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97CD5-6572-4732-BCCF-0F54BD69E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B75263-904B-4C38-811C-65BF4FFB0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88AEBA-BD05-480D-8DD1-AEEBEBEB9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9B39EA-63DD-4BBD-B5EC-46E53E1BE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5BB421-DED2-4C2D-A789-5BFE406E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2967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FFB8E-365B-4E2B-94EE-BAD8B935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97A863-6A08-451E-B28F-0476EB177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69BCFD-8F47-4407-B2B1-8E6819BB0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BB23D9-8AC2-4DDF-AF7B-8A34EAAB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1CFBB4-31D1-4F9C-AE04-C67F49E04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4855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905553-49C9-4489-AE16-EDEAF964D0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F38B65-A525-472E-AF4F-CE794C78F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9B2732-07D0-42E7-A56E-DED97C17C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4234AB-854B-4BC4-A33B-12DC6838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729BA8-0D64-431A-8BAA-1DF89781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619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A488A-1D24-43E9-B178-0B78FF764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46B664-0D02-4A43-B6A1-F9E9609EA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F94C5A-CACB-461C-96E7-F3B3498B0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204E8D-BBC8-48E1-8604-D06D62237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44612B-5C2B-4C95-B6E9-E8124062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4345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F857A-F673-4693-A1EF-B35946BCE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D20CC7-0A6A-4C46-9905-B0C40B1CF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D7725-4B4F-41B2-9482-6AC5FA67A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23534F-7910-41E4-A58A-DA80770F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D96C77-82B4-4933-A3F4-7AA7C111A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0888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F92AE-3E11-4DC0-8977-D8895810C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D8596D-5249-480E-9171-7D2F72858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11BF73-3841-4871-B726-C91310D57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6EDAA3-C57D-4095-8584-335F98D66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690501-A6BA-4723-BB2E-D44FEA97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C6F20D-C909-4E22-9C39-ACAA7B4B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2611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53E8A-8ED3-4CE6-84AA-12805F6C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8B3E91-09F3-48A4-86BE-654DDE8C7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26F077-41E8-4B49-8718-98AF13434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13EBE2-6B3F-48AF-84F9-D3B2A3B62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262F59-233E-4874-A5B5-98123FFB68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F449D06-7C4B-4C40-864F-3AB49F99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F3D31F5-2F51-4464-BAB9-F2ACC298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94C1F1-3D77-458D-BF42-273AAF87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7967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A4FC17-01AA-4E08-A8D3-93FAFE63A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29FB0A-773A-4680-956C-2E6CF78B5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77021E-8A25-4BC9-9FC3-123B5996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43238E-7DC6-4FD7-9BB4-8E1F1663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9199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B557E5-E025-4B14-A93C-DBAB0AB9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61226F1-44BB-4F57-89F8-E8BDBD737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FAF97C-F9E8-4C08-BE76-4BACA0A5C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4596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B85AE-0FE2-4DF3-AB4D-15A775B6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965C66-3A67-4BAD-B655-1DD1144E4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9C5E1C-F1CA-4E98-B3EC-AA74910C7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81842F-D32B-401C-8D30-5B85D75B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07E3CE-1C36-4C39-ADF4-9E16D06AC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547C30-EBB2-4C04-90FF-B3264E870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1541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38541-D06D-4B9D-9AC2-4C6A5B154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AD2E12E-299A-4EE4-9950-D232932DF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594B8A-E58C-4111-AB5E-EA8B4C964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0AEB55-2373-4862-A498-47231193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974DC4-78F0-4FEE-8070-7BE29139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BA2B88-0E9F-4968-8075-0EDBA950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3857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F93F7CC-1133-4231-9483-18CD2DE3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5E92FA-6489-43C7-81EC-F177AF8A9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609AB4-4228-4834-8CE2-3B9A30318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224F6-AD7F-4E33-8349-5471475A8BD3}" type="datetimeFigureOut">
              <a:rPr lang="es-EC" smtClean="0"/>
              <a:t>1/7/2024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D81F80-F8A2-4ACB-A01F-1EA8F3E74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0DD418-63A8-4A63-9606-01A1C53B1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4CE1-142A-4465-96DF-4A4C764890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6831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9263FBD-96F7-48DC-8A5F-CC351BCFE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27194" y="392805"/>
            <a:ext cx="5495544" cy="607239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EFCB698-4BB3-4392-A616-B3C47D334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329" y="989012"/>
            <a:ext cx="3932237" cy="544366"/>
          </a:xfrm>
        </p:spPr>
        <p:txBody>
          <a:bodyPr/>
          <a:lstStyle/>
          <a:p>
            <a:pPr algn="ctr"/>
            <a:r>
              <a:rPr lang="es-MX" b="1" dirty="0"/>
              <a:t>Ciclo de Krebs</a:t>
            </a:r>
            <a:endParaRPr lang="es-EC" b="1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DC56BD-4E64-4184-BC25-F1A49E735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4912" y="2057400"/>
            <a:ext cx="4557932" cy="4610686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C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del ácido cítrico o ciclo de los ácidos tricarboxílicos</a:t>
            </a: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ruta metabólica, es decir, una sucesión de reacciones químicas, que forma parte de la respiración celular en todas las células aerobias, donde es liberada energía almacenada a través de la oxidación del </a:t>
            </a:r>
            <a:r>
              <a:rPr lang="es-EC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acetilcoenzima</a:t>
            </a: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(acetil-</a:t>
            </a:r>
            <a:r>
              <a:rPr lang="es-EC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</a:t>
            </a: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derivado de glúcidos, lípidos y proteínas en dióxido de carbono y energía química en forma de adenosín trifosfato (ATP). En la célula eucariota, el ciclo de Krebs se realiza en la matriz mitocondrial.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Además, el ciclo proporciona precursores de ciertos aminoácidos, así como el agente reductor </a:t>
            </a:r>
            <a:r>
              <a:rPr lang="es-MX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nicotinamida</a:t>
            </a: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adenina (NADH) que se utiliza en numerosas reacciones bioquímicas. 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70508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121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Ciclo de Krebs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de Krebs</dc:title>
  <dc:creator>Rosa Elisa Cruz Tenempaguay</dc:creator>
  <cp:lastModifiedBy>Rosa Elisa Cruz Tenempaguay</cp:lastModifiedBy>
  <cp:revision>1</cp:revision>
  <dcterms:created xsi:type="dcterms:W3CDTF">2024-07-01T16:40:35Z</dcterms:created>
  <dcterms:modified xsi:type="dcterms:W3CDTF">2024-07-01T16:44:50Z</dcterms:modified>
</cp:coreProperties>
</file>