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12192000" cy="6858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A23CE-E06C-415B-AFDC-4FCC7D9A786D}" type="datetimeFigureOut">
              <a:rPr lang="es-EC" smtClean="0"/>
              <a:t>24/04/2020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5830E-B264-43E9-9F03-5D1FF2B26E5A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A23CE-E06C-415B-AFDC-4FCC7D9A786D}" type="datetimeFigureOut">
              <a:rPr lang="es-EC" smtClean="0"/>
              <a:t>24/04/2020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5830E-B264-43E9-9F03-5D1FF2B26E5A}" type="slidenum">
              <a:rPr lang="es-EC" smtClean="0"/>
              <a:t>‹Nº›</a:t>
            </a:fld>
            <a:endParaRPr lang="es-EC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dquintana@unach.edu.ec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oodle.unach.edu.ec/mod/resource/view.php?id=330006" TargetMode="External"/><Relationship Id="rId2" Type="http://schemas.openxmlformats.org/officeDocument/2006/relationships/hyperlink" Target="https://moodle.unach.edu.ec/mod/url/view.php?id=330023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oodle.unach.edu.ec/mod/resource/view.php?id=330013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oodle.unach.edu.ec/mod/resource/view.php?id=330006" TargetMode="External"/><Relationship Id="rId2" Type="http://schemas.openxmlformats.org/officeDocument/2006/relationships/hyperlink" Target="https://moodle.unach.edu.ec/mod/resource/view.php?id=330013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oodle.unach.edu.ec/mod/resource/view.php?id=330013" TargetMode="External"/><Relationship Id="rId2" Type="http://schemas.openxmlformats.org/officeDocument/2006/relationships/hyperlink" Target="https://moodle.unach.edu.ec/mod/resource/view.php?id=330006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5359264" y="6134792"/>
            <a:ext cx="1473472" cy="521502"/>
          </a:xfrm>
          <a:prstGeom prst="rect">
            <a:avLst/>
          </a:prstGeom>
          <a:blipFill>
            <a:blip r:embed="rId2" cstate="print"/>
            <a:srcRect/>
            <a:stretch>
              <a:fillRect l="1" r="-115534" b="1172"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154476" y="1030778"/>
            <a:ext cx="814739" cy="6317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998084" y="1018220"/>
            <a:ext cx="1248085" cy="8051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6340"/>
              </a:lnSpc>
              <a:spcBef>
                <a:spcPts val="317"/>
              </a:spcBef>
            </a:pPr>
            <a:r>
              <a:rPr sz="6100" dirty="0" smtClean="0">
                <a:solidFill>
                  <a:srgbClr val="07366D"/>
                </a:solidFill>
                <a:latin typeface="Times New Roman"/>
                <a:cs typeface="Times New Roman"/>
              </a:rPr>
              <a:t>ach</a:t>
            </a:r>
            <a:endParaRPr sz="61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83345" y="1746241"/>
            <a:ext cx="1961791" cy="5887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919"/>
              </a:lnSpc>
              <a:spcBef>
                <a:spcPts val="46"/>
              </a:spcBef>
            </a:pPr>
            <a:r>
              <a:rPr sz="800" dirty="0" smtClean="0">
                <a:solidFill>
                  <a:srgbClr val="565D66"/>
                </a:solidFill>
                <a:latin typeface="Arial"/>
                <a:cs typeface="Arial"/>
              </a:rPr>
              <a:t>UN</a:t>
            </a:r>
            <a:r>
              <a:rPr sz="800" dirty="0" smtClean="0">
                <a:solidFill>
                  <a:srgbClr val="252B3D"/>
                </a:solidFill>
                <a:latin typeface="Arial"/>
                <a:cs typeface="Arial"/>
              </a:rPr>
              <a:t>I</a:t>
            </a:r>
            <a:r>
              <a:rPr sz="800" dirty="0" smtClean="0">
                <a:solidFill>
                  <a:srgbClr val="565D66"/>
                </a:solidFill>
                <a:latin typeface="Arial"/>
                <a:cs typeface="Arial"/>
              </a:rPr>
              <a:t>VER</a:t>
            </a:r>
            <a:r>
              <a:rPr sz="800" dirty="0" smtClean="0">
                <a:solidFill>
                  <a:srgbClr val="6A7178"/>
                </a:solidFill>
                <a:latin typeface="Arial"/>
                <a:cs typeface="Arial"/>
              </a:rPr>
              <a:t>S</a:t>
            </a:r>
            <a:r>
              <a:rPr sz="800" dirty="0" smtClean="0">
                <a:solidFill>
                  <a:srgbClr val="565D66"/>
                </a:solidFill>
                <a:latin typeface="Arial"/>
                <a:cs typeface="Arial"/>
              </a:rPr>
              <a:t>IDAD </a:t>
            </a:r>
            <a:r>
              <a:rPr sz="800" spc="14" dirty="0" smtClean="0">
                <a:solidFill>
                  <a:srgbClr val="565D66"/>
                </a:solidFill>
                <a:latin typeface="Arial"/>
                <a:cs typeface="Arial"/>
              </a:rPr>
              <a:t> </a:t>
            </a:r>
            <a:r>
              <a:rPr sz="800" spc="0" dirty="0" smtClean="0">
                <a:solidFill>
                  <a:srgbClr val="565D66"/>
                </a:solidFill>
                <a:latin typeface="Arial"/>
                <a:cs typeface="Arial"/>
              </a:rPr>
              <a:t>NACIONAL </a:t>
            </a:r>
            <a:r>
              <a:rPr sz="800" spc="-19" dirty="0" smtClean="0">
                <a:solidFill>
                  <a:srgbClr val="565D66"/>
                </a:solidFill>
                <a:latin typeface="Arial"/>
                <a:cs typeface="Arial"/>
              </a:rPr>
              <a:t> </a:t>
            </a:r>
            <a:r>
              <a:rPr sz="800" spc="0" dirty="0" smtClean="0">
                <a:solidFill>
                  <a:srgbClr val="404850"/>
                </a:solidFill>
                <a:latin typeface="Arial"/>
                <a:cs typeface="Arial"/>
              </a:rPr>
              <a:t>D</a:t>
            </a:r>
            <a:r>
              <a:rPr sz="800" spc="0" dirty="0" smtClean="0">
                <a:solidFill>
                  <a:srgbClr val="565D66"/>
                </a:solidFill>
                <a:latin typeface="Arial"/>
                <a:cs typeface="Arial"/>
              </a:rPr>
              <a:t>E </a:t>
            </a:r>
            <a:r>
              <a:rPr sz="800" spc="126" dirty="0" smtClean="0">
                <a:solidFill>
                  <a:srgbClr val="565D66"/>
                </a:solidFill>
                <a:latin typeface="Arial"/>
                <a:cs typeface="Arial"/>
              </a:rPr>
              <a:t> </a:t>
            </a:r>
            <a:r>
              <a:rPr sz="800" spc="0" dirty="0" smtClean="0">
                <a:solidFill>
                  <a:srgbClr val="565D66"/>
                </a:solidFill>
                <a:latin typeface="Arial"/>
                <a:cs typeface="Arial"/>
              </a:rPr>
              <a:t>C</a:t>
            </a:r>
            <a:r>
              <a:rPr sz="800" spc="0" dirty="0" smtClean="0">
                <a:solidFill>
                  <a:srgbClr val="404850"/>
                </a:solidFill>
                <a:latin typeface="Arial"/>
                <a:cs typeface="Arial"/>
              </a:rPr>
              <a:t>HI</a:t>
            </a:r>
            <a:r>
              <a:rPr sz="800" spc="0" dirty="0" smtClean="0">
                <a:solidFill>
                  <a:srgbClr val="565D66"/>
                </a:solidFill>
                <a:latin typeface="Arial"/>
                <a:cs typeface="Arial"/>
              </a:rPr>
              <a:t>MBDRAZD</a:t>
            </a:r>
            <a:endParaRPr sz="800">
              <a:latin typeface="Arial"/>
              <a:cs typeface="Arial"/>
            </a:endParaRPr>
          </a:p>
          <a:p>
            <a:pPr marL="106409" marR="105716" algn="ctr">
              <a:lnSpc>
                <a:spcPct val="95825"/>
              </a:lnSpc>
            </a:pPr>
            <a:r>
              <a:rPr sz="3200" dirty="0" smtClean="0">
                <a:solidFill>
                  <a:srgbClr val="E88A36"/>
                </a:solidFill>
                <a:latin typeface="Arial"/>
                <a:cs typeface="Arial"/>
              </a:rPr>
              <a:t>moodle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12290" y="2907943"/>
            <a:ext cx="9714298" cy="922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3770"/>
              </a:lnSpc>
              <a:spcBef>
                <a:spcPts val="188"/>
              </a:spcBef>
            </a:pPr>
            <a:r>
              <a:rPr lang="es-EC" sz="5400" b="1" baseline="3034" dirty="0" smtClean="0">
                <a:solidFill>
                  <a:srgbClr val="1F4E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TÉCNICAS DE GUIAR Y ANIMACIÓN TURÍSTICA</a:t>
            </a:r>
          </a:p>
          <a:p>
            <a:pPr marL="12700" algn="ctr">
              <a:lnSpc>
                <a:spcPts val="3770"/>
              </a:lnSpc>
              <a:spcBef>
                <a:spcPts val="188"/>
              </a:spcBef>
            </a:pPr>
            <a:r>
              <a:rPr lang="es-EC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CARRERA DE TURISMO</a:t>
            </a:r>
          </a:p>
          <a:p>
            <a:pPr marL="12700" algn="ctr">
              <a:lnSpc>
                <a:spcPts val="3770"/>
              </a:lnSpc>
              <a:spcBef>
                <a:spcPts val="188"/>
              </a:spcBef>
            </a:pPr>
            <a:r>
              <a:rPr lang="es-EC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CUARTO SEMESTRE</a:t>
            </a:r>
          </a:p>
          <a:p>
            <a:pPr marL="12700" algn="ctr">
              <a:lnSpc>
                <a:spcPts val="3770"/>
              </a:lnSpc>
              <a:spcBef>
                <a:spcPts val="188"/>
              </a:spcBef>
            </a:pPr>
            <a:endParaRPr lang="es-EC" sz="2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025264" y="4502545"/>
            <a:ext cx="4174705" cy="13469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120"/>
              </a:lnSpc>
              <a:spcBef>
                <a:spcPts val="106"/>
              </a:spcBef>
            </a:pPr>
            <a:r>
              <a:rPr lang="es-EC" sz="3000" b="1" spc="-319" baseline="2730" dirty="0" smtClean="0">
                <a:solidFill>
                  <a:srgbClr val="1F4E79"/>
                </a:solidFill>
                <a:latin typeface="Bell MT" panose="02020503060305020303" pitchFamily="18" charset="0"/>
                <a:cs typeface="Calibri"/>
              </a:rPr>
              <a:t>Ing. Danilo Quintana Puga</a:t>
            </a:r>
          </a:p>
          <a:p>
            <a:pPr algn="ctr">
              <a:lnSpc>
                <a:spcPts val="2120"/>
              </a:lnSpc>
              <a:spcBef>
                <a:spcPts val="106"/>
              </a:spcBef>
            </a:pPr>
            <a:r>
              <a:rPr lang="es-EC" sz="3000" b="1" spc="-319" baseline="2730" dirty="0" err="1" smtClean="0">
                <a:solidFill>
                  <a:srgbClr val="1F4E79"/>
                </a:solidFill>
                <a:latin typeface="Bell MT" panose="02020503060305020303" pitchFamily="18" charset="0"/>
                <a:cs typeface="Arial"/>
              </a:rPr>
              <a:t>Mgs</a:t>
            </a:r>
            <a:r>
              <a:rPr lang="es-EC" sz="3000" b="1" spc="-319" baseline="2730" dirty="0" smtClean="0">
                <a:solidFill>
                  <a:srgbClr val="1F4E79"/>
                </a:solidFill>
                <a:latin typeface="Bell MT" panose="02020503060305020303" pitchFamily="18" charset="0"/>
                <a:cs typeface="Arial"/>
              </a:rPr>
              <a:t>.</a:t>
            </a:r>
          </a:p>
          <a:p>
            <a:pPr algn="ctr">
              <a:lnSpc>
                <a:spcPts val="2120"/>
              </a:lnSpc>
              <a:spcBef>
                <a:spcPts val="106"/>
              </a:spcBef>
            </a:pPr>
            <a:r>
              <a:rPr lang="es-EC" sz="3000" b="1" spc="-319" baseline="2730" dirty="0" smtClean="0">
                <a:solidFill>
                  <a:srgbClr val="1F4E79"/>
                </a:solidFill>
                <a:latin typeface="Bell MT" panose="02020503060305020303" pitchFamily="18" charset="0"/>
                <a:cs typeface="Arial"/>
                <a:hlinkClick r:id="rId4"/>
              </a:rPr>
              <a:t>dquintana@unach.edu.ec</a:t>
            </a:r>
            <a:endParaRPr lang="es-EC" sz="3000" b="1" spc="-319" baseline="2730" dirty="0" smtClean="0">
              <a:solidFill>
                <a:srgbClr val="1F4E79"/>
              </a:solidFill>
              <a:latin typeface="Bell MT" panose="02020503060305020303" pitchFamily="18" charset="0"/>
              <a:cs typeface="Arial"/>
            </a:endParaRPr>
          </a:p>
          <a:p>
            <a:pPr algn="ctr">
              <a:lnSpc>
                <a:spcPts val="2120"/>
              </a:lnSpc>
              <a:spcBef>
                <a:spcPts val="106"/>
              </a:spcBef>
            </a:pPr>
            <a:r>
              <a:rPr lang="es-EC" sz="3000" b="1" spc="-319" baseline="2730" dirty="0" smtClean="0">
                <a:solidFill>
                  <a:srgbClr val="1F4E79"/>
                </a:solidFill>
                <a:latin typeface="Bell MT" panose="02020503060305020303" pitchFamily="18" charset="0"/>
                <a:cs typeface="Arial"/>
              </a:rPr>
              <a:t>0998379377</a:t>
            </a:r>
          </a:p>
          <a:p>
            <a:pPr algn="ctr">
              <a:lnSpc>
                <a:spcPts val="2120"/>
              </a:lnSpc>
              <a:spcBef>
                <a:spcPts val="106"/>
              </a:spcBef>
            </a:pPr>
            <a:endParaRPr lang="es-EC" sz="3000" b="1" spc="-319" baseline="2730" dirty="0" smtClean="0">
              <a:solidFill>
                <a:srgbClr val="1F4E79"/>
              </a:solidFill>
              <a:latin typeface="Bell MT" panose="02020503060305020303" pitchFamily="18" charset="0"/>
              <a:cs typeface="Arial"/>
            </a:endParaRPr>
          </a:p>
          <a:p>
            <a:pPr algn="ctr">
              <a:lnSpc>
                <a:spcPts val="2120"/>
              </a:lnSpc>
              <a:spcBef>
                <a:spcPts val="106"/>
              </a:spcBef>
            </a:pPr>
            <a:endParaRPr sz="1750" dirty="0">
              <a:latin typeface="Bell MT" panose="02020503060305020303" pitchFamily="18" charset="0"/>
              <a:cs typeface="Arial"/>
            </a:endParaRPr>
          </a:p>
          <a:p>
            <a:pPr marL="741365" marR="752035" algn="ctr">
              <a:lnSpc>
                <a:spcPts val="2440"/>
              </a:lnSpc>
              <a:spcBef>
                <a:spcPts val="15"/>
              </a:spcBef>
            </a:pPr>
            <a:endParaRPr sz="2000" dirty="0">
              <a:latin typeface="Bell MT" panose="02020503060305020303" pitchFamily="18" charset="0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075688" y="1859279"/>
            <a:ext cx="1178039" cy="1639824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138172" y="1908048"/>
            <a:ext cx="1057655" cy="1513331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138172" y="1908048"/>
            <a:ext cx="1057655" cy="1513331"/>
          </a:xfrm>
          <a:custGeom>
            <a:avLst/>
            <a:gdLst/>
            <a:ahLst/>
            <a:cxnLst/>
            <a:rect l="l" t="t" r="r" b="b"/>
            <a:pathLst>
              <a:path w="1057655" h="1513331">
                <a:moveTo>
                  <a:pt x="1057655" y="0"/>
                </a:moveTo>
                <a:lnTo>
                  <a:pt x="1057655" y="984503"/>
                </a:lnTo>
                <a:lnTo>
                  <a:pt x="528827" y="1513331"/>
                </a:lnTo>
                <a:lnTo>
                  <a:pt x="0" y="984503"/>
                </a:lnTo>
                <a:lnTo>
                  <a:pt x="0" y="0"/>
                </a:lnTo>
                <a:lnTo>
                  <a:pt x="528827" y="528827"/>
                </a:lnTo>
                <a:lnTo>
                  <a:pt x="1057655" y="0"/>
                </a:lnTo>
                <a:close/>
              </a:path>
            </a:pathLst>
          </a:custGeom>
          <a:ln w="6350">
            <a:solidFill>
              <a:srgbClr val="EC7C3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195828" y="1691639"/>
            <a:ext cx="7882128" cy="1417320"/>
          </a:xfrm>
          <a:custGeom>
            <a:avLst/>
            <a:gdLst/>
            <a:ahLst/>
            <a:cxnLst/>
            <a:rect l="l" t="t" r="r" b="b"/>
            <a:pathLst>
              <a:path w="7882128" h="1417320">
                <a:moveTo>
                  <a:pt x="7882128" y="236220"/>
                </a:moveTo>
                <a:lnTo>
                  <a:pt x="7881344" y="216850"/>
                </a:lnTo>
                <a:lnTo>
                  <a:pt x="7879035" y="197911"/>
                </a:lnTo>
                <a:lnTo>
                  <a:pt x="7863560" y="144285"/>
                </a:lnTo>
                <a:lnTo>
                  <a:pt x="7836542" y="96725"/>
                </a:lnTo>
                <a:lnTo>
                  <a:pt x="7799624" y="56872"/>
                </a:lnTo>
                <a:lnTo>
                  <a:pt x="7754450" y="26372"/>
                </a:lnTo>
                <a:lnTo>
                  <a:pt x="7702664" y="6867"/>
                </a:lnTo>
                <a:lnTo>
                  <a:pt x="7645908" y="0"/>
                </a:lnTo>
                <a:lnTo>
                  <a:pt x="0" y="0"/>
                </a:lnTo>
                <a:lnTo>
                  <a:pt x="0" y="1417320"/>
                </a:lnTo>
                <a:lnTo>
                  <a:pt x="7645908" y="1417320"/>
                </a:lnTo>
                <a:lnTo>
                  <a:pt x="7684216" y="1414227"/>
                </a:lnTo>
                <a:lnTo>
                  <a:pt x="7737842" y="1398752"/>
                </a:lnTo>
                <a:lnTo>
                  <a:pt x="7785402" y="1371734"/>
                </a:lnTo>
                <a:lnTo>
                  <a:pt x="7825255" y="1334816"/>
                </a:lnTo>
                <a:lnTo>
                  <a:pt x="7855755" y="1289642"/>
                </a:lnTo>
                <a:lnTo>
                  <a:pt x="7875260" y="1237856"/>
                </a:lnTo>
                <a:lnTo>
                  <a:pt x="7882128" y="1181100"/>
                </a:lnTo>
                <a:lnTo>
                  <a:pt x="7882128" y="2362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195828" y="1691639"/>
            <a:ext cx="7882128" cy="1417320"/>
          </a:xfrm>
          <a:custGeom>
            <a:avLst/>
            <a:gdLst/>
            <a:ahLst/>
            <a:cxnLst/>
            <a:rect l="l" t="t" r="r" b="b"/>
            <a:pathLst>
              <a:path w="7882128" h="1417320">
                <a:moveTo>
                  <a:pt x="7882128" y="236220"/>
                </a:moveTo>
                <a:lnTo>
                  <a:pt x="7882128" y="1181100"/>
                </a:lnTo>
                <a:lnTo>
                  <a:pt x="7881344" y="1200469"/>
                </a:lnTo>
                <a:lnTo>
                  <a:pt x="7870082" y="1255751"/>
                </a:lnTo>
                <a:lnTo>
                  <a:pt x="7846729" y="1305516"/>
                </a:lnTo>
                <a:lnTo>
                  <a:pt x="7812928" y="1348120"/>
                </a:lnTo>
                <a:lnTo>
                  <a:pt x="7770324" y="1381921"/>
                </a:lnTo>
                <a:lnTo>
                  <a:pt x="7720559" y="1405274"/>
                </a:lnTo>
                <a:lnTo>
                  <a:pt x="7665277" y="1416536"/>
                </a:lnTo>
                <a:lnTo>
                  <a:pt x="7645908" y="1417320"/>
                </a:lnTo>
                <a:lnTo>
                  <a:pt x="0" y="1417320"/>
                </a:lnTo>
                <a:lnTo>
                  <a:pt x="0" y="0"/>
                </a:lnTo>
                <a:lnTo>
                  <a:pt x="7645908" y="0"/>
                </a:lnTo>
                <a:lnTo>
                  <a:pt x="7684216" y="3092"/>
                </a:lnTo>
                <a:lnTo>
                  <a:pt x="7737842" y="18567"/>
                </a:lnTo>
                <a:lnTo>
                  <a:pt x="7785402" y="45585"/>
                </a:lnTo>
                <a:lnTo>
                  <a:pt x="7825255" y="82503"/>
                </a:lnTo>
                <a:lnTo>
                  <a:pt x="7855755" y="127677"/>
                </a:lnTo>
                <a:lnTo>
                  <a:pt x="7875260" y="179463"/>
                </a:lnTo>
                <a:lnTo>
                  <a:pt x="7882128" y="236220"/>
                </a:lnTo>
                <a:close/>
              </a:path>
            </a:pathLst>
          </a:custGeom>
          <a:ln w="6350">
            <a:solidFill>
              <a:srgbClr val="EC7C3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075688" y="3188207"/>
            <a:ext cx="1178039" cy="1638300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138172" y="3236976"/>
            <a:ext cx="1057655" cy="1511808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138172" y="3236976"/>
            <a:ext cx="1057655" cy="1511808"/>
          </a:xfrm>
          <a:custGeom>
            <a:avLst/>
            <a:gdLst/>
            <a:ahLst/>
            <a:cxnLst/>
            <a:rect l="l" t="t" r="r" b="b"/>
            <a:pathLst>
              <a:path w="1057655" h="1511807">
                <a:moveTo>
                  <a:pt x="1057655" y="0"/>
                </a:moveTo>
                <a:lnTo>
                  <a:pt x="1057655" y="982980"/>
                </a:lnTo>
                <a:lnTo>
                  <a:pt x="528827" y="1511808"/>
                </a:lnTo>
                <a:lnTo>
                  <a:pt x="0" y="982980"/>
                </a:lnTo>
                <a:lnTo>
                  <a:pt x="0" y="0"/>
                </a:lnTo>
                <a:lnTo>
                  <a:pt x="528827" y="528828"/>
                </a:lnTo>
                <a:lnTo>
                  <a:pt x="1057655" y="0"/>
                </a:lnTo>
                <a:close/>
              </a:path>
            </a:pathLst>
          </a:custGeom>
          <a:ln w="6350">
            <a:solidFill>
              <a:srgbClr val="A4A4A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195828" y="3236976"/>
            <a:ext cx="7882128" cy="982980"/>
          </a:xfrm>
          <a:custGeom>
            <a:avLst/>
            <a:gdLst/>
            <a:ahLst/>
            <a:cxnLst/>
            <a:rect l="l" t="t" r="r" b="b"/>
            <a:pathLst>
              <a:path w="7882128" h="982979">
                <a:moveTo>
                  <a:pt x="7882128" y="163829"/>
                </a:moveTo>
                <a:lnTo>
                  <a:pt x="7875484" y="117533"/>
                </a:lnTo>
                <a:lnTo>
                  <a:pt x="7858596" y="79233"/>
                </a:lnTo>
                <a:lnTo>
                  <a:pt x="7832929" y="46825"/>
                </a:lnTo>
                <a:lnTo>
                  <a:pt x="7799987" y="21814"/>
                </a:lnTo>
                <a:lnTo>
                  <a:pt x="7761275" y="5704"/>
                </a:lnTo>
                <a:lnTo>
                  <a:pt x="7718298" y="0"/>
                </a:lnTo>
                <a:lnTo>
                  <a:pt x="0" y="0"/>
                </a:lnTo>
                <a:lnTo>
                  <a:pt x="0" y="982980"/>
                </a:lnTo>
                <a:lnTo>
                  <a:pt x="7721907" y="982940"/>
                </a:lnTo>
                <a:lnTo>
                  <a:pt x="7764594" y="976336"/>
                </a:lnTo>
                <a:lnTo>
                  <a:pt x="7802894" y="959448"/>
                </a:lnTo>
                <a:lnTo>
                  <a:pt x="7835302" y="933781"/>
                </a:lnTo>
                <a:lnTo>
                  <a:pt x="7860313" y="900839"/>
                </a:lnTo>
                <a:lnTo>
                  <a:pt x="7876423" y="862127"/>
                </a:lnTo>
                <a:lnTo>
                  <a:pt x="7882128" y="819150"/>
                </a:lnTo>
                <a:lnTo>
                  <a:pt x="7882128" y="16382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195828" y="3236976"/>
            <a:ext cx="7882128" cy="982980"/>
          </a:xfrm>
          <a:custGeom>
            <a:avLst/>
            <a:gdLst/>
            <a:ahLst/>
            <a:cxnLst/>
            <a:rect l="l" t="t" r="r" b="b"/>
            <a:pathLst>
              <a:path w="7882128" h="982979">
                <a:moveTo>
                  <a:pt x="7882128" y="163829"/>
                </a:moveTo>
                <a:lnTo>
                  <a:pt x="7882128" y="819150"/>
                </a:lnTo>
                <a:lnTo>
                  <a:pt x="7881475" y="833856"/>
                </a:lnTo>
                <a:lnTo>
                  <a:pt x="7872135" y="875579"/>
                </a:lnTo>
                <a:lnTo>
                  <a:pt x="7852891" y="912535"/>
                </a:lnTo>
                <a:lnTo>
                  <a:pt x="7825247" y="943219"/>
                </a:lnTo>
                <a:lnTo>
                  <a:pt x="7790708" y="966127"/>
                </a:lnTo>
                <a:lnTo>
                  <a:pt x="7750779" y="979754"/>
                </a:lnTo>
                <a:lnTo>
                  <a:pt x="7718298" y="982980"/>
                </a:lnTo>
                <a:lnTo>
                  <a:pt x="0" y="982980"/>
                </a:lnTo>
                <a:lnTo>
                  <a:pt x="0" y="0"/>
                </a:lnTo>
                <a:lnTo>
                  <a:pt x="7718298" y="0"/>
                </a:lnTo>
                <a:lnTo>
                  <a:pt x="7761275" y="5704"/>
                </a:lnTo>
                <a:lnTo>
                  <a:pt x="7799987" y="21814"/>
                </a:lnTo>
                <a:lnTo>
                  <a:pt x="7832929" y="46825"/>
                </a:lnTo>
                <a:lnTo>
                  <a:pt x="7858596" y="79233"/>
                </a:lnTo>
                <a:lnTo>
                  <a:pt x="7875484" y="117533"/>
                </a:lnTo>
                <a:lnTo>
                  <a:pt x="7882088" y="160220"/>
                </a:lnTo>
                <a:lnTo>
                  <a:pt x="7882128" y="163829"/>
                </a:lnTo>
                <a:close/>
              </a:path>
            </a:pathLst>
          </a:custGeom>
          <a:ln w="6349">
            <a:solidFill>
              <a:srgbClr val="A4A4A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075688" y="4515612"/>
            <a:ext cx="1178039" cy="1639824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138172" y="4564380"/>
            <a:ext cx="1057655" cy="1513332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138172" y="4564380"/>
            <a:ext cx="1057655" cy="1513332"/>
          </a:xfrm>
          <a:custGeom>
            <a:avLst/>
            <a:gdLst/>
            <a:ahLst/>
            <a:cxnLst/>
            <a:rect l="l" t="t" r="r" b="b"/>
            <a:pathLst>
              <a:path w="1057655" h="1513331">
                <a:moveTo>
                  <a:pt x="1057655" y="0"/>
                </a:moveTo>
                <a:lnTo>
                  <a:pt x="1057655" y="984504"/>
                </a:lnTo>
                <a:lnTo>
                  <a:pt x="528827" y="1513332"/>
                </a:lnTo>
                <a:lnTo>
                  <a:pt x="0" y="984504"/>
                </a:lnTo>
                <a:lnTo>
                  <a:pt x="0" y="0"/>
                </a:lnTo>
                <a:lnTo>
                  <a:pt x="528827" y="528828"/>
                </a:lnTo>
                <a:lnTo>
                  <a:pt x="1057655" y="0"/>
                </a:lnTo>
                <a:close/>
              </a:path>
            </a:pathLst>
          </a:custGeom>
          <a:ln w="6350">
            <a:solidFill>
              <a:srgbClr val="FFC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195828" y="4564380"/>
            <a:ext cx="7882128" cy="982979"/>
          </a:xfrm>
          <a:custGeom>
            <a:avLst/>
            <a:gdLst/>
            <a:ahLst/>
            <a:cxnLst/>
            <a:rect l="l" t="t" r="r" b="b"/>
            <a:pathLst>
              <a:path w="7882128" h="982979">
                <a:moveTo>
                  <a:pt x="7882128" y="163830"/>
                </a:moveTo>
                <a:lnTo>
                  <a:pt x="7875484" y="117533"/>
                </a:lnTo>
                <a:lnTo>
                  <a:pt x="7858596" y="79233"/>
                </a:lnTo>
                <a:lnTo>
                  <a:pt x="7832929" y="46825"/>
                </a:lnTo>
                <a:lnTo>
                  <a:pt x="7799987" y="21814"/>
                </a:lnTo>
                <a:lnTo>
                  <a:pt x="7761275" y="5704"/>
                </a:lnTo>
                <a:lnTo>
                  <a:pt x="7718298" y="0"/>
                </a:lnTo>
                <a:lnTo>
                  <a:pt x="0" y="0"/>
                </a:lnTo>
                <a:lnTo>
                  <a:pt x="0" y="982980"/>
                </a:lnTo>
                <a:lnTo>
                  <a:pt x="7721907" y="982940"/>
                </a:lnTo>
                <a:lnTo>
                  <a:pt x="7764594" y="976336"/>
                </a:lnTo>
                <a:lnTo>
                  <a:pt x="7802894" y="959448"/>
                </a:lnTo>
                <a:lnTo>
                  <a:pt x="7835302" y="933781"/>
                </a:lnTo>
                <a:lnTo>
                  <a:pt x="7860313" y="900839"/>
                </a:lnTo>
                <a:lnTo>
                  <a:pt x="7876423" y="862127"/>
                </a:lnTo>
                <a:lnTo>
                  <a:pt x="7882128" y="819150"/>
                </a:lnTo>
                <a:lnTo>
                  <a:pt x="7882128" y="1638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195828" y="4564380"/>
            <a:ext cx="7882128" cy="982979"/>
          </a:xfrm>
          <a:custGeom>
            <a:avLst/>
            <a:gdLst/>
            <a:ahLst/>
            <a:cxnLst/>
            <a:rect l="l" t="t" r="r" b="b"/>
            <a:pathLst>
              <a:path w="7882128" h="982979">
                <a:moveTo>
                  <a:pt x="7882128" y="163830"/>
                </a:moveTo>
                <a:lnTo>
                  <a:pt x="7882128" y="819150"/>
                </a:lnTo>
                <a:lnTo>
                  <a:pt x="7881475" y="833856"/>
                </a:lnTo>
                <a:lnTo>
                  <a:pt x="7872135" y="875579"/>
                </a:lnTo>
                <a:lnTo>
                  <a:pt x="7852891" y="912535"/>
                </a:lnTo>
                <a:lnTo>
                  <a:pt x="7825247" y="943219"/>
                </a:lnTo>
                <a:lnTo>
                  <a:pt x="7790708" y="966127"/>
                </a:lnTo>
                <a:lnTo>
                  <a:pt x="7750779" y="979754"/>
                </a:lnTo>
                <a:lnTo>
                  <a:pt x="7718298" y="982980"/>
                </a:lnTo>
                <a:lnTo>
                  <a:pt x="0" y="982980"/>
                </a:lnTo>
                <a:lnTo>
                  <a:pt x="0" y="0"/>
                </a:lnTo>
                <a:lnTo>
                  <a:pt x="7718298" y="0"/>
                </a:lnTo>
                <a:lnTo>
                  <a:pt x="7761275" y="5704"/>
                </a:lnTo>
                <a:lnTo>
                  <a:pt x="7799987" y="21814"/>
                </a:lnTo>
                <a:lnTo>
                  <a:pt x="7832929" y="46825"/>
                </a:lnTo>
                <a:lnTo>
                  <a:pt x="7858596" y="79233"/>
                </a:lnTo>
                <a:lnTo>
                  <a:pt x="7875484" y="117533"/>
                </a:lnTo>
                <a:lnTo>
                  <a:pt x="7882088" y="160220"/>
                </a:lnTo>
                <a:lnTo>
                  <a:pt x="7882128" y="163830"/>
                </a:lnTo>
                <a:close/>
              </a:path>
            </a:pathLst>
          </a:custGeom>
          <a:ln w="6349">
            <a:solidFill>
              <a:srgbClr val="FFC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0183368" y="510539"/>
            <a:ext cx="1513331" cy="1034796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916940" y="582929"/>
            <a:ext cx="8614070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P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ifi</a:t>
            </a:r>
            <a:r>
              <a:rPr sz="6000" spc="-6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c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c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6000" spc="-2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ó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r>
              <a:rPr sz="6000" spc="-13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6000" spc="-1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6000" spc="-8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cu</a:t>
            </a:r>
            <a:r>
              <a:rPr sz="6000" spc="-9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s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o</a:t>
            </a:r>
            <a:r>
              <a:rPr sz="6000" spc="-117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–</a:t>
            </a:r>
            <a:r>
              <a:rPr sz="6000" spc="-6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ía</a:t>
            </a:r>
            <a:r>
              <a:rPr sz="6000" spc="-6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3</a:t>
            </a:r>
            <a:r>
              <a:rPr sz="6000" spc="-4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(</a:t>
            </a: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0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8</a:t>
            </a:r>
            <a:r>
              <a:rPr sz="6000" spc="-7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6000" spc="-8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2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b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6000" spc="-1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)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16940" y="1120673"/>
            <a:ext cx="2152619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1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H</a:t>
            </a:r>
            <a:r>
              <a:rPr sz="4200" spc="-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4200" spc="-25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RR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4200" spc="-3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M</a:t>
            </a:r>
            <a:r>
              <a:rPr sz="4200" spc="-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4200" spc="-3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r>
              <a:rPr sz="4200" spc="-23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T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61759" y="1120673"/>
            <a:ext cx="4626664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1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4200" spc="-25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G</a:t>
            </a:r>
            <a:r>
              <a:rPr sz="4200" spc="-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4200" spc="-23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T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4200" spc="-6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4200" spc="-3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M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IC</a:t>
            </a:r>
            <a:r>
              <a:rPr sz="4200" spc="-5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O</a:t>
            </a:r>
            <a:r>
              <a:rPr sz="4200" spc="-1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S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OF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T</a:t>
            </a:r>
            <a:r>
              <a:rPr sz="4200" spc="-138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4200" spc="-1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O</a:t>
            </a:r>
            <a:r>
              <a:rPr sz="4200" spc="-1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FF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4200" spc="-1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C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4200" spc="-12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4200" spc="-1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36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5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40049" y="2173122"/>
            <a:ext cx="1810326" cy="482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0"/>
              </a:lnSpc>
              <a:spcBef>
                <a:spcPts val="188"/>
              </a:spcBef>
            </a:pPr>
            <a:r>
              <a:rPr sz="5400" baseline="3034" dirty="0" smtClean="0">
                <a:latin typeface="Calibri"/>
                <a:cs typeface="Calibri"/>
              </a:rPr>
              <a:t>•</a:t>
            </a:r>
            <a:r>
              <a:rPr sz="5400" spc="-350" baseline="3034" dirty="0" smtClean="0">
                <a:latin typeface="Calibri"/>
                <a:cs typeface="Calibri"/>
              </a:rPr>
              <a:t> </a:t>
            </a:r>
            <a:r>
              <a:rPr sz="5400" spc="0" baseline="3034" dirty="0" smtClean="0">
                <a:latin typeface="Calibri"/>
                <a:cs typeface="Calibri"/>
              </a:rPr>
              <a:t>Ge</a:t>
            </a:r>
            <a:r>
              <a:rPr sz="5400" spc="-39" baseline="3034" dirty="0" smtClean="0">
                <a:latin typeface="Calibri"/>
                <a:cs typeface="Calibri"/>
              </a:rPr>
              <a:t>s</a:t>
            </a:r>
            <a:r>
              <a:rPr sz="5400" spc="0" baseline="3034" dirty="0" smtClean="0">
                <a:latin typeface="Calibri"/>
                <a:cs typeface="Calibri"/>
              </a:rPr>
              <a:t>tión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59659" y="2173122"/>
            <a:ext cx="563223" cy="482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0"/>
              </a:lnSpc>
              <a:spcBef>
                <a:spcPts val="188"/>
              </a:spcBef>
            </a:pPr>
            <a:r>
              <a:rPr sz="5400" spc="9" baseline="3034" dirty="0" smtClean="0">
                <a:latin typeface="Calibri"/>
                <a:cs typeface="Calibri"/>
              </a:rPr>
              <a:t>d</a:t>
            </a:r>
            <a:r>
              <a:rPr sz="5400" spc="0" baseline="3034" dirty="0" smtClean="0">
                <a:latin typeface="Calibri"/>
                <a:cs typeface="Calibri"/>
              </a:rPr>
              <a:t>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832455" y="2173122"/>
            <a:ext cx="3491156" cy="482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0"/>
              </a:lnSpc>
              <a:spcBef>
                <a:spcPts val="188"/>
              </a:spcBef>
            </a:pPr>
            <a:r>
              <a:rPr sz="5400" spc="-19" baseline="3034" dirty="0" smtClean="0">
                <a:latin typeface="Calibri"/>
                <a:cs typeface="Calibri"/>
              </a:rPr>
              <a:t>c</a:t>
            </a:r>
            <a:r>
              <a:rPr sz="5400" spc="0" baseline="3034" dirty="0" smtClean="0">
                <a:latin typeface="Calibri"/>
                <a:cs typeface="Calibri"/>
              </a:rPr>
              <a:t>or</a:t>
            </a:r>
            <a:r>
              <a:rPr sz="5400" spc="-34" baseline="3034" dirty="0" smtClean="0">
                <a:latin typeface="Calibri"/>
                <a:cs typeface="Calibri"/>
              </a:rPr>
              <a:t>r</a:t>
            </a:r>
            <a:r>
              <a:rPr sz="5400" spc="0" baseline="3034" dirty="0" smtClean="0">
                <a:latin typeface="Calibri"/>
                <a:cs typeface="Calibri"/>
              </a:rPr>
              <a:t>eo</a:t>
            </a:r>
            <a:r>
              <a:rPr sz="5400" spc="-9" baseline="3034" dirty="0" smtClean="0">
                <a:latin typeface="Calibri"/>
                <a:cs typeface="Calibri"/>
              </a:rPr>
              <a:t> </a:t>
            </a:r>
            <a:r>
              <a:rPr sz="5400" spc="0" baseline="3034" dirty="0" smtClean="0">
                <a:latin typeface="Calibri"/>
                <a:cs typeface="Calibri"/>
              </a:rPr>
              <a:t>elect</a:t>
            </a:r>
            <a:r>
              <a:rPr sz="5400" spc="-54" baseline="3034" dirty="0" smtClean="0">
                <a:latin typeface="Calibri"/>
                <a:cs typeface="Calibri"/>
              </a:rPr>
              <a:t>r</a:t>
            </a:r>
            <a:r>
              <a:rPr sz="5400" spc="0" baseline="3034" dirty="0" smtClean="0">
                <a:latin typeface="Calibri"/>
                <a:cs typeface="Calibri"/>
              </a:rPr>
              <a:t>óni</a:t>
            </a:r>
            <a:r>
              <a:rPr sz="5400" spc="-9" baseline="3034" dirty="0" smtClean="0">
                <a:latin typeface="Calibri"/>
                <a:cs typeface="Calibri"/>
              </a:rPr>
              <a:t>c</a:t>
            </a:r>
            <a:r>
              <a:rPr sz="5400" spc="0" baseline="3034" dirty="0" smtClean="0">
                <a:latin typeface="Calibri"/>
                <a:cs typeface="Calibri"/>
              </a:rPr>
              <a:t>o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40049" y="3501644"/>
            <a:ext cx="1809784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65"/>
              </a:lnSpc>
              <a:spcBef>
                <a:spcPts val="188"/>
              </a:spcBef>
            </a:pPr>
            <a:r>
              <a:rPr sz="5400" baseline="3034" dirty="0" smtClean="0">
                <a:latin typeface="Calibri"/>
                <a:cs typeface="Calibri"/>
              </a:rPr>
              <a:t>•</a:t>
            </a:r>
            <a:r>
              <a:rPr sz="5400" spc="-350" baseline="3034" dirty="0" smtClean="0">
                <a:latin typeface="Calibri"/>
                <a:cs typeface="Calibri"/>
              </a:rPr>
              <a:t> </a:t>
            </a:r>
            <a:r>
              <a:rPr sz="5400" spc="0" baseline="3034" dirty="0" smtClean="0">
                <a:latin typeface="Calibri"/>
                <a:cs typeface="Calibri"/>
              </a:rPr>
              <a:t>Ge</a:t>
            </a:r>
            <a:r>
              <a:rPr sz="5400" spc="-39" baseline="3034" dirty="0" smtClean="0">
                <a:latin typeface="Calibri"/>
                <a:cs typeface="Calibri"/>
              </a:rPr>
              <a:t>s</a:t>
            </a:r>
            <a:r>
              <a:rPr sz="5400" spc="0" baseline="3034" dirty="0" smtClean="0">
                <a:latin typeface="Calibri"/>
                <a:cs typeface="Calibri"/>
              </a:rPr>
              <a:t>tión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60467" y="3501644"/>
            <a:ext cx="561672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65"/>
              </a:lnSpc>
              <a:spcBef>
                <a:spcPts val="188"/>
              </a:spcBef>
            </a:pPr>
            <a:r>
              <a:rPr sz="5400" spc="0" baseline="3034" dirty="0" smtClean="0">
                <a:latin typeface="Calibri"/>
                <a:cs typeface="Calibri"/>
              </a:rPr>
              <a:t>de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30062" y="3501644"/>
            <a:ext cx="1800962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65"/>
              </a:lnSpc>
              <a:spcBef>
                <a:spcPts val="188"/>
              </a:spcBef>
            </a:pPr>
            <a:r>
              <a:rPr sz="5400" spc="0" baseline="3034" dirty="0" smtClean="0">
                <a:latin typeface="Calibri"/>
                <a:cs typeface="Calibri"/>
              </a:rPr>
              <a:t>O</a:t>
            </a:r>
            <a:r>
              <a:rPr sz="5400" spc="4" baseline="3034" dirty="0" smtClean="0">
                <a:latin typeface="Calibri"/>
                <a:cs typeface="Calibri"/>
              </a:rPr>
              <a:t>n</a:t>
            </a:r>
            <a:r>
              <a:rPr sz="5400" spc="0" baseline="3034" dirty="0" smtClean="0">
                <a:latin typeface="Calibri"/>
                <a:cs typeface="Calibri"/>
              </a:rPr>
              <a:t>edri</a:t>
            </a:r>
            <a:r>
              <a:rPr sz="5400" spc="-19" baseline="3034" dirty="0" smtClean="0">
                <a:latin typeface="Calibri"/>
                <a:cs typeface="Calibri"/>
              </a:rPr>
              <a:t>v</a:t>
            </a:r>
            <a:r>
              <a:rPr sz="5400" spc="0" baseline="3034" dirty="0" smtClean="0">
                <a:latin typeface="Calibri"/>
                <a:cs typeface="Calibri"/>
              </a:rPr>
              <a:t>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40049" y="4829454"/>
            <a:ext cx="1810326" cy="482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0"/>
              </a:lnSpc>
              <a:spcBef>
                <a:spcPts val="188"/>
              </a:spcBef>
            </a:pPr>
            <a:r>
              <a:rPr sz="5400" baseline="3034" dirty="0" smtClean="0">
                <a:latin typeface="Calibri"/>
                <a:cs typeface="Calibri"/>
              </a:rPr>
              <a:t>•</a:t>
            </a:r>
            <a:r>
              <a:rPr sz="5400" spc="-350" baseline="3034" dirty="0" smtClean="0">
                <a:latin typeface="Calibri"/>
                <a:cs typeface="Calibri"/>
              </a:rPr>
              <a:t> </a:t>
            </a:r>
            <a:r>
              <a:rPr sz="5400" spc="0" baseline="3034" dirty="0" smtClean="0">
                <a:latin typeface="Calibri"/>
                <a:cs typeface="Calibri"/>
              </a:rPr>
              <a:t>Ge</a:t>
            </a:r>
            <a:r>
              <a:rPr sz="5400" spc="-39" baseline="3034" dirty="0" smtClean="0">
                <a:latin typeface="Calibri"/>
                <a:cs typeface="Calibri"/>
              </a:rPr>
              <a:t>s</a:t>
            </a:r>
            <a:r>
              <a:rPr sz="5400" spc="0" baseline="3034" dirty="0" smtClean="0">
                <a:latin typeface="Calibri"/>
                <a:cs typeface="Calibri"/>
              </a:rPr>
              <a:t>tión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59659" y="4829454"/>
            <a:ext cx="563223" cy="482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0"/>
              </a:lnSpc>
              <a:spcBef>
                <a:spcPts val="188"/>
              </a:spcBef>
            </a:pPr>
            <a:r>
              <a:rPr sz="5400" spc="9" baseline="3034" dirty="0" smtClean="0">
                <a:latin typeface="Calibri"/>
                <a:cs typeface="Calibri"/>
              </a:rPr>
              <a:t>d</a:t>
            </a:r>
            <a:r>
              <a:rPr sz="5400" spc="0" baseline="3034" dirty="0" smtClean="0">
                <a:latin typeface="Calibri"/>
                <a:cs typeface="Calibri"/>
              </a:rPr>
              <a:t>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830062" y="4829454"/>
            <a:ext cx="1522387" cy="482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0"/>
              </a:lnSpc>
              <a:spcBef>
                <a:spcPts val="188"/>
              </a:spcBef>
            </a:pPr>
            <a:r>
              <a:rPr sz="5400" spc="0" baseline="3034" dirty="0" smtClean="0">
                <a:latin typeface="Calibri"/>
                <a:cs typeface="Calibri"/>
              </a:rPr>
              <a:t>Planner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075688" y="2193036"/>
            <a:ext cx="2804160" cy="3960876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138172" y="2241804"/>
            <a:ext cx="2683764" cy="3834384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138172" y="2241804"/>
            <a:ext cx="2683764" cy="3834384"/>
          </a:xfrm>
          <a:custGeom>
            <a:avLst/>
            <a:gdLst/>
            <a:ahLst/>
            <a:cxnLst/>
            <a:rect l="l" t="t" r="r" b="b"/>
            <a:pathLst>
              <a:path w="2683764" h="3834384">
                <a:moveTo>
                  <a:pt x="2683764" y="0"/>
                </a:moveTo>
                <a:lnTo>
                  <a:pt x="2683764" y="2492502"/>
                </a:lnTo>
                <a:lnTo>
                  <a:pt x="1341881" y="3834384"/>
                </a:lnTo>
                <a:lnTo>
                  <a:pt x="0" y="2492502"/>
                </a:lnTo>
                <a:lnTo>
                  <a:pt x="0" y="0"/>
                </a:lnTo>
                <a:lnTo>
                  <a:pt x="1341881" y="1341882"/>
                </a:lnTo>
                <a:lnTo>
                  <a:pt x="2683764" y="0"/>
                </a:lnTo>
                <a:close/>
              </a:path>
            </a:pathLst>
          </a:custGeom>
          <a:ln w="6349">
            <a:solidFill>
              <a:srgbClr val="EC7C3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821936" y="1693164"/>
            <a:ext cx="6256020" cy="3590544"/>
          </a:xfrm>
          <a:custGeom>
            <a:avLst/>
            <a:gdLst/>
            <a:ahLst/>
            <a:cxnLst/>
            <a:rect l="l" t="t" r="r" b="b"/>
            <a:pathLst>
              <a:path w="6256020" h="3590544">
                <a:moveTo>
                  <a:pt x="6256020" y="598424"/>
                </a:moveTo>
                <a:lnTo>
                  <a:pt x="6254035" y="549350"/>
                </a:lnTo>
                <a:lnTo>
                  <a:pt x="6248186" y="501367"/>
                </a:lnTo>
                <a:lnTo>
                  <a:pt x="6238625" y="454630"/>
                </a:lnTo>
                <a:lnTo>
                  <a:pt x="6225507" y="409293"/>
                </a:lnTo>
                <a:lnTo>
                  <a:pt x="6208986" y="365509"/>
                </a:lnTo>
                <a:lnTo>
                  <a:pt x="6189216" y="323434"/>
                </a:lnTo>
                <a:lnTo>
                  <a:pt x="6166351" y="283220"/>
                </a:lnTo>
                <a:lnTo>
                  <a:pt x="6140545" y="245022"/>
                </a:lnTo>
                <a:lnTo>
                  <a:pt x="6111953" y="208995"/>
                </a:lnTo>
                <a:lnTo>
                  <a:pt x="6080728" y="175291"/>
                </a:lnTo>
                <a:lnTo>
                  <a:pt x="6047024" y="144066"/>
                </a:lnTo>
                <a:lnTo>
                  <a:pt x="6010997" y="115474"/>
                </a:lnTo>
                <a:lnTo>
                  <a:pt x="5972799" y="89668"/>
                </a:lnTo>
                <a:lnTo>
                  <a:pt x="5932585" y="66803"/>
                </a:lnTo>
                <a:lnTo>
                  <a:pt x="5890510" y="47033"/>
                </a:lnTo>
                <a:lnTo>
                  <a:pt x="5846726" y="30512"/>
                </a:lnTo>
                <a:lnTo>
                  <a:pt x="5801389" y="17394"/>
                </a:lnTo>
                <a:lnTo>
                  <a:pt x="5754652" y="7833"/>
                </a:lnTo>
                <a:lnTo>
                  <a:pt x="5706669" y="1984"/>
                </a:lnTo>
                <a:lnTo>
                  <a:pt x="5657595" y="0"/>
                </a:lnTo>
                <a:lnTo>
                  <a:pt x="0" y="0"/>
                </a:lnTo>
                <a:lnTo>
                  <a:pt x="0" y="3590544"/>
                </a:lnTo>
                <a:lnTo>
                  <a:pt x="5657595" y="3590544"/>
                </a:lnTo>
                <a:lnTo>
                  <a:pt x="5706669" y="3588559"/>
                </a:lnTo>
                <a:lnTo>
                  <a:pt x="5754652" y="3582710"/>
                </a:lnTo>
                <a:lnTo>
                  <a:pt x="5801389" y="3573149"/>
                </a:lnTo>
                <a:lnTo>
                  <a:pt x="5846726" y="3560031"/>
                </a:lnTo>
                <a:lnTo>
                  <a:pt x="5890510" y="3543510"/>
                </a:lnTo>
                <a:lnTo>
                  <a:pt x="5932585" y="3523740"/>
                </a:lnTo>
                <a:lnTo>
                  <a:pt x="5972799" y="3500875"/>
                </a:lnTo>
                <a:lnTo>
                  <a:pt x="6010997" y="3475069"/>
                </a:lnTo>
                <a:lnTo>
                  <a:pt x="6047024" y="3446477"/>
                </a:lnTo>
                <a:lnTo>
                  <a:pt x="6080728" y="3415252"/>
                </a:lnTo>
                <a:lnTo>
                  <a:pt x="6111953" y="3381548"/>
                </a:lnTo>
                <a:lnTo>
                  <a:pt x="6140545" y="3345521"/>
                </a:lnTo>
                <a:lnTo>
                  <a:pt x="6166351" y="3307323"/>
                </a:lnTo>
                <a:lnTo>
                  <a:pt x="6189216" y="3267109"/>
                </a:lnTo>
                <a:lnTo>
                  <a:pt x="6208986" y="3225034"/>
                </a:lnTo>
                <a:lnTo>
                  <a:pt x="6225507" y="3181250"/>
                </a:lnTo>
                <a:lnTo>
                  <a:pt x="6238625" y="3135913"/>
                </a:lnTo>
                <a:lnTo>
                  <a:pt x="6248186" y="3089176"/>
                </a:lnTo>
                <a:lnTo>
                  <a:pt x="6254035" y="3041193"/>
                </a:lnTo>
                <a:lnTo>
                  <a:pt x="6256020" y="2992120"/>
                </a:lnTo>
                <a:lnTo>
                  <a:pt x="6256020" y="5984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821936" y="1693164"/>
            <a:ext cx="6256020" cy="3590544"/>
          </a:xfrm>
          <a:custGeom>
            <a:avLst/>
            <a:gdLst/>
            <a:ahLst/>
            <a:cxnLst/>
            <a:rect l="l" t="t" r="r" b="b"/>
            <a:pathLst>
              <a:path w="6256020" h="3590544">
                <a:moveTo>
                  <a:pt x="6256020" y="598424"/>
                </a:moveTo>
                <a:lnTo>
                  <a:pt x="6256020" y="2992120"/>
                </a:lnTo>
                <a:lnTo>
                  <a:pt x="6254035" y="3041193"/>
                </a:lnTo>
                <a:lnTo>
                  <a:pt x="6248186" y="3089176"/>
                </a:lnTo>
                <a:lnTo>
                  <a:pt x="6238625" y="3135913"/>
                </a:lnTo>
                <a:lnTo>
                  <a:pt x="6225507" y="3181250"/>
                </a:lnTo>
                <a:lnTo>
                  <a:pt x="6208986" y="3225034"/>
                </a:lnTo>
                <a:lnTo>
                  <a:pt x="6189216" y="3267109"/>
                </a:lnTo>
                <a:lnTo>
                  <a:pt x="6166351" y="3307323"/>
                </a:lnTo>
                <a:lnTo>
                  <a:pt x="6140545" y="3345521"/>
                </a:lnTo>
                <a:lnTo>
                  <a:pt x="6111953" y="3381548"/>
                </a:lnTo>
                <a:lnTo>
                  <a:pt x="6080728" y="3415252"/>
                </a:lnTo>
                <a:lnTo>
                  <a:pt x="6047024" y="3446477"/>
                </a:lnTo>
                <a:lnTo>
                  <a:pt x="6010997" y="3475069"/>
                </a:lnTo>
                <a:lnTo>
                  <a:pt x="5972799" y="3500875"/>
                </a:lnTo>
                <a:lnTo>
                  <a:pt x="5932585" y="3523740"/>
                </a:lnTo>
                <a:lnTo>
                  <a:pt x="5890510" y="3543510"/>
                </a:lnTo>
                <a:lnTo>
                  <a:pt x="5846726" y="3560031"/>
                </a:lnTo>
                <a:lnTo>
                  <a:pt x="5801389" y="3573149"/>
                </a:lnTo>
                <a:lnTo>
                  <a:pt x="5754652" y="3582710"/>
                </a:lnTo>
                <a:lnTo>
                  <a:pt x="5706669" y="3588559"/>
                </a:lnTo>
                <a:lnTo>
                  <a:pt x="5657595" y="3590544"/>
                </a:lnTo>
                <a:lnTo>
                  <a:pt x="0" y="3590544"/>
                </a:lnTo>
                <a:lnTo>
                  <a:pt x="0" y="0"/>
                </a:lnTo>
                <a:lnTo>
                  <a:pt x="5657595" y="0"/>
                </a:lnTo>
                <a:lnTo>
                  <a:pt x="5706669" y="1984"/>
                </a:lnTo>
                <a:lnTo>
                  <a:pt x="5754652" y="7833"/>
                </a:lnTo>
                <a:lnTo>
                  <a:pt x="5801389" y="17394"/>
                </a:lnTo>
                <a:lnTo>
                  <a:pt x="5846726" y="30512"/>
                </a:lnTo>
                <a:lnTo>
                  <a:pt x="5890510" y="47033"/>
                </a:lnTo>
                <a:lnTo>
                  <a:pt x="5932585" y="66803"/>
                </a:lnTo>
                <a:lnTo>
                  <a:pt x="5972799" y="89668"/>
                </a:lnTo>
                <a:lnTo>
                  <a:pt x="6010997" y="115474"/>
                </a:lnTo>
                <a:lnTo>
                  <a:pt x="6047024" y="144066"/>
                </a:lnTo>
                <a:lnTo>
                  <a:pt x="6080728" y="175291"/>
                </a:lnTo>
                <a:lnTo>
                  <a:pt x="6111953" y="208995"/>
                </a:lnTo>
                <a:lnTo>
                  <a:pt x="6140545" y="245022"/>
                </a:lnTo>
                <a:lnTo>
                  <a:pt x="6166351" y="283220"/>
                </a:lnTo>
                <a:lnTo>
                  <a:pt x="6189216" y="323434"/>
                </a:lnTo>
                <a:lnTo>
                  <a:pt x="6208986" y="365509"/>
                </a:lnTo>
                <a:lnTo>
                  <a:pt x="6225507" y="409293"/>
                </a:lnTo>
                <a:lnTo>
                  <a:pt x="6238625" y="454630"/>
                </a:lnTo>
                <a:lnTo>
                  <a:pt x="6248186" y="501367"/>
                </a:lnTo>
                <a:lnTo>
                  <a:pt x="6254035" y="549350"/>
                </a:lnTo>
                <a:lnTo>
                  <a:pt x="6256020" y="598424"/>
                </a:lnTo>
                <a:close/>
              </a:path>
            </a:pathLst>
          </a:custGeom>
          <a:ln w="6349">
            <a:solidFill>
              <a:srgbClr val="EC7C3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0183368" y="510539"/>
            <a:ext cx="1513331" cy="1034796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16940" y="582929"/>
            <a:ext cx="3346276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P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ifi</a:t>
            </a:r>
            <a:r>
              <a:rPr sz="6000" spc="-6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c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c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6000" spc="-2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ó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r>
              <a:rPr sz="6000" spc="-13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6000" spc="-1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26039" y="582929"/>
            <a:ext cx="3493228" cy="918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4062">
              <a:lnSpc>
                <a:spcPts val="4170"/>
              </a:lnSpc>
              <a:spcBef>
                <a:spcPts val="208"/>
              </a:spcBef>
            </a:pP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cu</a:t>
            </a:r>
            <a:r>
              <a:rPr sz="6000" spc="-9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s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o</a:t>
            </a:r>
            <a:r>
              <a:rPr sz="6000" spc="-117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–</a:t>
            </a:r>
            <a:r>
              <a:rPr sz="6000" spc="-6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ía</a:t>
            </a:r>
            <a:r>
              <a:rPr sz="6000" spc="-6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4</a:t>
            </a:r>
            <a:r>
              <a:rPr sz="6000" spc="-4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(</a:t>
            </a: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0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9</a:t>
            </a:r>
            <a:endParaRPr sz="4000">
              <a:latin typeface="Calibri Light"/>
              <a:cs typeface="Calibri Light"/>
            </a:endParaRPr>
          </a:p>
          <a:p>
            <a:pPr marL="12700" marR="30844">
              <a:lnSpc>
                <a:spcPts val="3015"/>
              </a:lnSpc>
            </a:pPr>
            <a:r>
              <a:rPr sz="4200" spc="-3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M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IC</a:t>
            </a:r>
            <a:r>
              <a:rPr sz="4200" spc="-5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O</a:t>
            </a:r>
            <a:r>
              <a:rPr sz="4200" spc="-1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S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OF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T</a:t>
            </a:r>
            <a:r>
              <a:rPr sz="4200" spc="-138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4200" spc="-1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O</a:t>
            </a:r>
            <a:r>
              <a:rPr sz="4200" spc="-1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FF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4200" spc="-1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C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4200" spc="-12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4200" spc="-1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36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5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722370" y="582929"/>
            <a:ext cx="613147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40495" y="582929"/>
            <a:ext cx="1190514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spc="-2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b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6000" spc="-1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)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6940" y="1120673"/>
            <a:ext cx="2152619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1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H</a:t>
            </a:r>
            <a:r>
              <a:rPr sz="4200" spc="-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4200" spc="-25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RR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4200" spc="-3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M</a:t>
            </a:r>
            <a:r>
              <a:rPr sz="4200" spc="-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4200" spc="-3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r>
              <a:rPr sz="4200" spc="-23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T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61759" y="1120673"/>
            <a:ext cx="1170824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1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4200" spc="-25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G</a:t>
            </a:r>
            <a:r>
              <a:rPr sz="4200" spc="-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4200" spc="-23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T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66157" y="3261487"/>
            <a:ext cx="4279465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65"/>
              </a:lnSpc>
              <a:spcBef>
                <a:spcPts val="188"/>
              </a:spcBef>
            </a:pPr>
            <a:r>
              <a:rPr sz="5400" baseline="3034" dirty="0" smtClean="0">
                <a:latin typeface="Calibri"/>
                <a:cs typeface="Calibri"/>
              </a:rPr>
              <a:t>•</a:t>
            </a:r>
            <a:r>
              <a:rPr sz="5400" spc="-350" baseline="3034" dirty="0" smtClean="0">
                <a:latin typeface="Calibri"/>
                <a:cs typeface="Calibri"/>
              </a:rPr>
              <a:t> </a:t>
            </a:r>
            <a:r>
              <a:rPr sz="5400" spc="0" baseline="3034" dirty="0" smtClean="0">
                <a:latin typeface="Calibri"/>
                <a:cs typeface="Calibri"/>
              </a:rPr>
              <a:t>Ma</a:t>
            </a:r>
            <a:r>
              <a:rPr sz="5400" spc="9" baseline="3034" dirty="0" smtClean="0">
                <a:latin typeface="Calibri"/>
                <a:cs typeface="Calibri"/>
              </a:rPr>
              <a:t>n</a:t>
            </a:r>
            <a:r>
              <a:rPr sz="5400" spc="0" baseline="3034" dirty="0" smtClean="0">
                <a:latin typeface="Calibri"/>
                <a:cs typeface="Calibri"/>
              </a:rPr>
              <a:t>ejo</a:t>
            </a:r>
            <a:r>
              <a:rPr sz="5400" spc="-9" baseline="3034" dirty="0" smtClean="0">
                <a:latin typeface="Calibri"/>
                <a:cs typeface="Calibri"/>
              </a:rPr>
              <a:t> </a:t>
            </a:r>
            <a:r>
              <a:rPr sz="5400" spc="0" baseline="3034" dirty="0" smtClean="0">
                <a:latin typeface="Calibri"/>
                <a:cs typeface="Calibri"/>
              </a:rPr>
              <a:t>de Mic</a:t>
            </a:r>
            <a:r>
              <a:rPr sz="5400" spc="-44" baseline="3034" dirty="0" smtClean="0">
                <a:latin typeface="Calibri"/>
                <a:cs typeface="Calibri"/>
              </a:rPr>
              <a:t>r</a:t>
            </a:r>
            <a:r>
              <a:rPr sz="5400" spc="0" baseline="3034" dirty="0" smtClean="0">
                <a:latin typeface="Calibri"/>
                <a:cs typeface="Calibri"/>
              </a:rPr>
              <a:t>osoft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353550" y="3261487"/>
            <a:ext cx="1266013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65"/>
              </a:lnSpc>
              <a:spcBef>
                <a:spcPts val="188"/>
              </a:spcBef>
            </a:pPr>
            <a:r>
              <a:rPr sz="5400" spc="-325" baseline="3034" dirty="0" smtClean="0">
                <a:latin typeface="Calibri"/>
                <a:cs typeface="Calibri"/>
              </a:rPr>
              <a:t>T</a:t>
            </a:r>
            <a:r>
              <a:rPr sz="5400" spc="0" baseline="3034" dirty="0" smtClean="0">
                <a:latin typeface="Calibri"/>
                <a:cs typeface="Calibri"/>
              </a:rPr>
              <a:t>eams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075688" y="2545079"/>
            <a:ext cx="2555748" cy="3607308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138172" y="2593848"/>
            <a:ext cx="2435352" cy="3480816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138172" y="2593848"/>
            <a:ext cx="2435352" cy="3480816"/>
          </a:xfrm>
          <a:custGeom>
            <a:avLst/>
            <a:gdLst/>
            <a:ahLst/>
            <a:cxnLst/>
            <a:rect l="l" t="t" r="r" b="b"/>
            <a:pathLst>
              <a:path w="2435352" h="3480816">
                <a:moveTo>
                  <a:pt x="2435352" y="0"/>
                </a:moveTo>
                <a:lnTo>
                  <a:pt x="2435352" y="2263140"/>
                </a:lnTo>
                <a:lnTo>
                  <a:pt x="1217676" y="3480816"/>
                </a:lnTo>
                <a:lnTo>
                  <a:pt x="0" y="2263140"/>
                </a:lnTo>
                <a:lnTo>
                  <a:pt x="0" y="0"/>
                </a:lnTo>
                <a:lnTo>
                  <a:pt x="1217676" y="1217676"/>
                </a:lnTo>
                <a:lnTo>
                  <a:pt x="2435352" y="0"/>
                </a:lnTo>
                <a:close/>
              </a:path>
            </a:pathLst>
          </a:custGeom>
          <a:ln w="6350">
            <a:solidFill>
              <a:srgbClr val="EC7C3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573524" y="1694688"/>
            <a:ext cx="6594348" cy="4059936"/>
          </a:xfrm>
          <a:custGeom>
            <a:avLst/>
            <a:gdLst/>
            <a:ahLst/>
            <a:cxnLst/>
            <a:rect l="l" t="t" r="r" b="b"/>
            <a:pathLst>
              <a:path w="6594348" h="4059936">
                <a:moveTo>
                  <a:pt x="6594348" y="676656"/>
                </a:moveTo>
                <a:lnTo>
                  <a:pt x="6592105" y="621152"/>
                </a:lnTo>
                <a:lnTo>
                  <a:pt x="6585493" y="566885"/>
                </a:lnTo>
                <a:lnTo>
                  <a:pt x="6574685" y="514030"/>
                </a:lnTo>
                <a:lnTo>
                  <a:pt x="6559856" y="462759"/>
                </a:lnTo>
                <a:lnTo>
                  <a:pt x="6541180" y="413248"/>
                </a:lnTo>
                <a:lnTo>
                  <a:pt x="6518831" y="365669"/>
                </a:lnTo>
                <a:lnTo>
                  <a:pt x="6492982" y="320198"/>
                </a:lnTo>
                <a:lnTo>
                  <a:pt x="6463808" y="277008"/>
                </a:lnTo>
                <a:lnTo>
                  <a:pt x="6431482" y="236273"/>
                </a:lnTo>
                <a:lnTo>
                  <a:pt x="6396180" y="198167"/>
                </a:lnTo>
                <a:lnTo>
                  <a:pt x="6358074" y="162865"/>
                </a:lnTo>
                <a:lnTo>
                  <a:pt x="6317339" y="130539"/>
                </a:lnTo>
                <a:lnTo>
                  <a:pt x="6274149" y="101365"/>
                </a:lnTo>
                <a:lnTo>
                  <a:pt x="6228678" y="75516"/>
                </a:lnTo>
                <a:lnTo>
                  <a:pt x="6181099" y="53167"/>
                </a:lnTo>
                <a:lnTo>
                  <a:pt x="6131588" y="34491"/>
                </a:lnTo>
                <a:lnTo>
                  <a:pt x="6080317" y="19662"/>
                </a:lnTo>
                <a:lnTo>
                  <a:pt x="6027462" y="8854"/>
                </a:lnTo>
                <a:lnTo>
                  <a:pt x="5973195" y="2242"/>
                </a:lnTo>
                <a:lnTo>
                  <a:pt x="5917692" y="0"/>
                </a:lnTo>
                <a:lnTo>
                  <a:pt x="0" y="0"/>
                </a:lnTo>
                <a:lnTo>
                  <a:pt x="0" y="4059936"/>
                </a:lnTo>
                <a:lnTo>
                  <a:pt x="5917692" y="4059936"/>
                </a:lnTo>
                <a:lnTo>
                  <a:pt x="5973195" y="4057693"/>
                </a:lnTo>
                <a:lnTo>
                  <a:pt x="6027462" y="4051081"/>
                </a:lnTo>
                <a:lnTo>
                  <a:pt x="6080317" y="4040273"/>
                </a:lnTo>
                <a:lnTo>
                  <a:pt x="6131588" y="4025444"/>
                </a:lnTo>
                <a:lnTo>
                  <a:pt x="6181099" y="4006768"/>
                </a:lnTo>
                <a:lnTo>
                  <a:pt x="6228678" y="3984419"/>
                </a:lnTo>
                <a:lnTo>
                  <a:pt x="6274149" y="3958570"/>
                </a:lnTo>
                <a:lnTo>
                  <a:pt x="6317339" y="3929396"/>
                </a:lnTo>
                <a:lnTo>
                  <a:pt x="6358074" y="3897070"/>
                </a:lnTo>
                <a:lnTo>
                  <a:pt x="6396180" y="3861768"/>
                </a:lnTo>
                <a:lnTo>
                  <a:pt x="6431482" y="3823662"/>
                </a:lnTo>
                <a:lnTo>
                  <a:pt x="6463808" y="3782927"/>
                </a:lnTo>
                <a:lnTo>
                  <a:pt x="6492982" y="3739737"/>
                </a:lnTo>
                <a:lnTo>
                  <a:pt x="6518831" y="3694266"/>
                </a:lnTo>
                <a:lnTo>
                  <a:pt x="6541180" y="3646687"/>
                </a:lnTo>
                <a:lnTo>
                  <a:pt x="6559856" y="3597176"/>
                </a:lnTo>
                <a:lnTo>
                  <a:pt x="6574685" y="3545905"/>
                </a:lnTo>
                <a:lnTo>
                  <a:pt x="6585493" y="3493050"/>
                </a:lnTo>
                <a:lnTo>
                  <a:pt x="6592105" y="3438783"/>
                </a:lnTo>
                <a:lnTo>
                  <a:pt x="6594348" y="3383279"/>
                </a:lnTo>
                <a:lnTo>
                  <a:pt x="6594348" y="67665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573524" y="1694688"/>
            <a:ext cx="6594348" cy="4059936"/>
          </a:xfrm>
          <a:custGeom>
            <a:avLst/>
            <a:gdLst/>
            <a:ahLst/>
            <a:cxnLst/>
            <a:rect l="l" t="t" r="r" b="b"/>
            <a:pathLst>
              <a:path w="6594348" h="4059936">
                <a:moveTo>
                  <a:pt x="6594348" y="676656"/>
                </a:moveTo>
                <a:lnTo>
                  <a:pt x="6594348" y="3383279"/>
                </a:lnTo>
                <a:lnTo>
                  <a:pt x="6592105" y="3438783"/>
                </a:lnTo>
                <a:lnTo>
                  <a:pt x="6585493" y="3493050"/>
                </a:lnTo>
                <a:lnTo>
                  <a:pt x="6574685" y="3545905"/>
                </a:lnTo>
                <a:lnTo>
                  <a:pt x="6559856" y="3597176"/>
                </a:lnTo>
                <a:lnTo>
                  <a:pt x="6541180" y="3646687"/>
                </a:lnTo>
                <a:lnTo>
                  <a:pt x="6518831" y="3694266"/>
                </a:lnTo>
                <a:lnTo>
                  <a:pt x="6492982" y="3739737"/>
                </a:lnTo>
                <a:lnTo>
                  <a:pt x="6463808" y="3782927"/>
                </a:lnTo>
                <a:lnTo>
                  <a:pt x="6431482" y="3823662"/>
                </a:lnTo>
                <a:lnTo>
                  <a:pt x="6396180" y="3861768"/>
                </a:lnTo>
                <a:lnTo>
                  <a:pt x="6358074" y="3897070"/>
                </a:lnTo>
                <a:lnTo>
                  <a:pt x="6317339" y="3929396"/>
                </a:lnTo>
                <a:lnTo>
                  <a:pt x="6274149" y="3958570"/>
                </a:lnTo>
                <a:lnTo>
                  <a:pt x="6228678" y="3984419"/>
                </a:lnTo>
                <a:lnTo>
                  <a:pt x="6181099" y="4006768"/>
                </a:lnTo>
                <a:lnTo>
                  <a:pt x="6131588" y="4025444"/>
                </a:lnTo>
                <a:lnTo>
                  <a:pt x="6080317" y="4040273"/>
                </a:lnTo>
                <a:lnTo>
                  <a:pt x="6027462" y="4051081"/>
                </a:lnTo>
                <a:lnTo>
                  <a:pt x="5973195" y="4057693"/>
                </a:lnTo>
                <a:lnTo>
                  <a:pt x="5917692" y="4059936"/>
                </a:lnTo>
                <a:lnTo>
                  <a:pt x="0" y="4059936"/>
                </a:lnTo>
                <a:lnTo>
                  <a:pt x="0" y="0"/>
                </a:lnTo>
                <a:lnTo>
                  <a:pt x="5917692" y="0"/>
                </a:lnTo>
                <a:lnTo>
                  <a:pt x="5973195" y="2242"/>
                </a:lnTo>
                <a:lnTo>
                  <a:pt x="6027462" y="8854"/>
                </a:lnTo>
                <a:lnTo>
                  <a:pt x="6080317" y="19662"/>
                </a:lnTo>
                <a:lnTo>
                  <a:pt x="6131588" y="34491"/>
                </a:lnTo>
                <a:lnTo>
                  <a:pt x="6181099" y="53167"/>
                </a:lnTo>
                <a:lnTo>
                  <a:pt x="6228678" y="75516"/>
                </a:lnTo>
                <a:lnTo>
                  <a:pt x="6274149" y="101365"/>
                </a:lnTo>
                <a:lnTo>
                  <a:pt x="6317339" y="130539"/>
                </a:lnTo>
                <a:lnTo>
                  <a:pt x="6358074" y="162865"/>
                </a:lnTo>
                <a:lnTo>
                  <a:pt x="6396180" y="198167"/>
                </a:lnTo>
                <a:lnTo>
                  <a:pt x="6431482" y="236273"/>
                </a:lnTo>
                <a:lnTo>
                  <a:pt x="6463808" y="277008"/>
                </a:lnTo>
                <a:lnTo>
                  <a:pt x="6492982" y="320198"/>
                </a:lnTo>
                <a:lnTo>
                  <a:pt x="6518831" y="365669"/>
                </a:lnTo>
                <a:lnTo>
                  <a:pt x="6541180" y="413248"/>
                </a:lnTo>
                <a:lnTo>
                  <a:pt x="6559856" y="462759"/>
                </a:lnTo>
                <a:lnTo>
                  <a:pt x="6574685" y="514030"/>
                </a:lnTo>
                <a:lnTo>
                  <a:pt x="6585493" y="566885"/>
                </a:lnTo>
                <a:lnTo>
                  <a:pt x="6592105" y="621152"/>
                </a:lnTo>
                <a:lnTo>
                  <a:pt x="6594348" y="676656"/>
                </a:lnTo>
                <a:close/>
              </a:path>
            </a:pathLst>
          </a:custGeom>
          <a:ln w="6350">
            <a:solidFill>
              <a:srgbClr val="EC7C3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0288524" y="627888"/>
            <a:ext cx="1339596" cy="800100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916940" y="582929"/>
            <a:ext cx="8614070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P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ifi</a:t>
            </a:r>
            <a:r>
              <a:rPr sz="6000" spc="-6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c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c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6000" spc="-2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ó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r>
              <a:rPr sz="6000" spc="-13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6000" spc="-1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6000" spc="-8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cu</a:t>
            </a:r>
            <a:r>
              <a:rPr sz="6000" spc="-9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s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o</a:t>
            </a:r>
            <a:r>
              <a:rPr sz="6000" spc="-117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–</a:t>
            </a:r>
            <a:r>
              <a:rPr sz="6000" spc="-6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ía</a:t>
            </a:r>
            <a:r>
              <a:rPr sz="6000" spc="-6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4</a:t>
            </a:r>
            <a:r>
              <a:rPr sz="6000" spc="-4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(</a:t>
            </a: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0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9</a:t>
            </a:r>
            <a:r>
              <a:rPr sz="6000" spc="-7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6000" spc="-8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2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b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6000" spc="-1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)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16940" y="1120673"/>
            <a:ext cx="2246088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3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M</a:t>
            </a:r>
            <a:r>
              <a:rPr sz="4200" spc="-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4200" spc="-9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T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O</a:t>
            </a:r>
            <a:r>
              <a:rPr sz="4200" spc="-3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O</a:t>
            </a:r>
            <a:r>
              <a:rPr sz="4200" spc="-8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OG</a:t>
            </a:r>
            <a:r>
              <a:rPr sz="4200" spc="-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Í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56650" y="1120673"/>
            <a:ext cx="815261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2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P</a:t>
            </a:r>
            <a:r>
              <a:rPr sz="4200" spc="-1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4200" spc="-1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64112" y="1120673"/>
            <a:ext cx="426812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87745" y="1120673"/>
            <a:ext cx="4198549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1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G</a:t>
            </a:r>
            <a:r>
              <a:rPr sz="4200" spc="-4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S</a:t>
            </a:r>
            <a:r>
              <a:rPr sz="4200" spc="-1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T</a:t>
            </a:r>
            <a:r>
              <a:rPr sz="4200" spc="-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Ó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r>
              <a:rPr sz="4200" spc="-111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4200" spc="-3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M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IC</a:t>
            </a:r>
            <a:r>
              <a:rPr sz="4200" spc="-4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O</a:t>
            </a:r>
            <a:r>
              <a:rPr sz="4200" spc="-3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C</a:t>
            </a:r>
            <a:r>
              <a:rPr sz="4200" spc="-25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URR</a:t>
            </a:r>
            <a:r>
              <a:rPr sz="4200" spc="-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4200" spc="-25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CU</a:t>
            </a:r>
            <a:r>
              <a:rPr sz="4200" spc="-1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578939" y="1120673"/>
            <a:ext cx="477885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50195" y="1120673"/>
            <a:ext cx="904110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Í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r>
              <a:rPr sz="4200" spc="-4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25162" y="2639059"/>
            <a:ext cx="3509000" cy="3180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45"/>
              </a:lnSpc>
              <a:spcBef>
                <a:spcPts val="122"/>
              </a:spcBef>
            </a:pPr>
            <a:r>
              <a:rPr sz="3450" spc="0" baseline="3561" dirty="0" smtClean="0">
                <a:latin typeface="Calibri"/>
                <a:cs typeface="Calibri"/>
              </a:rPr>
              <a:t>•</a:t>
            </a:r>
            <a:r>
              <a:rPr sz="3450" spc="134" baseline="3561" dirty="0" smtClean="0">
                <a:latin typeface="Calibri"/>
                <a:cs typeface="Calibri"/>
              </a:rPr>
              <a:t> </a:t>
            </a:r>
            <a:r>
              <a:rPr sz="3450" spc="0" baseline="3561" dirty="0" smtClean="0">
                <a:latin typeface="Calibri"/>
                <a:cs typeface="Calibri"/>
              </a:rPr>
              <a:t>Diseño</a:t>
            </a:r>
            <a:r>
              <a:rPr sz="3450" spc="-14" baseline="3561" dirty="0" smtClean="0">
                <a:latin typeface="Calibri"/>
                <a:cs typeface="Calibri"/>
              </a:rPr>
              <a:t> </a:t>
            </a:r>
            <a:r>
              <a:rPr sz="3450" spc="0" baseline="3561" dirty="0" smtClean="0">
                <a:latin typeface="Calibri"/>
                <a:cs typeface="Calibri"/>
              </a:rPr>
              <a:t>In</a:t>
            </a:r>
            <a:r>
              <a:rPr sz="3450" spc="-29" baseline="3561" dirty="0" smtClean="0">
                <a:latin typeface="Calibri"/>
                <a:cs typeface="Calibri"/>
              </a:rPr>
              <a:t>s</a:t>
            </a:r>
            <a:r>
              <a:rPr sz="3450" spc="0" baseline="3561" dirty="0" smtClean="0">
                <a:latin typeface="Calibri"/>
                <a:cs typeface="Calibri"/>
              </a:rPr>
              <a:t>trucc</a:t>
            </a:r>
            <a:r>
              <a:rPr sz="3450" spc="-4" baseline="3561" dirty="0" smtClean="0">
                <a:latin typeface="Calibri"/>
                <a:cs typeface="Calibri"/>
              </a:rPr>
              <a:t>i</a:t>
            </a:r>
            <a:r>
              <a:rPr sz="3450" spc="0" baseline="3561" dirty="0" smtClean="0">
                <a:latin typeface="Calibri"/>
                <a:cs typeface="Calibri"/>
              </a:rPr>
              <a:t>onal ADD</a:t>
            </a:r>
            <a:r>
              <a:rPr sz="3450" spc="-9" baseline="3561" dirty="0" smtClean="0">
                <a:latin typeface="Calibri"/>
                <a:cs typeface="Calibri"/>
              </a:rPr>
              <a:t>I</a:t>
            </a:r>
            <a:r>
              <a:rPr sz="3450" spc="0" baseline="3561" dirty="0" smtClean="0">
                <a:latin typeface="Calibri"/>
                <a:cs typeface="Calibri"/>
              </a:rPr>
              <a:t>E</a:t>
            </a:r>
            <a:endParaRPr sz="23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82616" y="3013735"/>
            <a:ext cx="159012" cy="18151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45"/>
              </a:lnSpc>
              <a:spcBef>
                <a:spcPts val="122"/>
              </a:spcBef>
            </a:pPr>
            <a:r>
              <a:rPr sz="3450" b="1" spc="0" baseline="3561" dirty="0" smtClean="0">
                <a:latin typeface="Calibri"/>
                <a:cs typeface="Calibri"/>
              </a:rPr>
              <a:t>-</a:t>
            </a:r>
            <a:endParaRPr sz="2300">
              <a:latin typeface="Calibri"/>
              <a:cs typeface="Calibri"/>
            </a:endParaRPr>
          </a:p>
          <a:p>
            <a:pPr marL="12700" marR="139">
              <a:lnSpc>
                <a:spcPct val="101725"/>
              </a:lnSpc>
              <a:spcBef>
                <a:spcPts val="12"/>
              </a:spcBef>
            </a:pPr>
            <a:r>
              <a:rPr sz="2300" b="1" spc="0" dirty="0" smtClean="0">
                <a:latin typeface="Calibri"/>
                <a:cs typeface="Calibri"/>
              </a:rPr>
              <a:t>-</a:t>
            </a:r>
            <a:endParaRPr sz="2300">
              <a:latin typeface="Calibri"/>
              <a:cs typeface="Calibri"/>
            </a:endParaRPr>
          </a:p>
          <a:p>
            <a:pPr marL="12700" marR="139">
              <a:lnSpc>
                <a:spcPct val="101725"/>
              </a:lnSpc>
              <a:spcBef>
                <a:spcPts val="145"/>
              </a:spcBef>
            </a:pPr>
            <a:r>
              <a:rPr sz="2300" b="1" spc="0" dirty="0" smtClean="0">
                <a:latin typeface="Calibri"/>
                <a:cs typeface="Calibri"/>
              </a:rPr>
              <a:t>-</a:t>
            </a:r>
            <a:endParaRPr sz="2300">
              <a:latin typeface="Calibri"/>
              <a:cs typeface="Calibri"/>
            </a:endParaRPr>
          </a:p>
          <a:p>
            <a:pPr marL="12700" marR="139">
              <a:lnSpc>
                <a:spcPct val="101725"/>
              </a:lnSpc>
              <a:spcBef>
                <a:spcPts val="145"/>
              </a:spcBef>
            </a:pPr>
            <a:r>
              <a:rPr sz="2300" b="1" spc="0" dirty="0" smtClean="0">
                <a:latin typeface="Calibri"/>
                <a:cs typeface="Calibri"/>
              </a:rPr>
              <a:t>-</a:t>
            </a:r>
            <a:endParaRPr sz="23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30"/>
              </a:spcBef>
            </a:pPr>
            <a:r>
              <a:rPr sz="2300" b="1" spc="0" dirty="0" smtClean="0">
                <a:latin typeface="Calibri"/>
                <a:cs typeface="Calibri"/>
              </a:rPr>
              <a:t>-</a:t>
            </a:r>
            <a:endParaRPr sz="23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38064" y="3013735"/>
            <a:ext cx="2008431" cy="18151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0785">
              <a:lnSpc>
                <a:spcPts val="2445"/>
              </a:lnSpc>
              <a:spcBef>
                <a:spcPts val="122"/>
              </a:spcBef>
            </a:pPr>
            <a:r>
              <a:rPr sz="3450" b="1" spc="-4" baseline="3561" dirty="0" smtClean="0">
                <a:latin typeface="Calibri"/>
                <a:cs typeface="Calibri"/>
              </a:rPr>
              <a:t>A</a:t>
            </a:r>
            <a:r>
              <a:rPr sz="3450" spc="0" baseline="3561" dirty="0" smtClean="0">
                <a:latin typeface="Calibri"/>
                <a:cs typeface="Calibri"/>
              </a:rPr>
              <a:t>nális</a:t>
            </a:r>
            <a:r>
              <a:rPr sz="3450" spc="-4" baseline="3561" dirty="0" smtClean="0">
                <a:latin typeface="Calibri"/>
                <a:cs typeface="Calibri"/>
              </a:rPr>
              <a:t>i</a:t>
            </a:r>
            <a:r>
              <a:rPr sz="3450" spc="0" baseline="3561" dirty="0" smtClean="0">
                <a:latin typeface="Calibri"/>
                <a:cs typeface="Calibri"/>
              </a:rPr>
              <a:t>s</a:t>
            </a:r>
            <a:endParaRPr sz="2300">
              <a:latin typeface="Calibri"/>
              <a:cs typeface="Calibri"/>
            </a:endParaRPr>
          </a:p>
          <a:p>
            <a:pPr marL="12700">
              <a:lnSpc>
                <a:spcPts val="2807"/>
              </a:lnSpc>
              <a:spcBef>
                <a:spcPts val="12"/>
              </a:spcBef>
            </a:pPr>
            <a:r>
              <a:rPr sz="2300" b="1" spc="0" dirty="0" smtClean="0">
                <a:latin typeface="Calibri"/>
                <a:cs typeface="Calibri"/>
              </a:rPr>
              <a:t>D</a:t>
            </a:r>
            <a:r>
              <a:rPr sz="2300" spc="0" dirty="0" smtClean="0">
                <a:latin typeface="Calibri"/>
                <a:cs typeface="Calibri"/>
              </a:rPr>
              <a:t>iseño </a:t>
            </a:r>
            <a:endParaRPr sz="2300">
              <a:latin typeface="Calibri"/>
              <a:cs typeface="Calibri"/>
            </a:endParaRPr>
          </a:p>
          <a:p>
            <a:pPr marL="12700">
              <a:lnSpc>
                <a:spcPts val="2807"/>
              </a:lnSpc>
              <a:spcBef>
                <a:spcPts val="140"/>
              </a:spcBef>
            </a:pPr>
            <a:r>
              <a:rPr sz="2300" b="1" spc="0" dirty="0" smtClean="0">
                <a:latin typeface="Calibri"/>
                <a:cs typeface="Calibri"/>
              </a:rPr>
              <a:t>D</a:t>
            </a:r>
            <a:r>
              <a:rPr sz="2300" spc="0" dirty="0" smtClean="0">
                <a:latin typeface="Calibri"/>
                <a:cs typeface="Calibri"/>
              </a:rPr>
              <a:t>esar</a:t>
            </a:r>
            <a:r>
              <a:rPr sz="2300" spc="-29" dirty="0" smtClean="0">
                <a:latin typeface="Calibri"/>
                <a:cs typeface="Calibri"/>
              </a:rPr>
              <a:t>r</a:t>
            </a:r>
            <a:r>
              <a:rPr sz="2300" spc="0" dirty="0" smtClean="0">
                <a:latin typeface="Calibri"/>
                <a:cs typeface="Calibri"/>
              </a:rPr>
              <a:t>ollo </a:t>
            </a:r>
            <a:endParaRPr sz="2300">
              <a:latin typeface="Calibri"/>
              <a:cs typeface="Calibri"/>
            </a:endParaRPr>
          </a:p>
          <a:p>
            <a:pPr marL="12700">
              <a:lnSpc>
                <a:spcPts val="2807"/>
              </a:lnSpc>
              <a:spcBef>
                <a:spcPts val="140"/>
              </a:spcBef>
            </a:pPr>
            <a:r>
              <a:rPr sz="2300" b="1" spc="0" dirty="0" smtClean="0">
                <a:latin typeface="Calibri"/>
                <a:cs typeface="Calibri"/>
              </a:rPr>
              <a:t>I</a:t>
            </a:r>
            <a:r>
              <a:rPr sz="2300" spc="0" dirty="0" smtClean="0">
                <a:latin typeface="Calibri"/>
                <a:cs typeface="Calibri"/>
              </a:rPr>
              <a:t>mpleme</a:t>
            </a:r>
            <a:r>
              <a:rPr sz="2300" spc="-19" dirty="0" smtClean="0">
                <a:latin typeface="Calibri"/>
                <a:cs typeface="Calibri"/>
              </a:rPr>
              <a:t>n</a:t>
            </a:r>
            <a:r>
              <a:rPr sz="2300" spc="-29" dirty="0" smtClean="0">
                <a:latin typeface="Calibri"/>
                <a:cs typeface="Calibri"/>
              </a:rPr>
              <a:t>t</a:t>
            </a:r>
            <a:r>
              <a:rPr sz="2300" spc="0" dirty="0" smtClean="0">
                <a:latin typeface="Calibri"/>
                <a:cs typeface="Calibri"/>
              </a:rPr>
              <a:t>ación </a:t>
            </a:r>
            <a:endParaRPr sz="2300">
              <a:latin typeface="Calibri"/>
              <a:cs typeface="Calibri"/>
            </a:endParaRPr>
          </a:p>
          <a:p>
            <a:pPr marL="12700">
              <a:lnSpc>
                <a:spcPts val="2807"/>
              </a:lnSpc>
              <a:spcBef>
                <a:spcPts val="140"/>
              </a:spcBef>
            </a:pPr>
            <a:r>
              <a:rPr sz="2300" b="1" spc="4" dirty="0" smtClean="0">
                <a:latin typeface="Calibri"/>
                <a:cs typeface="Calibri"/>
              </a:rPr>
              <a:t>E</a:t>
            </a:r>
            <a:r>
              <a:rPr sz="2300" spc="-34" dirty="0" smtClean="0">
                <a:latin typeface="Calibri"/>
                <a:cs typeface="Calibri"/>
              </a:rPr>
              <a:t>v</a:t>
            </a:r>
            <a:r>
              <a:rPr sz="2300" spc="0" dirty="0" smtClean="0">
                <a:latin typeface="Calibri"/>
                <a:cs typeface="Calibri"/>
              </a:rPr>
              <a:t>aluac</a:t>
            </a:r>
            <a:r>
              <a:rPr sz="2300" spc="-4" dirty="0" smtClean="0">
                <a:latin typeface="Calibri"/>
                <a:cs typeface="Calibri"/>
              </a:rPr>
              <a:t>i</a:t>
            </a:r>
            <a:r>
              <a:rPr sz="2300" spc="0" dirty="0" smtClean="0">
                <a:latin typeface="Calibri"/>
                <a:cs typeface="Calibri"/>
              </a:rPr>
              <a:t>ón</a:t>
            </a:r>
            <a:endParaRPr sz="2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0183368" y="510539"/>
            <a:ext cx="1513331" cy="1034796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916940" y="582929"/>
            <a:ext cx="8614070" cy="918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P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ifi</a:t>
            </a:r>
            <a:r>
              <a:rPr sz="6000" spc="-6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c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c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6000" spc="-2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ó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r>
              <a:rPr sz="6000" spc="-13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6000" spc="-1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6000" spc="-8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cu</a:t>
            </a:r>
            <a:r>
              <a:rPr sz="6000" spc="-9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s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o</a:t>
            </a:r>
            <a:r>
              <a:rPr sz="6000" spc="-117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–</a:t>
            </a:r>
            <a:r>
              <a:rPr sz="6000" spc="-6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ía</a:t>
            </a:r>
            <a:r>
              <a:rPr sz="6000" spc="-6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4</a:t>
            </a:r>
            <a:r>
              <a:rPr sz="6000" spc="-4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(</a:t>
            </a: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0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9</a:t>
            </a:r>
            <a:r>
              <a:rPr sz="6000" spc="-7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6000" spc="-8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2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b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6000" spc="-1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)</a:t>
            </a:r>
            <a:endParaRPr sz="4000">
              <a:latin typeface="Calibri Light"/>
              <a:cs typeface="Calibri Light"/>
            </a:endParaRPr>
          </a:p>
          <a:p>
            <a:pPr marL="12700" marR="76123">
              <a:lnSpc>
                <a:spcPts val="3015"/>
              </a:lnSpc>
            </a:pPr>
            <a:r>
              <a:rPr sz="4200" spc="-225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T</a:t>
            </a:r>
            <a:r>
              <a:rPr sz="4200" spc="-1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4200" spc="-25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4200" spc="-5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4200" spc="-7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2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02335" y="2032762"/>
            <a:ext cx="898668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8176">
              <a:lnSpc>
                <a:spcPts val="2140"/>
              </a:lnSpc>
              <a:spcBef>
                <a:spcPts val="107"/>
              </a:spcBef>
            </a:pPr>
            <a:r>
              <a:rPr sz="3000" spc="4" baseline="2730" dirty="0" smtClean="0">
                <a:latin typeface="Calibri"/>
                <a:cs typeface="Calibri"/>
              </a:rPr>
              <a:t>E</a:t>
            </a:r>
            <a:r>
              <a:rPr sz="3000" spc="-19" baseline="2730" dirty="0" smtClean="0">
                <a:latin typeface="Calibri"/>
                <a:cs typeface="Calibri"/>
              </a:rPr>
              <a:t>n</a:t>
            </a:r>
            <a:r>
              <a:rPr sz="3000" spc="0" baseline="2730" dirty="0" smtClean="0">
                <a:latin typeface="Calibri"/>
                <a:cs typeface="Calibri"/>
              </a:rPr>
              <a:t>t</a:t>
            </a:r>
            <a:r>
              <a:rPr sz="3000" spc="-25" baseline="2730" dirty="0" smtClean="0">
                <a:latin typeface="Calibri"/>
                <a:cs typeface="Calibri"/>
              </a:rPr>
              <a:t>r</a:t>
            </a:r>
            <a:r>
              <a:rPr sz="3000" spc="0" baseline="2730" dirty="0" smtClean="0">
                <a:latin typeface="Calibri"/>
                <a:cs typeface="Calibri"/>
              </a:rPr>
              <a:t>e</a:t>
            </a:r>
            <a:r>
              <a:rPr sz="3000" spc="-34" baseline="2730" dirty="0" smtClean="0">
                <a:latin typeface="Calibri"/>
                <a:cs typeface="Calibri"/>
              </a:rPr>
              <a:t>g</a:t>
            </a:r>
            <a:r>
              <a:rPr sz="3000" spc="0" baseline="2730" dirty="0" smtClean="0">
                <a:latin typeface="Calibri"/>
                <a:cs typeface="Calibri"/>
              </a:rPr>
              <a:t>ar</a:t>
            </a:r>
            <a:r>
              <a:rPr sz="3000" spc="-9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un</a:t>
            </a:r>
            <a:r>
              <a:rPr sz="3000" spc="-14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i</a:t>
            </a:r>
            <a:r>
              <a:rPr sz="3000" spc="-9" baseline="2730" dirty="0" smtClean="0">
                <a:latin typeface="Calibri"/>
                <a:cs typeface="Calibri"/>
              </a:rPr>
              <a:t>n</a:t>
            </a:r>
            <a:r>
              <a:rPr sz="3000" spc="-34" baseline="2730" dirty="0" smtClean="0">
                <a:latin typeface="Calibri"/>
                <a:cs typeface="Calibri"/>
              </a:rPr>
              <a:t>f</a:t>
            </a:r>
            <a:r>
              <a:rPr sz="3000" spc="0" baseline="2730" dirty="0" smtClean="0">
                <a:latin typeface="Calibri"/>
                <a:cs typeface="Calibri"/>
              </a:rPr>
              <a:t>or</a:t>
            </a:r>
            <a:r>
              <a:rPr sz="3000" spc="-9" baseline="2730" dirty="0" smtClean="0">
                <a:latin typeface="Calibri"/>
                <a:cs typeface="Calibri"/>
              </a:rPr>
              <a:t>m</a:t>
            </a:r>
            <a:r>
              <a:rPr sz="3000" spc="0" baseline="2730" dirty="0" smtClean="0">
                <a:latin typeface="Calibri"/>
                <a:cs typeface="Calibri"/>
              </a:rPr>
              <a:t>e </a:t>
            </a:r>
            <a:r>
              <a:rPr sz="3000" spc="-4" baseline="2730" dirty="0" smtClean="0">
                <a:latin typeface="Calibri"/>
                <a:cs typeface="Calibri"/>
              </a:rPr>
              <a:t>c</a:t>
            </a:r>
            <a:r>
              <a:rPr sz="3000" spc="0" baseline="2730" dirty="0" smtClean="0">
                <a:latin typeface="Calibri"/>
                <a:cs typeface="Calibri"/>
              </a:rPr>
              <a:t>on</a:t>
            </a:r>
            <a:r>
              <a:rPr sz="3000" spc="-19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i</a:t>
            </a:r>
            <a:r>
              <a:rPr sz="3000" spc="-9" baseline="2730" dirty="0" smtClean="0">
                <a:latin typeface="Calibri"/>
                <a:cs typeface="Calibri"/>
              </a:rPr>
              <a:t>m</a:t>
            </a:r>
            <a:r>
              <a:rPr sz="3000" spc="0" baseline="2730" dirty="0" smtClean="0">
                <a:latin typeface="Calibri"/>
                <a:cs typeface="Calibri"/>
              </a:rPr>
              <a:t>á</a:t>
            </a:r>
            <a:r>
              <a:rPr sz="3000" spc="-4" baseline="2730" dirty="0" smtClean="0">
                <a:latin typeface="Calibri"/>
                <a:cs typeface="Calibri"/>
              </a:rPr>
              <a:t>g</a:t>
            </a:r>
            <a:r>
              <a:rPr sz="3000" spc="0" baseline="2730" dirty="0" smtClean="0">
                <a:latin typeface="Calibri"/>
                <a:cs typeface="Calibri"/>
              </a:rPr>
              <a:t>enes </a:t>
            </a:r>
            <a:r>
              <a:rPr sz="3000" spc="-9" baseline="2730" dirty="0" smtClean="0">
                <a:latin typeface="Calibri"/>
                <a:cs typeface="Calibri"/>
              </a:rPr>
              <a:t>c</a:t>
            </a:r>
            <a:r>
              <a:rPr sz="3000" spc="0" baseline="2730" dirty="0" smtClean="0">
                <a:latin typeface="Calibri"/>
                <a:cs typeface="Calibri"/>
              </a:rPr>
              <a:t>a</a:t>
            </a:r>
            <a:r>
              <a:rPr sz="3000" spc="-9" baseline="2730" dirty="0" smtClean="0">
                <a:latin typeface="Calibri"/>
                <a:cs typeface="Calibri"/>
              </a:rPr>
              <a:t>p</a:t>
            </a:r>
            <a:r>
              <a:rPr sz="3000" spc="0" baseline="2730" dirty="0" smtClean="0">
                <a:latin typeface="Calibri"/>
                <a:cs typeface="Calibri"/>
              </a:rPr>
              <a:t>tu</a:t>
            </a:r>
            <a:r>
              <a:rPr sz="3000" spc="-34" baseline="2730" dirty="0" smtClean="0">
                <a:latin typeface="Calibri"/>
                <a:cs typeface="Calibri"/>
              </a:rPr>
              <a:t>r</a:t>
            </a:r>
            <a:r>
              <a:rPr sz="3000" spc="0" baseline="2730" dirty="0" smtClean="0">
                <a:latin typeface="Calibri"/>
                <a:cs typeface="Calibri"/>
              </a:rPr>
              <a:t>adas</a:t>
            </a:r>
            <a:r>
              <a:rPr sz="3000" spc="-9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sob</a:t>
            </a:r>
            <a:r>
              <a:rPr sz="3000" spc="-29" baseline="2730" dirty="0" smtClean="0">
                <a:latin typeface="Calibri"/>
                <a:cs typeface="Calibri"/>
              </a:rPr>
              <a:t>r</a:t>
            </a:r>
            <a:r>
              <a:rPr sz="3000" spc="0" baseline="2730" dirty="0" smtClean="0">
                <a:latin typeface="Calibri"/>
                <a:cs typeface="Calibri"/>
              </a:rPr>
              <a:t>e: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400"/>
              </a:lnSpc>
              <a:spcBef>
                <a:spcPts val="13"/>
              </a:spcBef>
            </a:pPr>
            <a:r>
              <a:rPr sz="3000" spc="4" baseline="1365" dirty="0" smtClean="0">
                <a:latin typeface="Calibri"/>
                <a:cs typeface="Calibri"/>
              </a:rPr>
              <a:t>1</a:t>
            </a:r>
            <a:r>
              <a:rPr sz="3000" spc="0" baseline="1365" dirty="0" smtClean="0">
                <a:latin typeface="Calibri"/>
                <a:cs typeface="Calibri"/>
              </a:rPr>
              <a:t>. </a:t>
            </a:r>
            <a:r>
              <a:rPr sz="3000" u="heavy" spc="0" baseline="1365" dirty="0" smtClean="0">
                <a:solidFill>
                  <a:srgbClr val="0462C1"/>
                </a:solidFill>
                <a:latin typeface="Calibri"/>
                <a:cs typeface="Calibri"/>
                <a:hlinkClick r:id="rId2"/>
              </a:rPr>
              <a:t>O</a:t>
            </a:r>
            <a:r>
              <a:rPr sz="3000" u="heavy" spc="4" baseline="1365" dirty="0" smtClean="0">
                <a:solidFill>
                  <a:srgbClr val="0462C1"/>
                </a:solidFill>
                <a:latin typeface="Calibri"/>
                <a:cs typeface="Calibri"/>
                <a:hlinkClick r:id="rId2"/>
              </a:rPr>
              <a:t>NE</a:t>
            </a:r>
            <a:r>
              <a:rPr sz="3000" u="heavy" spc="0" baseline="1365" dirty="0" smtClean="0">
                <a:solidFill>
                  <a:srgbClr val="0462C1"/>
                </a:solidFill>
                <a:latin typeface="Calibri"/>
                <a:cs typeface="Calibri"/>
                <a:hlinkClick r:id="rId2"/>
              </a:rPr>
              <a:t>D</a:t>
            </a:r>
            <a:r>
              <a:rPr sz="3000" u="heavy" spc="4" baseline="1365" dirty="0" smtClean="0">
                <a:solidFill>
                  <a:srgbClr val="0462C1"/>
                </a:solidFill>
                <a:latin typeface="Calibri"/>
                <a:cs typeface="Calibri"/>
                <a:hlinkClick r:id="rId2"/>
              </a:rPr>
              <a:t>R</a:t>
            </a:r>
            <a:r>
              <a:rPr sz="3000" u="heavy" spc="0" baseline="1365" dirty="0" smtClean="0">
                <a:solidFill>
                  <a:srgbClr val="0462C1"/>
                </a:solidFill>
                <a:latin typeface="Calibri"/>
                <a:cs typeface="Calibri"/>
                <a:hlinkClick r:id="rId2"/>
              </a:rPr>
              <a:t>IVE</a:t>
            </a:r>
            <a:r>
              <a:rPr sz="3000" spc="0" baseline="1365" dirty="0" smtClean="0">
                <a:latin typeface="Calibri"/>
                <a:cs typeface="Calibri"/>
                <a:hlinkClick r:id="rId2"/>
              </a:rPr>
              <a:t>:</a:t>
            </a:r>
            <a:r>
              <a:rPr sz="3000" spc="-39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pasos pa</a:t>
            </a:r>
            <a:r>
              <a:rPr sz="3000" spc="-34" baseline="1365" dirty="0" smtClean="0">
                <a:latin typeface="Calibri"/>
                <a:cs typeface="Calibri"/>
              </a:rPr>
              <a:t>r</a:t>
            </a:r>
            <a:r>
              <a:rPr sz="3000" spc="0" baseline="1365" dirty="0" smtClean="0">
                <a:latin typeface="Calibri"/>
                <a:cs typeface="Calibri"/>
              </a:rPr>
              <a:t>a</a:t>
            </a:r>
            <a:r>
              <a:rPr sz="3000" spc="-4" baseline="1365" dirty="0" smtClean="0">
                <a:latin typeface="Calibri"/>
                <a:cs typeface="Calibri"/>
              </a:rPr>
              <a:t> </a:t>
            </a:r>
            <a:r>
              <a:rPr sz="3000" spc="-9" baseline="1365" dirty="0" smtClean="0">
                <a:latin typeface="Calibri"/>
                <a:cs typeface="Calibri"/>
              </a:rPr>
              <a:t>c</a:t>
            </a:r>
            <a:r>
              <a:rPr sz="3000" spc="0" baseline="1365" dirty="0" smtClean="0">
                <a:latin typeface="Calibri"/>
                <a:cs typeface="Calibri"/>
              </a:rPr>
              <a:t>ompart</a:t>
            </a:r>
            <a:r>
              <a:rPr sz="3000" spc="-4" baseline="1365" dirty="0" smtClean="0">
                <a:latin typeface="Calibri"/>
                <a:cs typeface="Calibri"/>
              </a:rPr>
              <a:t>i</a:t>
            </a:r>
            <a:r>
              <a:rPr sz="3000" spc="0" baseline="1365" dirty="0" smtClean="0">
                <a:latin typeface="Calibri"/>
                <a:cs typeface="Calibri"/>
              </a:rPr>
              <a:t>r un </a:t>
            </a:r>
            <a:r>
              <a:rPr sz="3000" u="heavy" spc="0" baseline="1365" dirty="0" smtClean="0">
                <a:solidFill>
                  <a:srgbClr val="0462C1"/>
                </a:solidFill>
                <a:latin typeface="Calibri"/>
                <a:cs typeface="Calibri"/>
                <a:hlinkClick r:id="rId3"/>
              </a:rPr>
              <a:t>a</a:t>
            </a:r>
            <a:r>
              <a:rPr sz="3000" u="heavy" spc="-25" baseline="1365" dirty="0" smtClean="0">
                <a:solidFill>
                  <a:srgbClr val="0462C1"/>
                </a:solidFill>
                <a:latin typeface="Calibri"/>
                <a:cs typeface="Calibri"/>
                <a:hlinkClick r:id="rId3"/>
              </a:rPr>
              <a:t>r</a:t>
            </a:r>
            <a:r>
              <a:rPr sz="3000" u="heavy" spc="0" baseline="1365" dirty="0" smtClean="0">
                <a:solidFill>
                  <a:srgbClr val="0462C1"/>
                </a:solidFill>
                <a:latin typeface="Calibri"/>
                <a:cs typeface="Calibri"/>
                <a:hlinkClick r:id="rId3"/>
              </a:rPr>
              <a:t>c</a:t>
            </a:r>
            <a:r>
              <a:rPr sz="3000" u="heavy" spc="4" baseline="1365" dirty="0" smtClean="0">
                <a:solidFill>
                  <a:srgbClr val="0462C1"/>
                </a:solidFill>
                <a:latin typeface="Calibri"/>
                <a:cs typeface="Calibri"/>
                <a:hlinkClick r:id="rId3"/>
              </a:rPr>
              <a:t>h</a:t>
            </a:r>
            <a:r>
              <a:rPr sz="3000" u="heavy" spc="0" baseline="1365" dirty="0" smtClean="0">
                <a:solidFill>
                  <a:srgbClr val="0462C1"/>
                </a:solidFill>
                <a:latin typeface="Calibri"/>
                <a:cs typeface="Calibri"/>
                <a:hlinkClick r:id="rId3"/>
              </a:rPr>
              <a:t>i</a:t>
            </a:r>
            <a:r>
              <a:rPr sz="3000" u="heavy" spc="-29" baseline="1365" dirty="0" smtClean="0">
                <a:solidFill>
                  <a:srgbClr val="0462C1"/>
                </a:solidFill>
                <a:latin typeface="Calibri"/>
                <a:cs typeface="Calibri"/>
                <a:hlinkClick r:id="rId3"/>
              </a:rPr>
              <a:t>v</a:t>
            </a:r>
            <a:r>
              <a:rPr sz="3000" u="heavy" spc="0" baseline="1365" dirty="0" smtClean="0">
                <a:solidFill>
                  <a:srgbClr val="0462C1"/>
                </a:solidFill>
                <a:latin typeface="Calibri"/>
                <a:cs typeface="Calibri"/>
                <a:hlinkClick r:id="rId3"/>
              </a:rPr>
              <a:t>o</a:t>
            </a:r>
            <a:r>
              <a:rPr sz="3000" spc="-4" baseline="1365" dirty="0" smtClean="0">
                <a:solidFill>
                  <a:srgbClr val="0462C1"/>
                </a:solidFill>
                <a:latin typeface="Calibri"/>
                <a:cs typeface="Calibri"/>
                <a:hlinkClick r:id="rId3"/>
              </a:rPr>
              <a:t> </a:t>
            </a:r>
            <a:r>
              <a:rPr sz="3000" spc="0" baseline="1365" dirty="0" smtClean="0">
                <a:latin typeface="Calibri"/>
                <a:cs typeface="Calibri"/>
                <a:hlinkClick r:id="rId3"/>
              </a:rPr>
              <a:t>o</a:t>
            </a:r>
            <a:r>
              <a:rPr sz="3000" spc="-4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carp</a:t>
            </a:r>
            <a:r>
              <a:rPr sz="3000" spc="-9" baseline="1365" dirty="0" smtClean="0">
                <a:latin typeface="Calibri"/>
                <a:cs typeface="Calibri"/>
              </a:rPr>
              <a:t>e</a:t>
            </a:r>
            <a:r>
              <a:rPr sz="3000" spc="-19" baseline="1365" dirty="0" smtClean="0">
                <a:latin typeface="Calibri"/>
                <a:cs typeface="Calibri"/>
              </a:rPr>
              <a:t>t</a:t>
            </a:r>
            <a:r>
              <a:rPr sz="3000" spc="0" baseline="1365" dirty="0" smtClean="0">
                <a:latin typeface="Calibri"/>
                <a:cs typeface="Calibri"/>
              </a:rPr>
              <a:t>a con</a:t>
            </a:r>
            <a:r>
              <a:rPr sz="3000" spc="-14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sus</a:t>
            </a:r>
            <a:r>
              <a:rPr sz="3000" spc="4" baseline="1365" dirty="0" smtClean="0">
                <a:latin typeface="Calibri"/>
                <a:cs typeface="Calibri"/>
              </a:rPr>
              <a:t> </a:t>
            </a:r>
            <a:r>
              <a:rPr sz="3000" spc="-25" baseline="1365" dirty="0" smtClean="0">
                <a:latin typeface="Calibri"/>
                <a:cs typeface="Calibri"/>
              </a:rPr>
              <a:t>r</a:t>
            </a:r>
            <a:r>
              <a:rPr sz="3000" spc="0" baseline="1365" dirty="0" smtClean="0">
                <a:latin typeface="Calibri"/>
                <a:cs typeface="Calibri"/>
              </a:rPr>
              <a:t>espe</a:t>
            </a:r>
            <a:r>
              <a:rPr sz="3000" spc="9" baseline="1365" dirty="0" smtClean="0">
                <a:latin typeface="Calibri"/>
                <a:cs typeface="Calibri"/>
              </a:rPr>
              <a:t>c</a:t>
            </a:r>
            <a:r>
              <a:rPr sz="3000" spc="0" baseline="1365" dirty="0" smtClean="0">
                <a:latin typeface="Calibri"/>
                <a:cs typeface="Calibri"/>
              </a:rPr>
              <a:t>ti</a:t>
            </a:r>
            <a:r>
              <a:rPr sz="3000" spc="-29" baseline="1365" dirty="0" smtClean="0">
                <a:latin typeface="Calibri"/>
                <a:cs typeface="Calibri"/>
              </a:rPr>
              <a:t>v</a:t>
            </a:r>
            <a:r>
              <a:rPr sz="3000" spc="0" baseline="1365" dirty="0" smtClean="0">
                <a:latin typeface="Calibri"/>
                <a:cs typeface="Calibri"/>
              </a:rPr>
              <a:t>os</a:t>
            </a:r>
            <a:r>
              <a:rPr sz="3000" spc="24" baseline="1365" dirty="0" smtClean="0">
                <a:latin typeface="Calibri"/>
                <a:cs typeface="Calibri"/>
              </a:rPr>
              <a:t> </a:t>
            </a:r>
            <a:r>
              <a:rPr sz="3000" spc="4" baseline="1365" dirty="0" smtClean="0">
                <a:latin typeface="Calibri"/>
                <a:cs typeface="Calibri"/>
              </a:rPr>
              <a:t>p</a:t>
            </a:r>
            <a:r>
              <a:rPr sz="3000" spc="0" baseline="1365" dirty="0" smtClean="0">
                <a:latin typeface="Calibri"/>
                <a:cs typeface="Calibri"/>
              </a:rPr>
              <a:t>erm</a:t>
            </a:r>
            <a:r>
              <a:rPr sz="3000" spc="-4" baseline="1365" dirty="0" smtClean="0">
                <a:latin typeface="Calibri"/>
                <a:cs typeface="Calibri"/>
              </a:rPr>
              <a:t>i</a:t>
            </a:r>
            <a:r>
              <a:rPr sz="3000" spc="0" baseline="1365" dirty="0" smtClean="0">
                <a:latin typeface="Calibri"/>
                <a:cs typeface="Calibri"/>
              </a:rPr>
              <a:t>sos.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02335" y="2947162"/>
            <a:ext cx="6720478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4" baseline="2730" dirty="0" smtClean="0">
                <a:latin typeface="Calibri"/>
                <a:cs typeface="Calibri"/>
              </a:rPr>
              <a:t>2</a:t>
            </a:r>
            <a:r>
              <a:rPr sz="3000" spc="0" baseline="2730" dirty="0" smtClean="0">
                <a:latin typeface="Calibri"/>
                <a:cs typeface="Calibri"/>
              </a:rPr>
              <a:t>.</a:t>
            </a:r>
            <a:r>
              <a:rPr sz="3000" spc="-19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T</a:t>
            </a:r>
            <a:r>
              <a:rPr sz="3000" spc="-25" baseline="2730" dirty="0" smtClean="0">
                <a:latin typeface="Calibri"/>
                <a:cs typeface="Calibri"/>
              </a:rPr>
              <a:t>E</a:t>
            </a:r>
            <a:r>
              <a:rPr sz="3000" spc="0" baseline="2730" dirty="0" smtClean="0">
                <a:latin typeface="Calibri"/>
                <a:cs typeface="Calibri"/>
              </a:rPr>
              <a:t>A</a:t>
            </a:r>
            <a:r>
              <a:rPr sz="3000" spc="4" baseline="2730" dirty="0" smtClean="0">
                <a:latin typeface="Calibri"/>
                <a:cs typeface="Calibri"/>
              </a:rPr>
              <a:t>MS</a:t>
            </a:r>
            <a:r>
              <a:rPr sz="3000" spc="0" baseline="2730" dirty="0" smtClean="0">
                <a:latin typeface="Calibri"/>
                <a:cs typeface="Calibri"/>
              </a:rPr>
              <a:t>: </a:t>
            </a:r>
            <a:r>
              <a:rPr sz="3000" spc="-14" baseline="2730" dirty="0" smtClean="0">
                <a:latin typeface="Calibri"/>
                <a:cs typeface="Calibri"/>
              </a:rPr>
              <a:t>c</a:t>
            </a:r>
            <a:r>
              <a:rPr sz="3000" spc="0" baseline="2730" dirty="0" smtClean="0">
                <a:latin typeface="Calibri"/>
                <a:cs typeface="Calibri"/>
              </a:rPr>
              <a:t>a</a:t>
            </a:r>
            <a:r>
              <a:rPr sz="3000" spc="-9" baseline="2730" dirty="0" smtClean="0">
                <a:latin typeface="Calibri"/>
                <a:cs typeface="Calibri"/>
              </a:rPr>
              <a:t>p</a:t>
            </a:r>
            <a:r>
              <a:rPr sz="3000" spc="0" baseline="2730" dirty="0" smtClean="0">
                <a:latin typeface="Calibri"/>
                <a:cs typeface="Calibri"/>
              </a:rPr>
              <a:t>tu</a:t>
            </a:r>
            <a:r>
              <a:rPr sz="3000" spc="-34" baseline="2730" dirty="0" smtClean="0">
                <a:latin typeface="Calibri"/>
                <a:cs typeface="Calibri"/>
              </a:rPr>
              <a:t>r</a:t>
            </a:r>
            <a:r>
              <a:rPr sz="3000" spc="0" baseline="2730" dirty="0" smtClean="0">
                <a:latin typeface="Calibri"/>
                <a:cs typeface="Calibri"/>
              </a:rPr>
              <a:t>ar</a:t>
            </a:r>
            <a:r>
              <a:rPr sz="3000" spc="-9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u</a:t>
            </a:r>
            <a:r>
              <a:rPr sz="3000" spc="4" baseline="2730" dirty="0" smtClean="0">
                <a:latin typeface="Calibri"/>
                <a:cs typeface="Calibri"/>
              </a:rPr>
              <a:t>n</a:t>
            </a:r>
            <a:r>
              <a:rPr sz="3000" spc="0" baseline="2730" dirty="0" smtClean="0">
                <a:latin typeface="Calibri"/>
                <a:cs typeface="Calibri"/>
              </a:rPr>
              <a:t>a</a:t>
            </a:r>
            <a:r>
              <a:rPr sz="3000" spc="-4" baseline="2730" dirty="0" smtClean="0">
                <a:latin typeface="Calibri"/>
                <a:cs typeface="Calibri"/>
              </a:rPr>
              <a:t> </a:t>
            </a:r>
            <a:r>
              <a:rPr sz="3000" spc="-25" baseline="2730" dirty="0" smtClean="0">
                <a:latin typeface="Calibri"/>
                <a:cs typeface="Calibri"/>
              </a:rPr>
              <a:t>r</a:t>
            </a:r>
            <a:r>
              <a:rPr sz="3000" spc="0" baseline="2730" dirty="0" smtClean="0">
                <a:latin typeface="Calibri"/>
                <a:cs typeface="Calibri"/>
              </a:rPr>
              <a:t>eunión </a:t>
            </a:r>
            <a:r>
              <a:rPr sz="3000" spc="-9" baseline="2730" dirty="0" smtClean="0">
                <a:latin typeface="Calibri"/>
                <a:cs typeface="Calibri"/>
              </a:rPr>
              <a:t>m</a:t>
            </a:r>
            <a:r>
              <a:rPr sz="3000" spc="0" baseline="2730" dirty="0" smtClean="0">
                <a:latin typeface="Calibri"/>
                <a:cs typeface="Calibri"/>
              </a:rPr>
              <a:t>a</a:t>
            </a:r>
            <a:r>
              <a:rPr sz="3000" spc="-19" baseline="2730" dirty="0" smtClean="0">
                <a:latin typeface="Calibri"/>
                <a:cs typeface="Calibri"/>
              </a:rPr>
              <a:t>n</a:t>
            </a:r>
            <a:r>
              <a:rPr sz="3000" spc="-25" baseline="2730" dirty="0" smtClean="0">
                <a:latin typeface="Calibri"/>
                <a:cs typeface="Calibri"/>
              </a:rPr>
              <a:t>t</a:t>
            </a:r>
            <a:r>
              <a:rPr sz="3000" spc="0" baseline="2730" dirty="0" smtClean="0">
                <a:latin typeface="Calibri"/>
                <a:cs typeface="Calibri"/>
              </a:rPr>
              <a:t>enida en e</a:t>
            </a:r>
            <a:r>
              <a:rPr sz="3000" spc="-29" baseline="2730" dirty="0" smtClean="0">
                <a:latin typeface="Calibri"/>
                <a:cs typeface="Calibri"/>
              </a:rPr>
              <a:t>s</a:t>
            </a:r>
            <a:r>
              <a:rPr sz="3000" spc="-25" baseline="2730" dirty="0" smtClean="0">
                <a:latin typeface="Calibri"/>
                <a:cs typeface="Calibri"/>
              </a:rPr>
              <a:t>t</a:t>
            </a:r>
            <a:r>
              <a:rPr sz="3000" spc="0" baseline="2730" dirty="0" smtClean="0">
                <a:latin typeface="Calibri"/>
                <a:cs typeface="Calibri"/>
              </a:rPr>
              <a:t>a</a:t>
            </a:r>
            <a:r>
              <a:rPr sz="3000" spc="14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her</a:t>
            </a:r>
            <a:r>
              <a:rPr sz="3000" spc="-39" baseline="2730" dirty="0" smtClean="0">
                <a:latin typeface="Calibri"/>
                <a:cs typeface="Calibri"/>
              </a:rPr>
              <a:t>r</a:t>
            </a:r>
            <a:r>
              <a:rPr sz="3000" spc="0" baseline="2730" dirty="0" smtClean="0">
                <a:latin typeface="Calibri"/>
                <a:cs typeface="Calibri"/>
              </a:rPr>
              <a:t>am</a:t>
            </a:r>
            <a:r>
              <a:rPr sz="3000" spc="-9" baseline="2730" dirty="0" smtClean="0">
                <a:latin typeface="Calibri"/>
                <a:cs typeface="Calibri"/>
              </a:rPr>
              <a:t>i</a:t>
            </a:r>
            <a:r>
              <a:rPr sz="3000" spc="0" baseline="2730" dirty="0" smtClean="0">
                <a:latin typeface="Calibri"/>
                <a:cs typeface="Calibri"/>
              </a:rPr>
              <a:t>e</a:t>
            </a:r>
            <a:r>
              <a:rPr sz="3000" spc="-19" baseline="2730" dirty="0" smtClean="0">
                <a:latin typeface="Calibri"/>
                <a:cs typeface="Calibri"/>
              </a:rPr>
              <a:t>n</a:t>
            </a:r>
            <a:r>
              <a:rPr sz="3000" spc="-25" baseline="2730" dirty="0" smtClean="0">
                <a:latin typeface="Calibri"/>
                <a:cs typeface="Calibri"/>
              </a:rPr>
              <a:t>t</a:t>
            </a:r>
            <a:r>
              <a:rPr sz="3000" spc="0" baseline="2730" dirty="0" smtClean="0">
                <a:latin typeface="Calibri"/>
                <a:cs typeface="Calibri"/>
              </a:rPr>
              <a:t>a.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02335" y="3557016"/>
            <a:ext cx="5542859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4" baseline="2730" dirty="0" smtClean="0">
                <a:latin typeface="Calibri"/>
                <a:cs typeface="Calibri"/>
              </a:rPr>
              <a:t>E</a:t>
            </a:r>
            <a:r>
              <a:rPr sz="3000" spc="0" baseline="2730" dirty="0" smtClean="0">
                <a:latin typeface="Calibri"/>
                <a:cs typeface="Calibri"/>
              </a:rPr>
              <a:t>l</a:t>
            </a:r>
            <a:r>
              <a:rPr sz="3000" spc="-9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do</a:t>
            </a:r>
            <a:r>
              <a:rPr sz="3000" spc="4" baseline="2730" dirty="0" smtClean="0">
                <a:latin typeface="Calibri"/>
                <a:cs typeface="Calibri"/>
              </a:rPr>
              <a:t>c</a:t>
            </a:r>
            <a:r>
              <a:rPr sz="3000" spc="0" baseline="2730" dirty="0" smtClean="0">
                <a:latin typeface="Calibri"/>
                <a:cs typeface="Calibri"/>
              </a:rPr>
              <a:t>ume</a:t>
            </a:r>
            <a:r>
              <a:rPr sz="3000" spc="-25" baseline="2730" dirty="0" smtClean="0">
                <a:latin typeface="Calibri"/>
                <a:cs typeface="Calibri"/>
              </a:rPr>
              <a:t>nt</a:t>
            </a:r>
            <a:r>
              <a:rPr sz="3000" spc="0" baseline="2730" dirty="0" smtClean="0">
                <a:latin typeface="Calibri"/>
                <a:cs typeface="Calibri"/>
              </a:rPr>
              <a:t>o</a:t>
            </a:r>
            <a:r>
              <a:rPr sz="3000" spc="-9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a e</a:t>
            </a:r>
            <a:r>
              <a:rPr sz="3000" spc="-19" baseline="2730" dirty="0" smtClean="0">
                <a:latin typeface="Calibri"/>
                <a:cs typeface="Calibri"/>
              </a:rPr>
              <a:t>n</a:t>
            </a:r>
            <a:r>
              <a:rPr sz="3000" spc="0" baseline="2730" dirty="0" smtClean="0">
                <a:latin typeface="Calibri"/>
                <a:cs typeface="Calibri"/>
              </a:rPr>
              <a:t>t</a:t>
            </a:r>
            <a:r>
              <a:rPr sz="3000" spc="-25" baseline="2730" dirty="0" smtClean="0">
                <a:latin typeface="Calibri"/>
                <a:cs typeface="Calibri"/>
              </a:rPr>
              <a:t>r</a:t>
            </a:r>
            <a:r>
              <a:rPr sz="3000" spc="0" baseline="2730" dirty="0" smtClean="0">
                <a:latin typeface="Calibri"/>
                <a:cs typeface="Calibri"/>
              </a:rPr>
              <a:t>e</a:t>
            </a:r>
            <a:r>
              <a:rPr sz="3000" spc="-34" baseline="2730" dirty="0" smtClean="0">
                <a:latin typeface="Calibri"/>
                <a:cs typeface="Calibri"/>
              </a:rPr>
              <a:t>g</a:t>
            </a:r>
            <a:r>
              <a:rPr sz="3000" spc="0" baseline="2730" dirty="0" smtClean="0">
                <a:latin typeface="Calibri"/>
                <a:cs typeface="Calibri"/>
              </a:rPr>
              <a:t>ar </a:t>
            </a:r>
            <a:r>
              <a:rPr sz="3000" spc="-25" baseline="2730" dirty="0" smtClean="0">
                <a:latin typeface="Calibri"/>
                <a:cs typeface="Calibri"/>
              </a:rPr>
              <a:t>t</a:t>
            </a:r>
            <a:r>
              <a:rPr sz="3000" spc="0" baseline="2730" dirty="0" smtClean="0">
                <a:latin typeface="Calibri"/>
                <a:cs typeface="Calibri"/>
              </a:rPr>
              <a:t>end</a:t>
            </a:r>
            <a:r>
              <a:rPr sz="3000" spc="-34" baseline="2730" dirty="0" smtClean="0">
                <a:latin typeface="Calibri"/>
                <a:cs typeface="Calibri"/>
              </a:rPr>
              <a:t>r</a:t>
            </a:r>
            <a:r>
              <a:rPr sz="3000" spc="0" baseline="2730" dirty="0" smtClean="0">
                <a:latin typeface="Calibri"/>
                <a:cs typeface="Calibri"/>
              </a:rPr>
              <a:t>á</a:t>
            </a:r>
            <a:r>
              <a:rPr sz="3000" spc="-4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el siguie</a:t>
            </a:r>
            <a:r>
              <a:rPr sz="3000" spc="-19" baseline="2730" dirty="0" smtClean="0">
                <a:latin typeface="Calibri"/>
                <a:cs typeface="Calibri"/>
              </a:rPr>
              <a:t>n</a:t>
            </a:r>
            <a:r>
              <a:rPr sz="3000" spc="-25" baseline="2730" dirty="0" smtClean="0">
                <a:latin typeface="Calibri"/>
                <a:cs typeface="Calibri"/>
              </a:rPr>
              <a:t>t</a:t>
            </a:r>
            <a:r>
              <a:rPr sz="3000" spc="0" baseline="2730" dirty="0" smtClean="0">
                <a:latin typeface="Calibri"/>
                <a:cs typeface="Calibri"/>
              </a:rPr>
              <a:t>e</a:t>
            </a:r>
            <a:r>
              <a:rPr sz="3000" spc="14" baseline="2730" dirty="0" smtClean="0">
                <a:latin typeface="Calibri"/>
                <a:cs typeface="Calibri"/>
              </a:rPr>
              <a:t> </a:t>
            </a:r>
            <a:r>
              <a:rPr sz="3000" spc="-34" baseline="2730" dirty="0" smtClean="0">
                <a:latin typeface="Calibri"/>
                <a:cs typeface="Calibri"/>
              </a:rPr>
              <a:t>f</a:t>
            </a:r>
            <a:r>
              <a:rPr sz="3000" spc="0" baseline="2730" dirty="0" smtClean="0">
                <a:latin typeface="Calibri"/>
                <a:cs typeface="Calibri"/>
              </a:rPr>
              <a:t>or</a:t>
            </a:r>
            <a:r>
              <a:rPr sz="3000" spc="-9" baseline="2730" dirty="0" smtClean="0">
                <a:latin typeface="Calibri"/>
                <a:cs typeface="Calibri"/>
              </a:rPr>
              <a:t>m</a:t>
            </a:r>
            <a:r>
              <a:rPr sz="3000" spc="-25" baseline="2730" dirty="0" smtClean="0">
                <a:latin typeface="Calibri"/>
                <a:cs typeface="Calibri"/>
              </a:rPr>
              <a:t>at</a:t>
            </a:r>
            <a:r>
              <a:rPr sz="3000" spc="0" baseline="2730" dirty="0" smtClean="0">
                <a:latin typeface="Calibri"/>
                <a:cs typeface="Calibri"/>
              </a:rPr>
              <a:t>o: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02335" y="4166616"/>
            <a:ext cx="3845203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8176">
              <a:lnSpc>
                <a:spcPts val="2140"/>
              </a:lnSpc>
              <a:spcBef>
                <a:spcPts val="107"/>
              </a:spcBef>
            </a:pPr>
            <a:r>
              <a:rPr sz="3000" b="1" spc="0" baseline="2730" dirty="0" smtClean="0">
                <a:latin typeface="Calibri"/>
                <a:cs typeface="Calibri"/>
              </a:rPr>
              <a:t>Ti</a:t>
            </a:r>
            <a:r>
              <a:rPr sz="3000" b="1" spc="4" baseline="2730" dirty="0" smtClean="0">
                <a:latin typeface="Calibri"/>
                <a:cs typeface="Calibri"/>
              </a:rPr>
              <a:t>p</a:t>
            </a:r>
            <a:r>
              <a:rPr sz="3000" b="1" spc="0" baseline="2730" dirty="0" smtClean="0">
                <a:latin typeface="Calibri"/>
                <a:cs typeface="Calibri"/>
              </a:rPr>
              <a:t>o</a:t>
            </a:r>
            <a:r>
              <a:rPr sz="3000" b="1" spc="-19" baseline="2730" dirty="0" smtClean="0">
                <a:latin typeface="Calibri"/>
                <a:cs typeface="Calibri"/>
              </a:rPr>
              <a:t> </a:t>
            </a:r>
            <a:r>
              <a:rPr sz="3000" b="1" spc="0" baseline="2730" dirty="0" smtClean="0">
                <a:latin typeface="Calibri"/>
                <a:cs typeface="Calibri"/>
              </a:rPr>
              <a:t>de </a:t>
            </a:r>
            <a:r>
              <a:rPr sz="3000" b="1" spc="-9" baseline="2730" dirty="0" smtClean="0">
                <a:latin typeface="Calibri"/>
                <a:cs typeface="Calibri"/>
              </a:rPr>
              <a:t>a</a:t>
            </a:r>
            <a:r>
              <a:rPr sz="3000" b="1" spc="-29" baseline="2730" dirty="0" smtClean="0">
                <a:latin typeface="Calibri"/>
                <a:cs typeface="Calibri"/>
              </a:rPr>
              <a:t>r</a:t>
            </a:r>
            <a:r>
              <a:rPr sz="3000" b="1" spc="0" baseline="2730" dirty="0" smtClean="0">
                <a:latin typeface="Calibri"/>
                <a:cs typeface="Calibri"/>
              </a:rPr>
              <a:t>c</a:t>
            </a:r>
            <a:r>
              <a:rPr sz="3000" b="1" spc="4" baseline="2730" dirty="0" smtClean="0">
                <a:latin typeface="Calibri"/>
                <a:cs typeface="Calibri"/>
              </a:rPr>
              <a:t>h</a:t>
            </a:r>
            <a:r>
              <a:rPr sz="3000" b="1" spc="0" baseline="2730" dirty="0" smtClean="0">
                <a:latin typeface="Calibri"/>
                <a:cs typeface="Calibri"/>
              </a:rPr>
              <a:t>i</a:t>
            </a:r>
            <a:r>
              <a:rPr sz="3000" b="1" spc="-25" baseline="2730" dirty="0" smtClean="0">
                <a:latin typeface="Calibri"/>
                <a:cs typeface="Calibri"/>
              </a:rPr>
              <a:t>v</a:t>
            </a:r>
            <a:r>
              <a:rPr sz="3000" b="1" spc="0" baseline="2730" dirty="0" smtClean="0">
                <a:latin typeface="Calibri"/>
                <a:cs typeface="Calibri"/>
              </a:rPr>
              <a:t>o: </a:t>
            </a:r>
            <a:r>
              <a:rPr sz="3000" spc="0" baseline="2730" dirty="0" smtClean="0">
                <a:latin typeface="Calibri"/>
                <a:cs typeface="Calibri"/>
              </a:rPr>
              <a:t>PDF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400"/>
              </a:lnSpc>
              <a:spcBef>
                <a:spcPts val="13"/>
              </a:spcBef>
            </a:pPr>
            <a:r>
              <a:rPr sz="3000" b="1" spc="-19" baseline="1365" dirty="0" smtClean="0">
                <a:latin typeface="Calibri"/>
                <a:cs typeface="Calibri"/>
              </a:rPr>
              <a:t>F</a:t>
            </a:r>
            <a:r>
              <a:rPr sz="3000" b="1" spc="0" baseline="1365" dirty="0" smtClean="0">
                <a:latin typeface="Calibri"/>
                <a:cs typeface="Calibri"/>
              </a:rPr>
              <a:t>orm</a:t>
            </a:r>
            <a:r>
              <a:rPr sz="3000" b="1" spc="-29" baseline="1365" dirty="0" smtClean="0">
                <a:latin typeface="Calibri"/>
                <a:cs typeface="Calibri"/>
              </a:rPr>
              <a:t>a</a:t>
            </a:r>
            <a:r>
              <a:rPr sz="3000" b="1" spc="-25" baseline="1365" dirty="0" smtClean="0">
                <a:latin typeface="Calibri"/>
                <a:cs typeface="Calibri"/>
              </a:rPr>
              <a:t>t</a:t>
            </a:r>
            <a:r>
              <a:rPr sz="3000" b="1" spc="0" baseline="1365" dirty="0" smtClean="0">
                <a:latin typeface="Calibri"/>
                <a:cs typeface="Calibri"/>
              </a:rPr>
              <a:t>o:</a:t>
            </a:r>
            <a:r>
              <a:rPr sz="3000" b="1" spc="-14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A</a:t>
            </a:r>
            <a:r>
              <a:rPr sz="3000" spc="4" baseline="1365" dirty="0" smtClean="0">
                <a:latin typeface="Calibri"/>
                <a:cs typeface="Calibri"/>
              </a:rPr>
              <a:t>p</a:t>
            </a:r>
            <a:r>
              <a:rPr sz="3000" spc="0" baseline="1365" dirty="0" smtClean="0">
                <a:latin typeface="Calibri"/>
                <a:cs typeface="Calibri"/>
              </a:rPr>
              <a:t>e</a:t>
            </a:r>
            <a:r>
              <a:rPr sz="3000" spc="-4" baseline="1365" dirty="0" smtClean="0">
                <a:latin typeface="Calibri"/>
                <a:cs typeface="Calibri"/>
              </a:rPr>
              <a:t>l</a:t>
            </a:r>
            <a:r>
              <a:rPr sz="3000" spc="0" baseline="1365" dirty="0" smtClean="0">
                <a:latin typeface="Calibri"/>
                <a:cs typeface="Calibri"/>
              </a:rPr>
              <a:t>l</a:t>
            </a:r>
            <a:r>
              <a:rPr sz="3000" spc="-9" baseline="1365" dirty="0" smtClean="0">
                <a:latin typeface="Calibri"/>
                <a:cs typeface="Calibri"/>
              </a:rPr>
              <a:t>i</a:t>
            </a:r>
            <a:r>
              <a:rPr sz="3000" spc="0" baseline="1365" dirty="0" smtClean="0">
                <a:latin typeface="Calibri"/>
                <a:cs typeface="Calibri"/>
              </a:rPr>
              <a:t>do_Nomb</a:t>
            </a:r>
            <a:r>
              <a:rPr sz="3000" spc="-25" baseline="1365" dirty="0" smtClean="0">
                <a:latin typeface="Calibri"/>
                <a:cs typeface="Calibri"/>
              </a:rPr>
              <a:t>r</a:t>
            </a:r>
            <a:r>
              <a:rPr sz="3000" spc="0" baseline="1365" dirty="0" smtClean="0">
                <a:latin typeface="Calibri"/>
                <a:cs typeface="Calibri"/>
              </a:rPr>
              <a:t>e_</a:t>
            </a:r>
            <a:r>
              <a:rPr sz="3000" spc="-164" baseline="1365" dirty="0" smtClean="0">
                <a:latin typeface="Calibri"/>
                <a:cs typeface="Calibri"/>
              </a:rPr>
              <a:t>T</a:t>
            </a:r>
            <a:r>
              <a:rPr sz="3000" spc="0" baseline="1365" dirty="0" smtClean="0">
                <a:latin typeface="Calibri"/>
                <a:cs typeface="Calibri"/>
              </a:rPr>
              <a:t>a</a:t>
            </a:r>
            <a:r>
              <a:rPr sz="3000" spc="-25" baseline="1365" dirty="0" smtClean="0">
                <a:latin typeface="Calibri"/>
                <a:cs typeface="Calibri"/>
              </a:rPr>
              <a:t>r</a:t>
            </a:r>
            <a:r>
              <a:rPr sz="3000" spc="0" baseline="1365" dirty="0" smtClean="0">
                <a:latin typeface="Calibri"/>
                <a:cs typeface="Calibri"/>
              </a:rPr>
              <a:t>e</a:t>
            </a:r>
            <a:r>
              <a:rPr sz="3000" spc="4" baseline="1365" dirty="0" smtClean="0">
                <a:latin typeface="Calibri"/>
                <a:cs typeface="Calibri"/>
              </a:rPr>
              <a:t>a</a:t>
            </a:r>
            <a:r>
              <a:rPr sz="3000" spc="0" baseline="1365" dirty="0" smtClean="0">
                <a:latin typeface="Calibri"/>
                <a:cs typeface="Calibri"/>
              </a:rPr>
              <a:t>_#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57674" y="4471416"/>
            <a:ext cx="2738025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0" baseline="2730" dirty="0" smtClean="0">
                <a:latin typeface="Calibri"/>
                <a:cs typeface="Calibri"/>
              </a:rPr>
              <a:t>(# es el</a:t>
            </a:r>
            <a:r>
              <a:rPr sz="3000" spc="14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n</a:t>
            </a:r>
            <a:r>
              <a:rPr sz="3000" spc="4" baseline="2730" dirty="0" smtClean="0">
                <a:latin typeface="Calibri"/>
                <a:cs typeface="Calibri"/>
              </a:rPr>
              <a:t>ú</a:t>
            </a:r>
            <a:r>
              <a:rPr sz="3000" spc="0" baseline="2730" dirty="0" smtClean="0">
                <a:latin typeface="Calibri"/>
                <a:cs typeface="Calibri"/>
              </a:rPr>
              <a:t>m</a:t>
            </a:r>
            <a:r>
              <a:rPr sz="3000" spc="-4" baseline="2730" dirty="0" smtClean="0">
                <a:latin typeface="Calibri"/>
                <a:cs typeface="Calibri"/>
              </a:rPr>
              <a:t>e</a:t>
            </a:r>
            <a:r>
              <a:rPr sz="3000" spc="-39" baseline="2730" dirty="0" smtClean="0">
                <a:latin typeface="Calibri"/>
                <a:cs typeface="Calibri"/>
              </a:rPr>
              <a:t>r</a:t>
            </a:r>
            <a:r>
              <a:rPr sz="3000" spc="0" baseline="2730" dirty="0" smtClean="0">
                <a:latin typeface="Calibri"/>
                <a:cs typeface="Calibri"/>
              </a:rPr>
              <a:t>o</a:t>
            </a:r>
            <a:r>
              <a:rPr sz="3000" spc="-9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del </a:t>
            </a:r>
            <a:r>
              <a:rPr sz="3000" spc="-441" baseline="2730" dirty="0" smtClean="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sz="3000" u="heavy" spc="-159" baseline="2730" dirty="0" smtClean="0">
                <a:solidFill>
                  <a:srgbClr val="0462C1"/>
                </a:solidFill>
                <a:latin typeface="Calibri"/>
                <a:cs typeface="Calibri"/>
                <a:hlinkClick r:id="rId4"/>
              </a:rPr>
              <a:t>T</a:t>
            </a:r>
            <a:r>
              <a:rPr sz="3000" u="heavy" spc="0" baseline="2730" dirty="0" smtClean="0">
                <a:solidFill>
                  <a:srgbClr val="0462C1"/>
                </a:solidFill>
                <a:latin typeface="Calibri"/>
                <a:cs typeface="Calibri"/>
                <a:hlinkClick r:id="rId4"/>
              </a:rPr>
              <a:t>a</a:t>
            </a:r>
            <a:r>
              <a:rPr sz="3000" u="heavy" spc="-25" baseline="2730" dirty="0" smtClean="0">
                <a:solidFill>
                  <a:srgbClr val="0462C1"/>
                </a:solidFill>
                <a:latin typeface="Calibri"/>
                <a:cs typeface="Calibri"/>
                <a:hlinkClick r:id="rId4"/>
              </a:rPr>
              <a:t>r</a:t>
            </a:r>
            <a:r>
              <a:rPr sz="3000" u="heavy" spc="0" baseline="2730" dirty="0" smtClean="0">
                <a:solidFill>
                  <a:srgbClr val="0462C1"/>
                </a:solidFill>
                <a:latin typeface="Calibri"/>
                <a:cs typeface="Calibri"/>
                <a:hlinkClick r:id="rId4"/>
              </a:rPr>
              <a:t>ea</a:t>
            </a:r>
            <a:r>
              <a:rPr sz="3000" spc="0" baseline="2730" dirty="0" smtClean="0">
                <a:latin typeface="Calibri"/>
                <a:cs typeface="Calibri"/>
                <a:hlinkClick r:id="rId4"/>
              </a:rPr>
              <a:t>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2335" y="4775987"/>
            <a:ext cx="994473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b="1" spc="-9" baseline="2730" dirty="0" smtClean="0">
                <a:latin typeface="Calibri"/>
                <a:cs typeface="Calibri"/>
              </a:rPr>
              <a:t>E</a:t>
            </a:r>
            <a:r>
              <a:rPr sz="3000" b="1" spc="0" baseline="2730" dirty="0" smtClean="0">
                <a:latin typeface="Calibri"/>
                <a:cs typeface="Calibri"/>
              </a:rPr>
              <a:t>jemplo: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02968" y="4775987"/>
            <a:ext cx="2333460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b="1" spc="-104" baseline="2730" dirty="0" smtClean="0">
                <a:latin typeface="Calibri"/>
                <a:cs typeface="Calibri"/>
              </a:rPr>
              <a:t>T</a:t>
            </a:r>
            <a:r>
              <a:rPr sz="3000" b="1" spc="0" baseline="2730" dirty="0" smtClean="0">
                <a:latin typeface="Calibri"/>
                <a:cs typeface="Calibri"/>
              </a:rPr>
              <a:t>rujillo_</a:t>
            </a:r>
            <a:r>
              <a:rPr sz="3000" b="1" spc="-4" baseline="2730" dirty="0" smtClean="0">
                <a:latin typeface="Calibri"/>
                <a:cs typeface="Calibri"/>
              </a:rPr>
              <a:t>A</a:t>
            </a:r>
            <a:r>
              <a:rPr sz="3000" b="1" spc="0" baseline="2730" dirty="0" smtClean="0">
                <a:latin typeface="Calibri"/>
                <a:cs typeface="Calibri"/>
              </a:rPr>
              <a:t>l</a:t>
            </a:r>
            <a:r>
              <a:rPr sz="3000" b="1" spc="-39" baseline="2730" dirty="0" smtClean="0">
                <a:latin typeface="Calibri"/>
                <a:cs typeface="Calibri"/>
              </a:rPr>
              <a:t>e</a:t>
            </a:r>
            <a:r>
              <a:rPr sz="3000" b="1" spc="0" baseline="2730" dirty="0" smtClean="0">
                <a:latin typeface="Calibri"/>
                <a:cs typeface="Calibri"/>
              </a:rPr>
              <a:t>x</a:t>
            </a:r>
            <a:r>
              <a:rPr sz="3000" b="1" spc="-4" baseline="2730" dirty="0" smtClean="0">
                <a:latin typeface="Calibri"/>
                <a:cs typeface="Calibri"/>
              </a:rPr>
              <a:t>_</a:t>
            </a:r>
            <a:r>
              <a:rPr sz="3000" b="1" spc="-150" baseline="2730" dirty="0" smtClean="0">
                <a:latin typeface="Calibri"/>
                <a:cs typeface="Calibri"/>
              </a:rPr>
              <a:t>T</a:t>
            </a:r>
            <a:r>
              <a:rPr sz="3000" b="1" spc="0" baseline="2730" dirty="0" smtClean="0">
                <a:latin typeface="Calibri"/>
                <a:cs typeface="Calibri"/>
              </a:rPr>
              <a:t>a</a:t>
            </a:r>
            <a:r>
              <a:rPr sz="3000" b="1" spc="-29" baseline="2730" dirty="0" smtClean="0">
                <a:latin typeface="Calibri"/>
                <a:cs typeface="Calibri"/>
              </a:rPr>
              <a:t>r</a:t>
            </a:r>
            <a:r>
              <a:rPr sz="3000" b="1" spc="0" baseline="2730" dirty="0" smtClean="0">
                <a:latin typeface="Calibri"/>
                <a:cs typeface="Calibri"/>
              </a:rPr>
              <a:t>ea_2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02335" y="5386146"/>
            <a:ext cx="2859022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b="1" spc="0" baseline="2730" dirty="0" smtClean="0">
                <a:latin typeface="Calibri"/>
                <a:cs typeface="Calibri"/>
              </a:rPr>
              <a:t>E</a:t>
            </a:r>
            <a:r>
              <a:rPr sz="3000" b="1" spc="-25" baseline="2730" dirty="0" smtClean="0">
                <a:latin typeface="Calibri"/>
                <a:cs typeface="Calibri"/>
              </a:rPr>
              <a:t>n</a:t>
            </a:r>
            <a:r>
              <a:rPr sz="3000" b="1" spc="0" baseline="2730" dirty="0" smtClean="0">
                <a:latin typeface="Calibri"/>
                <a:cs typeface="Calibri"/>
              </a:rPr>
              <a:t>t</a:t>
            </a:r>
            <a:r>
              <a:rPr sz="3000" b="1" spc="-25" baseline="2730" dirty="0" smtClean="0">
                <a:latin typeface="Calibri"/>
                <a:cs typeface="Calibri"/>
              </a:rPr>
              <a:t>r</a:t>
            </a:r>
            <a:r>
              <a:rPr sz="3000" b="1" spc="0" baseline="2730" dirty="0" smtClean="0">
                <a:latin typeface="Calibri"/>
                <a:cs typeface="Calibri"/>
              </a:rPr>
              <a:t>e</a:t>
            </a:r>
            <a:r>
              <a:rPr sz="3000" b="1" spc="-39" baseline="2730" dirty="0" smtClean="0">
                <a:latin typeface="Calibri"/>
                <a:cs typeface="Calibri"/>
              </a:rPr>
              <a:t>g</a:t>
            </a:r>
            <a:r>
              <a:rPr sz="3000" b="1" spc="0" baseline="2730" dirty="0" smtClean="0">
                <a:latin typeface="Calibri"/>
                <a:cs typeface="Calibri"/>
              </a:rPr>
              <a:t>a: </a:t>
            </a:r>
            <a:r>
              <a:rPr sz="3000" spc="0" baseline="2730" dirty="0" smtClean="0">
                <a:latin typeface="Calibri"/>
                <a:cs typeface="Calibri"/>
              </a:rPr>
              <a:t>19 de</a:t>
            </a:r>
            <a:r>
              <a:rPr sz="3000" spc="-4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abri</a:t>
            </a:r>
            <a:r>
              <a:rPr sz="3000" spc="-9" baseline="2730" dirty="0" smtClean="0">
                <a:latin typeface="Calibri"/>
                <a:cs typeface="Calibri"/>
              </a:rPr>
              <a:t>l</a:t>
            </a:r>
            <a:r>
              <a:rPr sz="3000" spc="0" baseline="2730" dirty="0" smtClean="0">
                <a:latin typeface="Calibri"/>
                <a:cs typeface="Calibri"/>
              </a:rPr>
              <a:t>,</a:t>
            </a:r>
            <a:r>
              <a:rPr sz="3000" spc="4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2</a:t>
            </a:r>
            <a:r>
              <a:rPr sz="3000" spc="4" baseline="2730" dirty="0" smtClean="0">
                <a:latin typeface="Calibri"/>
                <a:cs typeface="Calibri"/>
              </a:rPr>
              <a:t>3</a:t>
            </a:r>
            <a:r>
              <a:rPr sz="3000" spc="0" baseline="2730" dirty="0" smtClean="0">
                <a:latin typeface="Calibri"/>
                <a:cs typeface="Calibri"/>
              </a:rPr>
              <a:t>h</a:t>
            </a:r>
            <a:r>
              <a:rPr sz="3000" spc="4" baseline="2730" dirty="0" smtClean="0">
                <a:latin typeface="Calibri"/>
                <a:cs typeface="Calibri"/>
              </a:rPr>
              <a:t>0</a:t>
            </a:r>
            <a:r>
              <a:rPr sz="3000" spc="0" baseline="2730" dirty="0" smtClean="0">
                <a:latin typeface="Calibri"/>
                <a:cs typeface="Calibri"/>
              </a:rPr>
              <a:t>0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075688" y="2193036"/>
            <a:ext cx="2804160" cy="3960876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138172" y="2241804"/>
            <a:ext cx="2683764" cy="3834384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138172" y="2241804"/>
            <a:ext cx="2683764" cy="3834384"/>
          </a:xfrm>
          <a:custGeom>
            <a:avLst/>
            <a:gdLst/>
            <a:ahLst/>
            <a:cxnLst/>
            <a:rect l="l" t="t" r="r" b="b"/>
            <a:pathLst>
              <a:path w="2683764" h="3834384">
                <a:moveTo>
                  <a:pt x="2683764" y="0"/>
                </a:moveTo>
                <a:lnTo>
                  <a:pt x="2683764" y="2492502"/>
                </a:lnTo>
                <a:lnTo>
                  <a:pt x="1341881" y="3834384"/>
                </a:lnTo>
                <a:lnTo>
                  <a:pt x="0" y="2492502"/>
                </a:lnTo>
                <a:lnTo>
                  <a:pt x="0" y="0"/>
                </a:lnTo>
                <a:lnTo>
                  <a:pt x="1341881" y="1341882"/>
                </a:lnTo>
                <a:lnTo>
                  <a:pt x="2683764" y="0"/>
                </a:lnTo>
                <a:close/>
              </a:path>
            </a:pathLst>
          </a:custGeom>
          <a:ln w="6349">
            <a:solidFill>
              <a:srgbClr val="EC7C3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821936" y="1693164"/>
            <a:ext cx="6256020" cy="3590544"/>
          </a:xfrm>
          <a:custGeom>
            <a:avLst/>
            <a:gdLst/>
            <a:ahLst/>
            <a:cxnLst/>
            <a:rect l="l" t="t" r="r" b="b"/>
            <a:pathLst>
              <a:path w="6256020" h="3590544">
                <a:moveTo>
                  <a:pt x="6256020" y="598424"/>
                </a:moveTo>
                <a:lnTo>
                  <a:pt x="6254035" y="549350"/>
                </a:lnTo>
                <a:lnTo>
                  <a:pt x="6248186" y="501367"/>
                </a:lnTo>
                <a:lnTo>
                  <a:pt x="6238625" y="454630"/>
                </a:lnTo>
                <a:lnTo>
                  <a:pt x="6225507" y="409293"/>
                </a:lnTo>
                <a:lnTo>
                  <a:pt x="6208986" y="365509"/>
                </a:lnTo>
                <a:lnTo>
                  <a:pt x="6189216" y="323434"/>
                </a:lnTo>
                <a:lnTo>
                  <a:pt x="6166351" y="283220"/>
                </a:lnTo>
                <a:lnTo>
                  <a:pt x="6140545" y="245022"/>
                </a:lnTo>
                <a:lnTo>
                  <a:pt x="6111953" y="208995"/>
                </a:lnTo>
                <a:lnTo>
                  <a:pt x="6080728" y="175291"/>
                </a:lnTo>
                <a:lnTo>
                  <a:pt x="6047024" y="144066"/>
                </a:lnTo>
                <a:lnTo>
                  <a:pt x="6010997" y="115474"/>
                </a:lnTo>
                <a:lnTo>
                  <a:pt x="5972799" y="89668"/>
                </a:lnTo>
                <a:lnTo>
                  <a:pt x="5932585" y="66803"/>
                </a:lnTo>
                <a:lnTo>
                  <a:pt x="5890510" y="47033"/>
                </a:lnTo>
                <a:lnTo>
                  <a:pt x="5846726" y="30512"/>
                </a:lnTo>
                <a:lnTo>
                  <a:pt x="5801389" y="17394"/>
                </a:lnTo>
                <a:lnTo>
                  <a:pt x="5754652" y="7833"/>
                </a:lnTo>
                <a:lnTo>
                  <a:pt x="5706669" y="1984"/>
                </a:lnTo>
                <a:lnTo>
                  <a:pt x="5657595" y="0"/>
                </a:lnTo>
                <a:lnTo>
                  <a:pt x="0" y="0"/>
                </a:lnTo>
                <a:lnTo>
                  <a:pt x="0" y="3590544"/>
                </a:lnTo>
                <a:lnTo>
                  <a:pt x="5657595" y="3590544"/>
                </a:lnTo>
                <a:lnTo>
                  <a:pt x="5706669" y="3588559"/>
                </a:lnTo>
                <a:lnTo>
                  <a:pt x="5754652" y="3582710"/>
                </a:lnTo>
                <a:lnTo>
                  <a:pt x="5801389" y="3573149"/>
                </a:lnTo>
                <a:lnTo>
                  <a:pt x="5846726" y="3560031"/>
                </a:lnTo>
                <a:lnTo>
                  <a:pt x="5890510" y="3543510"/>
                </a:lnTo>
                <a:lnTo>
                  <a:pt x="5932585" y="3523740"/>
                </a:lnTo>
                <a:lnTo>
                  <a:pt x="5972799" y="3500875"/>
                </a:lnTo>
                <a:lnTo>
                  <a:pt x="6010997" y="3475069"/>
                </a:lnTo>
                <a:lnTo>
                  <a:pt x="6047024" y="3446477"/>
                </a:lnTo>
                <a:lnTo>
                  <a:pt x="6080728" y="3415252"/>
                </a:lnTo>
                <a:lnTo>
                  <a:pt x="6111953" y="3381548"/>
                </a:lnTo>
                <a:lnTo>
                  <a:pt x="6140545" y="3345521"/>
                </a:lnTo>
                <a:lnTo>
                  <a:pt x="6166351" y="3307323"/>
                </a:lnTo>
                <a:lnTo>
                  <a:pt x="6189216" y="3267109"/>
                </a:lnTo>
                <a:lnTo>
                  <a:pt x="6208986" y="3225034"/>
                </a:lnTo>
                <a:lnTo>
                  <a:pt x="6225507" y="3181250"/>
                </a:lnTo>
                <a:lnTo>
                  <a:pt x="6238625" y="3135913"/>
                </a:lnTo>
                <a:lnTo>
                  <a:pt x="6248186" y="3089176"/>
                </a:lnTo>
                <a:lnTo>
                  <a:pt x="6254035" y="3041193"/>
                </a:lnTo>
                <a:lnTo>
                  <a:pt x="6256020" y="2992120"/>
                </a:lnTo>
                <a:lnTo>
                  <a:pt x="6256020" y="5984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821936" y="1693164"/>
            <a:ext cx="6256020" cy="3590544"/>
          </a:xfrm>
          <a:custGeom>
            <a:avLst/>
            <a:gdLst/>
            <a:ahLst/>
            <a:cxnLst/>
            <a:rect l="l" t="t" r="r" b="b"/>
            <a:pathLst>
              <a:path w="6256020" h="3590544">
                <a:moveTo>
                  <a:pt x="6256020" y="598424"/>
                </a:moveTo>
                <a:lnTo>
                  <a:pt x="6256020" y="2992120"/>
                </a:lnTo>
                <a:lnTo>
                  <a:pt x="6254035" y="3041193"/>
                </a:lnTo>
                <a:lnTo>
                  <a:pt x="6248186" y="3089176"/>
                </a:lnTo>
                <a:lnTo>
                  <a:pt x="6238625" y="3135913"/>
                </a:lnTo>
                <a:lnTo>
                  <a:pt x="6225507" y="3181250"/>
                </a:lnTo>
                <a:lnTo>
                  <a:pt x="6208986" y="3225034"/>
                </a:lnTo>
                <a:lnTo>
                  <a:pt x="6189216" y="3267109"/>
                </a:lnTo>
                <a:lnTo>
                  <a:pt x="6166351" y="3307323"/>
                </a:lnTo>
                <a:lnTo>
                  <a:pt x="6140545" y="3345521"/>
                </a:lnTo>
                <a:lnTo>
                  <a:pt x="6111953" y="3381548"/>
                </a:lnTo>
                <a:lnTo>
                  <a:pt x="6080728" y="3415252"/>
                </a:lnTo>
                <a:lnTo>
                  <a:pt x="6047024" y="3446477"/>
                </a:lnTo>
                <a:lnTo>
                  <a:pt x="6010997" y="3475069"/>
                </a:lnTo>
                <a:lnTo>
                  <a:pt x="5972799" y="3500875"/>
                </a:lnTo>
                <a:lnTo>
                  <a:pt x="5932585" y="3523740"/>
                </a:lnTo>
                <a:lnTo>
                  <a:pt x="5890510" y="3543510"/>
                </a:lnTo>
                <a:lnTo>
                  <a:pt x="5846726" y="3560031"/>
                </a:lnTo>
                <a:lnTo>
                  <a:pt x="5801389" y="3573149"/>
                </a:lnTo>
                <a:lnTo>
                  <a:pt x="5754652" y="3582710"/>
                </a:lnTo>
                <a:lnTo>
                  <a:pt x="5706669" y="3588559"/>
                </a:lnTo>
                <a:lnTo>
                  <a:pt x="5657595" y="3590544"/>
                </a:lnTo>
                <a:lnTo>
                  <a:pt x="0" y="3590544"/>
                </a:lnTo>
                <a:lnTo>
                  <a:pt x="0" y="0"/>
                </a:lnTo>
                <a:lnTo>
                  <a:pt x="5657595" y="0"/>
                </a:lnTo>
                <a:lnTo>
                  <a:pt x="5706669" y="1984"/>
                </a:lnTo>
                <a:lnTo>
                  <a:pt x="5754652" y="7833"/>
                </a:lnTo>
                <a:lnTo>
                  <a:pt x="5801389" y="17394"/>
                </a:lnTo>
                <a:lnTo>
                  <a:pt x="5846726" y="30512"/>
                </a:lnTo>
                <a:lnTo>
                  <a:pt x="5890510" y="47033"/>
                </a:lnTo>
                <a:lnTo>
                  <a:pt x="5932585" y="66803"/>
                </a:lnTo>
                <a:lnTo>
                  <a:pt x="5972799" y="89668"/>
                </a:lnTo>
                <a:lnTo>
                  <a:pt x="6010997" y="115474"/>
                </a:lnTo>
                <a:lnTo>
                  <a:pt x="6047024" y="144066"/>
                </a:lnTo>
                <a:lnTo>
                  <a:pt x="6080728" y="175291"/>
                </a:lnTo>
                <a:lnTo>
                  <a:pt x="6111953" y="208995"/>
                </a:lnTo>
                <a:lnTo>
                  <a:pt x="6140545" y="245022"/>
                </a:lnTo>
                <a:lnTo>
                  <a:pt x="6166351" y="283220"/>
                </a:lnTo>
                <a:lnTo>
                  <a:pt x="6189216" y="323434"/>
                </a:lnTo>
                <a:lnTo>
                  <a:pt x="6208986" y="365509"/>
                </a:lnTo>
                <a:lnTo>
                  <a:pt x="6225507" y="409293"/>
                </a:lnTo>
                <a:lnTo>
                  <a:pt x="6238625" y="454630"/>
                </a:lnTo>
                <a:lnTo>
                  <a:pt x="6248186" y="501367"/>
                </a:lnTo>
                <a:lnTo>
                  <a:pt x="6254035" y="549350"/>
                </a:lnTo>
                <a:lnTo>
                  <a:pt x="6256020" y="598424"/>
                </a:lnTo>
                <a:close/>
              </a:path>
            </a:pathLst>
          </a:custGeom>
          <a:ln w="6349">
            <a:solidFill>
              <a:srgbClr val="EC7C3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0288524" y="627888"/>
            <a:ext cx="1339596" cy="800100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16940" y="582929"/>
            <a:ext cx="8614070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P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ifi</a:t>
            </a:r>
            <a:r>
              <a:rPr sz="6000" spc="-6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c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c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6000" spc="-2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ó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r>
              <a:rPr sz="6000" spc="-13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6000" spc="-1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6000" spc="-8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cu</a:t>
            </a:r>
            <a:r>
              <a:rPr sz="6000" spc="-9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s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o</a:t>
            </a:r>
            <a:r>
              <a:rPr sz="6000" spc="-117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–</a:t>
            </a:r>
            <a:r>
              <a:rPr sz="6000" spc="-6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ía</a:t>
            </a:r>
            <a:r>
              <a:rPr sz="6000" spc="-6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5</a:t>
            </a:r>
            <a:r>
              <a:rPr sz="6000" spc="-4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(</a:t>
            </a: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1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3</a:t>
            </a:r>
            <a:r>
              <a:rPr sz="6000" spc="-7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6000" spc="-8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2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b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6000" spc="-1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)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16940" y="1120673"/>
            <a:ext cx="2246088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3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M</a:t>
            </a:r>
            <a:r>
              <a:rPr sz="4200" spc="-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4200" spc="-9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T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O</a:t>
            </a:r>
            <a:r>
              <a:rPr sz="4200" spc="-3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O</a:t>
            </a:r>
            <a:r>
              <a:rPr sz="4200" spc="-8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OG</a:t>
            </a:r>
            <a:r>
              <a:rPr sz="4200" spc="-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Í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56650" y="1120673"/>
            <a:ext cx="815261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2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P</a:t>
            </a:r>
            <a:r>
              <a:rPr sz="4200" spc="-1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4200" spc="-1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64112" y="1120673"/>
            <a:ext cx="426812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87745" y="1120673"/>
            <a:ext cx="5566560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1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G</a:t>
            </a:r>
            <a:r>
              <a:rPr sz="4200" spc="-4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S</a:t>
            </a:r>
            <a:r>
              <a:rPr sz="4200" spc="-1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T</a:t>
            </a:r>
            <a:r>
              <a:rPr sz="4200" spc="-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Ó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r>
              <a:rPr sz="4200" spc="-111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4200" spc="-3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M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IC</a:t>
            </a:r>
            <a:r>
              <a:rPr sz="4200" spc="-4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O</a:t>
            </a:r>
            <a:r>
              <a:rPr sz="4200" spc="-3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C</a:t>
            </a:r>
            <a:r>
              <a:rPr sz="4200" spc="-25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URR</a:t>
            </a:r>
            <a:r>
              <a:rPr sz="4200" spc="-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4200" spc="-25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CU</a:t>
            </a:r>
            <a:r>
              <a:rPr sz="4200" spc="-1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4200" spc="-19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4200" spc="-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r>
              <a:rPr sz="4200" spc="-82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4200" spc="-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Í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r>
              <a:rPr sz="4200" spc="-4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73574" y="2589403"/>
            <a:ext cx="3357725" cy="3180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45"/>
              </a:lnSpc>
              <a:spcBef>
                <a:spcPts val="122"/>
              </a:spcBef>
            </a:pPr>
            <a:r>
              <a:rPr sz="3450" spc="0" baseline="3561" dirty="0" smtClean="0">
                <a:latin typeface="Calibri"/>
                <a:cs typeface="Calibri"/>
              </a:rPr>
              <a:t>•</a:t>
            </a:r>
            <a:r>
              <a:rPr sz="3450" spc="134" baseline="3561" dirty="0" smtClean="0">
                <a:latin typeface="Calibri"/>
                <a:cs typeface="Calibri"/>
              </a:rPr>
              <a:t> </a:t>
            </a:r>
            <a:r>
              <a:rPr sz="3450" spc="0" baseline="3561" dirty="0" smtClean="0">
                <a:latin typeface="Calibri"/>
                <a:cs typeface="Calibri"/>
              </a:rPr>
              <a:t>Gen</a:t>
            </a:r>
            <a:r>
              <a:rPr sz="3450" spc="9" baseline="3561" dirty="0" smtClean="0">
                <a:latin typeface="Calibri"/>
                <a:cs typeface="Calibri"/>
              </a:rPr>
              <a:t>e</a:t>
            </a:r>
            <a:r>
              <a:rPr sz="3450" spc="-50" baseline="3561" dirty="0" smtClean="0">
                <a:latin typeface="Calibri"/>
                <a:cs typeface="Calibri"/>
              </a:rPr>
              <a:t>r</a:t>
            </a:r>
            <a:r>
              <a:rPr sz="3450" spc="0" baseline="3561" dirty="0" smtClean="0">
                <a:latin typeface="Calibri"/>
                <a:cs typeface="Calibri"/>
              </a:rPr>
              <a:t>alidades</a:t>
            </a:r>
            <a:r>
              <a:rPr sz="3450" spc="-29" baseline="3561" dirty="0" smtClean="0">
                <a:latin typeface="Calibri"/>
                <a:cs typeface="Calibri"/>
              </a:rPr>
              <a:t> </a:t>
            </a:r>
            <a:r>
              <a:rPr sz="3450" spc="0" baseline="3561" dirty="0" smtClean="0">
                <a:latin typeface="Calibri"/>
                <a:cs typeface="Calibri"/>
              </a:rPr>
              <a:t>de</a:t>
            </a:r>
            <a:r>
              <a:rPr sz="3450" spc="-9" baseline="3561" dirty="0" smtClean="0">
                <a:latin typeface="Calibri"/>
                <a:cs typeface="Calibri"/>
              </a:rPr>
              <a:t> </a:t>
            </a:r>
            <a:r>
              <a:rPr sz="3450" spc="0" baseline="3561" dirty="0" smtClean="0">
                <a:latin typeface="Calibri"/>
                <a:cs typeface="Calibri"/>
              </a:rPr>
              <a:t>Moodle</a:t>
            </a:r>
            <a:endParaRPr sz="23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30774" y="2964306"/>
            <a:ext cx="159012" cy="14414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39">
              <a:lnSpc>
                <a:spcPts val="2445"/>
              </a:lnSpc>
              <a:spcBef>
                <a:spcPts val="122"/>
              </a:spcBef>
            </a:pPr>
            <a:r>
              <a:rPr sz="3450" spc="0" baseline="3561" dirty="0" smtClean="0">
                <a:latin typeface="Calibri"/>
                <a:cs typeface="Calibri"/>
              </a:rPr>
              <a:t>-</a:t>
            </a:r>
            <a:endParaRPr sz="23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7"/>
              </a:spcBef>
            </a:pPr>
            <a:r>
              <a:rPr sz="2300" spc="0" dirty="0" smtClean="0">
                <a:latin typeface="Calibri"/>
                <a:cs typeface="Calibri"/>
              </a:rPr>
              <a:t>-</a:t>
            </a:r>
            <a:endParaRPr sz="2300">
              <a:latin typeface="Calibri"/>
              <a:cs typeface="Calibri"/>
            </a:endParaRPr>
          </a:p>
          <a:p>
            <a:pPr marL="12700" marR="139">
              <a:lnSpc>
                <a:spcPct val="101725"/>
              </a:lnSpc>
              <a:spcBef>
                <a:spcPts val="145"/>
              </a:spcBef>
            </a:pPr>
            <a:r>
              <a:rPr sz="2300" spc="0" dirty="0" smtClean="0">
                <a:latin typeface="Calibri"/>
                <a:cs typeface="Calibri"/>
              </a:rPr>
              <a:t>-</a:t>
            </a:r>
            <a:endParaRPr sz="2300">
              <a:latin typeface="Calibri"/>
              <a:cs typeface="Calibri"/>
            </a:endParaRPr>
          </a:p>
          <a:p>
            <a:pPr marL="12700" marR="139">
              <a:lnSpc>
                <a:spcPct val="101725"/>
              </a:lnSpc>
              <a:spcBef>
                <a:spcPts val="145"/>
              </a:spcBef>
            </a:pPr>
            <a:r>
              <a:rPr sz="2300" spc="0" dirty="0" smtClean="0">
                <a:latin typeface="Calibri"/>
                <a:cs typeface="Calibri"/>
              </a:rPr>
              <a:t>-</a:t>
            </a:r>
            <a:endParaRPr sz="23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586476" y="2964306"/>
            <a:ext cx="4354556" cy="14414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45"/>
              </a:lnSpc>
              <a:spcBef>
                <a:spcPts val="122"/>
              </a:spcBef>
            </a:pPr>
            <a:r>
              <a:rPr sz="3450" spc="0" baseline="3561" dirty="0" smtClean="0">
                <a:latin typeface="Calibri"/>
                <a:cs typeface="Calibri"/>
              </a:rPr>
              <a:t>E</a:t>
            </a:r>
            <a:r>
              <a:rPr sz="3450" spc="-19" baseline="3561" dirty="0" smtClean="0">
                <a:latin typeface="Calibri"/>
                <a:cs typeface="Calibri"/>
              </a:rPr>
              <a:t>s</a:t>
            </a:r>
            <a:r>
              <a:rPr sz="3450" spc="0" baseline="3561" dirty="0" smtClean="0">
                <a:latin typeface="Calibri"/>
                <a:cs typeface="Calibri"/>
              </a:rPr>
              <a:t>truc</a:t>
            </a:r>
            <a:r>
              <a:rPr sz="3450" spc="-4" baseline="3561" dirty="0" smtClean="0">
                <a:latin typeface="Calibri"/>
                <a:cs typeface="Calibri"/>
              </a:rPr>
              <a:t>t</a:t>
            </a:r>
            <a:r>
              <a:rPr sz="3450" spc="0" baseline="3561" dirty="0" smtClean="0">
                <a:latin typeface="Calibri"/>
                <a:cs typeface="Calibri"/>
              </a:rPr>
              <a:t>u</a:t>
            </a:r>
            <a:r>
              <a:rPr sz="3450" spc="-44" baseline="3561" dirty="0" smtClean="0">
                <a:latin typeface="Calibri"/>
                <a:cs typeface="Calibri"/>
              </a:rPr>
              <a:t>r</a:t>
            </a:r>
            <a:r>
              <a:rPr sz="3450" spc="0" baseline="3561" dirty="0" smtClean="0">
                <a:latin typeface="Calibri"/>
                <a:cs typeface="Calibri"/>
              </a:rPr>
              <a:t>a</a:t>
            </a:r>
            <a:r>
              <a:rPr sz="3450" spc="-14" baseline="3561" dirty="0" smtClean="0">
                <a:latin typeface="Calibri"/>
                <a:cs typeface="Calibri"/>
              </a:rPr>
              <a:t> </a:t>
            </a:r>
            <a:r>
              <a:rPr sz="3450" spc="0" baseline="3561" dirty="0" smtClean="0">
                <a:latin typeface="Calibri"/>
                <a:cs typeface="Calibri"/>
              </a:rPr>
              <a:t>de</a:t>
            </a:r>
            <a:r>
              <a:rPr sz="3450" spc="4" baseline="3561" dirty="0" smtClean="0">
                <a:latin typeface="Calibri"/>
                <a:cs typeface="Calibri"/>
              </a:rPr>
              <a:t> </a:t>
            </a:r>
            <a:r>
              <a:rPr sz="3450" spc="0" baseline="3561" dirty="0" smtClean="0">
                <a:latin typeface="Calibri"/>
                <a:cs typeface="Calibri"/>
              </a:rPr>
              <a:t>aula</a:t>
            </a:r>
            <a:r>
              <a:rPr sz="3450" spc="-19" baseline="3561" dirty="0" smtClean="0">
                <a:latin typeface="Calibri"/>
                <a:cs typeface="Calibri"/>
              </a:rPr>
              <a:t> </a:t>
            </a:r>
            <a:r>
              <a:rPr sz="3450" spc="0" baseline="3561" dirty="0" smtClean="0">
                <a:latin typeface="Calibri"/>
                <a:cs typeface="Calibri"/>
              </a:rPr>
              <a:t>Virtual </a:t>
            </a:r>
            <a:r>
              <a:rPr sz="3450" spc="4" baseline="3561" dirty="0" smtClean="0">
                <a:latin typeface="Calibri"/>
                <a:cs typeface="Calibri"/>
              </a:rPr>
              <a:t>b-</a:t>
            </a:r>
            <a:r>
              <a:rPr sz="3450" spc="0" baseline="3561" dirty="0" smtClean="0">
                <a:latin typeface="Calibri"/>
                <a:cs typeface="Calibri"/>
              </a:rPr>
              <a:t>learning</a:t>
            </a:r>
            <a:endParaRPr sz="2300">
              <a:latin typeface="Calibri"/>
              <a:cs typeface="Calibri"/>
            </a:endParaRPr>
          </a:p>
          <a:p>
            <a:pPr marL="12700" marR="1393404">
              <a:lnSpc>
                <a:spcPts val="2807"/>
              </a:lnSpc>
              <a:spcBef>
                <a:spcPts val="7"/>
              </a:spcBef>
            </a:pPr>
            <a:r>
              <a:rPr sz="2300" spc="0" dirty="0" smtClean="0">
                <a:latin typeface="Calibri"/>
                <a:cs typeface="Calibri"/>
              </a:rPr>
              <a:t>C</a:t>
            </a:r>
            <a:r>
              <a:rPr sz="2300" spc="-9" dirty="0" smtClean="0">
                <a:latin typeface="Calibri"/>
                <a:cs typeface="Calibri"/>
              </a:rPr>
              <a:t>on</a:t>
            </a:r>
            <a:r>
              <a:rPr sz="2300" spc="0" dirty="0" smtClean="0">
                <a:latin typeface="Calibri"/>
                <a:cs typeface="Calibri"/>
              </a:rPr>
              <a:t>figu</a:t>
            </a:r>
            <a:r>
              <a:rPr sz="2300" spc="-50" dirty="0" smtClean="0">
                <a:latin typeface="Calibri"/>
                <a:cs typeface="Calibri"/>
              </a:rPr>
              <a:t>r</a:t>
            </a:r>
            <a:r>
              <a:rPr sz="2300" spc="0" dirty="0" smtClean="0">
                <a:latin typeface="Calibri"/>
                <a:cs typeface="Calibri"/>
              </a:rPr>
              <a:t>aci</a:t>
            </a:r>
            <a:r>
              <a:rPr sz="2300" spc="-9" dirty="0" smtClean="0">
                <a:latin typeface="Calibri"/>
                <a:cs typeface="Calibri"/>
              </a:rPr>
              <a:t>ó</a:t>
            </a:r>
            <a:r>
              <a:rPr sz="2300" spc="0" dirty="0" smtClean="0">
                <a:latin typeface="Calibri"/>
                <a:cs typeface="Calibri"/>
              </a:rPr>
              <a:t>n</a:t>
            </a:r>
            <a:r>
              <a:rPr sz="2300" spc="-14" dirty="0" smtClean="0">
                <a:latin typeface="Calibri"/>
                <a:cs typeface="Calibri"/>
              </a:rPr>
              <a:t> </a:t>
            </a:r>
            <a:r>
              <a:rPr sz="2300" spc="0" dirty="0" smtClean="0">
                <a:latin typeface="Calibri"/>
                <a:cs typeface="Calibri"/>
              </a:rPr>
              <a:t>del cu</a:t>
            </a:r>
            <a:r>
              <a:rPr sz="2300" spc="-39" dirty="0" smtClean="0">
                <a:latin typeface="Calibri"/>
                <a:cs typeface="Calibri"/>
              </a:rPr>
              <a:t>r</a:t>
            </a:r>
            <a:r>
              <a:rPr sz="2300" spc="0" dirty="0" smtClean="0">
                <a:latin typeface="Calibri"/>
                <a:cs typeface="Calibri"/>
              </a:rPr>
              <a:t>so </a:t>
            </a:r>
            <a:endParaRPr sz="2300">
              <a:latin typeface="Calibri"/>
              <a:cs typeface="Calibri"/>
            </a:endParaRPr>
          </a:p>
          <a:p>
            <a:pPr marL="12700" marR="1393404">
              <a:lnSpc>
                <a:spcPts val="2807"/>
              </a:lnSpc>
              <a:spcBef>
                <a:spcPts val="145"/>
              </a:spcBef>
            </a:pPr>
            <a:r>
              <a:rPr sz="2300" spc="0" dirty="0" smtClean="0">
                <a:latin typeface="Calibri"/>
                <a:cs typeface="Calibri"/>
              </a:rPr>
              <a:t>Ge</a:t>
            </a:r>
            <a:r>
              <a:rPr sz="2300" spc="-19" dirty="0" smtClean="0">
                <a:latin typeface="Calibri"/>
                <a:cs typeface="Calibri"/>
              </a:rPr>
              <a:t>s</a:t>
            </a:r>
            <a:r>
              <a:rPr sz="2300" spc="0" dirty="0" smtClean="0">
                <a:latin typeface="Calibri"/>
                <a:cs typeface="Calibri"/>
              </a:rPr>
              <a:t>ti</a:t>
            </a:r>
            <a:r>
              <a:rPr sz="2300" spc="-4" dirty="0" smtClean="0">
                <a:latin typeface="Calibri"/>
                <a:cs typeface="Calibri"/>
              </a:rPr>
              <a:t>ó</a:t>
            </a:r>
            <a:r>
              <a:rPr sz="2300" spc="0" dirty="0" smtClean="0">
                <a:latin typeface="Calibri"/>
                <a:cs typeface="Calibri"/>
              </a:rPr>
              <a:t>n</a:t>
            </a:r>
            <a:r>
              <a:rPr sz="2300" spc="-14" dirty="0" smtClean="0">
                <a:latin typeface="Calibri"/>
                <a:cs typeface="Calibri"/>
              </a:rPr>
              <a:t> </a:t>
            </a:r>
            <a:r>
              <a:rPr sz="2300" spc="0" dirty="0" smtClean="0">
                <a:latin typeface="Calibri"/>
                <a:cs typeface="Calibri"/>
              </a:rPr>
              <a:t>de</a:t>
            </a:r>
            <a:r>
              <a:rPr sz="2300" spc="4" dirty="0" smtClean="0">
                <a:latin typeface="Calibri"/>
                <a:cs typeface="Calibri"/>
              </a:rPr>
              <a:t> </a:t>
            </a:r>
            <a:r>
              <a:rPr sz="2300" spc="0" dirty="0" smtClean="0">
                <a:latin typeface="Calibri"/>
                <a:cs typeface="Calibri"/>
              </a:rPr>
              <a:t>part</a:t>
            </a:r>
            <a:r>
              <a:rPr sz="2300" spc="-4" dirty="0" smtClean="0">
                <a:latin typeface="Calibri"/>
                <a:cs typeface="Calibri"/>
              </a:rPr>
              <a:t>i</a:t>
            </a:r>
            <a:r>
              <a:rPr sz="2300" spc="0" dirty="0" smtClean="0">
                <a:latin typeface="Calibri"/>
                <a:cs typeface="Calibri"/>
              </a:rPr>
              <a:t>cipa</a:t>
            </a:r>
            <a:r>
              <a:rPr sz="2300" spc="-25" dirty="0" smtClean="0">
                <a:latin typeface="Calibri"/>
                <a:cs typeface="Calibri"/>
              </a:rPr>
              <a:t>n</a:t>
            </a:r>
            <a:r>
              <a:rPr sz="2300" spc="-29" dirty="0" smtClean="0">
                <a:latin typeface="Calibri"/>
                <a:cs typeface="Calibri"/>
              </a:rPr>
              <a:t>t</a:t>
            </a:r>
            <a:r>
              <a:rPr sz="2300" spc="0" dirty="0" smtClean="0">
                <a:latin typeface="Calibri"/>
                <a:cs typeface="Calibri"/>
              </a:rPr>
              <a:t>es </a:t>
            </a:r>
            <a:endParaRPr sz="2300">
              <a:latin typeface="Calibri"/>
              <a:cs typeface="Calibri"/>
            </a:endParaRPr>
          </a:p>
          <a:p>
            <a:pPr marL="12700" marR="1393404">
              <a:lnSpc>
                <a:spcPts val="2807"/>
              </a:lnSpc>
              <a:spcBef>
                <a:spcPts val="145"/>
              </a:spcBef>
            </a:pPr>
            <a:r>
              <a:rPr sz="2300" spc="0" dirty="0" smtClean="0">
                <a:latin typeface="Calibri"/>
                <a:cs typeface="Calibri"/>
              </a:rPr>
              <a:t>Ge</a:t>
            </a:r>
            <a:r>
              <a:rPr sz="2300" spc="-19" dirty="0" smtClean="0">
                <a:latin typeface="Calibri"/>
                <a:cs typeface="Calibri"/>
              </a:rPr>
              <a:t>s</a:t>
            </a:r>
            <a:r>
              <a:rPr sz="2300" spc="0" dirty="0" smtClean="0">
                <a:latin typeface="Calibri"/>
                <a:cs typeface="Calibri"/>
              </a:rPr>
              <a:t>ti</a:t>
            </a:r>
            <a:r>
              <a:rPr sz="2300" spc="-4" dirty="0" smtClean="0">
                <a:latin typeface="Calibri"/>
                <a:cs typeface="Calibri"/>
              </a:rPr>
              <a:t>ó</a:t>
            </a:r>
            <a:r>
              <a:rPr sz="2300" spc="0" dirty="0" smtClean="0">
                <a:latin typeface="Calibri"/>
                <a:cs typeface="Calibri"/>
              </a:rPr>
              <a:t>n</a:t>
            </a:r>
            <a:r>
              <a:rPr sz="2300" spc="-14" dirty="0" smtClean="0">
                <a:latin typeface="Calibri"/>
                <a:cs typeface="Calibri"/>
              </a:rPr>
              <a:t> </a:t>
            </a:r>
            <a:r>
              <a:rPr sz="2300" spc="0" dirty="0" smtClean="0">
                <a:latin typeface="Calibri"/>
                <a:cs typeface="Calibri"/>
              </a:rPr>
              <a:t>de</a:t>
            </a:r>
            <a:r>
              <a:rPr sz="2300" spc="4" dirty="0" smtClean="0">
                <a:latin typeface="Calibri"/>
                <a:cs typeface="Calibri"/>
              </a:rPr>
              <a:t> </a:t>
            </a:r>
            <a:r>
              <a:rPr sz="2300" spc="-39" dirty="0" smtClean="0">
                <a:latin typeface="Calibri"/>
                <a:cs typeface="Calibri"/>
              </a:rPr>
              <a:t>r</a:t>
            </a:r>
            <a:r>
              <a:rPr sz="2300" spc="0" dirty="0" smtClean="0">
                <a:latin typeface="Calibri"/>
                <a:cs typeface="Calibri"/>
              </a:rPr>
              <a:t>ecu</a:t>
            </a:r>
            <a:r>
              <a:rPr sz="2300" spc="-29" dirty="0" smtClean="0">
                <a:latin typeface="Calibri"/>
                <a:cs typeface="Calibri"/>
              </a:rPr>
              <a:t>r</a:t>
            </a:r>
            <a:r>
              <a:rPr sz="2300" spc="0" dirty="0" smtClean="0">
                <a:latin typeface="Calibri"/>
                <a:cs typeface="Calibri"/>
              </a:rPr>
              <a:t>sos</a:t>
            </a:r>
            <a:endParaRPr sz="2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075688" y="2193036"/>
            <a:ext cx="2804160" cy="3960876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138172" y="2241804"/>
            <a:ext cx="2683764" cy="3834384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138172" y="2241804"/>
            <a:ext cx="2683764" cy="3834384"/>
          </a:xfrm>
          <a:custGeom>
            <a:avLst/>
            <a:gdLst/>
            <a:ahLst/>
            <a:cxnLst/>
            <a:rect l="l" t="t" r="r" b="b"/>
            <a:pathLst>
              <a:path w="2683764" h="3834384">
                <a:moveTo>
                  <a:pt x="2683764" y="0"/>
                </a:moveTo>
                <a:lnTo>
                  <a:pt x="2683764" y="2492502"/>
                </a:lnTo>
                <a:lnTo>
                  <a:pt x="1341881" y="3834384"/>
                </a:lnTo>
                <a:lnTo>
                  <a:pt x="0" y="2492502"/>
                </a:lnTo>
                <a:lnTo>
                  <a:pt x="0" y="0"/>
                </a:lnTo>
                <a:lnTo>
                  <a:pt x="1341881" y="1341882"/>
                </a:lnTo>
                <a:lnTo>
                  <a:pt x="2683764" y="0"/>
                </a:lnTo>
                <a:close/>
              </a:path>
            </a:pathLst>
          </a:custGeom>
          <a:ln w="6349">
            <a:solidFill>
              <a:srgbClr val="EC7C3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821936" y="1693164"/>
            <a:ext cx="6256020" cy="3590544"/>
          </a:xfrm>
          <a:custGeom>
            <a:avLst/>
            <a:gdLst/>
            <a:ahLst/>
            <a:cxnLst/>
            <a:rect l="l" t="t" r="r" b="b"/>
            <a:pathLst>
              <a:path w="6256020" h="3590544">
                <a:moveTo>
                  <a:pt x="6256020" y="598424"/>
                </a:moveTo>
                <a:lnTo>
                  <a:pt x="6254035" y="549350"/>
                </a:lnTo>
                <a:lnTo>
                  <a:pt x="6248186" y="501367"/>
                </a:lnTo>
                <a:lnTo>
                  <a:pt x="6238625" y="454630"/>
                </a:lnTo>
                <a:lnTo>
                  <a:pt x="6225507" y="409293"/>
                </a:lnTo>
                <a:lnTo>
                  <a:pt x="6208986" y="365509"/>
                </a:lnTo>
                <a:lnTo>
                  <a:pt x="6189216" y="323434"/>
                </a:lnTo>
                <a:lnTo>
                  <a:pt x="6166351" y="283220"/>
                </a:lnTo>
                <a:lnTo>
                  <a:pt x="6140545" y="245022"/>
                </a:lnTo>
                <a:lnTo>
                  <a:pt x="6111953" y="208995"/>
                </a:lnTo>
                <a:lnTo>
                  <a:pt x="6080728" y="175291"/>
                </a:lnTo>
                <a:lnTo>
                  <a:pt x="6047024" y="144066"/>
                </a:lnTo>
                <a:lnTo>
                  <a:pt x="6010997" y="115474"/>
                </a:lnTo>
                <a:lnTo>
                  <a:pt x="5972799" y="89668"/>
                </a:lnTo>
                <a:lnTo>
                  <a:pt x="5932585" y="66803"/>
                </a:lnTo>
                <a:lnTo>
                  <a:pt x="5890510" y="47033"/>
                </a:lnTo>
                <a:lnTo>
                  <a:pt x="5846726" y="30512"/>
                </a:lnTo>
                <a:lnTo>
                  <a:pt x="5801389" y="17394"/>
                </a:lnTo>
                <a:lnTo>
                  <a:pt x="5754652" y="7833"/>
                </a:lnTo>
                <a:lnTo>
                  <a:pt x="5706669" y="1984"/>
                </a:lnTo>
                <a:lnTo>
                  <a:pt x="5657595" y="0"/>
                </a:lnTo>
                <a:lnTo>
                  <a:pt x="0" y="0"/>
                </a:lnTo>
                <a:lnTo>
                  <a:pt x="0" y="3590544"/>
                </a:lnTo>
                <a:lnTo>
                  <a:pt x="5657595" y="3590544"/>
                </a:lnTo>
                <a:lnTo>
                  <a:pt x="5706669" y="3588559"/>
                </a:lnTo>
                <a:lnTo>
                  <a:pt x="5754652" y="3582710"/>
                </a:lnTo>
                <a:lnTo>
                  <a:pt x="5801389" y="3573149"/>
                </a:lnTo>
                <a:lnTo>
                  <a:pt x="5846726" y="3560031"/>
                </a:lnTo>
                <a:lnTo>
                  <a:pt x="5890510" y="3543510"/>
                </a:lnTo>
                <a:lnTo>
                  <a:pt x="5932585" y="3523740"/>
                </a:lnTo>
                <a:lnTo>
                  <a:pt x="5972799" y="3500875"/>
                </a:lnTo>
                <a:lnTo>
                  <a:pt x="6010997" y="3475069"/>
                </a:lnTo>
                <a:lnTo>
                  <a:pt x="6047024" y="3446477"/>
                </a:lnTo>
                <a:lnTo>
                  <a:pt x="6080728" y="3415252"/>
                </a:lnTo>
                <a:lnTo>
                  <a:pt x="6111953" y="3381548"/>
                </a:lnTo>
                <a:lnTo>
                  <a:pt x="6140545" y="3345521"/>
                </a:lnTo>
                <a:lnTo>
                  <a:pt x="6166351" y="3307323"/>
                </a:lnTo>
                <a:lnTo>
                  <a:pt x="6189216" y="3267109"/>
                </a:lnTo>
                <a:lnTo>
                  <a:pt x="6208986" y="3225034"/>
                </a:lnTo>
                <a:lnTo>
                  <a:pt x="6225507" y="3181250"/>
                </a:lnTo>
                <a:lnTo>
                  <a:pt x="6238625" y="3135913"/>
                </a:lnTo>
                <a:lnTo>
                  <a:pt x="6248186" y="3089176"/>
                </a:lnTo>
                <a:lnTo>
                  <a:pt x="6254035" y="3041193"/>
                </a:lnTo>
                <a:lnTo>
                  <a:pt x="6256020" y="2992120"/>
                </a:lnTo>
                <a:lnTo>
                  <a:pt x="6256020" y="5984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821936" y="1693164"/>
            <a:ext cx="6256020" cy="3590544"/>
          </a:xfrm>
          <a:custGeom>
            <a:avLst/>
            <a:gdLst/>
            <a:ahLst/>
            <a:cxnLst/>
            <a:rect l="l" t="t" r="r" b="b"/>
            <a:pathLst>
              <a:path w="6256020" h="3590544">
                <a:moveTo>
                  <a:pt x="6256020" y="598424"/>
                </a:moveTo>
                <a:lnTo>
                  <a:pt x="6256020" y="2992120"/>
                </a:lnTo>
                <a:lnTo>
                  <a:pt x="6254035" y="3041193"/>
                </a:lnTo>
                <a:lnTo>
                  <a:pt x="6248186" y="3089176"/>
                </a:lnTo>
                <a:lnTo>
                  <a:pt x="6238625" y="3135913"/>
                </a:lnTo>
                <a:lnTo>
                  <a:pt x="6225507" y="3181250"/>
                </a:lnTo>
                <a:lnTo>
                  <a:pt x="6208986" y="3225034"/>
                </a:lnTo>
                <a:lnTo>
                  <a:pt x="6189216" y="3267109"/>
                </a:lnTo>
                <a:lnTo>
                  <a:pt x="6166351" y="3307323"/>
                </a:lnTo>
                <a:lnTo>
                  <a:pt x="6140545" y="3345521"/>
                </a:lnTo>
                <a:lnTo>
                  <a:pt x="6111953" y="3381548"/>
                </a:lnTo>
                <a:lnTo>
                  <a:pt x="6080728" y="3415252"/>
                </a:lnTo>
                <a:lnTo>
                  <a:pt x="6047024" y="3446477"/>
                </a:lnTo>
                <a:lnTo>
                  <a:pt x="6010997" y="3475069"/>
                </a:lnTo>
                <a:lnTo>
                  <a:pt x="5972799" y="3500875"/>
                </a:lnTo>
                <a:lnTo>
                  <a:pt x="5932585" y="3523740"/>
                </a:lnTo>
                <a:lnTo>
                  <a:pt x="5890510" y="3543510"/>
                </a:lnTo>
                <a:lnTo>
                  <a:pt x="5846726" y="3560031"/>
                </a:lnTo>
                <a:lnTo>
                  <a:pt x="5801389" y="3573149"/>
                </a:lnTo>
                <a:lnTo>
                  <a:pt x="5754652" y="3582710"/>
                </a:lnTo>
                <a:lnTo>
                  <a:pt x="5706669" y="3588559"/>
                </a:lnTo>
                <a:lnTo>
                  <a:pt x="5657595" y="3590544"/>
                </a:lnTo>
                <a:lnTo>
                  <a:pt x="0" y="3590544"/>
                </a:lnTo>
                <a:lnTo>
                  <a:pt x="0" y="0"/>
                </a:lnTo>
                <a:lnTo>
                  <a:pt x="5657595" y="0"/>
                </a:lnTo>
                <a:lnTo>
                  <a:pt x="5706669" y="1984"/>
                </a:lnTo>
                <a:lnTo>
                  <a:pt x="5754652" y="7833"/>
                </a:lnTo>
                <a:lnTo>
                  <a:pt x="5801389" y="17394"/>
                </a:lnTo>
                <a:lnTo>
                  <a:pt x="5846726" y="30512"/>
                </a:lnTo>
                <a:lnTo>
                  <a:pt x="5890510" y="47033"/>
                </a:lnTo>
                <a:lnTo>
                  <a:pt x="5932585" y="66803"/>
                </a:lnTo>
                <a:lnTo>
                  <a:pt x="5972799" y="89668"/>
                </a:lnTo>
                <a:lnTo>
                  <a:pt x="6010997" y="115474"/>
                </a:lnTo>
                <a:lnTo>
                  <a:pt x="6047024" y="144066"/>
                </a:lnTo>
                <a:lnTo>
                  <a:pt x="6080728" y="175291"/>
                </a:lnTo>
                <a:lnTo>
                  <a:pt x="6111953" y="208995"/>
                </a:lnTo>
                <a:lnTo>
                  <a:pt x="6140545" y="245022"/>
                </a:lnTo>
                <a:lnTo>
                  <a:pt x="6166351" y="283220"/>
                </a:lnTo>
                <a:lnTo>
                  <a:pt x="6189216" y="323434"/>
                </a:lnTo>
                <a:lnTo>
                  <a:pt x="6208986" y="365509"/>
                </a:lnTo>
                <a:lnTo>
                  <a:pt x="6225507" y="409293"/>
                </a:lnTo>
                <a:lnTo>
                  <a:pt x="6238625" y="454630"/>
                </a:lnTo>
                <a:lnTo>
                  <a:pt x="6248186" y="501367"/>
                </a:lnTo>
                <a:lnTo>
                  <a:pt x="6254035" y="549350"/>
                </a:lnTo>
                <a:lnTo>
                  <a:pt x="6256020" y="598424"/>
                </a:lnTo>
                <a:close/>
              </a:path>
            </a:pathLst>
          </a:custGeom>
          <a:ln w="6349">
            <a:solidFill>
              <a:srgbClr val="EC7C3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288524" y="627888"/>
            <a:ext cx="1339596" cy="800100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16940" y="634364"/>
            <a:ext cx="7895070" cy="813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65"/>
              </a:lnSpc>
              <a:spcBef>
                <a:spcPts val="188"/>
              </a:spcBef>
            </a:pPr>
            <a:r>
              <a:rPr sz="5400" spc="-14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P</a:t>
            </a:r>
            <a:r>
              <a:rPr sz="5400" spc="0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5400" spc="-29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an</a:t>
            </a:r>
            <a:r>
              <a:rPr sz="5400" spc="-14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5400" spc="-19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f</a:t>
            </a:r>
            <a:r>
              <a:rPr sz="5400" spc="-14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5400" spc="-64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c</a:t>
            </a:r>
            <a:r>
              <a:rPr sz="5400" spc="-29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aci</a:t>
            </a:r>
            <a:r>
              <a:rPr sz="5400" spc="-39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ó</a:t>
            </a:r>
            <a:r>
              <a:rPr sz="5400" spc="0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r>
              <a:rPr sz="5400" spc="-79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5400" spc="-19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5400" spc="-9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5400" spc="0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5400" spc="-59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5400" spc="-19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cu</a:t>
            </a:r>
            <a:r>
              <a:rPr sz="5400" spc="-89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5400" spc="-25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s</a:t>
            </a:r>
            <a:r>
              <a:rPr sz="5400" spc="0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o</a:t>
            </a:r>
            <a:r>
              <a:rPr sz="5400" spc="-99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5400" spc="0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–</a:t>
            </a:r>
            <a:r>
              <a:rPr sz="5400" spc="-49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5400" spc="-25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5400" spc="0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ía</a:t>
            </a:r>
            <a:r>
              <a:rPr sz="5400" spc="-74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5400" spc="0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6</a:t>
            </a:r>
            <a:r>
              <a:rPr sz="5400" spc="-44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5400" spc="0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y</a:t>
            </a:r>
            <a:r>
              <a:rPr sz="5400" spc="-34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5400" spc="0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7</a:t>
            </a:r>
            <a:r>
              <a:rPr sz="5400" spc="-44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5400" spc="0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(</a:t>
            </a:r>
            <a:r>
              <a:rPr sz="5400" spc="-29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1</a:t>
            </a:r>
            <a:r>
              <a:rPr sz="5400" spc="-25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4</a:t>
            </a:r>
            <a:r>
              <a:rPr sz="5400" spc="-19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-</a:t>
            </a:r>
            <a:r>
              <a:rPr sz="5400" spc="-25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1</a:t>
            </a:r>
            <a:r>
              <a:rPr sz="5400" spc="0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5</a:t>
            </a:r>
            <a:r>
              <a:rPr sz="5400" spc="-94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5400" spc="-25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5400" spc="0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endParaRPr sz="3600">
              <a:latin typeface="Calibri Light"/>
              <a:cs typeface="Calibri Light"/>
            </a:endParaRPr>
          </a:p>
          <a:p>
            <a:pPr marL="12700" marR="68579">
              <a:lnSpc>
                <a:spcPts val="2580"/>
              </a:lnSpc>
            </a:pPr>
            <a:r>
              <a:rPr sz="36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M</a:t>
            </a:r>
            <a:r>
              <a:rPr sz="3600" spc="-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3600" spc="-8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T</a:t>
            </a:r>
            <a:r>
              <a:rPr sz="36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O</a:t>
            </a:r>
            <a:r>
              <a:rPr sz="3600" spc="-2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36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O</a:t>
            </a:r>
            <a:r>
              <a:rPr sz="3600" spc="-6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36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O</a:t>
            </a:r>
            <a:r>
              <a:rPr sz="3600" spc="-2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G</a:t>
            </a:r>
            <a:r>
              <a:rPr sz="3600" spc="-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Í</a:t>
            </a:r>
            <a:r>
              <a:rPr sz="36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3600" spc="-6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3600" spc="-20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P</a:t>
            </a:r>
            <a:r>
              <a:rPr sz="3600" spc="-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3600" spc="-1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36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3600" spc="-6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36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LA</a:t>
            </a:r>
            <a:r>
              <a:rPr sz="3600" spc="-4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36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G</a:t>
            </a:r>
            <a:r>
              <a:rPr sz="3600" spc="-5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3600" spc="-2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S</a:t>
            </a:r>
            <a:r>
              <a:rPr sz="36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T</a:t>
            </a:r>
            <a:r>
              <a:rPr sz="3600" spc="-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36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Ó</a:t>
            </a:r>
            <a:r>
              <a:rPr sz="36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r>
              <a:rPr sz="3600" spc="-6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36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M</a:t>
            </a:r>
            <a:r>
              <a:rPr sz="36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36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C</a:t>
            </a:r>
            <a:r>
              <a:rPr sz="3600" spc="-3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36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O</a:t>
            </a:r>
            <a:r>
              <a:rPr sz="36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CU</a:t>
            </a:r>
            <a:r>
              <a:rPr sz="3600" spc="-2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RR</a:t>
            </a:r>
            <a:r>
              <a:rPr sz="3600" spc="-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36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CU</a:t>
            </a:r>
            <a:r>
              <a:rPr sz="3600" spc="-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3600" spc="-2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36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3600" spc="-6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3600" spc="-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36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r>
              <a:rPr sz="3600" spc="-4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36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3600" spc="-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Í</a:t>
            </a:r>
            <a:r>
              <a:rPr sz="36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r>
              <a:rPr sz="3600" spc="-4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36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endParaRPr sz="240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15349" y="634364"/>
            <a:ext cx="1071852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65"/>
              </a:lnSpc>
              <a:spcBef>
                <a:spcPts val="188"/>
              </a:spcBef>
            </a:pPr>
            <a:r>
              <a:rPr sz="5400" spc="-25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Ab</a:t>
            </a:r>
            <a:r>
              <a:rPr sz="5400" spc="-14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5400" spc="-29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5400" spc="-14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5400" spc="0" baseline="3034" dirty="0" smtClean="0">
                <a:solidFill>
                  <a:srgbClr val="1F4E79"/>
                </a:solidFill>
                <a:latin typeface="Calibri Light"/>
                <a:cs typeface="Calibri Light"/>
              </a:rPr>
              <a:t>)</a:t>
            </a:r>
            <a:endParaRPr sz="360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73574" y="2402204"/>
            <a:ext cx="3361915" cy="6929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190">
              <a:lnSpc>
                <a:spcPts val="2445"/>
              </a:lnSpc>
              <a:spcBef>
                <a:spcPts val="122"/>
              </a:spcBef>
            </a:pPr>
            <a:r>
              <a:rPr sz="3450" spc="0" baseline="3561" dirty="0" smtClean="0">
                <a:latin typeface="Calibri"/>
                <a:cs typeface="Calibri"/>
              </a:rPr>
              <a:t>•</a:t>
            </a:r>
            <a:r>
              <a:rPr sz="3450" spc="134" baseline="3561" dirty="0" smtClean="0">
                <a:latin typeface="Calibri"/>
                <a:cs typeface="Calibri"/>
              </a:rPr>
              <a:t> </a:t>
            </a:r>
            <a:r>
              <a:rPr sz="3450" spc="0" baseline="3561" dirty="0" smtClean="0">
                <a:latin typeface="Calibri"/>
                <a:cs typeface="Calibri"/>
              </a:rPr>
              <a:t>Gen</a:t>
            </a:r>
            <a:r>
              <a:rPr sz="3450" spc="9" baseline="3561" dirty="0" smtClean="0">
                <a:latin typeface="Calibri"/>
                <a:cs typeface="Calibri"/>
              </a:rPr>
              <a:t>e</a:t>
            </a:r>
            <a:r>
              <a:rPr sz="3450" spc="-50" baseline="3561" dirty="0" smtClean="0">
                <a:latin typeface="Calibri"/>
                <a:cs typeface="Calibri"/>
              </a:rPr>
              <a:t>r</a:t>
            </a:r>
            <a:r>
              <a:rPr sz="3450" spc="0" baseline="3561" dirty="0" smtClean="0">
                <a:latin typeface="Calibri"/>
                <a:cs typeface="Calibri"/>
              </a:rPr>
              <a:t>alidades</a:t>
            </a:r>
            <a:r>
              <a:rPr sz="3450" spc="-29" baseline="3561" dirty="0" smtClean="0">
                <a:latin typeface="Calibri"/>
                <a:cs typeface="Calibri"/>
              </a:rPr>
              <a:t> </a:t>
            </a:r>
            <a:r>
              <a:rPr sz="3450" spc="0" baseline="3561" dirty="0" smtClean="0">
                <a:latin typeface="Calibri"/>
                <a:cs typeface="Calibri"/>
              </a:rPr>
              <a:t>de</a:t>
            </a:r>
            <a:r>
              <a:rPr sz="3450" spc="-9" baseline="3561" dirty="0" smtClean="0">
                <a:latin typeface="Calibri"/>
                <a:cs typeface="Calibri"/>
              </a:rPr>
              <a:t> </a:t>
            </a:r>
            <a:r>
              <a:rPr sz="3450" spc="0" baseline="3561" dirty="0" smtClean="0">
                <a:latin typeface="Calibri"/>
                <a:cs typeface="Calibri"/>
              </a:rPr>
              <a:t>Moodle</a:t>
            </a:r>
            <a:endParaRPr sz="2300">
              <a:latin typeface="Calibri"/>
              <a:cs typeface="Calibri"/>
            </a:endParaRPr>
          </a:p>
          <a:p>
            <a:pPr marL="469900">
              <a:lnSpc>
                <a:spcPct val="101725"/>
              </a:lnSpc>
              <a:spcBef>
                <a:spcPts val="22"/>
              </a:spcBef>
            </a:pPr>
            <a:r>
              <a:rPr sz="2300" spc="0" dirty="0" smtClean="0">
                <a:latin typeface="Calibri"/>
                <a:cs typeface="Calibri"/>
              </a:rPr>
              <a:t>- Ge</a:t>
            </a:r>
            <a:r>
              <a:rPr sz="2300" spc="-19" dirty="0" smtClean="0">
                <a:latin typeface="Calibri"/>
                <a:cs typeface="Calibri"/>
              </a:rPr>
              <a:t>s</a:t>
            </a:r>
            <a:r>
              <a:rPr sz="2300" spc="0" dirty="0" smtClean="0">
                <a:latin typeface="Calibri"/>
                <a:cs typeface="Calibri"/>
              </a:rPr>
              <a:t>ti</a:t>
            </a:r>
            <a:r>
              <a:rPr sz="2300" spc="-4" dirty="0" smtClean="0">
                <a:latin typeface="Calibri"/>
                <a:cs typeface="Calibri"/>
              </a:rPr>
              <a:t>ó</a:t>
            </a:r>
            <a:r>
              <a:rPr sz="2300" spc="0" dirty="0" smtClean="0">
                <a:latin typeface="Calibri"/>
                <a:cs typeface="Calibri"/>
              </a:rPr>
              <a:t>n</a:t>
            </a:r>
            <a:r>
              <a:rPr sz="2300" spc="-14" dirty="0" smtClean="0">
                <a:latin typeface="Calibri"/>
                <a:cs typeface="Calibri"/>
              </a:rPr>
              <a:t> </a:t>
            </a:r>
            <a:r>
              <a:rPr sz="2300" spc="0" dirty="0" smtClean="0">
                <a:latin typeface="Calibri"/>
                <a:cs typeface="Calibri"/>
              </a:rPr>
              <a:t>de</a:t>
            </a:r>
            <a:r>
              <a:rPr sz="2300" spc="4" dirty="0" smtClean="0">
                <a:latin typeface="Calibri"/>
                <a:cs typeface="Calibri"/>
              </a:rPr>
              <a:t> </a:t>
            </a:r>
            <a:r>
              <a:rPr sz="2300" spc="0" dirty="0" smtClean="0">
                <a:latin typeface="Calibri"/>
                <a:cs typeface="Calibri"/>
              </a:rPr>
              <a:t>a</a:t>
            </a:r>
            <a:r>
              <a:rPr sz="2300" spc="-4" dirty="0" smtClean="0">
                <a:latin typeface="Calibri"/>
                <a:cs typeface="Calibri"/>
              </a:rPr>
              <a:t>c</a:t>
            </a:r>
            <a:r>
              <a:rPr sz="2300" spc="0" dirty="0" smtClean="0">
                <a:latin typeface="Calibri"/>
                <a:cs typeface="Calibri"/>
              </a:rPr>
              <a:t>tividades</a:t>
            </a:r>
            <a:endParaRPr sz="23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659628" y="3150489"/>
            <a:ext cx="159012" cy="14415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39">
              <a:lnSpc>
                <a:spcPts val="2445"/>
              </a:lnSpc>
              <a:spcBef>
                <a:spcPts val="122"/>
              </a:spcBef>
            </a:pPr>
            <a:r>
              <a:rPr sz="3450" spc="0" baseline="3561" dirty="0" smtClean="0">
                <a:latin typeface="Calibri"/>
                <a:cs typeface="Calibri"/>
              </a:rPr>
              <a:t>-</a:t>
            </a:r>
            <a:endParaRPr sz="23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22"/>
              </a:spcBef>
            </a:pPr>
            <a:r>
              <a:rPr sz="2300" spc="0" dirty="0" smtClean="0">
                <a:latin typeface="Calibri"/>
                <a:cs typeface="Calibri"/>
              </a:rPr>
              <a:t>-</a:t>
            </a:r>
            <a:endParaRPr sz="2300">
              <a:latin typeface="Calibri"/>
              <a:cs typeface="Calibri"/>
            </a:endParaRPr>
          </a:p>
          <a:p>
            <a:pPr marL="12700" marR="139">
              <a:lnSpc>
                <a:spcPct val="101725"/>
              </a:lnSpc>
              <a:spcBef>
                <a:spcPts val="145"/>
              </a:spcBef>
            </a:pPr>
            <a:r>
              <a:rPr sz="2300" spc="0" dirty="0" smtClean="0">
                <a:latin typeface="Calibri"/>
                <a:cs typeface="Calibri"/>
              </a:rPr>
              <a:t>-</a:t>
            </a:r>
            <a:endParaRPr sz="2300">
              <a:latin typeface="Calibri"/>
              <a:cs typeface="Calibri"/>
            </a:endParaRPr>
          </a:p>
          <a:p>
            <a:pPr marL="12700" marR="139">
              <a:lnSpc>
                <a:spcPct val="101725"/>
              </a:lnSpc>
              <a:spcBef>
                <a:spcPts val="130"/>
              </a:spcBef>
            </a:pPr>
            <a:r>
              <a:rPr sz="2300" spc="0" dirty="0" smtClean="0">
                <a:latin typeface="Calibri"/>
                <a:cs typeface="Calibri"/>
              </a:rPr>
              <a:t>-</a:t>
            </a:r>
            <a:endParaRPr sz="23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815076" y="3150489"/>
            <a:ext cx="1582760" cy="14415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485">
              <a:lnSpc>
                <a:spcPts val="2445"/>
              </a:lnSpc>
              <a:spcBef>
                <a:spcPts val="122"/>
              </a:spcBef>
            </a:pPr>
            <a:r>
              <a:rPr sz="3450" spc="0" baseline="3561" dirty="0" smtClean="0">
                <a:latin typeface="Calibri"/>
                <a:cs typeface="Calibri"/>
              </a:rPr>
              <a:t>Ch</a:t>
            </a:r>
            <a:r>
              <a:rPr sz="3450" spc="-25" baseline="3561" dirty="0" smtClean="0">
                <a:latin typeface="Calibri"/>
                <a:cs typeface="Calibri"/>
              </a:rPr>
              <a:t>a</a:t>
            </a:r>
            <a:r>
              <a:rPr sz="3450" spc="0" baseline="3561" dirty="0" smtClean="0">
                <a:latin typeface="Calibri"/>
                <a:cs typeface="Calibri"/>
              </a:rPr>
              <a:t>t</a:t>
            </a:r>
            <a:endParaRPr sz="23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22"/>
              </a:spcBef>
            </a:pPr>
            <a:r>
              <a:rPr sz="2300" spc="0" dirty="0" smtClean="0">
                <a:latin typeface="Calibri"/>
                <a:cs typeface="Calibri"/>
              </a:rPr>
              <a:t>Cue</a:t>
            </a:r>
            <a:r>
              <a:rPr sz="2300" spc="-29" dirty="0" smtClean="0">
                <a:latin typeface="Calibri"/>
                <a:cs typeface="Calibri"/>
              </a:rPr>
              <a:t>s</a:t>
            </a:r>
            <a:r>
              <a:rPr sz="2300" spc="0" dirty="0" smtClean="0">
                <a:latin typeface="Calibri"/>
                <a:cs typeface="Calibri"/>
              </a:rPr>
              <a:t>t</a:t>
            </a:r>
            <a:r>
              <a:rPr sz="2300" spc="-4" dirty="0" smtClean="0">
                <a:latin typeface="Calibri"/>
                <a:cs typeface="Calibri"/>
              </a:rPr>
              <a:t>i</a:t>
            </a:r>
            <a:r>
              <a:rPr sz="2300" spc="0" dirty="0" smtClean="0">
                <a:latin typeface="Calibri"/>
                <a:cs typeface="Calibri"/>
              </a:rPr>
              <a:t>onario</a:t>
            </a:r>
            <a:endParaRPr sz="2300">
              <a:latin typeface="Calibri"/>
              <a:cs typeface="Calibri"/>
            </a:endParaRPr>
          </a:p>
          <a:p>
            <a:pPr marL="12700" marR="53485">
              <a:lnSpc>
                <a:spcPct val="101725"/>
              </a:lnSpc>
              <a:spcBef>
                <a:spcPts val="145"/>
              </a:spcBef>
            </a:pPr>
            <a:r>
              <a:rPr sz="2300" spc="-39" dirty="0" smtClean="0">
                <a:latin typeface="Calibri"/>
                <a:cs typeface="Calibri"/>
              </a:rPr>
              <a:t>F</a:t>
            </a:r>
            <a:r>
              <a:rPr sz="2300" spc="0" dirty="0" smtClean="0">
                <a:latin typeface="Calibri"/>
                <a:cs typeface="Calibri"/>
              </a:rPr>
              <a:t>o</a:t>
            </a:r>
            <a:r>
              <a:rPr sz="2300" spc="-39" dirty="0" smtClean="0">
                <a:latin typeface="Calibri"/>
                <a:cs typeface="Calibri"/>
              </a:rPr>
              <a:t>r</a:t>
            </a:r>
            <a:r>
              <a:rPr sz="2300" spc="0" dirty="0" smtClean="0">
                <a:latin typeface="Calibri"/>
                <a:cs typeface="Calibri"/>
              </a:rPr>
              <a:t>o</a:t>
            </a:r>
            <a:endParaRPr sz="2300">
              <a:latin typeface="Calibri"/>
              <a:cs typeface="Calibri"/>
            </a:endParaRPr>
          </a:p>
          <a:p>
            <a:pPr marL="12700" marR="53485">
              <a:lnSpc>
                <a:spcPct val="101725"/>
              </a:lnSpc>
              <a:spcBef>
                <a:spcPts val="130"/>
              </a:spcBef>
            </a:pPr>
            <a:r>
              <a:rPr sz="2300" spc="-175" dirty="0" smtClean="0">
                <a:latin typeface="Calibri"/>
                <a:cs typeface="Calibri"/>
              </a:rPr>
              <a:t>T</a:t>
            </a:r>
            <a:r>
              <a:rPr sz="2300" spc="0" dirty="0" smtClean="0">
                <a:latin typeface="Calibri"/>
                <a:cs typeface="Calibri"/>
              </a:rPr>
              <a:t>a</a:t>
            </a:r>
            <a:r>
              <a:rPr sz="2300" spc="-34" dirty="0" smtClean="0">
                <a:latin typeface="Calibri"/>
                <a:cs typeface="Calibri"/>
              </a:rPr>
              <a:t>r</a:t>
            </a:r>
            <a:r>
              <a:rPr sz="2300" spc="0" dirty="0" smtClean="0">
                <a:latin typeface="Calibri"/>
                <a:cs typeface="Calibri"/>
              </a:rPr>
              <a:t>eas</a:t>
            </a:r>
            <a:endParaRPr sz="2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075688" y="2193036"/>
            <a:ext cx="2804160" cy="3960876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138172" y="2241804"/>
            <a:ext cx="2683764" cy="3834384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138172" y="2241804"/>
            <a:ext cx="2683764" cy="3834384"/>
          </a:xfrm>
          <a:custGeom>
            <a:avLst/>
            <a:gdLst/>
            <a:ahLst/>
            <a:cxnLst/>
            <a:rect l="l" t="t" r="r" b="b"/>
            <a:pathLst>
              <a:path w="2683764" h="3834384">
                <a:moveTo>
                  <a:pt x="2683764" y="0"/>
                </a:moveTo>
                <a:lnTo>
                  <a:pt x="2683764" y="2492502"/>
                </a:lnTo>
                <a:lnTo>
                  <a:pt x="1341881" y="3834384"/>
                </a:lnTo>
                <a:lnTo>
                  <a:pt x="0" y="2492502"/>
                </a:lnTo>
                <a:lnTo>
                  <a:pt x="0" y="0"/>
                </a:lnTo>
                <a:lnTo>
                  <a:pt x="1341881" y="1341882"/>
                </a:lnTo>
                <a:lnTo>
                  <a:pt x="2683764" y="0"/>
                </a:lnTo>
                <a:close/>
              </a:path>
            </a:pathLst>
          </a:custGeom>
          <a:ln w="6349">
            <a:solidFill>
              <a:srgbClr val="EC7C3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821936" y="1693164"/>
            <a:ext cx="6256020" cy="3590544"/>
          </a:xfrm>
          <a:custGeom>
            <a:avLst/>
            <a:gdLst/>
            <a:ahLst/>
            <a:cxnLst/>
            <a:rect l="l" t="t" r="r" b="b"/>
            <a:pathLst>
              <a:path w="6256020" h="3590544">
                <a:moveTo>
                  <a:pt x="6256020" y="598424"/>
                </a:moveTo>
                <a:lnTo>
                  <a:pt x="6254035" y="549350"/>
                </a:lnTo>
                <a:lnTo>
                  <a:pt x="6248186" y="501367"/>
                </a:lnTo>
                <a:lnTo>
                  <a:pt x="6238625" y="454630"/>
                </a:lnTo>
                <a:lnTo>
                  <a:pt x="6225507" y="409293"/>
                </a:lnTo>
                <a:lnTo>
                  <a:pt x="6208986" y="365509"/>
                </a:lnTo>
                <a:lnTo>
                  <a:pt x="6189216" y="323434"/>
                </a:lnTo>
                <a:lnTo>
                  <a:pt x="6166351" y="283220"/>
                </a:lnTo>
                <a:lnTo>
                  <a:pt x="6140545" y="245022"/>
                </a:lnTo>
                <a:lnTo>
                  <a:pt x="6111953" y="208995"/>
                </a:lnTo>
                <a:lnTo>
                  <a:pt x="6080728" y="175291"/>
                </a:lnTo>
                <a:lnTo>
                  <a:pt x="6047024" y="144066"/>
                </a:lnTo>
                <a:lnTo>
                  <a:pt x="6010997" y="115474"/>
                </a:lnTo>
                <a:lnTo>
                  <a:pt x="5972799" y="89668"/>
                </a:lnTo>
                <a:lnTo>
                  <a:pt x="5932585" y="66803"/>
                </a:lnTo>
                <a:lnTo>
                  <a:pt x="5890510" y="47033"/>
                </a:lnTo>
                <a:lnTo>
                  <a:pt x="5846726" y="30512"/>
                </a:lnTo>
                <a:lnTo>
                  <a:pt x="5801389" y="17394"/>
                </a:lnTo>
                <a:lnTo>
                  <a:pt x="5754652" y="7833"/>
                </a:lnTo>
                <a:lnTo>
                  <a:pt x="5706669" y="1984"/>
                </a:lnTo>
                <a:lnTo>
                  <a:pt x="5657595" y="0"/>
                </a:lnTo>
                <a:lnTo>
                  <a:pt x="0" y="0"/>
                </a:lnTo>
                <a:lnTo>
                  <a:pt x="0" y="3590544"/>
                </a:lnTo>
                <a:lnTo>
                  <a:pt x="5657595" y="3590544"/>
                </a:lnTo>
                <a:lnTo>
                  <a:pt x="5706669" y="3588559"/>
                </a:lnTo>
                <a:lnTo>
                  <a:pt x="5754652" y="3582710"/>
                </a:lnTo>
                <a:lnTo>
                  <a:pt x="5801389" y="3573149"/>
                </a:lnTo>
                <a:lnTo>
                  <a:pt x="5846726" y="3560031"/>
                </a:lnTo>
                <a:lnTo>
                  <a:pt x="5890510" y="3543510"/>
                </a:lnTo>
                <a:lnTo>
                  <a:pt x="5932585" y="3523740"/>
                </a:lnTo>
                <a:lnTo>
                  <a:pt x="5972799" y="3500875"/>
                </a:lnTo>
                <a:lnTo>
                  <a:pt x="6010997" y="3475069"/>
                </a:lnTo>
                <a:lnTo>
                  <a:pt x="6047024" y="3446477"/>
                </a:lnTo>
                <a:lnTo>
                  <a:pt x="6080728" y="3415252"/>
                </a:lnTo>
                <a:lnTo>
                  <a:pt x="6111953" y="3381548"/>
                </a:lnTo>
                <a:lnTo>
                  <a:pt x="6140545" y="3345521"/>
                </a:lnTo>
                <a:lnTo>
                  <a:pt x="6166351" y="3307323"/>
                </a:lnTo>
                <a:lnTo>
                  <a:pt x="6189216" y="3267109"/>
                </a:lnTo>
                <a:lnTo>
                  <a:pt x="6208986" y="3225034"/>
                </a:lnTo>
                <a:lnTo>
                  <a:pt x="6225507" y="3181250"/>
                </a:lnTo>
                <a:lnTo>
                  <a:pt x="6238625" y="3135913"/>
                </a:lnTo>
                <a:lnTo>
                  <a:pt x="6248186" y="3089176"/>
                </a:lnTo>
                <a:lnTo>
                  <a:pt x="6254035" y="3041193"/>
                </a:lnTo>
                <a:lnTo>
                  <a:pt x="6256020" y="2992120"/>
                </a:lnTo>
                <a:lnTo>
                  <a:pt x="6256020" y="5984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821936" y="1693164"/>
            <a:ext cx="6256020" cy="3590544"/>
          </a:xfrm>
          <a:custGeom>
            <a:avLst/>
            <a:gdLst/>
            <a:ahLst/>
            <a:cxnLst/>
            <a:rect l="l" t="t" r="r" b="b"/>
            <a:pathLst>
              <a:path w="6256020" h="3590544">
                <a:moveTo>
                  <a:pt x="6256020" y="598424"/>
                </a:moveTo>
                <a:lnTo>
                  <a:pt x="6256020" y="2992120"/>
                </a:lnTo>
                <a:lnTo>
                  <a:pt x="6254035" y="3041193"/>
                </a:lnTo>
                <a:lnTo>
                  <a:pt x="6248186" y="3089176"/>
                </a:lnTo>
                <a:lnTo>
                  <a:pt x="6238625" y="3135913"/>
                </a:lnTo>
                <a:lnTo>
                  <a:pt x="6225507" y="3181250"/>
                </a:lnTo>
                <a:lnTo>
                  <a:pt x="6208986" y="3225034"/>
                </a:lnTo>
                <a:lnTo>
                  <a:pt x="6189216" y="3267109"/>
                </a:lnTo>
                <a:lnTo>
                  <a:pt x="6166351" y="3307323"/>
                </a:lnTo>
                <a:lnTo>
                  <a:pt x="6140545" y="3345521"/>
                </a:lnTo>
                <a:lnTo>
                  <a:pt x="6111953" y="3381548"/>
                </a:lnTo>
                <a:lnTo>
                  <a:pt x="6080728" y="3415252"/>
                </a:lnTo>
                <a:lnTo>
                  <a:pt x="6047024" y="3446477"/>
                </a:lnTo>
                <a:lnTo>
                  <a:pt x="6010997" y="3475069"/>
                </a:lnTo>
                <a:lnTo>
                  <a:pt x="5972799" y="3500875"/>
                </a:lnTo>
                <a:lnTo>
                  <a:pt x="5932585" y="3523740"/>
                </a:lnTo>
                <a:lnTo>
                  <a:pt x="5890510" y="3543510"/>
                </a:lnTo>
                <a:lnTo>
                  <a:pt x="5846726" y="3560031"/>
                </a:lnTo>
                <a:lnTo>
                  <a:pt x="5801389" y="3573149"/>
                </a:lnTo>
                <a:lnTo>
                  <a:pt x="5754652" y="3582710"/>
                </a:lnTo>
                <a:lnTo>
                  <a:pt x="5706669" y="3588559"/>
                </a:lnTo>
                <a:lnTo>
                  <a:pt x="5657595" y="3590544"/>
                </a:lnTo>
                <a:lnTo>
                  <a:pt x="0" y="3590544"/>
                </a:lnTo>
                <a:lnTo>
                  <a:pt x="0" y="0"/>
                </a:lnTo>
                <a:lnTo>
                  <a:pt x="5657595" y="0"/>
                </a:lnTo>
                <a:lnTo>
                  <a:pt x="5706669" y="1984"/>
                </a:lnTo>
                <a:lnTo>
                  <a:pt x="5754652" y="7833"/>
                </a:lnTo>
                <a:lnTo>
                  <a:pt x="5801389" y="17394"/>
                </a:lnTo>
                <a:lnTo>
                  <a:pt x="5846726" y="30512"/>
                </a:lnTo>
                <a:lnTo>
                  <a:pt x="5890510" y="47033"/>
                </a:lnTo>
                <a:lnTo>
                  <a:pt x="5932585" y="66803"/>
                </a:lnTo>
                <a:lnTo>
                  <a:pt x="5972799" y="89668"/>
                </a:lnTo>
                <a:lnTo>
                  <a:pt x="6010997" y="115474"/>
                </a:lnTo>
                <a:lnTo>
                  <a:pt x="6047024" y="144066"/>
                </a:lnTo>
                <a:lnTo>
                  <a:pt x="6080728" y="175291"/>
                </a:lnTo>
                <a:lnTo>
                  <a:pt x="6111953" y="208995"/>
                </a:lnTo>
                <a:lnTo>
                  <a:pt x="6140545" y="245022"/>
                </a:lnTo>
                <a:lnTo>
                  <a:pt x="6166351" y="283220"/>
                </a:lnTo>
                <a:lnTo>
                  <a:pt x="6189216" y="323434"/>
                </a:lnTo>
                <a:lnTo>
                  <a:pt x="6208986" y="365509"/>
                </a:lnTo>
                <a:lnTo>
                  <a:pt x="6225507" y="409293"/>
                </a:lnTo>
                <a:lnTo>
                  <a:pt x="6238625" y="454630"/>
                </a:lnTo>
                <a:lnTo>
                  <a:pt x="6248186" y="501367"/>
                </a:lnTo>
                <a:lnTo>
                  <a:pt x="6254035" y="549350"/>
                </a:lnTo>
                <a:lnTo>
                  <a:pt x="6256020" y="598424"/>
                </a:lnTo>
                <a:close/>
              </a:path>
            </a:pathLst>
          </a:custGeom>
          <a:ln w="6349">
            <a:solidFill>
              <a:srgbClr val="EC7C3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0288524" y="627888"/>
            <a:ext cx="1339596" cy="800100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16940" y="582929"/>
            <a:ext cx="8614070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P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ifi</a:t>
            </a:r>
            <a:r>
              <a:rPr sz="6000" spc="-6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c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c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6000" spc="-2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ó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r>
              <a:rPr sz="6000" spc="-13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6000" spc="-1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6000" spc="-8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cu</a:t>
            </a:r>
            <a:r>
              <a:rPr sz="6000" spc="-9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s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o</a:t>
            </a:r>
            <a:r>
              <a:rPr sz="6000" spc="-117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–</a:t>
            </a:r>
            <a:r>
              <a:rPr sz="6000" spc="-6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ía</a:t>
            </a:r>
            <a:r>
              <a:rPr sz="6000" spc="-6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8</a:t>
            </a:r>
            <a:r>
              <a:rPr sz="6000" spc="-4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(</a:t>
            </a: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1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6</a:t>
            </a:r>
            <a:r>
              <a:rPr sz="6000" spc="-7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6000" spc="-8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2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b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6000" spc="-1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)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16940" y="1120673"/>
            <a:ext cx="2246088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3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M</a:t>
            </a:r>
            <a:r>
              <a:rPr sz="4200" spc="-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4200" spc="-9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T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O</a:t>
            </a:r>
            <a:r>
              <a:rPr sz="4200" spc="-3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O</a:t>
            </a:r>
            <a:r>
              <a:rPr sz="4200" spc="-8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OG</a:t>
            </a:r>
            <a:r>
              <a:rPr sz="4200" spc="-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Í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56650" y="1120673"/>
            <a:ext cx="815261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2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P</a:t>
            </a:r>
            <a:r>
              <a:rPr sz="4200" spc="-1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4200" spc="-1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64112" y="1120673"/>
            <a:ext cx="426812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87745" y="1120673"/>
            <a:ext cx="4198549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1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G</a:t>
            </a:r>
            <a:r>
              <a:rPr sz="4200" spc="-4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S</a:t>
            </a:r>
            <a:r>
              <a:rPr sz="4200" spc="-1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T</a:t>
            </a:r>
            <a:r>
              <a:rPr sz="4200" spc="-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Ó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r>
              <a:rPr sz="4200" spc="-111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4200" spc="-3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M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IC</a:t>
            </a:r>
            <a:r>
              <a:rPr sz="4200" spc="-4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O</a:t>
            </a:r>
            <a:r>
              <a:rPr sz="4200" spc="-3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C</a:t>
            </a:r>
            <a:r>
              <a:rPr sz="4200" spc="-25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URR</a:t>
            </a:r>
            <a:r>
              <a:rPr sz="4200" spc="-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4200" spc="-25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CU</a:t>
            </a:r>
            <a:r>
              <a:rPr sz="4200" spc="-1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578939" y="1120673"/>
            <a:ext cx="477885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50195" y="1120673"/>
            <a:ext cx="904110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Í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r>
              <a:rPr sz="4200" spc="-4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973574" y="2776474"/>
            <a:ext cx="4875633" cy="14415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3891">
              <a:lnSpc>
                <a:spcPts val="2445"/>
              </a:lnSpc>
              <a:spcBef>
                <a:spcPts val="122"/>
              </a:spcBef>
            </a:pPr>
            <a:r>
              <a:rPr sz="3450" spc="0" baseline="3561" dirty="0" smtClean="0">
                <a:latin typeface="Calibri"/>
                <a:cs typeface="Calibri"/>
              </a:rPr>
              <a:t>•</a:t>
            </a:r>
            <a:r>
              <a:rPr sz="3450" spc="134" baseline="3561" dirty="0" smtClean="0">
                <a:latin typeface="Calibri"/>
                <a:cs typeface="Calibri"/>
              </a:rPr>
              <a:t> </a:t>
            </a:r>
            <a:r>
              <a:rPr sz="3450" spc="0" baseline="3561" dirty="0" smtClean="0">
                <a:latin typeface="Calibri"/>
                <a:cs typeface="Calibri"/>
              </a:rPr>
              <a:t>Gen</a:t>
            </a:r>
            <a:r>
              <a:rPr sz="3450" spc="9" baseline="3561" dirty="0" smtClean="0">
                <a:latin typeface="Calibri"/>
                <a:cs typeface="Calibri"/>
              </a:rPr>
              <a:t>e</a:t>
            </a:r>
            <a:r>
              <a:rPr sz="3450" spc="-50" baseline="3561" dirty="0" smtClean="0">
                <a:latin typeface="Calibri"/>
                <a:cs typeface="Calibri"/>
              </a:rPr>
              <a:t>r</a:t>
            </a:r>
            <a:r>
              <a:rPr sz="3450" spc="0" baseline="3561" dirty="0" smtClean="0">
                <a:latin typeface="Calibri"/>
                <a:cs typeface="Calibri"/>
              </a:rPr>
              <a:t>alidades</a:t>
            </a:r>
            <a:r>
              <a:rPr sz="3450" spc="-29" baseline="3561" dirty="0" smtClean="0">
                <a:latin typeface="Calibri"/>
                <a:cs typeface="Calibri"/>
              </a:rPr>
              <a:t> </a:t>
            </a:r>
            <a:r>
              <a:rPr sz="3450" spc="0" baseline="3561" dirty="0" smtClean="0">
                <a:latin typeface="Calibri"/>
                <a:cs typeface="Calibri"/>
              </a:rPr>
              <a:t>de</a:t>
            </a:r>
            <a:r>
              <a:rPr sz="3450" spc="-9" baseline="3561" dirty="0" smtClean="0">
                <a:latin typeface="Calibri"/>
                <a:cs typeface="Calibri"/>
              </a:rPr>
              <a:t> </a:t>
            </a:r>
            <a:r>
              <a:rPr sz="3450" spc="0" baseline="3561" dirty="0" smtClean="0">
                <a:latin typeface="Calibri"/>
                <a:cs typeface="Calibri"/>
              </a:rPr>
              <a:t>Moodle</a:t>
            </a:r>
            <a:endParaRPr sz="2300">
              <a:latin typeface="Calibri"/>
              <a:cs typeface="Calibri"/>
            </a:endParaRPr>
          </a:p>
          <a:p>
            <a:pPr marL="469900" marR="43891">
              <a:lnSpc>
                <a:spcPct val="101725"/>
              </a:lnSpc>
              <a:spcBef>
                <a:spcPts val="22"/>
              </a:spcBef>
            </a:pPr>
            <a:r>
              <a:rPr sz="2300" spc="0" dirty="0" smtClean="0">
                <a:latin typeface="Calibri"/>
                <a:cs typeface="Calibri"/>
              </a:rPr>
              <a:t>- Ge</a:t>
            </a:r>
            <a:r>
              <a:rPr sz="2300" spc="-25" dirty="0" smtClean="0">
                <a:latin typeface="Calibri"/>
                <a:cs typeface="Calibri"/>
              </a:rPr>
              <a:t>s</a:t>
            </a:r>
            <a:r>
              <a:rPr sz="2300" spc="0" dirty="0" smtClean="0">
                <a:latin typeface="Calibri"/>
                <a:cs typeface="Calibri"/>
              </a:rPr>
              <a:t>t</a:t>
            </a:r>
            <a:r>
              <a:rPr sz="2300" spc="-4" dirty="0" smtClean="0">
                <a:latin typeface="Calibri"/>
                <a:cs typeface="Calibri"/>
              </a:rPr>
              <a:t>i</a:t>
            </a:r>
            <a:r>
              <a:rPr sz="2300" spc="0" dirty="0" smtClean="0">
                <a:latin typeface="Calibri"/>
                <a:cs typeface="Calibri"/>
              </a:rPr>
              <a:t>ón</a:t>
            </a:r>
            <a:r>
              <a:rPr sz="2300" spc="-19" dirty="0" smtClean="0">
                <a:latin typeface="Calibri"/>
                <a:cs typeface="Calibri"/>
              </a:rPr>
              <a:t> </a:t>
            </a:r>
            <a:r>
              <a:rPr sz="2300" spc="0" dirty="0" smtClean="0">
                <a:latin typeface="Calibri"/>
                <a:cs typeface="Calibri"/>
              </a:rPr>
              <a:t>de ac</a:t>
            </a:r>
            <a:r>
              <a:rPr sz="2300" spc="-9" dirty="0" smtClean="0">
                <a:latin typeface="Calibri"/>
                <a:cs typeface="Calibri"/>
              </a:rPr>
              <a:t>t</a:t>
            </a:r>
            <a:r>
              <a:rPr sz="2300" spc="0" dirty="0" smtClean="0">
                <a:latin typeface="Calibri"/>
                <a:cs typeface="Calibri"/>
              </a:rPr>
              <a:t>ividades</a:t>
            </a:r>
            <a:endParaRPr sz="2300">
              <a:latin typeface="Calibri"/>
              <a:cs typeface="Calibri"/>
            </a:endParaRPr>
          </a:p>
          <a:p>
            <a:pPr marL="698753" marR="43891">
              <a:lnSpc>
                <a:spcPct val="101725"/>
              </a:lnSpc>
              <a:spcBef>
                <a:spcPts val="135"/>
              </a:spcBef>
            </a:pPr>
            <a:r>
              <a:rPr sz="2300" spc="0" dirty="0" smtClean="0">
                <a:latin typeface="Calibri"/>
                <a:cs typeface="Calibri"/>
              </a:rPr>
              <a:t>- Cue</a:t>
            </a:r>
            <a:r>
              <a:rPr sz="2300" spc="-19" dirty="0" smtClean="0">
                <a:latin typeface="Calibri"/>
                <a:cs typeface="Calibri"/>
              </a:rPr>
              <a:t>s</a:t>
            </a:r>
            <a:r>
              <a:rPr sz="2300" spc="0" dirty="0" smtClean="0">
                <a:latin typeface="Calibri"/>
                <a:cs typeface="Calibri"/>
              </a:rPr>
              <a:t>ti</a:t>
            </a:r>
            <a:r>
              <a:rPr sz="2300" spc="-4" dirty="0" smtClean="0">
                <a:latin typeface="Calibri"/>
                <a:cs typeface="Calibri"/>
              </a:rPr>
              <a:t>o</a:t>
            </a:r>
            <a:r>
              <a:rPr sz="2300" spc="0" dirty="0" smtClean="0">
                <a:latin typeface="Calibri"/>
                <a:cs typeface="Calibri"/>
              </a:rPr>
              <a:t>narios</a:t>
            </a:r>
            <a:r>
              <a:rPr sz="2300" spc="-14" dirty="0" smtClean="0">
                <a:latin typeface="Calibri"/>
                <a:cs typeface="Calibri"/>
              </a:rPr>
              <a:t> </a:t>
            </a:r>
            <a:r>
              <a:rPr sz="2300" spc="0" dirty="0" smtClean="0">
                <a:latin typeface="Calibri"/>
                <a:cs typeface="Calibri"/>
              </a:rPr>
              <a:t>en E</a:t>
            </a:r>
            <a:r>
              <a:rPr sz="2300" spc="-29" dirty="0" smtClean="0">
                <a:latin typeface="Calibri"/>
                <a:cs typeface="Calibri"/>
              </a:rPr>
              <a:t>x</a:t>
            </a:r>
            <a:r>
              <a:rPr sz="2300" spc="0" dirty="0" smtClean="0">
                <a:latin typeface="Calibri"/>
                <a:cs typeface="Calibri"/>
              </a:rPr>
              <a:t>a</a:t>
            </a:r>
            <a:r>
              <a:rPr sz="2300" spc="-34" dirty="0" smtClean="0">
                <a:latin typeface="Calibri"/>
                <a:cs typeface="Calibri"/>
              </a:rPr>
              <a:t>m</a:t>
            </a:r>
            <a:r>
              <a:rPr sz="2300" spc="0" dirty="0" smtClean="0">
                <a:latin typeface="Calibri"/>
                <a:cs typeface="Calibri"/>
              </a:rPr>
              <a:t>view</a:t>
            </a:r>
            <a:endParaRPr sz="2300">
              <a:latin typeface="Calibri"/>
              <a:cs typeface="Calibri"/>
            </a:endParaRPr>
          </a:p>
          <a:p>
            <a:pPr marL="698753">
              <a:lnSpc>
                <a:spcPct val="101725"/>
              </a:lnSpc>
              <a:spcBef>
                <a:spcPts val="145"/>
              </a:spcBef>
            </a:pPr>
            <a:r>
              <a:rPr sz="2300" spc="0" dirty="0" smtClean="0">
                <a:latin typeface="Calibri"/>
                <a:cs typeface="Calibri"/>
              </a:rPr>
              <a:t>- Ban</a:t>
            </a:r>
            <a:r>
              <a:rPr sz="2300" spc="-29" dirty="0" smtClean="0">
                <a:latin typeface="Calibri"/>
                <a:cs typeface="Calibri"/>
              </a:rPr>
              <a:t>c</a:t>
            </a:r>
            <a:r>
              <a:rPr sz="2300" spc="0" dirty="0" smtClean="0">
                <a:latin typeface="Calibri"/>
                <a:cs typeface="Calibri"/>
              </a:rPr>
              <a:t>o </a:t>
            </a:r>
            <a:r>
              <a:rPr sz="2300" spc="4" dirty="0" smtClean="0">
                <a:latin typeface="Calibri"/>
                <a:cs typeface="Calibri"/>
              </a:rPr>
              <a:t>d</a:t>
            </a:r>
            <a:r>
              <a:rPr sz="2300" spc="0" dirty="0" smtClean="0">
                <a:latin typeface="Calibri"/>
                <a:cs typeface="Calibri"/>
              </a:rPr>
              <a:t>e</a:t>
            </a:r>
            <a:r>
              <a:rPr sz="2300" spc="-9" dirty="0" smtClean="0">
                <a:latin typeface="Calibri"/>
                <a:cs typeface="Calibri"/>
              </a:rPr>
              <a:t> </a:t>
            </a:r>
            <a:r>
              <a:rPr sz="2300" spc="0" dirty="0" smtClean="0">
                <a:latin typeface="Calibri"/>
                <a:cs typeface="Calibri"/>
              </a:rPr>
              <a:t>p</a:t>
            </a:r>
            <a:r>
              <a:rPr sz="2300" spc="-34" dirty="0" smtClean="0">
                <a:latin typeface="Calibri"/>
                <a:cs typeface="Calibri"/>
              </a:rPr>
              <a:t>r</a:t>
            </a:r>
            <a:r>
              <a:rPr sz="2300" spc="0" dirty="0" smtClean="0">
                <a:latin typeface="Calibri"/>
                <a:cs typeface="Calibri"/>
              </a:rPr>
              <a:t>egu</a:t>
            </a:r>
            <a:r>
              <a:rPr sz="2300" spc="-19" dirty="0" smtClean="0">
                <a:latin typeface="Calibri"/>
                <a:cs typeface="Calibri"/>
              </a:rPr>
              <a:t>n</a:t>
            </a:r>
            <a:r>
              <a:rPr sz="2300" spc="-29" dirty="0" smtClean="0">
                <a:latin typeface="Calibri"/>
                <a:cs typeface="Calibri"/>
              </a:rPr>
              <a:t>t</a:t>
            </a:r>
            <a:r>
              <a:rPr sz="2300" spc="0" dirty="0" smtClean="0">
                <a:latin typeface="Calibri"/>
                <a:cs typeface="Calibri"/>
              </a:rPr>
              <a:t>as</a:t>
            </a:r>
            <a:r>
              <a:rPr sz="2300" spc="-14" dirty="0" smtClean="0">
                <a:latin typeface="Calibri"/>
                <a:cs typeface="Calibri"/>
              </a:rPr>
              <a:t> </a:t>
            </a:r>
            <a:r>
              <a:rPr sz="2300" spc="0" dirty="0" smtClean="0">
                <a:latin typeface="Calibri"/>
                <a:cs typeface="Calibri"/>
              </a:rPr>
              <a:t>en</a:t>
            </a:r>
            <a:r>
              <a:rPr sz="2300" spc="9" dirty="0" smtClean="0">
                <a:latin typeface="Calibri"/>
                <a:cs typeface="Calibri"/>
              </a:rPr>
              <a:t> </a:t>
            </a:r>
            <a:r>
              <a:rPr sz="2300" spc="0" dirty="0" smtClean="0">
                <a:latin typeface="Calibri"/>
                <a:cs typeface="Calibri"/>
              </a:rPr>
              <a:t>E</a:t>
            </a:r>
            <a:r>
              <a:rPr sz="2300" spc="-34" dirty="0" smtClean="0">
                <a:latin typeface="Calibri"/>
                <a:cs typeface="Calibri"/>
              </a:rPr>
              <a:t>x</a:t>
            </a:r>
            <a:r>
              <a:rPr sz="2300" spc="0" dirty="0" smtClean="0">
                <a:latin typeface="Calibri"/>
                <a:cs typeface="Calibri"/>
              </a:rPr>
              <a:t>a</a:t>
            </a:r>
            <a:r>
              <a:rPr sz="2300" spc="-39" dirty="0" smtClean="0">
                <a:latin typeface="Calibri"/>
                <a:cs typeface="Calibri"/>
              </a:rPr>
              <a:t>m</a:t>
            </a:r>
            <a:r>
              <a:rPr sz="2300" spc="0" dirty="0" smtClean="0">
                <a:latin typeface="Calibri"/>
                <a:cs typeface="Calibri"/>
              </a:rPr>
              <a:t>view</a:t>
            </a:r>
            <a:endParaRPr sz="2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075688" y="1859279"/>
            <a:ext cx="1178039" cy="1639824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138172" y="1908048"/>
            <a:ext cx="1057655" cy="1513331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138172" y="1908048"/>
            <a:ext cx="1057655" cy="1513331"/>
          </a:xfrm>
          <a:custGeom>
            <a:avLst/>
            <a:gdLst/>
            <a:ahLst/>
            <a:cxnLst/>
            <a:rect l="l" t="t" r="r" b="b"/>
            <a:pathLst>
              <a:path w="1057655" h="1513331">
                <a:moveTo>
                  <a:pt x="1057655" y="0"/>
                </a:moveTo>
                <a:lnTo>
                  <a:pt x="1057655" y="984503"/>
                </a:lnTo>
                <a:lnTo>
                  <a:pt x="528827" y="1513331"/>
                </a:lnTo>
                <a:lnTo>
                  <a:pt x="0" y="984503"/>
                </a:lnTo>
                <a:lnTo>
                  <a:pt x="0" y="0"/>
                </a:lnTo>
                <a:lnTo>
                  <a:pt x="528827" y="528827"/>
                </a:lnTo>
                <a:lnTo>
                  <a:pt x="1057655" y="0"/>
                </a:lnTo>
                <a:close/>
              </a:path>
            </a:pathLst>
          </a:custGeom>
          <a:ln w="6350">
            <a:solidFill>
              <a:srgbClr val="EC7C3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195828" y="1691639"/>
            <a:ext cx="7882128" cy="1417320"/>
          </a:xfrm>
          <a:custGeom>
            <a:avLst/>
            <a:gdLst/>
            <a:ahLst/>
            <a:cxnLst/>
            <a:rect l="l" t="t" r="r" b="b"/>
            <a:pathLst>
              <a:path w="7882128" h="1417320">
                <a:moveTo>
                  <a:pt x="7882128" y="236220"/>
                </a:moveTo>
                <a:lnTo>
                  <a:pt x="7881344" y="216850"/>
                </a:lnTo>
                <a:lnTo>
                  <a:pt x="7879035" y="197911"/>
                </a:lnTo>
                <a:lnTo>
                  <a:pt x="7863560" y="144285"/>
                </a:lnTo>
                <a:lnTo>
                  <a:pt x="7836542" y="96725"/>
                </a:lnTo>
                <a:lnTo>
                  <a:pt x="7799624" y="56872"/>
                </a:lnTo>
                <a:lnTo>
                  <a:pt x="7754450" y="26372"/>
                </a:lnTo>
                <a:lnTo>
                  <a:pt x="7702664" y="6867"/>
                </a:lnTo>
                <a:lnTo>
                  <a:pt x="7645908" y="0"/>
                </a:lnTo>
                <a:lnTo>
                  <a:pt x="0" y="0"/>
                </a:lnTo>
                <a:lnTo>
                  <a:pt x="0" y="1417320"/>
                </a:lnTo>
                <a:lnTo>
                  <a:pt x="7645908" y="1417320"/>
                </a:lnTo>
                <a:lnTo>
                  <a:pt x="7684216" y="1414227"/>
                </a:lnTo>
                <a:lnTo>
                  <a:pt x="7737842" y="1398752"/>
                </a:lnTo>
                <a:lnTo>
                  <a:pt x="7785402" y="1371734"/>
                </a:lnTo>
                <a:lnTo>
                  <a:pt x="7825255" y="1334816"/>
                </a:lnTo>
                <a:lnTo>
                  <a:pt x="7855755" y="1289642"/>
                </a:lnTo>
                <a:lnTo>
                  <a:pt x="7875260" y="1237856"/>
                </a:lnTo>
                <a:lnTo>
                  <a:pt x="7882128" y="1181100"/>
                </a:lnTo>
                <a:lnTo>
                  <a:pt x="7882128" y="2362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195828" y="1691639"/>
            <a:ext cx="7882128" cy="1417320"/>
          </a:xfrm>
          <a:custGeom>
            <a:avLst/>
            <a:gdLst/>
            <a:ahLst/>
            <a:cxnLst/>
            <a:rect l="l" t="t" r="r" b="b"/>
            <a:pathLst>
              <a:path w="7882128" h="1417320">
                <a:moveTo>
                  <a:pt x="7882128" y="236220"/>
                </a:moveTo>
                <a:lnTo>
                  <a:pt x="7882128" y="1181100"/>
                </a:lnTo>
                <a:lnTo>
                  <a:pt x="7881344" y="1200469"/>
                </a:lnTo>
                <a:lnTo>
                  <a:pt x="7870082" y="1255751"/>
                </a:lnTo>
                <a:lnTo>
                  <a:pt x="7846729" y="1305516"/>
                </a:lnTo>
                <a:lnTo>
                  <a:pt x="7812928" y="1348120"/>
                </a:lnTo>
                <a:lnTo>
                  <a:pt x="7770324" y="1381921"/>
                </a:lnTo>
                <a:lnTo>
                  <a:pt x="7720559" y="1405274"/>
                </a:lnTo>
                <a:lnTo>
                  <a:pt x="7665277" y="1416536"/>
                </a:lnTo>
                <a:lnTo>
                  <a:pt x="7645908" y="1417320"/>
                </a:lnTo>
                <a:lnTo>
                  <a:pt x="0" y="1417320"/>
                </a:lnTo>
                <a:lnTo>
                  <a:pt x="0" y="0"/>
                </a:lnTo>
                <a:lnTo>
                  <a:pt x="7645908" y="0"/>
                </a:lnTo>
                <a:lnTo>
                  <a:pt x="7684216" y="3092"/>
                </a:lnTo>
                <a:lnTo>
                  <a:pt x="7737842" y="18567"/>
                </a:lnTo>
                <a:lnTo>
                  <a:pt x="7785402" y="45585"/>
                </a:lnTo>
                <a:lnTo>
                  <a:pt x="7825255" y="82503"/>
                </a:lnTo>
                <a:lnTo>
                  <a:pt x="7855755" y="127677"/>
                </a:lnTo>
                <a:lnTo>
                  <a:pt x="7875260" y="179463"/>
                </a:lnTo>
                <a:lnTo>
                  <a:pt x="7882128" y="236220"/>
                </a:lnTo>
                <a:close/>
              </a:path>
            </a:pathLst>
          </a:custGeom>
          <a:ln w="6350">
            <a:solidFill>
              <a:srgbClr val="EC7C3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075688" y="3188207"/>
            <a:ext cx="1178039" cy="1638300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138172" y="3236976"/>
            <a:ext cx="1057655" cy="1511808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138172" y="3236976"/>
            <a:ext cx="1057655" cy="1511808"/>
          </a:xfrm>
          <a:custGeom>
            <a:avLst/>
            <a:gdLst/>
            <a:ahLst/>
            <a:cxnLst/>
            <a:rect l="l" t="t" r="r" b="b"/>
            <a:pathLst>
              <a:path w="1057655" h="1511807">
                <a:moveTo>
                  <a:pt x="1057655" y="0"/>
                </a:moveTo>
                <a:lnTo>
                  <a:pt x="1057655" y="982980"/>
                </a:lnTo>
                <a:lnTo>
                  <a:pt x="528827" y="1511808"/>
                </a:lnTo>
                <a:lnTo>
                  <a:pt x="0" y="982980"/>
                </a:lnTo>
                <a:lnTo>
                  <a:pt x="0" y="0"/>
                </a:lnTo>
                <a:lnTo>
                  <a:pt x="528827" y="528828"/>
                </a:lnTo>
                <a:lnTo>
                  <a:pt x="1057655" y="0"/>
                </a:lnTo>
                <a:close/>
              </a:path>
            </a:pathLst>
          </a:custGeom>
          <a:ln w="6350">
            <a:solidFill>
              <a:srgbClr val="A4A4A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195828" y="3236976"/>
            <a:ext cx="7882128" cy="982980"/>
          </a:xfrm>
          <a:custGeom>
            <a:avLst/>
            <a:gdLst/>
            <a:ahLst/>
            <a:cxnLst/>
            <a:rect l="l" t="t" r="r" b="b"/>
            <a:pathLst>
              <a:path w="7882128" h="982979">
                <a:moveTo>
                  <a:pt x="7882128" y="163829"/>
                </a:moveTo>
                <a:lnTo>
                  <a:pt x="7875484" y="117533"/>
                </a:lnTo>
                <a:lnTo>
                  <a:pt x="7858596" y="79233"/>
                </a:lnTo>
                <a:lnTo>
                  <a:pt x="7832929" y="46825"/>
                </a:lnTo>
                <a:lnTo>
                  <a:pt x="7799987" y="21814"/>
                </a:lnTo>
                <a:lnTo>
                  <a:pt x="7761275" y="5704"/>
                </a:lnTo>
                <a:lnTo>
                  <a:pt x="7718298" y="0"/>
                </a:lnTo>
                <a:lnTo>
                  <a:pt x="0" y="0"/>
                </a:lnTo>
                <a:lnTo>
                  <a:pt x="0" y="982980"/>
                </a:lnTo>
                <a:lnTo>
                  <a:pt x="7721907" y="982940"/>
                </a:lnTo>
                <a:lnTo>
                  <a:pt x="7764594" y="976336"/>
                </a:lnTo>
                <a:lnTo>
                  <a:pt x="7802894" y="959448"/>
                </a:lnTo>
                <a:lnTo>
                  <a:pt x="7835302" y="933781"/>
                </a:lnTo>
                <a:lnTo>
                  <a:pt x="7860313" y="900839"/>
                </a:lnTo>
                <a:lnTo>
                  <a:pt x="7876423" y="862127"/>
                </a:lnTo>
                <a:lnTo>
                  <a:pt x="7882128" y="819150"/>
                </a:lnTo>
                <a:lnTo>
                  <a:pt x="7882128" y="16382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195828" y="3236976"/>
            <a:ext cx="7882128" cy="982980"/>
          </a:xfrm>
          <a:custGeom>
            <a:avLst/>
            <a:gdLst/>
            <a:ahLst/>
            <a:cxnLst/>
            <a:rect l="l" t="t" r="r" b="b"/>
            <a:pathLst>
              <a:path w="7882128" h="982979">
                <a:moveTo>
                  <a:pt x="7882128" y="163829"/>
                </a:moveTo>
                <a:lnTo>
                  <a:pt x="7882128" y="819150"/>
                </a:lnTo>
                <a:lnTo>
                  <a:pt x="7881475" y="833856"/>
                </a:lnTo>
                <a:lnTo>
                  <a:pt x="7872135" y="875579"/>
                </a:lnTo>
                <a:lnTo>
                  <a:pt x="7852891" y="912535"/>
                </a:lnTo>
                <a:lnTo>
                  <a:pt x="7825247" y="943219"/>
                </a:lnTo>
                <a:lnTo>
                  <a:pt x="7790708" y="966127"/>
                </a:lnTo>
                <a:lnTo>
                  <a:pt x="7750779" y="979754"/>
                </a:lnTo>
                <a:lnTo>
                  <a:pt x="7718298" y="982980"/>
                </a:lnTo>
                <a:lnTo>
                  <a:pt x="0" y="982980"/>
                </a:lnTo>
                <a:lnTo>
                  <a:pt x="0" y="0"/>
                </a:lnTo>
                <a:lnTo>
                  <a:pt x="7718298" y="0"/>
                </a:lnTo>
                <a:lnTo>
                  <a:pt x="7761275" y="5704"/>
                </a:lnTo>
                <a:lnTo>
                  <a:pt x="7799987" y="21814"/>
                </a:lnTo>
                <a:lnTo>
                  <a:pt x="7832929" y="46825"/>
                </a:lnTo>
                <a:lnTo>
                  <a:pt x="7858596" y="79233"/>
                </a:lnTo>
                <a:lnTo>
                  <a:pt x="7875484" y="117533"/>
                </a:lnTo>
                <a:lnTo>
                  <a:pt x="7882088" y="160220"/>
                </a:lnTo>
                <a:lnTo>
                  <a:pt x="7882128" y="163829"/>
                </a:lnTo>
                <a:close/>
              </a:path>
            </a:pathLst>
          </a:custGeom>
          <a:ln w="6349">
            <a:solidFill>
              <a:srgbClr val="A4A4A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075688" y="4515612"/>
            <a:ext cx="1178039" cy="1639824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138172" y="4564380"/>
            <a:ext cx="1057655" cy="1513332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138172" y="4564380"/>
            <a:ext cx="1057655" cy="1513332"/>
          </a:xfrm>
          <a:custGeom>
            <a:avLst/>
            <a:gdLst/>
            <a:ahLst/>
            <a:cxnLst/>
            <a:rect l="l" t="t" r="r" b="b"/>
            <a:pathLst>
              <a:path w="1057655" h="1513331">
                <a:moveTo>
                  <a:pt x="1057655" y="0"/>
                </a:moveTo>
                <a:lnTo>
                  <a:pt x="1057655" y="984504"/>
                </a:lnTo>
                <a:lnTo>
                  <a:pt x="528827" y="1513332"/>
                </a:lnTo>
                <a:lnTo>
                  <a:pt x="0" y="984504"/>
                </a:lnTo>
                <a:lnTo>
                  <a:pt x="0" y="0"/>
                </a:lnTo>
                <a:lnTo>
                  <a:pt x="528827" y="528828"/>
                </a:lnTo>
                <a:lnTo>
                  <a:pt x="1057655" y="0"/>
                </a:lnTo>
                <a:close/>
              </a:path>
            </a:pathLst>
          </a:custGeom>
          <a:ln w="6350">
            <a:solidFill>
              <a:srgbClr val="FFC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195828" y="4564380"/>
            <a:ext cx="7882128" cy="982979"/>
          </a:xfrm>
          <a:custGeom>
            <a:avLst/>
            <a:gdLst/>
            <a:ahLst/>
            <a:cxnLst/>
            <a:rect l="l" t="t" r="r" b="b"/>
            <a:pathLst>
              <a:path w="7882128" h="982979">
                <a:moveTo>
                  <a:pt x="7882128" y="163830"/>
                </a:moveTo>
                <a:lnTo>
                  <a:pt x="7875484" y="117533"/>
                </a:lnTo>
                <a:lnTo>
                  <a:pt x="7858596" y="79233"/>
                </a:lnTo>
                <a:lnTo>
                  <a:pt x="7832929" y="46825"/>
                </a:lnTo>
                <a:lnTo>
                  <a:pt x="7799987" y="21814"/>
                </a:lnTo>
                <a:lnTo>
                  <a:pt x="7761275" y="5704"/>
                </a:lnTo>
                <a:lnTo>
                  <a:pt x="7718298" y="0"/>
                </a:lnTo>
                <a:lnTo>
                  <a:pt x="0" y="0"/>
                </a:lnTo>
                <a:lnTo>
                  <a:pt x="0" y="982980"/>
                </a:lnTo>
                <a:lnTo>
                  <a:pt x="7721907" y="982940"/>
                </a:lnTo>
                <a:lnTo>
                  <a:pt x="7764594" y="976336"/>
                </a:lnTo>
                <a:lnTo>
                  <a:pt x="7802894" y="959448"/>
                </a:lnTo>
                <a:lnTo>
                  <a:pt x="7835302" y="933781"/>
                </a:lnTo>
                <a:lnTo>
                  <a:pt x="7860313" y="900839"/>
                </a:lnTo>
                <a:lnTo>
                  <a:pt x="7876423" y="862127"/>
                </a:lnTo>
                <a:lnTo>
                  <a:pt x="7882128" y="819150"/>
                </a:lnTo>
                <a:lnTo>
                  <a:pt x="7882128" y="1638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195828" y="4564380"/>
            <a:ext cx="7882128" cy="982979"/>
          </a:xfrm>
          <a:custGeom>
            <a:avLst/>
            <a:gdLst/>
            <a:ahLst/>
            <a:cxnLst/>
            <a:rect l="l" t="t" r="r" b="b"/>
            <a:pathLst>
              <a:path w="7882128" h="982979">
                <a:moveTo>
                  <a:pt x="7882128" y="163830"/>
                </a:moveTo>
                <a:lnTo>
                  <a:pt x="7882128" y="819150"/>
                </a:lnTo>
                <a:lnTo>
                  <a:pt x="7881475" y="833856"/>
                </a:lnTo>
                <a:lnTo>
                  <a:pt x="7872135" y="875579"/>
                </a:lnTo>
                <a:lnTo>
                  <a:pt x="7852891" y="912535"/>
                </a:lnTo>
                <a:lnTo>
                  <a:pt x="7825247" y="943219"/>
                </a:lnTo>
                <a:lnTo>
                  <a:pt x="7790708" y="966127"/>
                </a:lnTo>
                <a:lnTo>
                  <a:pt x="7750779" y="979754"/>
                </a:lnTo>
                <a:lnTo>
                  <a:pt x="7718298" y="982980"/>
                </a:lnTo>
                <a:lnTo>
                  <a:pt x="0" y="982980"/>
                </a:lnTo>
                <a:lnTo>
                  <a:pt x="0" y="0"/>
                </a:lnTo>
                <a:lnTo>
                  <a:pt x="7718298" y="0"/>
                </a:lnTo>
                <a:lnTo>
                  <a:pt x="7761275" y="5704"/>
                </a:lnTo>
                <a:lnTo>
                  <a:pt x="7799987" y="21814"/>
                </a:lnTo>
                <a:lnTo>
                  <a:pt x="7832929" y="46825"/>
                </a:lnTo>
                <a:lnTo>
                  <a:pt x="7858596" y="79233"/>
                </a:lnTo>
                <a:lnTo>
                  <a:pt x="7875484" y="117533"/>
                </a:lnTo>
                <a:lnTo>
                  <a:pt x="7882088" y="160220"/>
                </a:lnTo>
                <a:lnTo>
                  <a:pt x="7882128" y="163830"/>
                </a:lnTo>
                <a:close/>
              </a:path>
            </a:pathLst>
          </a:custGeom>
          <a:ln w="6349">
            <a:solidFill>
              <a:srgbClr val="FFC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0288524" y="627888"/>
            <a:ext cx="1339596" cy="800100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916940" y="582929"/>
            <a:ext cx="8614070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P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ifi</a:t>
            </a:r>
            <a:r>
              <a:rPr sz="6000" spc="-6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c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c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6000" spc="-2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ó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r>
              <a:rPr sz="6000" spc="-13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6000" spc="-1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6000" spc="-8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cu</a:t>
            </a:r>
            <a:r>
              <a:rPr sz="6000" spc="-9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s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o</a:t>
            </a:r>
            <a:r>
              <a:rPr sz="6000" spc="-117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–</a:t>
            </a:r>
            <a:r>
              <a:rPr sz="6000" spc="-6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ía</a:t>
            </a:r>
            <a:r>
              <a:rPr sz="6000" spc="-6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9</a:t>
            </a:r>
            <a:r>
              <a:rPr sz="6000" spc="-4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(</a:t>
            </a: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1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7</a:t>
            </a:r>
            <a:r>
              <a:rPr sz="6000" spc="-7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6000" spc="-8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2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b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6000" spc="-1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)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16940" y="1120673"/>
            <a:ext cx="2246088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3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M</a:t>
            </a:r>
            <a:r>
              <a:rPr sz="4200" spc="-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4200" spc="-9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T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O</a:t>
            </a:r>
            <a:r>
              <a:rPr sz="4200" spc="-3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O</a:t>
            </a:r>
            <a:r>
              <a:rPr sz="4200" spc="-8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OG</a:t>
            </a:r>
            <a:r>
              <a:rPr sz="4200" spc="-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Í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156650" y="1120673"/>
            <a:ext cx="2565841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2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P</a:t>
            </a:r>
            <a:r>
              <a:rPr sz="4200" spc="-1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4200" spc="-1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4200" spc="-8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4200" spc="-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4200" spc="-3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4200" spc="-1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G</a:t>
            </a:r>
            <a:r>
              <a:rPr sz="4200" spc="-4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S</a:t>
            </a:r>
            <a:r>
              <a:rPr sz="4200" spc="-1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T</a:t>
            </a:r>
            <a:r>
              <a:rPr sz="4200" spc="-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Ó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714441" y="1120673"/>
            <a:ext cx="2871853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3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M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IC</a:t>
            </a:r>
            <a:r>
              <a:rPr sz="4200" spc="-4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O</a:t>
            </a:r>
            <a:r>
              <a:rPr sz="4200" spc="-3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C</a:t>
            </a:r>
            <a:r>
              <a:rPr sz="4200" spc="-25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URR</a:t>
            </a:r>
            <a:r>
              <a:rPr sz="4200" spc="-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4200" spc="-25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CU</a:t>
            </a:r>
            <a:r>
              <a:rPr sz="4200" spc="-1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578939" y="1120673"/>
            <a:ext cx="477885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50195" y="1120673"/>
            <a:ext cx="904110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Í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r>
              <a:rPr sz="4200" spc="-4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40049" y="2173122"/>
            <a:ext cx="2293672" cy="482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0"/>
              </a:lnSpc>
              <a:spcBef>
                <a:spcPts val="188"/>
              </a:spcBef>
            </a:pPr>
            <a:r>
              <a:rPr sz="5400" baseline="3034" dirty="0" smtClean="0">
                <a:latin typeface="Calibri"/>
                <a:cs typeface="Calibri"/>
              </a:rPr>
              <a:t>•</a:t>
            </a:r>
            <a:r>
              <a:rPr sz="5400" spc="-350" baseline="3034" dirty="0" smtClean="0">
                <a:latin typeface="Calibri"/>
                <a:cs typeface="Calibri"/>
              </a:rPr>
              <a:t> </a:t>
            </a:r>
            <a:r>
              <a:rPr sz="5400" spc="0" baseline="3034" dirty="0" smtClean="0">
                <a:latin typeface="Calibri"/>
                <a:cs typeface="Calibri"/>
              </a:rPr>
              <a:t>Desa</a:t>
            </a:r>
            <a:r>
              <a:rPr sz="5400" spc="9" baseline="3034" dirty="0" smtClean="0">
                <a:latin typeface="Calibri"/>
                <a:cs typeface="Calibri"/>
              </a:rPr>
              <a:t>r</a:t>
            </a:r>
            <a:r>
              <a:rPr sz="5400" spc="-54" baseline="3034" dirty="0" smtClean="0">
                <a:latin typeface="Calibri"/>
                <a:cs typeface="Calibri"/>
              </a:rPr>
              <a:t>r</a:t>
            </a:r>
            <a:r>
              <a:rPr sz="5400" spc="0" baseline="3034" dirty="0" smtClean="0">
                <a:latin typeface="Calibri"/>
                <a:cs typeface="Calibri"/>
              </a:rPr>
              <a:t>ollo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43242" y="2173122"/>
            <a:ext cx="562029" cy="482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0"/>
              </a:lnSpc>
              <a:spcBef>
                <a:spcPts val="188"/>
              </a:spcBef>
            </a:pPr>
            <a:r>
              <a:rPr sz="5400" spc="0" baseline="3034" dirty="0" smtClean="0">
                <a:latin typeface="Calibri"/>
                <a:cs typeface="Calibri"/>
              </a:rPr>
              <a:t>de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14665" y="2173122"/>
            <a:ext cx="2145686" cy="482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0"/>
              </a:lnSpc>
              <a:spcBef>
                <a:spcPts val="188"/>
              </a:spcBef>
            </a:pPr>
            <a:r>
              <a:rPr sz="5400" spc="-14" baseline="3034" dirty="0" smtClean="0">
                <a:latin typeface="Calibri"/>
                <a:cs typeface="Calibri"/>
              </a:rPr>
              <a:t>c</a:t>
            </a:r>
            <a:r>
              <a:rPr sz="5400" spc="0" baseline="3034" dirty="0" smtClean="0">
                <a:latin typeface="Calibri"/>
                <a:cs typeface="Calibri"/>
              </a:rPr>
              <a:t>o</a:t>
            </a:r>
            <a:r>
              <a:rPr sz="5400" spc="-29" baseline="3034" dirty="0" smtClean="0">
                <a:latin typeface="Calibri"/>
                <a:cs typeface="Calibri"/>
              </a:rPr>
              <a:t>n</a:t>
            </a:r>
            <a:r>
              <a:rPr sz="5400" spc="-39" baseline="3034" dirty="0" smtClean="0">
                <a:latin typeface="Calibri"/>
                <a:cs typeface="Calibri"/>
              </a:rPr>
              <a:t>t</a:t>
            </a:r>
            <a:r>
              <a:rPr sz="5400" spc="0" baseline="3034" dirty="0" smtClean="0">
                <a:latin typeface="Calibri"/>
                <a:cs typeface="Calibri"/>
              </a:rPr>
              <a:t>eni</a:t>
            </a:r>
            <a:r>
              <a:rPr sz="5400" spc="9" baseline="3034" dirty="0" smtClean="0">
                <a:latin typeface="Calibri"/>
                <a:cs typeface="Calibri"/>
              </a:rPr>
              <a:t>d</a:t>
            </a:r>
            <a:r>
              <a:rPr sz="5400" spc="0" baseline="3034" dirty="0" smtClean="0">
                <a:latin typeface="Calibri"/>
                <a:cs typeface="Calibri"/>
              </a:rPr>
              <a:t>os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40049" y="3501644"/>
            <a:ext cx="2259585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65"/>
              </a:lnSpc>
              <a:spcBef>
                <a:spcPts val="188"/>
              </a:spcBef>
            </a:pPr>
            <a:r>
              <a:rPr sz="5400" baseline="3034" dirty="0" smtClean="0">
                <a:latin typeface="Calibri"/>
                <a:cs typeface="Calibri"/>
              </a:rPr>
              <a:t>•</a:t>
            </a:r>
            <a:r>
              <a:rPr sz="5400" spc="-350" baseline="3034" dirty="0" smtClean="0">
                <a:latin typeface="Calibri"/>
                <a:cs typeface="Calibri"/>
              </a:rPr>
              <a:t> </a:t>
            </a:r>
            <a:r>
              <a:rPr sz="5400" spc="0" baseline="3034" dirty="0" smtClean="0">
                <a:latin typeface="Calibri"/>
                <a:cs typeface="Calibri"/>
              </a:rPr>
              <a:t>P</a:t>
            </a:r>
            <a:r>
              <a:rPr sz="5400" spc="-50" baseline="3034" dirty="0" smtClean="0">
                <a:latin typeface="Calibri"/>
                <a:cs typeface="Calibri"/>
              </a:rPr>
              <a:t>r</a:t>
            </a:r>
            <a:r>
              <a:rPr sz="5400" spc="0" baseline="3034" dirty="0" smtClean="0">
                <a:latin typeface="Calibri"/>
                <a:cs typeface="Calibri"/>
              </a:rPr>
              <a:t>op</a:t>
            </a:r>
            <a:r>
              <a:rPr sz="5400" spc="9" baseline="3034" dirty="0" smtClean="0">
                <a:latin typeface="Calibri"/>
                <a:cs typeface="Calibri"/>
              </a:rPr>
              <a:t>u</a:t>
            </a:r>
            <a:r>
              <a:rPr sz="5400" spc="0" baseline="3034" dirty="0" smtClean="0">
                <a:latin typeface="Calibri"/>
                <a:cs typeface="Calibri"/>
              </a:rPr>
              <a:t>e</a:t>
            </a:r>
            <a:r>
              <a:rPr sz="5400" spc="-39" baseline="3034" dirty="0" smtClean="0">
                <a:latin typeface="Calibri"/>
                <a:cs typeface="Calibri"/>
              </a:rPr>
              <a:t>s</a:t>
            </a:r>
            <a:r>
              <a:rPr sz="5400" spc="-50" baseline="3034" dirty="0" smtClean="0">
                <a:latin typeface="Calibri"/>
                <a:cs typeface="Calibri"/>
              </a:rPr>
              <a:t>t</a:t>
            </a:r>
            <a:r>
              <a:rPr sz="5400" spc="0" baseline="3034" dirty="0" smtClean="0">
                <a:latin typeface="Calibri"/>
                <a:cs typeface="Calibri"/>
              </a:rPr>
              <a:t>a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09894" y="3501644"/>
            <a:ext cx="561672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65"/>
              </a:lnSpc>
              <a:spcBef>
                <a:spcPts val="188"/>
              </a:spcBef>
            </a:pPr>
            <a:r>
              <a:rPr sz="5400" spc="0" baseline="3034" dirty="0" smtClean="0">
                <a:latin typeface="Calibri"/>
                <a:cs typeface="Calibri"/>
              </a:rPr>
              <a:t>de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81851" y="3501644"/>
            <a:ext cx="2185519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65"/>
              </a:lnSpc>
              <a:spcBef>
                <a:spcPts val="188"/>
              </a:spcBef>
            </a:pPr>
            <a:r>
              <a:rPr sz="5400" spc="0" baseline="3034" dirty="0" smtClean="0">
                <a:latin typeface="Calibri"/>
                <a:cs typeface="Calibri"/>
              </a:rPr>
              <a:t>acti</a:t>
            </a:r>
            <a:r>
              <a:rPr sz="5400" spc="14" baseline="3034" dirty="0" smtClean="0">
                <a:latin typeface="Calibri"/>
                <a:cs typeface="Calibri"/>
              </a:rPr>
              <a:t>v</a:t>
            </a:r>
            <a:r>
              <a:rPr sz="5400" spc="0" baseline="3034" dirty="0" smtClean="0">
                <a:latin typeface="Calibri"/>
                <a:cs typeface="Calibri"/>
              </a:rPr>
              <a:t>i</a:t>
            </a:r>
            <a:r>
              <a:rPr sz="5400" spc="9" baseline="3034" dirty="0" smtClean="0">
                <a:latin typeface="Calibri"/>
                <a:cs typeface="Calibri"/>
              </a:rPr>
              <a:t>d</a:t>
            </a:r>
            <a:r>
              <a:rPr sz="5400" spc="0" baseline="3034" dirty="0" smtClean="0">
                <a:latin typeface="Calibri"/>
                <a:cs typeface="Calibri"/>
              </a:rPr>
              <a:t>a</a:t>
            </a:r>
            <a:r>
              <a:rPr sz="5400" spc="9" baseline="3034" dirty="0" smtClean="0">
                <a:latin typeface="Calibri"/>
                <a:cs typeface="Calibri"/>
              </a:rPr>
              <a:t>d</a:t>
            </a:r>
            <a:r>
              <a:rPr sz="5400" spc="0" baseline="3034" dirty="0" smtClean="0">
                <a:latin typeface="Calibri"/>
                <a:cs typeface="Calibri"/>
              </a:rPr>
              <a:t>es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440049" y="4829454"/>
            <a:ext cx="5637117" cy="482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0"/>
              </a:lnSpc>
              <a:spcBef>
                <a:spcPts val="188"/>
              </a:spcBef>
            </a:pPr>
            <a:r>
              <a:rPr sz="5400" baseline="3034" dirty="0" smtClean="0">
                <a:latin typeface="Calibri"/>
                <a:cs typeface="Calibri"/>
              </a:rPr>
              <a:t>•</a:t>
            </a:r>
            <a:r>
              <a:rPr sz="5400" spc="-350" baseline="3034" dirty="0" smtClean="0">
                <a:latin typeface="Calibri"/>
                <a:cs typeface="Calibri"/>
              </a:rPr>
              <a:t> </a:t>
            </a:r>
            <a:r>
              <a:rPr sz="5400" spc="0" baseline="3034" dirty="0" smtClean="0">
                <a:latin typeface="Calibri"/>
                <a:cs typeface="Calibri"/>
              </a:rPr>
              <a:t>Elabo</a:t>
            </a:r>
            <a:r>
              <a:rPr sz="5400" spc="-59" baseline="3034" dirty="0" smtClean="0">
                <a:latin typeface="Calibri"/>
                <a:cs typeface="Calibri"/>
              </a:rPr>
              <a:t>r</a:t>
            </a:r>
            <a:r>
              <a:rPr sz="5400" spc="0" baseline="3034" dirty="0" smtClean="0">
                <a:latin typeface="Calibri"/>
                <a:cs typeface="Calibri"/>
              </a:rPr>
              <a:t>ación de e</a:t>
            </a:r>
            <a:r>
              <a:rPr sz="5400" spc="-50" baseline="3034" dirty="0" smtClean="0">
                <a:latin typeface="Calibri"/>
                <a:cs typeface="Calibri"/>
              </a:rPr>
              <a:t>v</a:t>
            </a:r>
            <a:r>
              <a:rPr sz="5400" spc="0" baseline="3034" dirty="0" smtClean="0">
                <a:latin typeface="Calibri"/>
                <a:cs typeface="Calibri"/>
              </a:rPr>
              <a:t>al</a:t>
            </a:r>
            <a:r>
              <a:rPr sz="5400" spc="9" baseline="3034" dirty="0" smtClean="0">
                <a:latin typeface="Calibri"/>
                <a:cs typeface="Calibri"/>
              </a:rPr>
              <a:t>u</a:t>
            </a:r>
            <a:r>
              <a:rPr sz="5400" spc="0" baseline="3034" dirty="0" smtClean="0">
                <a:latin typeface="Calibri"/>
                <a:cs typeface="Calibri"/>
              </a:rPr>
              <a:t>acio</a:t>
            </a:r>
            <a:r>
              <a:rPr sz="5400" spc="14" baseline="3034" dirty="0" smtClean="0">
                <a:latin typeface="Calibri"/>
                <a:cs typeface="Calibri"/>
              </a:rPr>
              <a:t>n</a:t>
            </a:r>
            <a:r>
              <a:rPr sz="5400" spc="0" baseline="3034" dirty="0" smtClean="0">
                <a:latin typeface="Calibri"/>
                <a:cs typeface="Calibri"/>
              </a:rPr>
              <a:t>es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0288524" y="627888"/>
            <a:ext cx="1339596" cy="800100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916940" y="582929"/>
            <a:ext cx="8614070" cy="918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P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ifi</a:t>
            </a:r>
            <a:r>
              <a:rPr sz="6000" spc="-6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c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c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6000" spc="-2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ó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r>
              <a:rPr sz="6000" spc="-13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6000" spc="-1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6000" spc="-8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cu</a:t>
            </a:r>
            <a:r>
              <a:rPr sz="6000" spc="-9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s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o</a:t>
            </a:r>
            <a:r>
              <a:rPr sz="6000" spc="-117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–</a:t>
            </a:r>
            <a:r>
              <a:rPr sz="6000" spc="-6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ía</a:t>
            </a:r>
            <a:r>
              <a:rPr sz="6000" spc="-6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9</a:t>
            </a:r>
            <a:r>
              <a:rPr sz="6000" spc="-4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(</a:t>
            </a: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1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7</a:t>
            </a:r>
            <a:r>
              <a:rPr sz="6000" spc="-7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6000" spc="-8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2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b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6000" spc="-1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)</a:t>
            </a:r>
            <a:endParaRPr sz="4000">
              <a:latin typeface="Calibri Light"/>
              <a:cs typeface="Calibri Light"/>
            </a:endParaRPr>
          </a:p>
          <a:p>
            <a:pPr marL="12700" marR="76123">
              <a:lnSpc>
                <a:spcPts val="3015"/>
              </a:lnSpc>
            </a:pPr>
            <a:r>
              <a:rPr sz="4200" spc="-225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T</a:t>
            </a:r>
            <a:r>
              <a:rPr sz="4200" spc="-1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4200" spc="-25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4200" spc="-5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4200" spc="-7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3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16940" y="2028469"/>
            <a:ext cx="638251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u="heavy" spc="-134" baseline="3034" dirty="0" smtClean="0">
                <a:solidFill>
                  <a:srgbClr val="0462C1"/>
                </a:solidFill>
                <a:latin typeface="Calibri"/>
                <a:cs typeface="Calibri"/>
                <a:hlinkClick r:id="rId2"/>
              </a:rPr>
              <a:t>T</a:t>
            </a:r>
            <a:r>
              <a:rPr sz="2700" b="1" u="heavy" spc="0" baseline="3034" dirty="0" smtClean="0">
                <a:solidFill>
                  <a:srgbClr val="0462C1"/>
                </a:solidFill>
                <a:latin typeface="Calibri"/>
                <a:cs typeface="Calibri"/>
                <a:hlinkClick r:id="rId2"/>
              </a:rPr>
              <a:t>a</a:t>
            </a:r>
            <a:r>
              <a:rPr sz="2700" b="1" u="heavy" spc="-29" baseline="3034" dirty="0" smtClean="0">
                <a:solidFill>
                  <a:srgbClr val="0462C1"/>
                </a:solidFill>
                <a:latin typeface="Calibri"/>
                <a:cs typeface="Calibri"/>
                <a:hlinkClick r:id="rId2"/>
              </a:rPr>
              <a:t>r</a:t>
            </a:r>
            <a:r>
              <a:rPr sz="2700" b="1" u="heavy" spc="0" baseline="3034" dirty="0" smtClean="0">
                <a:solidFill>
                  <a:srgbClr val="0462C1"/>
                </a:solidFill>
                <a:latin typeface="Calibri"/>
                <a:cs typeface="Calibri"/>
                <a:hlinkClick r:id="rId2"/>
              </a:rPr>
              <a:t>e</a:t>
            </a:r>
            <a:r>
              <a:rPr sz="2700" b="1" u="heavy" spc="4" baseline="3034" dirty="0" smtClean="0">
                <a:solidFill>
                  <a:srgbClr val="0462C1"/>
                </a:solidFill>
                <a:latin typeface="Calibri"/>
                <a:cs typeface="Calibri"/>
                <a:hlinkClick r:id="rId2"/>
              </a:rPr>
              <a:t>a</a:t>
            </a:r>
            <a:r>
              <a:rPr sz="2700" b="1" spc="0" baseline="3034" dirty="0" smtClean="0">
                <a:latin typeface="Calibri"/>
                <a:cs typeface="Calibri"/>
                <a:hlinkClick r:id="rId2"/>
              </a:rPr>
              <a:t>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16940" y="2577591"/>
            <a:ext cx="7659941" cy="5283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spc="-39" baseline="3034" dirty="0" smtClean="0">
                <a:latin typeface="Calibri"/>
                <a:cs typeface="Calibri"/>
              </a:rPr>
              <a:t>P</a:t>
            </a:r>
            <a:r>
              <a:rPr sz="2700" spc="0" baseline="3034" dirty="0" smtClean="0">
                <a:latin typeface="Calibri"/>
                <a:cs typeface="Calibri"/>
              </a:rPr>
              <a:t>a</a:t>
            </a:r>
            <a:r>
              <a:rPr sz="2700" spc="-34" baseline="3034" dirty="0" smtClean="0">
                <a:latin typeface="Calibri"/>
                <a:cs typeface="Calibri"/>
              </a:rPr>
              <a:t>r</a:t>
            </a:r>
            <a:r>
              <a:rPr sz="2700" spc="0" baseline="3034" dirty="0" smtClean="0">
                <a:latin typeface="Calibri"/>
                <a:cs typeface="Calibri"/>
              </a:rPr>
              <a:t>a</a:t>
            </a:r>
            <a:r>
              <a:rPr sz="2700" spc="99" baseline="3034" dirty="0" smtClean="0">
                <a:latin typeface="Calibri"/>
                <a:cs typeface="Calibri"/>
              </a:rPr>
              <a:t> </a:t>
            </a:r>
            <a:r>
              <a:rPr sz="2700" spc="4" baseline="3034" dirty="0" smtClean="0">
                <a:latin typeface="Calibri"/>
                <a:cs typeface="Calibri"/>
              </a:rPr>
              <a:t>e</a:t>
            </a:r>
            <a:r>
              <a:rPr sz="2700" spc="0" baseline="3034" dirty="0" smtClean="0">
                <a:latin typeface="Calibri"/>
                <a:cs typeface="Calibri"/>
              </a:rPr>
              <a:t>l</a:t>
            </a:r>
            <a:r>
              <a:rPr sz="2700" spc="94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día</a:t>
            </a:r>
            <a:r>
              <a:rPr sz="2700" spc="94" baseline="3034" dirty="0" smtClean="0">
                <a:latin typeface="Calibri"/>
                <a:cs typeface="Calibri"/>
              </a:rPr>
              <a:t> </a:t>
            </a:r>
            <a:r>
              <a:rPr sz="2700" spc="-4" baseline="3034" dirty="0" smtClean="0">
                <a:latin typeface="Calibri"/>
                <a:cs typeface="Calibri"/>
              </a:rPr>
              <a:t>l</a:t>
            </a:r>
            <a:r>
              <a:rPr sz="2700" spc="0" baseline="3034" dirty="0" smtClean="0">
                <a:latin typeface="Calibri"/>
                <a:cs typeface="Calibri"/>
              </a:rPr>
              <a:t>unes</a:t>
            </a:r>
            <a:r>
              <a:rPr sz="2700" spc="104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20</a:t>
            </a:r>
            <a:r>
              <a:rPr sz="2700" spc="94" baseline="3034" dirty="0" smtClean="0">
                <a:latin typeface="Calibri"/>
                <a:cs typeface="Calibri"/>
              </a:rPr>
              <a:t> </a:t>
            </a:r>
            <a:r>
              <a:rPr sz="2700" spc="4" baseline="3034" dirty="0" smtClean="0">
                <a:latin typeface="Calibri"/>
                <a:cs typeface="Calibri"/>
              </a:rPr>
              <a:t>d</a:t>
            </a:r>
            <a:r>
              <a:rPr sz="2700" spc="0" baseline="3034" dirty="0" smtClean="0">
                <a:latin typeface="Calibri"/>
                <a:cs typeface="Calibri"/>
              </a:rPr>
              <a:t>e</a:t>
            </a:r>
            <a:r>
              <a:rPr sz="2700" spc="100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abril</a:t>
            </a:r>
            <a:r>
              <a:rPr sz="2700" spc="89" baseline="3034" dirty="0" smtClean="0">
                <a:latin typeface="Calibri"/>
                <a:cs typeface="Calibri"/>
              </a:rPr>
              <a:t> </a:t>
            </a:r>
            <a:r>
              <a:rPr sz="2700" spc="4" baseline="3034" dirty="0" smtClean="0">
                <a:latin typeface="Calibri"/>
                <a:cs typeface="Calibri"/>
              </a:rPr>
              <a:t>s</a:t>
            </a:r>
            <a:r>
              <a:rPr sz="2700" spc="0" baseline="3034" dirty="0" smtClean="0">
                <a:latin typeface="Calibri"/>
                <a:cs typeface="Calibri"/>
              </a:rPr>
              <a:t>e</a:t>
            </a:r>
            <a:r>
              <a:rPr sz="2700" spc="100" baseline="3034" dirty="0" smtClean="0">
                <a:latin typeface="Calibri"/>
                <a:cs typeface="Calibri"/>
              </a:rPr>
              <a:t> </a:t>
            </a:r>
            <a:r>
              <a:rPr sz="2700" spc="9" baseline="3034" dirty="0" smtClean="0">
                <a:latin typeface="Calibri"/>
                <a:cs typeface="Calibri"/>
              </a:rPr>
              <a:t>d</a:t>
            </a:r>
            <a:r>
              <a:rPr sz="2700" spc="0" baseline="3034" dirty="0" smtClean="0">
                <a:latin typeface="Calibri"/>
                <a:cs typeface="Calibri"/>
              </a:rPr>
              <a:t>e</a:t>
            </a:r>
            <a:r>
              <a:rPr sz="2700" spc="4" baseline="3034" dirty="0" smtClean="0">
                <a:latin typeface="Calibri"/>
                <a:cs typeface="Calibri"/>
              </a:rPr>
              <a:t>b</a:t>
            </a:r>
            <a:r>
              <a:rPr sz="2700" spc="0" baseline="3034" dirty="0" smtClean="0">
                <a:latin typeface="Calibri"/>
                <a:cs typeface="Calibri"/>
              </a:rPr>
              <a:t>e</a:t>
            </a:r>
            <a:r>
              <a:rPr sz="2700" spc="104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p</a:t>
            </a:r>
            <a:r>
              <a:rPr sz="2700" spc="-25" baseline="3034" dirty="0" smtClean="0">
                <a:latin typeface="Calibri"/>
                <a:cs typeface="Calibri"/>
              </a:rPr>
              <a:t>r</a:t>
            </a:r>
            <a:r>
              <a:rPr sz="2700" spc="0" baseline="3034" dirty="0" smtClean="0">
                <a:latin typeface="Calibri"/>
                <a:cs typeface="Calibri"/>
              </a:rPr>
              <a:t>e</a:t>
            </a:r>
            <a:r>
              <a:rPr sz="2700" spc="4" baseline="3034" dirty="0" smtClean="0">
                <a:latin typeface="Calibri"/>
                <a:cs typeface="Calibri"/>
              </a:rPr>
              <a:t>s</a:t>
            </a:r>
            <a:r>
              <a:rPr sz="2700" spc="0" baseline="3034" dirty="0" smtClean="0">
                <a:latin typeface="Calibri"/>
                <a:cs typeface="Calibri"/>
              </a:rPr>
              <a:t>e</a:t>
            </a:r>
            <a:r>
              <a:rPr sz="2700" spc="-4" baseline="3034" dirty="0" smtClean="0">
                <a:latin typeface="Calibri"/>
                <a:cs typeface="Calibri"/>
              </a:rPr>
              <a:t>n</a:t>
            </a:r>
            <a:r>
              <a:rPr sz="2700" spc="-25" baseline="3034" dirty="0" smtClean="0">
                <a:latin typeface="Calibri"/>
                <a:cs typeface="Calibri"/>
              </a:rPr>
              <a:t>t</a:t>
            </a:r>
            <a:r>
              <a:rPr sz="2700" spc="0" baseline="3034" dirty="0" smtClean="0">
                <a:latin typeface="Calibri"/>
                <a:cs typeface="Calibri"/>
              </a:rPr>
              <a:t>ar</a:t>
            </a:r>
            <a:r>
              <a:rPr sz="2700" spc="99" baseline="3034" dirty="0" smtClean="0">
                <a:latin typeface="Calibri"/>
                <a:cs typeface="Calibri"/>
              </a:rPr>
              <a:t> </a:t>
            </a:r>
            <a:r>
              <a:rPr sz="2700" spc="4" baseline="3034" dirty="0" smtClean="0">
                <a:latin typeface="Calibri"/>
                <a:cs typeface="Calibri"/>
              </a:rPr>
              <a:t>e</a:t>
            </a:r>
            <a:r>
              <a:rPr sz="2700" spc="0" baseline="3034" dirty="0" smtClean="0">
                <a:latin typeface="Calibri"/>
                <a:cs typeface="Calibri"/>
              </a:rPr>
              <a:t>n</a:t>
            </a:r>
            <a:r>
              <a:rPr sz="2700" spc="99" baseline="3034" dirty="0" smtClean="0">
                <a:latin typeface="Calibri"/>
                <a:cs typeface="Calibri"/>
              </a:rPr>
              <a:t> </a:t>
            </a:r>
            <a:r>
              <a:rPr sz="2700" spc="-4" baseline="3034" dirty="0" smtClean="0">
                <a:latin typeface="Calibri"/>
                <a:cs typeface="Calibri"/>
              </a:rPr>
              <a:t>l</a:t>
            </a:r>
            <a:r>
              <a:rPr sz="2700" spc="0" baseline="3034" dirty="0" smtClean="0">
                <a:latin typeface="Calibri"/>
                <a:cs typeface="Calibri"/>
              </a:rPr>
              <a:t>a</a:t>
            </a:r>
            <a:r>
              <a:rPr sz="2700" spc="99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m</a:t>
            </a:r>
            <a:r>
              <a:rPr sz="2700" spc="-4" baseline="3034" dirty="0" smtClean="0">
                <a:latin typeface="Calibri"/>
                <a:cs typeface="Calibri"/>
              </a:rPr>
              <a:t>e</a:t>
            </a:r>
            <a:r>
              <a:rPr sz="2700" spc="-14" baseline="3034" dirty="0" smtClean="0">
                <a:latin typeface="Calibri"/>
                <a:cs typeface="Calibri"/>
              </a:rPr>
              <a:t>t</a:t>
            </a:r>
            <a:r>
              <a:rPr sz="2700" spc="0" baseline="3034" dirty="0" smtClean="0">
                <a:latin typeface="Calibri"/>
                <a:cs typeface="Calibri"/>
              </a:rPr>
              <a:t>odolog</a:t>
            </a:r>
            <a:r>
              <a:rPr sz="2700" spc="4" baseline="3034" dirty="0" smtClean="0">
                <a:latin typeface="Calibri"/>
                <a:cs typeface="Calibri"/>
              </a:rPr>
              <a:t>í</a:t>
            </a:r>
            <a:r>
              <a:rPr sz="2700" spc="0" baseline="3034" dirty="0" smtClean="0">
                <a:latin typeface="Calibri"/>
                <a:cs typeface="Calibri"/>
              </a:rPr>
              <a:t>a</a:t>
            </a:r>
            <a:r>
              <a:rPr sz="2700" spc="99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da</a:t>
            </a:r>
            <a:r>
              <a:rPr sz="2700" spc="4" baseline="3034" dirty="0" smtClean="0">
                <a:latin typeface="Calibri"/>
                <a:cs typeface="Calibri"/>
              </a:rPr>
              <a:t>d</a:t>
            </a:r>
            <a:r>
              <a:rPr sz="2700" spc="0" baseline="3034" dirty="0" smtClean="0">
                <a:latin typeface="Calibri"/>
                <a:cs typeface="Calibri"/>
              </a:rPr>
              <a:t>a</a:t>
            </a:r>
            <a:r>
              <a:rPr sz="2700" spc="99" baseline="3034" dirty="0" smtClean="0">
                <a:latin typeface="Calibri"/>
                <a:cs typeface="Calibri"/>
              </a:rPr>
              <a:t> </a:t>
            </a:r>
            <a:r>
              <a:rPr sz="2700" spc="-4" baseline="3034" dirty="0" smtClean="0">
                <a:latin typeface="Calibri"/>
                <a:cs typeface="Calibri"/>
              </a:rPr>
              <a:t>l</a:t>
            </a:r>
            <a:r>
              <a:rPr sz="2700" spc="0" baseline="3034" dirty="0" smtClean="0">
                <a:latin typeface="Calibri"/>
                <a:cs typeface="Calibri"/>
              </a:rPr>
              <a:t>a</a:t>
            </a:r>
            <a:r>
              <a:rPr sz="2700" spc="99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un</a:t>
            </a:r>
            <a:r>
              <a:rPr sz="2700" spc="-4" baseline="3034" dirty="0" smtClean="0">
                <a:latin typeface="Calibri"/>
                <a:cs typeface="Calibri"/>
              </a:rPr>
              <a:t>i</a:t>
            </a:r>
            <a:r>
              <a:rPr sz="2700" spc="0" baseline="3034" dirty="0" smtClean="0">
                <a:latin typeface="Calibri"/>
                <a:cs typeface="Calibri"/>
              </a:rPr>
              <a:t>d</a:t>
            </a:r>
            <a:r>
              <a:rPr sz="2700" spc="14" baseline="3034" dirty="0" smtClean="0">
                <a:latin typeface="Calibri"/>
                <a:cs typeface="Calibri"/>
              </a:rPr>
              <a:t>a</a:t>
            </a:r>
            <a:r>
              <a:rPr sz="2700" spc="0" baseline="3034" dirty="0" smtClean="0">
                <a:latin typeface="Calibri"/>
                <a:cs typeface="Calibri"/>
              </a:rPr>
              <a:t>d</a:t>
            </a:r>
            <a:endParaRPr sz="1800">
              <a:latin typeface="Calibri"/>
              <a:cs typeface="Calibri"/>
            </a:endParaRPr>
          </a:p>
          <a:p>
            <a:pPr marL="12700" marR="34290">
              <a:lnSpc>
                <a:spcPts val="2160"/>
              </a:lnSpc>
              <a:spcBef>
                <a:spcPts val="11"/>
              </a:spcBef>
            </a:pPr>
            <a:r>
              <a:rPr sz="2700" spc="4" baseline="1517" dirty="0" smtClean="0">
                <a:latin typeface="Calibri"/>
                <a:cs typeface="Calibri"/>
              </a:rPr>
              <a:t>de</a:t>
            </a:r>
            <a:r>
              <a:rPr sz="2700" spc="0" baseline="1517" dirty="0" smtClean="0">
                <a:latin typeface="Calibri"/>
                <a:cs typeface="Calibri"/>
              </a:rPr>
              <a:t>l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aula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vi</a:t>
            </a:r>
            <a:r>
              <a:rPr sz="2700" spc="-4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tual, ut</a:t>
            </a:r>
            <a:r>
              <a:rPr sz="2700" spc="-4" baseline="1517" dirty="0" smtClean="0">
                <a:latin typeface="Calibri"/>
                <a:cs typeface="Calibri"/>
              </a:rPr>
              <a:t>ili</a:t>
            </a:r>
            <a:r>
              <a:rPr sz="2700" spc="-25" baseline="1517" dirty="0" smtClean="0">
                <a:latin typeface="Calibri"/>
                <a:cs typeface="Calibri"/>
              </a:rPr>
              <a:t>z</a:t>
            </a:r>
            <a:r>
              <a:rPr sz="2700" spc="0" baseline="1517" dirty="0" smtClean="0">
                <a:latin typeface="Calibri"/>
                <a:cs typeface="Calibri"/>
              </a:rPr>
              <a:t>an</a:t>
            </a:r>
            <a:r>
              <a:rPr sz="2700" spc="4" baseline="1517" dirty="0" smtClean="0">
                <a:latin typeface="Calibri"/>
                <a:cs typeface="Calibri"/>
              </a:rPr>
              <a:t>d</a:t>
            </a:r>
            <a:r>
              <a:rPr sz="2700" spc="0" baseline="1517" dirty="0" smtClean="0">
                <a:latin typeface="Calibri"/>
                <a:cs typeface="Calibri"/>
              </a:rPr>
              <a:t>o</a:t>
            </a:r>
            <a:r>
              <a:rPr sz="2700" spc="25" baseline="1517" dirty="0" smtClean="0">
                <a:latin typeface="Calibri"/>
                <a:cs typeface="Calibri"/>
              </a:rPr>
              <a:t> </a:t>
            </a:r>
            <a:r>
              <a:rPr sz="2700" spc="-4" baseline="1517" dirty="0" smtClean="0">
                <a:latin typeface="Calibri"/>
                <a:cs typeface="Calibri"/>
              </a:rPr>
              <a:t>l</a:t>
            </a:r>
            <a:r>
              <a:rPr sz="2700" spc="0" baseline="1517" dirty="0" smtClean="0">
                <a:latin typeface="Calibri"/>
                <a:cs typeface="Calibri"/>
              </a:rPr>
              <a:t>os</a:t>
            </a:r>
            <a:r>
              <a:rPr sz="2700" spc="4" baseline="1517" dirty="0" smtClean="0">
                <a:latin typeface="Calibri"/>
                <a:cs typeface="Calibri"/>
              </a:rPr>
              <a:t> </a:t>
            </a:r>
            <a:r>
              <a:rPr sz="2700" spc="-29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ecu</a:t>
            </a:r>
            <a:r>
              <a:rPr sz="2700" spc="-39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sos</a:t>
            </a:r>
            <a:r>
              <a:rPr sz="2700" spc="1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y ac</a:t>
            </a:r>
            <a:r>
              <a:rPr sz="2700" spc="-4" baseline="1517" dirty="0" smtClean="0">
                <a:latin typeface="Calibri"/>
                <a:cs typeface="Calibri"/>
              </a:rPr>
              <a:t>ti</a:t>
            </a:r>
            <a:r>
              <a:rPr sz="2700" spc="0" baseline="1517" dirty="0" smtClean="0">
                <a:latin typeface="Calibri"/>
                <a:cs typeface="Calibri"/>
              </a:rPr>
              <a:t>vidad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0" baseline="1517" dirty="0" smtClean="0">
                <a:latin typeface="Calibri"/>
                <a:cs typeface="Calibri"/>
              </a:rPr>
              <a:t>s</a:t>
            </a:r>
            <a:r>
              <a:rPr sz="2700" spc="1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vi</a:t>
            </a:r>
            <a:r>
              <a:rPr sz="2700" spc="-14" baseline="1517" dirty="0" smtClean="0">
                <a:latin typeface="Calibri"/>
                <a:cs typeface="Calibri"/>
              </a:rPr>
              <a:t>st</a:t>
            </a:r>
            <a:r>
              <a:rPr sz="2700" spc="0" baseline="1517" dirty="0" smtClean="0">
                <a:latin typeface="Calibri"/>
                <a:cs typeface="Calibri"/>
              </a:rPr>
              <a:t>os</a:t>
            </a:r>
            <a:r>
              <a:rPr sz="2700" spc="-14" baseline="1517" dirty="0" smtClean="0">
                <a:latin typeface="Calibri"/>
                <a:cs typeface="Calibri"/>
              </a:rPr>
              <a:t> 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0" baseline="1517" dirty="0" smtClean="0">
                <a:latin typeface="Calibri"/>
                <a:cs typeface="Calibri"/>
              </a:rPr>
              <a:t>n</a:t>
            </a:r>
            <a:r>
              <a:rPr sz="2700" spc="4" baseline="1517" dirty="0" smtClean="0">
                <a:latin typeface="Calibri"/>
                <a:cs typeface="Calibri"/>
              </a:rPr>
              <a:t> e</a:t>
            </a:r>
            <a:r>
              <a:rPr sz="2700" spc="0" baseline="1517" dirty="0" smtClean="0">
                <a:latin typeface="Calibri"/>
                <a:cs typeface="Calibri"/>
              </a:rPr>
              <a:t>l 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moodle.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582406" y="2577591"/>
            <a:ext cx="79403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spc="0" baseline="3034" dirty="0" smtClean="0">
                <a:latin typeface="Calibri"/>
                <a:cs typeface="Calibri"/>
              </a:rPr>
              <a:t>núme</a:t>
            </a:r>
            <a:r>
              <a:rPr sz="2700" spc="-19" baseline="3034" dirty="0" smtClean="0">
                <a:latin typeface="Calibri"/>
                <a:cs typeface="Calibri"/>
              </a:rPr>
              <a:t>r</a:t>
            </a:r>
            <a:r>
              <a:rPr sz="2700" spc="0" baseline="3034" dirty="0" smtClean="0"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380982" y="2577591"/>
            <a:ext cx="17555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spc="0" baseline="3034" dirty="0" smtClean="0">
                <a:latin typeface="Calibri"/>
                <a:cs typeface="Calibri"/>
              </a:rPr>
              <a:t>1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560814" y="2577591"/>
            <a:ext cx="294298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spc="4" baseline="3034" dirty="0" smtClean="0">
                <a:latin typeface="Calibri"/>
                <a:cs typeface="Calibri"/>
              </a:rPr>
              <a:t>de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859518" y="2577591"/>
            <a:ext cx="41054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spc="4" baseline="3034" dirty="0" smtClean="0">
                <a:latin typeface="Calibri"/>
                <a:cs typeface="Calibri"/>
              </a:rPr>
              <a:t>una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274046" y="2577591"/>
            <a:ext cx="294298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spc="4" baseline="3034" dirty="0" smtClean="0">
                <a:latin typeface="Calibri"/>
                <a:cs typeface="Calibri"/>
              </a:rPr>
              <a:t>de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572750" y="2577591"/>
            <a:ext cx="35963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spc="4" baseline="3034" dirty="0" smtClean="0">
                <a:latin typeface="Calibri"/>
                <a:cs typeface="Calibri"/>
              </a:rPr>
              <a:t>su</a:t>
            </a:r>
            <a:r>
              <a:rPr sz="2700" spc="0" baseline="3034" dirty="0" smtClean="0">
                <a:latin typeface="Calibri"/>
                <a:cs typeface="Calibri"/>
              </a:rPr>
              <a:t>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937240" y="2577591"/>
            <a:ext cx="841985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spc="-19" baseline="3034" dirty="0" smtClean="0">
                <a:latin typeface="Calibri"/>
                <a:cs typeface="Calibri"/>
              </a:rPr>
              <a:t>c</a:t>
            </a:r>
            <a:r>
              <a:rPr sz="2700" spc="-9" baseline="3034" dirty="0" smtClean="0">
                <a:latin typeface="Calibri"/>
                <a:cs typeface="Calibri"/>
              </a:rPr>
              <a:t>á</a:t>
            </a:r>
            <a:r>
              <a:rPr sz="2700" spc="-25" baseline="3034" dirty="0" smtClean="0">
                <a:latin typeface="Calibri"/>
                <a:cs typeface="Calibri"/>
              </a:rPr>
              <a:t>t</a:t>
            </a:r>
            <a:r>
              <a:rPr sz="2700" spc="-9" baseline="3034" dirty="0" smtClean="0">
                <a:latin typeface="Calibri"/>
                <a:cs typeface="Calibri"/>
              </a:rPr>
              <a:t>e</a:t>
            </a:r>
            <a:r>
              <a:rPr sz="2700" spc="0" baseline="3034" dirty="0" smtClean="0">
                <a:latin typeface="Calibri"/>
                <a:cs typeface="Calibri"/>
              </a:rPr>
              <a:t>d</a:t>
            </a:r>
            <a:r>
              <a:rPr sz="2700" spc="-39" baseline="3034" dirty="0" smtClean="0">
                <a:latin typeface="Calibri"/>
                <a:cs typeface="Calibri"/>
              </a:rPr>
              <a:t>r</a:t>
            </a:r>
            <a:r>
              <a:rPr sz="2700" spc="0" baseline="3034" dirty="0" smtClean="0">
                <a:latin typeface="Calibri"/>
                <a:cs typeface="Calibri"/>
              </a:rPr>
              <a:t>as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6940" y="3675253"/>
            <a:ext cx="711243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spc="0" baseline="3034" dirty="0" smtClean="0">
                <a:latin typeface="Calibri"/>
                <a:cs typeface="Calibri"/>
              </a:rPr>
              <a:t>Ad</a:t>
            </a:r>
            <a:r>
              <a:rPr sz="2700" spc="4" baseline="3034" dirty="0" smtClean="0">
                <a:latin typeface="Calibri"/>
                <a:cs typeface="Calibri"/>
              </a:rPr>
              <a:t>j</a:t>
            </a:r>
            <a:r>
              <a:rPr sz="2700" spc="0" baseline="3034" dirty="0" smtClean="0">
                <a:latin typeface="Calibri"/>
                <a:cs typeface="Calibri"/>
              </a:rPr>
              <a:t>u</a:t>
            </a:r>
            <a:r>
              <a:rPr sz="2700" spc="-4" baseline="3034" dirty="0" smtClean="0">
                <a:latin typeface="Calibri"/>
                <a:cs typeface="Calibri"/>
              </a:rPr>
              <a:t>n</a:t>
            </a:r>
            <a:r>
              <a:rPr sz="2700" spc="-25" baseline="3034" dirty="0" smtClean="0">
                <a:latin typeface="Calibri"/>
                <a:cs typeface="Calibri"/>
              </a:rPr>
              <a:t>t</a:t>
            </a:r>
            <a:r>
              <a:rPr sz="2700" spc="0" baseline="3034" dirty="0" smtClean="0">
                <a:latin typeface="Calibri"/>
                <a:cs typeface="Calibri"/>
              </a:rPr>
              <a:t>ar</a:t>
            </a:r>
            <a:r>
              <a:rPr sz="2700" spc="-9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en</a:t>
            </a:r>
            <a:r>
              <a:rPr sz="2700" spc="14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un</a:t>
            </a:r>
            <a:r>
              <a:rPr sz="2700" spc="14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docum</a:t>
            </a:r>
            <a:r>
              <a:rPr sz="2700" spc="4" baseline="3034" dirty="0" smtClean="0">
                <a:latin typeface="Calibri"/>
                <a:cs typeface="Calibri"/>
              </a:rPr>
              <a:t>e</a:t>
            </a:r>
            <a:r>
              <a:rPr sz="2700" spc="-9" baseline="3034" dirty="0" smtClean="0">
                <a:latin typeface="Calibri"/>
                <a:cs typeface="Calibri"/>
              </a:rPr>
              <a:t>n</a:t>
            </a:r>
            <a:r>
              <a:rPr sz="2700" spc="-14" baseline="3034" dirty="0" smtClean="0">
                <a:latin typeface="Calibri"/>
                <a:cs typeface="Calibri"/>
              </a:rPr>
              <a:t>t</a:t>
            </a:r>
            <a:r>
              <a:rPr sz="2700" spc="0" baseline="3034" dirty="0" smtClean="0">
                <a:latin typeface="Calibri"/>
                <a:cs typeface="Calibri"/>
              </a:rPr>
              <a:t>o en</a:t>
            </a:r>
            <a:r>
              <a:rPr sz="2700" spc="34" baseline="3034" dirty="0" smtClean="0">
                <a:latin typeface="Calibri"/>
                <a:cs typeface="Calibri"/>
              </a:rPr>
              <a:t> </a:t>
            </a:r>
            <a:r>
              <a:rPr sz="2700" spc="4" baseline="3034" dirty="0" smtClean="0">
                <a:latin typeface="Calibri"/>
                <a:cs typeface="Calibri"/>
              </a:rPr>
              <a:t>pd</a:t>
            </a:r>
            <a:r>
              <a:rPr sz="2700" spc="0" baseline="3034" dirty="0" smtClean="0">
                <a:latin typeface="Calibri"/>
                <a:cs typeface="Calibri"/>
              </a:rPr>
              <a:t>f </a:t>
            </a:r>
            <a:r>
              <a:rPr sz="2700" spc="14" baseline="3034" dirty="0" smtClean="0">
                <a:latin typeface="Calibri"/>
                <a:cs typeface="Calibri"/>
              </a:rPr>
              <a:t> </a:t>
            </a:r>
            <a:r>
              <a:rPr sz="2700" spc="-4" baseline="3034" dirty="0" smtClean="0">
                <a:latin typeface="Calibri"/>
                <a:cs typeface="Calibri"/>
              </a:rPr>
              <a:t>l</a:t>
            </a:r>
            <a:r>
              <a:rPr sz="2700" spc="0" baseline="3034" dirty="0" smtClean="0">
                <a:latin typeface="Calibri"/>
                <a:cs typeface="Calibri"/>
              </a:rPr>
              <a:t>a</a:t>
            </a:r>
            <a:r>
              <a:rPr sz="2700" spc="14" baseline="3034" dirty="0" smtClean="0">
                <a:latin typeface="Calibri"/>
                <a:cs typeface="Calibri"/>
              </a:rPr>
              <a:t> </a:t>
            </a:r>
            <a:r>
              <a:rPr sz="2700" spc="-19" baseline="3034" dirty="0" smtClean="0">
                <a:latin typeface="Calibri"/>
                <a:cs typeface="Calibri"/>
              </a:rPr>
              <a:t>c</a:t>
            </a:r>
            <a:r>
              <a:rPr sz="2700" spc="0" baseline="3034" dirty="0" smtClean="0">
                <a:latin typeface="Calibri"/>
                <a:cs typeface="Calibri"/>
              </a:rPr>
              <a:t>a</a:t>
            </a:r>
            <a:r>
              <a:rPr sz="2700" spc="-9" baseline="3034" dirty="0" smtClean="0">
                <a:latin typeface="Calibri"/>
                <a:cs typeface="Calibri"/>
              </a:rPr>
              <a:t>p</a:t>
            </a:r>
            <a:r>
              <a:rPr sz="2700" spc="0" baseline="3034" dirty="0" smtClean="0">
                <a:latin typeface="Calibri"/>
                <a:cs typeface="Calibri"/>
              </a:rPr>
              <a:t>tu</a:t>
            </a:r>
            <a:r>
              <a:rPr sz="2700" spc="-39" baseline="3034" dirty="0" smtClean="0">
                <a:latin typeface="Calibri"/>
                <a:cs typeface="Calibri"/>
              </a:rPr>
              <a:t>r</a:t>
            </a:r>
            <a:r>
              <a:rPr sz="2700" spc="0" baseline="3034" dirty="0" smtClean="0">
                <a:latin typeface="Calibri"/>
                <a:cs typeface="Calibri"/>
              </a:rPr>
              <a:t>a </a:t>
            </a:r>
            <a:r>
              <a:rPr sz="2700" spc="19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de</a:t>
            </a:r>
            <a:r>
              <a:rPr sz="2700" spc="14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pan</a:t>
            </a:r>
            <a:r>
              <a:rPr sz="2700" spc="-29" baseline="3034" dirty="0" smtClean="0">
                <a:latin typeface="Calibri"/>
                <a:cs typeface="Calibri"/>
              </a:rPr>
              <a:t>t</a:t>
            </a:r>
            <a:r>
              <a:rPr sz="2700" spc="0" baseline="3034" dirty="0" smtClean="0">
                <a:latin typeface="Calibri"/>
                <a:cs typeface="Calibri"/>
              </a:rPr>
              <a:t>al</a:t>
            </a:r>
            <a:r>
              <a:rPr sz="2700" spc="-9" baseline="3034" dirty="0" smtClean="0">
                <a:latin typeface="Calibri"/>
                <a:cs typeface="Calibri"/>
              </a:rPr>
              <a:t>l</a:t>
            </a:r>
            <a:r>
              <a:rPr sz="2700" spc="0" baseline="3034" dirty="0" smtClean="0">
                <a:latin typeface="Calibri"/>
                <a:cs typeface="Calibri"/>
              </a:rPr>
              <a:t>a </a:t>
            </a:r>
            <a:r>
              <a:rPr sz="2700" spc="4" baseline="3034" dirty="0" smtClean="0">
                <a:latin typeface="Calibri"/>
                <a:cs typeface="Calibri"/>
              </a:rPr>
              <a:t>d</a:t>
            </a:r>
            <a:r>
              <a:rPr sz="2700" spc="0" baseline="3034" dirty="0" smtClean="0">
                <a:latin typeface="Calibri"/>
                <a:cs typeface="Calibri"/>
              </a:rPr>
              <a:t>e</a:t>
            </a:r>
            <a:r>
              <a:rPr sz="2700" spc="14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su</a:t>
            </a:r>
            <a:r>
              <a:rPr sz="2700" spc="4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a</a:t>
            </a:r>
            <a:r>
              <a:rPr sz="2700" spc="4" baseline="3034" dirty="0" smtClean="0">
                <a:latin typeface="Calibri"/>
                <a:cs typeface="Calibri"/>
              </a:rPr>
              <a:t>u</a:t>
            </a:r>
            <a:r>
              <a:rPr sz="2700" spc="-4" baseline="3034" dirty="0" smtClean="0">
                <a:latin typeface="Calibri"/>
                <a:cs typeface="Calibri"/>
              </a:rPr>
              <a:t>l</a:t>
            </a:r>
            <a:r>
              <a:rPr sz="2700" spc="0" baseline="3034" dirty="0" smtClean="0">
                <a:latin typeface="Calibri"/>
                <a:cs typeface="Calibri"/>
              </a:rPr>
              <a:t>a</a:t>
            </a:r>
            <a:r>
              <a:rPr sz="2700" spc="14" baseline="3034" dirty="0" smtClean="0">
                <a:latin typeface="Calibri"/>
                <a:cs typeface="Calibri"/>
              </a:rPr>
              <a:t> </a:t>
            </a:r>
            <a:r>
              <a:rPr sz="2700" spc="-4" baseline="3034" dirty="0" smtClean="0">
                <a:latin typeface="Calibri"/>
                <a:cs typeface="Calibri"/>
              </a:rPr>
              <a:t>c</a:t>
            </a:r>
            <a:r>
              <a:rPr sz="2700" spc="-29" baseline="3034" dirty="0" smtClean="0">
                <a:latin typeface="Calibri"/>
                <a:cs typeface="Calibri"/>
              </a:rPr>
              <a:t>r</a:t>
            </a:r>
            <a:r>
              <a:rPr sz="2700" spc="0" baseline="3034" dirty="0" smtClean="0">
                <a:latin typeface="Calibri"/>
                <a:cs typeface="Calibri"/>
              </a:rPr>
              <a:t>ea</a:t>
            </a:r>
            <a:r>
              <a:rPr sz="2700" spc="4" baseline="3034" dirty="0" smtClean="0">
                <a:latin typeface="Calibri"/>
                <a:cs typeface="Calibri"/>
              </a:rPr>
              <a:t>d</a:t>
            </a:r>
            <a:r>
              <a:rPr sz="2700" spc="0" baseline="3034" dirty="0" smtClean="0">
                <a:latin typeface="Calibri"/>
                <a:cs typeface="Calibri"/>
              </a:rPr>
              <a:t>a.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6940" y="4498213"/>
            <a:ext cx="4994917" cy="528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spc="0" baseline="3034" dirty="0" smtClean="0">
                <a:latin typeface="Calibri"/>
                <a:cs typeface="Calibri"/>
              </a:rPr>
              <a:t>El docum</a:t>
            </a:r>
            <a:r>
              <a:rPr sz="2700" spc="4" baseline="3034" dirty="0" smtClean="0">
                <a:latin typeface="Calibri"/>
                <a:cs typeface="Calibri"/>
              </a:rPr>
              <a:t>e</a:t>
            </a:r>
            <a:r>
              <a:rPr sz="2700" spc="-9" baseline="3034" dirty="0" smtClean="0">
                <a:latin typeface="Calibri"/>
                <a:cs typeface="Calibri"/>
              </a:rPr>
              <a:t>n</a:t>
            </a:r>
            <a:r>
              <a:rPr sz="2700" spc="-14" baseline="3034" dirty="0" smtClean="0">
                <a:latin typeface="Calibri"/>
                <a:cs typeface="Calibri"/>
              </a:rPr>
              <a:t>t</a:t>
            </a:r>
            <a:r>
              <a:rPr sz="2700" spc="0" baseline="3034" dirty="0" smtClean="0">
                <a:latin typeface="Calibri"/>
                <a:cs typeface="Calibri"/>
              </a:rPr>
              <a:t>o a</a:t>
            </a:r>
            <a:r>
              <a:rPr sz="2700" spc="14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e</a:t>
            </a:r>
            <a:r>
              <a:rPr sz="2700" spc="-4" baseline="3034" dirty="0" smtClean="0">
                <a:latin typeface="Calibri"/>
                <a:cs typeface="Calibri"/>
              </a:rPr>
              <a:t>n</a:t>
            </a:r>
            <a:r>
              <a:rPr sz="2700" spc="0" baseline="3034" dirty="0" smtClean="0">
                <a:latin typeface="Calibri"/>
                <a:cs typeface="Calibri"/>
              </a:rPr>
              <a:t>t</a:t>
            </a:r>
            <a:r>
              <a:rPr sz="2700" spc="-29" baseline="3034" dirty="0" smtClean="0">
                <a:latin typeface="Calibri"/>
                <a:cs typeface="Calibri"/>
              </a:rPr>
              <a:t>r</a:t>
            </a:r>
            <a:r>
              <a:rPr sz="2700" spc="0" baseline="3034" dirty="0" smtClean="0">
                <a:latin typeface="Calibri"/>
                <a:cs typeface="Calibri"/>
              </a:rPr>
              <a:t>e</a:t>
            </a:r>
            <a:r>
              <a:rPr sz="2700" spc="-25" baseline="3034" dirty="0" smtClean="0">
                <a:latin typeface="Calibri"/>
                <a:cs typeface="Calibri"/>
              </a:rPr>
              <a:t>g</a:t>
            </a:r>
            <a:r>
              <a:rPr sz="2700" spc="0" baseline="3034" dirty="0" smtClean="0">
                <a:latin typeface="Calibri"/>
                <a:cs typeface="Calibri"/>
              </a:rPr>
              <a:t>ar </a:t>
            </a:r>
            <a:r>
              <a:rPr sz="2700" spc="-29" baseline="3034" dirty="0" smtClean="0">
                <a:latin typeface="Calibri"/>
                <a:cs typeface="Calibri"/>
              </a:rPr>
              <a:t>t</a:t>
            </a:r>
            <a:r>
              <a:rPr sz="2700" spc="0" baseline="3034" dirty="0" smtClean="0">
                <a:latin typeface="Calibri"/>
                <a:cs typeface="Calibri"/>
              </a:rPr>
              <a:t>e</a:t>
            </a:r>
            <a:r>
              <a:rPr sz="2700" spc="4" baseline="3034" dirty="0" smtClean="0">
                <a:latin typeface="Calibri"/>
                <a:cs typeface="Calibri"/>
              </a:rPr>
              <a:t>n</a:t>
            </a:r>
            <a:r>
              <a:rPr sz="2700" spc="0" baseline="3034" dirty="0" smtClean="0">
                <a:latin typeface="Calibri"/>
                <a:cs typeface="Calibri"/>
              </a:rPr>
              <a:t>d</a:t>
            </a:r>
            <a:r>
              <a:rPr sz="2700" spc="-39" baseline="3034" dirty="0" smtClean="0">
                <a:latin typeface="Calibri"/>
                <a:cs typeface="Calibri"/>
              </a:rPr>
              <a:t>r</a:t>
            </a:r>
            <a:r>
              <a:rPr sz="2700" spc="0" baseline="3034" dirty="0" smtClean="0">
                <a:latin typeface="Calibri"/>
                <a:cs typeface="Calibri"/>
              </a:rPr>
              <a:t>á</a:t>
            </a:r>
            <a:r>
              <a:rPr sz="2700" spc="14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el</a:t>
            </a:r>
            <a:r>
              <a:rPr sz="2700" spc="9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siguie</a:t>
            </a:r>
            <a:r>
              <a:rPr sz="2700" spc="-4" baseline="3034" dirty="0" smtClean="0">
                <a:latin typeface="Calibri"/>
                <a:cs typeface="Calibri"/>
              </a:rPr>
              <a:t>n</a:t>
            </a:r>
            <a:r>
              <a:rPr sz="2700" spc="-25" baseline="3034" dirty="0" smtClean="0">
                <a:latin typeface="Calibri"/>
                <a:cs typeface="Calibri"/>
              </a:rPr>
              <a:t>t</a:t>
            </a:r>
            <a:r>
              <a:rPr sz="2700" spc="0" baseline="3034" dirty="0" smtClean="0">
                <a:latin typeface="Calibri"/>
                <a:cs typeface="Calibri"/>
              </a:rPr>
              <a:t>e </a:t>
            </a:r>
            <a:r>
              <a:rPr sz="2700" spc="-29" baseline="3034" dirty="0" smtClean="0">
                <a:latin typeface="Calibri"/>
                <a:cs typeface="Calibri"/>
              </a:rPr>
              <a:t>f</a:t>
            </a:r>
            <a:r>
              <a:rPr sz="2700" spc="0" baseline="3034" dirty="0" smtClean="0">
                <a:latin typeface="Calibri"/>
                <a:cs typeface="Calibri"/>
              </a:rPr>
              <a:t>orm</a:t>
            </a:r>
            <a:r>
              <a:rPr sz="2700" spc="-9" baseline="3034" dirty="0" smtClean="0">
                <a:latin typeface="Calibri"/>
                <a:cs typeface="Calibri"/>
              </a:rPr>
              <a:t>a</a:t>
            </a:r>
            <a:r>
              <a:rPr sz="2700" spc="-14" baseline="3034" dirty="0" smtClean="0">
                <a:latin typeface="Calibri"/>
                <a:cs typeface="Calibri"/>
              </a:rPr>
              <a:t>t</a:t>
            </a:r>
            <a:r>
              <a:rPr sz="2700" spc="0" baseline="3034" dirty="0" smtClean="0">
                <a:latin typeface="Calibri"/>
                <a:cs typeface="Calibri"/>
              </a:rPr>
              <a:t>o:</a:t>
            </a:r>
            <a:endParaRPr sz="1800">
              <a:latin typeface="Calibri"/>
              <a:cs typeface="Calibri"/>
            </a:endParaRPr>
          </a:p>
          <a:p>
            <a:pPr marL="12700" marR="34289">
              <a:lnSpc>
                <a:spcPts val="2160"/>
              </a:lnSpc>
              <a:spcBef>
                <a:spcPts val="11"/>
              </a:spcBef>
            </a:pPr>
            <a:r>
              <a:rPr sz="2700" b="1" spc="0" baseline="1517" dirty="0" smtClean="0">
                <a:latin typeface="Calibri"/>
                <a:cs typeface="Calibri"/>
              </a:rPr>
              <a:t>Tipo</a:t>
            </a:r>
            <a:r>
              <a:rPr sz="2700" b="1" spc="-14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latin typeface="Calibri"/>
                <a:cs typeface="Calibri"/>
              </a:rPr>
              <a:t>e </a:t>
            </a:r>
            <a:r>
              <a:rPr sz="2700" b="1" u="heavy" spc="0" baseline="1517" dirty="0" smtClean="0">
                <a:solidFill>
                  <a:srgbClr val="0462C1"/>
                </a:solidFill>
                <a:latin typeface="Calibri"/>
                <a:cs typeface="Calibri"/>
                <a:hlinkClick r:id="rId3"/>
              </a:rPr>
              <a:t>a</a:t>
            </a:r>
            <a:r>
              <a:rPr sz="2700" b="1" u="heavy" spc="-29" baseline="1517" dirty="0" smtClean="0">
                <a:solidFill>
                  <a:srgbClr val="0462C1"/>
                </a:solidFill>
                <a:latin typeface="Calibri"/>
                <a:cs typeface="Calibri"/>
                <a:hlinkClick r:id="rId3"/>
              </a:rPr>
              <a:t>r</a:t>
            </a:r>
            <a:r>
              <a:rPr sz="2700" b="1" u="heavy" spc="0" baseline="1517" dirty="0" smtClean="0">
                <a:solidFill>
                  <a:srgbClr val="0462C1"/>
                </a:solidFill>
                <a:latin typeface="Calibri"/>
                <a:cs typeface="Calibri"/>
                <a:hlinkClick r:id="rId3"/>
              </a:rPr>
              <a:t>c</a:t>
            </a:r>
            <a:r>
              <a:rPr sz="2700" b="1" u="heavy" spc="4" baseline="1517" dirty="0" smtClean="0">
                <a:solidFill>
                  <a:srgbClr val="0462C1"/>
                </a:solidFill>
                <a:latin typeface="Calibri"/>
                <a:cs typeface="Calibri"/>
                <a:hlinkClick r:id="rId3"/>
              </a:rPr>
              <a:t>h</a:t>
            </a:r>
            <a:r>
              <a:rPr sz="2700" b="1" u="heavy" spc="0" baseline="1517" dirty="0" smtClean="0">
                <a:solidFill>
                  <a:srgbClr val="0462C1"/>
                </a:solidFill>
                <a:latin typeface="Calibri"/>
                <a:cs typeface="Calibri"/>
                <a:hlinkClick r:id="rId3"/>
              </a:rPr>
              <a:t>i</a:t>
            </a:r>
            <a:r>
              <a:rPr sz="2700" b="1" u="heavy" spc="-9" baseline="1517" dirty="0" smtClean="0">
                <a:solidFill>
                  <a:srgbClr val="0462C1"/>
                </a:solidFill>
                <a:latin typeface="Calibri"/>
                <a:cs typeface="Calibri"/>
                <a:hlinkClick r:id="rId3"/>
              </a:rPr>
              <a:t>v</a:t>
            </a:r>
            <a:r>
              <a:rPr sz="2700" b="1" u="heavy" spc="4" baseline="1517" dirty="0" smtClean="0">
                <a:solidFill>
                  <a:srgbClr val="0462C1"/>
                </a:solidFill>
                <a:latin typeface="Calibri"/>
                <a:cs typeface="Calibri"/>
                <a:hlinkClick r:id="rId3"/>
              </a:rPr>
              <a:t>o</a:t>
            </a:r>
            <a:r>
              <a:rPr sz="2700" b="1" spc="0" baseline="1517" dirty="0" smtClean="0">
                <a:latin typeface="Calibri"/>
                <a:cs typeface="Calibri"/>
                <a:hlinkClick r:id="rId3"/>
              </a:rPr>
              <a:t>:</a:t>
            </a:r>
            <a:r>
              <a:rPr sz="2700" b="1" spc="-25" baseline="1517" dirty="0" smtClean="0">
                <a:latin typeface="Calibri"/>
                <a:cs typeface="Calibri"/>
              </a:rPr>
              <a:t> </a:t>
            </a:r>
            <a:r>
              <a:rPr sz="2700" spc="-4" baseline="1517" dirty="0" smtClean="0">
                <a:latin typeface="Calibri"/>
                <a:cs typeface="Calibri"/>
              </a:rPr>
              <a:t>P</a:t>
            </a:r>
            <a:r>
              <a:rPr sz="2700" spc="0" baseline="1517" dirty="0" smtClean="0">
                <a:latin typeface="Calibri"/>
                <a:cs typeface="Calibri"/>
              </a:rPr>
              <a:t>DF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6940" y="5046624"/>
            <a:ext cx="3463482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spc="-25" baseline="3034" dirty="0" smtClean="0">
                <a:latin typeface="Calibri"/>
                <a:cs typeface="Calibri"/>
              </a:rPr>
              <a:t>F</a:t>
            </a:r>
            <a:r>
              <a:rPr sz="2700" b="1" spc="0" baseline="3034" dirty="0" smtClean="0">
                <a:latin typeface="Calibri"/>
                <a:cs typeface="Calibri"/>
              </a:rPr>
              <a:t>orm</a:t>
            </a:r>
            <a:r>
              <a:rPr sz="2700" b="1" spc="-19" baseline="3034" dirty="0" smtClean="0">
                <a:latin typeface="Calibri"/>
                <a:cs typeface="Calibri"/>
              </a:rPr>
              <a:t>a</a:t>
            </a:r>
            <a:r>
              <a:rPr sz="2700" b="1" spc="-9" baseline="3034" dirty="0" smtClean="0">
                <a:latin typeface="Calibri"/>
                <a:cs typeface="Calibri"/>
              </a:rPr>
              <a:t>t</a:t>
            </a:r>
            <a:r>
              <a:rPr sz="2700" b="1" spc="0" baseline="3034" dirty="0" smtClean="0">
                <a:latin typeface="Calibri"/>
                <a:cs typeface="Calibri"/>
              </a:rPr>
              <a:t>o:</a:t>
            </a:r>
            <a:r>
              <a:rPr sz="2700" b="1" spc="-9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Apel</a:t>
            </a:r>
            <a:r>
              <a:rPr sz="2700" spc="-4" baseline="3034" dirty="0" smtClean="0">
                <a:latin typeface="Calibri"/>
                <a:cs typeface="Calibri"/>
              </a:rPr>
              <a:t>li</a:t>
            </a:r>
            <a:r>
              <a:rPr sz="2700" spc="0" baseline="3034" dirty="0" smtClean="0">
                <a:latin typeface="Calibri"/>
                <a:cs typeface="Calibri"/>
              </a:rPr>
              <a:t>do_Nomb</a:t>
            </a:r>
            <a:r>
              <a:rPr sz="2700" spc="-29" baseline="3034" dirty="0" smtClean="0">
                <a:latin typeface="Calibri"/>
                <a:cs typeface="Calibri"/>
              </a:rPr>
              <a:t>r</a:t>
            </a:r>
            <a:r>
              <a:rPr sz="2700" spc="0" baseline="3034" dirty="0" smtClean="0">
                <a:latin typeface="Calibri"/>
                <a:cs typeface="Calibri"/>
              </a:rPr>
              <a:t>e_</a:t>
            </a:r>
            <a:r>
              <a:rPr sz="2700" spc="-139" baseline="3034" dirty="0" smtClean="0">
                <a:latin typeface="Calibri"/>
                <a:cs typeface="Calibri"/>
              </a:rPr>
              <a:t>T</a:t>
            </a:r>
            <a:r>
              <a:rPr sz="2700" spc="0" baseline="3034" dirty="0" smtClean="0">
                <a:latin typeface="Calibri"/>
                <a:cs typeface="Calibri"/>
              </a:rPr>
              <a:t>a</a:t>
            </a:r>
            <a:r>
              <a:rPr sz="2700" spc="-29" baseline="3034" dirty="0" smtClean="0">
                <a:latin typeface="Calibri"/>
                <a:cs typeface="Calibri"/>
              </a:rPr>
              <a:t>r</a:t>
            </a:r>
            <a:r>
              <a:rPr sz="2700" spc="0" baseline="3034" dirty="0" smtClean="0">
                <a:latin typeface="Calibri"/>
                <a:cs typeface="Calibri"/>
              </a:rPr>
              <a:t>e</a:t>
            </a:r>
            <a:r>
              <a:rPr sz="2700" spc="9" baseline="3034" dirty="0" smtClean="0">
                <a:latin typeface="Calibri"/>
                <a:cs typeface="Calibri"/>
              </a:rPr>
              <a:t>a</a:t>
            </a:r>
            <a:r>
              <a:rPr sz="2700" spc="0" baseline="3034" dirty="0" smtClean="0">
                <a:latin typeface="Calibri"/>
                <a:cs typeface="Calibri"/>
              </a:rPr>
              <a:t>_#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79163" y="5046624"/>
            <a:ext cx="2468222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spc="-4" baseline="3034" dirty="0" smtClean="0">
                <a:latin typeface="Calibri"/>
                <a:cs typeface="Calibri"/>
              </a:rPr>
              <a:t>(</a:t>
            </a:r>
            <a:r>
              <a:rPr sz="2700" spc="0" baseline="3034" dirty="0" smtClean="0">
                <a:latin typeface="Calibri"/>
                <a:cs typeface="Calibri"/>
              </a:rPr>
              <a:t>#</a:t>
            </a:r>
            <a:r>
              <a:rPr sz="2700" spc="14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es</a:t>
            </a:r>
            <a:r>
              <a:rPr sz="2700" spc="4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el</a:t>
            </a:r>
            <a:r>
              <a:rPr sz="2700" spc="9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núm</a:t>
            </a:r>
            <a:r>
              <a:rPr sz="2700" spc="4" baseline="3034" dirty="0" smtClean="0">
                <a:latin typeface="Calibri"/>
                <a:cs typeface="Calibri"/>
              </a:rPr>
              <a:t>e</a:t>
            </a:r>
            <a:r>
              <a:rPr sz="2700" spc="-29" baseline="3034" dirty="0" smtClean="0">
                <a:latin typeface="Calibri"/>
                <a:cs typeface="Calibri"/>
              </a:rPr>
              <a:t>r</a:t>
            </a:r>
            <a:r>
              <a:rPr sz="2700" spc="0" baseline="3034" dirty="0" smtClean="0">
                <a:latin typeface="Calibri"/>
                <a:cs typeface="Calibri"/>
              </a:rPr>
              <a:t>o del</a:t>
            </a:r>
            <a:r>
              <a:rPr sz="2700" spc="9" baseline="3034" dirty="0" smtClean="0">
                <a:latin typeface="Calibri"/>
                <a:cs typeface="Calibri"/>
              </a:rPr>
              <a:t> </a:t>
            </a:r>
            <a:r>
              <a:rPr sz="2700" spc="-144" baseline="3034" dirty="0" smtClean="0">
                <a:latin typeface="Calibri"/>
                <a:cs typeface="Calibri"/>
              </a:rPr>
              <a:t>T</a:t>
            </a:r>
            <a:r>
              <a:rPr sz="2700" spc="0" baseline="3034" dirty="0" smtClean="0">
                <a:latin typeface="Calibri"/>
                <a:cs typeface="Calibri"/>
              </a:rPr>
              <a:t>a</a:t>
            </a:r>
            <a:r>
              <a:rPr sz="2700" spc="-29" baseline="3034" dirty="0" smtClean="0">
                <a:latin typeface="Calibri"/>
                <a:cs typeface="Calibri"/>
              </a:rPr>
              <a:t>r</a:t>
            </a:r>
            <a:r>
              <a:rPr sz="2700" spc="0" baseline="3034" dirty="0" smtClean="0">
                <a:latin typeface="Calibri"/>
                <a:cs typeface="Calibri"/>
              </a:rPr>
              <a:t>ea)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40" y="5321427"/>
            <a:ext cx="895698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latin typeface="Calibri"/>
                <a:cs typeface="Calibri"/>
              </a:rPr>
              <a:t>E</a:t>
            </a:r>
            <a:r>
              <a:rPr sz="2700" b="1" spc="-4" baseline="3034" dirty="0" smtClean="0">
                <a:latin typeface="Calibri"/>
                <a:cs typeface="Calibri"/>
              </a:rPr>
              <a:t>j</a:t>
            </a:r>
            <a:r>
              <a:rPr sz="2700" b="1" spc="4" baseline="3034" dirty="0" smtClean="0">
                <a:latin typeface="Calibri"/>
                <a:cs typeface="Calibri"/>
              </a:rPr>
              <a:t>e</a:t>
            </a:r>
            <a:r>
              <a:rPr sz="2700" b="1" spc="0" baseline="3034" dirty="0" smtClean="0">
                <a:latin typeface="Calibri"/>
                <a:cs typeface="Calibri"/>
              </a:rPr>
              <a:t>m</a:t>
            </a:r>
            <a:r>
              <a:rPr sz="2700" b="1" spc="4" baseline="3034" dirty="0" smtClean="0">
                <a:latin typeface="Calibri"/>
                <a:cs typeface="Calibri"/>
              </a:rPr>
              <a:t>p</a:t>
            </a:r>
            <a:r>
              <a:rPr sz="2700" b="1" spc="0" baseline="3034" dirty="0" smtClean="0">
                <a:latin typeface="Calibri"/>
                <a:cs typeface="Calibri"/>
              </a:rPr>
              <a:t>lo: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907794" y="5321427"/>
            <a:ext cx="209686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spc="-100" baseline="3034" dirty="0" smtClean="0">
                <a:latin typeface="Calibri"/>
                <a:cs typeface="Calibri"/>
              </a:rPr>
              <a:t>T</a:t>
            </a:r>
            <a:r>
              <a:rPr sz="2700" b="1" spc="0" baseline="3034" dirty="0" smtClean="0">
                <a:latin typeface="Calibri"/>
                <a:cs typeface="Calibri"/>
              </a:rPr>
              <a:t>rujill</a:t>
            </a:r>
            <a:r>
              <a:rPr sz="2700" b="1" spc="4" baseline="3034" dirty="0" smtClean="0">
                <a:latin typeface="Calibri"/>
                <a:cs typeface="Calibri"/>
              </a:rPr>
              <a:t>o</a:t>
            </a:r>
            <a:r>
              <a:rPr sz="2700" b="1" spc="0" baseline="3034" dirty="0" smtClean="0">
                <a:latin typeface="Calibri"/>
                <a:cs typeface="Calibri"/>
              </a:rPr>
              <a:t>_A</a:t>
            </a:r>
            <a:r>
              <a:rPr sz="2700" b="1" spc="-4" baseline="3034" dirty="0" smtClean="0">
                <a:latin typeface="Calibri"/>
                <a:cs typeface="Calibri"/>
              </a:rPr>
              <a:t>l</a:t>
            </a:r>
            <a:r>
              <a:rPr sz="2700" b="1" spc="-29" baseline="3034" dirty="0" smtClean="0">
                <a:latin typeface="Calibri"/>
                <a:cs typeface="Calibri"/>
              </a:rPr>
              <a:t>e</a:t>
            </a:r>
            <a:r>
              <a:rPr sz="2700" b="1" spc="0" baseline="3034" dirty="0" smtClean="0">
                <a:latin typeface="Calibri"/>
                <a:cs typeface="Calibri"/>
              </a:rPr>
              <a:t>x_</a:t>
            </a:r>
            <a:r>
              <a:rPr sz="2700" b="1" spc="-129" baseline="3034" dirty="0" smtClean="0">
                <a:latin typeface="Calibri"/>
                <a:cs typeface="Calibri"/>
              </a:rPr>
              <a:t>T</a:t>
            </a:r>
            <a:r>
              <a:rPr sz="2700" b="1" spc="0" baseline="3034" dirty="0" smtClean="0">
                <a:latin typeface="Calibri"/>
                <a:cs typeface="Calibri"/>
              </a:rPr>
              <a:t>a</a:t>
            </a:r>
            <a:r>
              <a:rPr sz="2700" b="1" spc="-29" baseline="3034" dirty="0" smtClean="0">
                <a:latin typeface="Calibri"/>
                <a:cs typeface="Calibri"/>
              </a:rPr>
              <a:t>r</a:t>
            </a:r>
            <a:r>
              <a:rPr sz="2700" b="1" spc="-4" baseline="3034" dirty="0" smtClean="0">
                <a:latin typeface="Calibri"/>
                <a:cs typeface="Calibri"/>
              </a:rPr>
              <a:t>e</a:t>
            </a:r>
            <a:r>
              <a:rPr sz="2700" b="1" spc="0" baseline="3034" dirty="0" smtClean="0">
                <a:latin typeface="Calibri"/>
                <a:cs typeface="Calibri"/>
              </a:rPr>
              <a:t>a_3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44853" cy="6820318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916940" y="774953"/>
            <a:ext cx="2981905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G</a:t>
            </a:r>
            <a:r>
              <a:rPr sz="6000" spc="-1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r>
              <a:rPr sz="6000" spc="-2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6000" spc="-10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6000" spc="-2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li</a:t>
            </a: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6000" spc="-2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6000" spc="-3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s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16940" y="1672971"/>
            <a:ext cx="1578417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b="1" spc="0" baseline="2925" dirty="0" smtClean="0">
                <a:solidFill>
                  <a:srgbClr val="1F3863"/>
                </a:solidFill>
                <a:latin typeface="Calibri"/>
                <a:cs typeface="Calibri"/>
              </a:rPr>
              <a:t>F</a:t>
            </a:r>
            <a:r>
              <a:rPr sz="4200" b="1" spc="-29" baseline="2925" dirty="0" smtClean="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sz="4200" b="1" spc="0" baseline="2925" dirty="0" smtClean="0">
                <a:solidFill>
                  <a:srgbClr val="1F3863"/>
                </a:solidFill>
                <a:latin typeface="Calibri"/>
                <a:cs typeface="Calibri"/>
              </a:rPr>
              <a:t>CH</a:t>
            </a:r>
            <a:r>
              <a:rPr sz="4200" b="1" spc="-4" baseline="2925" dirty="0" smtClean="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sz="4200" b="1" spc="0" baseline="2925" dirty="0" smtClean="0">
                <a:solidFill>
                  <a:srgbClr val="1F3863"/>
                </a:solidFill>
                <a:latin typeface="Calibri"/>
                <a:cs typeface="Calibri"/>
              </a:rPr>
              <a:t>:</a:t>
            </a:r>
            <a:r>
              <a:rPr sz="4200" b="1" spc="-24" baseline="2925" dirty="0" smtClean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sz="4200" spc="0" baseline="2925" dirty="0" smtClean="0">
                <a:latin typeface="Calibri"/>
                <a:cs typeface="Calibri"/>
              </a:rPr>
              <a:t>06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499106" y="1672971"/>
            <a:ext cx="3222824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4" baseline="2925" dirty="0" smtClean="0">
                <a:latin typeface="Calibri"/>
                <a:cs typeface="Calibri"/>
              </a:rPr>
              <a:t>a</a:t>
            </a:r>
            <a:r>
              <a:rPr sz="4200" spc="0" baseline="2925" dirty="0" smtClean="0">
                <a:latin typeface="Calibri"/>
                <a:cs typeface="Calibri"/>
              </a:rPr>
              <a:t>l</a:t>
            </a:r>
            <a:r>
              <a:rPr sz="4200" spc="-19" baseline="2925" dirty="0" smtClean="0">
                <a:latin typeface="Calibri"/>
                <a:cs typeface="Calibri"/>
              </a:rPr>
              <a:t> </a:t>
            </a:r>
            <a:r>
              <a:rPr sz="4200" spc="0" baseline="2925" dirty="0" smtClean="0">
                <a:latin typeface="Calibri"/>
                <a:cs typeface="Calibri"/>
              </a:rPr>
              <a:t>17</a:t>
            </a:r>
            <a:r>
              <a:rPr sz="4200" spc="25" baseline="2925" dirty="0" smtClean="0">
                <a:latin typeface="Calibri"/>
                <a:cs typeface="Calibri"/>
              </a:rPr>
              <a:t> </a:t>
            </a:r>
            <a:r>
              <a:rPr sz="4200" spc="-4" baseline="2925" dirty="0" smtClean="0">
                <a:latin typeface="Calibri"/>
                <a:cs typeface="Calibri"/>
              </a:rPr>
              <a:t>d</a:t>
            </a:r>
            <a:r>
              <a:rPr sz="4200" spc="0" baseline="2925" dirty="0" smtClean="0">
                <a:latin typeface="Calibri"/>
                <a:cs typeface="Calibri"/>
              </a:rPr>
              <a:t>e</a:t>
            </a:r>
            <a:r>
              <a:rPr sz="4200" spc="-28" baseline="2925" dirty="0" smtClean="0">
                <a:latin typeface="Calibri"/>
                <a:cs typeface="Calibri"/>
              </a:rPr>
              <a:t> </a:t>
            </a:r>
            <a:r>
              <a:rPr sz="4200" spc="0" baseline="2925" dirty="0" smtClean="0">
                <a:latin typeface="Calibri"/>
                <a:cs typeface="Calibri"/>
              </a:rPr>
              <a:t>Abr</a:t>
            </a:r>
            <a:r>
              <a:rPr sz="4200" spc="-9" baseline="2925" dirty="0" smtClean="0">
                <a:latin typeface="Calibri"/>
                <a:cs typeface="Calibri"/>
              </a:rPr>
              <a:t>i</a:t>
            </a:r>
            <a:r>
              <a:rPr sz="4200" spc="0" baseline="2925" dirty="0" smtClean="0">
                <a:latin typeface="Calibri"/>
                <a:cs typeface="Calibri"/>
              </a:rPr>
              <a:t>l</a:t>
            </a:r>
            <a:r>
              <a:rPr sz="4200" spc="-27" baseline="2925" dirty="0" smtClean="0">
                <a:latin typeface="Calibri"/>
                <a:cs typeface="Calibri"/>
              </a:rPr>
              <a:t> </a:t>
            </a:r>
            <a:r>
              <a:rPr sz="4200" spc="-4" baseline="2925" dirty="0" smtClean="0">
                <a:latin typeface="Calibri"/>
                <a:cs typeface="Calibri"/>
              </a:rPr>
              <a:t>d</a:t>
            </a:r>
            <a:r>
              <a:rPr sz="4200" spc="0" baseline="2925" dirty="0" smtClean="0">
                <a:latin typeface="Calibri"/>
                <a:cs typeface="Calibri"/>
              </a:rPr>
              <a:t>e</a:t>
            </a:r>
            <a:r>
              <a:rPr sz="4200" spc="-13" baseline="2925" dirty="0" smtClean="0">
                <a:latin typeface="Calibri"/>
                <a:cs typeface="Calibri"/>
              </a:rPr>
              <a:t> </a:t>
            </a:r>
            <a:r>
              <a:rPr sz="4200" spc="0" baseline="2925" dirty="0" smtClean="0">
                <a:latin typeface="Calibri"/>
                <a:cs typeface="Calibri"/>
              </a:rPr>
              <a:t>2020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16940" y="2695346"/>
            <a:ext cx="1591282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b="1" spc="0" baseline="2925" dirty="0" smtClean="0">
                <a:solidFill>
                  <a:srgbClr val="1F3863"/>
                </a:solidFill>
                <a:latin typeface="Calibri"/>
                <a:cs typeface="Calibri"/>
              </a:rPr>
              <a:t>HORARI</a:t>
            </a:r>
            <a:r>
              <a:rPr sz="4200" b="1" spc="-4" baseline="2925" dirty="0" smtClean="0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sz="4200" b="1" spc="0" baseline="2925" dirty="0" smtClean="0">
                <a:solidFill>
                  <a:srgbClr val="1F3863"/>
                </a:solidFill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11298" y="2695346"/>
            <a:ext cx="3463773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De</a:t>
            </a:r>
            <a:r>
              <a:rPr sz="4200" spc="-9" baseline="2925" dirty="0" smtClean="0">
                <a:latin typeface="Calibri"/>
                <a:cs typeface="Calibri"/>
              </a:rPr>
              <a:t>s</a:t>
            </a:r>
            <a:r>
              <a:rPr sz="4200" spc="0" baseline="2925" dirty="0" smtClean="0">
                <a:latin typeface="Calibri"/>
                <a:cs typeface="Calibri"/>
              </a:rPr>
              <a:t>de</a:t>
            </a:r>
            <a:r>
              <a:rPr sz="4200" spc="25" baseline="2925" dirty="0" smtClean="0">
                <a:latin typeface="Calibri"/>
                <a:cs typeface="Calibri"/>
              </a:rPr>
              <a:t> </a:t>
            </a:r>
            <a:r>
              <a:rPr sz="4200" spc="0" baseline="2925" dirty="0" smtClean="0">
                <a:latin typeface="Calibri"/>
                <a:cs typeface="Calibri"/>
              </a:rPr>
              <a:t>las</a:t>
            </a:r>
            <a:r>
              <a:rPr sz="4200" spc="-30" baseline="2925" dirty="0" smtClean="0">
                <a:latin typeface="Calibri"/>
                <a:cs typeface="Calibri"/>
              </a:rPr>
              <a:t> </a:t>
            </a:r>
            <a:r>
              <a:rPr sz="4200" spc="-4" baseline="2925" dirty="0" smtClean="0">
                <a:latin typeface="Calibri"/>
                <a:cs typeface="Calibri"/>
              </a:rPr>
              <a:t>1</a:t>
            </a:r>
            <a:r>
              <a:rPr sz="4200" spc="0" baseline="2925" dirty="0" smtClean="0">
                <a:latin typeface="Calibri"/>
                <a:cs typeface="Calibri"/>
              </a:rPr>
              <a:t>5</a:t>
            </a:r>
            <a:r>
              <a:rPr sz="4200" spc="-4" baseline="2925" dirty="0" smtClean="0">
                <a:latin typeface="Calibri"/>
                <a:cs typeface="Calibri"/>
              </a:rPr>
              <a:t>H0</a:t>
            </a:r>
            <a:r>
              <a:rPr sz="4200" spc="0" baseline="2925" dirty="0" smtClean="0">
                <a:latin typeface="Calibri"/>
                <a:cs typeface="Calibri"/>
              </a:rPr>
              <a:t>0</a:t>
            </a:r>
            <a:r>
              <a:rPr sz="4200" spc="32" baseline="2925" dirty="0" smtClean="0">
                <a:latin typeface="Calibri"/>
                <a:cs typeface="Calibri"/>
              </a:rPr>
              <a:t> </a:t>
            </a:r>
            <a:r>
              <a:rPr sz="4200" spc="0" baseline="2925" dirty="0" smtClean="0">
                <a:latin typeface="Calibri"/>
                <a:cs typeface="Calibri"/>
              </a:rPr>
              <a:t>(ho</a:t>
            </a:r>
            <a:r>
              <a:rPr sz="4200" spc="-64" baseline="2925" dirty="0" smtClean="0">
                <a:latin typeface="Calibri"/>
                <a:cs typeface="Calibri"/>
              </a:rPr>
              <a:t>r</a:t>
            </a:r>
            <a:r>
              <a:rPr sz="4200" spc="0" baseline="2925" dirty="0" smtClean="0">
                <a:latin typeface="Calibri"/>
                <a:cs typeface="Calibri"/>
              </a:rPr>
              <a:t>as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979033" y="2695346"/>
            <a:ext cx="1543326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s</a:t>
            </a:r>
            <a:r>
              <a:rPr sz="4200" spc="-9" baseline="2925" dirty="0" smtClean="0">
                <a:latin typeface="Calibri"/>
                <a:cs typeface="Calibri"/>
              </a:rPr>
              <a:t>í</a:t>
            </a:r>
            <a:r>
              <a:rPr sz="4200" spc="0" baseline="2925" dirty="0" smtClean="0">
                <a:latin typeface="Calibri"/>
                <a:cs typeface="Calibri"/>
              </a:rPr>
              <a:t>nc</a:t>
            </a:r>
            <a:r>
              <a:rPr sz="4200" spc="-54" baseline="2925" dirty="0" smtClean="0">
                <a:latin typeface="Calibri"/>
                <a:cs typeface="Calibri"/>
              </a:rPr>
              <a:t>r</a:t>
            </a:r>
            <a:r>
              <a:rPr sz="4200" spc="0" baseline="2925" dirty="0" smtClean="0">
                <a:latin typeface="Calibri"/>
                <a:cs typeface="Calibri"/>
              </a:rPr>
              <a:t>onas)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16940" y="3718432"/>
            <a:ext cx="1465748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b="1" spc="0" baseline="2925" dirty="0" smtClean="0">
                <a:solidFill>
                  <a:srgbClr val="1F3863"/>
                </a:solidFill>
                <a:latin typeface="Calibri"/>
                <a:cs typeface="Calibri"/>
              </a:rPr>
              <a:t>NÚME</a:t>
            </a:r>
            <a:r>
              <a:rPr sz="4200" b="1" spc="-19" baseline="2925" dirty="0" smtClean="0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sz="4200" b="1" spc="0" baseline="2925" dirty="0" smtClean="0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76830" y="3718432"/>
            <a:ext cx="476354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b="1" spc="4" baseline="2925" dirty="0" smtClean="0">
                <a:solidFill>
                  <a:srgbClr val="1F3863"/>
                </a:solidFill>
                <a:latin typeface="Calibri"/>
                <a:cs typeface="Calibri"/>
              </a:rPr>
              <a:t>DE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47390" y="3718432"/>
            <a:ext cx="1125734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b="1" spc="0" baseline="2925" dirty="0" smtClean="0">
                <a:solidFill>
                  <a:srgbClr val="1F3863"/>
                </a:solidFill>
                <a:latin typeface="Calibri"/>
                <a:cs typeface="Calibri"/>
              </a:rPr>
              <a:t>HORAS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67555" y="3718432"/>
            <a:ext cx="1427830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b="1" spc="-75" baseline="2925" dirty="0" smtClean="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sz="4200" b="1" spc="-54" baseline="2925" dirty="0" smtClean="0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sz="4200" b="1" spc="-219" baseline="2925" dirty="0" smtClean="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sz="4200" b="1" spc="0" baseline="2925" dirty="0" smtClean="0">
                <a:solidFill>
                  <a:srgbClr val="1F3863"/>
                </a:solidFill>
                <a:latin typeface="Calibri"/>
                <a:cs typeface="Calibri"/>
              </a:rPr>
              <a:t>AL</a:t>
            </a:r>
            <a:r>
              <a:rPr sz="4200" b="1" spc="-14" baseline="2925" dirty="0" smtClean="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sz="4200" b="1" spc="-4" baseline="2925" dirty="0" smtClean="0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sz="4200" b="1" spc="0" baseline="2925" dirty="0" smtClean="0">
                <a:solidFill>
                  <a:srgbClr val="1F3863"/>
                </a:solidFill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90869" y="3718432"/>
            <a:ext cx="838515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lang="es-EC" sz="4200" baseline="2925" dirty="0" smtClean="0">
                <a:latin typeface="Calibri"/>
                <a:cs typeface="Calibri"/>
              </a:rPr>
              <a:t>160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24853" y="3718432"/>
            <a:ext cx="876952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ho</a:t>
            </a:r>
            <a:r>
              <a:rPr sz="4200" spc="-64" baseline="2925" dirty="0" smtClean="0">
                <a:latin typeface="Calibri"/>
                <a:cs typeface="Calibri"/>
              </a:rPr>
              <a:t>r</a:t>
            </a:r>
            <a:r>
              <a:rPr sz="4200" spc="0" baseline="2925" dirty="0" smtClean="0">
                <a:latin typeface="Calibri"/>
                <a:cs typeface="Calibri"/>
              </a:rPr>
              <a:t>as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96225" y="3718432"/>
            <a:ext cx="744093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14" baseline="2925" dirty="0" smtClean="0">
                <a:latin typeface="Calibri"/>
                <a:cs typeface="Calibri"/>
              </a:rPr>
              <a:t>(</a:t>
            </a:r>
            <a:r>
              <a:rPr lang="es-EC" sz="4200" spc="0" baseline="2925" dirty="0" smtClean="0">
                <a:latin typeface="Calibri"/>
                <a:cs typeface="Calibri"/>
              </a:rPr>
              <a:t>30%</a:t>
            </a:r>
          </a:p>
          <a:p>
            <a:pPr marL="12700">
              <a:lnSpc>
                <a:spcPts val="2950"/>
              </a:lnSpc>
              <a:spcBef>
                <a:spcPts val="147"/>
              </a:spcBef>
            </a:pPr>
            <a:endParaRPr sz="28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640318" y="3718432"/>
            <a:ext cx="166667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sin</a:t>
            </a:r>
            <a:r>
              <a:rPr sz="4200" spc="14" baseline="2925" dirty="0" smtClean="0">
                <a:latin typeface="Calibri"/>
                <a:cs typeface="Calibri"/>
              </a:rPr>
              <a:t>c</a:t>
            </a:r>
            <a:r>
              <a:rPr sz="4200" spc="-50" baseline="2925" dirty="0" smtClean="0">
                <a:latin typeface="Calibri"/>
                <a:cs typeface="Calibri"/>
              </a:rPr>
              <a:t>r</a:t>
            </a:r>
            <a:r>
              <a:rPr sz="4200" spc="9" baseline="2925" dirty="0" smtClean="0">
                <a:latin typeface="Calibri"/>
                <a:cs typeface="Calibri"/>
              </a:rPr>
              <a:t>ó</a:t>
            </a:r>
            <a:r>
              <a:rPr sz="4200" spc="0" baseline="2925" dirty="0" smtClean="0">
                <a:latin typeface="Calibri"/>
                <a:cs typeface="Calibri"/>
              </a:rPr>
              <a:t>n</a:t>
            </a:r>
            <a:r>
              <a:rPr sz="4200" spc="-9" baseline="2925" dirty="0" smtClean="0">
                <a:latin typeface="Calibri"/>
                <a:cs typeface="Calibri"/>
              </a:rPr>
              <a:t>i</a:t>
            </a:r>
            <a:r>
              <a:rPr sz="4200" spc="-19" baseline="2925" dirty="0" smtClean="0">
                <a:latin typeface="Calibri"/>
                <a:cs typeface="Calibri"/>
              </a:rPr>
              <a:t>c</a:t>
            </a:r>
            <a:r>
              <a:rPr sz="4200" spc="0" baseline="2925" dirty="0" smtClean="0">
                <a:latin typeface="Calibri"/>
                <a:cs typeface="Calibri"/>
              </a:rPr>
              <a:t>as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504170" y="3718432"/>
            <a:ext cx="18737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-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91546" y="3718432"/>
            <a:ext cx="633613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lang="es-EC" sz="2800" dirty="0" smtClean="0">
                <a:latin typeface="Calibri"/>
                <a:cs typeface="Calibri"/>
              </a:rPr>
              <a:t>70%</a:t>
            </a:r>
          </a:p>
          <a:p>
            <a:pPr marL="12700">
              <a:lnSpc>
                <a:spcPts val="2950"/>
              </a:lnSpc>
              <a:spcBef>
                <a:spcPts val="147"/>
              </a:spcBef>
            </a:pPr>
            <a:endParaRPr sz="2800" dirty="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16940" y="4102480"/>
            <a:ext cx="1942237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asinc</a:t>
            </a:r>
            <a:r>
              <a:rPr sz="4200" spc="-50" baseline="2925" dirty="0" smtClean="0">
                <a:latin typeface="Calibri"/>
                <a:cs typeface="Calibri"/>
              </a:rPr>
              <a:t>r</a:t>
            </a:r>
            <a:r>
              <a:rPr sz="4200" spc="0" baseline="2925" dirty="0" smtClean="0">
                <a:latin typeface="Calibri"/>
                <a:cs typeface="Calibri"/>
              </a:rPr>
              <a:t>ón</a:t>
            </a:r>
            <a:r>
              <a:rPr sz="4200" spc="-9" baseline="2925" dirty="0" smtClean="0">
                <a:latin typeface="Calibri"/>
                <a:cs typeface="Calibri"/>
              </a:rPr>
              <a:t>i</a:t>
            </a:r>
            <a:r>
              <a:rPr sz="4200" spc="-19" baseline="2925" dirty="0" smtClean="0">
                <a:latin typeface="Calibri"/>
                <a:cs typeface="Calibri"/>
              </a:rPr>
              <a:t>c</a:t>
            </a:r>
            <a:r>
              <a:rPr sz="4200" spc="0" baseline="2925" dirty="0" smtClean="0">
                <a:latin typeface="Calibri"/>
                <a:cs typeface="Calibri"/>
              </a:rPr>
              <a:t>a</a:t>
            </a:r>
            <a:r>
              <a:rPr sz="4200" spc="4" baseline="2925" dirty="0" smtClean="0">
                <a:latin typeface="Calibri"/>
                <a:cs typeface="Calibri"/>
              </a:rPr>
              <a:t>s</a:t>
            </a:r>
            <a:r>
              <a:rPr sz="4200" spc="0" baseline="2925" dirty="0" smtClean="0">
                <a:latin typeface="Calibri"/>
                <a:cs typeface="Calibri"/>
              </a:rPr>
              <a:t>)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916940" y="774953"/>
            <a:ext cx="2234274" cy="12449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spc="-10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6000" spc="-7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v</a:t>
            </a:r>
            <a:r>
              <a:rPr sz="6000" spc="-2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u</a:t>
            </a:r>
            <a:r>
              <a:rPr sz="6000" spc="-2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c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6000" spc="-2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ó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endParaRPr sz="4000">
              <a:latin typeface="Calibri Light"/>
              <a:cs typeface="Calibri Light"/>
            </a:endParaRPr>
          </a:p>
          <a:p>
            <a:pPr marL="12700" marR="76123">
              <a:lnSpc>
                <a:spcPct val="101725"/>
              </a:lnSpc>
              <a:spcBef>
                <a:spcPts val="1958"/>
              </a:spcBef>
            </a:pPr>
            <a:r>
              <a:rPr sz="2800" b="1" spc="0" dirty="0" smtClean="0">
                <a:solidFill>
                  <a:srgbClr val="1F3863"/>
                </a:solidFill>
                <a:latin typeface="Calibri"/>
                <a:cs typeface="Calibri"/>
              </a:rPr>
              <a:t>ASI</a:t>
            </a:r>
            <a:r>
              <a:rPr sz="2800" b="1" spc="-29" dirty="0" smtClean="0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sz="2800" b="1" spc="0" dirty="0" smtClean="0">
                <a:solidFill>
                  <a:srgbClr val="1F3863"/>
                </a:solidFill>
                <a:latin typeface="Calibri"/>
                <a:cs typeface="Calibri"/>
              </a:rPr>
              <a:t>TENC</a:t>
            </a:r>
            <a:r>
              <a:rPr sz="2800" b="1" spc="-9" dirty="0" smtClean="0">
                <a:solidFill>
                  <a:srgbClr val="1F3863"/>
                </a:solidFill>
                <a:latin typeface="Calibri"/>
                <a:cs typeface="Calibri"/>
              </a:rPr>
              <a:t>I</a:t>
            </a:r>
            <a:r>
              <a:rPr sz="2800" b="1" spc="9" dirty="0" smtClean="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sz="2800" b="1" spc="0" dirty="0" smtClean="0">
                <a:solidFill>
                  <a:srgbClr val="1F3863"/>
                </a:solidFill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16940" y="2555285"/>
            <a:ext cx="3079037" cy="401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20"/>
              </a:lnSpc>
              <a:spcBef>
                <a:spcPts val="156"/>
              </a:spcBef>
            </a:pPr>
            <a:r>
              <a:rPr sz="4200" spc="0" baseline="3105" dirty="0" smtClean="0">
                <a:latin typeface="Arial"/>
                <a:cs typeface="Arial"/>
              </a:rPr>
              <a:t>•</a:t>
            </a:r>
            <a:r>
              <a:rPr sz="4200" spc="40" baseline="3105" dirty="0" smtClean="0">
                <a:latin typeface="Arial"/>
                <a:cs typeface="Arial"/>
              </a:rPr>
              <a:t> </a:t>
            </a:r>
            <a:r>
              <a:rPr sz="4200" spc="-64" baseline="2925" dirty="0" smtClean="0">
                <a:latin typeface="Calibri"/>
                <a:cs typeface="Calibri"/>
              </a:rPr>
              <a:t>P</a:t>
            </a:r>
            <a:r>
              <a:rPr sz="4200" spc="0" baseline="2925" dirty="0" smtClean="0">
                <a:latin typeface="Calibri"/>
                <a:cs typeface="Calibri"/>
              </a:rPr>
              <a:t>artic</a:t>
            </a:r>
            <a:r>
              <a:rPr sz="4200" spc="-4" baseline="2925" dirty="0" smtClean="0">
                <a:latin typeface="Calibri"/>
                <a:cs typeface="Calibri"/>
              </a:rPr>
              <a:t>i</a:t>
            </a:r>
            <a:r>
              <a:rPr sz="4200" spc="0" baseline="2925" dirty="0" smtClean="0">
                <a:latin typeface="Calibri"/>
                <a:cs typeface="Calibri"/>
              </a:rPr>
              <a:t>par</a:t>
            </a:r>
            <a:r>
              <a:rPr sz="4200" spc="-32" baseline="2925" dirty="0" smtClean="0">
                <a:latin typeface="Calibri"/>
                <a:cs typeface="Calibri"/>
              </a:rPr>
              <a:t> </a:t>
            </a:r>
            <a:r>
              <a:rPr sz="4200" spc="4" baseline="2925" dirty="0" smtClean="0">
                <a:latin typeface="Calibri"/>
                <a:cs typeface="Calibri"/>
              </a:rPr>
              <a:t>a</a:t>
            </a:r>
            <a:r>
              <a:rPr sz="4200" spc="0" baseline="2925" dirty="0" smtClean="0">
                <a:latin typeface="Calibri"/>
                <a:cs typeface="Calibri"/>
              </a:rPr>
              <a:t>l</a:t>
            </a:r>
            <a:r>
              <a:rPr sz="4200" spc="-34" baseline="2925" dirty="0" smtClean="0">
                <a:latin typeface="Calibri"/>
                <a:cs typeface="Calibri"/>
              </a:rPr>
              <a:t> </a:t>
            </a:r>
            <a:r>
              <a:rPr sz="4200" spc="0" baseline="2925" dirty="0" smtClean="0">
                <a:latin typeface="Calibri"/>
                <a:cs typeface="Calibri"/>
              </a:rPr>
              <a:t>menos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997579" y="2576703"/>
            <a:ext cx="1030491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el 80%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032375" y="2576703"/>
            <a:ext cx="440914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4" baseline="2925" dirty="0" smtClean="0">
                <a:latin typeface="Calibri"/>
                <a:cs typeface="Calibri"/>
              </a:rPr>
              <a:t>de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477383" y="2576703"/>
            <a:ext cx="2688025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v</a:t>
            </a:r>
            <a:r>
              <a:rPr sz="4200" spc="-9" baseline="2925" dirty="0" smtClean="0">
                <a:latin typeface="Calibri"/>
                <a:cs typeface="Calibri"/>
              </a:rPr>
              <a:t>i</a:t>
            </a:r>
            <a:r>
              <a:rPr sz="4200" spc="0" baseline="2925" dirty="0" smtClean="0">
                <a:latin typeface="Calibri"/>
                <a:cs typeface="Calibri"/>
              </a:rPr>
              <a:t>deo</a:t>
            </a:r>
            <a:r>
              <a:rPr sz="4200" spc="-19" baseline="2925" dirty="0" smtClean="0">
                <a:latin typeface="Calibri"/>
                <a:cs typeface="Calibri"/>
              </a:rPr>
              <a:t>c</a:t>
            </a:r>
            <a:r>
              <a:rPr sz="4200" spc="0" baseline="2925" dirty="0" smtClean="0">
                <a:latin typeface="Calibri"/>
                <a:cs typeface="Calibri"/>
              </a:rPr>
              <a:t>o</a:t>
            </a:r>
            <a:r>
              <a:rPr sz="4200" spc="-14" baseline="2925" dirty="0" smtClean="0">
                <a:latin typeface="Calibri"/>
                <a:cs typeface="Calibri"/>
              </a:rPr>
              <a:t>n</a:t>
            </a:r>
            <a:r>
              <a:rPr sz="4200" spc="-75" baseline="2925" dirty="0" smtClean="0">
                <a:latin typeface="Calibri"/>
                <a:cs typeface="Calibri"/>
              </a:rPr>
              <a:t>f</a:t>
            </a:r>
            <a:r>
              <a:rPr sz="4200" spc="0" baseline="2925" dirty="0" smtClean="0">
                <a:latin typeface="Calibri"/>
                <a:cs typeface="Calibri"/>
              </a:rPr>
              <a:t>e</a:t>
            </a:r>
            <a:r>
              <a:rPr sz="4200" spc="-34" baseline="2925" dirty="0" smtClean="0">
                <a:latin typeface="Calibri"/>
                <a:cs typeface="Calibri"/>
              </a:rPr>
              <a:t>r</a:t>
            </a:r>
            <a:r>
              <a:rPr sz="4200" spc="0" baseline="2925" dirty="0" smtClean="0">
                <a:latin typeface="Calibri"/>
                <a:cs typeface="Calibri"/>
              </a:rPr>
              <a:t>encias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170545" y="2576703"/>
            <a:ext cx="1021119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(H</a:t>
            </a:r>
            <a:r>
              <a:rPr sz="4200" spc="9" baseline="2925" dirty="0" smtClean="0">
                <a:latin typeface="Calibri"/>
                <a:cs typeface="Calibri"/>
              </a:rPr>
              <a:t>o</a:t>
            </a:r>
            <a:r>
              <a:rPr sz="4200" spc="-59" baseline="2925" dirty="0" smtClean="0">
                <a:latin typeface="Calibri"/>
                <a:cs typeface="Calibri"/>
              </a:rPr>
              <a:t>r</a:t>
            </a:r>
            <a:r>
              <a:rPr sz="4200" spc="0" baseline="2925" dirty="0" smtClean="0">
                <a:latin typeface="Calibri"/>
                <a:cs typeface="Calibri"/>
              </a:rPr>
              <a:t>as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195054" y="2576703"/>
            <a:ext cx="1542734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sí</a:t>
            </a:r>
            <a:r>
              <a:rPr sz="4200" spc="-9" baseline="2925" dirty="0" smtClean="0">
                <a:latin typeface="Calibri"/>
                <a:cs typeface="Calibri"/>
              </a:rPr>
              <a:t>n</a:t>
            </a:r>
            <a:r>
              <a:rPr sz="4200" spc="0" baseline="2925" dirty="0" smtClean="0">
                <a:latin typeface="Calibri"/>
                <a:cs typeface="Calibri"/>
              </a:rPr>
              <a:t>c</a:t>
            </a:r>
            <a:r>
              <a:rPr sz="4200" spc="-44" baseline="2925" dirty="0" smtClean="0">
                <a:latin typeface="Calibri"/>
                <a:cs typeface="Calibri"/>
              </a:rPr>
              <a:t>r</a:t>
            </a:r>
            <a:r>
              <a:rPr sz="4200" spc="0" baseline="2925" dirty="0" smtClean="0">
                <a:latin typeface="Calibri"/>
                <a:cs typeface="Calibri"/>
              </a:rPr>
              <a:t>onas)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16940" y="3512693"/>
            <a:ext cx="2238852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b="1" spc="0" baseline="2925" dirty="0" smtClean="0">
                <a:solidFill>
                  <a:srgbClr val="1F3863"/>
                </a:solidFill>
                <a:latin typeface="Calibri"/>
                <a:cs typeface="Calibri"/>
              </a:rPr>
              <a:t>CALIFIC</a:t>
            </a:r>
            <a:r>
              <a:rPr sz="4200" b="1" spc="-29" baseline="2925" dirty="0" smtClean="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sz="4200" b="1" spc="0" baseline="2925" dirty="0" smtClean="0">
                <a:solidFill>
                  <a:srgbClr val="1F3863"/>
                </a:solidFill>
                <a:latin typeface="Calibri"/>
                <a:cs typeface="Calibri"/>
              </a:rPr>
              <a:t>CI</a:t>
            </a:r>
            <a:r>
              <a:rPr sz="4200" b="1" spc="9" baseline="2925" dirty="0" smtClean="0">
                <a:solidFill>
                  <a:srgbClr val="1F3863"/>
                </a:solidFill>
                <a:latin typeface="Calibri"/>
                <a:cs typeface="Calibri"/>
              </a:rPr>
              <a:t>Ó</a:t>
            </a:r>
            <a:r>
              <a:rPr sz="4200" b="1" spc="-4" baseline="2925" dirty="0" smtClean="0">
                <a:solidFill>
                  <a:srgbClr val="1F3863"/>
                </a:solidFill>
                <a:latin typeface="Calibri"/>
                <a:cs typeface="Calibri"/>
              </a:rPr>
              <a:t>N</a:t>
            </a:r>
            <a:r>
              <a:rPr sz="4200" b="1" spc="0" baseline="2925" dirty="0" smtClean="0">
                <a:solidFill>
                  <a:srgbClr val="1F3863"/>
                </a:solidFill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16940" y="4428288"/>
            <a:ext cx="203098" cy="8488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317"/>
              </a:spcBef>
            </a:pPr>
            <a:r>
              <a:rPr sz="2800" spc="0" dirty="0" smtClean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60094" y="4449724"/>
            <a:ext cx="3246928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Acti</a:t>
            </a:r>
            <a:r>
              <a:rPr sz="4200" spc="-4" baseline="2925" dirty="0" smtClean="0">
                <a:latin typeface="Calibri"/>
                <a:cs typeface="Calibri"/>
              </a:rPr>
              <a:t>v</a:t>
            </a:r>
            <a:r>
              <a:rPr sz="4200" spc="0" baseline="2925" dirty="0" smtClean="0">
                <a:latin typeface="Calibri"/>
                <a:cs typeface="Calibri"/>
              </a:rPr>
              <a:t>i</a:t>
            </a:r>
            <a:r>
              <a:rPr sz="4200" spc="-14" baseline="2925" dirty="0" smtClean="0">
                <a:latin typeface="Calibri"/>
                <a:cs typeface="Calibri"/>
              </a:rPr>
              <a:t>d</a:t>
            </a:r>
            <a:r>
              <a:rPr sz="4200" spc="0" baseline="2925" dirty="0" smtClean="0">
                <a:latin typeface="Calibri"/>
                <a:cs typeface="Calibri"/>
              </a:rPr>
              <a:t>ades</a:t>
            </a:r>
            <a:r>
              <a:rPr sz="4200" spc="-17" baseline="2925" dirty="0" smtClean="0">
                <a:latin typeface="Calibri"/>
                <a:cs typeface="Calibri"/>
              </a:rPr>
              <a:t> </a:t>
            </a:r>
            <a:r>
              <a:rPr sz="4200" spc="-39" baseline="2925" dirty="0" smtClean="0">
                <a:latin typeface="Calibri"/>
                <a:cs typeface="Calibri"/>
              </a:rPr>
              <a:t>r</a:t>
            </a:r>
            <a:r>
              <a:rPr sz="4200" spc="0" baseline="2925" dirty="0" smtClean="0">
                <a:latin typeface="Calibri"/>
                <a:cs typeface="Calibri"/>
              </a:rPr>
              <a:t>eal</a:t>
            </a:r>
            <a:r>
              <a:rPr sz="4200" spc="-9" baseline="2925" dirty="0" smtClean="0">
                <a:latin typeface="Calibri"/>
                <a:cs typeface="Calibri"/>
              </a:rPr>
              <a:t>i</a:t>
            </a:r>
            <a:r>
              <a:rPr sz="4200" spc="-50" baseline="2925" dirty="0" smtClean="0">
                <a:latin typeface="Calibri"/>
                <a:cs typeface="Calibri"/>
              </a:rPr>
              <a:t>z</a:t>
            </a:r>
            <a:r>
              <a:rPr sz="4200" spc="0" baseline="2925" dirty="0" smtClean="0">
                <a:latin typeface="Calibri"/>
                <a:cs typeface="Calibri"/>
              </a:rPr>
              <a:t>adas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60094" y="4918075"/>
            <a:ext cx="1117758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Unidad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08250" y="4918075"/>
            <a:ext cx="1870809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I </a:t>
            </a:r>
            <a:r>
              <a:rPr sz="4200" spc="382" baseline="2925" dirty="0" smtClean="0">
                <a:latin typeface="Calibri"/>
                <a:cs typeface="Calibri"/>
              </a:rPr>
              <a:t> </a:t>
            </a:r>
            <a:r>
              <a:rPr sz="4200" spc="-25" baseline="2925" dirty="0" smtClean="0">
                <a:latin typeface="Calibri"/>
                <a:cs typeface="Calibri"/>
              </a:rPr>
              <a:t>t</a:t>
            </a:r>
            <a:r>
              <a:rPr sz="4200" spc="0" baseline="2925" dirty="0" smtClean="0">
                <a:latin typeface="Calibri"/>
                <a:cs typeface="Calibri"/>
              </a:rPr>
              <a:t>erm</a:t>
            </a:r>
            <a:r>
              <a:rPr sz="4200" spc="-9" baseline="2925" dirty="0" smtClean="0">
                <a:latin typeface="Calibri"/>
                <a:cs typeface="Calibri"/>
              </a:rPr>
              <a:t>i</a:t>
            </a:r>
            <a:r>
              <a:rPr sz="4200" spc="0" baseline="2925" dirty="0" smtClean="0">
                <a:latin typeface="Calibri"/>
                <a:cs typeface="Calibri"/>
              </a:rPr>
              <a:t>nada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11167" y="4918075"/>
            <a:ext cx="441801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en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82667" y="4918075"/>
            <a:ext cx="336730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el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549011" y="4918075"/>
            <a:ext cx="685337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a</a:t>
            </a:r>
            <a:r>
              <a:rPr sz="4200" spc="-9" baseline="2925" dirty="0" smtClean="0">
                <a:latin typeface="Calibri"/>
                <a:cs typeface="Calibri"/>
              </a:rPr>
              <a:t>u</a:t>
            </a:r>
            <a:r>
              <a:rPr sz="4200" spc="0" baseline="2925" dirty="0" smtClean="0">
                <a:latin typeface="Calibri"/>
                <a:cs typeface="Calibri"/>
              </a:rPr>
              <a:t>la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64605" y="4918075"/>
            <a:ext cx="808909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v</a:t>
            </a:r>
            <a:r>
              <a:rPr sz="4200" spc="-9" baseline="2925" dirty="0" smtClean="0">
                <a:latin typeface="Calibri"/>
                <a:cs typeface="Calibri"/>
              </a:rPr>
              <a:t>i</a:t>
            </a:r>
            <a:r>
              <a:rPr sz="4200" spc="0" baseline="2925" dirty="0" smtClean="0">
                <a:latin typeface="Calibri"/>
                <a:cs typeface="Calibri"/>
              </a:rPr>
              <a:t>r</a:t>
            </a:r>
            <a:r>
              <a:rPr sz="4200" spc="-39" baseline="2925" dirty="0" smtClean="0">
                <a:latin typeface="Calibri"/>
                <a:cs typeface="Calibri"/>
              </a:rPr>
              <a:t>t</a:t>
            </a:r>
            <a:r>
              <a:rPr sz="4200" spc="0" baseline="2925" dirty="0" smtClean="0">
                <a:latin typeface="Calibri"/>
                <a:cs typeface="Calibri"/>
              </a:rPr>
              <a:t>al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304913" y="4918075"/>
            <a:ext cx="440914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4" baseline="2925" dirty="0" smtClean="0">
                <a:latin typeface="Calibri"/>
                <a:cs typeface="Calibri"/>
              </a:rPr>
              <a:t>de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6413" y="4918075"/>
            <a:ext cx="621878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una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29650" y="4918075"/>
            <a:ext cx="1581059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asign</a:t>
            </a:r>
            <a:r>
              <a:rPr sz="4200" spc="-19" baseline="2925" dirty="0" smtClean="0">
                <a:latin typeface="Calibri"/>
                <a:cs typeface="Calibri"/>
              </a:rPr>
              <a:t>a</a:t>
            </a:r>
            <a:r>
              <a:rPr sz="4200" spc="0" baseline="2925" dirty="0" smtClean="0">
                <a:latin typeface="Calibri"/>
                <a:cs typeface="Calibri"/>
              </a:rPr>
              <a:t>tu</a:t>
            </a:r>
            <a:r>
              <a:rPr sz="4200" spc="-64" baseline="2925" dirty="0" smtClean="0">
                <a:latin typeface="Calibri"/>
                <a:cs typeface="Calibri"/>
              </a:rPr>
              <a:t>r</a:t>
            </a:r>
            <a:r>
              <a:rPr sz="4200" spc="0" baseline="2925" dirty="0" smtClean="0">
                <a:latin typeface="Calibri"/>
                <a:cs typeface="Calibri"/>
              </a:rPr>
              <a:t>a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42626" y="4918075"/>
            <a:ext cx="984900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(ho</a:t>
            </a:r>
            <a:r>
              <a:rPr sz="4200" spc="-64" baseline="2925" dirty="0" smtClean="0">
                <a:latin typeface="Calibri"/>
                <a:cs typeface="Calibri"/>
              </a:rPr>
              <a:t>r</a:t>
            </a:r>
            <a:r>
              <a:rPr sz="4200" spc="0" baseline="2925" dirty="0" smtClean="0">
                <a:latin typeface="Calibri"/>
                <a:cs typeface="Calibri"/>
              </a:rPr>
              <a:t>as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260094" y="5259451"/>
            <a:ext cx="3397553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sí</a:t>
            </a:r>
            <a:r>
              <a:rPr sz="4200" spc="-9" baseline="2925" dirty="0" smtClean="0">
                <a:latin typeface="Calibri"/>
                <a:cs typeface="Calibri"/>
              </a:rPr>
              <a:t>n</a:t>
            </a:r>
            <a:r>
              <a:rPr sz="4200" spc="0" baseline="2925" dirty="0" smtClean="0">
                <a:latin typeface="Calibri"/>
                <a:cs typeface="Calibri"/>
              </a:rPr>
              <a:t>c</a:t>
            </a:r>
            <a:r>
              <a:rPr sz="4200" spc="-44" baseline="2925" dirty="0" smtClean="0">
                <a:latin typeface="Calibri"/>
                <a:cs typeface="Calibri"/>
              </a:rPr>
              <a:t>r</a:t>
            </a:r>
            <a:r>
              <a:rPr sz="4200" spc="0" baseline="2925" dirty="0" smtClean="0">
                <a:latin typeface="Calibri"/>
                <a:cs typeface="Calibri"/>
              </a:rPr>
              <a:t>onas</a:t>
            </a:r>
            <a:r>
              <a:rPr sz="4200" spc="-45" baseline="2925" dirty="0" smtClean="0">
                <a:latin typeface="Calibri"/>
                <a:cs typeface="Calibri"/>
              </a:rPr>
              <a:t> </a:t>
            </a:r>
            <a:r>
              <a:rPr sz="4200" spc="0" baseline="2925" dirty="0" smtClean="0">
                <a:latin typeface="Calibri"/>
                <a:cs typeface="Calibri"/>
              </a:rPr>
              <a:t>y</a:t>
            </a:r>
            <a:r>
              <a:rPr sz="4200" spc="-2" baseline="2925" dirty="0" smtClean="0">
                <a:latin typeface="Calibri"/>
                <a:cs typeface="Calibri"/>
              </a:rPr>
              <a:t> </a:t>
            </a:r>
            <a:r>
              <a:rPr sz="4200" spc="0" baseline="2925" dirty="0" smtClean="0">
                <a:latin typeface="Calibri"/>
                <a:cs typeface="Calibri"/>
              </a:rPr>
              <a:t>asínc</a:t>
            </a:r>
            <a:r>
              <a:rPr sz="4200" spc="-50" baseline="2925" dirty="0" smtClean="0">
                <a:latin typeface="Calibri"/>
                <a:cs typeface="Calibri"/>
              </a:rPr>
              <a:t>r</a:t>
            </a:r>
            <a:r>
              <a:rPr sz="4200" spc="0" baseline="2925" dirty="0" smtClean="0">
                <a:latin typeface="Calibri"/>
                <a:cs typeface="Calibri"/>
              </a:rPr>
              <a:t>onas)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16940" y="774953"/>
            <a:ext cx="2981905" cy="10736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G</a:t>
            </a:r>
            <a:r>
              <a:rPr sz="6000" spc="-1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r>
              <a:rPr sz="6000" spc="-2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6000" spc="-10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6000" spc="-2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li</a:t>
            </a: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6000" spc="-2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6000" spc="-3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s</a:t>
            </a:r>
            <a:endParaRPr sz="4000">
              <a:latin typeface="Calibri Light"/>
              <a:cs typeface="Calibri Light"/>
            </a:endParaRPr>
          </a:p>
          <a:p>
            <a:pPr marL="12700" marR="76123">
              <a:lnSpc>
                <a:spcPct val="101725"/>
              </a:lnSpc>
              <a:spcBef>
                <a:spcPts val="609"/>
              </a:spcBef>
            </a:pPr>
            <a:r>
              <a:rPr sz="2800" b="1" spc="0" dirty="0" smtClean="0">
                <a:solidFill>
                  <a:srgbClr val="1F3863"/>
                </a:solidFill>
                <a:latin typeface="Calibri"/>
                <a:cs typeface="Calibri"/>
              </a:rPr>
              <a:t>P</a:t>
            </a:r>
            <a:r>
              <a:rPr sz="2800" b="1" spc="-25" dirty="0" smtClean="0">
                <a:solidFill>
                  <a:srgbClr val="1F3863"/>
                </a:solidFill>
                <a:latin typeface="Calibri"/>
                <a:cs typeface="Calibri"/>
              </a:rPr>
              <a:t>R</a:t>
            </a:r>
            <a:r>
              <a:rPr sz="2800" b="1" spc="0" dirty="0" smtClean="0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sz="2800" b="1" spc="4" dirty="0" smtClean="0">
                <a:solidFill>
                  <a:srgbClr val="1F3863"/>
                </a:solidFill>
                <a:latin typeface="Calibri"/>
                <a:cs typeface="Calibri"/>
              </a:rPr>
              <a:t>P</a:t>
            </a:r>
            <a:r>
              <a:rPr sz="2800" b="1" spc="0" dirty="0" smtClean="0">
                <a:solidFill>
                  <a:srgbClr val="1F3863"/>
                </a:solidFill>
                <a:latin typeface="Calibri"/>
                <a:cs typeface="Calibri"/>
              </a:rPr>
              <a:t>ÓSI</a:t>
            </a:r>
            <a:r>
              <a:rPr sz="2800" b="1" spc="-69" dirty="0" smtClean="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sz="2800" b="1" spc="4" dirty="0" smtClean="0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sz="2800" b="1" spc="0" dirty="0" smtClean="0">
                <a:solidFill>
                  <a:srgbClr val="1F3863"/>
                </a:solidFill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74394" y="2324131"/>
            <a:ext cx="8435363" cy="934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41300" indent="-228600" algn="just">
              <a:lnSpc>
                <a:spcPts val="2929"/>
              </a:lnSpc>
              <a:spcBef>
                <a:spcPts val="245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r>
              <a:rPr sz="2400" spc="294" dirty="0" smtClean="0">
                <a:latin typeface="Arial"/>
                <a:cs typeface="Arial"/>
              </a:rPr>
              <a:t> </a:t>
            </a:r>
            <a:r>
              <a:rPr sz="2400" spc="4" dirty="0" smtClean="0">
                <a:latin typeface="Calibri"/>
                <a:cs typeface="Calibri"/>
              </a:rPr>
              <a:t>E</a:t>
            </a:r>
            <a:r>
              <a:rPr sz="2400" spc="0" dirty="0" smtClean="0">
                <a:latin typeface="Calibri"/>
                <a:cs typeface="Calibri"/>
              </a:rPr>
              <a:t>l</a:t>
            </a:r>
            <a:r>
              <a:rPr sz="2400" spc="372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p</a:t>
            </a:r>
            <a:r>
              <a:rPr sz="2400" spc="-34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o</a:t>
            </a:r>
            <a:r>
              <a:rPr sz="2400" spc="-64" dirty="0" smtClean="0">
                <a:latin typeface="Calibri"/>
                <a:cs typeface="Calibri"/>
              </a:rPr>
              <a:t>f</a:t>
            </a:r>
            <a:r>
              <a:rPr sz="2400" spc="0" dirty="0" smtClean="0">
                <a:latin typeface="Calibri"/>
                <a:cs typeface="Calibri"/>
              </a:rPr>
              <a:t>esor</a:t>
            </a:r>
            <a:r>
              <a:rPr sz="2400" spc="382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e</a:t>
            </a:r>
            <a:r>
              <a:rPr sz="2400" spc="-19" dirty="0" smtClean="0">
                <a:latin typeface="Calibri"/>
                <a:cs typeface="Calibri"/>
              </a:rPr>
              <a:t>s</a:t>
            </a:r>
            <a:r>
              <a:rPr sz="2400" spc="-25" dirty="0" smtClean="0">
                <a:latin typeface="Calibri"/>
                <a:cs typeface="Calibri"/>
              </a:rPr>
              <a:t>t</a:t>
            </a:r>
            <a:r>
              <a:rPr sz="2400" spc="0" dirty="0" smtClean="0">
                <a:latin typeface="Calibri"/>
                <a:cs typeface="Calibri"/>
              </a:rPr>
              <a:t>a</a:t>
            </a:r>
            <a:r>
              <a:rPr sz="2400" spc="-54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á</a:t>
            </a:r>
            <a:r>
              <a:rPr sz="2400" spc="377" dirty="0" smtClean="0">
                <a:latin typeface="Calibri"/>
                <a:cs typeface="Calibri"/>
              </a:rPr>
              <a:t> </a:t>
            </a:r>
            <a:r>
              <a:rPr sz="2400" spc="4" dirty="0" smtClean="0">
                <a:latin typeface="Calibri"/>
                <a:cs typeface="Calibri"/>
              </a:rPr>
              <a:t>e</a:t>
            </a:r>
            <a:r>
              <a:rPr sz="2400" spc="0" dirty="0" smtClean="0">
                <a:latin typeface="Calibri"/>
                <a:cs typeface="Calibri"/>
              </a:rPr>
              <a:t>n</a:t>
            </a:r>
            <a:r>
              <a:rPr sz="2400" spc="367" dirty="0" smtClean="0">
                <a:latin typeface="Calibri"/>
                <a:cs typeface="Calibri"/>
              </a:rPr>
              <a:t> </a:t>
            </a:r>
            <a:r>
              <a:rPr sz="2400" spc="-19" dirty="0" smtClean="0">
                <a:latin typeface="Calibri"/>
                <a:cs typeface="Calibri"/>
              </a:rPr>
              <a:t>c</a:t>
            </a:r>
            <a:r>
              <a:rPr sz="2400" spc="0" dirty="0" smtClean="0">
                <a:latin typeface="Calibri"/>
                <a:cs typeface="Calibri"/>
              </a:rPr>
              <a:t>apa</a:t>
            </a:r>
            <a:r>
              <a:rPr sz="2400" spc="4" dirty="0" smtClean="0">
                <a:latin typeface="Calibri"/>
                <a:cs typeface="Calibri"/>
              </a:rPr>
              <a:t>c</a:t>
            </a:r>
            <a:r>
              <a:rPr sz="2400" spc="0" dirty="0" smtClean="0">
                <a:latin typeface="Calibri"/>
                <a:cs typeface="Calibri"/>
              </a:rPr>
              <a:t>idad</a:t>
            </a:r>
            <a:r>
              <a:rPr sz="2400" spc="372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de</a:t>
            </a:r>
            <a:r>
              <a:rPr sz="2400" spc="372" dirty="0" smtClean="0">
                <a:latin typeface="Calibri"/>
                <a:cs typeface="Calibri"/>
              </a:rPr>
              <a:t> </a:t>
            </a:r>
            <a:r>
              <a:rPr sz="2400" spc="-25" dirty="0" smtClean="0">
                <a:latin typeface="Calibri"/>
                <a:cs typeface="Calibri"/>
              </a:rPr>
              <a:t>g</a:t>
            </a:r>
            <a:r>
              <a:rPr sz="2400" spc="0" dirty="0" smtClean="0">
                <a:latin typeface="Calibri"/>
                <a:cs typeface="Calibri"/>
              </a:rPr>
              <a:t>e</a:t>
            </a:r>
            <a:r>
              <a:rPr sz="2400" spc="-19" dirty="0" smtClean="0">
                <a:latin typeface="Calibri"/>
                <a:cs typeface="Calibri"/>
              </a:rPr>
              <a:t>s</a:t>
            </a:r>
            <a:r>
              <a:rPr sz="2400" spc="0" dirty="0" smtClean="0">
                <a:latin typeface="Calibri"/>
                <a:cs typeface="Calibri"/>
              </a:rPr>
              <a:t>tionar</a:t>
            </a:r>
            <a:r>
              <a:rPr sz="2400" spc="372" dirty="0" smtClean="0">
                <a:latin typeface="Calibri"/>
                <a:cs typeface="Calibri"/>
              </a:rPr>
              <a:t> </a:t>
            </a:r>
            <a:r>
              <a:rPr sz="2400" spc="-4" dirty="0" smtClean="0">
                <a:latin typeface="Calibri"/>
                <a:cs typeface="Calibri"/>
              </a:rPr>
              <a:t>c</a:t>
            </a:r>
            <a:r>
              <a:rPr sz="2400" spc="0" dirty="0" smtClean="0">
                <a:latin typeface="Calibri"/>
                <a:cs typeface="Calibri"/>
              </a:rPr>
              <a:t>u</a:t>
            </a:r>
            <a:r>
              <a:rPr sz="2400" spc="-34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s</a:t>
            </a:r>
            <a:r>
              <a:rPr sz="2400" spc="-9" dirty="0" smtClean="0">
                <a:latin typeface="Calibri"/>
                <a:cs typeface="Calibri"/>
              </a:rPr>
              <a:t>o</a:t>
            </a:r>
            <a:r>
              <a:rPr sz="2400" spc="0" dirty="0" smtClean="0">
                <a:latin typeface="Calibri"/>
                <a:cs typeface="Calibri"/>
              </a:rPr>
              <a:t>s,</a:t>
            </a:r>
            <a:r>
              <a:rPr sz="2400" spc="372" dirty="0" smtClean="0">
                <a:latin typeface="Calibri"/>
                <a:cs typeface="Calibri"/>
              </a:rPr>
              <a:t> </a:t>
            </a:r>
            <a:r>
              <a:rPr sz="2400" spc="-34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e</a:t>
            </a:r>
            <a:r>
              <a:rPr sz="2400" spc="9" dirty="0" smtClean="0">
                <a:latin typeface="Calibri"/>
                <a:cs typeface="Calibri"/>
              </a:rPr>
              <a:t>c</a:t>
            </a:r>
            <a:r>
              <a:rPr sz="2400" spc="0" dirty="0" smtClean="0">
                <a:latin typeface="Calibri"/>
                <a:cs typeface="Calibri"/>
              </a:rPr>
              <a:t>u</a:t>
            </a:r>
            <a:r>
              <a:rPr sz="2400" spc="-44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s</a:t>
            </a:r>
            <a:r>
              <a:rPr sz="2400" spc="-9" dirty="0" smtClean="0">
                <a:latin typeface="Calibri"/>
                <a:cs typeface="Calibri"/>
              </a:rPr>
              <a:t>o</a:t>
            </a:r>
            <a:r>
              <a:rPr sz="2400" spc="0" dirty="0" smtClean="0">
                <a:latin typeface="Calibri"/>
                <a:cs typeface="Calibri"/>
              </a:rPr>
              <a:t>s</a:t>
            </a:r>
            <a:r>
              <a:rPr sz="2400" spc="367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y </a:t>
            </a:r>
            <a:endParaRPr sz="2400">
              <a:latin typeface="Calibri"/>
              <a:cs typeface="Calibri"/>
            </a:endParaRPr>
          </a:p>
          <a:p>
            <a:pPr marL="241300" algn="just">
              <a:lnSpc>
                <a:spcPts val="2929"/>
              </a:lnSpc>
            </a:pPr>
            <a:r>
              <a:rPr sz="2400" spc="-19" dirty="0" smtClean="0">
                <a:latin typeface="Calibri"/>
                <a:cs typeface="Calibri"/>
              </a:rPr>
              <a:t>c</a:t>
            </a:r>
            <a:r>
              <a:rPr sz="2400" spc="0" dirty="0" smtClean="0">
                <a:latin typeface="Calibri"/>
                <a:cs typeface="Calibri"/>
              </a:rPr>
              <a:t>on una </a:t>
            </a:r>
            <a:r>
              <a:rPr sz="2400" spc="95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vi</a:t>
            </a:r>
            <a:r>
              <a:rPr sz="2400" spc="-9" dirty="0" smtClean="0">
                <a:latin typeface="Calibri"/>
                <a:cs typeface="Calibri"/>
              </a:rPr>
              <a:t>s</a:t>
            </a:r>
            <a:r>
              <a:rPr sz="2400" spc="0" dirty="0" smtClean="0">
                <a:latin typeface="Calibri"/>
                <a:cs typeface="Calibri"/>
              </a:rPr>
              <a:t>ión </a:t>
            </a:r>
            <a:r>
              <a:rPr sz="2400" spc="90" dirty="0" smtClean="0">
                <a:latin typeface="Calibri"/>
                <a:cs typeface="Calibri"/>
              </a:rPr>
              <a:t> </a:t>
            </a:r>
            <a:r>
              <a:rPr sz="2400" spc="-25" dirty="0" smtClean="0">
                <a:latin typeface="Calibri"/>
                <a:cs typeface="Calibri"/>
              </a:rPr>
              <a:t>t</a:t>
            </a:r>
            <a:r>
              <a:rPr sz="2400" spc="-4" dirty="0" smtClean="0">
                <a:latin typeface="Calibri"/>
                <a:cs typeface="Calibri"/>
              </a:rPr>
              <a:t>é</a:t>
            </a:r>
            <a:r>
              <a:rPr sz="2400" spc="0" dirty="0" smtClean="0">
                <a:latin typeface="Calibri"/>
                <a:cs typeface="Calibri"/>
              </a:rPr>
              <a:t>cni</a:t>
            </a:r>
            <a:r>
              <a:rPr sz="2400" spc="-19" dirty="0" smtClean="0">
                <a:latin typeface="Calibri"/>
                <a:cs typeface="Calibri"/>
              </a:rPr>
              <a:t>c</a:t>
            </a:r>
            <a:r>
              <a:rPr sz="2400" spc="0" dirty="0" smtClean="0">
                <a:latin typeface="Calibri"/>
                <a:cs typeface="Calibri"/>
              </a:rPr>
              <a:t>a </a:t>
            </a:r>
            <a:r>
              <a:rPr sz="2400" spc="70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y </a:t>
            </a:r>
            <a:r>
              <a:rPr sz="2400" spc="8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m</a:t>
            </a:r>
            <a:r>
              <a:rPr sz="2400" spc="-4" dirty="0" smtClean="0">
                <a:latin typeface="Calibri"/>
                <a:cs typeface="Calibri"/>
              </a:rPr>
              <a:t>e</a:t>
            </a:r>
            <a:r>
              <a:rPr sz="2400" spc="-25" dirty="0" smtClean="0">
                <a:latin typeface="Calibri"/>
                <a:cs typeface="Calibri"/>
              </a:rPr>
              <a:t>t</a:t>
            </a:r>
            <a:r>
              <a:rPr sz="2400" spc="0" dirty="0" smtClean="0">
                <a:latin typeface="Calibri"/>
                <a:cs typeface="Calibri"/>
              </a:rPr>
              <a:t>o</a:t>
            </a:r>
            <a:r>
              <a:rPr sz="2400" spc="-9" dirty="0" smtClean="0">
                <a:latin typeface="Calibri"/>
                <a:cs typeface="Calibri"/>
              </a:rPr>
              <a:t>d</a:t>
            </a:r>
            <a:r>
              <a:rPr sz="2400" spc="0" dirty="0" smtClean="0">
                <a:latin typeface="Calibri"/>
                <a:cs typeface="Calibri"/>
              </a:rPr>
              <a:t>ol</a:t>
            </a:r>
            <a:r>
              <a:rPr sz="2400" spc="-25" dirty="0" smtClean="0">
                <a:latin typeface="Calibri"/>
                <a:cs typeface="Calibri"/>
              </a:rPr>
              <a:t>ó</a:t>
            </a:r>
            <a:r>
              <a:rPr sz="2400" spc="0" dirty="0" smtClean="0">
                <a:latin typeface="Calibri"/>
                <a:cs typeface="Calibri"/>
              </a:rPr>
              <a:t>gi</a:t>
            </a:r>
            <a:r>
              <a:rPr sz="2400" spc="-19" dirty="0" smtClean="0">
                <a:latin typeface="Calibri"/>
                <a:cs typeface="Calibri"/>
              </a:rPr>
              <a:t>c</a:t>
            </a:r>
            <a:r>
              <a:rPr sz="2400" spc="0" dirty="0" smtClean="0">
                <a:latin typeface="Calibri"/>
                <a:cs typeface="Calibri"/>
              </a:rPr>
              <a:t>a  </a:t>
            </a:r>
            <a:r>
              <a:rPr sz="2400" spc="16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pa</a:t>
            </a:r>
            <a:r>
              <a:rPr sz="2400" spc="-59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a </a:t>
            </a:r>
            <a:r>
              <a:rPr sz="2400" spc="94" dirty="0" smtClean="0">
                <a:latin typeface="Calibri"/>
                <a:cs typeface="Calibri"/>
              </a:rPr>
              <a:t> </a:t>
            </a:r>
            <a:r>
              <a:rPr sz="2400" spc="-14" dirty="0" smtClean="0">
                <a:latin typeface="Calibri"/>
                <a:cs typeface="Calibri"/>
              </a:rPr>
              <a:t>s</a:t>
            </a:r>
            <a:r>
              <a:rPr sz="2400" spc="0" dirty="0" smtClean="0">
                <a:latin typeface="Calibri"/>
                <a:cs typeface="Calibri"/>
              </a:rPr>
              <a:t>u </a:t>
            </a:r>
            <a:r>
              <a:rPr sz="2400" spc="8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apli</a:t>
            </a:r>
            <a:r>
              <a:rPr sz="2400" spc="-19" dirty="0" smtClean="0">
                <a:latin typeface="Calibri"/>
                <a:cs typeface="Calibri"/>
              </a:rPr>
              <a:t>c</a:t>
            </a:r>
            <a:r>
              <a:rPr sz="2400" spc="-9" dirty="0" smtClean="0">
                <a:latin typeface="Calibri"/>
                <a:cs typeface="Calibri"/>
              </a:rPr>
              <a:t>a</a:t>
            </a:r>
            <a:r>
              <a:rPr sz="2400" spc="0" dirty="0" smtClean="0">
                <a:latin typeface="Calibri"/>
                <a:cs typeface="Calibri"/>
              </a:rPr>
              <a:t>ción </a:t>
            </a:r>
            <a:r>
              <a:rPr sz="2400" spc="79" dirty="0" smtClean="0">
                <a:latin typeface="Calibri"/>
                <a:cs typeface="Calibri"/>
              </a:rPr>
              <a:t> </a:t>
            </a:r>
            <a:r>
              <a:rPr sz="2400" spc="4" dirty="0" smtClean="0">
                <a:latin typeface="Calibri"/>
                <a:cs typeface="Calibri"/>
              </a:rPr>
              <a:t>en </a:t>
            </a:r>
            <a:endParaRPr sz="2400">
              <a:latin typeface="Calibri"/>
              <a:cs typeface="Calibri"/>
            </a:endParaRPr>
          </a:p>
          <a:p>
            <a:pPr marL="241300" algn="just">
              <a:lnSpc>
                <a:spcPts val="2929"/>
              </a:lnSpc>
            </a:pPr>
            <a:r>
              <a:rPr sz="2400" spc="0" dirty="0" smtClean="0">
                <a:latin typeface="Calibri"/>
                <a:cs typeface="Calibri"/>
              </a:rPr>
              <a:t>doce</a:t>
            </a:r>
            <a:r>
              <a:rPr sz="2400" spc="-19" dirty="0" smtClean="0">
                <a:latin typeface="Calibri"/>
                <a:cs typeface="Calibri"/>
              </a:rPr>
              <a:t>n</a:t>
            </a:r>
            <a:r>
              <a:rPr sz="2400" spc="-25" dirty="0" smtClean="0">
                <a:latin typeface="Calibri"/>
                <a:cs typeface="Calibri"/>
              </a:rPr>
              <a:t>t</a:t>
            </a:r>
            <a:r>
              <a:rPr sz="2400" spc="0" dirty="0" smtClean="0">
                <a:latin typeface="Calibri"/>
                <a:cs typeface="Calibri"/>
              </a:rPr>
              <a:t>e </a:t>
            </a:r>
            <a:r>
              <a:rPr sz="2400" spc="527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y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admini</a:t>
            </a:r>
            <a:r>
              <a:rPr sz="2400" spc="-19" dirty="0" smtClean="0">
                <a:latin typeface="Calibri"/>
                <a:cs typeface="Calibri"/>
              </a:rPr>
              <a:t>s</a:t>
            </a:r>
            <a:r>
              <a:rPr sz="2400" spc="0" dirty="0" smtClean="0">
                <a:latin typeface="Calibri"/>
                <a:cs typeface="Calibri"/>
              </a:rPr>
              <a:t>t</a:t>
            </a:r>
            <a:r>
              <a:rPr sz="2400" spc="-44" dirty="0" smtClean="0">
                <a:latin typeface="Calibri"/>
                <a:cs typeface="Calibri"/>
              </a:rPr>
              <a:t>r</a:t>
            </a:r>
            <a:r>
              <a:rPr sz="2400" spc="-19" dirty="0" smtClean="0">
                <a:latin typeface="Calibri"/>
                <a:cs typeface="Calibri"/>
              </a:rPr>
              <a:t>a</a:t>
            </a:r>
            <a:r>
              <a:rPr sz="2400" spc="0" dirty="0" smtClean="0">
                <a:latin typeface="Calibri"/>
                <a:cs typeface="Calibri"/>
              </a:rPr>
              <a:t>ti</a:t>
            </a:r>
            <a:r>
              <a:rPr sz="2400" spc="-39" dirty="0" smtClean="0">
                <a:latin typeface="Calibri"/>
                <a:cs typeface="Calibri"/>
              </a:rPr>
              <a:t>v</a:t>
            </a:r>
            <a:r>
              <a:rPr sz="2400" spc="0" dirty="0" smtClean="0">
                <a:latin typeface="Calibri"/>
                <a:cs typeface="Calibri"/>
              </a:rPr>
              <a:t>a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de man</a:t>
            </a:r>
            <a:r>
              <a:rPr sz="2400" spc="9" dirty="0" smtClean="0">
                <a:latin typeface="Calibri"/>
                <a:cs typeface="Calibri"/>
              </a:rPr>
              <a:t>e</a:t>
            </a:r>
            <a:r>
              <a:rPr sz="2400" spc="-44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a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online.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856470" y="2342515"/>
            <a:ext cx="1473567" cy="6228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75"/>
              </a:lnSpc>
              <a:spcBef>
                <a:spcPts val="123"/>
              </a:spcBef>
            </a:pPr>
            <a:r>
              <a:rPr sz="3600" spc="0" baseline="2275" dirty="0" smtClean="0">
                <a:latin typeface="Calibri"/>
                <a:cs typeface="Calibri"/>
              </a:rPr>
              <a:t>ac</a:t>
            </a:r>
            <a:r>
              <a:rPr sz="3600" spc="4" baseline="2275" dirty="0" smtClean="0">
                <a:latin typeface="Calibri"/>
                <a:cs typeface="Calibri"/>
              </a:rPr>
              <a:t>t</a:t>
            </a:r>
            <a:r>
              <a:rPr sz="3600" spc="0" baseline="2275" dirty="0" smtClean="0">
                <a:latin typeface="Calibri"/>
                <a:cs typeface="Calibri"/>
              </a:rPr>
              <a:t>ividades</a:t>
            </a:r>
            <a:endParaRPr sz="2400">
              <a:latin typeface="Calibri"/>
              <a:cs typeface="Calibri"/>
            </a:endParaRPr>
          </a:p>
          <a:p>
            <a:pPr marL="55372" marR="8183">
              <a:lnSpc>
                <a:spcPts val="2375"/>
              </a:lnSpc>
            </a:pPr>
            <a:r>
              <a:rPr sz="3600" spc="-14" baseline="3413" dirty="0" smtClean="0">
                <a:latin typeface="Calibri"/>
                <a:cs typeface="Calibri"/>
              </a:rPr>
              <a:t>l</a:t>
            </a:r>
            <a:r>
              <a:rPr sz="3600" spc="0" baseline="3413" dirty="0" smtClean="0">
                <a:latin typeface="Calibri"/>
                <a:cs typeface="Calibri"/>
              </a:rPr>
              <a:t>a </a:t>
            </a:r>
            <a:r>
              <a:rPr sz="3600" spc="16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p</a:t>
            </a:r>
            <a:r>
              <a:rPr sz="3600" spc="-5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ác</a:t>
            </a:r>
            <a:r>
              <a:rPr sz="3600" spc="-4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i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40" y="3815333"/>
            <a:ext cx="3699225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b="1" spc="0" baseline="2925" dirty="0" smtClean="0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sz="4200" b="1" spc="9" baseline="2925" dirty="0" smtClean="0">
                <a:solidFill>
                  <a:srgbClr val="1F3863"/>
                </a:solidFill>
                <a:latin typeface="Calibri"/>
                <a:cs typeface="Calibri"/>
              </a:rPr>
              <a:t>B</a:t>
            </a:r>
            <a:r>
              <a:rPr sz="4200" b="1" spc="0" baseline="2925" dirty="0" smtClean="0">
                <a:solidFill>
                  <a:srgbClr val="1F3863"/>
                </a:solidFill>
                <a:latin typeface="Calibri"/>
                <a:cs typeface="Calibri"/>
              </a:rPr>
              <a:t>JETI</a:t>
            </a:r>
            <a:r>
              <a:rPr sz="4200" b="1" spc="-59" baseline="2925" dirty="0" smtClean="0">
                <a:solidFill>
                  <a:srgbClr val="1F3863"/>
                </a:solidFill>
                <a:latin typeface="Calibri"/>
                <a:cs typeface="Calibri"/>
              </a:rPr>
              <a:t>V</a:t>
            </a:r>
            <a:r>
              <a:rPr sz="4200" b="1" spc="0" baseline="2925" dirty="0" smtClean="0">
                <a:solidFill>
                  <a:srgbClr val="1F3863"/>
                </a:solidFill>
                <a:latin typeface="Calibri"/>
                <a:cs typeface="Calibri"/>
              </a:rPr>
              <a:t>OS</a:t>
            </a:r>
            <a:r>
              <a:rPr sz="4200" b="1" spc="-117" baseline="2925" dirty="0" smtClean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sz="4200" b="1" spc="-19" baseline="2925" dirty="0" smtClean="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sz="4200" b="1" spc="0" baseline="2925" dirty="0" smtClean="0">
                <a:solidFill>
                  <a:srgbClr val="1F3863"/>
                </a:solidFill>
                <a:latin typeface="Calibri"/>
                <a:cs typeface="Calibri"/>
              </a:rPr>
              <a:t>SP</a:t>
            </a:r>
            <a:r>
              <a:rPr sz="4200" b="1" spc="-34" baseline="2925" dirty="0" smtClean="0">
                <a:solidFill>
                  <a:srgbClr val="1F3863"/>
                </a:solidFill>
                <a:latin typeface="Calibri"/>
                <a:cs typeface="Calibri"/>
              </a:rPr>
              <a:t>E</a:t>
            </a:r>
            <a:r>
              <a:rPr sz="4200" b="1" spc="0" baseline="2925" dirty="0" smtClean="0">
                <a:solidFill>
                  <a:srgbClr val="1F3863"/>
                </a:solidFill>
                <a:latin typeface="Calibri"/>
                <a:cs typeface="Calibri"/>
              </a:rPr>
              <a:t>CÍFI</a:t>
            </a:r>
            <a:r>
              <a:rPr sz="4200" b="1" spc="-34" baseline="2925" dirty="0" smtClean="0">
                <a:solidFill>
                  <a:srgbClr val="1F3863"/>
                </a:solidFill>
                <a:latin typeface="Calibri"/>
                <a:cs typeface="Calibri"/>
              </a:rPr>
              <a:t>C</a:t>
            </a:r>
            <a:r>
              <a:rPr sz="4200" b="1" spc="0" baseline="2925" dirty="0" smtClean="0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sz="4200" b="1" spc="4" baseline="2925" dirty="0" smtClean="0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sz="4200" b="1" spc="0" baseline="2925" dirty="0" smtClean="0">
                <a:solidFill>
                  <a:srgbClr val="1F3863"/>
                </a:solidFill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74394" y="4671726"/>
            <a:ext cx="9958275" cy="9962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5810">
              <a:lnSpc>
                <a:spcPts val="2690"/>
              </a:lnSpc>
              <a:spcBef>
                <a:spcPts val="134"/>
              </a:spcBef>
            </a:pPr>
            <a:r>
              <a:rPr sz="3600" spc="0" baseline="2415" dirty="0" smtClean="0">
                <a:latin typeface="Arial"/>
                <a:cs typeface="Arial"/>
              </a:rPr>
              <a:t>•</a:t>
            </a:r>
            <a:r>
              <a:rPr sz="3600" spc="294" baseline="2415" dirty="0" smtClean="0">
                <a:latin typeface="Arial"/>
                <a:cs typeface="Arial"/>
              </a:rPr>
              <a:t> </a:t>
            </a:r>
            <a:r>
              <a:rPr sz="3600" spc="0" baseline="2275" dirty="0" smtClean="0">
                <a:latin typeface="Calibri"/>
                <a:cs typeface="Calibri"/>
              </a:rPr>
              <a:t>Co</a:t>
            </a:r>
            <a:r>
              <a:rPr sz="3600" spc="-14" baseline="2275" dirty="0" smtClean="0">
                <a:latin typeface="Calibri"/>
                <a:cs typeface="Calibri"/>
              </a:rPr>
              <a:t>n</a:t>
            </a:r>
            <a:r>
              <a:rPr sz="3600" spc="0" baseline="2275" dirty="0" smtClean="0">
                <a:latin typeface="Calibri"/>
                <a:cs typeface="Calibri"/>
              </a:rPr>
              <a:t>figu</a:t>
            </a:r>
            <a:r>
              <a:rPr sz="3600" spc="-44" baseline="2275" dirty="0" smtClean="0">
                <a:latin typeface="Calibri"/>
                <a:cs typeface="Calibri"/>
              </a:rPr>
              <a:t>r</a:t>
            </a:r>
            <a:r>
              <a:rPr sz="3600" spc="0" baseline="2275" dirty="0" smtClean="0">
                <a:latin typeface="Calibri"/>
                <a:cs typeface="Calibri"/>
              </a:rPr>
              <a:t>ar</a:t>
            </a:r>
            <a:r>
              <a:rPr sz="3600" spc="-9" baseline="2275" dirty="0" smtClean="0">
                <a:latin typeface="Calibri"/>
                <a:cs typeface="Calibri"/>
              </a:rPr>
              <a:t> </a:t>
            </a:r>
            <a:r>
              <a:rPr sz="3600" spc="0" baseline="2275" dirty="0" smtClean="0">
                <a:latin typeface="Calibri"/>
                <a:cs typeface="Calibri"/>
              </a:rPr>
              <a:t>y</a:t>
            </a:r>
            <a:r>
              <a:rPr sz="3600" spc="-9" baseline="2275" dirty="0" smtClean="0">
                <a:latin typeface="Calibri"/>
                <a:cs typeface="Calibri"/>
              </a:rPr>
              <a:t> </a:t>
            </a:r>
            <a:r>
              <a:rPr sz="3600" spc="-25" baseline="2275" dirty="0" smtClean="0">
                <a:latin typeface="Calibri"/>
                <a:cs typeface="Calibri"/>
              </a:rPr>
              <a:t>g</a:t>
            </a:r>
            <a:r>
              <a:rPr sz="3600" spc="0" baseline="2275" dirty="0" smtClean="0">
                <a:latin typeface="Calibri"/>
                <a:cs typeface="Calibri"/>
              </a:rPr>
              <a:t>e</a:t>
            </a:r>
            <a:r>
              <a:rPr sz="3600" spc="-19" baseline="2275" dirty="0" smtClean="0">
                <a:latin typeface="Calibri"/>
                <a:cs typeface="Calibri"/>
              </a:rPr>
              <a:t>s</a:t>
            </a:r>
            <a:r>
              <a:rPr sz="3600" spc="0" baseline="2275" dirty="0" smtClean="0">
                <a:latin typeface="Calibri"/>
                <a:cs typeface="Calibri"/>
              </a:rPr>
              <a:t>tionar cu</a:t>
            </a:r>
            <a:r>
              <a:rPr sz="3600" spc="-29" baseline="2275" dirty="0" smtClean="0">
                <a:latin typeface="Calibri"/>
                <a:cs typeface="Calibri"/>
              </a:rPr>
              <a:t>r</a:t>
            </a:r>
            <a:r>
              <a:rPr sz="3600" spc="0" baseline="2275" dirty="0" smtClean="0">
                <a:latin typeface="Calibri"/>
                <a:cs typeface="Calibri"/>
              </a:rPr>
              <a:t>s</a:t>
            </a:r>
            <a:r>
              <a:rPr sz="3600" spc="-9" baseline="2275" dirty="0" smtClean="0">
                <a:latin typeface="Calibri"/>
                <a:cs typeface="Calibri"/>
              </a:rPr>
              <a:t>o</a:t>
            </a:r>
            <a:r>
              <a:rPr sz="3600" spc="0" baseline="2275" dirty="0" smtClean="0">
                <a:latin typeface="Calibri"/>
                <a:cs typeface="Calibri"/>
              </a:rPr>
              <a:t>s</a:t>
            </a:r>
            <a:r>
              <a:rPr sz="3600" spc="-14" baseline="2275" dirty="0" smtClean="0">
                <a:latin typeface="Calibri"/>
                <a:cs typeface="Calibri"/>
              </a:rPr>
              <a:t> </a:t>
            </a:r>
            <a:r>
              <a:rPr sz="3600" spc="0" baseline="2275" dirty="0" smtClean="0">
                <a:latin typeface="Calibri"/>
                <a:cs typeface="Calibri"/>
              </a:rPr>
              <a:t>desde</a:t>
            </a:r>
            <a:r>
              <a:rPr sz="3600" spc="4" baseline="2275" dirty="0" smtClean="0">
                <a:latin typeface="Calibri"/>
                <a:cs typeface="Calibri"/>
              </a:rPr>
              <a:t> </a:t>
            </a:r>
            <a:r>
              <a:rPr sz="3600" spc="0" baseline="2275" dirty="0" smtClean="0">
                <a:latin typeface="Calibri"/>
                <a:cs typeface="Calibri"/>
              </a:rPr>
              <a:t>la pl</a:t>
            </a:r>
            <a:r>
              <a:rPr sz="3600" spc="-19" baseline="2275" dirty="0" smtClean="0">
                <a:latin typeface="Calibri"/>
                <a:cs typeface="Calibri"/>
              </a:rPr>
              <a:t>a</a:t>
            </a:r>
            <a:r>
              <a:rPr sz="3600" spc="-25" baseline="2275" dirty="0" smtClean="0">
                <a:latin typeface="Calibri"/>
                <a:cs typeface="Calibri"/>
              </a:rPr>
              <a:t>t</a:t>
            </a:r>
            <a:r>
              <a:rPr sz="3600" spc="-9" baseline="2275" dirty="0" smtClean="0">
                <a:latin typeface="Calibri"/>
                <a:cs typeface="Calibri"/>
              </a:rPr>
              <a:t>a</a:t>
            </a:r>
            <a:r>
              <a:rPr sz="3600" spc="-50" baseline="2275" dirty="0" smtClean="0">
                <a:latin typeface="Calibri"/>
                <a:cs typeface="Calibri"/>
              </a:rPr>
              <a:t>f</a:t>
            </a:r>
            <a:r>
              <a:rPr sz="3600" spc="0" baseline="2275" dirty="0" smtClean="0">
                <a:latin typeface="Calibri"/>
                <a:cs typeface="Calibri"/>
              </a:rPr>
              <a:t>orma</a:t>
            </a:r>
            <a:r>
              <a:rPr sz="3600" spc="-25" baseline="2275" dirty="0" smtClean="0">
                <a:latin typeface="Calibri"/>
                <a:cs typeface="Calibri"/>
              </a:rPr>
              <a:t> </a:t>
            </a:r>
            <a:r>
              <a:rPr sz="3600" spc="0" baseline="2275" dirty="0" smtClean="0">
                <a:latin typeface="Calibri"/>
                <a:cs typeface="Calibri"/>
              </a:rPr>
              <a:t>Mo</a:t>
            </a:r>
            <a:r>
              <a:rPr sz="3600" spc="-9" baseline="2275" dirty="0" smtClean="0">
                <a:latin typeface="Calibri"/>
                <a:cs typeface="Calibri"/>
              </a:rPr>
              <a:t>o</a:t>
            </a:r>
            <a:r>
              <a:rPr sz="3600" spc="0" baseline="2275" dirty="0" smtClean="0">
                <a:latin typeface="Calibri"/>
                <a:cs typeface="Calibri"/>
              </a:rPr>
              <a:t>dle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725"/>
              </a:lnSpc>
              <a:spcBef>
                <a:spcPts val="1"/>
              </a:spcBef>
            </a:pPr>
            <a:r>
              <a:rPr sz="3600" spc="0" baseline="1207" dirty="0" smtClean="0">
                <a:latin typeface="Arial"/>
                <a:cs typeface="Arial"/>
              </a:rPr>
              <a:t>•</a:t>
            </a:r>
            <a:r>
              <a:rPr sz="3600" spc="294" baseline="1207" dirty="0" smtClean="0">
                <a:latin typeface="Arial"/>
                <a:cs typeface="Arial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Ge</a:t>
            </a:r>
            <a:r>
              <a:rPr sz="3600" spc="-25" baseline="1137" dirty="0" smtClean="0">
                <a:latin typeface="Calibri"/>
                <a:cs typeface="Calibri"/>
              </a:rPr>
              <a:t>s</a:t>
            </a:r>
            <a:r>
              <a:rPr sz="3600" spc="0" baseline="1137" dirty="0" smtClean="0">
                <a:latin typeface="Calibri"/>
                <a:cs typeface="Calibri"/>
              </a:rPr>
              <a:t>tionar</a:t>
            </a:r>
            <a:r>
              <a:rPr sz="3600" spc="34" baseline="1137" dirty="0" smtClean="0">
                <a:latin typeface="Calibri"/>
                <a:cs typeface="Calibri"/>
              </a:rPr>
              <a:t> </a:t>
            </a:r>
            <a:r>
              <a:rPr sz="3600" spc="-9" baseline="1137" dirty="0" smtClean="0">
                <a:latin typeface="Calibri"/>
                <a:cs typeface="Calibri"/>
              </a:rPr>
              <a:t>la</a:t>
            </a:r>
            <a:r>
              <a:rPr sz="3600" spc="0" baseline="1137" dirty="0" smtClean="0">
                <a:latin typeface="Calibri"/>
                <a:cs typeface="Calibri"/>
              </a:rPr>
              <a:t>s</a:t>
            </a:r>
            <a:r>
              <a:rPr sz="3600" spc="2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he</a:t>
            </a:r>
            <a:r>
              <a:rPr sz="3600" spc="4" baseline="1137" dirty="0" smtClean="0">
                <a:latin typeface="Calibri"/>
                <a:cs typeface="Calibri"/>
              </a:rPr>
              <a:t>r</a:t>
            </a:r>
            <a:r>
              <a:rPr sz="3600" spc="-44" baseline="1137" dirty="0" smtClean="0">
                <a:latin typeface="Calibri"/>
                <a:cs typeface="Calibri"/>
              </a:rPr>
              <a:t>r</a:t>
            </a:r>
            <a:r>
              <a:rPr sz="3600" spc="-9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mi</a:t>
            </a:r>
            <a:r>
              <a:rPr sz="3600" spc="9" baseline="1137" dirty="0" smtClean="0">
                <a:latin typeface="Calibri"/>
                <a:cs typeface="Calibri"/>
              </a:rPr>
              <a:t>e</a:t>
            </a:r>
            <a:r>
              <a:rPr sz="3600" spc="-25" baseline="1137" dirty="0" smtClean="0">
                <a:latin typeface="Calibri"/>
                <a:cs typeface="Calibri"/>
              </a:rPr>
              <a:t>nt</a:t>
            </a:r>
            <a:r>
              <a:rPr sz="3600" spc="0" baseline="1137" dirty="0" smtClean="0">
                <a:latin typeface="Calibri"/>
                <a:cs typeface="Calibri"/>
              </a:rPr>
              <a:t>as</a:t>
            </a:r>
            <a:r>
              <a:rPr sz="3600" spc="24" baseline="1137" dirty="0" smtClean="0">
                <a:latin typeface="Calibri"/>
                <a:cs typeface="Calibri"/>
              </a:rPr>
              <a:t> </a:t>
            </a:r>
            <a:r>
              <a:rPr sz="3600" spc="-25" baseline="1137" dirty="0" smtClean="0">
                <a:latin typeface="Calibri"/>
                <a:cs typeface="Calibri"/>
              </a:rPr>
              <a:t>w</a:t>
            </a:r>
            <a:r>
              <a:rPr sz="3600" spc="0" baseline="1137" dirty="0" smtClean="0">
                <a:latin typeface="Calibri"/>
                <a:cs typeface="Calibri"/>
              </a:rPr>
              <a:t>eb</a:t>
            </a:r>
            <a:r>
              <a:rPr sz="3600" spc="3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de</a:t>
            </a:r>
            <a:r>
              <a:rPr sz="3600" spc="2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ap</a:t>
            </a:r>
            <a:r>
              <a:rPr sz="3600" spc="-14" baseline="1137" dirty="0" smtClean="0">
                <a:latin typeface="Calibri"/>
                <a:cs typeface="Calibri"/>
              </a:rPr>
              <a:t>o</a:t>
            </a:r>
            <a:r>
              <a:rPr sz="3600" spc="-19" baseline="1137" dirty="0" smtClean="0">
                <a:latin typeface="Calibri"/>
                <a:cs typeface="Calibri"/>
              </a:rPr>
              <a:t>y</a:t>
            </a:r>
            <a:r>
              <a:rPr sz="3600" spc="0" baseline="1137" dirty="0" smtClean="0">
                <a:latin typeface="Calibri"/>
                <a:cs typeface="Calibri"/>
              </a:rPr>
              <a:t>o</a:t>
            </a:r>
            <a:r>
              <a:rPr sz="3600" spc="2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pa</a:t>
            </a:r>
            <a:r>
              <a:rPr sz="3600" spc="-4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a</a:t>
            </a:r>
            <a:r>
              <a:rPr sz="3600" spc="24" baseline="1137" dirty="0" smtClean="0">
                <a:latin typeface="Calibri"/>
                <a:cs typeface="Calibri"/>
              </a:rPr>
              <a:t> </a:t>
            </a:r>
            <a:r>
              <a:rPr sz="3600" spc="-9" baseline="1137" dirty="0" smtClean="0">
                <a:latin typeface="Calibri"/>
                <a:cs typeface="Calibri"/>
              </a:rPr>
              <a:t>l</a:t>
            </a:r>
            <a:r>
              <a:rPr sz="3600" spc="0" baseline="1137" dirty="0" smtClean="0">
                <a:latin typeface="Calibri"/>
                <a:cs typeface="Calibri"/>
              </a:rPr>
              <a:t>a</a:t>
            </a:r>
            <a:r>
              <a:rPr sz="3600" spc="3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docencia</a:t>
            </a:r>
            <a:r>
              <a:rPr sz="3600" spc="2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y</a:t>
            </a:r>
            <a:r>
              <a:rPr sz="3600" spc="2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la</a:t>
            </a:r>
            <a:r>
              <a:rPr sz="3600" spc="2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admini</a:t>
            </a:r>
            <a:r>
              <a:rPr sz="3600" spc="-34" baseline="1137" dirty="0" smtClean="0">
                <a:latin typeface="Calibri"/>
                <a:cs typeface="Calibri"/>
              </a:rPr>
              <a:t>s</a:t>
            </a:r>
            <a:r>
              <a:rPr sz="3600" spc="0" baseline="1137" dirty="0" smtClean="0">
                <a:latin typeface="Calibri"/>
                <a:cs typeface="Calibri"/>
              </a:rPr>
              <a:t>t</a:t>
            </a:r>
            <a:r>
              <a:rPr sz="3600" spc="-5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ac</a:t>
            </a:r>
            <a:r>
              <a:rPr sz="3600" spc="4" baseline="1137" dirty="0" smtClean="0">
                <a:latin typeface="Calibri"/>
                <a:cs typeface="Calibri"/>
              </a:rPr>
              <a:t>i</a:t>
            </a:r>
            <a:r>
              <a:rPr sz="3600" spc="0" baseline="1137" dirty="0" smtClean="0">
                <a:latin typeface="Calibri"/>
                <a:cs typeface="Calibri"/>
              </a:rPr>
              <a:t>ón</a:t>
            </a:r>
            <a:endParaRPr sz="2400">
              <a:latin typeface="Calibri"/>
              <a:cs typeface="Calibri"/>
            </a:endParaRPr>
          </a:p>
          <a:p>
            <a:pPr marL="205740" marR="187013" algn="ctr">
              <a:lnSpc>
                <a:spcPts val="2375"/>
              </a:lnSpc>
            </a:pPr>
            <a:r>
              <a:rPr sz="3600" spc="0" baseline="3413" dirty="0" smtClean="0">
                <a:latin typeface="Calibri"/>
                <a:cs typeface="Calibri"/>
              </a:rPr>
              <a:t>(</a:t>
            </a:r>
            <a:r>
              <a:rPr sz="3600" spc="-14" baseline="3413" dirty="0" smtClean="0">
                <a:latin typeface="Calibri"/>
                <a:cs typeface="Calibri"/>
              </a:rPr>
              <a:t>Z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M,</a:t>
            </a:r>
            <a:r>
              <a:rPr sz="3600" spc="-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OFFICE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36</a:t>
            </a:r>
            <a:r>
              <a:rPr sz="3600" spc="0" baseline="3413" dirty="0" smtClean="0">
                <a:latin typeface="Calibri"/>
                <a:cs typeface="Calibri"/>
              </a:rPr>
              <a:t>5</a:t>
            </a:r>
            <a:r>
              <a:rPr sz="3600" spc="-4" baseline="3413" dirty="0" smtClean="0">
                <a:latin typeface="Calibri"/>
                <a:cs typeface="Calibri"/>
              </a:rPr>
              <a:t> </a:t>
            </a:r>
            <a:r>
              <a:rPr sz="3600" spc="4" baseline="3413" dirty="0" smtClean="0">
                <a:latin typeface="Calibri"/>
                <a:cs typeface="Calibri"/>
              </a:rPr>
              <a:t>(</a:t>
            </a:r>
            <a:r>
              <a:rPr sz="3600" spc="0" baseline="3413" dirty="0" smtClean="0">
                <a:latin typeface="Calibri"/>
                <a:cs typeface="Calibri"/>
              </a:rPr>
              <a:t>Planne</a:t>
            </a:r>
            <a:r>
              <a:rPr sz="3600" spc="4" baseline="3413" dirty="0" smtClean="0">
                <a:latin typeface="Calibri"/>
                <a:cs typeface="Calibri"/>
              </a:rPr>
              <a:t>r</a:t>
            </a:r>
            <a:r>
              <a:rPr sz="3600" spc="-4" baseline="3413" dirty="0" smtClean="0">
                <a:latin typeface="Calibri"/>
                <a:cs typeface="Calibri"/>
              </a:rPr>
              <a:t>-</a:t>
            </a:r>
            <a:r>
              <a:rPr sz="3600" spc="0" baseline="3413" dirty="0" smtClean="0">
                <a:latin typeface="Calibri"/>
                <a:cs typeface="Calibri"/>
              </a:rPr>
              <a:t>Cor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eo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El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ct</a:t>
            </a:r>
            <a:r>
              <a:rPr sz="3600" spc="-25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óni</a:t>
            </a:r>
            <a:r>
              <a:rPr sz="3600" spc="-25" baseline="3413" dirty="0" smtClean="0">
                <a:latin typeface="Calibri"/>
                <a:cs typeface="Calibri"/>
              </a:rPr>
              <a:t>c</a:t>
            </a:r>
            <a:r>
              <a:rPr sz="3600" spc="-4" baseline="3413" dirty="0" smtClean="0">
                <a:latin typeface="Calibri"/>
                <a:cs typeface="Calibri"/>
              </a:rPr>
              <a:t>o-</a:t>
            </a:r>
            <a:r>
              <a:rPr sz="3600" spc="0" baseline="3413" dirty="0" smtClean="0">
                <a:latin typeface="Calibri"/>
                <a:cs typeface="Calibri"/>
              </a:rPr>
              <a:t>Onedri</a:t>
            </a:r>
            <a:r>
              <a:rPr sz="3600" spc="-25" baseline="3413" dirty="0" smtClean="0">
                <a:latin typeface="Calibri"/>
                <a:cs typeface="Calibri"/>
              </a:rPr>
              <a:t>v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-4" baseline="3413" dirty="0" smtClean="0">
                <a:latin typeface="Calibri"/>
                <a:cs typeface="Calibri"/>
              </a:rPr>
              <a:t>-</a:t>
            </a:r>
            <a:r>
              <a:rPr sz="3600" spc="0" baseline="3413" dirty="0" smtClean="0">
                <a:latin typeface="Calibri"/>
                <a:cs typeface="Calibri"/>
              </a:rPr>
              <a:t>Mic</a:t>
            </a:r>
            <a:r>
              <a:rPr sz="3600" spc="-25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oft</a:t>
            </a:r>
            <a:r>
              <a:rPr sz="3600" spc="-19" baseline="3413" dirty="0" smtClean="0">
                <a:latin typeface="Calibri"/>
                <a:cs typeface="Calibri"/>
              </a:rPr>
              <a:t> </a:t>
            </a:r>
            <a:r>
              <a:rPr sz="3600" spc="-21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m</a:t>
            </a:r>
            <a:r>
              <a:rPr sz="3600" spc="4" baseline="3413" dirty="0" smtClean="0">
                <a:latin typeface="Calibri"/>
                <a:cs typeface="Calibri"/>
              </a:rPr>
              <a:t>s))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916940" y="774953"/>
            <a:ext cx="2153171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spc="-9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6000" spc="-1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q</a:t>
            </a:r>
            <a:r>
              <a:rPr sz="6000" spc="-4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u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s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6000" spc="-6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t</a:t>
            </a:r>
            <a:r>
              <a:rPr sz="6000" spc="-2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o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s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16940" y="1467542"/>
            <a:ext cx="2113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260094" y="1489075"/>
            <a:ext cx="62356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Aula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985518" y="1489075"/>
            <a:ext cx="86318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virtual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948686" y="1489075"/>
            <a:ext cx="38291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433317" y="1489075"/>
            <a:ext cx="53831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una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072254" y="1489075"/>
            <a:ext cx="136286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sign</a:t>
            </a:r>
            <a:r>
              <a:rPr sz="3600" spc="-25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tu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536819" y="1489075"/>
            <a:ext cx="47533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(en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113145" y="1489075"/>
            <a:ext cx="89479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blan</a:t>
            </a:r>
            <a:r>
              <a:rPr sz="3600" spc="-1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109841" y="1489075"/>
            <a:ext cx="23185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442073" y="1489075"/>
            <a:ext cx="51848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060817" y="1489075"/>
            <a:ext cx="156369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</a:t>
            </a:r>
            <a:r>
              <a:rPr sz="3600" spc="-9" baseline="3413" dirty="0" smtClean="0">
                <a:latin typeface="Calibri"/>
                <a:cs typeface="Calibri"/>
              </a:rPr>
              <a:t>n</a:t>
            </a:r>
            <a:r>
              <a:rPr sz="3600" spc="-50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mación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725406" y="1489075"/>
            <a:ext cx="45286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del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280142" y="1489075"/>
            <a:ext cx="104147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pe</a:t>
            </a:r>
            <a:r>
              <a:rPr sz="3600" spc="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iodo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60094" y="1806066"/>
            <a:ext cx="11616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nt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ior)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16940" y="2675824"/>
            <a:ext cx="211513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60094" y="2697378"/>
            <a:ext cx="5781917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M</a:t>
            </a:r>
            <a:r>
              <a:rPr sz="3600" spc="-25" baseline="3413" dirty="0" smtClean="0">
                <a:latin typeface="Calibri"/>
                <a:cs typeface="Calibri"/>
              </a:rPr>
              <a:t>at</a:t>
            </a:r>
            <a:r>
              <a:rPr sz="3600" spc="0" baseline="3413" dirty="0" smtClean="0">
                <a:latin typeface="Calibri"/>
                <a:cs typeface="Calibri"/>
              </a:rPr>
              <a:t>erial</a:t>
            </a:r>
            <a:r>
              <a:rPr sz="3600" spc="-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de la asig</a:t>
            </a:r>
            <a:r>
              <a:rPr sz="3600" spc="-4" baseline="3413" dirty="0" smtClean="0">
                <a:latin typeface="Calibri"/>
                <a:cs typeface="Calibri"/>
              </a:rPr>
              <a:t>n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tu</a:t>
            </a:r>
            <a:r>
              <a:rPr sz="3600" spc="-50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(sílab</a:t>
            </a:r>
            <a:r>
              <a:rPr sz="3600" spc="-5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r>
              <a:rPr sz="3600" spc="-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cume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039736" y="2697378"/>
            <a:ext cx="1330983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imá</a:t>
            </a: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enes,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367522" y="2697378"/>
            <a:ext cx="736464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102090" y="2697378"/>
            <a:ext cx="806841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ot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6940" y="3566344"/>
            <a:ext cx="2113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60094" y="3587877"/>
            <a:ext cx="495282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cti</a:t>
            </a:r>
            <a:r>
              <a:rPr sz="3600" spc="-1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os</a:t>
            </a:r>
            <a:r>
              <a:rPr sz="3600" spc="-2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de la asign</a:t>
            </a:r>
            <a:r>
              <a:rPr sz="3600" spc="-25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tu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4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n </a:t>
            </a:r>
            <a:r>
              <a:rPr sz="3600" spc="-29" baseline="3413" dirty="0" smtClean="0">
                <a:latin typeface="Calibri"/>
                <a:cs typeface="Calibri"/>
              </a:rPr>
              <a:t>e</a:t>
            </a:r>
            <a:r>
              <a:rPr sz="3600" spc="-44" baseline="3413" dirty="0" smtClean="0">
                <a:latin typeface="Calibri"/>
                <a:cs typeface="Calibri"/>
              </a:rPr>
              <a:t>x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9" baseline="3413" dirty="0" smtClean="0">
                <a:latin typeface="Calibri"/>
                <a:cs typeface="Calibri"/>
              </a:rPr>
              <a:t>m</a:t>
            </a:r>
            <a:r>
              <a:rPr sz="3600" spc="0" baseline="3413" dirty="0" smtClean="0">
                <a:latin typeface="Calibri"/>
                <a:cs typeface="Calibri"/>
              </a:rPr>
              <a:t>vi</a:t>
            </a:r>
            <a:r>
              <a:rPr sz="3600" spc="-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w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6940" y="4456741"/>
            <a:ext cx="2113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solidFill>
                  <a:srgbClr val="001F5F"/>
                </a:solidFill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60094" y="4478274"/>
            <a:ext cx="77332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29" baseline="3413" dirty="0" smtClean="0">
                <a:solidFill>
                  <a:srgbClr val="001F5F"/>
                </a:solidFill>
                <a:latin typeface="Calibri"/>
                <a:cs typeface="Calibri"/>
              </a:rPr>
              <a:t>Z</a:t>
            </a:r>
            <a:r>
              <a:rPr sz="3600" spc="0" baseline="3413" dirty="0" smtClean="0">
                <a:solidFill>
                  <a:srgbClr val="001F5F"/>
                </a:solidFill>
                <a:latin typeface="Calibri"/>
                <a:cs typeface="Calibri"/>
              </a:rPr>
              <a:t>o</a:t>
            </a:r>
            <a:r>
              <a:rPr sz="3600" spc="-9" baseline="3413" dirty="0" smtClean="0">
                <a:solidFill>
                  <a:srgbClr val="001F5F"/>
                </a:solidFill>
                <a:latin typeface="Calibri"/>
                <a:cs typeface="Calibri"/>
              </a:rPr>
              <a:t>o</a:t>
            </a:r>
            <a:r>
              <a:rPr sz="3600" spc="0" baseline="3413" dirty="0" smtClean="0">
                <a:solidFill>
                  <a:srgbClr val="001F5F"/>
                </a:solidFill>
                <a:latin typeface="Calibri"/>
                <a:cs typeface="Calibri"/>
              </a:rPr>
              <a:t>m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40" y="5346706"/>
            <a:ext cx="2113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260094" y="5368239"/>
            <a:ext cx="896261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29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fice</a:t>
            </a:r>
            <a:r>
              <a:rPr sz="3600" spc="9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36</a:t>
            </a:r>
            <a:r>
              <a:rPr sz="3600" spc="0" baseline="3413" dirty="0" smtClean="0">
                <a:latin typeface="Calibri"/>
                <a:cs typeface="Calibri"/>
              </a:rPr>
              <a:t>5</a:t>
            </a:r>
            <a:r>
              <a:rPr sz="3600" spc="-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(</a:t>
            </a:r>
            <a:r>
              <a:rPr sz="3600" spc="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or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eo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in</a:t>
            </a:r>
            <a:r>
              <a:rPr sz="3600" spc="-25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titucional</a:t>
            </a:r>
            <a:r>
              <a:rPr sz="3600" spc="-25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– Onedri</a:t>
            </a:r>
            <a:r>
              <a:rPr sz="3600" spc="-25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- Planner – Mic</a:t>
            </a:r>
            <a:r>
              <a:rPr sz="3600" spc="-25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oft</a:t>
            </a:r>
            <a:r>
              <a:rPr sz="3600" spc="-19" baseline="3413" dirty="0" smtClean="0">
                <a:latin typeface="Calibri"/>
                <a:cs typeface="Calibri"/>
              </a:rPr>
              <a:t> </a:t>
            </a:r>
            <a:r>
              <a:rPr sz="3600" spc="-21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m</a:t>
            </a:r>
            <a:r>
              <a:rPr sz="3600" spc="4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)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707136" y="1498091"/>
            <a:ext cx="963180" cy="1331976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69620" y="1546860"/>
            <a:ext cx="842771" cy="1205484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69620" y="1546860"/>
            <a:ext cx="842771" cy="1205484"/>
          </a:xfrm>
          <a:custGeom>
            <a:avLst/>
            <a:gdLst/>
            <a:ahLst/>
            <a:cxnLst/>
            <a:rect l="l" t="t" r="r" b="b"/>
            <a:pathLst>
              <a:path w="842771" h="1205484">
                <a:moveTo>
                  <a:pt x="842771" y="0"/>
                </a:moveTo>
                <a:lnTo>
                  <a:pt x="842771" y="784098"/>
                </a:lnTo>
                <a:lnTo>
                  <a:pt x="421386" y="1205484"/>
                </a:lnTo>
                <a:lnTo>
                  <a:pt x="0" y="784098"/>
                </a:lnTo>
                <a:lnTo>
                  <a:pt x="0" y="0"/>
                </a:lnTo>
                <a:lnTo>
                  <a:pt x="421386" y="421386"/>
                </a:lnTo>
                <a:lnTo>
                  <a:pt x="842771" y="0"/>
                </a:lnTo>
                <a:close/>
              </a:path>
            </a:pathLst>
          </a:custGeom>
          <a:ln w="6349">
            <a:solidFill>
              <a:srgbClr val="EC7C3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612392" y="1542288"/>
            <a:ext cx="9898380" cy="783336"/>
          </a:xfrm>
          <a:custGeom>
            <a:avLst/>
            <a:gdLst/>
            <a:ahLst/>
            <a:cxnLst/>
            <a:rect l="l" t="t" r="r" b="b"/>
            <a:pathLst>
              <a:path w="9898380" h="783336">
                <a:moveTo>
                  <a:pt x="9898380" y="130556"/>
                </a:moveTo>
                <a:lnTo>
                  <a:pt x="9898142" y="122604"/>
                </a:lnTo>
                <a:lnTo>
                  <a:pt x="9896471" y="108173"/>
                </a:lnTo>
                <a:lnTo>
                  <a:pt x="9882662" y="68372"/>
                </a:lnTo>
                <a:lnTo>
                  <a:pt x="9857493" y="35641"/>
                </a:lnTo>
                <a:lnTo>
                  <a:pt x="9823320" y="12336"/>
                </a:lnTo>
                <a:lnTo>
                  <a:pt x="9782500" y="814"/>
                </a:lnTo>
                <a:lnTo>
                  <a:pt x="9767824" y="0"/>
                </a:lnTo>
                <a:lnTo>
                  <a:pt x="0" y="0"/>
                </a:lnTo>
                <a:lnTo>
                  <a:pt x="0" y="783336"/>
                </a:lnTo>
                <a:lnTo>
                  <a:pt x="9767824" y="783336"/>
                </a:lnTo>
                <a:lnTo>
                  <a:pt x="9817409" y="773600"/>
                </a:lnTo>
                <a:lnTo>
                  <a:pt x="9852759" y="751955"/>
                </a:lnTo>
                <a:lnTo>
                  <a:pt x="9879468" y="720522"/>
                </a:lnTo>
                <a:lnTo>
                  <a:pt x="9895179" y="681655"/>
                </a:lnTo>
                <a:lnTo>
                  <a:pt x="9898380" y="652779"/>
                </a:lnTo>
                <a:lnTo>
                  <a:pt x="9898380" y="13055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612392" y="1542288"/>
            <a:ext cx="9898380" cy="783336"/>
          </a:xfrm>
          <a:custGeom>
            <a:avLst/>
            <a:gdLst/>
            <a:ahLst/>
            <a:cxnLst/>
            <a:rect l="l" t="t" r="r" b="b"/>
            <a:pathLst>
              <a:path w="9898380" h="783336">
                <a:moveTo>
                  <a:pt x="9898380" y="130556"/>
                </a:moveTo>
                <a:lnTo>
                  <a:pt x="9898380" y="652779"/>
                </a:lnTo>
                <a:lnTo>
                  <a:pt x="9897565" y="667456"/>
                </a:lnTo>
                <a:lnTo>
                  <a:pt x="9886043" y="708276"/>
                </a:lnTo>
                <a:lnTo>
                  <a:pt x="9862738" y="742449"/>
                </a:lnTo>
                <a:lnTo>
                  <a:pt x="9830007" y="767618"/>
                </a:lnTo>
                <a:lnTo>
                  <a:pt x="9790206" y="781427"/>
                </a:lnTo>
                <a:lnTo>
                  <a:pt x="9767824" y="783336"/>
                </a:lnTo>
                <a:lnTo>
                  <a:pt x="0" y="783336"/>
                </a:lnTo>
                <a:lnTo>
                  <a:pt x="0" y="0"/>
                </a:lnTo>
                <a:lnTo>
                  <a:pt x="9767824" y="0"/>
                </a:lnTo>
                <a:lnTo>
                  <a:pt x="9810335" y="7070"/>
                </a:lnTo>
                <a:lnTo>
                  <a:pt x="9846986" y="26709"/>
                </a:lnTo>
                <a:lnTo>
                  <a:pt x="9875418" y="56560"/>
                </a:lnTo>
                <a:lnTo>
                  <a:pt x="9893276" y="94266"/>
                </a:lnTo>
                <a:lnTo>
                  <a:pt x="9898380" y="130556"/>
                </a:lnTo>
                <a:close/>
              </a:path>
            </a:pathLst>
          </a:custGeom>
          <a:ln w="6350">
            <a:solidFill>
              <a:srgbClr val="EC7C3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07136" y="2555748"/>
            <a:ext cx="963180" cy="1331976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69620" y="2604516"/>
            <a:ext cx="842771" cy="1205484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69620" y="2604516"/>
            <a:ext cx="842771" cy="1205484"/>
          </a:xfrm>
          <a:custGeom>
            <a:avLst/>
            <a:gdLst/>
            <a:ahLst/>
            <a:cxnLst/>
            <a:rect l="l" t="t" r="r" b="b"/>
            <a:pathLst>
              <a:path w="842771" h="1205484">
                <a:moveTo>
                  <a:pt x="842771" y="0"/>
                </a:moveTo>
                <a:lnTo>
                  <a:pt x="842771" y="784098"/>
                </a:lnTo>
                <a:lnTo>
                  <a:pt x="421386" y="1205484"/>
                </a:lnTo>
                <a:lnTo>
                  <a:pt x="0" y="784098"/>
                </a:lnTo>
                <a:lnTo>
                  <a:pt x="0" y="0"/>
                </a:lnTo>
                <a:lnTo>
                  <a:pt x="421386" y="421386"/>
                </a:lnTo>
                <a:lnTo>
                  <a:pt x="842771" y="0"/>
                </a:lnTo>
                <a:close/>
              </a:path>
            </a:pathLst>
          </a:custGeom>
          <a:ln w="6349">
            <a:solidFill>
              <a:srgbClr val="A4A4A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612392" y="2604516"/>
            <a:ext cx="9898380" cy="783336"/>
          </a:xfrm>
          <a:custGeom>
            <a:avLst/>
            <a:gdLst/>
            <a:ahLst/>
            <a:cxnLst/>
            <a:rect l="l" t="t" r="r" b="b"/>
            <a:pathLst>
              <a:path w="9898380" h="783336">
                <a:moveTo>
                  <a:pt x="9898380" y="130556"/>
                </a:moveTo>
                <a:lnTo>
                  <a:pt x="9898142" y="122604"/>
                </a:lnTo>
                <a:lnTo>
                  <a:pt x="9896471" y="108173"/>
                </a:lnTo>
                <a:lnTo>
                  <a:pt x="9882662" y="68372"/>
                </a:lnTo>
                <a:lnTo>
                  <a:pt x="9857493" y="35641"/>
                </a:lnTo>
                <a:lnTo>
                  <a:pt x="9823320" y="12336"/>
                </a:lnTo>
                <a:lnTo>
                  <a:pt x="9782500" y="814"/>
                </a:lnTo>
                <a:lnTo>
                  <a:pt x="9767824" y="0"/>
                </a:lnTo>
                <a:lnTo>
                  <a:pt x="0" y="0"/>
                </a:lnTo>
                <a:lnTo>
                  <a:pt x="0" y="783336"/>
                </a:lnTo>
                <a:lnTo>
                  <a:pt x="9767824" y="783336"/>
                </a:lnTo>
                <a:lnTo>
                  <a:pt x="9817409" y="773600"/>
                </a:lnTo>
                <a:lnTo>
                  <a:pt x="9852759" y="751955"/>
                </a:lnTo>
                <a:lnTo>
                  <a:pt x="9879468" y="720522"/>
                </a:lnTo>
                <a:lnTo>
                  <a:pt x="9895179" y="681655"/>
                </a:lnTo>
                <a:lnTo>
                  <a:pt x="9898380" y="652780"/>
                </a:lnTo>
                <a:lnTo>
                  <a:pt x="9898380" y="13055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612392" y="2604516"/>
            <a:ext cx="9898380" cy="783336"/>
          </a:xfrm>
          <a:custGeom>
            <a:avLst/>
            <a:gdLst/>
            <a:ahLst/>
            <a:cxnLst/>
            <a:rect l="l" t="t" r="r" b="b"/>
            <a:pathLst>
              <a:path w="9898380" h="783336">
                <a:moveTo>
                  <a:pt x="9898380" y="130556"/>
                </a:moveTo>
                <a:lnTo>
                  <a:pt x="9898380" y="652780"/>
                </a:lnTo>
                <a:lnTo>
                  <a:pt x="9897565" y="667456"/>
                </a:lnTo>
                <a:lnTo>
                  <a:pt x="9886043" y="708276"/>
                </a:lnTo>
                <a:lnTo>
                  <a:pt x="9862738" y="742449"/>
                </a:lnTo>
                <a:lnTo>
                  <a:pt x="9830007" y="767618"/>
                </a:lnTo>
                <a:lnTo>
                  <a:pt x="9790206" y="781427"/>
                </a:lnTo>
                <a:lnTo>
                  <a:pt x="9767824" y="783336"/>
                </a:lnTo>
                <a:lnTo>
                  <a:pt x="0" y="783336"/>
                </a:lnTo>
                <a:lnTo>
                  <a:pt x="0" y="0"/>
                </a:lnTo>
                <a:lnTo>
                  <a:pt x="9767824" y="0"/>
                </a:lnTo>
                <a:lnTo>
                  <a:pt x="9810335" y="7070"/>
                </a:lnTo>
                <a:lnTo>
                  <a:pt x="9846986" y="26709"/>
                </a:lnTo>
                <a:lnTo>
                  <a:pt x="9875418" y="56560"/>
                </a:lnTo>
                <a:lnTo>
                  <a:pt x="9893276" y="94266"/>
                </a:lnTo>
                <a:lnTo>
                  <a:pt x="9898380" y="130556"/>
                </a:lnTo>
                <a:close/>
              </a:path>
            </a:pathLst>
          </a:custGeom>
          <a:ln w="6350">
            <a:solidFill>
              <a:srgbClr val="A4A4A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07136" y="3613404"/>
            <a:ext cx="963180" cy="1331976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69620" y="3662172"/>
            <a:ext cx="842771" cy="1205483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69620" y="3662172"/>
            <a:ext cx="842771" cy="1205483"/>
          </a:xfrm>
          <a:custGeom>
            <a:avLst/>
            <a:gdLst/>
            <a:ahLst/>
            <a:cxnLst/>
            <a:rect l="l" t="t" r="r" b="b"/>
            <a:pathLst>
              <a:path w="842771" h="1205483">
                <a:moveTo>
                  <a:pt x="842771" y="0"/>
                </a:moveTo>
                <a:lnTo>
                  <a:pt x="842771" y="784097"/>
                </a:lnTo>
                <a:lnTo>
                  <a:pt x="421386" y="1205483"/>
                </a:lnTo>
                <a:lnTo>
                  <a:pt x="0" y="784097"/>
                </a:lnTo>
                <a:lnTo>
                  <a:pt x="0" y="0"/>
                </a:lnTo>
                <a:lnTo>
                  <a:pt x="421386" y="421385"/>
                </a:lnTo>
                <a:lnTo>
                  <a:pt x="842771" y="0"/>
                </a:lnTo>
                <a:close/>
              </a:path>
            </a:pathLst>
          </a:custGeom>
          <a:ln w="6350">
            <a:solidFill>
              <a:srgbClr val="FFC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612392" y="3662172"/>
            <a:ext cx="9898380" cy="783335"/>
          </a:xfrm>
          <a:custGeom>
            <a:avLst/>
            <a:gdLst/>
            <a:ahLst/>
            <a:cxnLst/>
            <a:rect l="l" t="t" r="r" b="b"/>
            <a:pathLst>
              <a:path w="9898380" h="783335">
                <a:moveTo>
                  <a:pt x="9898380" y="130555"/>
                </a:moveTo>
                <a:lnTo>
                  <a:pt x="9898142" y="122604"/>
                </a:lnTo>
                <a:lnTo>
                  <a:pt x="9896471" y="108173"/>
                </a:lnTo>
                <a:lnTo>
                  <a:pt x="9882662" y="68372"/>
                </a:lnTo>
                <a:lnTo>
                  <a:pt x="9857493" y="35641"/>
                </a:lnTo>
                <a:lnTo>
                  <a:pt x="9823320" y="12336"/>
                </a:lnTo>
                <a:lnTo>
                  <a:pt x="9782500" y="814"/>
                </a:lnTo>
                <a:lnTo>
                  <a:pt x="9767824" y="0"/>
                </a:lnTo>
                <a:lnTo>
                  <a:pt x="0" y="0"/>
                </a:lnTo>
                <a:lnTo>
                  <a:pt x="0" y="783335"/>
                </a:lnTo>
                <a:lnTo>
                  <a:pt x="9767824" y="783335"/>
                </a:lnTo>
                <a:lnTo>
                  <a:pt x="9817409" y="773600"/>
                </a:lnTo>
                <a:lnTo>
                  <a:pt x="9852759" y="751955"/>
                </a:lnTo>
                <a:lnTo>
                  <a:pt x="9879468" y="720522"/>
                </a:lnTo>
                <a:lnTo>
                  <a:pt x="9895179" y="681655"/>
                </a:lnTo>
                <a:lnTo>
                  <a:pt x="9898380" y="652779"/>
                </a:lnTo>
                <a:lnTo>
                  <a:pt x="9898380" y="1305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612392" y="3662172"/>
            <a:ext cx="9898380" cy="783335"/>
          </a:xfrm>
          <a:custGeom>
            <a:avLst/>
            <a:gdLst/>
            <a:ahLst/>
            <a:cxnLst/>
            <a:rect l="l" t="t" r="r" b="b"/>
            <a:pathLst>
              <a:path w="9898380" h="783335">
                <a:moveTo>
                  <a:pt x="9898380" y="130555"/>
                </a:moveTo>
                <a:lnTo>
                  <a:pt x="9898380" y="652779"/>
                </a:lnTo>
                <a:lnTo>
                  <a:pt x="9897565" y="667456"/>
                </a:lnTo>
                <a:lnTo>
                  <a:pt x="9886043" y="708276"/>
                </a:lnTo>
                <a:lnTo>
                  <a:pt x="9862738" y="742449"/>
                </a:lnTo>
                <a:lnTo>
                  <a:pt x="9830007" y="767618"/>
                </a:lnTo>
                <a:lnTo>
                  <a:pt x="9790206" y="781427"/>
                </a:lnTo>
                <a:lnTo>
                  <a:pt x="9767824" y="783335"/>
                </a:lnTo>
                <a:lnTo>
                  <a:pt x="0" y="783335"/>
                </a:lnTo>
                <a:lnTo>
                  <a:pt x="0" y="0"/>
                </a:lnTo>
                <a:lnTo>
                  <a:pt x="9767824" y="0"/>
                </a:lnTo>
                <a:lnTo>
                  <a:pt x="9810335" y="7070"/>
                </a:lnTo>
                <a:lnTo>
                  <a:pt x="9846986" y="26709"/>
                </a:lnTo>
                <a:lnTo>
                  <a:pt x="9875418" y="56560"/>
                </a:lnTo>
                <a:lnTo>
                  <a:pt x="9893276" y="94266"/>
                </a:lnTo>
                <a:lnTo>
                  <a:pt x="9898380" y="130555"/>
                </a:lnTo>
                <a:close/>
              </a:path>
            </a:pathLst>
          </a:custGeom>
          <a:ln w="6350">
            <a:solidFill>
              <a:srgbClr val="FFC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07136" y="4671060"/>
            <a:ext cx="963180" cy="1331976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69620" y="4719828"/>
            <a:ext cx="842771" cy="1205484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69620" y="4719828"/>
            <a:ext cx="842771" cy="1205484"/>
          </a:xfrm>
          <a:custGeom>
            <a:avLst/>
            <a:gdLst/>
            <a:ahLst/>
            <a:cxnLst/>
            <a:rect l="l" t="t" r="r" b="b"/>
            <a:pathLst>
              <a:path w="842771" h="1205484">
                <a:moveTo>
                  <a:pt x="842771" y="0"/>
                </a:moveTo>
                <a:lnTo>
                  <a:pt x="842771" y="784098"/>
                </a:lnTo>
                <a:lnTo>
                  <a:pt x="421386" y="1205484"/>
                </a:lnTo>
                <a:lnTo>
                  <a:pt x="0" y="784098"/>
                </a:lnTo>
                <a:lnTo>
                  <a:pt x="0" y="0"/>
                </a:lnTo>
                <a:lnTo>
                  <a:pt x="421386" y="421386"/>
                </a:lnTo>
                <a:lnTo>
                  <a:pt x="842771" y="0"/>
                </a:lnTo>
                <a:close/>
              </a:path>
            </a:pathLst>
          </a:custGeom>
          <a:ln w="6349">
            <a:solidFill>
              <a:srgbClr val="4471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612392" y="4719828"/>
            <a:ext cx="9898380" cy="783336"/>
          </a:xfrm>
          <a:custGeom>
            <a:avLst/>
            <a:gdLst/>
            <a:ahLst/>
            <a:cxnLst/>
            <a:rect l="l" t="t" r="r" b="b"/>
            <a:pathLst>
              <a:path w="9898380" h="783336">
                <a:moveTo>
                  <a:pt x="9898380" y="130556"/>
                </a:moveTo>
                <a:lnTo>
                  <a:pt x="9898142" y="122604"/>
                </a:lnTo>
                <a:lnTo>
                  <a:pt x="9896471" y="108173"/>
                </a:lnTo>
                <a:lnTo>
                  <a:pt x="9882662" y="68372"/>
                </a:lnTo>
                <a:lnTo>
                  <a:pt x="9857493" y="35641"/>
                </a:lnTo>
                <a:lnTo>
                  <a:pt x="9823320" y="12336"/>
                </a:lnTo>
                <a:lnTo>
                  <a:pt x="9782500" y="814"/>
                </a:lnTo>
                <a:lnTo>
                  <a:pt x="9767824" y="0"/>
                </a:lnTo>
                <a:lnTo>
                  <a:pt x="0" y="0"/>
                </a:lnTo>
                <a:lnTo>
                  <a:pt x="0" y="783336"/>
                </a:lnTo>
                <a:lnTo>
                  <a:pt x="9767824" y="783336"/>
                </a:lnTo>
                <a:lnTo>
                  <a:pt x="9817409" y="773600"/>
                </a:lnTo>
                <a:lnTo>
                  <a:pt x="9852759" y="751955"/>
                </a:lnTo>
                <a:lnTo>
                  <a:pt x="9879468" y="720522"/>
                </a:lnTo>
                <a:lnTo>
                  <a:pt x="9895179" y="681655"/>
                </a:lnTo>
                <a:lnTo>
                  <a:pt x="9898380" y="652780"/>
                </a:lnTo>
                <a:lnTo>
                  <a:pt x="9898380" y="13055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612392" y="4719828"/>
            <a:ext cx="9898380" cy="783336"/>
          </a:xfrm>
          <a:custGeom>
            <a:avLst/>
            <a:gdLst/>
            <a:ahLst/>
            <a:cxnLst/>
            <a:rect l="l" t="t" r="r" b="b"/>
            <a:pathLst>
              <a:path w="9898380" h="783336">
                <a:moveTo>
                  <a:pt x="9898380" y="130556"/>
                </a:moveTo>
                <a:lnTo>
                  <a:pt x="9898380" y="652780"/>
                </a:lnTo>
                <a:lnTo>
                  <a:pt x="9897565" y="667456"/>
                </a:lnTo>
                <a:lnTo>
                  <a:pt x="9886043" y="708276"/>
                </a:lnTo>
                <a:lnTo>
                  <a:pt x="9862738" y="742449"/>
                </a:lnTo>
                <a:lnTo>
                  <a:pt x="9830007" y="767618"/>
                </a:lnTo>
                <a:lnTo>
                  <a:pt x="9790206" y="781427"/>
                </a:lnTo>
                <a:lnTo>
                  <a:pt x="9767824" y="783336"/>
                </a:lnTo>
                <a:lnTo>
                  <a:pt x="0" y="783336"/>
                </a:lnTo>
                <a:lnTo>
                  <a:pt x="0" y="0"/>
                </a:lnTo>
                <a:lnTo>
                  <a:pt x="9767824" y="0"/>
                </a:lnTo>
                <a:lnTo>
                  <a:pt x="9810335" y="7070"/>
                </a:lnTo>
                <a:lnTo>
                  <a:pt x="9846986" y="26709"/>
                </a:lnTo>
                <a:lnTo>
                  <a:pt x="9875418" y="56560"/>
                </a:lnTo>
                <a:lnTo>
                  <a:pt x="9893276" y="94266"/>
                </a:lnTo>
                <a:lnTo>
                  <a:pt x="9898380" y="130556"/>
                </a:lnTo>
                <a:close/>
              </a:path>
            </a:pathLst>
          </a:custGeom>
          <a:ln w="6350">
            <a:solidFill>
              <a:srgbClr val="4471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16940" y="774953"/>
            <a:ext cx="6979729" cy="1540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8176">
              <a:lnSpc>
                <a:spcPts val="4170"/>
              </a:lnSpc>
              <a:spcBef>
                <a:spcPts val="208"/>
              </a:spcBef>
            </a:pP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P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ifi</a:t>
            </a:r>
            <a:r>
              <a:rPr sz="6000" spc="-6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c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c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6000" spc="-2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ó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r>
              <a:rPr sz="6000" spc="-13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6000" spc="-1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6000" spc="-8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cu</a:t>
            </a:r>
            <a:r>
              <a:rPr sz="6000" spc="-9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s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o</a:t>
            </a:r>
            <a:endParaRPr sz="4000">
              <a:latin typeface="Calibri Light"/>
              <a:cs typeface="Calibri Light"/>
            </a:endParaRPr>
          </a:p>
          <a:p>
            <a:pPr marL="895349" marR="38176">
              <a:lnSpc>
                <a:spcPct val="101725"/>
              </a:lnSpc>
              <a:spcBef>
                <a:spcPts val="1818"/>
              </a:spcBef>
            </a:pPr>
            <a:r>
              <a:rPr sz="2800" spc="4" dirty="0" smtClean="0">
                <a:latin typeface="Arial"/>
                <a:cs typeface="Arial"/>
              </a:rPr>
              <a:t>•</a:t>
            </a:r>
            <a:r>
              <a:rPr sz="2800" spc="0" dirty="0" smtClean="0">
                <a:latin typeface="Calibri"/>
                <a:cs typeface="Calibri"/>
              </a:rPr>
              <a:t>INDUCCIÓN</a:t>
            </a:r>
            <a:r>
              <a:rPr sz="2800" spc="-128" dirty="0" smtClean="0">
                <a:latin typeface="Calibri"/>
                <a:cs typeface="Calibri"/>
              </a:rPr>
              <a:t> </a:t>
            </a:r>
            <a:r>
              <a:rPr sz="2800" spc="0" dirty="0" smtClean="0">
                <a:latin typeface="Calibri"/>
                <a:cs typeface="Calibri"/>
              </a:rPr>
              <a:t>AL</a:t>
            </a:r>
            <a:r>
              <a:rPr sz="2800" spc="-27" dirty="0" smtClean="0">
                <a:latin typeface="Calibri"/>
                <a:cs typeface="Calibri"/>
              </a:rPr>
              <a:t> </a:t>
            </a:r>
            <a:r>
              <a:rPr sz="2800" spc="9" dirty="0" smtClean="0">
                <a:latin typeface="Calibri"/>
                <a:cs typeface="Calibri"/>
              </a:rPr>
              <a:t>T</a:t>
            </a:r>
            <a:r>
              <a:rPr sz="2800" spc="0" dirty="0" smtClean="0">
                <a:latin typeface="Calibri"/>
                <a:cs typeface="Calibri"/>
              </a:rPr>
              <a:t>EL</a:t>
            </a:r>
            <a:r>
              <a:rPr sz="2800" spc="4" dirty="0" smtClean="0">
                <a:latin typeface="Calibri"/>
                <a:cs typeface="Calibri"/>
              </a:rPr>
              <a:t>E</a:t>
            </a:r>
            <a:r>
              <a:rPr sz="2800" spc="0" dirty="0" smtClean="0">
                <a:latin typeface="Calibri"/>
                <a:cs typeface="Calibri"/>
              </a:rPr>
              <a:t>T</a:t>
            </a:r>
            <a:r>
              <a:rPr sz="2800" spc="9" dirty="0" smtClean="0">
                <a:latin typeface="Calibri"/>
                <a:cs typeface="Calibri"/>
              </a:rPr>
              <a:t>R</a:t>
            </a:r>
            <a:r>
              <a:rPr sz="2800" spc="0" dirty="0" smtClean="0">
                <a:latin typeface="Calibri"/>
                <a:cs typeface="Calibri"/>
              </a:rPr>
              <a:t>A</a:t>
            </a:r>
            <a:r>
              <a:rPr sz="2800" spc="-19" dirty="0" smtClean="0">
                <a:latin typeface="Calibri"/>
                <a:cs typeface="Calibri"/>
              </a:rPr>
              <a:t>B</a:t>
            </a:r>
            <a:r>
              <a:rPr sz="2800" spc="34" dirty="0" smtClean="0">
                <a:latin typeface="Calibri"/>
                <a:cs typeface="Calibri"/>
              </a:rPr>
              <a:t>A</a:t>
            </a:r>
            <a:r>
              <a:rPr sz="2800" spc="0" dirty="0" smtClean="0">
                <a:latin typeface="Calibri"/>
                <a:cs typeface="Calibri"/>
              </a:rPr>
              <a:t>JO</a:t>
            </a:r>
            <a:endParaRPr sz="2800">
              <a:latin typeface="Calibri"/>
              <a:cs typeface="Calibri"/>
            </a:endParaRPr>
          </a:p>
          <a:p>
            <a:pPr marL="1810130">
              <a:lnSpc>
                <a:spcPct val="101725"/>
              </a:lnSpc>
              <a:spcBef>
                <a:spcPts val="5"/>
              </a:spcBef>
            </a:pPr>
            <a:r>
              <a:rPr sz="2000" spc="0" dirty="0" smtClean="0">
                <a:latin typeface="Calibri"/>
                <a:cs typeface="Calibri"/>
              </a:rPr>
              <a:t>(2 HO</a:t>
            </a:r>
            <a:r>
              <a:rPr sz="2000" spc="4" dirty="0" smtClean="0">
                <a:latin typeface="Calibri"/>
                <a:cs typeface="Calibri"/>
              </a:rPr>
              <a:t>R</a:t>
            </a:r>
            <a:r>
              <a:rPr sz="2000" spc="0" dirty="0" smtClean="0">
                <a:latin typeface="Calibri"/>
                <a:cs typeface="Calibri"/>
              </a:rPr>
              <a:t>A</a:t>
            </a:r>
            <a:r>
              <a:rPr sz="2000" spc="4" dirty="0" smtClean="0">
                <a:latin typeface="Calibri"/>
                <a:cs typeface="Calibri"/>
              </a:rPr>
              <a:t>S</a:t>
            </a:r>
            <a:r>
              <a:rPr sz="2000" spc="0" dirty="0" smtClean="0">
                <a:latin typeface="Calibri"/>
                <a:cs typeface="Calibri"/>
              </a:rPr>
              <a:t>)</a:t>
            </a:r>
            <a:r>
              <a:rPr sz="2000" spc="-29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(1</a:t>
            </a:r>
            <a:r>
              <a:rPr sz="2000" spc="-1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ho</a:t>
            </a:r>
            <a:r>
              <a:rPr sz="2000" spc="-34" dirty="0" smtClean="0">
                <a:latin typeface="Calibri"/>
                <a:cs typeface="Calibri"/>
              </a:rPr>
              <a:t>r</a:t>
            </a:r>
            <a:r>
              <a:rPr sz="2000" spc="0" dirty="0" smtClean="0">
                <a:latin typeface="Calibri"/>
                <a:cs typeface="Calibri"/>
              </a:rPr>
              <a:t>a</a:t>
            </a:r>
            <a:r>
              <a:rPr sz="2000" spc="-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s</a:t>
            </a:r>
            <a:r>
              <a:rPr sz="2000" spc="-4" dirty="0" smtClean="0">
                <a:latin typeface="Calibri"/>
                <a:cs typeface="Calibri"/>
              </a:rPr>
              <a:t>i</a:t>
            </a:r>
            <a:r>
              <a:rPr sz="2000" spc="0" dirty="0" smtClean="0">
                <a:latin typeface="Calibri"/>
                <a:cs typeface="Calibri"/>
              </a:rPr>
              <a:t>n</a:t>
            </a:r>
            <a:r>
              <a:rPr sz="2000" spc="4" dirty="0" smtClean="0">
                <a:latin typeface="Calibri"/>
                <a:cs typeface="Calibri"/>
              </a:rPr>
              <a:t>c</a:t>
            </a:r>
            <a:r>
              <a:rPr sz="2000" spc="-39" dirty="0" smtClean="0">
                <a:latin typeface="Calibri"/>
                <a:cs typeface="Calibri"/>
              </a:rPr>
              <a:t>r</a:t>
            </a:r>
            <a:r>
              <a:rPr sz="2000" spc="0" dirty="0" smtClean="0">
                <a:latin typeface="Calibri"/>
                <a:cs typeface="Calibri"/>
              </a:rPr>
              <a:t>óni</a:t>
            </a:r>
            <a:r>
              <a:rPr sz="2000" spc="-9" dirty="0" smtClean="0">
                <a:latin typeface="Calibri"/>
                <a:cs typeface="Calibri"/>
              </a:rPr>
              <a:t>c</a:t>
            </a:r>
            <a:r>
              <a:rPr sz="2000" spc="0" dirty="0" smtClean="0">
                <a:latin typeface="Calibri"/>
                <a:cs typeface="Calibri"/>
              </a:rPr>
              <a:t>a</a:t>
            </a:r>
            <a:r>
              <a:rPr sz="2000" spc="-19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/ 1 ho</a:t>
            </a:r>
            <a:r>
              <a:rPr sz="2000" spc="-39" dirty="0" smtClean="0">
                <a:latin typeface="Calibri"/>
                <a:cs typeface="Calibri"/>
              </a:rPr>
              <a:t>r</a:t>
            </a:r>
            <a:r>
              <a:rPr sz="2000" spc="0" dirty="0" smtClean="0">
                <a:latin typeface="Calibri"/>
                <a:cs typeface="Calibri"/>
              </a:rPr>
              <a:t>a</a:t>
            </a:r>
            <a:r>
              <a:rPr sz="2000" spc="-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as</a:t>
            </a:r>
            <a:r>
              <a:rPr sz="2000" spc="-4" dirty="0" smtClean="0">
                <a:latin typeface="Calibri"/>
                <a:cs typeface="Calibri"/>
              </a:rPr>
              <a:t>i</a:t>
            </a:r>
            <a:r>
              <a:rPr sz="2000" spc="0" dirty="0" smtClean="0">
                <a:latin typeface="Calibri"/>
                <a:cs typeface="Calibri"/>
              </a:rPr>
              <a:t>n</a:t>
            </a:r>
            <a:r>
              <a:rPr sz="2000" spc="4" dirty="0" smtClean="0">
                <a:latin typeface="Calibri"/>
                <a:cs typeface="Calibri"/>
              </a:rPr>
              <a:t>c</a:t>
            </a:r>
            <a:r>
              <a:rPr sz="2000" spc="-39" dirty="0" smtClean="0">
                <a:latin typeface="Calibri"/>
                <a:cs typeface="Calibri"/>
              </a:rPr>
              <a:t>r</a:t>
            </a:r>
            <a:r>
              <a:rPr sz="2000" spc="0" dirty="0" smtClean="0">
                <a:latin typeface="Calibri"/>
                <a:cs typeface="Calibri"/>
              </a:rPr>
              <a:t>óni</a:t>
            </a:r>
            <a:r>
              <a:rPr sz="2000" spc="-9" dirty="0" smtClean="0">
                <a:latin typeface="Calibri"/>
                <a:cs typeface="Calibri"/>
              </a:rPr>
              <a:t>c</a:t>
            </a:r>
            <a:r>
              <a:rPr sz="2000" spc="0" dirty="0" smtClean="0">
                <a:latin typeface="Calibri"/>
                <a:cs typeface="Calibri"/>
              </a:rPr>
              <a:t>a)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99589" y="2646172"/>
            <a:ext cx="255499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•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86102" y="2646172"/>
            <a:ext cx="6182257" cy="7257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8221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HER</a:t>
            </a:r>
            <a:r>
              <a:rPr sz="4200" spc="9" baseline="2925" dirty="0" smtClean="0">
                <a:latin typeface="Calibri"/>
                <a:cs typeface="Calibri"/>
              </a:rPr>
              <a:t>R</a:t>
            </a:r>
            <a:r>
              <a:rPr sz="4200" spc="0" baseline="2925" dirty="0" smtClean="0">
                <a:latin typeface="Calibri"/>
                <a:cs typeface="Calibri"/>
              </a:rPr>
              <a:t>AMIEN</a:t>
            </a:r>
            <a:r>
              <a:rPr sz="4200" spc="-209" baseline="2925" dirty="0" smtClean="0">
                <a:latin typeface="Calibri"/>
                <a:cs typeface="Calibri"/>
              </a:rPr>
              <a:t>T</a:t>
            </a:r>
            <a:r>
              <a:rPr sz="4200" spc="0" baseline="2925" dirty="0" smtClean="0">
                <a:latin typeface="Calibri"/>
                <a:cs typeface="Calibri"/>
              </a:rPr>
              <a:t>A</a:t>
            </a:r>
            <a:r>
              <a:rPr sz="4200" spc="-170" baseline="2925" dirty="0" smtClean="0">
                <a:latin typeface="Calibri"/>
                <a:cs typeface="Calibri"/>
              </a:rPr>
              <a:t> </a:t>
            </a:r>
            <a:r>
              <a:rPr sz="4200" spc="0" baseline="2925" dirty="0" smtClean="0">
                <a:latin typeface="Calibri"/>
                <a:cs typeface="Calibri"/>
              </a:rPr>
              <a:t>WEB</a:t>
            </a:r>
            <a:r>
              <a:rPr sz="4200" spc="-43" baseline="2925" dirty="0" smtClean="0">
                <a:latin typeface="Calibri"/>
                <a:cs typeface="Calibri"/>
              </a:rPr>
              <a:t> </a:t>
            </a:r>
            <a:r>
              <a:rPr sz="4200" spc="-34" baseline="2925" dirty="0" smtClean="0">
                <a:latin typeface="Calibri"/>
                <a:cs typeface="Calibri"/>
              </a:rPr>
              <a:t>Z</a:t>
            </a:r>
            <a:r>
              <a:rPr sz="4200" spc="0" baseline="2925" dirty="0" smtClean="0">
                <a:latin typeface="Calibri"/>
                <a:cs typeface="Calibri"/>
              </a:rPr>
              <a:t>OOM</a:t>
            </a:r>
            <a:endParaRPr sz="2800">
              <a:latin typeface="Calibri"/>
              <a:cs typeface="Calibri"/>
            </a:endParaRPr>
          </a:p>
          <a:p>
            <a:pPr marL="615061">
              <a:lnSpc>
                <a:spcPct val="101725"/>
              </a:lnSpc>
              <a:spcBef>
                <a:spcPts val="112"/>
              </a:spcBef>
            </a:pPr>
            <a:r>
              <a:rPr sz="2000" spc="0" dirty="0" smtClean="0">
                <a:latin typeface="Calibri"/>
                <a:cs typeface="Calibri"/>
              </a:rPr>
              <a:t>(4</a:t>
            </a:r>
            <a:r>
              <a:rPr sz="2000" spc="-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HOR</a:t>
            </a:r>
            <a:r>
              <a:rPr sz="2000" spc="4" dirty="0" smtClean="0">
                <a:latin typeface="Calibri"/>
                <a:cs typeface="Calibri"/>
              </a:rPr>
              <a:t>A</a:t>
            </a:r>
            <a:r>
              <a:rPr sz="2000" spc="0" dirty="0" smtClean="0">
                <a:latin typeface="Calibri"/>
                <a:cs typeface="Calibri"/>
              </a:rPr>
              <a:t>S)</a:t>
            </a:r>
            <a:r>
              <a:rPr sz="2000" spc="-29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(2</a:t>
            </a:r>
            <a:r>
              <a:rPr sz="2000" spc="-1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ho</a:t>
            </a:r>
            <a:r>
              <a:rPr sz="2000" spc="-39" dirty="0" smtClean="0">
                <a:latin typeface="Calibri"/>
                <a:cs typeface="Calibri"/>
              </a:rPr>
              <a:t>r</a:t>
            </a:r>
            <a:r>
              <a:rPr sz="2000" spc="0" dirty="0" smtClean="0">
                <a:latin typeface="Calibri"/>
                <a:cs typeface="Calibri"/>
              </a:rPr>
              <a:t>as</a:t>
            </a:r>
            <a:r>
              <a:rPr sz="2000" spc="-1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s</a:t>
            </a:r>
            <a:r>
              <a:rPr sz="2000" spc="-9" dirty="0" smtClean="0">
                <a:latin typeface="Calibri"/>
                <a:cs typeface="Calibri"/>
              </a:rPr>
              <a:t>i</a:t>
            </a:r>
            <a:r>
              <a:rPr sz="2000" spc="0" dirty="0" smtClean="0">
                <a:latin typeface="Calibri"/>
                <a:cs typeface="Calibri"/>
              </a:rPr>
              <a:t>nc</a:t>
            </a:r>
            <a:r>
              <a:rPr sz="2000" spc="-34" dirty="0" smtClean="0">
                <a:latin typeface="Calibri"/>
                <a:cs typeface="Calibri"/>
              </a:rPr>
              <a:t>r</a:t>
            </a:r>
            <a:r>
              <a:rPr sz="2000" spc="0" dirty="0" smtClean="0">
                <a:latin typeface="Calibri"/>
                <a:cs typeface="Calibri"/>
              </a:rPr>
              <a:t>óni</a:t>
            </a:r>
            <a:r>
              <a:rPr sz="2000" spc="-9" dirty="0" smtClean="0">
                <a:latin typeface="Calibri"/>
                <a:cs typeface="Calibri"/>
              </a:rPr>
              <a:t>c</a:t>
            </a:r>
            <a:r>
              <a:rPr sz="2000" spc="0" dirty="0" smtClean="0">
                <a:latin typeface="Calibri"/>
                <a:cs typeface="Calibri"/>
              </a:rPr>
              <a:t>as</a:t>
            </a:r>
            <a:r>
              <a:rPr sz="2000" spc="-2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/ 2 ho</a:t>
            </a:r>
            <a:r>
              <a:rPr sz="2000" spc="-39" dirty="0" smtClean="0">
                <a:latin typeface="Calibri"/>
                <a:cs typeface="Calibri"/>
              </a:rPr>
              <a:t>r</a:t>
            </a:r>
            <a:r>
              <a:rPr sz="2000" spc="0" dirty="0" smtClean="0">
                <a:latin typeface="Calibri"/>
                <a:cs typeface="Calibri"/>
              </a:rPr>
              <a:t>as</a:t>
            </a:r>
            <a:r>
              <a:rPr sz="2000" spc="-25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as</a:t>
            </a:r>
            <a:r>
              <a:rPr sz="2000" spc="-9" dirty="0" smtClean="0">
                <a:latin typeface="Calibri"/>
                <a:cs typeface="Calibri"/>
              </a:rPr>
              <a:t>i</a:t>
            </a:r>
            <a:r>
              <a:rPr sz="2000" spc="0" dirty="0" smtClean="0">
                <a:latin typeface="Calibri"/>
                <a:cs typeface="Calibri"/>
              </a:rPr>
              <a:t>nc</a:t>
            </a:r>
            <a:r>
              <a:rPr sz="2000" spc="-34" dirty="0" smtClean="0">
                <a:latin typeface="Calibri"/>
                <a:cs typeface="Calibri"/>
              </a:rPr>
              <a:t>r</a:t>
            </a:r>
            <a:r>
              <a:rPr sz="2000" spc="0" dirty="0" smtClean="0">
                <a:latin typeface="Calibri"/>
                <a:cs typeface="Calibri"/>
              </a:rPr>
              <a:t>óni</a:t>
            </a:r>
            <a:r>
              <a:rPr sz="2000" spc="-9" dirty="0" smtClean="0">
                <a:latin typeface="Calibri"/>
                <a:cs typeface="Calibri"/>
              </a:rPr>
              <a:t>c</a:t>
            </a:r>
            <a:r>
              <a:rPr sz="2000" spc="0" dirty="0" smtClean="0">
                <a:latin typeface="Calibri"/>
                <a:cs typeface="Calibri"/>
              </a:rPr>
              <a:t>as)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99589" y="3704463"/>
            <a:ext cx="255499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•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86102" y="3704463"/>
            <a:ext cx="6334139" cy="7256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HER</a:t>
            </a:r>
            <a:r>
              <a:rPr sz="4200" spc="9" baseline="2925" dirty="0" smtClean="0">
                <a:latin typeface="Calibri"/>
                <a:cs typeface="Calibri"/>
              </a:rPr>
              <a:t>R</a:t>
            </a:r>
            <a:r>
              <a:rPr sz="4200" spc="0" baseline="2925" dirty="0" smtClean="0">
                <a:latin typeface="Calibri"/>
                <a:cs typeface="Calibri"/>
              </a:rPr>
              <a:t>AMIEN</a:t>
            </a:r>
            <a:r>
              <a:rPr sz="4200" spc="-209" baseline="2925" dirty="0" smtClean="0">
                <a:latin typeface="Calibri"/>
                <a:cs typeface="Calibri"/>
              </a:rPr>
              <a:t>T</a:t>
            </a:r>
            <a:r>
              <a:rPr sz="4200" spc="0" baseline="2925" dirty="0" smtClean="0">
                <a:latin typeface="Calibri"/>
                <a:cs typeface="Calibri"/>
              </a:rPr>
              <a:t>A</a:t>
            </a:r>
            <a:r>
              <a:rPr sz="4200" spc="-170" baseline="2925" dirty="0" smtClean="0">
                <a:latin typeface="Calibri"/>
                <a:cs typeface="Calibri"/>
              </a:rPr>
              <a:t> </a:t>
            </a:r>
            <a:r>
              <a:rPr sz="4200" spc="0" baseline="2925" dirty="0" smtClean="0">
                <a:latin typeface="Calibri"/>
                <a:cs typeface="Calibri"/>
              </a:rPr>
              <a:t>DIGI</a:t>
            </a:r>
            <a:r>
              <a:rPr sz="4200" spc="-200" baseline="2925" dirty="0" smtClean="0">
                <a:latin typeface="Calibri"/>
                <a:cs typeface="Calibri"/>
              </a:rPr>
              <a:t>T</a:t>
            </a:r>
            <a:r>
              <a:rPr sz="4200" spc="0" baseline="2925" dirty="0" smtClean="0">
                <a:latin typeface="Calibri"/>
                <a:cs typeface="Calibri"/>
              </a:rPr>
              <a:t>AL</a:t>
            </a:r>
            <a:r>
              <a:rPr sz="4200" spc="-41" baseline="2925" dirty="0" smtClean="0">
                <a:latin typeface="Calibri"/>
                <a:cs typeface="Calibri"/>
              </a:rPr>
              <a:t> </a:t>
            </a:r>
            <a:r>
              <a:rPr sz="4200" spc="0" baseline="2925" dirty="0" smtClean="0">
                <a:latin typeface="Calibri"/>
                <a:cs typeface="Calibri"/>
              </a:rPr>
              <a:t>MIC</a:t>
            </a:r>
            <a:r>
              <a:rPr sz="4200" spc="-25" baseline="2925" dirty="0" smtClean="0">
                <a:latin typeface="Calibri"/>
                <a:cs typeface="Calibri"/>
              </a:rPr>
              <a:t>R</a:t>
            </a:r>
            <a:r>
              <a:rPr sz="4200" spc="0" baseline="2925" dirty="0" smtClean="0">
                <a:latin typeface="Calibri"/>
                <a:cs typeface="Calibri"/>
              </a:rPr>
              <a:t>OSOFT</a:t>
            </a:r>
            <a:r>
              <a:rPr sz="4200" spc="-127" baseline="2925" dirty="0" smtClean="0">
                <a:latin typeface="Calibri"/>
                <a:cs typeface="Calibri"/>
              </a:rPr>
              <a:t> </a:t>
            </a:r>
            <a:r>
              <a:rPr sz="4200" spc="0" baseline="2925" dirty="0" smtClean="0">
                <a:latin typeface="Calibri"/>
                <a:cs typeface="Calibri"/>
              </a:rPr>
              <a:t>OFFICE</a:t>
            </a:r>
            <a:endParaRPr sz="2800">
              <a:latin typeface="Calibri"/>
              <a:cs typeface="Calibri"/>
            </a:endParaRPr>
          </a:p>
          <a:p>
            <a:pPr marL="615061" marR="23382">
              <a:lnSpc>
                <a:spcPct val="101725"/>
              </a:lnSpc>
              <a:spcBef>
                <a:spcPts val="112"/>
              </a:spcBef>
            </a:pPr>
            <a:r>
              <a:rPr sz="2000" spc="0" dirty="0" smtClean="0">
                <a:latin typeface="Calibri"/>
                <a:cs typeface="Calibri"/>
              </a:rPr>
              <a:t>(</a:t>
            </a:r>
            <a:r>
              <a:rPr sz="2000" spc="4" dirty="0" smtClean="0">
                <a:latin typeface="Calibri"/>
                <a:cs typeface="Calibri"/>
              </a:rPr>
              <a:t>1</a:t>
            </a:r>
            <a:r>
              <a:rPr sz="2000" spc="0" dirty="0" smtClean="0">
                <a:latin typeface="Calibri"/>
                <a:cs typeface="Calibri"/>
              </a:rPr>
              <a:t>0</a:t>
            </a:r>
            <a:r>
              <a:rPr sz="2000" spc="-1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HO</a:t>
            </a:r>
            <a:r>
              <a:rPr sz="2000" spc="4" dirty="0" smtClean="0">
                <a:latin typeface="Calibri"/>
                <a:cs typeface="Calibri"/>
              </a:rPr>
              <a:t>R</a:t>
            </a:r>
            <a:r>
              <a:rPr sz="2000" spc="0" dirty="0" smtClean="0">
                <a:latin typeface="Calibri"/>
                <a:cs typeface="Calibri"/>
              </a:rPr>
              <a:t>A</a:t>
            </a:r>
            <a:r>
              <a:rPr sz="2000" spc="4" dirty="0" smtClean="0">
                <a:latin typeface="Calibri"/>
                <a:cs typeface="Calibri"/>
              </a:rPr>
              <a:t>S</a:t>
            </a:r>
            <a:r>
              <a:rPr sz="2000" spc="0" dirty="0" smtClean="0">
                <a:latin typeface="Calibri"/>
                <a:cs typeface="Calibri"/>
              </a:rPr>
              <a:t>)</a:t>
            </a:r>
            <a:r>
              <a:rPr sz="2000" spc="-29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(6 ho</a:t>
            </a:r>
            <a:r>
              <a:rPr sz="2000" spc="-34" dirty="0" smtClean="0">
                <a:latin typeface="Calibri"/>
                <a:cs typeface="Calibri"/>
              </a:rPr>
              <a:t>r</a:t>
            </a:r>
            <a:r>
              <a:rPr sz="2000" spc="0" dirty="0" smtClean="0">
                <a:latin typeface="Calibri"/>
                <a:cs typeface="Calibri"/>
              </a:rPr>
              <a:t>as</a:t>
            </a:r>
            <a:r>
              <a:rPr sz="2000" spc="-9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s</a:t>
            </a:r>
            <a:r>
              <a:rPr sz="2000" spc="-4" dirty="0" smtClean="0">
                <a:latin typeface="Calibri"/>
                <a:cs typeface="Calibri"/>
              </a:rPr>
              <a:t>i</a:t>
            </a:r>
            <a:r>
              <a:rPr sz="2000" spc="0" dirty="0" smtClean="0">
                <a:latin typeface="Calibri"/>
                <a:cs typeface="Calibri"/>
              </a:rPr>
              <a:t>n</a:t>
            </a:r>
            <a:r>
              <a:rPr sz="2000" spc="4" dirty="0" smtClean="0">
                <a:latin typeface="Calibri"/>
                <a:cs typeface="Calibri"/>
              </a:rPr>
              <a:t>c</a:t>
            </a:r>
            <a:r>
              <a:rPr sz="2000" spc="-39" dirty="0" smtClean="0">
                <a:latin typeface="Calibri"/>
                <a:cs typeface="Calibri"/>
              </a:rPr>
              <a:t>r</a:t>
            </a:r>
            <a:r>
              <a:rPr sz="2000" spc="0" dirty="0" smtClean="0">
                <a:latin typeface="Calibri"/>
                <a:cs typeface="Calibri"/>
              </a:rPr>
              <a:t>óni</a:t>
            </a:r>
            <a:r>
              <a:rPr sz="2000" spc="-9" dirty="0" smtClean="0">
                <a:latin typeface="Calibri"/>
                <a:cs typeface="Calibri"/>
              </a:rPr>
              <a:t>c</a:t>
            </a:r>
            <a:r>
              <a:rPr sz="2000" spc="0" dirty="0" smtClean="0">
                <a:latin typeface="Calibri"/>
                <a:cs typeface="Calibri"/>
              </a:rPr>
              <a:t>as</a:t>
            </a:r>
            <a:r>
              <a:rPr sz="2000" spc="-25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/ 4 ho</a:t>
            </a:r>
            <a:r>
              <a:rPr sz="2000" spc="-39" dirty="0" smtClean="0">
                <a:latin typeface="Calibri"/>
                <a:cs typeface="Calibri"/>
              </a:rPr>
              <a:t>r</a:t>
            </a:r>
            <a:r>
              <a:rPr sz="2000" spc="0" dirty="0" smtClean="0">
                <a:latin typeface="Calibri"/>
                <a:cs typeface="Calibri"/>
              </a:rPr>
              <a:t>as</a:t>
            </a:r>
            <a:r>
              <a:rPr sz="2000" spc="-9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as</a:t>
            </a:r>
            <a:r>
              <a:rPr sz="2000" spc="-4" dirty="0" smtClean="0">
                <a:latin typeface="Calibri"/>
                <a:cs typeface="Calibri"/>
              </a:rPr>
              <a:t>i</a:t>
            </a:r>
            <a:r>
              <a:rPr sz="2000" spc="0" dirty="0" smtClean="0">
                <a:latin typeface="Calibri"/>
                <a:cs typeface="Calibri"/>
              </a:rPr>
              <a:t>n</a:t>
            </a:r>
            <a:r>
              <a:rPr sz="2000" spc="4" dirty="0" smtClean="0">
                <a:latin typeface="Calibri"/>
                <a:cs typeface="Calibri"/>
              </a:rPr>
              <a:t>c</a:t>
            </a:r>
            <a:r>
              <a:rPr sz="2000" spc="-39" dirty="0" smtClean="0">
                <a:latin typeface="Calibri"/>
                <a:cs typeface="Calibri"/>
              </a:rPr>
              <a:t>r</a:t>
            </a:r>
            <a:r>
              <a:rPr sz="2000" spc="0" dirty="0" smtClean="0">
                <a:latin typeface="Calibri"/>
                <a:cs typeface="Calibri"/>
              </a:rPr>
              <a:t>óni</a:t>
            </a:r>
            <a:r>
              <a:rPr sz="2000" spc="-9" dirty="0" smtClean="0">
                <a:latin typeface="Calibri"/>
                <a:cs typeface="Calibri"/>
              </a:rPr>
              <a:t>c</a:t>
            </a:r>
            <a:r>
              <a:rPr sz="2000" spc="0" dirty="0" smtClean="0">
                <a:latin typeface="Calibri"/>
                <a:cs typeface="Calibri"/>
              </a:rPr>
              <a:t>as)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23428" y="3704463"/>
            <a:ext cx="618583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365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99589" y="4762373"/>
            <a:ext cx="255499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•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086102" y="4762373"/>
            <a:ext cx="9302396" cy="7257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ME</a:t>
            </a:r>
            <a:r>
              <a:rPr sz="4200" spc="-75" baseline="2925" dirty="0" smtClean="0">
                <a:latin typeface="Calibri"/>
                <a:cs typeface="Calibri"/>
              </a:rPr>
              <a:t>T</a:t>
            </a:r>
            <a:r>
              <a:rPr sz="4200" spc="0" baseline="2925" dirty="0" smtClean="0">
                <a:latin typeface="Calibri"/>
                <a:cs typeface="Calibri"/>
              </a:rPr>
              <a:t>OD</a:t>
            </a:r>
            <a:r>
              <a:rPr sz="4200" spc="-9" baseline="2925" dirty="0" smtClean="0">
                <a:latin typeface="Calibri"/>
                <a:cs typeface="Calibri"/>
              </a:rPr>
              <a:t>O</a:t>
            </a:r>
            <a:r>
              <a:rPr sz="4200" spc="-59" baseline="2925" dirty="0" smtClean="0">
                <a:latin typeface="Calibri"/>
                <a:cs typeface="Calibri"/>
              </a:rPr>
              <a:t>L</a:t>
            </a:r>
            <a:r>
              <a:rPr sz="4200" spc="0" baseline="2925" dirty="0" smtClean="0">
                <a:latin typeface="Calibri"/>
                <a:cs typeface="Calibri"/>
              </a:rPr>
              <a:t>OGÍA</a:t>
            </a:r>
            <a:r>
              <a:rPr sz="4200" spc="-146" baseline="2925" dirty="0" smtClean="0">
                <a:latin typeface="Calibri"/>
                <a:cs typeface="Calibri"/>
              </a:rPr>
              <a:t> </a:t>
            </a:r>
            <a:r>
              <a:rPr sz="4200" spc="-209" baseline="2925" dirty="0" smtClean="0">
                <a:latin typeface="Calibri"/>
                <a:cs typeface="Calibri"/>
              </a:rPr>
              <a:t>P</a:t>
            </a:r>
            <a:r>
              <a:rPr sz="4200" spc="0" baseline="2925" dirty="0" smtClean="0">
                <a:latin typeface="Calibri"/>
                <a:cs typeface="Calibri"/>
              </a:rPr>
              <a:t>ARA</a:t>
            </a:r>
            <a:r>
              <a:rPr sz="4200" spc="-51" baseline="2925" dirty="0" smtClean="0">
                <a:latin typeface="Calibri"/>
                <a:cs typeface="Calibri"/>
              </a:rPr>
              <a:t> </a:t>
            </a:r>
            <a:r>
              <a:rPr sz="4200" spc="0" baseline="2925" dirty="0" smtClean="0">
                <a:latin typeface="Calibri"/>
                <a:cs typeface="Calibri"/>
              </a:rPr>
              <a:t>LA</a:t>
            </a:r>
            <a:r>
              <a:rPr sz="4200" spc="-27" baseline="2925" dirty="0" smtClean="0">
                <a:latin typeface="Calibri"/>
                <a:cs typeface="Calibri"/>
              </a:rPr>
              <a:t> </a:t>
            </a:r>
            <a:r>
              <a:rPr sz="4200" spc="0" baseline="2925" dirty="0" smtClean="0">
                <a:latin typeface="Calibri"/>
                <a:cs typeface="Calibri"/>
              </a:rPr>
              <a:t>G</a:t>
            </a:r>
            <a:r>
              <a:rPr sz="4200" spc="-14" baseline="2925" dirty="0" smtClean="0">
                <a:latin typeface="Calibri"/>
                <a:cs typeface="Calibri"/>
              </a:rPr>
              <a:t>E</a:t>
            </a:r>
            <a:r>
              <a:rPr sz="4200" spc="-25" baseline="2925" dirty="0" smtClean="0">
                <a:latin typeface="Calibri"/>
                <a:cs typeface="Calibri"/>
              </a:rPr>
              <a:t>S</a:t>
            </a:r>
            <a:r>
              <a:rPr sz="4200" spc="0" baseline="2925" dirty="0" smtClean="0">
                <a:latin typeface="Calibri"/>
                <a:cs typeface="Calibri"/>
              </a:rPr>
              <a:t>T</a:t>
            </a:r>
            <a:r>
              <a:rPr sz="4200" spc="4" baseline="2925" dirty="0" smtClean="0">
                <a:latin typeface="Calibri"/>
                <a:cs typeface="Calibri"/>
              </a:rPr>
              <a:t>I</a:t>
            </a:r>
            <a:r>
              <a:rPr sz="4200" spc="0" baseline="2925" dirty="0" smtClean="0">
                <a:latin typeface="Calibri"/>
                <a:cs typeface="Calibri"/>
              </a:rPr>
              <a:t>ÓN</a:t>
            </a:r>
            <a:r>
              <a:rPr sz="4200" spc="-80" baseline="2925" dirty="0" smtClean="0">
                <a:latin typeface="Calibri"/>
                <a:cs typeface="Calibri"/>
              </a:rPr>
              <a:t> </a:t>
            </a:r>
            <a:r>
              <a:rPr sz="4200" spc="0" baseline="2925" dirty="0" smtClean="0">
                <a:latin typeface="Calibri"/>
                <a:cs typeface="Calibri"/>
              </a:rPr>
              <a:t>MIC</a:t>
            </a:r>
            <a:r>
              <a:rPr sz="4200" spc="-19" baseline="2925" dirty="0" smtClean="0">
                <a:latin typeface="Calibri"/>
                <a:cs typeface="Calibri"/>
              </a:rPr>
              <a:t>R</a:t>
            </a:r>
            <a:r>
              <a:rPr sz="4200" spc="0" baseline="2925" dirty="0" smtClean="0">
                <a:latin typeface="Calibri"/>
                <a:cs typeface="Calibri"/>
              </a:rPr>
              <a:t>OCUR</a:t>
            </a:r>
            <a:r>
              <a:rPr sz="4200" spc="9" baseline="2925" dirty="0" smtClean="0">
                <a:latin typeface="Calibri"/>
                <a:cs typeface="Calibri"/>
              </a:rPr>
              <a:t>R</a:t>
            </a:r>
            <a:r>
              <a:rPr sz="4200" spc="0" baseline="2925" dirty="0" smtClean="0">
                <a:latin typeface="Calibri"/>
                <a:cs typeface="Calibri"/>
              </a:rPr>
              <a:t>ICUL</a:t>
            </a:r>
            <a:r>
              <a:rPr sz="4200" spc="4" baseline="2925" dirty="0" smtClean="0">
                <a:latin typeface="Calibri"/>
                <a:cs typeface="Calibri"/>
              </a:rPr>
              <a:t>A</a:t>
            </a:r>
            <a:r>
              <a:rPr sz="4200" spc="0" baseline="2925" dirty="0" smtClean="0">
                <a:latin typeface="Calibri"/>
                <a:cs typeface="Calibri"/>
              </a:rPr>
              <a:t>R</a:t>
            </a:r>
            <a:r>
              <a:rPr sz="4200" spc="-210" baseline="2925" dirty="0" smtClean="0">
                <a:latin typeface="Calibri"/>
                <a:cs typeface="Calibri"/>
              </a:rPr>
              <a:t> </a:t>
            </a:r>
            <a:r>
              <a:rPr sz="4200" spc="0" baseline="2925" dirty="0" smtClean="0">
                <a:latin typeface="Calibri"/>
                <a:cs typeface="Calibri"/>
              </a:rPr>
              <a:t>EN</a:t>
            </a:r>
            <a:r>
              <a:rPr sz="4200" spc="-21" baseline="2925" dirty="0" smtClean="0">
                <a:latin typeface="Calibri"/>
                <a:cs typeface="Calibri"/>
              </a:rPr>
              <a:t> </a:t>
            </a:r>
            <a:r>
              <a:rPr sz="4200" spc="0" baseline="2925" dirty="0" smtClean="0">
                <a:latin typeface="Calibri"/>
                <a:cs typeface="Calibri"/>
              </a:rPr>
              <a:t>LÍN</a:t>
            </a:r>
            <a:r>
              <a:rPr sz="4200" spc="-25" baseline="2925" dirty="0" smtClean="0">
                <a:latin typeface="Calibri"/>
                <a:cs typeface="Calibri"/>
              </a:rPr>
              <a:t>E</a:t>
            </a:r>
            <a:r>
              <a:rPr sz="4200" spc="0" baseline="2925" dirty="0" smtClean="0">
                <a:latin typeface="Calibri"/>
                <a:cs typeface="Calibri"/>
              </a:rPr>
              <a:t>A</a:t>
            </a:r>
            <a:endParaRPr sz="2800">
              <a:latin typeface="Calibri"/>
              <a:cs typeface="Calibri"/>
            </a:endParaRPr>
          </a:p>
          <a:p>
            <a:pPr marL="615061" marR="53263">
              <a:lnSpc>
                <a:spcPct val="101725"/>
              </a:lnSpc>
              <a:spcBef>
                <a:spcPts val="112"/>
              </a:spcBef>
            </a:pPr>
            <a:r>
              <a:rPr sz="2000" spc="0" dirty="0" smtClean="0">
                <a:latin typeface="Calibri"/>
                <a:cs typeface="Calibri"/>
              </a:rPr>
              <a:t>(</a:t>
            </a:r>
            <a:r>
              <a:rPr sz="2000" spc="4" dirty="0" smtClean="0">
                <a:latin typeface="Calibri"/>
                <a:cs typeface="Calibri"/>
              </a:rPr>
              <a:t>3</a:t>
            </a:r>
            <a:r>
              <a:rPr sz="2000" spc="0" dirty="0" smtClean="0">
                <a:latin typeface="Calibri"/>
                <a:cs typeface="Calibri"/>
              </a:rPr>
              <a:t>4</a:t>
            </a:r>
            <a:r>
              <a:rPr sz="2000" spc="-1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HOR</a:t>
            </a:r>
            <a:r>
              <a:rPr sz="2000" spc="4" dirty="0" smtClean="0">
                <a:latin typeface="Calibri"/>
                <a:cs typeface="Calibri"/>
              </a:rPr>
              <a:t>A</a:t>
            </a:r>
            <a:r>
              <a:rPr sz="2000" spc="0" dirty="0" smtClean="0">
                <a:latin typeface="Calibri"/>
                <a:cs typeface="Calibri"/>
              </a:rPr>
              <a:t>S)</a:t>
            </a:r>
            <a:r>
              <a:rPr sz="2000" spc="-29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(</a:t>
            </a:r>
            <a:r>
              <a:rPr sz="2000" spc="4" dirty="0" smtClean="0">
                <a:latin typeface="Calibri"/>
                <a:cs typeface="Calibri"/>
              </a:rPr>
              <a:t>1</a:t>
            </a:r>
            <a:r>
              <a:rPr sz="2000" spc="0" dirty="0" smtClean="0">
                <a:latin typeface="Calibri"/>
                <a:cs typeface="Calibri"/>
              </a:rPr>
              <a:t>3</a:t>
            </a:r>
            <a:r>
              <a:rPr sz="2000" spc="-1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ho</a:t>
            </a:r>
            <a:r>
              <a:rPr sz="2000" spc="-39" dirty="0" smtClean="0">
                <a:latin typeface="Calibri"/>
                <a:cs typeface="Calibri"/>
              </a:rPr>
              <a:t>r</a:t>
            </a:r>
            <a:r>
              <a:rPr sz="2000" spc="0" dirty="0" smtClean="0">
                <a:latin typeface="Calibri"/>
                <a:cs typeface="Calibri"/>
              </a:rPr>
              <a:t>as</a:t>
            </a:r>
            <a:r>
              <a:rPr sz="2000" spc="-1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s</a:t>
            </a:r>
            <a:r>
              <a:rPr sz="2000" spc="-9" dirty="0" smtClean="0">
                <a:latin typeface="Calibri"/>
                <a:cs typeface="Calibri"/>
              </a:rPr>
              <a:t>i</a:t>
            </a:r>
            <a:r>
              <a:rPr sz="2000" spc="0" dirty="0" smtClean="0">
                <a:latin typeface="Calibri"/>
                <a:cs typeface="Calibri"/>
              </a:rPr>
              <a:t>nc</a:t>
            </a:r>
            <a:r>
              <a:rPr sz="2000" spc="-34" dirty="0" smtClean="0">
                <a:latin typeface="Calibri"/>
                <a:cs typeface="Calibri"/>
              </a:rPr>
              <a:t>r</a:t>
            </a:r>
            <a:r>
              <a:rPr sz="2000" spc="0" dirty="0" smtClean="0">
                <a:latin typeface="Calibri"/>
                <a:cs typeface="Calibri"/>
              </a:rPr>
              <a:t>óni</a:t>
            </a:r>
            <a:r>
              <a:rPr sz="2000" spc="-9" dirty="0" smtClean="0">
                <a:latin typeface="Calibri"/>
                <a:cs typeface="Calibri"/>
              </a:rPr>
              <a:t>c</a:t>
            </a:r>
            <a:r>
              <a:rPr sz="2000" spc="0" dirty="0" smtClean="0">
                <a:latin typeface="Calibri"/>
                <a:cs typeface="Calibri"/>
              </a:rPr>
              <a:t>as</a:t>
            </a:r>
            <a:r>
              <a:rPr sz="2000" spc="-25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/ 21</a:t>
            </a:r>
            <a:r>
              <a:rPr sz="2000" spc="-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ho</a:t>
            </a:r>
            <a:r>
              <a:rPr sz="2000" spc="-39" dirty="0" smtClean="0">
                <a:latin typeface="Calibri"/>
                <a:cs typeface="Calibri"/>
              </a:rPr>
              <a:t>r</a:t>
            </a:r>
            <a:r>
              <a:rPr sz="2000" spc="0" dirty="0" smtClean="0">
                <a:latin typeface="Calibri"/>
                <a:cs typeface="Calibri"/>
              </a:rPr>
              <a:t>as</a:t>
            </a:r>
            <a:r>
              <a:rPr sz="2000" spc="-1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as</a:t>
            </a:r>
            <a:r>
              <a:rPr sz="2000" spc="-9" dirty="0" smtClean="0">
                <a:latin typeface="Calibri"/>
                <a:cs typeface="Calibri"/>
              </a:rPr>
              <a:t>i</a:t>
            </a:r>
            <a:r>
              <a:rPr sz="2000" spc="0" dirty="0" smtClean="0">
                <a:latin typeface="Calibri"/>
                <a:cs typeface="Calibri"/>
              </a:rPr>
              <a:t>nc</a:t>
            </a:r>
            <a:r>
              <a:rPr sz="2000" spc="-34" dirty="0" smtClean="0">
                <a:latin typeface="Calibri"/>
                <a:cs typeface="Calibri"/>
              </a:rPr>
              <a:t>r</a:t>
            </a:r>
            <a:r>
              <a:rPr sz="2000" spc="0" dirty="0" smtClean="0">
                <a:latin typeface="Calibri"/>
                <a:cs typeface="Calibri"/>
              </a:rPr>
              <a:t>óni</a:t>
            </a:r>
            <a:r>
              <a:rPr sz="2000" spc="-9" dirty="0" smtClean="0">
                <a:latin typeface="Calibri"/>
                <a:cs typeface="Calibri"/>
              </a:rPr>
              <a:t>c</a:t>
            </a:r>
            <a:r>
              <a:rPr sz="2000" spc="0" dirty="0" smtClean="0">
                <a:latin typeface="Calibri"/>
                <a:cs typeface="Calibri"/>
              </a:rPr>
              <a:t>as)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2054352" y="1755648"/>
            <a:ext cx="893051" cy="1229867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116836" y="1804415"/>
            <a:ext cx="772668" cy="1103376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116836" y="1804415"/>
            <a:ext cx="772668" cy="1103376"/>
          </a:xfrm>
          <a:custGeom>
            <a:avLst/>
            <a:gdLst/>
            <a:ahLst/>
            <a:cxnLst/>
            <a:rect l="l" t="t" r="r" b="b"/>
            <a:pathLst>
              <a:path w="772668" h="1103376">
                <a:moveTo>
                  <a:pt x="772668" y="0"/>
                </a:moveTo>
                <a:lnTo>
                  <a:pt x="772668" y="717042"/>
                </a:lnTo>
                <a:lnTo>
                  <a:pt x="386333" y="1103376"/>
                </a:lnTo>
                <a:lnTo>
                  <a:pt x="0" y="717042"/>
                </a:lnTo>
                <a:lnTo>
                  <a:pt x="0" y="0"/>
                </a:lnTo>
                <a:lnTo>
                  <a:pt x="386333" y="386334"/>
                </a:lnTo>
                <a:lnTo>
                  <a:pt x="772668" y="0"/>
                </a:lnTo>
                <a:close/>
              </a:path>
            </a:pathLst>
          </a:custGeom>
          <a:ln w="6350">
            <a:solidFill>
              <a:srgbClr val="EC7C3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889504" y="1798320"/>
            <a:ext cx="6559296" cy="717803"/>
          </a:xfrm>
          <a:custGeom>
            <a:avLst/>
            <a:gdLst/>
            <a:ahLst/>
            <a:cxnLst/>
            <a:rect l="l" t="t" r="r" b="b"/>
            <a:pathLst>
              <a:path w="6559296" h="717803">
                <a:moveTo>
                  <a:pt x="6559296" y="119633"/>
                </a:moveTo>
                <a:lnTo>
                  <a:pt x="6549936" y="73191"/>
                </a:lnTo>
                <a:lnTo>
                  <a:pt x="6527485" y="38422"/>
                </a:lnTo>
                <a:lnTo>
                  <a:pt x="6494668" y="13381"/>
                </a:lnTo>
                <a:lnTo>
                  <a:pt x="6454305" y="888"/>
                </a:lnTo>
                <a:lnTo>
                  <a:pt x="6439662" y="0"/>
                </a:lnTo>
                <a:lnTo>
                  <a:pt x="0" y="0"/>
                </a:lnTo>
                <a:lnTo>
                  <a:pt x="0" y="717803"/>
                </a:lnTo>
                <a:lnTo>
                  <a:pt x="6444426" y="717710"/>
                </a:lnTo>
                <a:lnTo>
                  <a:pt x="6486104" y="708444"/>
                </a:lnTo>
                <a:lnTo>
                  <a:pt x="6520873" y="685993"/>
                </a:lnTo>
                <a:lnTo>
                  <a:pt x="6545914" y="653176"/>
                </a:lnTo>
                <a:lnTo>
                  <a:pt x="6558407" y="612813"/>
                </a:lnTo>
                <a:lnTo>
                  <a:pt x="6559296" y="598169"/>
                </a:lnTo>
                <a:lnTo>
                  <a:pt x="6559296" y="1196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889504" y="1798320"/>
            <a:ext cx="6559296" cy="717803"/>
          </a:xfrm>
          <a:custGeom>
            <a:avLst/>
            <a:gdLst/>
            <a:ahLst/>
            <a:cxnLst/>
            <a:rect l="l" t="t" r="r" b="b"/>
            <a:pathLst>
              <a:path w="6559296" h="717803">
                <a:moveTo>
                  <a:pt x="6559296" y="119633"/>
                </a:moveTo>
                <a:lnTo>
                  <a:pt x="6559296" y="598169"/>
                </a:lnTo>
                <a:lnTo>
                  <a:pt x="6558407" y="612813"/>
                </a:lnTo>
                <a:lnTo>
                  <a:pt x="6545914" y="653176"/>
                </a:lnTo>
                <a:lnTo>
                  <a:pt x="6520873" y="685993"/>
                </a:lnTo>
                <a:lnTo>
                  <a:pt x="6486104" y="708444"/>
                </a:lnTo>
                <a:lnTo>
                  <a:pt x="6444426" y="717710"/>
                </a:lnTo>
                <a:lnTo>
                  <a:pt x="6439662" y="717803"/>
                </a:lnTo>
                <a:lnTo>
                  <a:pt x="0" y="717803"/>
                </a:lnTo>
                <a:lnTo>
                  <a:pt x="0" y="0"/>
                </a:lnTo>
                <a:lnTo>
                  <a:pt x="6439662" y="0"/>
                </a:lnTo>
                <a:lnTo>
                  <a:pt x="6481913" y="7683"/>
                </a:lnTo>
                <a:lnTo>
                  <a:pt x="6517559" y="28855"/>
                </a:lnTo>
                <a:lnTo>
                  <a:pt x="6543778" y="60694"/>
                </a:lnTo>
                <a:lnTo>
                  <a:pt x="6557753" y="100382"/>
                </a:lnTo>
                <a:lnTo>
                  <a:pt x="6559296" y="119633"/>
                </a:lnTo>
                <a:close/>
              </a:path>
            </a:pathLst>
          </a:custGeom>
          <a:ln w="6350">
            <a:solidFill>
              <a:srgbClr val="EC7C3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054352" y="2715768"/>
            <a:ext cx="893051" cy="1231391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116836" y="2764536"/>
            <a:ext cx="772668" cy="1104900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116836" y="2764536"/>
            <a:ext cx="772668" cy="1104900"/>
          </a:xfrm>
          <a:custGeom>
            <a:avLst/>
            <a:gdLst/>
            <a:ahLst/>
            <a:cxnLst/>
            <a:rect l="l" t="t" r="r" b="b"/>
            <a:pathLst>
              <a:path w="772668" h="1104900">
                <a:moveTo>
                  <a:pt x="772668" y="0"/>
                </a:moveTo>
                <a:lnTo>
                  <a:pt x="772668" y="718565"/>
                </a:lnTo>
                <a:lnTo>
                  <a:pt x="386333" y="1104900"/>
                </a:lnTo>
                <a:lnTo>
                  <a:pt x="0" y="718565"/>
                </a:lnTo>
                <a:lnTo>
                  <a:pt x="0" y="0"/>
                </a:lnTo>
                <a:lnTo>
                  <a:pt x="386333" y="386334"/>
                </a:lnTo>
                <a:lnTo>
                  <a:pt x="772668" y="0"/>
                </a:lnTo>
                <a:close/>
              </a:path>
            </a:pathLst>
          </a:custGeom>
          <a:ln w="6350">
            <a:solidFill>
              <a:srgbClr val="A4A4A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889504" y="2764536"/>
            <a:ext cx="6559296" cy="717803"/>
          </a:xfrm>
          <a:custGeom>
            <a:avLst/>
            <a:gdLst/>
            <a:ahLst/>
            <a:cxnLst/>
            <a:rect l="l" t="t" r="r" b="b"/>
            <a:pathLst>
              <a:path w="6559296" h="717803">
                <a:moveTo>
                  <a:pt x="6559296" y="119634"/>
                </a:moveTo>
                <a:lnTo>
                  <a:pt x="6549936" y="73191"/>
                </a:lnTo>
                <a:lnTo>
                  <a:pt x="6527485" y="38422"/>
                </a:lnTo>
                <a:lnTo>
                  <a:pt x="6494668" y="13381"/>
                </a:lnTo>
                <a:lnTo>
                  <a:pt x="6454305" y="888"/>
                </a:lnTo>
                <a:lnTo>
                  <a:pt x="6439662" y="0"/>
                </a:lnTo>
                <a:lnTo>
                  <a:pt x="0" y="0"/>
                </a:lnTo>
                <a:lnTo>
                  <a:pt x="0" y="717803"/>
                </a:lnTo>
                <a:lnTo>
                  <a:pt x="6444426" y="717710"/>
                </a:lnTo>
                <a:lnTo>
                  <a:pt x="6486104" y="708444"/>
                </a:lnTo>
                <a:lnTo>
                  <a:pt x="6520873" y="685993"/>
                </a:lnTo>
                <a:lnTo>
                  <a:pt x="6545914" y="653176"/>
                </a:lnTo>
                <a:lnTo>
                  <a:pt x="6558407" y="612813"/>
                </a:lnTo>
                <a:lnTo>
                  <a:pt x="6559296" y="598169"/>
                </a:lnTo>
                <a:lnTo>
                  <a:pt x="6559296" y="11963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889504" y="2764536"/>
            <a:ext cx="6559296" cy="717803"/>
          </a:xfrm>
          <a:custGeom>
            <a:avLst/>
            <a:gdLst/>
            <a:ahLst/>
            <a:cxnLst/>
            <a:rect l="l" t="t" r="r" b="b"/>
            <a:pathLst>
              <a:path w="6559296" h="717803">
                <a:moveTo>
                  <a:pt x="6559296" y="119634"/>
                </a:moveTo>
                <a:lnTo>
                  <a:pt x="6559296" y="598169"/>
                </a:lnTo>
                <a:lnTo>
                  <a:pt x="6558407" y="612813"/>
                </a:lnTo>
                <a:lnTo>
                  <a:pt x="6545914" y="653176"/>
                </a:lnTo>
                <a:lnTo>
                  <a:pt x="6520873" y="685993"/>
                </a:lnTo>
                <a:lnTo>
                  <a:pt x="6486104" y="708444"/>
                </a:lnTo>
                <a:lnTo>
                  <a:pt x="6444426" y="717710"/>
                </a:lnTo>
                <a:lnTo>
                  <a:pt x="6439662" y="717803"/>
                </a:lnTo>
                <a:lnTo>
                  <a:pt x="0" y="717803"/>
                </a:lnTo>
                <a:lnTo>
                  <a:pt x="0" y="0"/>
                </a:lnTo>
                <a:lnTo>
                  <a:pt x="6439662" y="0"/>
                </a:lnTo>
                <a:lnTo>
                  <a:pt x="6481913" y="7683"/>
                </a:lnTo>
                <a:lnTo>
                  <a:pt x="6517559" y="28855"/>
                </a:lnTo>
                <a:lnTo>
                  <a:pt x="6543778" y="60694"/>
                </a:lnTo>
                <a:lnTo>
                  <a:pt x="6557753" y="100382"/>
                </a:lnTo>
                <a:lnTo>
                  <a:pt x="6559296" y="119634"/>
                </a:lnTo>
                <a:close/>
              </a:path>
            </a:pathLst>
          </a:custGeom>
          <a:ln w="6350">
            <a:solidFill>
              <a:srgbClr val="A4A4A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054352" y="3803904"/>
            <a:ext cx="893051" cy="1231392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116836" y="3852672"/>
            <a:ext cx="772668" cy="1104900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116836" y="3852672"/>
            <a:ext cx="772668" cy="1104900"/>
          </a:xfrm>
          <a:custGeom>
            <a:avLst/>
            <a:gdLst/>
            <a:ahLst/>
            <a:cxnLst/>
            <a:rect l="l" t="t" r="r" b="b"/>
            <a:pathLst>
              <a:path w="772668" h="1104900">
                <a:moveTo>
                  <a:pt x="772668" y="0"/>
                </a:moveTo>
                <a:lnTo>
                  <a:pt x="772668" y="718565"/>
                </a:lnTo>
                <a:lnTo>
                  <a:pt x="386333" y="1104900"/>
                </a:lnTo>
                <a:lnTo>
                  <a:pt x="0" y="718565"/>
                </a:lnTo>
                <a:lnTo>
                  <a:pt x="0" y="0"/>
                </a:lnTo>
                <a:lnTo>
                  <a:pt x="386333" y="386333"/>
                </a:lnTo>
                <a:lnTo>
                  <a:pt x="772668" y="0"/>
                </a:lnTo>
                <a:close/>
              </a:path>
            </a:pathLst>
          </a:custGeom>
          <a:ln w="6350">
            <a:solidFill>
              <a:srgbClr val="FFC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889504" y="3726179"/>
            <a:ext cx="6559296" cy="970788"/>
          </a:xfrm>
          <a:custGeom>
            <a:avLst/>
            <a:gdLst/>
            <a:ahLst/>
            <a:cxnLst/>
            <a:rect l="l" t="t" r="r" b="b"/>
            <a:pathLst>
              <a:path w="6559296" h="970788">
                <a:moveTo>
                  <a:pt x="6559296" y="161798"/>
                </a:moveTo>
                <a:lnTo>
                  <a:pt x="6553466" y="118573"/>
                </a:lnTo>
                <a:lnTo>
                  <a:pt x="6537136" y="79977"/>
                </a:lnTo>
                <a:lnTo>
                  <a:pt x="6511841" y="47287"/>
                </a:lnTo>
                <a:lnTo>
                  <a:pt x="6479114" y="22039"/>
                </a:lnTo>
                <a:lnTo>
                  <a:pt x="6440488" y="5765"/>
                </a:lnTo>
                <a:lnTo>
                  <a:pt x="6397498" y="0"/>
                </a:lnTo>
                <a:lnTo>
                  <a:pt x="0" y="0"/>
                </a:lnTo>
                <a:lnTo>
                  <a:pt x="0" y="970788"/>
                </a:lnTo>
                <a:lnTo>
                  <a:pt x="6397752" y="970787"/>
                </a:lnTo>
                <a:lnTo>
                  <a:pt x="6440722" y="964958"/>
                </a:lnTo>
                <a:lnTo>
                  <a:pt x="6479318" y="948628"/>
                </a:lnTo>
                <a:lnTo>
                  <a:pt x="6512008" y="923333"/>
                </a:lnTo>
                <a:lnTo>
                  <a:pt x="6537256" y="890606"/>
                </a:lnTo>
                <a:lnTo>
                  <a:pt x="6553530" y="851980"/>
                </a:lnTo>
                <a:lnTo>
                  <a:pt x="6559296" y="808990"/>
                </a:lnTo>
                <a:lnTo>
                  <a:pt x="6559296" y="16179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889504" y="3726179"/>
            <a:ext cx="6559296" cy="970788"/>
          </a:xfrm>
          <a:custGeom>
            <a:avLst/>
            <a:gdLst/>
            <a:ahLst/>
            <a:cxnLst/>
            <a:rect l="l" t="t" r="r" b="b"/>
            <a:pathLst>
              <a:path w="6559296" h="970788">
                <a:moveTo>
                  <a:pt x="6559296" y="161798"/>
                </a:moveTo>
                <a:lnTo>
                  <a:pt x="6559296" y="808990"/>
                </a:lnTo>
                <a:lnTo>
                  <a:pt x="6558636" y="823710"/>
                </a:lnTo>
                <a:lnTo>
                  <a:pt x="6549197" y="865416"/>
                </a:lnTo>
                <a:lnTo>
                  <a:pt x="6529761" y="902246"/>
                </a:lnTo>
                <a:lnTo>
                  <a:pt x="6501862" y="932666"/>
                </a:lnTo>
                <a:lnTo>
                  <a:pt x="6467033" y="955143"/>
                </a:lnTo>
                <a:lnTo>
                  <a:pt x="6426809" y="968143"/>
                </a:lnTo>
                <a:lnTo>
                  <a:pt x="6397498" y="970788"/>
                </a:lnTo>
                <a:lnTo>
                  <a:pt x="0" y="970788"/>
                </a:lnTo>
                <a:lnTo>
                  <a:pt x="0" y="0"/>
                </a:lnTo>
                <a:lnTo>
                  <a:pt x="6397498" y="0"/>
                </a:lnTo>
                <a:lnTo>
                  <a:pt x="6440488" y="5765"/>
                </a:lnTo>
                <a:lnTo>
                  <a:pt x="6479114" y="22039"/>
                </a:lnTo>
                <a:lnTo>
                  <a:pt x="6511841" y="47287"/>
                </a:lnTo>
                <a:lnTo>
                  <a:pt x="6537136" y="79977"/>
                </a:lnTo>
                <a:lnTo>
                  <a:pt x="6553466" y="118573"/>
                </a:lnTo>
                <a:lnTo>
                  <a:pt x="6559295" y="161543"/>
                </a:lnTo>
                <a:lnTo>
                  <a:pt x="6559296" y="161798"/>
                </a:lnTo>
                <a:close/>
              </a:path>
            </a:pathLst>
          </a:custGeom>
          <a:ln w="6350">
            <a:solidFill>
              <a:srgbClr val="FFC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054352" y="4765548"/>
            <a:ext cx="893051" cy="1229867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116836" y="4814316"/>
            <a:ext cx="772668" cy="1103375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116836" y="4814316"/>
            <a:ext cx="772668" cy="1103375"/>
          </a:xfrm>
          <a:custGeom>
            <a:avLst/>
            <a:gdLst/>
            <a:ahLst/>
            <a:cxnLst/>
            <a:rect l="l" t="t" r="r" b="b"/>
            <a:pathLst>
              <a:path w="772668" h="1103376">
                <a:moveTo>
                  <a:pt x="772668" y="0"/>
                </a:moveTo>
                <a:lnTo>
                  <a:pt x="772668" y="717041"/>
                </a:lnTo>
                <a:lnTo>
                  <a:pt x="386333" y="1103375"/>
                </a:lnTo>
                <a:lnTo>
                  <a:pt x="0" y="717041"/>
                </a:lnTo>
                <a:lnTo>
                  <a:pt x="0" y="0"/>
                </a:lnTo>
                <a:lnTo>
                  <a:pt x="386333" y="386333"/>
                </a:lnTo>
                <a:lnTo>
                  <a:pt x="772668" y="0"/>
                </a:lnTo>
                <a:close/>
              </a:path>
            </a:pathLst>
          </a:custGeom>
          <a:ln w="6350">
            <a:solidFill>
              <a:srgbClr val="4471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889504" y="4814316"/>
            <a:ext cx="6559296" cy="717803"/>
          </a:xfrm>
          <a:custGeom>
            <a:avLst/>
            <a:gdLst/>
            <a:ahLst/>
            <a:cxnLst/>
            <a:rect l="l" t="t" r="r" b="b"/>
            <a:pathLst>
              <a:path w="6559296" h="717803">
                <a:moveTo>
                  <a:pt x="6559296" y="119633"/>
                </a:moveTo>
                <a:lnTo>
                  <a:pt x="6549936" y="73191"/>
                </a:lnTo>
                <a:lnTo>
                  <a:pt x="6527485" y="38422"/>
                </a:lnTo>
                <a:lnTo>
                  <a:pt x="6494668" y="13381"/>
                </a:lnTo>
                <a:lnTo>
                  <a:pt x="6454305" y="888"/>
                </a:lnTo>
                <a:lnTo>
                  <a:pt x="6439662" y="0"/>
                </a:lnTo>
                <a:lnTo>
                  <a:pt x="0" y="0"/>
                </a:lnTo>
                <a:lnTo>
                  <a:pt x="0" y="717803"/>
                </a:lnTo>
                <a:lnTo>
                  <a:pt x="6444426" y="717710"/>
                </a:lnTo>
                <a:lnTo>
                  <a:pt x="6486104" y="708444"/>
                </a:lnTo>
                <a:lnTo>
                  <a:pt x="6520873" y="685993"/>
                </a:lnTo>
                <a:lnTo>
                  <a:pt x="6545914" y="653176"/>
                </a:lnTo>
                <a:lnTo>
                  <a:pt x="6558407" y="612813"/>
                </a:lnTo>
                <a:lnTo>
                  <a:pt x="6559296" y="598169"/>
                </a:lnTo>
                <a:lnTo>
                  <a:pt x="6559296" y="1196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889504" y="4814316"/>
            <a:ext cx="6559296" cy="717803"/>
          </a:xfrm>
          <a:custGeom>
            <a:avLst/>
            <a:gdLst/>
            <a:ahLst/>
            <a:cxnLst/>
            <a:rect l="l" t="t" r="r" b="b"/>
            <a:pathLst>
              <a:path w="6559296" h="717803">
                <a:moveTo>
                  <a:pt x="6559296" y="119633"/>
                </a:moveTo>
                <a:lnTo>
                  <a:pt x="6559296" y="598169"/>
                </a:lnTo>
                <a:lnTo>
                  <a:pt x="6558407" y="612813"/>
                </a:lnTo>
                <a:lnTo>
                  <a:pt x="6545914" y="653176"/>
                </a:lnTo>
                <a:lnTo>
                  <a:pt x="6520873" y="685993"/>
                </a:lnTo>
                <a:lnTo>
                  <a:pt x="6486104" y="708444"/>
                </a:lnTo>
                <a:lnTo>
                  <a:pt x="6444426" y="717710"/>
                </a:lnTo>
                <a:lnTo>
                  <a:pt x="6439662" y="717803"/>
                </a:lnTo>
                <a:lnTo>
                  <a:pt x="0" y="717803"/>
                </a:lnTo>
                <a:lnTo>
                  <a:pt x="0" y="0"/>
                </a:lnTo>
                <a:lnTo>
                  <a:pt x="6439662" y="0"/>
                </a:lnTo>
                <a:lnTo>
                  <a:pt x="6481913" y="7683"/>
                </a:lnTo>
                <a:lnTo>
                  <a:pt x="6517559" y="28855"/>
                </a:lnTo>
                <a:lnTo>
                  <a:pt x="6543778" y="60694"/>
                </a:lnTo>
                <a:lnTo>
                  <a:pt x="6557753" y="100382"/>
                </a:lnTo>
                <a:lnTo>
                  <a:pt x="6559296" y="119633"/>
                </a:lnTo>
                <a:close/>
              </a:path>
            </a:pathLst>
          </a:custGeom>
          <a:ln w="6350">
            <a:solidFill>
              <a:srgbClr val="4471C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16940" y="582929"/>
            <a:ext cx="6802327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P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ifi</a:t>
            </a:r>
            <a:r>
              <a:rPr sz="6000" spc="-6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c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c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6000" spc="-2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ó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r>
              <a:rPr sz="6000" spc="-13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6000" spc="-1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6000" spc="-8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cu</a:t>
            </a:r>
            <a:r>
              <a:rPr sz="6000" spc="-9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s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o</a:t>
            </a:r>
            <a:r>
              <a:rPr sz="6000" spc="-117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–</a:t>
            </a:r>
            <a:r>
              <a:rPr sz="6000" spc="-6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ía</a:t>
            </a:r>
            <a:r>
              <a:rPr sz="6000" spc="-6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1</a:t>
            </a:r>
            <a:r>
              <a:rPr sz="6000" spc="-4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(</a:t>
            </a: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0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6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722370" y="582929"/>
            <a:ext cx="613147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340495" y="582929"/>
            <a:ext cx="1144840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ab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6000" spc="-1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)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6940" y="1120673"/>
            <a:ext cx="1742031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4200" spc="-1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4200" spc="-25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UCC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4200" spc="-25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Ó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49144" y="1120673"/>
            <a:ext cx="425557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1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72776" y="1120673"/>
            <a:ext cx="2013595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T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4200" spc="-1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4200" spc="-25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T</a:t>
            </a:r>
            <a:r>
              <a:rPr sz="4200" spc="-25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4200" spc="-4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B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4200" spc="-1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J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O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33471" y="1931533"/>
            <a:ext cx="5727441" cy="33864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2716">
              <a:lnSpc>
                <a:spcPts val="3985"/>
              </a:lnSpc>
              <a:spcBef>
                <a:spcPts val="199"/>
              </a:spcBef>
            </a:pPr>
            <a:r>
              <a:rPr sz="5400" spc="0" baseline="2415" dirty="0" smtClean="0">
                <a:latin typeface="Arial"/>
                <a:cs typeface="Arial"/>
              </a:rPr>
              <a:t>•</a:t>
            </a:r>
            <a:r>
              <a:rPr sz="5400" spc="637" baseline="2415" dirty="0" smtClean="0">
                <a:latin typeface="Arial"/>
                <a:cs typeface="Arial"/>
              </a:rPr>
              <a:t> </a:t>
            </a:r>
            <a:r>
              <a:rPr sz="5400" spc="0" baseline="2275" dirty="0" smtClean="0">
                <a:latin typeface="Calibri"/>
                <a:cs typeface="Calibri"/>
              </a:rPr>
              <a:t>Fu</a:t>
            </a:r>
            <a:r>
              <a:rPr sz="5400" spc="4" baseline="2275" dirty="0" smtClean="0">
                <a:latin typeface="Calibri"/>
                <a:cs typeface="Calibri"/>
              </a:rPr>
              <a:t>n</a:t>
            </a:r>
            <a:r>
              <a:rPr sz="5400" spc="0" baseline="2275" dirty="0" smtClean="0">
                <a:latin typeface="Calibri"/>
                <a:cs typeface="Calibri"/>
              </a:rPr>
              <a:t>dame</a:t>
            </a:r>
            <a:r>
              <a:rPr sz="5400" spc="-29" baseline="2275" dirty="0" smtClean="0">
                <a:latin typeface="Calibri"/>
                <a:cs typeface="Calibri"/>
              </a:rPr>
              <a:t>n</a:t>
            </a:r>
            <a:r>
              <a:rPr sz="5400" spc="-54" baseline="2275" dirty="0" smtClean="0">
                <a:latin typeface="Calibri"/>
                <a:cs typeface="Calibri"/>
              </a:rPr>
              <a:t>t</a:t>
            </a:r>
            <a:r>
              <a:rPr sz="5400" spc="0" baseline="2275" dirty="0" smtClean="0">
                <a:latin typeface="Calibri"/>
                <a:cs typeface="Calibri"/>
              </a:rPr>
              <a:t>ación</a:t>
            </a:r>
            <a:endParaRPr sz="3600">
              <a:latin typeface="Calibri"/>
              <a:cs typeface="Calibri"/>
            </a:endParaRPr>
          </a:p>
          <a:p>
            <a:pPr marL="12700" marR="72716">
              <a:lnSpc>
                <a:spcPct val="101725"/>
              </a:lnSpc>
              <a:spcBef>
                <a:spcPts val="2788"/>
              </a:spcBef>
            </a:pPr>
            <a:r>
              <a:rPr sz="3600" dirty="0" smtClean="0">
                <a:latin typeface="Calibri"/>
                <a:cs typeface="Calibri"/>
              </a:rPr>
              <a:t>•</a:t>
            </a:r>
            <a:r>
              <a:rPr sz="3600" spc="-350" dirty="0" smtClean="0">
                <a:latin typeface="Calibri"/>
                <a:cs typeface="Calibri"/>
              </a:rPr>
              <a:t> </a:t>
            </a:r>
            <a:r>
              <a:rPr sz="3600" spc="-325" dirty="0" smtClean="0">
                <a:latin typeface="Calibri"/>
                <a:cs typeface="Calibri"/>
              </a:rPr>
              <a:t>T</a:t>
            </a:r>
            <a:r>
              <a:rPr sz="3600" spc="0" dirty="0" smtClean="0">
                <a:latin typeface="Calibri"/>
                <a:cs typeface="Calibri"/>
              </a:rPr>
              <a:t>el</a:t>
            </a:r>
            <a:r>
              <a:rPr sz="3600" spc="-25" dirty="0" smtClean="0">
                <a:latin typeface="Calibri"/>
                <a:cs typeface="Calibri"/>
              </a:rPr>
              <a:t>e</a:t>
            </a:r>
            <a:r>
              <a:rPr sz="3600" spc="0" dirty="0" smtClean="0">
                <a:latin typeface="Calibri"/>
                <a:cs typeface="Calibri"/>
              </a:rPr>
              <a:t>t</a:t>
            </a:r>
            <a:r>
              <a:rPr sz="3600" spc="-69" dirty="0" smtClean="0">
                <a:latin typeface="Calibri"/>
                <a:cs typeface="Calibri"/>
              </a:rPr>
              <a:t>r</a:t>
            </a:r>
            <a:r>
              <a:rPr sz="3600" spc="0" dirty="0" smtClean="0">
                <a:latin typeface="Calibri"/>
                <a:cs typeface="Calibri"/>
              </a:rPr>
              <a:t>a</a:t>
            </a:r>
            <a:r>
              <a:rPr sz="3600" spc="4" dirty="0" smtClean="0">
                <a:latin typeface="Calibri"/>
                <a:cs typeface="Calibri"/>
              </a:rPr>
              <a:t>b</a:t>
            </a:r>
            <a:r>
              <a:rPr sz="3600" spc="0" dirty="0" smtClean="0">
                <a:latin typeface="Calibri"/>
                <a:cs typeface="Calibri"/>
              </a:rPr>
              <a:t>ajo</a:t>
            </a:r>
            <a:endParaRPr sz="3600">
              <a:latin typeface="Calibri"/>
              <a:cs typeface="Calibri"/>
            </a:endParaRPr>
          </a:p>
          <a:p>
            <a:pPr marL="299466" marR="845533">
              <a:lnSpc>
                <a:spcPts val="3960"/>
              </a:lnSpc>
              <a:spcBef>
                <a:spcPts val="2656"/>
              </a:spcBef>
            </a:pPr>
            <a:r>
              <a:rPr sz="3600" spc="-4" dirty="0" smtClean="0">
                <a:latin typeface="Calibri"/>
                <a:cs typeface="Calibri"/>
              </a:rPr>
              <a:t>•</a:t>
            </a:r>
            <a:r>
              <a:rPr sz="3600" spc="-54" dirty="0" smtClean="0">
                <a:latin typeface="Calibri"/>
                <a:cs typeface="Calibri"/>
              </a:rPr>
              <a:t>R</a:t>
            </a:r>
            <a:r>
              <a:rPr sz="3600" spc="0" dirty="0" smtClean="0">
                <a:latin typeface="Calibri"/>
                <a:cs typeface="Calibri"/>
              </a:rPr>
              <a:t>egi</a:t>
            </a:r>
            <a:r>
              <a:rPr sz="3600" spc="-44" dirty="0" smtClean="0">
                <a:latin typeface="Calibri"/>
                <a:cs typeface="Calibri"/>
              </a:rPr>
              <a:t>s</a:t>
            </a:r>
            <a:r>
              <a:rPr sz="3600" spc="0" dirty="0" smtClean="0">
                <a:latin typeface="Calibri"/>
                <a:cs typeface="Calibri"/>
              </a:rPr>
              <a:t>t</a:t>
            </a:r>
            <a:r>
              <a:rPr sz="3600" spc="-59" dirty="0" smtClean="0">
                <a:latin typeface="Calibri"/>
                <a:cs typeface="Calibri"/>
              </a:rPr>
              <a:t>r</a:t>
            </a:r>
            <a:r>
              <a:rPr sz="3600" spc="0" dirty="0" smtClean="0">
                <a:latin typeface="Calibri"/>
                <a:cs typeface="Calibri"/>
              </a:rPr>
              <a:t>o de activi</a:t>
            </a:r>
            <a:r>
              <a:rPr sz="3600" spc="14" dirty="0" smtClean="0">
                <a:latin typeface="Calibri"/>
                <a:cs typeface="Calibri"/>
              </a:rPr>
              <a:t>d</a:t>
            </a:r>
            <a:r>
              <a:rPr sz="3600" spc="0" dirty="0" smtClean="0">
                <a:latin typeface="Calibri"/>
                <a:cs typeface="Calibri"/>
              </a:rPr>
              <a:t>ades a</a:t>
            </a:r>
            <a:r>
              <a:rPr sz="3600" spc="-14" dirty="0" smtClean="0">
                <a:latin typeface="Calibri"/>
                <a:cs typeface="Calibri"/>
              </a:rPr>
              <a:t>c</a:t>
            </a:r>
            <a:r>
              <a:rPr sz="3600" spc="0" dirty="0" smtClean="0">
                <a:latin typeface="Calibri"/>
                <a:cs typeface="Calibri"/>
              </a:rPr>
              <a:t>adémi</a:t>
            </a:r>
            <a:r>
              <a:rPr sz="3600" spc="-9" dirty="0" smtClean="0">
                <a:latin typeface="Calibri"/>
                <a:cs typeface="Calibri"/>
              </a:rPr>
              <a:t>c</a:t>
            </a:r>
            <a:r>
              <a:rPr sz="3600" spc="0" dirty="0" smtClean="0">
                <a:latin typeface="Calibri"/>
                <a:cs typeface="Calibri"/>
              </a:rPr>
              <a:t>as</a:t>
            </a:r>
            <a:r>
              <a:rPr sz="3600" spc="-34" dirty="0" smtClean="0">
                <a:latin typeface="Calibri"/>
                <a:cs typeface="Calibri"/>
              </a:rPr>
              <a:t> </a:t>
            </a:r>
            <a:r>
              <a:rPr sz="3600" spc="0" dirty="0" smtClean="0">
                <a:latin typeface="Calibri"/>
                <a:cs typeface="Calibri"/>
              </a:rPr>
              <a:t>en el SI</a:t>
            </a:r>
            <a:r>
              <a:rPr sz="3600" spc="-25" dirty="0" smtClean="0">
                <a:latin typeface="Calibri"/>
                <a:cs typeface="Calibri"/>
              </a:rPr>
              <a:t>C</a:t>
            </a:r>
            <a:r>
              <a:rPr sz="3600" spc="-34" dirty="0" smtClean="0">
                <a:latin typeface="Calibri"/>
                <a:cs typeface="Calibri"/>
              </a:rPr>
              <a:t>O</a:t>
            </a:r>
            <a:r>
              <a:rPr sz="3600" spc="0" dirty="0" smtClean="0">
                <a:latin typeface="Calibri"/>
                <a:cs typeface="Calibri"/>
              </a:rPr>
              <a:t>A</a:t>
            </a:r>
            <a:endParaRPr sz="36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292"/>
              </a:spcBef>
            </a:pPr>
            <a:r>
              <a:rPr sz="3600" spc="0" dirty="0" smtClean="0">
                <a:latin typeface="Arial"/>
                <a:cs typeface="Arial"/>
              </a:rPr>
              <a:t>•</a:t>
            </a:r>
            <a:r>
              <a:rPr sz="3600" spc="0" dirty="0" smtClean="0">
                <a:latin typeface="Calibri"/>
                <a:cs typeface="Calibri"/>
              </a:rPr>
              <a:t>Acti</a:t>
            </a:r>
            <a:r>
              <a:rPr sz="3600" spc="14" dirty="0" smtClean="0">
                <a:latin typeface="Calibri"/>
                <a:cs typeface="Calibri"/>
              </a:rPr>
              <a:t>v</a:t>
            </a:r>
            <a:r>
              <a:rPr sz="3600" spc="0" dirty="0" smtClean="0">
                <a:latin typeface="Calibri"/>
                <a:cs typeface="Calibri"/>
              </a:rPr>
              <a:t>i</a:t>
            </a:r>
            <a:r>
              <a:rPr sz="3600" spc="9" dirty="0" smtClean="0">
                <a:latin typeface="Calibri"/>
                <a:cs typeface="Calibri"/>
              </a:rPr>
              <a:t>d</a:t>
            </a:r>
            <a:r>
              <a:rPr sz="3600" spc="0" dirty="0" smtClean="0">
                <a:latin typeface="Calibri"/>
                <a:cs typeface="Calibri"/>
              </a:rPr>
              <a:t>a</a:t>
            </a:r>
            <a:r>
              <a:rPr sz="3600" spc="9" dirty="0" smtClean="0">
                <a:latin typeface="Calibri"/>
                <a:cs typeface="Calibri"/>
              </a:rPr>
              <a:t>d</a:t>
            </a:r>
            <a:r>
              <a:rPr sz="3600" spc="0" dirty="0" smtClean="0">
                <a:latin typeface="Calibri"/>
                <a:cs typeface="Calibri"/>
              </a:rPr>
              <a:t>es</a:t>
            </a:r>
            <a:r>
              <a:rPr sz="3600" spc="-9" dirty="0" smtClean="0">
                <a:latin typeface="Calibri"/>
                <a:cs typeface="Calibri"/>
              </a:rPr>
              <a:t> </a:t>
            </a:r>
            <a:r>
              <a:rPr sz="3600" spc="-19" dirty="0" smtClean="0">
                <a:latin typeface="Calibri"/>
                <a:cs typeface="Calibri"/>
              </a:rPr>
              <a:t>c</a:t>
            </a:r>
            <a:r>
              <a:rPr sz="3600" spc="0" dirty="0" smtClean="0">
                <a:latin typeface="Calibri"/>
                <a:cs typeface="Calibri"/>
              </a:rPr>
              <a:t>om</a:t>
            </a:r>
            <a:r>
              <a:rPr sz="3600" spc="9" dirty="0" smtClean="0">
                <a:latin typeface="Calibri"/>
                <a:cs typeface="Calibri"/>
              </a:rPr>
              <a:t>p</a:t>
            </a:r>
            <a:r>
              <a:rPr sz="3600" spc="0" dirty="0" smtClean="0">
                <a:latin typeface="Calibri"/>
                <a:cs typeface="Calibri"/>
              </a:rPr>
              <a:t>leme</a:t>
            </a:r>
            <a:r>
              <a:rPr sz="3600" spc="-19" dirty="0" smtClean="0">
                <a:latin typeface="Calibri"/>
                <a:cs typeface="Calibri"/>
              </a:rPr>
              <a:t>n</a:t>
            </a:r>
            <a:r>
              <a:rPr sz="3600" spc="-50" dirty="0" smtClean="0">
                <a:latin typeface="Calibri"/>
                <a:cs typeface="Calibri"/>
              </a:rPr>
              <a:t>t</a:t>
            </a:r>
            <a:r>
              <a:rPr sz="3600" spc="0" dirty="0" smtClean="0">
                <a:latin typeface="Calibri"/>
                <a:cs typeface="Calibri"/>
              </a:rPr>
              <a:t>a</a:t>
            </a:r>
            <a:r>
              <a:rPr sz="3600" spc="9" dirty="0" smtClean="0">
                <a:latin typeface="Calibri"/>
                <a:cs typeface="Calibri"/>
              </a:rPr>
              <a:t>r</a:t>
            </a:r>
            <a:r>
              <a:rPr sz="3600" spc="0" dirty="0" smtClean="0">
                <a:latin typeface="Calibri"/>
                <a:cs typeface="Calibri"/>
              </a:rPr>
              <a:t>ias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729222" y="1959127"/>
            <a:ext cx="956191" cy="482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0"/>
              </a:lnSpc>
              <a:spcBef>
                <a:spcPts val="188"/>
              </a:spcBef>
            </a:pPr>
            <a:r>
              <a:rPr sz="5400" spc="0" baseline="3034" dirty="0" smtClean="0">
                <a:latin typeface="Calibri"/>
                <a:cs typeface="Calibri"/>
              </a:rPr>
              <a:t>le</a:t>
            </a:r>
            <a:r>
              <a:rPr sz="5400" spc="-79" baseline="3034" dirty="0" smtClean="0">
                <a:latin typeface="Calibri"/>
                <a:cs typeface="Calibri"/>
              </a:rPr>
              <a:t>g</a:t>
            </a:r>
            <a:r>
              <a:rPr sz="5400" spc="0" baseline="3034" dirty="0" smtClean="0">
                <a:latin typeface="Calibri"/>
                <a:cs typeface="Calibri"/>
              </a:rPr>
              <a:t>al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10508481" y="448887"/>
            <a:ext cx="615211" cy="615141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095045" y="1695796"/>
            <a:ext cx="6102235" cy="4954385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138172" y="1690116"/>
            <a:ext cx="2932176" cy="4387595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138172" y="1690116"/>
            <a:ext cx="2932176" cy="4387595"/>
          </a:xfrm>
          <a:custGeom>
            <a:avLst/>
            <a:gdLst/>
            <a:ahLst/>
            <a:cxnLst/>
            <a:rect l="l" t="t" r="r" b="b"/>
            <a:pathLst>
              <a:path w="2932176" h="4387595">
                <a:moveTo>
                  <a:pt x="2932176" y="0"/>
                </a:moveTo>
                <a:lnTo>
                  <a:pt x="2932176" y="2921507"/>
                </a:lnTo>
                <a:lnTo>
                  <a:pt x="1466088" y="4387595"/>
                </a:lnTo>
                <a:lnTo>
                  <a:pt x="0" y="2921507"/>
                </a:lnTo>
                <a:lnTo>
                  <a:pt x="0" y="0"/>
                </a:lnTo>
                <a:lnTo>
                  <a:pt x="1466088" y="1466087"/>
                </a:lnTo>
                <a:lnTo>
                  <a:pt x="2932176" y="0"/>
                </a:lnTo>
                <a:close/>
              </a:path>
            </a:pathLst>
          </a:custGeom>
          <a:ln w="6350">
            <a:solidFill>
              <a:srgbClr val="EC7C3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70348" y="1690116"/>
            <a:ext cx="4398264" cy="2921507"/>
          </a:xfrm>
          <a:custGeom>
            <a:avLst/>
            <a:gdLst/>
            <a:ahLst/>
            <a:cxnLst/>
            <a:rect l="l" t="t" r="r" b="b"/>
            <a:pathLst>
              <a:path w="4398264" h="2921507">
                <a:moveTo>
                  <a:pt x="4398264" y="486917"/>
                </a:moveTo>
                <a:lnTo>
                  <a:pt x="4396649" y="446991"/>
                </a:lnTo>
                <a:lnTo>
                  <a:pt x="4391889" y="407951"/>
                </a:lnTo>
                <a:lnTo>
                  <a:pt x="4384109" y="369924"/>
                </a:lnTo>
                <a:lnTo>
                  <a:pt x="4373435" y="333036"/>
                </a:lnTo>
                <a:lnTo>
                  <a:pt x="4343904" y="263176"/>
                </a:lnTo>
                <a:lnTo>
                  <a:pt x="4304300" y="199375"/>
                </a:lnTo>
                <a:lnTo>
                  <a:pt x="4255627" y="142636"/>
                </a:lnTo>
                <a:lnTo>
                  <a:pt x="4198888" y="93963"/>
                </a:lnTo>
                <a:lnTo>
                  <a:pt x="4135087" y="54359"/>
                </a:lnTo>
                <a:lnTo>
                  <a:pt x="4065227" y="24829"/>
                </a:lnTo>
                <a:lnTo>
                  <a:pt x="4028339" y="14154"/>
                </a:lnTo>
                <a:lnTo>
                  <a:pt x="3990312" y="6374"/>
                </a:lnTo>
                <a:lnTo>
                  <a:pt x="3951272" y="1614"/>
                </a:lnTo>
                <a:lnTo>
                  <a:pt x="3911346" y="0"/>
                </a:lnTo>
                <a:lnTo>
                  <a:pt x="0" y="0"/>
                </a:lnTo>
                <a:lnTo>
                  <a:pt x="0" y="2921507"/>
                </a:lnTo>
                <a:lnTo>
                  <a:pt x="3911346" y="2921507"/>
                </a:lnTo>
                <a:lnTo>
                  <a:pt x="3951272" y="2919893"/>
                </a:lnTo>
                <a:lnTo>
                  <a:pt x="3990312" y="2915133"/>
                </a:lnTo>
                <a:lnTo>
                  <a:pt x="4028339" y="2907353"/>
                </a:lnTo>
                <a:lnTo>
                  <a:pt x="4065227" y="2896678"/>
                </a:lnTo>
                <a:lnTo>
                  <a:pt x="4135087" y="2867148"/>
                </a:lnTo>
                <a:lnTo>
                  <a:pt x="4198888" y="2827544"/>
                </a:lnTo>
                <a:lnTo>
                  <a:pt x="4255627" y="2778871"/>
                </a:lnTo>
                <a:lnTo>
                  <a:pt x="4304300" y="2722132"/>
                </a:lnTo>
                <a:lnTo>
                  <a:pt x="4343904" y="2658331"/>
                </a:lnTo>
                <a:lnTo>
                  <a:pt x="4373435" y="2588471"/>
                </a:lnTo>
                <a:lnTo>
                  <a:pt x="4384109" y="2551583"/>
                </a:lnTo>
                <a:lnTo>
                  <a:pt x="4391889" y="2513556"/>
                </a:lnTo>
                <a:lnTo>
                  <a:pt x="4396649" y="2474516"/>
                </a:lnTo>
                <a:lnTo>
                  <a:pt x="4398264" y="2434589"/>
                </a:lnTo>
                <a:lnTo>
                  <a:pt x="4398264" y="48691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070348" y="1690116"/>
            <a:ext cx="4398264" cy="2921507"/>
          </a:xfrm>
          <a:custGeom>
            <a:avLst/>
            <a:gdLst/>
            <a:ahLst/>
            <a:cxnLst/>
            <a:rect l="l" t="t" r="r" b="b"/>
            <a:pathLst>
              <a:path w="4398264" h="2921507">
                <a:moveTo>
                  <a:pt x="4398264" y="486917"/>
                </a:moveTo>
                <a:lnTo>
                  <a:pt x="4398264" y="2434589"/>
                </a:lnTo>
                <a:lnTo>
                  <a:pt x="4396649" y="2474516"/>
                </a:lnTo>
                <a:lnTo>
                  <a:pt x="4391889" y="2513556"/>
                </a:lnTo>
                <a:lnTo>
                  <a:pt x="4384109" y="2551583"/>
                </a:lnTo>
                <a:lnTo>
                  <a:pt x="4373435" y="2588471"/>
                </a:lnTo>
                <a:lnTo>
                  <a:pt x="4343904" y="2658331"/>
                </a:lnTo>
                <a:lnTo>
                  <a:pt x="4304300" y="2722132"/>
                </a:lnTo>
                <a:lnTo>
                  <a:pt x="4255627" y="2778871"/>
                </a:lnTo>
                <a:lnTo>
                  <a:pt x="4198888" y="2827544"/>
                </a:lnTo>
                <a:lnTo>
                  <a:pt x="4135087" y="2867148"/>
                </a:lnTo>
                <a:lnTo>
                  <a:pt x="4065227" y="2896678"/>
                </a:lnTo>
                <a:lnTo>
                  <a:pt x="4028339" y="2907353"/>
                </a:lnTo>
                <a:lnTo>
                  <a:pt x="3990312" y="2915133"/>
                </a:lnTo>
                <a:lnTo>
                  <a:pt x="3951272" y="2919893"/>
                </a:lnTo>
                <a:lnTo>
                  <a:pt x="3911346" y="2921507"/>
                </a:lnTo>
                <a:lnTo>
                  <a:pt x="0" y="2921507"/>
                </a:lnTo>
                <a:lnTo>
                  <a:pt x="0" y="0"/>
                </a:lnTo>
                <a:lnTo>
                  <a:pt x="3911346" y="0"/>
                </a:lnTo>
                <a:lnTo>
                  <a:pt x="3951272" y="1614"/>
                </a:lnTo>
                <a:lnTo>
                  <a:pt x="3990312" y="6374"/>
                </a:lnTo>
                <a:lnTo>
                  <a:pt x="4028339" y="14154"/>
                </a:lnTo>
                <a:lnTo>
                  <a:pt x="4065227" y="24829"/>
                </a:lnTo>
                <a:lnTo>
                  <a:pt x="4135087" y="54359"/>
                </a:lnTo>
                <a:lnTo>
                  <a:pt x="4198888" y="93963"/>
                </a:lnTo>
                <a:lnTo>
                  <a:pt x="4255627" y="142636"/>
                </a:lnTo>
                <a:lnTo>
                  <a:pt x="4304300" y="199375"/>
                </a:lnTo>
                <a:lnTo>
                  <a:pt x="4343904" y="263176"/>
                </a:lnTo>
                <a:lnTo>
                  <a:pt x="4373435" y="333036"/>
                </a:lnTo>
                <a:lnTo>
                  <a:pt x="4384109" y="369924"/>
                </a:lnTo>
                <a:lnTo>
                  <a:pt x="4391889" y="407951"/>
                </a:lnTo>
                <a:lnTo>
                  <a:pt x="4396649" y="446991"/>
                </a:lnTo>
                <a:lnTo>
                  <a:pt x="4398264" y="486917"/>
                </a:lnTo>
                <a:close/>
              </a:path>
            </a:pathLst>
          </a:custGeom>
          <a:ln w="6349">
            <a:solidFill>
              <a:srgbClr val="EC7C3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916940" y="582930"/>
            <a:ext cx="4546892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P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ifi</a:t>
            </a:r>
            <a:r>
              <a:rPr sz="6000" spc="-6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c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c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6000" spc="-2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ó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r>
              <a:rPr sz="6000" spc="-13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6000" spc="-1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6000" spc="-8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cu</a:t>
            </a:r>
            <a:r>
              <a:rPr sz="6000" spc="-9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s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o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466715" y="582930"/>
            <a:ext cx="354254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–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827903" y="582930"/>
            <a:ext cx="755887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ía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588126" y="582930"/>
            <a:ext cx="358738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2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954535" y="582930"/>
            <a:ext cx="764732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(</a:t>
            </a: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0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7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722370" y="582930"/>
            <a:ext cx="613147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340495" y="582930"/>
            <a:ext cx="1190514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spc="-2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b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6000" spc="-1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)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308723" y="1031646"/>
            <a:ext cx="1075305" cy="4292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45"/>
              </a:lnSpc>
              <a:spcBef>
                <a:spcPts val="167"/>
              </a:spcBef>
            </a:pPr>
            <a:r>
              <a:rPr sz="3150" dirty="0" smtClean="0">
                <a:solidFill>
                  <a:srgbClr val="3594EB"/>
                </a:solidFill>
                <a:latin typeface="Arial"/>
                <a:cs typeface="Arial"/>
              </a:rPr>
              <a:t>zoom</a:t>
            </a:r>
            <a:endParaRPr sz="31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6940" y="1120673"/>
            <a:ext cx="2152619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1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H</a:t>
            </a:r>
            <a:r>
              <a:rPr sz="4200" spc="-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4200" spc="-25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RR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4200" spc="-3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M</a:t>
            </a:r>
            <a:r>
              <a:rPr sz="4200" spc="-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4200" spc="-3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r>
              <a:rPr sz="4200" spc="-23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T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61759" y="1120673"/>
            <a:ext cx="750820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2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W</a:t>
            </a:r>
            <a:r>
              <a:rPr sz="4200" spc="-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B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05605" y="1120673"/>
            <a:ext cx="999445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34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Z</a:t>
            </a:r>
            <a:r>
              <a:rPr sz="4200" spc="-1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OO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M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14315" y="2925682"/>
            <a:ext cx="2360623" cy="5101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985"/>
              </a:lnSpc>
              <a:spcBef>
                <a:spcPts val="199"/>
              </a:spcBef>
            </a:pPr>
            <a:r>
              <a:rPr sz="5400" spc="0" baseline="2415" dirty="0" smtClean="0">
                <a:latin typeface="Arial"/>
                <a:cs typeface="Arial"/>
              </a:rPr>
              <a:t>•</a:t>
            </a:r>
            <a:r>
              <a:rPr sz="5400" spc="-179" baseline="2415" dirty="0" smtClean="0">
                <a:latin typeface="Arial"/>
                <a:cs typeface="Arial"/>
              </a:rPr>
              <a:t> </a:t>
            </a:r>
            <a:r>
              <a:rPr sz="5400" spc="0" baseline="2275" dirty="0" smtClean="0">
                <a:latin typeface="Calibri"/>
                <a:cs typeface="Calibri"/>
              </a:rPr>
              <a:t>Ma</a:t>
            </a:r>
            <a:r>
              <a:rPr sz="5400" spc="9" baseline="2275" dirty="0" smtClean="0">
                <a:latin typeface="Calibri"/>
                <a:cs typeface="Calibri"/>
              </a:rPr>
              <a:t>n</a:t>
            </a:r>
            <a:r>
              <a:rPr sz="5400" spc="0" baseline="2275" dirty="0" smtClean="0">
                <a:latin typeface="Calibri"/>
                <a:cs typeface="Calibri"/>
              </a:rPr>
              <a:t>ejo</a:t>
            </a:r>
            <a:r>
              <a:rPr sz="5400" spc="-9" baseline="2275" dirty="0" smtClean="0">
                <a:latin typeface="Calibri"/>
                <a:cs typeface="Calibri"/>
              </a:rPr>
              <a:t> </a:t>
            </a:r>
            <a:r>
              <a:rPr sz="5400" spc="0" baseline="2275" dirty="0" smtClean="0">
                <a:latin typeface="Calibri"/>
                <a:cs typeface="Calibri"/>
              </a:rPr>
              <a:t>de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680172" y="2953258"/>
            <a:ext cx="1147604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65"/>
              </a:lnSpc>
              <a:spcBef>
                <a:spcPts val="188"/>
              </a:spcBef>
            </a:pPr>
            <a:r>
              <a:rPr sz="5400" spc="-59" baseline="3034" dirty="0" smtClean="0">
                <a:latin typeface="Calibri"/>
                <a:cs typeface="Calibri"/>
              </a:rPr>
              <a:t>Z</a:t>
            </a:r>
            <a:r>
              <a:rPr sz="5400" spc="0" baseline="3034" dirty="0" smtClean="0">
                <a:latin typeface="Calibri"/>
                <a:cs typeface="Calibri"/>
              </a:rPr>
              <a:t>oom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0276332" y="365759"/>
            <a:ext cx="1077468" cy="1077468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916940" y="582929"/>
            <a:ext cx="6802327" cy="918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P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ifi</a:t>
            </a:r>
            <a:r>
              <a:rPr sz="6000" spc="-6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c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c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6000" spc="-2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ó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n</a:t>
            </a:r>
            <a:r>
              <a:rPr sz="6000" spc="-13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6000" spc="-1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6000" spc="-8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cu</a:t>
            </a:r>
            <a:r>
              <a:rPr sz="6000" spc="-9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s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o</a:t>
            </a:r>
            <a:r>
              <a:rPr sz="6000" spc="-117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–</a:t>
            </a:r>
            <a:r>
              <a:rPr sz="6000" spc="-6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-3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ía</a:t>
            </a:r>
            <a:r>
              <a:rPr sz="6000" spc="-6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2</a:t>
            </a:r>
            <a:r>
              <a:rPr sz="6000" spc="-4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(</a:t>
            </a:r>
            <a:r>
              <a:rPr sz="6000" spc="-25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0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7</a:t>
            </a:r>
            <a:endParaRPr sz="4000">
              <a:latin typeface="Calibri Light"/>
              <a:cs typeface="Calibri Light"/>
            </a:endParaRPr>
          </a:p>
          <a:p>
            <a:pPr marL="12700" marR="76123">
              <a:lnSpc>
                <a:spcPts val="3015"/>
              </a:lnSpc>
            </a:pPr>
            <a:r>
              <a:rPr sz="4200" spc="-225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T</a:t>
            </a:r>
            <a:r>
              <a:rPr sz="4200" spc="-1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4200" spc="-25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4200" spc="-5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4200" spc="-79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 </a:t>
            </a:r>
            <a:r>
              <a:rPr sz="4200" spc="0" baseline="2925" dirty="0" smtClean="0">
                <a:solidFill>
                  <a:srgbClr val="1F4E79"/>
                </a:solidFill>
                <a:latin typeface="Calibri Light"/>
                <a:cs typeface="Calibri Light"/>
              </a:rPr>
              <a:t>1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722370" y="582929"/>
            <a:ext cx="613147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d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e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340495" y="582929"/>
            <a:ext cx="1190514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spc="-2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A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b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r</a:t>
            </a:r>
            <a:r>
              <a:rPr sz="6000" spc="-19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i</a:t>
            </a:r>
            <a:r>
              <a:rPr sz="6000" spc="-14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l</a:t>
            </a:r>
            <a:r>
              <a:rPr sz="6000" spc="0" baseline="3413" dirty="0" smtClean="0">
                <a:solidFill>
                  <a:srgbClr val="1F4E79"/>
                </a:solidFill>
                <a:latin typeface="Calibri Light"/>
                <a:cs typeface="Calibri Light"/>
              </a:rPr>
              <a:t>)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16940" y="2135504"/>
            <a:ext cx="660028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44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ar un i</a:t>
            </a:r>
            <a:r>
              <a:rPr sz="3600" spc="-9" baseline="3413" dirty="0" smtClean="0">
                <a:latin typeface="Calibri"/>
                <a:cs typeface="Calibri"/>
              </a:rPr>
              <a:t>n</a:t>
            </a:r>
            <a:r>
              <a:rPr sz="3600" spc="-50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orme</a:t>
            </a:r>
            <a:r>
              <a:rPr sz="3600" spc="-4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on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imá</a:t>
            </a:r>
            <a:r>
              <a:rPr sz="3600" spc="-14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en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s</a:t>
            </a:r>
            <a:r>
              <a:rPr sz="3600" spc="-14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9" baseline="3413" dirty="0" smtClean="0">
                <a:latin typeface="Calibri"/>
                <a:cs typeface="Calibri"/>
              </a:rPr>
              <a:t>p</a:t>
            </a:r>
            <a:r>
              <a:rPr sz="3600" spc="0" baseline="3413" dirty="0" smtClean="0">
                <a:latin typeface="Calibri"/>
                <a:cs typeface="Calibri"/>
              </a:rPr>
              <a:t>tu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adas</a:t>
            </a:r>
            <a:r>
              <a:rPr sz="3600" spc="-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s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b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e: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16940" y="2501265"/>
            <a:ext cx="3013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1.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88694" y="2501265"/>
            <a:ext cx="566175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eunión</a:t>
            </a:r>
            <a:r>
              <a:rPr sz="3600" spc="-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ma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enida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en la H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r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ami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nt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34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Z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M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16940" y="3233166"/>
            <a:ext cx="663526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El docum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nt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 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44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ar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end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á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el siguie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-50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orm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o: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6940" y="3964686"/>
            <a:ext cx="4608731" cy="6959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20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latin typeface="Calibri"/>
                <a:cs typeface="Calibri"/>
              </a:rPr>
              <a:t>Ti</a:t>
            </a:r>
            <a:r>
              <a:rPr sz="3600" b="1" spc="-4" baseline="3413" dirty="0" smtClean="0">
                <a:latin typeface="Calibri"/>
                <a:cs typeface="Calibri"/>
              </a:rPr>
              <a:t>p</a:t>
            </a:r>
            <a:r>
              <a:rPr sz="3600" b="1" spc="0" baseline="3413" dirty="0" smtClean="0">
                <a:latin typeface="Calibri"/>
                <a:cs typeface="Calibri"/>
              </a:rPr>
              <a:t>o</a:t>
            </a:r>
            <a:r>
              <a:rPr sz="3600" b="1" spc="-9" baseline="3413" dirty="0" smtClean="0"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latin typeface="Calibri"/>
                <a:cs typeface="Calibri"/>
              </a:rPr>
              <a:t>de </a:t>
            </a:r>
            <a:r>
              <a:rPr sz="3600" b="1" u="heavy" spc="0" baseline="3413" dirty="0" smtClean="0">
                <a:solidFill>
                  <a:srgbClr val="0462C1"/>
                </a:solidFill>
                <a:latin typeface="Calibri"/>
                <a:cs typeface="Calibri"/>
                <a:hlinkClick r:id="rId2"/>
              </a:rPr>
              <a:t>a</a:t>
            </a:r>
            <a:r>
              <a:rPr sz="3600" b="1" u="heavy" spc="-34" baseline="3413" dirty="0" smtClean="0">
                <a:solidFill>
                  <a:srgbClr val="0462C1"/>
                </a:solidFill>
                <a:latin typeface="Calibri"/>
                <a:cs typeface="Calibri"/>
                <a:hlinkClick r:id="rId2"/>
              </a:rPr>
              <a:t>r</a:t>
            </a:r>
            <a:r>
              <a:rPr sz="3600" b="1" u="heavy" spc="0" baseline="3413" dirty="0" smtClean="0">
                <a:solidFill>
                  <a:srgbClr val="0462C1"/>
                </a:solidFill>
                <a:latin typeface="Calibri"/>
                <a:cs typeface="Calibri"/>
                <a:hlinkClick r:id="rId2"/>
              </a:rPr>
              <a:t>chi</a:t>
            </a:r>
            <a:r>
              <a:rPr sz="3600" b="1" u="heavy" spc="-19" baseline="3413" dirty="0" smtClean="0">
                <a:solidFill>
                  <a:srgbClr val="0462C1"/>
                </a:solidFill>
                <a:latin typeface="Calibri"/>
                <a:cs typeface="Calibri"/>
                <a:hlinkClick r:id="rId2"/>
              </a:rPr>
              <a:t>v</a:t>
            </a:r>
            <a:r>
              <a:rPr sz="3600" b="1" u="heavy" spc="4" baseline="3413" dirty="0" smtClean="0">
                <a:solidFill>
                  <a:srgbClr val="0462C1"/>
                </a:solidFill>
                <a:latin typeface="Calibri"/>
                <a:cs typeface="Calibri"/>
                <a:hlinkClick r:id="rId2"/>
              </a:rPr>
              <a:t>o</a:t>
            </a:r>
            <a:r>
              <a:rPr sz="3600" b="1" spc="0" baseline="3413" dirty="0" smtClean="0">
                <a:latin typeface="Calibri"/>
                <a:cs typeface="Calibri"/>
                <a:hlinkClick r:id="rId2"/>
              </a:rPr>
              <a:t>:</a:t>
            </a:r>
            <a:r>
              <a:rPr sz="3600" b="1" spc="-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PDF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880"/>
              </a:lnSpc>
              <a:spcBef>
                <a:spcPts val="16"/>
              </a:spcBef>
            </a:pPr>
            <a:r>
              <a:rPr sz="3600" b="1" spc="-19" baseline="1137" dirty="0" smtClean="0">
                <a:latin typeface="Calibri"/>
                <a:cs typeface="Calibri"/>
              </a:rPr>
              <a:t>F</a:t>
            </a:r>
            <a:r>
              <a:rPr sz="3600" b="1" spc="0" baseline="1137" dirty="0" smtClean="0">
                <a:latin typeface="Calibri"/>
                <a:cs typeface="Calibri"/>
              </a:rPr>
              <a:t>or</a:t>
            </a:r>
            <a:r>
              <a:rPr sz="3600" b="1" spc="9" baseline="1137" dirty="0" smtClean="0">
                <a:latin typeface="Calibri"/>
                <a:cs typeface="Calibri"/>
              </a:rPr>
              <a:t>m</a:t>
            </a:r>
            <a:r>
              <a:rPr sz="3600" b="1" spc="-19" baseline="1137" dirty="0" smtClean="0">
                <a:latin typeface="Calibri"/>
                <a:cs typeface="Calibri"/>
              </a:rPr>
              <a:t>a</a:t>
            </a:r>
            <a:r>
              <a:rPr sz="3600" b="1" spc="-29" baseline="1137" dirty="0" smtClean="0">
                <a:latin typeface="Calibri"/>
                <a:cs typeface="Calibri"/>
              </a:rPr>
              <a:t>t</a:t>
            </a:r>
            <a:r>
              <a:rPr sz="3600" b="1" spc="0" baseline="1137" dirty="0" smtClean="0">
                <a:latin typeface="Calibri"/>
                <a:cs typeface="Calibri"/>
              </a:rPr>
              <a:t>o:</a:t>
            </a:r>
            <a:r>
              <a:rPr sz="3600" b="1" spc="-1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Ap</a:t>
            </a:r>
            <a:r>
              <a:rPr sz="3600" spc="4" baseline="1137" dirty="0" smtClean="0">
                <a:latin typeface="Calibri"/>
                <a:cs typeface="Calibri"/>
              </a:rPr>
              <a:t>e</a:t>
            </a:r>
            <a:r>
              <a:rPr sz="3600" spc="0" baseline="1137" dirty="0" smtClean="0">
                <a:latin typeface="Calibri"/>
                <a:cs typeface="Calibri"/>
              </a:rPr>
              <a:t>llido_Nomb</a:t>
            </a:r>
            <a:r>
              <a:rPr sz="3600" spc="-3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9" baseline="1137" dirty="0" smtClean="0">
                <a:latin typeface="Calibri"/>
                <a:cs typeface="Calibri"/>
              </a:rPr>
              <a:t>_</a:t>
            </a:r>
            <a:r>
              <a:rPr sz="3600" spc="-194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a</a:t>
            </a:r>
            <a:r>
              <a:rPr sz="3600" spc="-29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14" baseline="1137" dirty="0" smtClean="0">
                <a:latin typeface="Calibri"/>
                <a:cs typeface="Calibri"/>
              </a:rPr>
              <a:t>a</a:t>
            </a:r>
            <a:r>
              <a:rPr sz="3600" spc="4" baseline="1137" dirty="0" smtClean="0">
                <a:latin typeface="Calibri"/>
                <a:cs typeface="Calibri"/>
              </a:rPr>
              <a:t>_#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60263" y="4330446"/>
            <a:ext cx="199329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(#</a:t>
            </a:r>
            <a:r>
              <a:rPr sz="3600" spc="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es el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núm</a:t>
            </a:r>
            <a:r>
              <a:rPr sz="3600" spc="4" baseline="3413" dirty="0" smtClean="0">
                <a:latin typeface="Calibri"/>
                <a:cs typeface="Calibri"/>
              </a:rPr>
              <a:t>e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50302" y="4330446"/>
            <a:ext cx="128462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del </a:t>
            </a:r>
            <a:r>
              <a:rPr sz="3600" u="heavy" spc="-194" baseline="3413" dirty="0" smtClean="0">
                <a:solidFill>
                  <a:srgbClr val="0462C1"/>
                </a:solidFill>
                <a:latin typeface="Calibri"/>
                <a:cs typeface="Calibri"/>
                <a:hlinkClick r:id="rId3"/>
              </a:rPr>
              <a:t>T</a:t>
            </a:r>
            <a:r>
              <a:rPr sz="3600" u="heavy" spc="0" baseline="3413" dirty="0" smtClean="0">
                <a:solidFill>
                  <a:srgbClr val="0462C1"/>
                </a:solidFill>
                <a:latin typeface="Calibri"/>
                <a:cs typeface="Calibri"/>
                <a:hlinkClick r:id="rId3"/>
              </a:rPr>
              <a:t>a</a:t>
            </a:r>
            <a:r>
              <a:rPr sz="3600" u="heavy" spc="-25" baseline="3413" dirty="0" smtClean="0">
                <a:solidFill>
                  <a:srgbClr val="0462C1"/>
                </a:solidFill>
                <a:latin typeface="Calibri"/>
                <a:cs typeface="Calibri"/>
                <a:hlinkClick r:id="rId3"/>
              </a:rPr>
              <a:t>r</a:t>
            </a:r>
            <a:r>
              <a:rPr sz="3600" u="heavy" spc="0" baseline="3413" dirty="0" smtClean="0">
                <a:solidFill>
                  <a:srgbClr val="0462C1"/>
                </a:solidFill>
                <a:latin typeface="Calibri"/>
                <a:cs typeface="Calibri"/>
                <a:hlinkClick r:id="rId3"/>
              </a:rPr>
              <a:t>e</a:t>
            </a:r>
            <a:r>
              <a:rPr sz="3600" u="heavy" spc="4" baseline="3413" dirty="0" smtClean="0">
                <a:solidFill>
                  <a:srgbClr val="0462C1"/>
                </a:solidFill>
                <a:latin typeface="Calibri"/>
                <a:cs typeface="Calibri"/>
                <a:hlinkClick r:id="rId3"/>
              </a:rPr>
              <a:t>a</a:t>
            </a:r>
            <a:r>
              <a:rPr sz="3600" spc="0" baseline="3413" dirty="0" smtClean="0">
                <a:latin typeface="Calibri"/>
                <a:cs typeface="Calibri"/>
                <a:hlinkClick r:id="rId3"/>
              </a:rPr>
              <a:t>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6940" y="4695977"/>
            <a:ext cx="1186469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latin typeface="Calibri"/>
                <a:cs typeface="Calibri"/>
              </a:rPr>
              <a:t>Eje</a:t>
            </a:r>
            <a:r>
              <a:rPr sz="3600" b="1" spc="4" baseline="3413" dirty="0" smtClean="0">
                <a:latin typeface="Calibri"/>
                <a:cs typeface="Calibri"/>
              </a:rPr>
              <a:t>m</a:t>
            </a:r>
            <a:r>
              <a:rPr sz="3600" b="1" spc="0" baseline="3413" dirty="0" smtClean="0">
                <a:latin typeface="Calibri"/>
                <a:cs typeface="Calibri"/>
              </a:rPr>
              <a:t>p</a:t>
            </a:r>
            <a:r>
              <a:rPr sz="3600" b="1" spc="-9" baseline="3413" dirty="0" smtClean="0">
                <a:latin typeface="Calibri"/>
                <a:cs typeface="Calibri"/>
              </a:rPr>
              <a:t>l</a:t>
            </a:r>
            <a:r>
              <a:rPr sz="3600" b="1" spc="0" baseline="3413" dirty="0" smtClean="0">
                <a:latin typeface="Calibri"/>
                <a:cs typeface="Calibri"/>
              </a:rPr>
              <a:t>o: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36978" y="4695977"/>
            <a:ext cx="2793870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-119" baseline="3413" dirty="0" smtClean="0">
                <a:latin typeface="Calibri"/>
                <a:cs typeface="Calibri"/>
              </a:rPr>
              <a:t>T</a:t>
            </a:r>
            <a:r>
              <a:rPr sz="3600" b="1" spc="0" baseline="3413" dirty="0" smtClean="0">
                <a:latin typeface="Calibri"/>
                <a:cs typeface="Calibri"/>
              </a:rPr>
              <a:t>ru</a:t>
            </a:r>
            <a:r>
              <a:rPr sz="3600" b="1" spc="-9" baseline="3413" dirty="0" smtClean="0">
                <a:latin typeface="Calibri"/>
                <a:cs typeface="Calibri"/>
              </a:rPr>
              <a:t>j</a:t>
            </a:r>
            <a:r>
              <a:rPr sz="3600" b="1" spc="0" baseline="3413" dirty="0" smtClean="0">
                <a:latin typeface="Calibri"/>
                <a:cs typeface="Calibri"/>
              </a:rPr>
              <a:t>il</a:t>
            </a:r>
            <a:r>
              <a:rPr sz="3600" b="1" spc="-4" baseline="3413" dirty="0" smtClean="0">
                <a:latin typeface="Calibri"/>
                <a:cs typeface="Calibri"/>
              </a:rPr>
              <a:t>l</a:t>
            </a:r>
            <a:r>
              <a:rPr sz="3600" b="1" spc="0" baseline="3413" dirty="0" smtClean="0">
                <a:latin typeface="Calibri"/>
                <a:cs typeface="Calibri"/>
              </a:rPr>
              <a:t>o_Al</a:t>
            </a:r>
            <a:r>
              <a:rPr sz="3600" b="1" spc="-29" baseline="3413" dirty="0" smtClean="0">
                <a:latin typeface="Calibri"/>
                <a:cs typeface="Calibri"/>
              </a:rPr>
              <a:t>e</a:t>
            </a:r>
            <a:r>
              <a:rPr sz="3600" b="1" spc="0" baseline="3413" dirty="0" smtClean="0">
                <a:latin typeface="Calibri"/>
                <a:cs typeface="Calibri"/>
              </a:rPr>
              <a:t>x_</a:t>
            </a:r>
            <a:r>
              <a:rPr sz="3600" b="1" spc="-175" baseline="3413" dirty="0" smtClean="0">
                <a:latin typeface="Calibri"/>
                <a:cs typeface="Calibri"/>
              </a:rPr>
              <a:t>T</a:t>
            </a:r>
            <a:r>
              <a:rPr sz="3600" b="1" spc="0" baseline="3413" dirty="0" smtClean="0">
                <a:latin typeface="Calibri"/>
                <a:cs typeface="Calibri"/>
              </a:rPr>
              <a:t>a</a:t>
            </a:r>
            <a:r>
              <a:rPr sz="3600" b="1" spc="-25" baseline="3413" dirty="0" smtClean="0">
                <a:latin typeface="Calibri"/>
                <a:cs typeface="Calibri"/>
              </a:rPr>
              <a:t>r</a:t>
            </a:r>
            <a:r>
              <a:rPr sz="3600" b="1" spc="0" baseline="3413" dirty="0" smtClean="0">
                <a:latin typeface="Calibri"/>
                <a:cs typeface="Calibri"/>
              </a:rPr>
              <a:t>ea</a:t>
            </a:r>
            <a:r>
              <a:rPr sz="3600" b="1" spc="4" baseline="3413" dirty="0" smtClean="0">
                <a:latin typeface="Calibri"/>
                <a:cs typeface="Calibri"/>
              </a:rPr>
              <a:t>_</a:t>
            </a:r>
            <a:r>
              <a:rPr sz="3600" b="1" spc="0" baseline="3413" dirty="0" smtClean="0">
                <a:latin typeface="Calibri"/>
                <a:cs typeface="Calibri"/>
              </a:rPr>
              <a:t>1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16940" y="5427980"/>
            <a:ext cx="430255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latin typeface="Calibri"/>
                <a:cs typeface="Calibri"/>
              </a:rPr>
              <a:t>E</a:t>
            </a:r>
            <a:r>
              <a:rPr sz="3600" b="1" spc="-25" baseline="3413" dirty="0" smtClean="0">
                <a:latin typeface="Calibri"/>
                <a:cs typeface="Calibri"/>
              </a:rPr>
              <a:t>n</a:t>
            </a:r>
            <a:r>
              <a:rPr sz="3600" b="1" spc="0" baseline="3413" dirty="0" smtClean="0">
                <a:latin typeface="Calibri"/>
                <a:cs typeface="Calibri"/>
              </a:rPr>
              <a:t>t</a:t>
            </a:r>
            <a:r>
              <a:rPr sz="3600" b="1" spc="-29" baseline="3413" dirty="0" smtClean="0">
                <a:latin typeface="Calibri"/>
                <a:cs typeface="Calibri"/>
              </a:rPr>
              <a:t>r</a:t>
            </a:r>
            <a:r>
              <a:rPr sz="3600" b="1" spc="0" baseline="3413" dirty="0" smtClean="0">
                <a:latin typeface="Calibri"/>
                <a:cs typeface="Calibri"/>
              </a:rPr>
              <a:t>e</a:t>
            </a:r>
            <a:r>
              <a:rPr sz="3600" b="1" spc="-29" baseline="3413" dirty="0" smtClean="0">
                <a:latin typeface="Calibri"/>
                <a:cs typeface="Calibri"/>
              </a:rPr>
              <a:t>g</a:t>
            </a:r>
            <a:r>
              <a:rPr sz="3600" b="1" spc="0" baseline="3413" dirty="0" smtClean="0">
                <a:latin typeface="Calibri"/>
                <a:cs typeface="Calibri"/>
              </a:rPr>
              <a:t>a: </a:t>
            </a:r>
            <a:r>
              <a:rPr sz="3600" spc="0" baseline="3413" dirty="0" smtClean="0">
                <a:latin typeface="Calibri"/>
                <a:cs typeface="Calibri"/>
              </a:rPr>
              <a:t>Jue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es 09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de abril, 23h</a:t>
            </a:r>
            <a:r>
              <a:rPr sz="3600" spc="-9" baseline="3413" dirty="0" smtClean="0">
                <a:latin typeface="Calibri"/>
                <a:cs typeface="Calibri"/>
              </a:rPr>
              <a:t>0</a:t>
            </a:r>
            <a:r>
              <a:rPr sz="3600" spc="0" baseline="3413" dirty="0" smtClean="0">
                <a:latin typeface="Calibri"/>
                <a:cs typeface="Calibri"/>
              </a:rPr>
              <a:t>0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</TotalTime>
  <Words>818</Words>
  <Application>Microsoft Office PowerPoint</Application>
  <PresentationFormat>Panorámica</PresentationFormat>
  <Paragraphs>261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5" baseType="lpstr">
      <vt:lpstr>Arial</vt:lpstr>
      <vt:lpstr>Bell MT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Danilo Quintana</dc:creator>
  <cp:lastModifiedBy>Danilo Quintana</cp:lastModifiedBy>
  <cp:revision>3</cp:revision>
  <dcterms:modified xsi:type="dcterms:W3CDTF">2020-04-24T23:53:11Z</dcterms:modified>
</cp:coreProperties>
</file>