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9" r:id="rId2"/>
    <p:sldId id="286" r:id="rId3"/>
    <p:sldId id="287" r:id="rId4"/>
    <p:sldId id="288" r:id="rId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910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932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7363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1402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856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937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555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9941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278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308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98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8D571-E17F-4578-83C1-19ACFCB7BB95}" type="datetimeFigureOut">
              <a:rPr lang="es-EC" smtClean="0"/>
              <a:t>11/12/2024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907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3 Rectángulo">
            <a:extLst>
              <a:ext uri="{FF2B5EF4-FFF2-40B4-BE49-F238E27FC236}">
                <a16:creationId xmlns:a16="http://schemas.microsoft.com/office/drawing/2014/main" id="{4B2FA030-6F77-4D19-A72C-BD7B12390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625" y="1439960"/>
            <a:ext cx="8280400" cy="380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572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572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572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572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572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572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572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572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572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C" altLang="es-E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Asignatura: </a:t>
            </a:r>
            <a:r>
              <a:rPr lang="es-EC" altLang="es-E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Investigación </a:t>
            </a:r>
            <a:r>
              <a:rPr lang="es-ES" altLang="es-E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salud</a:t>
            </a:r>
            <a:endParaRPr lang="es-ES" altLang="es-E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Semestre: Sexto</a:t>
            </a:r>
            <a:endParaRPr lang="es-ES" altLang="es-E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_tradnl" altLang="es-E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Profesora: </a:t>
            </a:r>
            <a:r>
              <a:rPr lang="es-ES_tradnl" altLang="es-E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</a:t>
            </a:r>
            <a:r>
              <a:rPr lang="es-ES_tradnl" altLang="es-E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Angélica Herrera M.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s-ES" altLang="es-ES" sz="9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2:</a:t>
            </a:r>
            <a:r>
              <a:rPr lang="es-ES" altLang="es-E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Particularidades del diseño metodológico en las investigaciones en salud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s-ES_tradnl" altLang="es-ES" sz="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_tradnl" altLang="es-E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</a:t>
            </a:r>
          </a:p>
          <a:p>
            <a:pPr>
              <a:spcBef>
                <a:spcPct val="0"/>
              </a:spcBef>
              <a:buNone/>
            </a:pPr>
            <a:r>
              <a:rPr lang="es-ES" altLang="es-E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2.10. Relación entre los componentes del diseño metodológico</a:t>
            </a: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D41FB98F-08F3-4D67-B441-34D12B92E85D}"/>
              </a:ext>
            </a:extLst>
          </p:cNvPr>
          <p:cNvSpPr/>
          <p:nvPr/>
        </p:nvSpPr>
        <p:spPr>
          <a:xfrm>
            <a:off x="2963863" y="2078038"/>
            <a:ext cx="118745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5800">
              <a:defRPr/>
            </a:pPr>
            <a:endParaRPr lang="es-ES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Métodos o Metodología o Diseño metodológico</a:t>
            </a:r>
            <a:b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Estructura: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Tipo de estudio</a:t>
            </a: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según la clasificación de la investigación que corresponda.</a:t>
            </a:r>
            <a:endParaRPr lang="es-EC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s-E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Universo y muestra</a:t>
            </a: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Definir la población objeto de estudio. Si se utilizan muestras probabilísticas o no probabilísticas, señalar el tamaño aproximado de estas, su procedencia y el método de muestreo empleado. Se deben definir los elementos que se estudiarán, los criterios de inclusión o exclusión, y el lugar y tiempo a que está referido el estudio.</a:t>
            </a:r>
            <a:endParaRPr lang="es-EC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3342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Métodos o Metodología o Diseño metodológico</a:t>
            </a:r>
            <a:b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Estructura: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Operacionalización</a:t>
            </a: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las variables. 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identifican y describen cada una de las variables del estudio y las categorías que serán utilizadas; se declara su relación con el estudio: dependiente, independiente o de confusión; y se especifican los conceptos o constructos de las categorías, según corresponda.</a:t>
            </a:r>
          </a:p>
          <a:p>
            <a:pPr marL="0" lvl="0" indent="0" algn="just">
              <a:buNone/>
            </a:pPr>
            <a:endParaRPr lang="es-E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s-E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s-ES" sz="3000" b="1" i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Recolección</a:t>
            </a:r>
            <a:r>
              <a:rPr lang="es-ES" sz="3000" b="1" i="1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3000" b="1" i="1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b="1" i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datos</a:t>
            </a:r>
            <a:r>
              <a:rPr lang="es-ES" sz="30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S" sz="3000" b="1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Descripción</a:t>
            </a:r>
            <a:r>
              <a:rPr lang="es-ES" sz="3000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minuciosa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3000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méto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dos (</a:t>
            </a:r>
            <a:r>
              <a:rPr lang="es-E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 teórico y nivel empírico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técnicas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procedimientos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utilizarán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colección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datos;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especificará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fuente.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Todas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las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herramientas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instrumentos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deben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anexar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proyecto.</a:t>
            </a:r>
          </a:p>
          <a:p>
            <a:pPr marL="0" lvl="0" indent="0" algn="just">
              <a:buNone/>
            </a:pPr>
            <a:endParaRPr lang="es-E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es-E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68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Métodos o Metodología o Diseño metodológico</a:t>
            </a:r>
            <a:b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Estructura: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ES" b="1" spc="-25" dirty="0">
                <a:solidFill>
                  <a:srgbClr val="231F20"/>
                </a:solidFill>
                <a:latin typeface="Times New Roman" panose="02020603050405020304" pitchFamily="18" charset="0"/>
              </a:rPr>
              <a:t>5. </a:t>
            </a:r>
            <a:r>
              <a:rPr lang="es-ES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 de procesamiento y análisis de la información</a:t>
            </a:r>
            <a:r>
              <a:rPr lang="es-ES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Descripción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todo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</a:t>
            </a:r>
            <a:r>
              <a:rPr lang="es-ES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referente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procesamiento</a:t>
            </a:r>
            <a:r>
              <a:rPr lang="es-ES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información,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sea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cuantitativa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cualitativa.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crearon </a:t>
            </a:r>
            <a:r>
              <a:rPr lang="es-ES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bases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datos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realizará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manualmente.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Utilización de métodos</a:t>
            </a:r>
            <a:r>
              <a:rPr lang="es-ES" spc="-1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estadísticos. </a:t>
            </a:r>
          </a:p>
          <a:p>
            <a:pPr marL="0" lvl="0" indent="0" algn="just">
              <a:buNone/>
            </a:pPr>
            <a:endParaRPr lang="es-ES" spc="-30" dirty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pPr marL="0" marR="802640" lvl="0" indent="0" algn="just">
              <a:lnSpc>
                <a:spcPct val="101000"/>
              </a:lnSpc>
              <a:spcBef>
                <a:spcPts val="130"/>
              </a:spcBef>
              <a:buClr>
                <a:srgbClr val="231F20"/>
              </a:buClr>
              <a:buSzPts val="1200"/>
              <a:buNone/>
              <a:tabLst>
                <a:tab pos="1307465" algn="l"/>
              </a:tabLst>
            </a:pPr>
            <a:r>
              <a:rPr lang="es-ES" sz="3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s-ES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Consideraciones</a:t>
            </a:r>
            <a:r>
              <a:rPr lang="es-ES" b="1" i="1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éticas</a:t>
            </a:r>
            <a:r>
              <a:rPr lang="es-ES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S" b="1" spc="-9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Deben</a:t>
            </a:r>
            <a:r>
              <a:rPr lang="es-ES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estar</a:t>
            </a:r>
            <a:r>
              <a:rPr lang="es-ES" spc="-9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bien</a:t>
            </a:r>
            <a:r>
              <a:rPr lang="es-ES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claros</a:t>
            </a:r>
            <a:r>
              <a:rPr lang="es-ES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pc="-9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defini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aspectos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relacionados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S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ética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investiga</a:t>
            </a:r>
            <a:r>
              <a:rPr lang="es-ES" sz="24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ción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24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pretende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realizar,</a:t>
            </a:r>
            <a:r>
              <a:rPr lang="es-ES" sz="24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cualquiera</a:t>
            </a:r>
            <a:r>
              <a:rPr lang="es-ES" sz="24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momen</a:t>
            </a:r>
            <a:r>
              <a:rPr lang="es-ES" sz="2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tos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desarrollo</a:t>
            </a:r>
            <a:r>
              <a:rPr lang="es-ES" sz="2400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esta.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EC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s-ES" spc="-30" dirty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22262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326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Métodos o Metodología o Diseño metodológico Estructura:</vt:lpstr>
      <vt:lpstr>Métodos o Metodología o Diseño metodológico Estructura:</vt:lpstr>
      <vt:lpstr>Métodos o Metodología o Diseño metodológico Estructura:</vt:lpstr>
    </vt:vector>
  </TitlesOfParts>
  <Company>eXit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Angelica Salome Herrera Molina</cp:lastModifiedBy>
  <cp:revision>41</cp:revision>
  <dcterms:created xsi:type="dcterms:W3CDTF">2016-01-21T19:07:24Z</dcterms:created>
  <dcterms:modified xsi:type="dcterms:W3CDTF">2024-12-11T14:24:30Z</dcterms:modified>
</cp:coreProperties>
</file>