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30"/>
  </p:notesMasterIdLst>
  <p:sldIdLst>
    <p:sldId id="256" r:id="rId2"/>
    <p:sldId id="259" r:id="rId3"/>
    <p:sldId id="260" r:id="rId4"/>
    <p:sldId id="261" r:id="rId5"/>
    <p:sldId id="262" r:id="rId6"/>
    <p:sldId id="263" r:id="rId7"/>
    <p:sldId id="264" r:id="rId8"/>
    <p:sldId id="265" r:id="rId9"/>
    <p:sldId id="266" r:id="rId10"/>
    <p:sldId id="267" r:id="rId11"/>
    <p:sldId id="329" r:id="rId12"/>
    <p:sldId id="330" r:id="rId13"/>
    <p:sldId id="331" r:id="rId14"/>
    <p:sldId id="332" r:id="rId15"/>
    <p:sldId id="333" r:id="rId16"/>
    <p:sldId id="336" r:id="rId17"/>
    <p:sldId id="337" r:id="rId18"/>
    <p:sldId id="338" r:id="rId19"/>
    <p:sldId id="339" r:id="rId20"/>
    <p:sldId id="340" r:id="rId21"/>
    <p:sldId id="347" r:id="rId22"/>
    <p:sldId id="348" r:id="rId23"/>
    <p:sldId id="341" r:id="rId24"/>
    <p:sldId id="342" r:id="rId25"/>
    <p:sldId id="343" r:id="rId26"/>
    <p:sldId id="344" r:id="rId27"/>
    <p:sldId id="345" r:id="rId28"/>
    <p:sldId id="346" r:id="rId29"/>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45" autoAdjust="0"/>
    <p:restoredTop sz="94660"/>
  </p:normalViewPr>
  <p:slideViewPr>
    <p:cSldViewPr>
      <p:cViewPr varScale="1">
        <p:scale>
          <a:sx n="74" d="100"/>
          <a:sy n="74" d="100"/>
        </p:scale>
        <p:origin x="1044" y="5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diagrams/_rels/drawing10.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12.xml.rels><?xml version="1.0" encoding="UTF-8" standalone="yes"?>
<Relationships xmlns="http://schemas.openxmlformats.org/package/2006/relationships"><Relationship Id="rId1" Type="http://schemas.openxmlformats.org/officeDocument/2006/relationships/image" Target="../media/image1.jpeg"/></Relationships>
</file>

<file path=ppt/diagrams/_rels/drawing5.xml.rels><?xml version="1.0" encoding="UTF-8" standalone="yes"?>
<Relationships xmlns="http://schemas.openxmlformats.org/package/2006/relationships"><Relationship Id="rId1" Type="http://schemas.openxmlformats.org/officeDocument/2006/relationships/image" Target="../media/image1.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1#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B5BEFB4-6688-4F27-AAB2-5385E3B294CA}"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es-ES"/>
        </a:p>
      </dgm:t>
    </dgm:pt>
    <dgm:pt modelId="{B1BCA37F-2800-4C93-93E5-0FDD12007C7F}">
      <dgm:prSet/>
      <dgm:spPr/>
      <dgm:t>
        <a:bodyPr/>
        <a:lstStyle/>
        <a:p>
          <a:pPr rtl="0"/>
          <a:r>
            <a:rPr lang="es-EC" smtClean="0"/>
            <a:t>Según las opciones de inversión</a:t>
          </a:r>
          <a:endParaRPr lang="es-EC"/>
        </a:p>
      </dgm:t>
    </dgm:pt>
    <dgm:pt modelId="{2F29C9B4-99D7-42DE-B275-3B8320E218A7}" type="parTrans" cxnId="{127E5C0E-297C-480A-8C2C-B9F98B2DBFEB}">
      <dgm:prSet/>
      <dgm:spPr/>
      <dgm:t>
        <a:bodyPr/>
        <a:lstStyle/>
        <a:p>
          <a:endParaRPr lang="es-ES"/>
        </a:p>
      </dgm:t>
    </dgm:pt>
    <dgm:pt modelId="{F0904B94-1C62-4ABB-A803-6D519CBB89F0}" type="sibTrans" cxnId="{127E5C0E-297C-480A-8C2C-B9F98B2DBFEB}">
      <dgm:prSet/>
      <dgm:spPr/>
      <dgm:t>
        <a:bodyPr/>
        <a:lstStyle/>
        <a:p>
          <a:endParaRPr lang="es-ES"/>
        </a:p>
      </dgm:t>
    </dgm:pt>
    <dgm:pt modelId="{97EE0EC7-4F5A-40A2-BA35-84E033D94774}">
      <dgm:prSet/>
      <dgm:spPr/>
      <dgm:t>
        <a:bodyPr/>
        <a:lstStyle/>
        <a:p>
          <a:pPr rtl="0"/>
          <a:r>
            <a:rPr lang="es-EC" smtClean="0"/>
            <a:t>Dependientes</a:t>
          </a:r>
          <a:endParaRPr lang="es-EC"/>
        </a:p>
      </dgm:t>
    </dgm:pt>
    <dgm:pt modelId="{A930E777-BF1F-4643-8102-E079E1B80655}" type="parTrans" cxnId="{F8C757FF-9CE9-4206-AD06-8F7AF8EA5031}">
      <dgm:prSet/>
      <dgm:spPr/>
      <dgm:t>
        <a:bodyPr/>
        <a:lstStyle/>
        <a:p>
          <a:endParaRPr lang="es-ES"/>
        </a:p>
      </dgm:t>
    </dgm:pt>
    <dgm:pt modelId="{CE56EB32-B7DC-4652-B7F8-06F4A07747F9}" type="sibTrans" cxnId="{F8C757FF-9CE9-4206-AD06-8F7AF8EA5031}">
      <dgm:prSet/>
      <dgm:spPr/>
      <dgm:t>
        <a:bodyPr/>
        <a:lstStyle/>
        <a:p>
          <a:endParaRPr lang="es-ES"/>
        </a:p>
      </dgm:t>
    </dgm:pt>
    <dgm:pt modelId="{22469DC8-F063-4E62-B5A4-3C471764C807}">
      <dgm:prSet/>
      <dgm:spPr/>
      <dgm:t>
        <a:bodyPr/>
        <a:lstStyle/>
        <a:p>
          <a:pPr rtl="0"/>
          <a:r>
            <a:rPr lang="es-EC" smtClean="0"/>
            <a:t>Independientes </a:t>
          </a:r>
          <a:endParaRPr lang="es-EC"/>
        </a:p>
      </dgm:t>
    </dgm:pt>
    <dgm:pt modelId="{28FF9C2C-7D6E-4F58-94BF-BD1F27FEC996}" type="parTrans" cxnId="{259A41A2-8411-4FF3-9B8D-9E2987802835}">
      <dgm:prSet/>
      <dgm:spPr/>
      <dgm:t>
        <a:bodyPr/>
        <a:lstStyle/>
        <a:p>
          <a:endParaRPr lang="es-ES"/>
        </a:p>
      </dgm:t>
    </dgm:pt>
    <dgm:pt modelId="{C7F2E28B-78DE-483C-902F-7FDD4FBF086A}" type="sibTrans" cxnId="{259A41A2-8411-4FF3-9B8D-9E2987802835}">
      <dgm:prSet/>
      <dgm:spPr/>
      <dgm:t>
        <a:bodyPr/>
        <a:lstStyle/>
        <a:p>
          <a:endParaRPr lang="es-ES"/>
        </a:p>
      </dgm:t>
    </dgm:pt>
    <dgm:pt modelId="{6826582B-6A13-4A75-8339-48C695B57DC7}">
      <dgm:prSet/>
      <dgm:spPr/>
      <dgm:t>
        <a:bodyPr/>
        <a:lstStyle/>
        <a:p>
          <a:pPr rtl="0"/>
          <a:r>
            <a:rPr lang="es-EC" smtClean="0"/>
            <a:t>Mutuamente excluyentes</a:t>
          </a:r>
          <a:endParaRPr lang="es-EC"/>
        </a:p>
      </dgm:t>
    </dgm:pt>
    <dgm:pt modelId="{3796BE71-0100-4742-B752-C51873A2997E}" type="parTrans" cxnId="{4C5105A0-D5D5-43EE-8FDB-19BDFF155E3D}">
      <dgm:prSet/>
      <dgm:spPr/>
      <dgm:t>
        <a:bodyPr/>
        <a:lstStyle/>
        <a:p>
          <a:endParaRPr lang="es-ES"/>
        </a:p>
      </dgm:t>
    </dgm:pt>
    <dgm:pt modelId="{91226F4C-0118-4DC5-B5AE-006346DED33C}" type="sibTrans" cxnId="{4C5105A0-D5D5-43EE-8FDB-19BDFF155E3D}">
      <dgm:prSet/>
      <dgm:spPr/>
      <dgm:t>
        <a:bodyPr/>
        <a:lstStyle/>
        <a:p>
          <a:endParaRPr lang="es-ES"/>
        </a:p>
      </dgm:t>
    </dgm:pt>
    <dgm:pt modelId="{C0E5132C-CDAE-4A4B-927E-23900F224FA5}" type="pres">
      <dgm:prSet presAssocID="{6B5BEFB4-6688-4F27-AAB2-5385E3B294CA}" presName="diagram" presStyleCnt="0">
        <dgm:presLayoutVars>
          <dgm:chPref val="1"/>
          <dgm:dir/>
          <dgm:animOne val="branch"/>
          <dgm:animLvl val="lvl"/>
          <dgm:resizeHandles/>
        </dgm:presLayoutVars>
      </dgm:prSet>
      <dgm:spPr/>
      <dgm:t>
        <a:bodyPr/>
        <a:lstStyle/>
        <a:p>
          <a:endParaRPr lang="es-ES"/>
        </a:p>
      </dgm:t>
    </dgm:pt>
    <dgm:pt modelId="{DC1A2D23-A06C-4794-B2CC-8F75D66458EB}" type="pres">
      <dgm:prSet presAssocID="{B1BCA37F-2800-4C93-93E5-0FDD12007C7F}" presName="root" presStyleCnt="0"/>
      <dgm:spPr/>
    </dgm:pt>
    <dgm:pt modelId="{4F087888-3E53-4202-B1B9-B61194F0EA40}" type="pres">
      <dgm:prSet presAssocID="{B1BCA37F-2800-4C93-93E5-0FDD12007C7F}" presName="rootComposite" presStyleCnt="0"/>
      <dgm:spPr/>
    </dgm:pt>
    <dgm:pt modelId="{3D8D7D0C-5F07-4340-9CBB-AD1948FDF6FC}" type="pres">
      <dgm:prSet presAssocID="{B1BCA37F-2800-4C93-93E5-0FDD12007C7F}" presName="rootText" presStyleLbl="node1" presStyleIdx="0" presStyleCnt="1" custScaleX="309223"/>
      <dgm:spPr/>
      <dgm:t>
        <a:bodyPr/>
        <a:lstStyle/>
        <a:p>
          <a:endParaRPr lang="es-ES"/>
        </a:p>
      </dgm:t>
    </dgm:pt>
    <dgm:pt modelId="{FC418E5C-EE75-44A2-A9FB-01577245A7C2}" type="pres">
      <dgm:prSet presAssocID="{B1BCA37F-2800-4C93-93E5-0FDD12007C7F}" presName="rootConnector" presStyleLbl="node1" presStyleIdx="0" presStyleCnt="1"/>
      <dgm:spPr/>
      <dgm:t>
        <a:bodyPr/>
        <a:lstStyle/>
        <a:p>
          <a:endParaRPr lang="es-ES"/>
        </a:p>
      </dgm:t>
    </dgm:pt>
    <dgm:pt modelId="{39AA29D5-E337-4980-843A-9750A988AD75}" type="pres">
      <dgm:prSet presAssocID="{B1BCA37F-2800-4C93-93E5-0FDD12007C7F}" presName="childShape" presStyleCnt="0"/>
      <dgm:spPr/>
    </dgm:pt>
    <dgm:pt modelId="{8BC39152-4510-4EF4-9AF8-10C3C25734AF}" type="pres">
      <dgm:prSet presAssocID="{A930E777-BF1F-4643-8102-E079E1B80655}" presName="Name13" presStyleLbl="parChTrans1D2" presStyleIdx="0" presStyleCnt="3"/>
      <dgm:spPr/>
      <dgm:t>
        <a:bodyPr/>
        <a:lstStyle/>
        <a:p>
          <a:endParaRPr lang="es-ES"/>
        </a:p>
      </dgm:t>
    </dgm:pt>
    <dgm:pt modelId="{92E42C5E-A297-4897-AF5E-727A0E9D24C1}" type="pres">
      <dgm:prSet presAssocID="{97EE0EC7-4F5A-40A2-BA35-84E033D94774}" presName="childText" presStyleLbl="bgAcc1" presStyleIdx="0" presStyleCnt="3" custScaleX="189292">
        <dgm:presLayoutVars>
          <dgm:bulletEnabled val="1"/>
        </dgm:presLayoutVars>
      </dgm:prSet>
      <dgm:spPr/>
      <dgm:t>
        <a:bodyPr/>
        <a:lstStyle/>
        <a:p>
          <a:endParaRPr lang="es-ES"/>
        </a:p>
      </dgm:t>
    </dgm:pt>
    <dgm:pt modelId="{307B1A54-1782-4ADE-B319-3EBDAB79D9E9}" type="pres">
      <dgm:prSet presAssocID="{28FF9C2C-7D6E-4F58-94BF-BD1F27FEC996}" presName="Name13" presStyleLbl="parChTrans1D2" presStyleIdx="1" presStyleCnt="3"/>
      <dgm:spPr/>
      <dgm:t>
        <a:bodyPr/>
        <a:lstStyle/>
        <a:p>
          <a:endParaRPr lang="es-ES"/>
        </a:p>
      </dgm:t>
    </dgm:pt>
    <dgm:pt modelId="{3F88168D-A1EF-4231-BD48-63E7B94CA46B}" type="pres">
      <dgm:prSet presAssocID="{22469DC8-F063-4E62-B5A4-3C471764C807}" presName="childText" presStyleLbl="bgAcc1" presStyleIdx="1" presStyleCnt="3" custScaleX="189292">
        <dgm:presLayoutVars>
          <dgm:bulletEnabled val="1"/>
        </dgm:presLayoutVars>
      </dgm:prSet>
      <dgm:spPr/>
      <dgm:t>
        <a:bodyPr/>
        <a:lstStyle/>
        <a:p>
          <a:endParaRPr lang="es-ES"/>
        </a:p>
      </dgm:t>
    </dgm:pt>
    <dgm:pt modelId="{9EE6CE43-D4EE-4173-A145-31336A76B5C2}" type="pres">
      <dgm:prSet presAssocID="{3796BE71-0100-4742-B752-C51873A2997E}" presName="Name13" presStyleLbl="parChTrans1D2" presStyleIdx="2" presStyleCnt="3"/>
      <dgm:spPr/>
      <dgm:t>
        <a:bodyPr/>
        <a:lstStyle/>
        <a:p>
          <a:endParaRPr lang="es-ES"/>
        </a:p>
      </dgm:t>
    </dgm:pt>
    <dgm:pt modelId="{9D0725B0-9D63-4B3A-8D0D-FCA57C3EBDC3}" type="pres">
      <dgm:prSet presAssocID="{6826582B-6A13-4A75-8339-48C695B57DC7}" presName="childText" presStyleLbl="bgAcc1" presStyleIdx="2" presStyleCnt="3" custScaleX="189292">
        <dgm:presLayoutVars>
          <dgm:bulletEnabled val="1"/>
        </dgm:presLayoutVars>
      </dgm:prSet>
      <dgm:spPr/>
      <dgm:t>
        <a:bodyPr/>
        <a:lstStyle/>
        <a:p>
          <a:endParaRPr lang="es-ES"/>
        </a:p>
      </dgm:t>
    </dgm:pt>
  </dgm:ptLst>
  <dgm:cxnLst>
    <dgm:cxn modelId="{ABF7927D-3E5B-4BAD-9F0B-26D259AB2DAA}" type="presOf" srcId="{6826582B-6A13-4A75-8339-48C695B57DC7}" destId="{9D0725B0-9D63-4B3A-8D0D-FCA57C3EBDC3}" srcOrd="0" destOrd="0" presId="urn:microsoft.com/office/officeart/2005/8/layout/hierarchy3"/>
    <dgm:cxn modelId="{7450E6A5-5ED2-4C1F-B58E-FD6820F29560}" type="presOf" srcId="{28FF9C2C-7D6E-4F58-94BF-BD1F27FEC996}" destId="{307B1A54-1782-4ADE-B319-3EBDAB79D9E9}" srcOrd="0" destOrd="0" presId="urn:microsoft.com/office/officeart/2005/8/layout/hierarchy3"/>
    <dgm:cxn modelId="{E9251357-A9A2-46D8-9C82-13A66415DC72}" type="presOf" srcId="{B1BCA37F-2800-4C93-93E5-0FDD12007C7F}" destId="{FC418E5C-EE75-44A2-A9FB-01577245A7C2}" srcOrd="1" destOrd="0" presId="urn:microsoft.com/office/officeart/2005/8/layout/hierarchy3"/>
    <dgm:cxn modelId="{34B9923E-7126-4826-B042-C7FB43875E4F}" type="presOf" srcId="{3796BE71-0100-4742-B752-C51873A2997E}" destId="{9EE6CE43-D4EE-4173-A145-31336A76B5C2}" srcOrd="0" destOrd="0" presId="urn:microsoft.com/office/officeart/2005/8/layout/hierarchy3"/>
    <dgm:cxn modelId="{F8C757FF-9CE9-4206-AD06-8F7AF8EA5031}" srcId="{B1BCA37F-2800-4C93-93E5-0FDD12007C7F}" destId="{97EE0EC7-4F5A-40A2-BA35-84E033D94774}" srcOrd="0" destOrd="0" parTransId="{A930E777-BF1F-4643-8102-E079E1B80655}" sibTransId="{CE56EB32-B7DC-4652-B7F8-06F4A07747F9}"/>
    <dgm:cxn modelId="{2DEFEE64-1800-433B-A641-BB69809E7232}" type="presOf" srcId="{22469DC8-F063-4E62-B5A4-3C471764C807}" destId="{3F88168D-A1EF-4231-BD48-63E7B94CA46B}" srcOrd="0" destOrd="0" presId="urn:microsoft.com/office/officeart/2005/8/layout/hierarchy3"/>
    <dgm:cxn modelId="{127E5C0E-297C-480A-8C2C-B9F98B2DBFEB}" srcId="{6B5BEFB4-6688-4F27-AAB2-5385E3B294CA}" destId="{B1BCA37F-2800-4C93-93E5-0FDD12007C7F}" srcOrd="0" destOrd="0" parTransId="{2F29C9B4-99D7-42DE-B275-3B8320E218A7}" sibTransId="{F0904B94-1C62-4ABB-A803-6D519CBB89F0}"/>
    <dgm:cxn modelId="{259A41A2-8411-4FF3-9B8D-9E2987802835}" srcId="{B1BCA37F-2800-4C93-93E5-0FDD12007C7F}" destId="{22469DC8-F063-4E62-B5A4-3C471764C807}" srcOrd="1" destOrd="0" parTransId="{28FF9C2C-7D6E-4F58-94BF-BD1F27FEC996}" sibTransId="{C7F2E28B-78DE-483C-902F-7FDD4FBF086A}"/>
    <dgm:cxn modelId="{7963B05F-F64A-4D6D-8E42-4252509C624E}" type="presOf" srcId="{6B5BEFB4-6688-4F27-AAB2-5385E3B294CA}" destId="{C0E5132C-CDAE-4A4B-927E-23900F224FA5}" srcOrd="0" destOrd="0" presId="urn:microsoft.com/office/officeart/2005/8/layout/hierarchy3"/>
    <dgm:cxn modelId="{4DED3CA5-F382-4FF3-9DB9-2590FADEDED0}" type="presOf" srcId="{97EE0EC7-4F5A-40A2-BA35-84E033D94774}" destId="{92E42C5E-A297-4897-AF5E-727A0E9D24C1}" srcOrd="0" destOrd="0" presId="urn:microsoft.com/office/officeart/2005/8/layout/hierarchy3"/>
    <dgm:cxn modelId="{92C65009-84CD-4749-9096-CB6211BD2387}" type="presOf" srcId="{B1BCA37F-2800-4C93-93E5-0FDD12007C7F}" destId="{3D8D7D0C-5F07-4340-9CBB-AD1948FDF6FC}" srcOrd="0" destOrd="0" presId="urn:microsoft.com/office/officeart/2005/8/layout/hierarchy3"/>
    <dgm:cxn modelId="{4C5105A0-D5D5-43EE-8FDB-19BDFF155E3D}" srcId="{B1BCA37F-2800-4C93-93E5-0FDD12007C7F}" destId="{6826582B-6A13-4A75-8339-48C695B57DC7}" srcOrd="2" destOrd="0" parTransId="{3796BE71-0100-4742-B752-C51873A2997E}" sibTransId="{91226F4C-0118-4DC5-B5AE-006346DED33C}"/>
    <dgm:cxn modelId="{991CD79C-EDB0-4DA5-81BB-A979C0CEED4C}" type="presOf" srcId="{A930E777-BF1F-4643-8102-E079E1B80655}" destId="{8BC39152-4510-4EF4-9AF8-10C3C25734AF}" srcOrd="0" destOrd="0" presId="urn:microsoft.com/office/officeart/2005/8/layout/hierarchy3"/>
    <dgm:cxn modelId="{A1D5C45A-4DD4-4808-A592-97491BD716B3}" type="presParOf" srcId="{C0E5132C-CDAE-4A4B-927E-23900F224FA5}" destId="{DC1A2D23-A06C-4794-B2CC-8F75D66458EB}" srcOrd="0" destOrd="0" presId="urn:microsoft.com/office/officeart/2005/8/layout/hierarchy3"/>
    <dgm:cxn modelId="{5C6A1949-B7EC-4C75-9B51-8BABD1E10363}" type="presParOf" srcId="{DC1A2D23-A06C-4794-B2CC-8F75D66458EB}" destId="{4F087888-3E53-4202-B1B9-B61194F0EA40}" srcOrd="0" destOrd="0" presId="urn:microsoft.com/office/officeart/2005/8/layout/hierarchy3"/>
    <dgm:cxn modelId="{FD3F6FBB-72DE-4235-9988-3553020D8906}" type="presParOf" srcId="{4F087888-3E53-4202-B1B9-B61194F0EA40}" destId="{3D8D7D0C-5F07-4340-9CBB-AD1948FDF6FC}" srcOrd="0" destOrd="0" presId="urn:microsoft.com/office/officeart/2005/8/layout/hierarchy3"/>
    <dgm:cxn modelId="{ED84E5AC-83EE-4DCA-8C23-05123C2A0109}" type="presParOf" srcId="{4F087888-3E53-4202-B1B9-B61194F0EA40}" destId="{FC418E5C-EE75-44A2-A9FB-01577245A7C2}" srcOrd="1" destOrd="0" presId="urn:microsoft.com/office/officeart/2005/8/layout/hierarchy3"/>
    <dgm:cxn modelId="{50EB0664-2181-4F4F-A097-45A6705279A7}" type="presParOf" srcId="{DC1A2D23-A06C-4794-B2CC-8F75D66458EB}" destId="{39AA29D5-E337-4980-843A-9750A988AD75}" srcOrd="1" destOrd="0" presId="urn:microsoft.com/office/officeart/2005/8/layout/hierarchy3"/>
    <dgm:cxn modelId="{DF61B5C8-5250-4463-9256-99E3E6F86066}" type="presParOf" srcId="{39AA29D5-E337-4980-843A-9750A988AD75}" destId="{8BC39152-4510-4EF4-9AF8-10C3C25734AF}" srcOrd="0" destOrd="0" presId="urn:microsoft.com/office/officeart/2005/8/layout/hierarchy3"/>
    <dgm:cxn modelId="{F1377AD1-E0AD-47DB-A1D6-E030EA7C36C5}" type="presParOf" srcId="{39AA29D5-E337-4980-843A-9750A988AD75}" destId="{92E42C5E-A297-4897-AF5E-727A0E9D24C1}" srcOrd="1" destOrd="0" presId="urn:microsoft.com/office/officeart/2005/8/layout/hierarchy3"/>
    <dgm:cxn modelId="{2495E21A-F1D5-4B59-A742-E8C839197085}" type="presParOf" srcId="{39AA29D5-E337-4980-843A-9750A988AD75}" destId="{307B1A54-1782-4ADE-B319-3EBDAB79D9E9}" srcOrd="2" destOrd="0" presId="urn:microsoft.com/office/officeart/2005/8/layout/hierarchy3"/>
    <dgm:cxn modelId="{56378790-DF17-48ED-B2A0-5C1269EFB55E}" type="presParOf" srcId="{39AA29D5-E337-4980-843A-9750A988AD75}" destId="{3F88168D-A1EF-4231-BD48-63E7B94CA46B}" srcOrd="3" destOrd="0" presId="urn:microsoft.com/office/officeart/2005/8/layout/hierarchy3"/>
    <dgm:cxn modelId="{848A6522-3D9F-4D8C-91CC-42D55544C691}" type="presParOf" srcId="{39AA29D5-E337-4980-843A-9750A988AD75}" destId="{9EE6CE43-D4EE-4173-A145-31336A76B5C2}" srcOrd="4" destOrd="0" presId="urn:microsoft.com/office/officeart/2005/8/layout/hierarchy3"/>
    <dgm:cxn modelId="{11C09736-00FC-43AE-BF66-AC523E78CB48}" type="presParOf" srcId="{39AA29D5-E337-4980-843A-9750A988AD75}" destId="{9D0725B0-9D63-4B3A-8D0D-FCA57C3EBDC3}" srcOrd="5"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9B6D39D1-6F90-4F34-AA54-6A808009E855}" type="doc">
      <dgm:prSet loTypeId="urn:microsoft.com/office/officeart/2005/8/layout/orgChart1" loCatId="hierarchy" qsTypeId="urn:microsoft.com/office/officeart/2005/8/quickstyle/simple1" qsCatId="simple" csTypeId="urn:microsoft.com/office/officeart/2005/8/colors/accent3_1" csCatId="accent3" phldr="1"/>
      <dgm:spPr/>
      <dgm:t>
        <a:bodyPr/>
        <a:lstStyle/>
        <a:p>
          <a:endParaRPr lang="es-ES"/>
        </a:p>
      </dgm:t>
    </dgm:pt>
    <dgm:pt modelId="{13D3DD99-7A25-4607-A4CC-CE73E4812934}">
      <dgm:prSet>
        <dgm:style>
          <a:lnRef idx="1">
            <a:schemeClr val="accent1"/>
          </a:lnRef>
          <a:fillRef idx="2">
            <a:schemeClr val="accent1"/>
          </a:fillRef>
          <a:effectRef idx="1">
            <a:schemeClr val="accent1"/>
          </a:effectRef>
          <a:fontRef idx="minor">
            <a:schemeClr val="dk1"/>
          </a:fontRef>
        </dgm:style>
      </dgm:prSet>
      <dgm:spPr/>
      <dgm:t>
        <a:bodyPr/>
        <a:lstStyle/>
        <a:p>
          <a:pPr rtl="0"/>
          <a:r>
            <a:rPr lang="es-EC" dirty="0" smtClean="0"/>
            <a:t>El Marco Lógico es una metodología que nace de distintas teorías entre ellas: </a:t>
          </a:r>
          <a:endParaRPr lang="es-EC" dirty="0"/>
        </a:p>
      </dgm:t>
    </dgm:pt>
    <dgm:pt modelId="{D7EAD37E-11BA-4771-A697-4257CDD672B8}" type="parTrans" cxnId="{C99E70F0-B817-458E-9505-5C54C62AF5BB}">
      <dgm:prSet/>
      <dgm:spPr/>
      <dgm:t>
        <a:bodyPr/>
        <a:lstStyle/>
        <a:p>
          <a:endParaRPr lang="es-ES"/>
        </a:p>
      </dgm:t>
    </dgm:pt>
    <dgm:pt modelId="{991FF057-FE2D-42EF-AB5F-6B0C5F43171C}" type="sibTrans" cxnId="{C99E70F0-B817-458E-9505-5C54C62AF5BB}">
      <dgm:prSet/>
      <dgm:spPr/>
      <dgm:t>
        <a:bodyPr/>
        <a:lstStyle/>
        <a:p>
          <a:endParaRPr lang="es-ES"/>
        </a:p>
      </dgm:t>
    </dgm:pt>
    <dgm:pt modelId="{F4223000-49F6-4591-AA9C-6189C9613280}">
      <dgm:prSet>
        <dgm:style>
          <a:lnRef idx="1">
            <a:schemeClr val="accent3"/>
          </a:lnRef>
          <a:fillRef idx="2">
            <a:schemeClr val="accent3"/>
          </a:fillRef>
          <a:effectRef idx="1">
            <a:schemeClr val="accent3"/>
          </a:effectRef>
          <a:fontRef idx="minor">
            <a:schemeClr val="dk1"/>
          </a:fontRef>
        </dgm:style>
      </dgm:prSet>
      <dgm:spPr/>
      <dgm:t>
        <a:bodyPr/>
        <a:lstStyle/>
        <a:p>
          <a:pPr rtl="0"/>
          <a:r>
            <a:rPr lang="es-EC" b="1" u="sng" dirty="0" smtClean="0"/>
            <a:t>La teoría de la gestión</a:t>
          </a:r>
          <a:r>
            <a:rPr lang="es-EC" dirty="0" smtClean="0"/>
            <a:t>: Respalda los principios de la gestión por resultados. La interacción entre causa-efecto ocurre sistemáticamente en el mundo social.</a:t>
          </a:r>
          <a:endParaRPr lang="es-EC" dirty="0"/>
        </a:p>
      </dgm:t>
    </dgm:pt>
    <dgm:pt modelId="{D77A37CE-504E-4F28-94B2-088D79199EDB}" type="parTrans" cxnId="{925AE859-3145-4796-94C3-DE37A535EFA2}">
      <dgm:prSet/>
      <dgm:spPr/>
      <dgm:t>
        <a:bodyPr/>
        <a:lstStyle/>
        <a:p>
          <a:endParaRPr lang="es-ES"/>
        </a:p>
      </dgm:t>
    </dgm:pt>
    <dgm:pt modelId="{25487248-0FBF-4F8E-B7D8-A18908251C7B}" type="sibTrans" cxnId="{925AE859-3145-4796-94C3-DE37A535EFA2}">
      <dgm:prSet/>
      <dgm:spPr/>
      <dgm:t>
        <a:bodyPr/>
        <a:lstStyle/>
        <a:p>
          <a:endParaRPr lang="es-ES"/>
        </a:p>
      </dgm:t>
    </dgm:pt>
    <dgm:pt modelId="{93634E96-47A1-4CAB-B072-F9D348D8F961}">
      <dgm:prSet>
        <dgm:style>
          <a:lnRef idx="1">
            <a:schemeClr val="accent6"/>
          </a:lnRef>
          <a:fillRef idx="2">
            <a:schemeClr val="accent6"/>
          </a:fillRef>
          <a:effectRef idx="1">
            <a:schemeClr val="accent6"/>
          </a:effectRef>
          <a:fontRef idx="minor">
            <a:schemeClr val="dk1"/>
          </a:fontRef>
        </dgm:style>
      </dgm:prSet>
      <dgm:spPr/>
      <dgm:t>
        <a:bodyPr/>
        <a:lstStyle/>
        <a:p>
          <a:pPr rtl="0"/>
          <a:r>
            <a:rPr lang="es-EC" b="1" u="sng" dirty="0" smtClean="0"/>
            <a:t>La teoría de la motivación</a:t>
          </a:r>
          <a:r>
            <a:rPr lang="es-EC" dirty="0" smtClean="0"/>
            <a:t>: Explica el comportamiento de distintas personas en iguales circunstancias o de iguales personas en diferentes condiciones. (estímulos)</a:t>
          </a:r>
          <a:endParaRPr lang="es-EC" dirty="0"/>
        </a:p>
      </dgm:t>
    </dgm:pt>
    <dgm:pt modelId="{D23B7121-25EB-4D49-BA99-5E707B5F878C}" type="parTrans" cxnId="{ECCD7B91-B8B3-472E-860B-3319A9E45785}">
      <dgm:prSet/>
      <dgm:spPr/>
      <dgm:t>
        <a:bodyPr/>
        <a:lstStyle/>
        <a:p>
          <a:endParaRPr lang="es-ES"/>
        </a:p>
      </dgm:t>
    </dgm:pt>
    <dgm:pt modelId="{C1C8D6C1-19EC-4427-9DDD-6D8424D7D39A}" type="sibTrans" cxnId="{ECCD7B91-B8B3-472E-860B-3319A9E45785}">
      <dgm:prSet/>
      <dgm:spPr/>
      <dgm:t>
        <a:bodyPr/>
        <a:lstStyle/>
        <a:p>
          <a:endParaRPr lang="es-ES"/>
        </a:p>
      </dgm:t>
    </dgm:pt>
    <dgm:pt modelId="{EA25C402-73E1-4969-903D-EC5FF6FFC70D}" type="pres">
      <dgm:prSet presAssocID="{9B6D39D1-6F90-4F34-AA54-6A808009E855}" presName="hierChild1" presStyleCnt="0">
        <dgm:presLayoutVars>
          <dgm:orgChart val="1"/>
          <dgm:chPref val="1"/>
          <dgm:dir/>
          <dgm:animOne val="branch"/>
          <dgm:animLvl val="lvl"/>
          <dgm:resizeHandles/>
        </dgm:presLayoutVars>
      </dgm:prSet>
      <dgm:spPr/>
      <dgm:t>
        <a:bodyPr/>
        <a:lstStyle/>
        <a:p>
          <a:endParaRPr lang="es-ES"/>
        </a:p>
      </dgm:t>
    </dgm:pt>
    <dgm:pt modelId="{CB6E0C1E-DE43-46FE-8438-AFB78D2F35E9}" type="pres">
      <dgm:prSet presAssocID="{13D3DD99-7A25-4607-A4CC-CE73E4812934}" presName="hierRoot1" presStyleCnt="0">
        <dgm:presLayoutVars>
          <dgm:hierBranch val="init"/>
        </dgm:presLayoutVars>
      </dgm:prSet>
      <dgm:spPr/>
    </dgm:pt>
    <dgm:pt modelId="{566994C1-2559-45B2-A821-BB1EC3CD7410}" type="pres">
      <dgm:prSet presAssocID="{13D3DD99-7A25-4607-A4CC-CE73E4812934}" presName="rootComposite1" presStyleCnt="0"/>
      <dgm:spPr/>
    </dgm:pt>
    <dgm:pt modelId="{91BEE779-157D-45E5-82E5-26EA3C8B879D}" type="pres">
      <dgm:prSet presAssocID="{13D3DD99-7A25-4607-A4CC-CE73E4812934}" presName="rootText1" presStyleLbl="node0" presStyleIdx="0" presStyleCnt="1">
        <dgm:presLayoutVars>
          <dgm:chPref val="3"/>
        </dgm:presLayoutVars>
      </dgm:prSet>
      <dgm:spPr/>
      <dgm:t>
        <a:bodyPr/>
        <a:lstStyle/>
        <a:p>
          <a:endParaRPr lang="es-ES"/>
        </a:p>
      </dgm:t>
    </dgm:pt>
    <dgm:pt modelId="{2AA60A82-BE70-43FE-8A4C-B1E823A7095C}" type="pres">
      <dgm:prSet presAssocID="{13D3DD99-7A25-4607-A4CC-CE73E4812934}" presName="rootConnector1" presStyleLbl="node1" presStyleIdx="0" presStyleCnt="0"/>
      <dgm:spPr/>
      <dgm:t>
        <a:bodyPr/>
        <a:lstStyle/>
        <a:p>
          <a:endParaRPr lang="es-ES"/>
        </a:p>
      </dgm:t>
    </dgm:pt>
    <dgm:pt modelId="{D547271A-9471-4987-955C-7F771EDF8953}" type="pres">
      <dgm:prSet presAssocID="{13D3DD99-7A25-4607-A4CC-CE73E4812934}" presName="hierChild2" presStyleCnt="0"/>
      <dgm:spPr/>
    </dgm:pt>
    <dgm:pt modelId="{64E966D2-2134-46B8-98C7-73908440B1D5}" type="pres">
      <dgm:prSet presAssocID="{D77A37CE-504E-4F28-94B2-088D79199EDB}" presName="Name37" presStyleLbl="parChTrans1D2" presStyleIdx="0" presStyleCnt="2"/>
      <dgm:spPr/>
      <dgm:t>
        <a:bodyPr/>
        <a:lstStyle/>
        <a:p>
          <a:endParaRPr lang="es-ES"/>
        </a:p>
      </dgm:t>
    </dgm:pt>
    <dgm:pt modelId="{3D940D7E-427E-4551-9E4A-B7ED5E906A71}" type="pres">
      <dgm:prSet presAssocID="{F4223000-49F6-4591-AA9C-6189C9613280}" presName="hierRoot2" presStyleCnt="0">
        <dgm:presLayoutVars>
          <dgm:hierBranch val="init"/>
        </dgm:presLayoutVars>
      </dgm:prSet>
      <dgm:spPr/>
    </dgm:pt>
    <dgm:pt modelId="{F7085108-E45D-48BD-8CB9-BCAA53A567DD}" type="pres">
      <dgm:prSet presAssocID="{F4223000-49F6-4591-AA9C-6189C9613280}" presName="rootComposite" presStyleCnt="0"/>
      <dgm:spPr/>
    </dgm:pt>
    <dgm:pt modelId="{0AFC70E7-DD3E-4B13-A22B-32F8F4213120}" type="pres">
      <dgm:prSet presAssocID="{F4223000-49F6-4591-AA9C-6189C9613280}" presName="rootText" presStyleLbl="node2" presStyleIdx="0" presStyleCnt="2">
        <dgm:presLayoutVars>
          <dgm:chPref val="3"/>
        </dgm:presLayoutVars>
      </dgm:prSet>
      <dgm:spPr/>
      <dgm:t>
        <a:bodyPr/>
        <a:lstStyle/>
        <a:p>
          <a:endParaRPr lang="es-ES"/>
        </a:p>
      </dgm:t>
    </dgm:pt>
    <dgm:pt modelId="{31FB5D0A-E539-4112-8930-25B4DB1798CA}" type="pres">
      <dgm:prSet presAssocID="{F4223000-49F6-4591-AA9C-6189C9613280}" presName="rootConnector" presStyleLbl="node2" presStyleIdx="0" presStyleCnt="2"/>
      <dgm:spPr/>
      <dgm:t>
        <a:bodyPr/>
        <a:lstStyle/>
        <a:p>
          <a:endParaRPr lang="es-ES"/>
        </a:p>
      </dgm:t>
    </dgm:pt>
    <dgm:pt modelId="{B06A9C12-8C17-41CA-83BD-E08D3F23C25C}" type="pres">
      <dgm:prSet presAssocID="{F4223000-49F6-4591-AA9C-6189C9613280}" presName="hierChild4" presStyleCnt="0"/>
      <dgm:spPr/>
    </dgm:pt>
    <dgm:pt modelId="{339DE87C-86CA-4D10-A1A0-1C7DB394F3B4}" type="pres">
      <dgm:prSet presAssocID="{F4223000-49F6-4591-AA9C-6189C9613280}" presName="hierChild5" presStyleCnt="0"/>
      <dgm:spPr/>
    </dgm:pt>
    <dgm:pt modelId="{13E4B88B-C52A-484C-AC13-EE5646436639}" type="pres">
      <dgm:prSet presAssocID="{D23B7121-25EB-4D49-BA99-5E707B5F878C}" presName="Name37" presStyleLbl="parChTrans1D2" presStyleIdx="1" presStyleCnt="2"/>
      <dgm:spPr/>
      <dgm:t>
        <a:bodyPr/>
        <a:lstStyle/>
        <a:p>
          <a:endParaRPr lang="es-ES"/>
        </a:p>
      </dgm:t>
    </dgm:pt>
    <dgm:pt modelId="{9E826335-FDF9-4349-AC06-81D2CE843485}" type="pres">
      <dgm:prSet presAssocID="{93634E96-47A1-4CAB-B072-F9D348D8F961}" presName="hierRoot2" presStyleCnt="0">
        <dgm:presLayoutVars>
          <dgm:hierBranch val="init"/>
        </dgm:presLayoutVars>
      </dgm:prSet>
      <dgm:spPr/>
    </dgm:pt>
    <dgm:pt modelId="{150F30C7-2AEA-4508-A6FD-2FED192F256C}" type="pres">
      <dgm:prSet presAssocID="{93634E96-47A1-4CAB-B072-F9D348D8F961}" presName="rootComposite" presStyleCnt="0"/>
      <dgm:spPr/>
    </dgm:pt>
    <dgm:pt modelId="{DA5693D9-BF4F-4A39-8AAF-8FE51B8A55CD}" type="pres">
      <dgm:prSet presAssocID="{93634E96-47A1-4CAB-B072-F9D348D8F961}" presName="rootText" presStyleLbl="node2" presStyleIdx="1" presStyleCnt="2">
        <dgm:presLayoutVars>
          <dgm:chPref val="3"/>
        </dgm:presLayoutVars>
      </dgm:prSet>
      <dgm:spPr/>
      <dgm:t>
        <a:bodyPr/>
        <a:lstStyle/>
        <a:p>
          <a:endParaRPr lang="es-ES"/>
        </a:p>
      </dgm:t>
    </dgm:pt>
    <dgm:pt modelId="{78D8C3A9-284C-43F3-A42A-19C20839294E}" type="pres">
      <dgm:prSet presAssocID="{93634E96-47A1-4CAB-B072-F9D348D8F961}" presName="rootConnector" presStyleLbl="node2" presStyleIdx="1" presStyleCnt="2"/>
      <dgm:spPr/>
      <dgm:t>
        <a:bodyPr/>
        <a:lstStyle/>
        <a:p>
          <a:endParaRPr lang="es-ES"/>
        </a:p>
      </dgm:t>
    </dgm:pt>
    <dgm:pt modelId="{BCB965CD-DE9B-4309-BE11-F36371FA8EC8}" type="pres">
      <dgm:prSet presAssocID="{93634E96-47A1-4CAB-B072-F9D348D8F961}" presName="hierChild4" presStyleCnt="0"/>
      <dgm:spPr/>
    </dgm:pt>
    <dgm:pt modelId="{090E409D-45E9-408A-A770-3C1B2327E0A1}" type="pres">
      <dgm:prSet presAssocID="{93634E96-47A1-4CAB-B072-F9D348D8F961}" presName="hierChild5" presStyleCnt="0"/>
      <dgm:spPr/>
    </dgm:pt>
    <dgm:pt modelId="{82F0EAAD-E84C-414D-80FE-9B237C48054D}" type="pres">
      <dgm:prSet presAssocID="{13D3DD99-7A25-4607-A4CC-CE73E4812934}" presName="hierChild3" presStyleCnt="0"/>
      <dgm:spPr/>
    </dgm:pt>
  </dgm:ptLst>
  <dgm:cxnLst>
    <dgm:cxn modelId="{F9623726-CC29-4891-A01E-9B7986DD622E}" type="presOf" srcId="{D23B7121-25EB-4D49-BA99-5E707B5F878C}" destId="{13E4B88B-C52A-484C-AC13-EE5646436639}" srcOrd="0" destOrd="0" presId="urn:microsoft.com/office/officeart/2005/8/layout/orgChart1"/>
    <dgm:cxn modelId="{020FF167-1762-4EDB-9DB4-739E9AA28A04}" type="presOf" srcId="{93634E96-47A1-4CAB-B072-F9D348D8F961}" destId="{DA5693D9-BF4F-4A39-8AAF-8FE51B8A55CD}" srcOrd="0" destOrd="0" presId="urn:microsoft.com/office/officeart/2005/8/layout/orgChart1"/>
    <dgm:cxn modelId="{C787AACA-8679-460F-B34A-A7921BFB2A49}" type="presOf" srcId="{9B6D39D1-6F90-4F34-AA54-6A808009E855}" destId="{EA25C402-73E1-4969-903D-EC5FF6FFC70D}" srcOrd="0" destOrd="0" presId="urn:microsoft.com/office/officeart/2005/8/layout/orgChart1"/>
    <dgm:cxn modelId="{1CF7F555-87A1-48DE-BABD-19714DEB6055}" type="presOf" srcId="{93634E96-47A1-4CAB-B072-F9D348D8F961}" destId="{78D8C3A9-284C-43F3-A42A-19C20839294E}" srcOrd="1" destOrd="0" presId="urn:microsoft.com/office/officeart/2005/8/layout/orgChart1"/>
    <dgm:cxn modelId="{925AE859-3145-4796-94C3-DE37A535EFA2}" srcId="{13D3DD99-7A25-4607-A4CC-CE73E4812934}" destId="{F4223000-49F6-4591-AA9C-6189C9613280}" srcOrd="0" destOrd="0" parTransId="{D77A37CE-504E-4F28-94B2-088D79199EDB}" sibTransId="{25487248-0FBF-4F8E-B7D8-A18908251C7B}"/>
    <dgm:cxn modelId="{E38FCBFC-00F0-452B-B019-5CB4F78A4260}" type="presOf" srcId="{F4223000-49F6-4591-AA9C-6189C9613280}" destId="{0AFC70E7-DD3E-4B13-A22B-32F8F4213120}" srcOrd="0" destOrd="0" presId="urn:microsoft.com/office/officeart/2005/8/layout/orgChart1"/>
    <dgm:cxn modelId="{96E2A732-8890-4374-9605-5E1F59F7A7C4}" type="presOf" srcId="{13D3DD99-7A25-4607-A4CC-CE73E4812934}" destId="{91BEE779-157D-45E5-82E5-26EA3C8B879D}" srcOrd="0" destOrd="0" presId="urn:microsoft.com/office/officeart/2005/8/layout/orgChart1"/>
    <dgm:cxn modelId="{A24292E5-E148-43D2-8EB1-26E8A69ECB65}" type="presOf" srcId="{13D3DD99-7A25-4607-A4CC-CE73E4812934}" destId="{2AA60A82-BE70-43FE-8A4C-B1E823A7095C}" srcOrd="1" destOrd="0" presId="urn:microsoft.com/office/officeart/2005/8/layout/orgChart1"/>
    <dgm:cxn modelId="{6EF2A913-B26E-44A3-8D75-DD283C4B0022}" type="presOf" srcId="{D77A37CE-504E-4F28-94B2-088D79199EDB}" destId="{64E966D2-2134-46B8-98C7-73908440B1D5}" srcOrd="0" destOrd="0" presId="urn:microsoft.com/office/officeart/2005/8/layout/orgChart1"/>
    <dgm:cxn modelId="{ABC29336-12A1-41D0-AB37-A0B29C24AE71}" type="presOf" srcId="{F4223000-49F6-4591-AA9C-6189C9613280}" destId="{31FB5D0A-E539-4112-8930-25B4DB1798CA}" srcOrd="1" destOrd="0" presId="urn:microsoft.com/office/officeart/2005/8/layout/orgChart1"/>
    <dgm:cxn modelId="{C99E70F0-B817-458E-9505-5C54C62AF5BB}" srcId="{9B6D39D1-6F90-4F34-AA54-6A808009E855}" destId="{13D3DD99-7A25-4607-A4CC-CE73E4812934}" srcOrd="0" destOrd="0" parTransId="{D7EAD37E-11BA-4771-A697-4257CDD672B8}" sibTransId="{991FF057-FE2D-42EF-AB5F-6B0C5F43171C}"/>
    <dgm:cxn modelId="{ECCD7B91-B8B3-472E-860B-3319A9E45785}" srcId="{13D3DD99-7A25-4607-A4CC-CE73E4812934}" destId="{93634E96-47A1-4CAB-B072-F9D348D8F961}" srcOrd="1" destOrd="0" parTransId="{D23B7121-25EB-4D49-BA99-5E707B5F878C}" sibTransId="{C1C8D6C1-19EC-4427-9DDD-6D8424D7D39A}"/>
    <dgm:cxn modelId="{331535E0-41AF-4D3D-9F83-E1FBC3AAC739}" type="presParOf" srcId="{EA25C402-73E1-4969-903D-EC5FF6FFC70D}" destId="{CB6E0C1E-DE43-46FE-8438-AFB78D2F35E9}" srcOrd="0" destOrd="0" presId="urn:microsoft.com/office/officeart/2005/8/layout/orgChart1"/>
    <dgm:cxn modelId="{8483F67C-4785-4DFE-9126-5ED0C684B4D9}" type="presParOf" srcId="{CB6E0C1E-DE43-46FE-8438-AFB78D2F35E9}" destId="{566994C1-2559-45B2-A821-BB1EC3CD7410}" srcOrd="0" destOrd="0" presId="urn:microsoft.com/office/officeart/2005/8/layout/orgChart1"/>
    <dgm:cxn modelId="{DFAB34D0-5EB4-4B4C-BA16-B83DC0B643B5}" type="presParOf" srcId="{566994C1-2559-45B2-A821-BB1EC3CD7410}" destId="{91BEE779-157D-45E5-82E5-26EA3C8B879D}" srcOrd="0" destOrd="0" presId="urn:microsoft.com/office/officeart/2005/8/layout/orgChart1"/>
    <dgm:cxn modelId="{8A105276-7ADE-4B07-83B3-D90B48E65B13}" type="presParOf" srcId="{566994C1-2559-45B2-A821-BB1EC3CD7410}" destId="{2AA60A82-BE70-43FE-8A4C-B1E823A7095C}" srcOrd="1" destOrd="0" presId="urn:microsoft.com/office/officeart/2005/8/layout/orgChart1"/>
    <dgm:cxn modelId="{2D21302C-8985-4FB2-A371-AEA6E3F62E0B}" type="presParOf" srcId="{CB6E0C1E-DE43-46FE-8438-AFB78D2F35E9}" destId="{D547271A-9471-4987-955C-7F771EDF8953}" srcOrd="1" destOrd="0" presId="urn:microsoft.com/office/officeart/2005/8/layout/orgChart1"/>
    <dgm:cxn modelId="{16BF800F-F8F5-4260-966E-048A0AA141FC}" type="presParOf" srcId="{D547271A-9471-4987-955C-7F771EDF8953}" destId="{64E966D2-2134-46B8-98C7-73908440B1D5}" srcOrd="0" destOrd="0" presId="urn:microsoft.com/office/officeart/2005/8/layout/orgChart1"/>
    <dgm:cxn modelId="{C3B59BB0-5797-48EB-9F32-5C07A9125133}" type="presParOf" srcId="{D547271A-9471-4987-955C-7F771EDF8953}" destId="{3D940D7E-427E-4551-9E4A-B7ED5E906A71}" srcOrd="1" destOrd="0" presId="urn:microsoft.com/office/officeart/2005/8/layout/orgChart1"/>
    <dgm:cxn modelId="{A5B2AEE0-26F4-4A9E-8851-F151AF7ED1A4}" type="presParOf" srcId="{3D940D7E-427E-4551-9E4A-B7ED5E906A71}" destId="{F7085108-E45D-48BD-8CB9-BCAA53A567DD}" srcOrd="0" destOrd="0" presId="urn:microsoft.com/office/officeart/2005/8/layout/orgChart1"/>
    <dgm:cxn modelId="{A5F19769-B335-451A-9221-341CE7DE946E}" type="presParOf" srcId="{F7085108-E45D-48BD-8CB9-BCAA53A567DD}" destId="{0AFC70E7-DD3E-4B13-A22B-32F8F4213120}" srcOrd="0" destOrd="0" presId="urn:microsoft.com/office/officeart/2005/8/layout/orgChart1"/>
    <dgm:cxn modelId="{C62C01B3-E8E3-443C-85A4-8D6BB33BDD20}" type="presParOf" srcId="{F7085108-E45D-48BD-8CB9-BCAA53A567DD}" destId="{31FB5D0A-E539-4112-8930-25B4DB1798CA}" srcOrd="1" destOrd="0" presId="urn:microsoft.com/office/officeart/2005/8/layout/orgChart1"/>
    <dgm:cxn modelId="{AF379C76-FF59-4FDE-AEE0-078A5E77A611}" type="presParOf" srcId="{3D940D7E-427E-4551-9E4A-B7ED5E906A71}" destId="{B06A9C12-8C17-41CA-83BD-E08D3F23C25C}" srcOrd="1" destOrd="0" presId="urn:microsoft.com/office/officeart/2005/8/layout/orgChart1"/>
    <dgm:cxn modelId="{ABA9A45A-3375-4F5A-BAFC-74EC166B21F0}" type="presParOf" srcId="{3D940D7E-427E-4551-9E4A-B7ED5E906A71}" destId="{339DE87C-86CA-4D10-A1A0-1C7DB394F3B4}" srcOrd="2" destOrd="0" presId="urn:microsoft.com/office/officeart/2005/8/layout/orgChart1"/>
    <dgm:cxn modelId="{EA47F22D-2BB1-44A7-8F95-5C80C38FB4D9}" type="presParOf" srcId="{D547271A-9471-4987-955C-7F771EDF8953}" destId="{13E4B88B-C52A-484C-AC13-EE5646436639}" srcOrd="2" destOrd="0" presId="urn:microsoft.com/office/officeart/2005/8/layout/orgChart1"/>
    <dgm:cxn modelId="{F4C2AACB-9C14-49D1-8871-6AC2912DC461}" type="presParOf" srcId="{D547271A-9471-4987-955C-7F771EDF8953}" destId="{9E826335-FDF9-4349-AC06-81D2CE843485}" srcOrd="3" destOrd="0" presId="urn:microsoft.com/office/officeart/2005/8/layout/orgChart1"/>
    <dgm:cxn modelId="{808EE0CB-DE0F-4688-A493-DFAEDC02E85A}" type="presParOf" srcId="{9E826335-FDF9-4349-AC06-81D2CE843485}" destId="{150F30C7-2AEA-4508-A6FD-2FED192F256C}" srcOrd="0" destOrd="0" presId="urn:microsoft.com/office/officeart/2005/8/layout/orgChart1"/>
    <dgm:cxn modelId="{AF36FB86-562F-463A-A60C-7B53EBC71048}" type="presParOf" srcId="{150F30C7-2AEA-4508-A6FD-2FED192F256C}" destId="{DA5693D9-BF4F-4A39-8AAF-8FE51B8A55CD}" srcOrd="0" destOrd="0" presId="urn:microsoft.com/office/officeart/2005/8/layout/orgChart1"/>
    <dgm:cxn modelId="{A3D31CA4-80EC-4903-88AE-7BC963EED223}" type="presParOf" srcId="{150F30C7-2AEA-4508-A6FD-2FED192F256C}" destId="{78D8C3A9-284C-43F3-A42A-19C20839294E}" srcOrd="1" destOrd="0" presId="urn:microsoft.com/office/officeart/2005/8/layout/orgChart1"/>
    <dgm:cxn modelId="{8CFFAE0F-2F16-404A-9A3A-EE8A244B57E3}" type="presParOf" srcId="{9E826335-FDF9-4349-AC06-81D2CE843485}" destId="{BCB965CD-DE9B-4309-BE11-F36371FA8EC8}" srcOrd="1" destOrd="0" presId="urn:microsoft.com/office/officeart/2005/8/layout/orgChart1"/>
    <dgm:cxn modelId="{91E9BD18-018D-47D1-B015-44D4F9F0603E}" type="presParOf" srcId="{9E826335-FDF9-4349-AC06-81D2CE843485}" destId="{090E409D-45E9-408A-A770-3C1B2327E0A1}" srcOrd="2" destOrd="0" presId="urn:microsoft.com/office/officeart/2005/8/layout/orgChart1"/>
    <dgm:cxn modelId="{51A80710-D232-458D-8037-FED764D94B9C}" type="presParOf" srcId="{CB6E0C1E-DE43-46FE-8438-AFB78D2F35E9}" destId="{82F0EAAD-E84C-414D-80FE-9B237C48054D}"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70B90585-8034-4F4C-A755-889165BACC94}" type="doc">
      <dgm:prSet loTypeId="urn:microsoft.com/office/officeart/2005/8/layout/hierarchy1" loCatId="hierarchy" qsTypeId="urn:microsoft.com/office/officeart/2005/8/quickstyle/simple1" qsCatId="simple" csTypeId="urn:microsoft.com/office/officeart/2005/8/colors/accent1_3" csCatId="accent1"/>
      <dgm:spPr/>
      <dgm:t>
        <a:bodyPr/>
        <a:lstStyle/>
        <a:p>
          <a:endParaRPr lang="es-ES"/>
        </a:p>
      </dgm:t>
    </dgm:pt>
    <dgm:pt modelId="{DA7110F6-2F19-4674-88EA-92AB3A045727}">
      <dgm:prSet/>
      <dgm:spPr/>
      <dgm:t>
        <a:bodyPr/>
        <a:lstStyle/>
        <a:p>
          <a:pPr rtl="0"/>
          <a:r>
            <a:rPr lang="es-EC" dirty="0" smtClean="0"/>
            <a:t>La Metodología de Marco Lógico es un método orientado a la solución de problemas específicos. Por ello, el método tiene tres grandes fases: </a:t>
          </a:r>
          <a:endParaRPr lang="es-EC" dirty="0"/>
        </a:p>
      </dgm:t>
    </dgm:pt>
    <dgm:pt modelId="{8ED48C9A-B376-4784-8270-0537C3D3B5CF}" type="parTrans" cxnId="{1CC44597-B021-44D2-8101-4A7C2ECEE10A}">
      <dgm:prSet/>
      <dgm:spPr/>
      <dgm:t>
        <a:bodyPr/>
        <a:lstStyle/>
        <a:p>
          <a:endParaRPr lang="es-ES"/>
        </a:p>
      </dgm:t>
    </dgm:pt>
    <dgm:pt modelId="{2A7651DA-E013-49EA-B0F9-B88CDF2B4715}" type="sibTrans" cxnId="{1CC44597-B021-44D2-8101-4A7C2ECEE10A}">
      <dgm:prSet/>
      <dgm:spPr/>
      <dgm:t>
        <a:bodyPr/>
        <a:lstStyle/>
        <a:p>
          <a:endParaRPr lang="es-ES"/>
        </a:p>
      </dgm:t>
    </dgm:pt>
    <dgm:pt modelId="{17E721A9-5050-4A67-BE80-A9D16A8699B2}">
      <dgm:prSet/>
      <dgm:spPr/>
      <dgm:t>
        <a:bodyPr/>
        <a:lstStyle/>
        <a:p>
          <a:pPr rtl="0"/>
          <a:r>
            <a:rPr lang="es-EC" smtClean="0"/>
            <a:t>En la primera, se identifica el problema a resolver, por medio de un diagnóstico sistémico amplio, que permita establecer las causas del problema y por qué no ha logrado ser resuelto; </a:t>
          </a:r>
          <a:endParaRPr lang="es-EC"/>
        </a:p>
      </dgm:t>
    </dgm:pt>
    <dgm:pt modelId="{61D83B87-563B-4DB7-B00B-5C7541AB27B4}" type="parTrans" cxnId="{4B96958A-BE2F-439D-97EE-BB99FBE0E732}">
      <dgm:prSet/>
      <dgm:spPr/>
      <dgm:t>
        <a:bodyPr/>
        <a:lstStyle/>
        <a:p>
          <a:endParaRPr lang="es-ES"/>
        </a:p>
      </dgm:t>
    </dgm:pt>
    <dgm:pt modelId="{83FBDB92-AAD8-4359-9C60-816E4D4C21F6}" type="sibTrans" cxnId="{4B96958A-BE2F-439D-97EE-BB99FBE0E732}">
      <dgm:prSet/>
      <dgm:spPr/>
      <dgm:t>
        <a:bodyPr/>
        <a:lstStyle/>
        <a:p>
          <a:endParaRPr lang="es-ES"/>
        </a:p>
      </dgm:t>
    </dgm:pt>
    <dgm:pt modelId="{DA4DB4E3-5773-4B09-8094-6F1C9AA6011B}">
      <dgm:prSet/>
      <dgm:spPr/>
      <dgm:t>
        <a:bodyPr/>
        <a:lstStyle/>
        <a:p>
          <a:pPr rtl="0"/>
          <a:r>
            <a:rPr lang="es-EC" smtClean="0"/>
            <a:t>En la segunda fase, se construye un modelo sistémico que expresa las condiciones lógicas de toda índole que deben cumplirse para que el problema se resuelva</a:t>
          </a:r>
          <a:endParaRPr lang="es-EC"/>
        </a:p>
      </dgm:t>
    </dgm:pt>
    <dgm:pt modelId="{FA8A6C3C-2646-4E44-A629-5E7A29A88CF9}" type="parTrans" cxnId="{62C95D5F-20CB-4E6C-BBAA-7A56A17232B1}">
      <dgm:prSet/>
      <dgm:spPr/>
      <dgm:t>
        <a:bodyPr/>
        <a:lstStyle/>
        <a:p>
          <a:endParaRPr lang="es-ES"/>
        </a:p>
      </dgm:t>
    </dgm:pt>
    <dgm:pt modelId="{4162384B-B302-4A11-9740-7F75CC719D7F}" type="sibTrans" cxnId="{62C95D5F-20CB-4E6C-BBAA-7A56A17232B1}">
      <dgm:prSet/>
      <dgm:spPr/>
      <dgm:t>
        <a:bodyPr/>
        <a:lstStyle/>
        <a:p>
          <a:endParaRPr lang="es-ES"/>
        </a:p>
      </dgm:t>
    </dgm:pt>
    <dgm:pt modelId="{7AB2637C-2CA5-41A9-9C4C-D66E61E803A8}">
      <dgm:prSet/>
      <dgm:spPr/>
      <dgm:t>
        <a:bodyPr/>
        <a:lstStyle/>
        <a:p>
          <a:pPr rtl="0"/>
          <a:r>
            <a:rPr lang="es-EC" smtClean="0"/>
            <a:t>En la tercera fase, se construye un instrumento gerencial que registra la estrategia de solución, en la forma de una matriz de objetivos secuenciales que deben alcanzarse.  En esta tercera fase, se incorporan los indicadores necesarios para mantener el seguimiento y control sobre la gestión de la solución. </a:t>
          </a:r>
          <a:endParaRPr lang="es-EC"/>
        </a:p>
      </dgm:t>
    </dgm:pt>
    <dgm:pt modelId="{513F83F0-425E-4274-8AF5-B5D3036B1AF7}" type="parTrans" cxnId="{B4E2EA48-F3E8-4141-98F6-BDB4A99B0C49}">
      <dgm:prSet/>
      <dgm:spPr/>
      <dgm:t>
        <a:bodyPr/>
        <a:lstStyle/>
        <a:p>
          <a:endParaRPr lang="es-ES"/>
        </a:p>
      </dgm:t>
    </dgm:pt>
    <dgm:pt modelId="{24C20808-0504-4C0F-8C0C-17E4818EEDB4}" type="sibTrans" cxnId="{B4E2EA48-F3E8-4141-98F6-BDB4A99B0C49}">
      <dgm:prSet/>
      <dgm:spPr/>
      <dgm:t>
        <a:bodyPr/>
        <a:lstStyle/>
        <a:p>
          <a:endParaRPr lang="es-ES"/>
        </a:p>
      </dgm:t>
    </dgm:pt>
    <dgm:pt modelId="{2819FDD0-294F-45B1-A7AE-068EBF74DB74}" type="pres">
      <dgm:prSet presAssocID="{70B90585-8034-4F4C-A755-889165BACC94}" presName="hierChild1" presStyleCnt="0">
        <dgm:presLayoutVars>
          <dgm:chPref val="1"/>
          <dgm:dir/>
          <dgm:animOne val="branch"/>
          <dgm:animLvl val="lvl"/>
          <dgm:resizeHandles/>
        </dgm:presLayoutVars>
      </dgm:prSet>
      <dgm:spPr/>
      <dgm:t>
        <a:bodyPr/>
        <a:lstStyle/>
        <a:p>
          <a:endParaRPr lang="es-ES"/>
        </a:p>
      </dgm:t>
    </dgm:pt>
    <dgm:pt modelId="{8DA2E275-8A45-47E1-88C9-945D46C1A455}" type="pres">
      <dgm:prSet presAssocID="{DA7110F6-2F19-4674-88EA-92AB3A045727}" presName="hierRoot1" presStyleCnt="0"/>
      <dgm:spPr/>
    </dgm:pt>
    <dgm:pt modelId="{D2AA54C8-CE61-4E47-A9E9-532D586152C7}" type="pres">
      <dgm:prSet presAssocID="{DA7110F6-2F19-4674-88EA-92AB3A045727}" presName="composite" presStyleCnt="0"/>
      <dgm:spPr/>
    </dgm:pt>
    <dgm:pt modelId="{04DC75DC-9FBE-4540-94DF-E376F2ABF2E0}" type="pres">
      <dgm:prSet presAssocID="{DA7110F6-2F19-4674-88EA-92AB3A045727}" presName="background" presStyleLbl="node0" presStyleIdx="0" presStyleCnt="1"/>
      <dgm:spPr/>
    </dgm:pt>
    <dgm:pt modelId="{23190D59-843E-4784-A220-250587C688FD}" type="pres">
      <dgm:prSet presAssocID="{DA7110F6-2F19-4674-88EA-92AB3A045727}" presName="text" presStyleLbl="fgAcc0" presStyleIdx="0" presStyleCnt="1">
        <dgm:presLayoutVars>
          <dgm:chPref val="3"/>
        </dgm:presLayoutVars>
      </dgm:prSet>
      <dgm:spPr/>
      <dgm:t>
        <a:bodyPr/>
        <a:lstStyle/>
        <a:p>
          <a:endParaRPr lang="es-ES"/>
        </a:p>
      </dgm:t>
    </dgm:pt>
    <dgm:pt modelId="{979416FC-CAC8-4F7E-98C7-873B860CF956}" type="pres">
      <dgm:prSet presAssocID="{DA7110F6-2F19-4674-88EA-92AB3A045727}" presName="hierChild2" presStyleCnt="0"/>
      <dgm:spPr/>
    </dgm:pt>
    <dgm:pt modelId="{854EF21C-BD36-4D18-AFFA-EFB5FB743C44}" type="pres">
      <dgm:prSet presAssocID="{61D83B87-563B-4DB7-B00B-5C7541AB27B4}" presName="Name10" presStyleLbl="parChTrans1D2" presStyleIdx="0" presStyleCnt="3"/>
      <dgm:spPr/>
      <dgm:t>
        <a:bodyPr/>
        <a:lstStyle/>
        <a:p>
          <a:endParaRPr lang="es-ES"/>
        </a:p>
      </dgm:t>
    </dgm:pt>
    <dgm:pt modelId="{8C9773F4-B427-4A7B-A68F-5EB65DC7DF53}" type="pres">
      <dgm:prSet presAssocID="{17E721A9-5050-4A67-BE80-A9D16A8699B2}" presName="hierRoot2" presStyleCnt="0"/>
      <dgm:spPr/>
    </dgm:pt>
    <dgm:pt modelId="{E708B498-D8D5-456D-8B7B-CFBAC218EAAF}" type="pres">
      <dgm:prSet presAssocID="{17E721A9-5050-4A67-BE80-A9D16A8699B2}" presName="composite2" presStyleCnt="0"/>
      <dgm:spPr/>
    </dgm:pt>
    <dgm:pt modelId="{1C958ED8-8757-4296-872D-EDABA64BA7A6}" type="pres">
      <dgm:prSet presAssocID="{17E721A9-5050-4A67-BE80-A9D16A8699B2}" presName="background2" presStyleLbl="node2" presStyleIdx="0" presStyleCnt="3"/>
      <dgm:spPr/>
    </dgm:pt>
    <dgm:pt modelId="{1EDC742E-AF8D-4CB6-86A4-2A967B381574}" type="pres">
      <dgm:prSet presAssocID="{17E721A9-5050-4A67-BE80-A9D16A8699B2}" presName="text2" presStyleLbl="fgAcc2" presStyleIdx="0" presStyleCnt="3">
        <dgm:presLayoutVars>
          <dgm:chPref val="3"/>
        </dgm:presLayoutVars>
      </dgm:prSet>
      <dgm:spPr/>
      <dgm:t>
        <a:bodyPr/>
        <a:lstStyle/>
        <a:p>
          <a:endParaRPr lang="es-ES"/>
        </a:p>
      </dgm:t>
    </dgm:pt>
    <dgm:pt modelId="{81C542FA-8746-489F-B2EB-A8BD7265F1E6}" type="pres">
      <dgm:prSet presAssocID="{17E721A9-5050-4A67-BE80-A9D16A8699B2}" presName="hierChild3" presStyleCnt="0"/>
      <dgm:spPr/>
    </dgm:pt>
    <dgm:pt modelId="{4547A8C8-EA21-49AE-9136-938F8B702BF8}" type="pres">
      <dgm:prSet presAssocID="{FA8A6C3C-2646-4E44-A629-5E7A29A88CF9}" presName="Name10" presStyleLbl="parChTrans1D2" presStyleIdx="1" presStyleCnt="3"/>
      <dgm:spPr/>
      <dgm:t>
        <a:bodyPr/>
        <a:lstStyle/>
        <a:p>
          <a:endParaRPr lang="es-ES"/>
        </a:p>
      </dgm:t>
    </dgm:pt>
    <dgm:pt modelId="{F3BD1BE8-11F4-4164-9AB7-7D4023C3371F}" type="pres">
      <dgm:prSet presAssocID="{DA4DB4E3-5773-4B09-8094-6F1C9AA6011B}" presName="hierRoot2" presStyleCnt="0"/>
      <dgm:spPr/>
    </dgm:pt>
    <dgm:pt modelId="{2534F972-B892-4727-A02B-14D79AC00F0C}" type="pres">
      <dgm:prSet presAssocID="{DA4DB4E3-5773-4B09-8094-6F1C9AA6011B}" presName="composite2" presStyleCnt="0"/>
      <dgm:spPr/>
    </dgm:pt>
    <dgm:pt modelId="{E5472007-CB7F-4B85-AE20-34E8E7F04F84}" type="pres">
      <dgm:prSet presAssocID="{DA4DB4E3-5773-4B09-8094-6F1C9AA6011B}" presName="background2" presStyleLbl="node2" presStyleIdx="1" presStyleCnt="3"/>
      <dgm:spPr/>
    </dgm:pt>
    <dgm:pt modelId="{9B64B00D-0CD9-41EE-93EF-9DB7838F5C2C}" type="pres">
      <dgm:prSet presAssocID="{DA4DB4E3-5773-4B09-8094-6F1C9AA6011B}" presName="text2" presStyleLbl="fgAcc2" presStyleIdx="1" presStyleCnt="3">
        <dgm:presLayoutVars>
          <dgm:chPref val="3"/>
        </dgm:presLayoutVars>
      </dgm:prSet>
      <dgm:spPr/>
      <dgm:t>
        <a:bodyPr/>
        <a:lstStyle/>
        <a:p>
          <a:endParaRPr lang="es-ES"/>
        </a:p>
      </dgm:t>
    </dgm:pt>
    <dgm:pt modelId="{268E4825-3FDA-4201-B1E2-918E703906BA}" type="pres">
      <dgm:prSet presAssocID="{DA4DB4E3-5773-4B09-8094-6F1C9AA6011B}" presName="hierChild3" presStyleCnt="0"/>
      <dgm:spPr/>
    </dgm:pt>
    <dgm:pt modelId="{F87C349A-2F90-4FA9-AFB2-41D7FD21B80D}" type="pres">
      <dgm:prSet presAssocID="{513F83F0-425E-4274-8AF5-B5D3036B1AF7}" presName="Name10" presStyleLbl="parChTrans1D2" presStyleIdx="2" presStyleCnt="3"/>
      <dgm:spPr/>
      <dgm:t>
        <a:bodyPr/>
        <a:lstStyle/>
        <a:p>
          <a:endParaRPr lang="es-ES"/>
        </a:p>
      </dgm:t>
    </dgm:pt>
    <dgm:pt modelId="{8BBD6B3B-B00C-49A6-B193-C3137B446AD0}" type="pres">
      <dgm:prSet presAssocID="{7AB2637C-2CA5-41A9-9C4C-D66E61E803A8}" presName="hierRoot2" presStyleCnt="0"/>
      <dgm:spPr/>
    </dgm:pt>
    <dgm:pt modelId="{14C1B2B7-1E5E-4C94-9A7B-EF95A91836B9}" type="pres">
      <dgm:prSet presAssocID="{7AB2637C-2CA5-41A9-9C4C-D66E61E803A8}" presName="composite2" presStyleCnt="0"/>
      <dgm:spPr/>
    </dgm:pt>
    <dgm:pt modelId="{90CE33C7-8B04-4577-B4DD-F48FC50F4897}" type="pres">
      <dgm:prSet presAssocID="{7AB2637C-2CA5-41A9-9C4C-D66E61E803A8}" presName="background2" presStyleLbl="node2" presStyleIdx="2" presStyleCnt="3"/>
      <dgm:spPr/>
    </dgm:pt>
    <dgm:pt modelId="{A54B9132-D43E-4FDB-8B79-30C83761FBF5}" type="pres">
      <dgm:prSet presAssocID="{7AB2637C-2CA5-41A9-9C4C-D66E61E803A8}" presName="text2" presStyleLbl="fgAcc2" presStyleIdx="2" presStyleCnt="3">
        <dgm:presLayoutVars>
          <dgm:chPref val="3"/>
        </dgm:presLayoutVars>
      </dgm:prSet>
      <dgm:spPr/>
      <dgm:t>
        <a:bodyPr/>
        <a:lstStyle/>
        <a:p>
          <a:endParaRPr lang="es-ES"/>
        </a:p>
      </dgm:t>
    </dgm:pt>
    <dgm:pt modelId="{95EA96F0-6451-4D0E-A831-C945D784519A}" type="pres">
      <dgm:prSet presAssocID="{7AB2637C-2CA5-41A9-9C4C-D66E61E803A8}" presName="hierChild3" presStyleCnt="0"/>
      <dgm:spPr/>
    </dgm:pt>
  </dgm:ptLst>
  <dgm:cxnLst>
    <dgm:cxn modelId="{C64B8E16-C851-451D-9372-B1F27045EE89}" type="presOf" srcId="{513F83F0-425E-4274-8AF5-B5D3036B1AF7}" destId="{F87C349A-2F90-4FA9-AFB2-41D7FD21B80D}" srcOrd="0" destOrd="0" presId="urn:microsoft.com/office/officeart/2005/8/layout/hierarchy1"/>
    <dgm:cxn modelId="{C641FF27-9898-4B87-9D4B-9DAA265DB10A}" type="presOf" srcId="{70B90585-8034-4F4C-A755-889165BACC94}" destId="{2819FDD0-294F-45B1-A7AE-068EBF74DB74}" srcOrd="0" destOrd="0" presId="urn:microsoft.com/office/officeart/2005/8/layout/hierarchy1"/>
    <dgm:cxn modelId="{4B96958A-BE2F-439D-97EE-BB99FBE0E732}" srcId="{DA7110F6-2F19-4674-88EA-92AB3A045727}" destId="{17E721A9-5050-4A67-BE80-A9D16A8699B2}" srcOrd="0" destOrd="0" parTransId="{61D83B87-563B-4DB7-B00B-5C7541AB27B4}" sibTransId="{83FBDB92-AAD8-4359-9C60-816E4D4C21F6}"/>
    <dgm:cxn modelId="{B4E2EA48-F3E8-4141-98F6-BDB4A99B0C49}" srcId="{DA7110F6-2F19-4674-88EA-92AB3A045727}" destId="{7AB2637C-2CA5-41A9-9C4C-D66E61E803A8}" srcOrd="2" destOrd="0" parTransId="{513F83F0-425E-4274-8AF5-B5D3036B1AF7}" sibTransId="{24C20808-0504-4C0F-8C0C-17E4818EEDB4}"/>
    <dgm:cxn modelId="{1CC44597-B021-44D2-8101-4A7C2ECEE10A}" srcId="{70B90585-8034-4F4C-A755-889165BACC94}" destId="{DA7110F6-2F19-4674-88EA-92AB3A045727}" srcOrd="0" destOrd="0" parTransId="{8ED48C9A-B376-4784-8270-0537C3D3B5CF}" sibTransId="{2A7651DA-E013-49EA-B0F9-B88CDF2B4715}"/>
    <dgm:cxn modelId="{62C95D5F-20CB-4E6C-BBAA-7A56A17232B1}" srcId="{DA7110F6-2F19-4674-88EA-92AB3A045727}" destId="{DA4DB4E3-5773-4B09-8094-6F1C9AA6011B}" srcOrd="1" destOrd="0" parTransId="{FA8A6C3C-2646-4E44-A629-5E7A29A88CF9}" sibTransId="{4162384B-B302-4A11-9740-7F75CC719D7F}"/>
    <dgm:cxn modelId="{F3D8BA5D-B5D8-4C10-AC25-722596DA0D69}" type="presOf" srcId="{FA8A6C3C-2646-4E44-A629-5E7A29A88CF9}" destId="{4547A8C8-EA21-49AE-9136-938F8B702BF8}" srcOrd="0" destOrd="0" presId="urn:microsoft.com/office/officeart/2005/8/layout/hierarchy1"/>
    <dgm:cxn modelId="{0C170BD9-30A8-472C-BBD5-F20CB78444CE}" type="presOf" srcId="{7AB2637C-2CA5-41A9-9C4C-D66E61E803A8}" destId="{A54B9132-D43E-4FDB-8B79-30C83761FBF5}" srcOrd="0" destOrd="0" presId="urn:microsoft.com/office/officeart/2005/8/layout/hierarchy1"/>
    <dgm:cxn modelId="{E1D16C7E-7EE0-47D3-92B9-250454B97EC3}" type="presOf" srcId="{DA4DB4E3-5773-4B09-8094-6F1C9AA6011B}" destId="{9B64B00D-0CD9-41EE-93EF-9DB7838F5C2C}" srcOrd="0" destOrd="0" presId="urn:microsoft.com/office/officeart/2005/8/layout/hierarchy1"/>
    <dgm:cxn modelId="{CA86FDBE-437E-45EB-AC75-56B5CC9E91E4}" type="presOf" srcId="{DA7110F6-2F19-4674-88EA-92AB3A045727}" destId="{23190D59-843E-4784-A220-250587C688FD}" srcOrd="0" destOrd="0" presId="urn:microsoft.com/office/officeart/2005/8/layout/hierarchy1"/>
    <dgm:cxn modelId="{D654A639-6A25-4ED6-90F8-0A0F901145C3}" type="presOf" srcId="{61D83B87-563B-4DB7-B00B-5C7541AB27B4}" destId="{854EF21C-BD36-4D18-AFFA-EFB5FB743C44}" srcOrd="0" destOrd="0" presId="urn:microsoft.com/office/officeart/2005/8/layout/hierarchy1"/>
    <dgm:cxn modelId="{130202B9-8362-4844-A4BC-0D9163E2E4E0}" type="presOf" srcId="{17E721A9-5050-4A67-BE80-A9D16A8699B2}" destId="{1EDC742E-AF8D-4CB6-86A4-2A967B381574}" srcOrd="0" destOrd="0" presId="urn:microsoft.com/office/officeart/2005/8/layout/hierarchy1"/>
    <dgm:cxn modelId="{7BD70804-5280-4450-8B6F-F48BEE3E3068}" type="presParOf" srcId="{2819FDD0-294F-45B1-A7AE-068EBF74DB74}" destId="{8DA2E275-8A45-47E1-88C9-945D46C1A455}" srcOrd="0" destOrd="0" presId="urn:microsoft.com/office/officeart/2005/8/layout/hierarchy1"/>
    <dgm:cxn modelId="{61523F88-D7B7-44C2-8C9D-FE511D781404}" type="presParOf" srcId="{8DA2E275-8A45-47E1-88C9-945D46C1A455}" destId="{D2AA54C8-CE61-4E47-A9E9-532D586152C7}" srcOrd="0" destOrd="0" presId="urn:microsoft.com/office/officeart/2005/8/layout/hierarchy1"/>
    <dgm:cxn modelId="{355385B8-7293-47D1-AE3B-1E7726E83284}" type="presParOf" srcId="{D2AA54C8-CE61-4E47-A9E9-532D586152C7}" destId="{04DC75DC-9FBE-4540-94DF-E376F2ABF2E0}" srcOrd="0" destOrd="0" presId="urn:microsoft.com/office/officeart/2005/8/layout/hierarchy1"/>
    <dgm:cxn modelId="{4293D4F1-5BF2-4C50-9194-30C721A2E419}" type="presParOf" srcId="{D2AA54C8-CE61-4E47-A9E9-532D586152C7}" destId="{23190D59-843E-4784-A220-250587C688FD}" srcOrd="1" destOrd="0" presId="urn:microsoft.com/office/officeart/2005/8/layout/hierarchy1"/>
    <dgm:cxn modelId="{54965AFE-9202-4FDD-9238-2ED6DAB24B03}" type="presParOf" srcId="{8DA2E275-8A45-47E1-88C9-945D46C1A455}" destId="{979416FC-CAC8-4F7E-98C7-873B860CF956}" srcOrd="1" destOrd="0" presId="urn:microsoft.com/office/officeart/2005/8/layout/hierarchy1"/>
    <dgm:cxn modelId="{E2A5CA21-1FA1-4214-B013-6D9A2D99363E}" type="presParOf" srcId="{979416FC-CAC8-4F7E-98C7-873B860CF956}" destId="{854EF21C-BD36-4D18-AFFA-EFB5FB743C44}" srcOrd="0" destOrd="0" presId="urn:microsoft.com/office/officeart/2005/8/layout/hierarchy1"/>
    <dgm:cxn modelId="{2810D9C1-9AC2-4ABE-AA32-2F04E923F11C}" type="presParOf" srcId="{979416FC-CAC8-4F7E-98C7-873B860CF956}" destId="{8C9773F4-B427-4A7B-A68F-5EB65DC7DF53}" srcOrd="1" destOrd="0" presId="urn:microsoft.com/office/officeart/2005/8/layout/hierarchy1"/>
    <dgm:cxn modelId="{297A31DE-8CFF-4BBB-9127-755701FD2F1F}" type="presParOf" srcId="{8C9773F4-B427-4A7B-A68F-5EB65DC7DF53}" destId="{E708B498-D8D5-456D-8B7B-CFBAC218EAAF}" srcOrd="0" destOrd="0" presId="urn:microsoft.com/office/officeart/2005/8/layout/hierarchy1"/>
    <dgm:cxn modelId="{5C00D97F-D227-408B-BEB1-DA5D66D0F125}" type="presParOf" srcId="{E708B498-D8D5-456D-8B7B-CFBAC218EAAF}" destId="{1C958ED8-8757-4296-872D-EDABA64BA7A6}" srcOrd="0" destOrd="0" presId="urn:microsoft.com/office/officeart/2005/8/layout/hierarchy1"/>
    <dgm:cxn modelId="{9F4C4096-A959-4D3C-B933-C74FD6721DEA}" type="presParOf" srcId="{E708B498-D8D5-456D-8B7B-CFBAC218EAAF}" destId="{1EDC742E-AF8D-4CB6-86A4-2A967B381574}" srcOrd="1" destOrd="0" presId="urn:microsoft.com/office/officeart/2005/8/layout/hierarchy1"/>
    <dgm:cxn modelId="{4BF7455D-FFE9-44BC-BE03-446008D2D4E8}" type="presParOf" srcId="{8C9773F4-B427-4A7B-A68F-5EB65DC7DF53}" destId="{81C542FA-8746-489F-B2EB-A8BD7265F1E6}" srcOrd="1" destOrd="0" presId="urn:microsoft.com/office/officeart/2005/8/layout/hierarchy1"/>
    <dgm:cxn modelId="{A07BFC6C-77D7-4E57-AA72-938DEE316F5B}" type="presParOf" srcId="{979416FC-CAC8-4F7E-98C7-873B860CF956}" destId="{4547A8C8-EA21-49AE-9136-938F8B702BF8}" srcOrd="2" destOrd="0" presId="urn:microsoft.com/office/officeart/2005/8/layout/hierarchy1"/>
    <dgm:cxn modelId="{2AF12730-D023-4197-8CCA-338C2356FA63}" type="presParOf" srcId="{979416FC-CAC8-4F7E-98C7-873B860CF956}" destId="{F3BD1BE8-11F4-4164-9AB7-7D4023C3371F}" srcOrd="3" destOrd="0" presId="urn:microsoft.com/office/officeart/2005/8/layout/hierarchy1"/>
    <dgm:cxn modelId="{8FC3F8E8-C191-4B4F-BF1E-3ADD67338A14}" type="presParOf" srcId="{F3BD1BE8-11F4-4164-9AB7-7D4023C3371F}" destId="{2534F972-B892-4727-A02B-14D79AC00F0C}" srcOrd="0" destOrd="0" presId="urn:microsoft.com/office/officeart/2005/8/layout/hierarchy1"/>
    <dgm:cxn modelId="{E396FEE7-02C7-48D7-8B7A-17A91D0FFE4B}" type="presParOf" srcId="{2534F972-B892-4727-A02B-14D79AC00F0C}" destId="{E5472007-CB7F-4B85-AE20-34E8E7F04F84}" srcOrd="0" destOrd="0" presId="urn:microsoft.com/office/officeart/2005/8/layout/hierarchy1"/>
    <dgm:cxn modelId="{AA0B0F02-CCA3-4BAD-AC07-579385B3A5D5}" type="presParOf" srcId="{2534F972-B892-4727-A02B-14D79AC00F0C}" destId="{9B64B00D-0CD9-41EE-93EF-9DB7838F5C2C}" srcOrd="1" destOrd="0" presId="urn:microsoft.com/office/officeart/2005/8/layout/hierarchy1"/>
    <dgm:cxn modelId="{11782C7E-DEA8-420F-8533-ABCCC8E17A91}" type="presParOf" srcId="{F3BD1BE8-11F4-4164-9AB7-7D4023C3371F}" destId="{268E4825-3FDA-4201-B1E2-918E703906BA}" srcOrd="1" destOrd="0" presId="urn:microsoft.com/office/officeart/2005/8/layout/hierarchy1"/>
    <dgm:cxn modelId="{D87DAEC9-45D8-4860-A4E1-8C8D347CC200}" type="presParOf" srcId="{979416FC-CAC8-4F7E-98C7-873B860CF956}" destId="{F87C349A-2F90-4FA9-AFB2-41D7FD21B80D}" srcOrd="4" destOrd="0" presId="urn:microsoft.com/office/officeart/2005/8/layout/hierarchy1"/>
    <dgm:cxn modelId="{434856FF-75EB-4318-AD6D-9779E1F035BD}" type="presParOf" srcId="{979416FC-CAC8-4F7E-98C7-873B860CF956}" destId="{8BBD6B3B-B00C-49A6-B193-C3137B446AD0}" srcOrd="5" destOrd="0" presId="urn:microsoft.com/office/officeart/2005/8/layout/hierarchy1"/>
    <dgm:cxn modelId="{521D7DF2-134C-4EFD-8B77-1E14F86CC28C}" type="presParOf" srcId="{8BBD6B3B-B00C-49A6-B193-C3137B446AD0}" destId="{14C1B2B7-1E5E-4C94-9A7B-EF95A91836B9}" srcOrd="0" destOrd="0" presId="urn:microsoft.com/office/officeart/2005/8/layout/hierarchy1"/>
    <dgm:cxn modelId="{0232B04B-ADB7-4F69-938D-EE3EF16E48F3}" type="presParOf" srcId="{14C1B2B7-1E5E-4C94-9A7B-EF95A91836B9}" destId="{90CE33C7-8B04-4577-B4DD-F48FC50F4897}" srcOrd="0" destOrd="0" presId="urn:microsoft.com/office/officeart/2005/8/layout/hierarchy1"/>
    <dgm:cxn modelId="{CAC9A06C-8A4E-43FE-972D-75921D94F02E}" type="presParOf" srcId="{14C1B2B7-1E5E-4C94-9A7B-EF95A91836B9}" destId="{A54B9132-D43E-4FDB-8B79-30C83761FBF5}" srcOrd="1" destOrd="0" presId="urn:microsoft.com/office/officeart/2005/8/layout/hierarchy1"/>
    <dgm:cxn modelId="{EDEE43AA-422F-4ACB-82CD-78D5653B8E16}" type="presParOf" srcId="{8BBD6B3B-B00C-49A6-B193-C3137B446AD0}" destId="{95EA96F0-6451-4D0E-A831-C945D784519A}"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A8B0F092-9A81-4421-8EF6-44FC317986D3}"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s-ES"/>
        </a:p>
      </dgm:t>
    </dgm:pt>
    <dgm:pt modelId="{A7CD8401-B849-4C1E-B84E-C3DB341AB5B9}">
      <dgm:prSet custT="1">
        <dgm:style>
          <a:lnRef idx="2">
            <a:schemeClr val="dk1"/>
          </a:lnRef>
          <a:fillRef idx="1">
            <a:schemeClr val="lt1"/>
          </a:fillRef>
          <a:effectRef idx="0">
            <a:schemeClr val="dk1"/>
          </a:effectRef>
          <a:fontRef idx="minor">
            <a:schemeClr val="dk1"/>
          </a:fontRef>
        </dgm:style>
      </dgm:prSet>
      <dgm:spPr/>
      <dgm:t>
        <a:bodyPr/>
        <a:lstStyle/>
        <a:p>
          <a:pPr rtl="0"/>
          <a:r>
            <a:rPr lang="es-EC" sz="1600" dirty="0" smtClean="0"/>
            <a:t>Las tres fases fundamentales del método se pueden desarrollar en diez pasos secuenciales: </a:t>
          </a:r>
          <a:endParaRPr lang="es-EC" sz="1600" dirty="0"/>
        </a:p>
      </dgm:t>
    </dgm:pt>
    <dgm:pt modelId="{64DB90D2-811C-4FAD-9142-9863C7C6BB08}" type="parTrans" cxnId="{478CF3E5-BF96-4C75-B2E8-3763651D6BBC}">
      <dgm:prSet/>
      <dgm:spPr/>
      <dgm:t>
        <a:bodyPr/>
        <a:lstStyle/>
        <a:p>
          <a:endParaRPr lang="es-ES" sz="1600"/>
        </a:p>
      </dgm:t>
    </dgm:pt>
    <dgm:pt modelId="{96B5660C-825D-4328-ABCB-A921C909EE6C}" type="sibTrans" cxnId="{478CF3E5-BF96-4C75-B2E8-3763651D6BBC}">
      <dgm:prSet/>
      <dgm:spPr/>
      <dgm:t>
        <a:bodyPr/>
        <a:lstStyle/>
        <a:p>
          <a:endParaRPr lang="es-ES" sz="1600"/>
        </a:p>
      </dgm:t>
    </dgm:pt>
    <dgm:pt modelId="{562A5965-DB17-4224-AB10-C1A81F5BB442}">
      <dgm:prSet custT="1">
        <dgm:style>
          <a:lnRef idx="1">
            <a:schemeClr val="dk1"/>
          </a:lnRef>
          <a:fillRef idx="2">
            <a:schemeClr val="dk1"/>
          </a:fillRef>
          <a:effectRef idx="1">
            <a:schemeClr val="dk1"/>
          </a:effectRef>
          <a:fontRef idx="minor">
            <a:schemeClr val="dk1"/>
          </a:fontRef>
        </dgm:style>
      </dgm:prSet>
      <dgm:spPr/>
      <dgm:t>
        <a:bodyPr/>
        <a:lstStyle/>
        <a:p>
          <a:pPr rtl="0"/>
          <a:r>
            <a:rPr lang="es-EC" sz="1600" smtClean="0"/>
            <a:t>Realizar un diagnóstico participativo de una situación-problema que aqueja a una población</a:t>
          </a:r>
          <a:endParaRPr lang="es-EC" sz="1600"/>
        </a:p>
      </dgm:t>
    </dgm:pt>
    <dgm:pt modelId="{87CB904F-994E-415C-A539-9138AA7279FE}" type="parTrans" cxnId="{07324D1D-FADD-4121-AFBF-3985E710052E}">
      <dgm:prSet/>
      <dgm:spPr/>
      <dgm:t>
        <a:bodyPr/>
        <a:lstStyle/>
        <a:p>
          <a:endParaRPr lang="es-ES" sz="1600"/>
        </a:p>
      </dgm:t>
    </dgm:pt>
    <dgm:pt modelId="{D111D520-3F57-4D74-AC82-4597B180CC95}" type="sibTrans" cxnId="{07324D1D-FADD-4121-AFBF-3985E710052E}">
      <dgm:prSet/>
      <dgm:spPr/>
      <dgm:t>
        <a:bodyPr/>
        <a:lstStyle/>
        <a:p>
          <a:endParaRPr lang="es-ES" sz="1600"/>
        </a:p>
      </dgm:t>
    </dgm:pt>
    <dgm:pt modelId="{AF08887F-14BF-4A0C-939B-2878132F4632}">
      <dgm:prSet custT="1">
        <dgm:style>
          <a:lnRef idx="1">
            <a:schemeClr val="accent1"/>
          </a:lnRef>
          <a:fillRef idx="2">
            <a:schemeClr val="accent1"/>
          </a:fillRef>
          <a:effectRef idx="1">
            <a:schemeClr val="accent1"/>
          </a:effectRef>
          <a:fontRef idx="minor">
            <a:schemeClr val="dk1"/>
          </a:fontRef>
        </dgm:style>
      </dgm:prSet>
      <dgm:spPr/>
      <dgm:t>
        <a:bodyPr/>
        <a:lstStyle/>
        <a:p>
          <a:pPr rtl="0"/>
          <a:r>
            <a:rPr lang="es-EC" sz="1600" dirty="0" smtClean="0"/>
            <a:t>Construir un modelo de las relaciones causa-efecto que determinan la situación-problema (Árbol del Problema)</a:t>
          </a:r>
          <a:endParaRPr lang="es-EC" sz="1600" dirty="0"/>
        </a:p>
      </dgm:t>
    </dgm:pt>
    <dgm:pt modelId="{72330D57-9D81-4599-AF04-F3472EC9CC9F}" type="parTrans" cxnId="{4A9055C4-74A1-4857-A7F1-AC4A9F8FD2E3}">
      <dgm:prSet/>
      <dgm:spPr/>
      <dgm:t>
        <a:bodyPr/>
        <a:lstStyle/>
        <a:p>
          <a:endParaRPr lang="es-ES" sz="1600"/>
        </a:p>
      </dgm:t>
    </dgm:pt>
    <dgm:pt modelId="{D14CC0E5-C500-4A36-986E-2B19D551B856}" type="sibTrans" cxnId="{4A9055C4-74A1-4857-A7F1-AC4A9F8FD2E3}">
      <dgm:prSet/>
      <dgm:spPr/>
      <dgm:t>
        <a:bodyPr/>
        <a:lstStyle/>
        <a:p>
          <a:endParaRPr lang="es-ES" sz="1600"/>
        </a:p>
      </dgm:t>
    </dgm:pt>
    <dgm:pt modelId="{20CBFAC1-376A-4CD8-88D9-1ED21F29A73E}">
      <dgm:prSet custT="1">
        <dgm:style>
          <a:lnRef idx="1">
            <a:schemeClr val="accent2"/>
          </a:lnRef>
          <a:fillRef idx="2">
            <a:schemeClr val="accent2"/>
          </a:fillRef>
          <a:effectRef idx="1">
            <a:schemeClr val="accent2"/>
          </a:effectRef>
          <a:fontRef idx="minor">
            <a:schemeClr val="dk1"/>
          </a:fontRef>
        </dgm:style>
      </dgm:prSet>
      <dgm:spPr/>
      <dgm:t>
        <a:bodyPr/>
        <a:lstStyle/>
        <a:p>
          <a:pPr rtl="0"/>
          <a:r>
            <a:rPr lang="es-EC" sz="1600" dirty="0" smtClean="0"/>
            <a:t>Una vez validado, lo utiliza para construir el modelo de la solución (Árbol de Objetivos)</a:t>
          </a:r>
          <a:endParaRPr lang="es-EC" sz="1600" dirty="0"/>
        </a:p>
      </dgm:t>
    </dgm:pt>
    <dgm:pt modelId="{6F284FF5-931E-4E9F-99B9-22D24E96F08E}" type="parTrans" cxnId="{E60B4435-EF17-464A-8D20-FB9E4CAEE689}">
      <dgm:prSet/>
      <dgm:spPr/>
      <dgm:t>
        <a:bodyPr/>
        <a:lstStyle/>
        <a:p>
          <a:endParaRPr lang="es-ES" sz="1600"/>
        </a:p>
      </dgm:t>
    </dgm:pt>
    <dgm:pt modelId="{BD84532F-A359-4757-8165-9DCC823B3A2C}" type="sibTrans" cxnId="{E60B4435-EF17-464A-8D20-FB9E4CAEE689}">
      <dgm:prSet/>
      <dgm:spPr/>
      <dgm:t>
        <a:bodyPr/>
        <a:lstStyle/>
        <a:p>
          <a:endParaRPr lang="es-ES" sz="1600"/>
        </a:p>
      </dgm:t>
    </dgm:pt>
    <dgm:pt modelId="{7C405BF3-E48C-4C22-8903-4CE7EE62B94B}">
      <dgm:prSet custT="1">
        <dgm:style>
          <a:lnRef idx="1">
            <a:schemeClr val="accent3"/>
          </a:lnRef>
          <a:fillRef idx="2">
            <a:schemeClr val="accent3"/>
          </a:fillRef>
          <a:effectRef idx="1">
            <a:schemeClr val="accent3"/>
          </a:effectRef>
          <a:fontRef idx="minor">
            <a:schemeClr val="dk1"/>
          </a:fontRef>
        </dgm:style>
      </dgm:prSet>
      <dgm:spPr/>
      <dgm:t>
        <a:bodyPr/>
        <a:lstStyle/>
        <a:p>
          <a:pPr rtl="0"/>
          <a:r>
            <a:rPr lang="es-EC" sz="1600" dirty="0" smtClean="0"/>
            <a:t>Asignar responsabilidades institucionales para resolver la situación-problema </a:t>
          </a:r>
          <a:endParaRPr lang="es-EC" sz="1600" dirty="0"/>
        </a:p>
      </dgm:t>
    </dgm:pt>
    <dgm:pt modelId="{C3D06301-F7BA-4B92-AD29-63CE1BCF24D2}" type="parTrans" cxnId="{55215F69-BADB-4398-B46B-5EE70C6C775F}">
      <dgm:prSet/>
      <dgm:spPr/>
      <dgm:t>
        <a:bodyPr/>
        <a:lstStyle/>
        <a:p>
          <a:endParaRPr lang="es-ES" sz="1600"/>
        </a:p>
      </dgm:t>
    </dgm:pt>
    <dgm:pt modelId="{654F63FC-8484-4706-B38A-014C06764ECA}" type="sibTrans" cxnId="{55215F69-BADB-4398-B46B-5EE70C6C775F}">
      <dgm:prSet/>
      <dgm:spPr/>
      <dgm:t>
        <a:bodyPr/>
        <a:lstStyle/>
        <a:p>
          <a:endParaRPr lang="es-ES" sz="1600"/>
        </a:p>
      </dgm:t>
    </dgm:pt>
    <dgm:pt modelId="{289DFE85-E33D-42E8-AEB4-9FCD556DA5D3}">
      <dgm:prSet custT="1">
        <dgm:style>
          <a:lnRef idx="1">
            <a:schemeClr val="accent4"/>
          </a:lnRef>
          <a:fillRef idx="2">
            <a:schemeClr val="accent4"/>
          </a:fillRef>
          <a:effectRef idx="1">
            <a:schemeClr val="accent4"/>
          </a:effectRef>
          <a:fontRef idx="minor">
            <a:schemeClr val="dk1"/>
          </a:fontRef>
        </dgm:style>
      </dgm:prSet>
      <dgm:spPr/>
      <dgm:t>
        <a:bodyPr/>
        <a:lstStyle/>
        <a:p>
          <a:pPr rtl="0"/>
          <a:r>
            <a:rPr lang="es-EC" sz="1600" dirty="0" smtClean="0"/>
            <a:t>Transferir la información del Árbol de Objetivos al formato de Matriz de Marco Lógico, utilizando tantas matrices como sea necesario </a:t>
          </a:r>
          <a:endParaRPr lang="es-EC" sz="1600" dirty="0"/>
        </a:p>
      </dgm:t>
    </dgm:pt>
    <dgm:pt modelId="{52E120AB-A34D-49F4-B9A9-34687C4F5400}" type="parTrans" cxnId="{EF8431ED-F2B0-42C0-A433-36CFEA8F0015}">
      <dgm:prSet/>
      <dgm:spPr/>
      <dgm:t>
        <a:bodyPr/>
        <a:lstStyle/>
        <a:p>
          <a:endParaRPr lang="es-ES" sz="1600"/>
        </a:p>
      </dgm:t>
    </dgm:pt>
    <dgm:pt modelId="{556F2B3A-1963-4E12-AA28-DE18D8403E67}" type="sibTrans" cxnId="{EF8431ED-F2B0-42C0-A433-36CFEA8F0015}">
      <dgm:prSet/>
      <dgm:spPr/>
      <dgm:t>
        <a:bodyPr/>
        <a:lstStyle/>
        <a:p>
          <a:endParaRPr lang="es-ES" sz="1600"/>
        </a:p>
      </dgm:t>
    </dgm:pt>
    <dgm:pt modelId="{8C879B4D-18D5-46D2-8142-8E11EA28B736}">
      <dgm:prSet custT="1">
        <dgm:style>
          <a:lnRef idx="1">
            <a:schemeClr val="accent5"/>
          </a:lnRef>
          <a:fillRef idx="2">
            <a:schemeClr val="accent5"/>
          </a:fillRef>
          <a:effectRef idx="1">
            <a:schemeClr val="accent5"/>
          </a:effectRef>
          <a:fontRef idx="minor">
            <a:schemeClr val="dk1"/>
          </a:fontRef>
        </dgm:style>
      </dgm:prSet>
      <dgm:spPr/>
      <dgm:t>
        <a:bodyPr/>
        <a:lstStyle/>
        <a:p>
          <a:pPr rtl="0"/>
          <a:r>
            <a:rPr lang="es-EC" sz="1600" dirty="0" smtClean="0"/>
            <a:t>Identificar riesgos del programa o proyecto mediante el cual se busca resolver el problema y establecer los supuestos bajo los cuales puede dar resultados el programa o proyecto</a:t>
          </a:r>
          <a:endParaRPr lang="es-EC" sz="1600" dirty="0"/>
        </a:p>
      </dgm:t>
    </dgm:pt>
    <dgm:pt modelId="{23FC61D1-B437-457A-8D5C-89EFBC1B5D1F}" type="parTrans" cxnId="{5C81DB6E-76A2-4F63-8506-D17CF58E514D}">
      <dgm:prSet/>
      <dgm:spPr/>
      <dgm:t>
        <a:bodyPr/>
        <a:lstStyle/>
        <a:p>
          <a:endParaRPr lang="es-ES" sz="1600"/>
        </a:p>
      </dgm:t>
    </dgm:pt>
    <dgm:pt modelId="{DA0AC5BD-2D02-4119-AABB-B4783578C5C5}" type="sibTrans" cxnId="{5C81DB6E-76A2-4F63-8506-D17CF58E514D}">
      <dgm:prSet/>
      <dgm:spPr/>
      <dgm:t>
        <a:bodyPr/>
        <a:lstStyle/>
        <a:p>
          <a:endParaRPr lang="es-ES" sz="1600"/>
        </a:p>
      </dgm:t>
    </dgm:pt>
    <dgm:pt modelId="{C0FEF143-F99F-446A-BF27-95BE57D01BA9}">
      <dgm:prSet custT="1">
        <dgm:style>
          <a:lnRef idx="1">
            <a:schemeClr val="accent6"/>
          </a:lnRef>
          <a:fillRef idx="2">
            <a:schemeClr val="accent6"/>
          </a:fillRef>
          <a:effectRef idx="1">
            <a:schemeClr val="accent6"/>
          </a:effectRef>
          <a:fontRef idx="minor">
            <a:schemeClr val="dk1"/>
          </a:fontRef>
        </dgm:style>
      </dgm:prSet>
      <dgm:spPr/>
      <dgm:t>
        <a:bodyPr/>
        <a:lstStyle/>
        <a:p>
          <a:pPr rtl="0"/>
          <a:r>
            <a:rPr lang="es-EC" sz="1600" dirty="0" smtClean="0"/>
            <a:t>Validar la lógica vertical de cada matriz</a:t>
          </a:r>
          <a:endParaRPr lang="es-EC" sz="1600" dirty="0"/>
        </a:p>
      </dgm:t>
    </dgm:pt>
    <dgm:pt modelId="{1B4870A8-F82A-4A69-82E4-6A88347792C2}" type="parTrans" cxnId="{BF098123-FF41-4D3B-AE06-E0219E4F6630}">
      <dgm:prSet/>
      <dgm:spPr/>
      <dgm:t>
        <a:bodyPr/>
        <a:lstStyle/>
        <a:p>
          <a:endParaRPr lang="es-ES" sz="1600"/>
        </a:p>
      </dgm:t>
    </dgm:pt>
    <dgm:pt modelId="{B03529C0-2683-4D1B-B27C-125603662F7B}" type="sibTrans" cxnId="{BF098123-FF41-4D3B-AE06-E0219E4F6630}">
      <dgm:prSet/>
      <dgm:spPr/>
      <dgm:t>
        <a:bodyPr/>
        <a:lstStyle/>
        <a:p>
          <a:endParaRPr lang="es-ES" sz="1600"/>
        </a:p>
      </dgm:t>
    </dgm:pt>
    <dgm:pt modelId="{F312B102-A659-4129-B280-3F7648789016}">
      <dgm:prSet custT="1">
        <dgm:style>
          <a:lnRef idx="1">
            <a:schemeClr val="dk1"/>
          </a:lnRef>
          <a:fillRef idx="2">
            <a:schemeClr val="dk1"/>
          </a:fillRef>
          <a:effectRef idx="1">
            <a:schemeClr val="dk1"/>
          </a:effectRef>
          <a:fontRef idx="minor">
            <a:schemeClr val="dk1"/>
          </a:fontRef>
        </dgm:style>
      </dgm:prSet>
      <dgm:spPr/>
      <dgm:t>
        <a:bodyPr/>
        <a:lstStyle/>
        <a:p>
          <a:pPr rtl="0"/>
          <a:r>
            <a:rPr lang="es-EC" sz="1600" dirty="0" smtClean="0"/>
            <a:t>Definir indicadores para dar seguimiento a cada una de las hipótesis del modelo de solución</a:t>
          </a:r>
          <a:endParaRPr lang="es-EC" sz="1600" dirty="0"/>
        </a:p>
      </dgm:t>
    </dgm:pt>
    <dgm:pt modelId="{66444BAB-AD9F-4C77-81C8-10C56C6D0419}" type="parTrans" cxnId="{D2B0F56A-B57D-47A8-AC3C-52A9B5BD8327}">
      <dgm:prSet/>
      <dgm:spPr/>
      <dgm:t>
        <a:bodyPr/>
        <a:lstStyle/>
        <a:p>
          <a:endParaRPr lang="es-ES" sz="1600"/>
        </a:p>
      </dgm:t>
    </dgm:pt>
    <dgm:pt modelId="{B1D658FC-39D3-4AAE-BE4B-F95BA5900D06}" type="sibTrans" cxnId="{D2B0F56A-B57D-47A8-AC3C-52A9B5BD8327}">
      <dgm:prSet/>
      <dgm:spPr/>
      <dgm:t>
        <a:bodyPr/>
        <a:lstStyle/>
        <a:p>
          <a:endParaRPr lang="es-ES" sz="1600"/>
        </a:p>
      </dgm:t>
    </dgm:pt>
    <dgm:pt modelId="{4C15E667-E11A-4D35-B734-64FF7795984C}">
      <dgm:prSet custT="1">
        <dgm:style>
          <a:lnRef idx="1">
            <a:schemeClr val="accent1"/>
          </a:lnRef>
          <a:fillRef idx="2">
            <a:schemeClr val="accent1"/>
          </a:fillRef>
          <a:effectRef idx="1">
            <a:schemeClr val="accent1"/>
          </a:effectRef>
          <a:fontRef idx="minor">
            <a:schemeClr val="dk1"/>
          </a:fontRef>
        </dgm:style>
      </dgm:prSet>
      <dgm:spPr/>
      <dgm:t>
        <a:bodyPr/>
        <a:lstStyle/>
        <a:p>
          <a:pPr rtl="0"/>
          <a:r>
            <a:rPr lang="es-EC" sz="1600" dirty="0" smtClean="0"/>
            <a:t>Establecer los medios para verificar la confiabilidad de los indicadores, y</a:t>
          </a:r>
          <a:endParaRPr lang="es-EC" sz="1600" dirty="0"/>
        </a:p>
      </dgm:t>
    </dgm:pt>
    <dgm:pt modelId="{2CA0629E-446F-4B4B-95F4-66CC259F403B}" type="parTrans" cxnId="{7C1919E8-4D0C-418D-930E-01F43E3FA0F0}">
      <dgm:prSet/>
      <dgm:spPr/>
      <dgm:t>
        <a:bodyPr/>
        <a:lstStyle/>
        <a:p>
          <a:endParaRPr lang="es-ES" sz="1600"/>
        </a:p>
      </dgm:t>
    </dgm:pt>
    <dgm:pt modelId="{68330397-B4E8-4972-A6B9-3B2E3FFCEEFE}" type="sibTrans" cxnId="{7C1919E8-4D0C-418D-930E-01F43E3FA0F0}">
      <dgm:prSet/>
      <dgm:spPr/>
      <dgm:t>
        <a:bodyPr/>
        <a:lstStyle/>
        <a:p>
          <a:endParaRPr lang="es-ES" sz="1600"/>
        </a:p>
      </dgm:t>
    </dgm:pt>
    <dgm:pt modelId="{9B7C49AA-3403-4F1F-8880-5CED07759EF9}">
      <dgm:prSet custT="1">
        <dgm:style>
          <a:lnRef idx="1">
            <a:schemeClr val="accent2"/>
          </a:lnRef>
          <a:fillRef idx="2">
            <a:schemeClr val="accent2"/>
          </a:fillRef>
          <a:effectRef idx="1">
            <a:schemeClr val="accent2"/>
          </a:effectRef>
          <a:fontRef idx="minor">
            <a:schemeClr val="dk1"/>
          </a:fontRef>
        </dgm:style>
      </dgm:prSet>
      <dgm:spPr/>
      <dgm:t>
        <a:bodyPr/>
        <a:lstStyle/>
        <a:p>
          <a:pPr rtl="0"/>
          <a:r>
            <a:rPr lang="es-EC" sz="1600" dirty="0" smtClean="0"/>
            <a:t>Revisar la lógica horizontal de la matriz</a:t>
          </a:r>
          <a:endParaRPr lang="es-EC" sz="1600" dirty="0"/>
        </a:p>
      </dgm:t>
    </dgm:pt>
    <dgm:pt modelId="{6077EEF9-D3EA-4085-9FDD-C7A587775585}" type="parTrans" cxnId="{5E53E7A6-D216-43CB-8B90-6AE2DC50AE68}">
      <dgm:prSet/>
      <dgm:spPr/>
      <dgm:t>
        <a:bodyPr/>
        <a:lstStyle/>
        <a:p>
          <a:endParaRPr lang="es-ES" sz="1600"/>
        </a:p>
      </dgm:t>
    </dgm:pt>
    <dgm:pt modelId="{D83E2439-A32A-4A0E-B0C5-FC95D8EE5BB3}" type="sibTrans" cxnId="{5E53E7A6-D216-43CB-8B90-6AE2DC50AE68}">
      <dgm:prSet/>
      <dgm:spPr/>
      <dgm:t>
        <a:bodyPr/>
        <a:lstStyle/>
        <a:p>
          <a:endParaRPr lang="es-ES" sz="1600"/>
        </a:p>
      </dgm:t>
    </dgm:pt>
    <dgm:pt modelId="{31F90727-6BE8-44CC-BA13-A3C0FE4032EF}" type="pres">
      <dgm:prSet presAssocID="{A8B0F092-9A81-4421-8EF6-44FC317986D3}" presName="Name0" presStyleCnt="0">
        <dgm:presLayoutVars>
          <dgm:dir/>
          <dgm:animLvl val="lvl"/>
          <dgm:resizeHandles val="exact"/>
        </dgm:presLayoutVars>
      </dgm:prSet>
      <dgm:spPr/>
      <dgm:t>
        <a:bodyPr/>
        <a:lstStyle/>
        <a:p>
          <a:endParaRPr lang="es-ES"/>
        </a:p>
      </dgm:t>
    </dgm:pt>
    <dgm:pt modelId="{636F1353-D2F3-43F7-BEA8-BFBF6FFF1D07}" type="pres">
      <dgm:prSet presAssocID="{A7CD8401-B849-4C1E-B84E-C3DB341AB5B9}" presName="linNode" presStyleCnt="0"/>
      <dgm:spPr/>
    </dgm:pt>
    <dgm:pt modelId="{371C50CE-E1DA-43EB-8A63-6524CFB43457}" type="pres">
      <dgm:prSet presAssocID="{A7CD8401-B849-4C1E-B84E-C3DB341AB5B9}" presName="parentText" presStyleLbl="node1" presStyleIdx="0" presStyleCnt="11" custScaleX="246157">
        <dgm:presLayoutVars>
          <dgm:chMax val="1"/>
          <dgm:bulletEnabled val="1"/>
        </dgm:presLayoutVars>
      </dgm:prSet>
      <dgm:spPr/>
      <dgm:t>
        <a:bodyPr/>
        <a:lstStyle/>
        <a:p>
          <a:endParaRPr lang="es-ES"/>
        </a:p>
      </dgm:t>
    </dgm:pt>
    <dgm:pt modelId="{27AD1D55-8C2D-48DD-BEF3-762EF87904F8}" type="pres">
      <dgm:prSet presAssocID="{96B5660C-825D-4328-ABCB-A921C909EE6C}" presName="sp" presStyleCnt="0"/>
      <dgm:spPr/>
    </dgm:pt>
    <dgm:pt modelId="{581E012D-FC6A-4178-A940-90CCC3F4C998}" type="pres">
      <dgm:prSet presAssocID="{562A5965-DB17-4224-AB10-C1A81F5BB442}" presName="linNode" presStyleCnt="0"/>
      <dgm:spPr/>
    </dgm:pt>
    <dgm:pt modelId="{1D3569EB-B725-476F-8650-5EBF92EFC3F6}" type="pres">
      <dgm:prSet presAssocID="{562A5965-DB17-4224-AB10-C1A81F5BB442}" presName="parentText" presStyleLbl="node1" presStyleIdx="1" presStyleCnt="11" custScaleX="246157">
        <dgm:presLayoutVars>
          <dgm:chMax val="1"/>
          <dgm:bulletEnabled val="1"/>
        </dgm:presLayoutVars>
      </dgm:prSet>
      <dgm:spPr/>
      <dgm:t>
        <a:bodyPr/>
        <a:lstStyle/>
        <a:p>
          <a:endParaRPr lang="es-ES"/>
        </a:p>
      </dgm:t>
    </dgm:pt>
    <dgm:pt modelId="{1887FD96-187D-41D7-9682-5EF54EC7595C}" type="pres">
      <dgm:prSet presAssocID="{D111D520-3F57-4D74-AC82-4597B180CC95}" presName="sp" presStyleCnt="0"/>
      <dgm:spPr/>
    </dgm:pt>
    <dgm:pt modelId="{E4071E31-2F6C-46C9-8C02-B86C526C5CA5}" type="pres">
      <dgm:prSet presAssocID="{AF08887F-14BF-4A0C-939B-2878132F4632}" presName="linNode" presStyleCnt="0"/>
      <dgm:spPr/>
    </dgm:pt>
    <dgm:pt modelId="{FBD42D24-72AD-4C66-95CE-1A3684F6D389}" type="pres">
      <dgm:prSet presAssocID="{AF08887F-14BF-4A0C-939B-2878132F4632}" presName="parentText" presStyleLbl="node1" presStyleIdx="2" presStyleCnt="11" custScaleX="246157">
        <dgm:presLayoutVars>
          <dgm:chMax val="1"/>
          <dgm:bulletEnabled val="1"/>
        </dgm:presLayoutVars>
      </dgm:prSet>
      <dgm:spPr/>
      <dgm:t>
        <a:bodyPr/>
        <a:lstStyle/>
        <a:p>
          <a:endParaRPr lang="es-ES"/>
        </a:p>
      </dgm:t>
    </dgm:pt>
    <dgm:pt modelId="{C9A75485-B66D-4C6E-87F1-94925A011424}" type="pres">
      <dgm:prSet presAssocID="{D14CC0E5-C500-4A36-986E-2B19D551B856}" presName="sp" presStyleCnt="0"/>
      <dgm:spPr/>
    </dgm:pt>
    <dgm:pt modelId="{262A4FDF-F60F-41B6-9EEA-049E74041FA9}" type="pres">
      <dgm:prSet presAssocID="{20CBFAC1-376A-4CD8-88D9-1ED21F29A73E}" presName="linNode" presStyleCnt="0"/>
      <dgm:spPr/>
    </dgm:pt>
    <dgm:pt modelId="{2538BC54-D965-47A3-B5A3-A64756E0788C}" type="pres">
      <dgm:prSet presAssocID="{20CBFAC1-376A-4CD8-88D9-1ED21F29A73E}" presName="parentText" presStyleLbl="node1" presStyleIdx="3" presStyleCnt="11" custScaleX="246157">
        <dgm:presLayoutVars>
          <dgm:chMax val="1"/>
          <dgm:bulletEnabled val="1"/>
        </dgm:presLayoutVars>
      </dgm:prSet>
      <dgm:spPr/>
      <dgm:t>
        <a:bodyPr/>
        <a:lstStyle/>
        <a:p>
          <a:endParaRPr lang="es-ES"/>
        </a:p>
      </dgm:t>
    </dgm:pt>
    <dgm:pt modelId="{FBC195BC-1CD4-4BDB-AD7C-A7D05DBC016B}" type="pres">
      <dgm:prSet presAssocID="{BD84532F-A359-4757-8165-9DCC823B3A2C}" presName="sp" presStyleCnt="0"/>
      <dgm:spPr/>
    </dgm:pt>
    <dgm:pt modelId="{A6B0E669-865E-4A18-BC9E-8E065BD2E985}" type="pres">
      <dgm:prSet presAssocID="{7C405BF3-E48C-4C22-8903-4CE7EE62B94B}" presName="linNode" presStyleCnt="0"/>
      <dgm:spPr/>
    </dgm:pt>
    <dgm:pt modelId="{E6DC4D1F-B126-4991-A7E7-DE64C55C7FD4}" type="pres">
      <dgm:prSet presAssocID="{7C405BF3-E48C-4C22-8903-4CE7EE62B94B}" presName="parentText" presStyleLbl="node1" presStyleIdx="4" presStyleCnt="11" custScaleX="246157">
        <dgm:presLayoutVars>
          <dgm:chMax val="1"/>
          <dgm:bulletEnabled val="1"/>
        </dgm:presLayoutVars>
      </dgm:prSet>
      <dgm:spPr/>
      <dgm:t>
        <a:bodyPr/>
        <a:lstStyle/>
        <a:p>
          <a:endParaRPr lang="es-ES"/>
        </a:p>
      </dgm:t>
    </dgm:pt>
    <dgm:pt modelId="{2D6D7355-544D-4BF6-B53D-AB5D26C5999E}" type="pres">
      <dgm:prSet presAssocID="{654F63FC-8484-4706-B38A-014C06764ECA}" presName="sp" presStyleCnt="0"/>
      <dgm:spPr/>
    </dgm:pt>
    <dgm:pt modelId="{FCD3D2D8-8295-46C9-A0B2-BC8E7550FBC4}" type="pres">
      <dgm:prSet presAssocID="{289DFE85-E33D-42E8-AEB4-9FCD556DA5D3}" presName="linNode" presStyleCnt="0"/>
      <dgm:spPr/>
    </dgm:pt>
    <dgm:pt modelId="{4246F3D9-E44A-4E07-B5A0-1EA3A078C14A}" type="pres">
      <dgm:prSet presAssocID="{289DFE85-E33D-42E8-AEB4-9FCD556DA5D3}" presName="parentText" presStyleLbl="node1" presStyleIdx="5" presStyleCnt="11" custScaleX="246157">
        <dgm:presLayoutVars>
          <dgm:chMax val="1"/>
          <dgm:bulletEnabled val="1"/>
        </dgm:presLayoutVars>
      </dgm:prSet>
      <dgm:spPr/>
      <dgm:t>
        <a:bodyPr/>
        <a:lstStyle/>
        <a:p>
          <a:endParaRPr lang="es-ES"/>
        </a:p>
      </dgm:t>
    </dgm:pt>
    <dgm:pt modelId="{77195CE0-57C5-429E-B739-70987BFAD932}" type="pres">
      <dgm:prSet presAssocID="{556F2B3A-1963-4E12-AA28-DE18D8403E67}" presName="sp" presStyleCnt="0"/>
      <dgm:spPr/>
    </dgm:pt>
    <dgm:pt modelId="{A2CF589D-B4FA-4E28-B0C2-1232830DA6A6}" type="pres">
      <dgm:prSet presAssocID="{8C879B4D-18D5-46D2-8142-8E11EA28B736}" presName="linNode" presStyleCnt="0"/>
      <dgm:spPr/>
    </dgm:pt>
    <dgm:pt modelId="{7A0AF68D-E0DF-46BD-ACC4-9E0C5454897F}" type="pres">
      <dgm:prSet presAssocID="{8C879B4D-18D5-46D2-8142-8E11EA28B736}" presName="parentText" presStyleLbl="node1" presStyleIdx="6" presStyleCnt="11" custScaleX="246157">
        <dgm:presLayoutVars>
          <dgm:chMax val="1"/>
          <dgm:bulletEnabled val="1"/>
        </dgm:presLayoutVars>
      </dgm:prSet>
      <dgm:spPr/>
      <dgm:t>
        <a:bodyPr/>
        <a:lstStyle/>
        <a:p>
          <a:endParaRPr lang="es-ES"/>
        </a:p>
      </dgm:t>
    </dgm:pt>
    <dgm:pt modelId="{54DBC863-02F9-4095-99E0-C313590B7818}" type="pres">
      <dgm:prSet presAssocID="{DA0AC5BD-2D02-4119-AABB-B4783578C5C5}" presName="sp" presStyleCnt="0"/>
      <dgm:spPr/>
    </dgm:pt>
    <dgm:pt modelId="{554EEDE3-FDF6-4060-AA61-22BF875A8C55}" type="pres">
      <dgm:prSet presAssocID="{C0FEF143-F99F-446A-BF27-95BE57D01BA9}" presName="linNode" presStyleCnt="0"/>
      <dgm:spPr/>
    </dgm:pt>
    <dgm:pt modelId="{94F41DD5-DA1D-4267-91DD-CD44ACF7F664}" type="pres">
      <dgm:prSet presAssocID="{C0FEF143-F99F-446A-BF27-95BE57D01BA9}" presName="parentText" presStyleLbl="node1" presStyleIdx="7" presStyleCnt="11" custScaleX="246157">
        <dgm:presLayoutVars>
          <dgm:chMax val="1"/>
          <dgm:bulletEnabled val="1"/>
        </dgm:presLayoutVars>
      </dgm:prSet>
      <dgm:spPr/>
      <dgm:t>
        <a:bodyPr/>
        <a:lstStyle/>
        <a:p>
          <a:endParaRPr lang="es-ES"/>
        </a:p>
      </dgm:t>
    </dgm:pt>
    <dgm:pt modelId="{D5BE3672-7472-44EA-9BC6-00208A5B113B}" type="pres">
      <dgm:prSet presAssocID="{B03529C0-2683-4D1B-B27C-125603662F7B}" presName="sp" presStyleCnt="0"/>
      <dgm:spPr/>
    </dgm:pt>
    <dgm:pt modelId="{A09ACD93-CF51-4FB1-AB76-1431A3B020D0}" type="pres">
      <dgm:prSet presAssocID="{F312B102-A659-4129-B280-3F7648789016}" presName="linNode" presStyleCnt="0"/>
      <dgm:spPr/>
    </dgm:pt>
    <dgm:pt modelId="{4E927A6A-1989-411E-981F-562D66706714}" type="pres">
      <dgm:prSet presAssocID="{F312B102-A659-4129-B280-3F7648789016}" presName="parentText" presStyleLbl="node1" presStyleIdx="8" presStyleCnt="11" custScaleX="246157">
        <dgm:presLayoutVars>
          <dgm:chMax val="1"/>
          <dgm:bulletEnabled val="1"/>
        </dgm:presLayoutVars>
      </dgm:prSet>
      <dgm:spPr/>
      <dgm:t>
        <a:bodyPr/>
        <a:lstStyle/>
        <a:p>
          <a:endParaRPr lang="es-ES"/>
        </a:p>
      </dgm:t>
    </dgm:pt>
    <dgm:pt modelId="{39F911F8-706D-4555-A6A3-A1DB99C5AC7F}" type="pres">
      <dgm:prSet presAssocID="{B1D658FC-39D3-4AAE-BE4B-F95BA5900D06}" presName="sp" presStyleCnt="0"/>
      <dgm:spPr/>
    </dgm:pt>
    <dgm:pt modelId="{E4D7E29F-D269-4F51-A674-60F4A7E83D8A}" type="pres">
      <dgm:prSet presAssocID="{4C15E667-E11A-4D35-B734-64FF7795984C}" presName="linNode" presStyleCnt="0"/>
      <dgm:spPr/>
    </dgm:pt>
    <dgm:pt modelId="{FE20C1CA-6F92-450D-9663-6E2A970D7E7E}" type="pres">
      <dgm:prSet presAssocID="{4C15E667-E11A-4D35-B734-64FF7795984C}" presName="parentText" presStyleLbl="node1" presStyleIdx="9" presStyleCnt="11" custScaleX="246157">
        <dgm:presLayoutVars>
          <dgm:chMax val="1"/>
          <dgm:bulletEnabled val="1"/>
        </dgm:presLayoutVars>
      </dgm:prSet>
      <dgm:spPr/>
      <dgm:t>
        <a:bodyPr/>
        <a:lstStyle/>
        <a:p>
          <a:endParaRPr lang="es-ES"/>
        </a:p>
      </dgm:t>
    </dgm:pt>
    <dgm:pt modelId="{0F8553F8-CB6D-4928-8F26-8F22E2AA72A7}" type="pres">
      <dgm:prSet presAssocID="{68330397-B4E8-4972-A6B9-3B2E3FFCEEFE}" presName="sp" presStyleCnt="0"/>
      <dgm:spPr/>
    </dgm:pt>
    <dgm:pt modelId="{C32A3BA6-BA70-47BB-B83E-0B6BDCBFD0F6}" type="pres">
      <dgm:prSet presAssocID="{9B7C49AA-3403-4F1F-8880-5CED07759EF9}" presName="linNode" presStyleCnt="0"/>
      <dgm:spPr/>
    </dgm:pt>
    <dgm:pt modelId="{E9B3D81E-8C3A-4BFE-AA4E-2D3AC7378C70}" type="pres">
      <dgm:prSet presAssocID="{9B7C49AA-3403-4F1F-8880-5CED07759EF9}" presName="parentText" presStyleLbl="node1" presStyleIdx="10" presStyleCnt="11" custScaleX="246157">
        <dgm:presLayoutVars>
          <dgm:chMax val="1"/>
          <dgm:bulletEnabled val="1"/>
        </dgm:presLayoutVars>
      </dgm:prSet>
      <dgm:spPr/>
      <dgm:t>
        <a:bodyPr/>
        <a:lstStyle/>
        <a:p>
          <a:endParaRPr lang="es-ES"/>
        </a:p>
      </dgm:t>
    </dgm:pt>
  </dgm:ptLst>
  <dgm:cxnLst>
    <dgm:cxn modelId="{BF098123-FF41-4D3B-AE06-E0219E4F6630}" srcId="{A8B0F092-9A81-4421-8EF6-44FC317986D3}" destId="{C0FEF143-F99F-446A-BF27-95BE57D01BA9}" srcOrd="7" destOrd="0" parTransId="{1B4870A8-F82A-4A69-82E4-6A88347792C2}" sibTransId="{B03529C0-2683-4D1B-B27C-125603662F7B}"/>
    <dgm:cxn modelId="{0A2D78A4-F2FC-4612-AEF0-BDE16698EDE3}" type="presOf" srcId="{20CBFAC1-376A-4CD8-88D9-1ED21F29A73E}" destId="{2538BC54-D965-47A3-B5A3-A64756E0788C}" srcOrd="0" destOrd="0" presId="urn:microsoft.com/office/officeart/2005/8/layout/vList5"/>
    <dgm:cxn modelId="{379E8AD0-6313-4844-B5E4-4D547A9EFA08}" type="presOf" srcId="{562A5965-DB17-4224-AB10-C1A81F5BB442}" destId="{1D3569EB-B725-476F-8650-5EBF92EFC3F6}" srcOrd="0" destOrd="0" presId="urn:microsoft.com/office/officeart/2005/8/layout/vList5"/>
    <dgm:cxn modelId="{28E34B21-D223-49B1-9E44-05A654AF03F0}" type="presOf" srcId="{F312B102-A659-4129-B280-3F7648789016}" destId="{4E927A6A-1989-411E-981F-562D66706714}" srcOrd="0" destOrd="0" presId="urn:microsoft.com/office/officeart/2005/8/layout/vList5"/>
    <dgm:cxn modelId="{9A562ECD-7CF6-4EAE-ADC2-6914E461364A}" type="presOf" srcId="{9B7C49AA-3403-4F1F-8880-5CED07759EF9}" destId="{E9B3D81E-8C3A-4BFE-AA4E-2D3AC7378C70}" srcOrd="0" destOrd="0" presId="urn:microsoft.com/office/officeart/2005/8/layout/vList5"/>
    <dgm:cxn modelId="{A5731610-A677-4128-A9B9-E5AD8C3B6611}" type="presOf" srcId="{7C405BF3-E48C-4C22-8903-4CE7EE62B94B}" destId="{E6DC4D1F-B126-4991-A7E7-DE64C55C7FD4}" srcOrd="0" destOrd="0" presId="urn:microsoft.com/office/officeart/2005/8/layout/vList5"/>
    <dgm:cxn modelId="{57983E57-19A5-4F89-8CD7-1AA9489DEB42}" type="presOf" srcId="{A8B0F092-9A81-4421-8EF6-44FC317986D3}" destId="{31F90727-6BE8-44CC-BA13-A3C0FE4032EF}" srcOrd="0" destOrd="0" presId="urn:microsoft.com/office/officeart/2005/8/layout/vList5"/>
    <dgm:cxn modelId="{E60B4435-EF17-464A-8D20-FB9E4CAEE689}" srcId="{A8B0F092-9A81-4421-8EF6-44FC317986D3}" destId="{20CBFAC1-376A-4CD8-88D9-1ED21F29A73E}" srcOrd="3" destOrd="0" parTransId="{6F284FF5-931E-4E9F-99B9-22D24E96F08E}" sibTransId="{BD84532F-A359-4757-8165-9DCC823B3A2C}"/>
    <dgm:cxn modelId="{F36A70B0-4AE6-4F92-A865-F8320C25DCE5}" type="presOf" srcId="{A7CD8401-B849-4C1E-B84E-C3DB341AB5B9}" destId="{371C50CE-E1DA-43EB-8A63-6524CFB43457}" srcOrd="0" destOrd="0" presId="urn:microsoft.com/office/officeart/2005/8/layout/vList5"/>
    <dgm:cxn modelId="{478CF3E5-BF96-4C75-B2E8-3763651D6BBC}" srcId="{A8B0F092-9A81-4421-8EF6-44FC317986D3}" destId="{A7CD8401-B849-4C1E-B84E-C3DB341AB5B9}" srcOrd="0" destOrd="0" parTransId="{64DB90D2-811C-4FAD-9142-9863C7C6BB08}" sibTransId="{96B5660C-825D-4328-ABCB-A921C909EE6C}"/>
    <dgm:cxn modelId="{20741FBC-03C3-4AEE-B2D2-D1DC47DE86E7}" type="presOf" srcId="{8C879B4D-18D5-46D2-8142-8E11EA28B736}" destId="{7A0AF68D-E0DF-46BD-ACC4-9E0C5454897F}" srcOrd="0" destOrd="0" presId="urn:microsoft.com/office/officeart/2005/8/layout/vList5"/>
    <dgm:cxn modelId="{5E53E7A6-D216-43CB-8B90-6AE2DC50AE68}" srcId="{A8B0F092-9A81-4421-8EF6-44FC317986D3}" destId="{9B7C49AA-3403-4F1F-8880-5CED07759EF9}" srcOrd="10" destOrd="0" parTransId="{6077EEF9-D3EA-4085-9FDD-C7A587775585}" sibTransId="{D83E2439-A32A-4A0E-B0C5-FC95D8EE5BB3}"/>
    <dgm:cxn modelId="{29C49AB4-94F0-4E6D-8895-0BCDFE43B934}" type="presOf" srcId="{4C15E667-E11A-4D35-B734-64FF7795984C}" destId="{FE20C1CA-6F92-450D-9663-6E2A970D7E7E}" srcOrd="0" destOrd="0" presId="urn:microsoft.com/office/officeart/2005/8/layout/vList5"/>
    <dgm:cxn modelId="{525181DB-4ED3-48C1-BF87-F32EFB3EC153}" type="presOf" srcId="{AF08887F-14BF-4A0C-939B-2878132F4632}" destId="{FBD42D24-72AD-4C66-95CE-1A3684F6D389}" srcOrd="0" destOrd="0" presId="urn:microsoft.com/office/officeart/2005/8/layout/vList5"/>
    <dgm:cxn modelId="{37A912BF-7DF5-4CBA-A904-F33ABCD5B842}" type="presOf" srcId="{289DFE85-E33D-42E8-AEB4-9FCD556DA5D3}" destId="{4246F3D9-E44A-4E07-B5A0-1EA3A078C14A}" srcOrd="0" destOrd="0" presId="urn:microsoft.com/office/officeart/2005/8/layout/vList5"/>
    <dgm:cxn modelId="{7C1919E8-4D0C-418D-930E-01F43E3FA0F0}" srcId="{A8B0F092-9A81-4421-8EF6-44FC317986D3}" destId="{4C15E667-E11A-4D35-B734-64FF7795984C}" srcOrd="9" destOrd="0" parTransId="{2CA0629E-446F-4B4B-95F4-66CC259F403B}" sibTransId="{68330397-B4E8-4972-A6B9-3B2E3FFCEEFE}"/>
    <dgm:cxn modelId="{4A9055C4-74A1-4857-A7F1-AC4A9F8FD2E3}" srcId="{A8B0F092-9A81-4421-8EF6-44FC317986D3}" destId="{AF08887F-14BF-4A0C-939B-2878132F4632}" srcOrd="2" destOrd="0" parTransId="{72330D57-9D81-4599-AF04-F3472EC9CC9F}" sibTransId="{D14CC0E5-C500-4A36-986E-2B19D551B856}"/>
    <dgm:cxn modelId="{5C81DB6E-76A2-4F63-8506-D17CF58E514D}" srcId="{A8B0F092-9A81-4421-8EF6-44FC317986D3}" destId="{8C879B4D-18D5-46D2-8142-8E11EA28B736}" srcOrd="6" destOrd="0" parTransId="{23FC61D1-B437-457A-8D5C-89EFBC1B5D1F}" sibTransId="{DA0AC5BD-2D02-4119-AABB-B4783578C5C5}"/>
    <dgm:cxn modelId="{EF8431ED-F2B0-42C0-A433-36CFEA8F0015}" srcId="{A8B0F092-9A81-4421-8EF6-44FC317986D3}" destId="{289DFE85-E33D-42E8-AEB4-9FCD556DA5D3}" srcOrd="5" destOrd="0" parTransId="{52E120AB-A34D-49F4-B9A9-34687C4F5400}" sibTransId="{556F2B3A-1963-4E12-AA28-DE18D8403E67}"/>
    <dgm:cxn modelId="{55215F69-BADB-4398-B46B-5EE70C6C775F}" srcId="{A8B0F092-9A81-4421-8EF6-44FC317986D3}" destId="{7C405BF3-E48C-4C22-8903-4CE7EE62B94B}" srcOrd="4" destOrd="0" parTransId="{C3D06301-F7BA-4B92-AD29-63CE1BCF24D2}" sibTransId="{654F63FC-8484-4706-B38A-014C06764ECA}"/>
    <dgm:cxn modelId="{D2B0F56A-B57D-47A8-AC3C-52A9B5BD8327}" srcId="{A8B0F092-9A81-4421-8EF6-44FC317986D3}" destId="{F312B102-A659-4129-B280-3F7648789016}" srcOrd="8" destOrd="0" parTransId="{66444BAB-AD9F-4C77-81C8-10C56C6D0419}" sibTransId="{B1D658FC-39D3-4AAE-BE4B-F95BA5900D06}"/>
    <dgm:cxn modelId="{07324D1D-FADD-4121-AFBF-3985E710052E}" srcId="{A8B0F092-9A81-4421-8EF6-44FC317986D3}" destId="{562A5965-DB17-4224-AB10-C1A81F5BB442}" srcOrd="1" destOrd="0" parTransId="{87CB904F-994E-415C-A539-9138AA7279FE}" sibTransId="{D111D520-3F57-4D74-AC82-4597B180CC95}"/>
    <dgm:cxn modelId="{10C41CB8-3DB6-4528-A1EE-8D438753F358}" type="presOf" srcId="{C0FEF143-F99F-446A-BF27-95BE57D01BA9}" destId="{94F41DD5-DA1D-4267-91DD-CD44ACF7F664}" srcOrd="0" destOrd="0" presId="urn:microsoft.com/office/officeart/2005/8/layout/vList5"/>
    <dgm:cxn modelId="{85553D39-34FB-4D48-8B75-D77F2CEF714D}" type="presParOf" srcId="{31F90727-6BE8-44CC-BA13-A3C0FE4032EF}" destId="{636F1353-D2F3-43F7-BEA8-BFBF6FFF1D07}" srcOrd="0" destOrd="0" presId="urn:microsoft.com/office/officeart/2005/8/layout/vList5"/>
    <dgm:cxn modelId="{8C5E2007-2853-4C1F-8202-6E6ABEBCA582}" type="presParOf" srcId="{636F1353-D2F3-43F7-BEA8-BFBF6FFF1D07}" destId="{371C50CE-E1DA-43EB-8A63-6524CFB43457}" srcOrd="0" destOrd="0" presId="urn:microsoft.com/office/officeart/2005/8/layout/vList5"/>
    <dgm:cxn modelId="{984575A5-E7B7-428C-B6C0-41E44BA62CD1}" type="presParOf" srcId="{31F90727-6BE8-44CC-BA13-A3C0FE4032EF}" destId="{27AD1D55-8C2D-48DD-BEF3-762EF87904F8}" srcOrd="1" destOrd="0" presId="urn:microsoft.com/office/officeart/2005/8/layout/vList5"/>
    <dgm:cxn modelId="{E306C9DD-6823-4A36-A58E-5BAB90F107D0}" type="presParOf" srcId="{31F90727-6BE8-44CC-BA13-A3C0FE4032EF}" destId="{581E012D-FC6A-4178-A940-90CCC3F4C998}" srcOrd="2" destOrd="0" presId="urn:microsoft.com/office/officeart/2005/8/layout/vList5"/>
    <dgm:cxn modelId="{13D40CB7-CFDE-4F2B-B5EB-7B699CDBA99A}" type="presParOf" srcId="{581E012D-FC6A-4178-A940-90CCC3F4C998}" destId="{1D3569EB-B725-476F-8650-5EBF92EFC3F6}" srcOrd="0" destOrd="0" presId="urn:microsoft.com/office/officeart/2005/8/layout/vList5"/>
    <dgm:cxn modelId="{A8A5527D-70EB-4E1F-A0DB-2B6D1128DBED}" type="presParOf" srcId="{31F90727-6BE8-44CC-BA13-A3C0FE4032EF}" destId="{1887FD96-187D-41D7-9682-5EF54EC7595C}" srcOrd="3" destOrd="0" presId="urn:microsoft.com/office/officeart/2005/8/layout/vList5"/>
    <dgm:cxn modelId="{D8941D66-0A1D-44B1-BDD2-6BD3AE5E7F5D}" type="presParOf" srcId="{31F90727-6BE8-44CC-BA13-A3C0FE4032EF}" destId="{E4071E31-2F6C-46C9-8C02-B86C526C5CA5}" srcOrd="4" destOrd="0" presId="urn:microsoft.com/office/officeart/2005/8/layout/vList5"/>
    <dgm:cxn modelId="{C0474FBE-3BBF-4A31-A7B6-DE44B7D1F8C3}" type="presParOf" srcId="{E4071E31-2F6C-46C9-8C02-B86C526C5CA5}" destId="{FBD42D24-72AD-4C66-95CE-1A3684F6D389}" srcOrd="0" destOrd="0" presId="urn:microsoft.com/office/officeart/2005/8/layout/vList5"/>
    <dgm:cxn modelId="{B23CC9EA-1091-468F-A172-B99E59AF4FBB}" type="presParOf" srcId="{31F90727-6BE8-44CC-BA13-A3C0FE4032EF}" destId="{C9A75485-B66D-4C6E-87F1-94925A011424}" srcOrd="5" destOrd="0" presId="urn:microsoft.com/office/officeart/2005/8/layout/vList5"/>
    <dgm:cxn modelId="{9DF35611-7CB8-470F-983E-36F80AC644DB}" type="presParOf" srcId="{31F90727-6BE8-44CC-BA13-A3C0FE4032EF}" destId="{262A4FDF-F60F-41B6-9EEA-049E74041FA9}" srcOrd="6" destOrd="0" presId="urn:microsoft.com/office/officeart/2005/8/layout/vList5"/>
    <dgm:cxn modelId="{72228976-8EF5-4D3F-BD90-E16C61448D5F}" type="presParOf" srcId="{262A4FDF-F60F-41B6-9EEA-049E74041FA9}" destId="{2538BC54-D965-47A3-B5A3-A64756E0788C}" srcOrd="0" destOrd="0" presId="urn:microsoft.com/office/officeart/2005/8/layout/vList5"/>
    <dgm:cxn modelId="{53DD0FA5-4C47-45DB-9FC3-1EDE92A167E4}" type="presParOf" srcId="{31F90727-6BE8-44CC-BA13-A3C0FE4032EF}" destId="{FBC195BC-1CD4-4BDB-AD7C-A7D05DBC016B}" srcOrd="7" destOrd="0" presId="urn:microsoft.com/office/officeart/2005/8/layout/vList5"/>
    <dgm:cxn modelId="{B6D8F0BA-01FC-4CA1-B19E-D95D65369BD8}" type="presParOf" srcId="{31F90727-6BE8-44CC-BA13-A3C0FE4032EF}" destId="{A6B0E669-865E-4A18-BC9E-8E065BD2E985}" srcOrd="8" destOrd="0" presId="urn:microsoft.com/office/officeart/2005/8/layout/vList5"/>
    <dgm:cxn modelId="{B8DED4DB-55D4-42E8-959A-319D4843677A}" type="presParOf" srcId="{A6B0E669-865E-4A18-BC9E-8E065BD2E985}" destId="{E6DC4D1F-B126-4991-A7E7-DE64C55C7FD4}" srcOrd="0" destOrd="0" presId="urn:microsoft.com/office/officeart/2005/8/layout/vList5"/>
    <dgm:cxn modelId="{70D77C99-48E6-41F6-88E8-2368ABB651C1}" type="presParOf" srcId="{31F90727-6BE8-44CC-BA13-A3C0FE4032EF}" destId="{2D6D7355-544D-4BF6-B53D-AB5D26C5999E}" srcOrd="9" destOrd="0" presId="urn:microsoft.com/office/officeart/2005/8/layout/vList5"/>
    <dgm:cxn modelId="{27CB9B1B-05AE-4034-891A-2AA8C2326121}" type="presParOf" srcId="{31F90727-6BE8-44CC-BA13-A3C0FE4032EF}" destId="{FCD3D2D8-8295-46C9-A0B2-BC8E7550FBC4}" srcOrd="10" destOrd="0" presId="urn:microsoft.com/office/officeart/2005/8/layout/vList5"/>
    <dgm:cxn modelId="{D843779E-A2DD-4A43-B06D-4D0BA4B9E404}" type="presParOf" srcId="{FCD3D2D8-8295-46C9-A0B2-BC8E7550FBC4}" destId="{4246F3D9-E44A-4E07-B5A0-1EA3A078C14A}" srcOrd="0" destOrd="0" presId="urn:microsoft.com/office/officeart/2005/8/layout/vList5"/>
    <dgm:cxn modelId="{B7641524-1F34-4D2F-A411-F3318509C683}" type="presParOf" srcId="{31F90727-6BE8-44CC-BA13-A3C0FE4032EF}" destId="{77195CE0-57C5-429E-B739-70987BFAD932}" srcOrd="11" destOrd="0" presId="urn:microsoft.com/office/officeart/2005/8/layout/vList5"/>
    <dgm:cxn modelId="{189192DD-6612-4F35-8143-4A224E6B6636}" type="presParOf" srcId="{31F90727-6BE8-44CC-BA13-A3C0FE4032EF}" destId="{A2CF589D-B4FA-4E28-B0C2-1232830DA6A6}" srcOrd="12" destOrd="0" presId="urn:microsoft.com/office/officeart/2005/8/layout/vList5"/>
    <dgm:cxn modelId="{FA6077DA-FDE3-49C9-A8CC-98EED9CAEA4E}" type="presParOf" srcId="{A2CF589D-B4FA-4E28-B0C2-1232830DA6A6}" destId="{7A0AF68D-E0DF-46BD-ACC4-9E0C5454897F}" srcOrd="0" destOrd="0" presId="urn:microsoft.com/office/officeart/2005/8/layout/vList5"/>
    <dgm:cxn modelId="{D6757468-6181-4419-B740-29785C81DEB7}" type="presParOf" srcId="{31F90727-6BE8-44CC-BA13-A3C0FE4032EF}" destId="{54DBC863-02F9-4095-99E0-C313590B7818}" srcOrd="13" destOrd="0" presId="urn:microsoft.com/office/officeart/2005/8/layout/vList5"/>
    <dgm:cxn modelId="{7CA7EA6B-F419-43A1-9D78-44C8C798BA2F}" type="presParOf" srcId="{31F90727-6BE8-44CC-BA13-A3C0FE4032EF}" destId="{554EEDE3-FDF6-4060-AA61-22BF875A8C55}" srcOrd="14" destOrd="0" presId="urn:microsoft.com/office/officeart/2005/8/layout/vList5"/>
    <dgm:cxn modelId="{0DCB76A3-05E4-4F84-BBAA-DE057043C777}" type="presParOf" srcId="{554EEDE3-FDF6-4060-AA61-22BF875A8C55}" destId="{94F41DD5-DA1D-4267-91DD-CD44ACF7F664}" srcOrd="0" destOrd="0" presId="urn:microsoft.com/office/officeart/2005/8/layout/vList5"/>
    <dgm:cxn modelId="{253D5F67-CAFC-4C5F-90A8-55A2E895039D}" type="presParOf" srcId="{31F90727-6BE8-44CC-BA13-A3C0FE4032EF}" destId="{D5BE3672-7472-44EA-9BC6-00208A5B113B}" srcOrd="15" destOrd="0" presId="urn:microsoft.com/office/officeart/2005/8/layout/vList5"/>
    <dgm:cxn modelId="{C850FA2A-C80B-418F-B1E6-FBE0C60A184D}" type="presParOf" srcId="{31F90727-6BE8-44CC-BA13-A3C0FE4032EF}" destId="{A09ACD93-CF51-4FB1-AB76-1431A3B020D0}" srcOrd="16" destOrd="0" presId="urn:microsoft.com/office/officeart/2005/8/layout/vList5"/>
    <dgm:cxn modelId="{618FB3E2-D712-4604-9921-D6982124F352}" type="presParOf" srcId="{A09ACD93-CF51-4FB1-AB76-1431A3B020D0}" destId="{4E927A6A-1989-411E-981F-562D66706714}" srcOrd="0" destOrd="0" presId="urn:microsoft.com/office/officeart/2005/8/layout/vList5"/>
    <dgm:cxn modelId="{582855C6-8944-42D5-B8A9-7B564F9DA600}" type="presParOf" srcId="{31F90727-6BE8-44CC-BA13-A3C0FE4032EF}" destId="{39F911F8-706D-4555-A6A3-A1DB99C5AC7F}" srcOrd="17" destOrd="0" presId="urn:microsoft.com/office/officeart/2005/8/layout/vList5"/>
    <dgm:cxn modelId="{12DDB6FA-B372-4A94-8A0B-0B96BDAF2CA3}" type="presParOf" srcId="{31F90727-6BE8-44CC-BA13-A3C0FE4032EF}" destId="{E4D7E29F-D269-4F51-A674-60F4A7E83D8A}" srcOrd="18" destOrd="0" presId="urn:microsoft.com/office/officeart/2005/8/layout/vList5"/>
    <dgm:cxn modelId="{98F72331-C4F8-4ACE-AF5E-89419B53432D}" type="presParOf" srcId="{E4D7E29F-D269-4F51-A674-60F4A7E83D8A}" destId="{FE20C1CA-6F92-450D-9663-6E2A970D7E7E}" srcOrd="0" destOrd="0" presId="urn:microsoft.com/office/officeart/2005/8/layout/vList5"/>
    <dgm:cxn modelId="{5595F8A6-A85D-46BA-B8E0-3C1F51556D93}" type="presParOf" srcId="{31F90727-6BE8-44CC-BA13-A3C0FE4032EF}" destId="{0F8553F8-CB6D-4928-8F26-8F22E2AA72A7}" srcOrd="19" destOrd="0" presId="urn:microsoft.com/office/officeart/2005/8/layout/vList5"/>
    <dgm:cxn modelId="{AE884FBB-4693-4776-83BF-6D595A7C88E7}" type="presParOf" srcId="{31F90727-6BE8-44CC-BA13-A3C0FE4032EF}" destId="{C32A3BA6-BA70-47BB-B83E-0B6BDCBFD0F6}" srcOrd="20" destOrd="0" presId="urn:microsoft.com/office/officeart/2005/8/layout/vList5"/>
    <dgm:cxn modelId="{A9DDBC34-8591-4126-BCC4-EE90AE530708}" type="presParOf" srcId="{C32A3BA6-BA70-47BB-B83E-0B6BDCBFD0F6}" destId="{E9B3D81E-8C3A-4BFE-AA4E-2D3AC7378C70}"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FB88E44B-9031-492C-897F-7C3FEFF01344}" type="doc">
      <dgm:prSet loTypeId="urn:microsoft.com/office/officeart/2008/layout/VerticalAccentList" loCatId="list" qsTypeId="urn:microsoft.com/office/officeart/2005/8/quickstyle/simple1" qsCatId="simple" csTypeId="urn:microsoft.com/office/officeart/2005/8/colors/colorful2" csCatId="colorful" phldr="1"/>
      <dgm:spPr/>
      <dgm:t>
        <a:bodyPr/>
        <a:lstStyle/>
        <a:p>
          <a:endParaRPr lang="es-ES"/>
        </a:p>
      </dgm:t>
    </dgm:pt>
    <dgm:pt modelId="{D92CDE26-5124-4792-904D-6DD9AD42D92C}">
      <dgm:prSet/>
      <dgm:spPr/>
      <dgm:t>
        <a:bodyPr/>
        <a:lstStyle/>
        <a:p>
          <a:pPr rtl="0"/>
          <a:r>
            <a:rPr lang="es-EC" smtClean="0"/>
            <a:t>La MML cruza cuatro niveles de objetivos con cuatro ámbitos de asociados a la gestión.</a:t>
          </a:r>
          <a:endParaRPr lang="es-EC"/>
        </a:p>
      </dgm:t>
    </dgm:pt>
    <dgm:pt modelId="{0C7CC411-D8FF-4767-A2EA-0E4C7B613182}" type="parTrans" cxnId="{D948C6D5-9232-4E9B-85D1-9DAE054B8537}">
      <dgm:prSet/>
      <dgm:spPr/>
      <dgm:t>
        <a:bodyPr/>
        <a:lstStyle/>
        <a:p>
          <a:endParaRPr lang="es-ES"/>
        </a:p>
      </dgm:t>
    </dgm:pt>
    <dgm:pt modelId="{78EDC14E-1CA8-4575-A0B8-3E3FD0380EC7}" type="sibTrans" cxnId="{D948C6D5-9232-4E9B-85D1-9DAE054B8537}">
      <dgm:prSet/>
      <dgm:spPr/>
      <dgm:t>
        <a:bodyPr/>
        <a:lstStyle/>
        <a:p>
          <a:endParaRPr lang="es-ES"/>
        </a:p>
      </dgm:t>
    </dgm:pt>
    <dgm:pt modelId="{BD92F45E-BB3C-43F9-BBA7-BFB938446A1D}">
      <dgm:prSet/>
      <dgm:spPr/>
      <dgm:t>
        <a:bodyPr/>
        <a:lstStyle/>
        <a:p>
          <a:pPr rtl="0"/>
          <a:r>
            <a:rPr lang="es-EC" smtClean="0"/>
            <a:t>Niveles de objetivos</a:t>
          </a:r>
          <a:endParaRPr lang="es-EC"/>
        </a:p>
      </dgm:t>
    </dgm:pt>
    <dgm:pt modelId="{1FBBBD63-7F87-4F2F-8A57-748471157ED3}" type="parTrans" cxnId="{DFCC2A4C-08CE-4203-8924-9F804FECC8C5}">
      <dgm:prSet/>
      <dgm:spPr/>
      <dgm:t>
        <a:bodyPr/>
        <a:lstStyle/>
        <a:p>
          <a:endParaRPr lang="es-ES"/>
        </a:p>
      </dgm:t>
    </dgm:pt>
    <dgm:pt modelId="{CE9F3154-98AA-4293-944C-0EF659933B4F}" type="sibTrans" cxnId="{DFCC2A4C-08CE-4203-8924-9F804FECC8C5}">
      <dgm:prSet/>
      <dgm:spPr/>
      <dgm:t>
        <a:bodyPr/>
        <a:lstStyle/>
        <a:p>
          <a:endParaRPr lang="es-ES"/>
        </a:p>
      </dgm:t>
    </dgm:pt>
    <dgm:pt modelId="{0BEA45C4-CCF4-4FF5-840D-6EBA577BDC77}">
      <dgm:prSet/>
      <dgm:spPr/>
      <dgm:t>
        <a:bodyPr/>
        <a:lstStyle/>
        <a:p>
          <a:pPr rtl="0"/>
          <a:r>
            <a:rPr lang="es-EC" dirty="0" smtClean="0"/>
            <a:t>Fin: El objetivo al cual aporta la resolución del problema. (política pública) Exógeno</a:t>
          </a:r>
          <a:endParaRPr lang="es-EC" dirty="0"/>
        </a:p>
      </dgm:t>
    </dgm:pt>
    <dgm:pt modelId="{3AA6C484-5174-4013-985B-E1F80DDFBE9D}" type="parTrans" cxnId="{DC5E55A7-F634-4665-A658-72AEEF3787A3}">
      <dgm:prSet/>
      <dgm:spPr/>
      <dgm:t>
        <a:bodyPr/>
        <a:lstStyle/>
        <a:p>
          <a:endParaRPr lang="es-ES"/>
        </a:p>
      </dgm:t>
    </dgm:pt>
    <dgm:pt modelId="{B7A62630-6D56-45FB-8161-93301F7DDA8B}" type="sibTrans" cxnId="{DC5E55A7-F634-4665-A658-72AEEF3787A3}">
      <dgm:prSet/>
      <dgm:spPr/>
      <dgm:t>
        <a:bodyPr/>
        <a:lstStyle/>
        <a:p>
          <a:endParaRPr lang="es-ES"/>
        </a:p>
      </dgm:t>
    </dgm:pt>
    <dgm:pt modelId="{C6017E3F-1FF5-4E6D-B98A-C04AE729FD58}">
      <dgm:prSet/>
      <dgm:spPr/>
      <dgm:t>
        <a:bodyPr/>
        <a:lstStyle/>
        <a:p>
          <a:pPr rtl="0"/>
          <a:r>
            <a:rPr lang="es-EC" dirty="0" smtClean="0"/>
            <a:t>Propósito: La situación del “problema resuelto”. Objetivo general</a:t>
          </a:r>
          <a:endParaRPr lang="es-EC" dirty="0"/>
        </a:p>
      </dgm:t>
    </dgm:pt>
    <dgm:pt modelId="{EFBC01EE-793B-4504-ABD6-1C092D0298AC}" type="parTrans" cxnId="{07DF787A-9058-4CD0-AE5C-6AA90B0DAF4D}">
      <dgm:prSet/>
      <dgm:spPr/>
      <dgm:t>
        <a:bodyPr/>
        <a:lstStyle/>
        <a:p>
          <a:endParaRPr lang="es-ES"/>
        </a:p>
      </dgm:t>
    </dgm:pt>
    <dgm:pt modelId="{9D83BBF1-E24B-4AEE-B6D8-E83B78182583}" type="sibTrans" cxnId="{07DF787A-9058-4CD0-AE5C-6AA90B0DAF4D}">
      <dgm:prSet/>
      <dgm:spPr/>
      <dgm:t>
        <a:bodyPr/>
        <a:lstStyle/>
        <a:p>
          <a:endParaRPr lang="es-ES"/>
        </a:p>
      </dgm:t>
    </dgm:pt>
    <dgm:pt modelId="{69137B29-50AE-4A3A-ADD8-5C378B1BBF49}">
      <dgm:prSet/>
      <dgm:spPr/>
      <dgm:t>
        <a:bodyPr/>
        <a:lstStyle/>
        <a:p>
          <a:pPr rtl="0"/>
          <a:r>
            <a:rPr lang="es-EC" smtClean="0"/>
            <a:t>Componentes: Los productos o servicios que el programa o proyecto entrega para resolver el problema.</a:t>
          </a:r>
          <a:endParaRPr lang="es-EC"/>
        </a:p>
      </dgm:t>
    </dgm:pt>
    <dgm:pt modelId="{0C0DC412-E4E0-4E03-BDEA-EBFC3BF8D059}" type="parTrans" cxnId="{3781B614-7503-4CC9-BE6A-24F448F1E22F}">
      <dgm:prSet/>
      <dgm:spPr/>
      <dgm:t>
        <a:bodyPr/>
        <a:lstStyle/>
        <a:p>
          <a:endParaRPr lang="es-ES"/>
        </a:p>
      </dgm:t>
    </dgm:pt>
    <dgm:pt modelId="{26B14E4A-A5C7-4E45-A276-8FBF463F6378}" type="sibTrans" cxnId="{3781B614-7503-4CC9-BE6A-24F448F1E22F}">
      <dgm:prSet/>
      <dgm:spPr/>
      <dgm:t>
        <a:bodyPr/>
        <a:lstStyle/>
        <a:p>
          <a:endParaRPr lang="es-ES"/>
        </a:p>
      </dgm:t>
    </dgm:pt>
    <dgm:pt modelId="{E1F7F251-1281-4416-8573-FE3DDAA800DD}">
      <dgm:prSet/>
      <dgm:spPr/>
      <dgm:t>
        <a:bodyPr/>
        <a:lstStyle/>
        <a:p>
          <a:pPr rtl="0"/>
          <a:r>
            <a:rPr lang="es-EC" smtClean="0"/>
            <a:t>Actividades: Las acciones necesarias para generar los productos que entrega el proyecto o programa (es decir para generar los componentes).</a:t>
          </a:r>
          <a:endParaRPr lang="es-EC"/>
        </a:p>
      </dgm:t>
    </dgm:pt>
    <dgm:pt modelId="{60FB80F1-C68A-4682-A9F5-8C2C1E2E555E}" type="parTrans" cxnId="{F2662D10-3CF8-46E8-A88E-5A6A91A832BC}">
      <dgm:prSet/>
      <dgm:spPr/>
      <dgm:t>
        <a:bodyPr/>
        <a:lstStyle/>
        <a:p>
          <a:endParaRPr lang="es-ES"/>
        </a:p>
      </dgm:t>
    </dgm:pt>
    <dgm:pt modelId="{891B1E05-9D20-4258-A9AB-CDE395BBAC0E}" type="sibTrans" cxnId="{F2662D10-3CF8-46E8-A88E-5A6A91A832BC}">
      <dgm:prSet/>
      <dgm:spPr/>
      <dgm:t>
        <a:bodyPr/>
        <a:lstStyle/>
        <a:p>
          <a:endParaRPr lang="es-ES"/>
        </a:p>
      </dgm:t>
    </dgm:pt>
    <dgm:pt modelId="{5A4A7A90-B497-48F9-B714-8323B1C69F93}">
      <dgm:prSet/>
      <dgm:spPr/>
      <dgm:t>
        <a:bodyPr/>
        <a:lstStyle/>
        <a:p>
          <a:pPr rtl="0"/>
          <a:r>
            <a:rPr lang="es-EC" smtClean="0"/>
            <a:t>Ámbitos de gestión</a:t>
          </a:r>
          <a:endParaRPr lang="es-EC"/>
        </a:p>
      </dgm:t>
    </dgm:pt>
    <dgm:pt modelId="{FF15CE61-92D6-4CBF-8E0D-4CBC941F4BA3}" type="parTrans" cxnId="{2FF95D29-2474-4927-B8BC-55B115D36FF0}">
      <dgm:prSet/>
      <dgm:spPr/>
      <dgm:t>
        <a:bodyPr/>
        <a:lstStyle/>
        <a:p>
          <a:endParaRPr lang="es-ES"/>
        </a:p>
      </dgm:t>
    </dgm:pt>
    <dgm:pt modelId="{32E231D8-7C1D-4EA1-9123-107A6090C249}" type="sibTrans" cxnId="{2FF95D29-2474-4927-B8BC-55B115D36FF0}">
      <dgm:prSet/>
      <dgm:spPr/>
      <dgm:t>
        <a:bodyPr/>
        <a:lstStyle/>
        <a:p>
          <a:endParaRPr lang="es-ES"/>
        </a:p>
      </dgm:t>
    </dgm:pt>
    <dgm:pt modelId="{2012BB68-5219-48EE-B47F-44418DB56489}">
      <dgm:prSet/>
      <dgm:spPr/>
      <dgm:t>
        <a:bodyPr/>
        <a:lstStyle/>
        <a:p>
          <a:pPr rtl="0"/>
          <a:r>
            <a:rPr lang="es-EC" smtClean="0"/>
            <a:t>Comunicación: Es importante describir en lenguaje simple los objetivos a cada nivel.  Ello da lugar a la columna de Resumen Narrativo o columna de Objetivos.</a:t>
          </a:r>
          <a:endParaRPr lang="es-EC"/>
        </a:p>
      </dgm:t>
    </dgm:pt>
    <dgm:pt modelId="{D6815F7A-2A71-45AE-9DF2-1547D18E8867}" type="parTrans" cxnId="{4F7AE70B-B660-440A-89F4-AA02128C643A}">
      <dgm:prSet/>
      <dgm:spPr/>
      <dgm:t>
        <a:bodyPr/>
        <a:lstStyle/>
        <a:p>
          <a:endParaRPr lang="es-ES"/>
        </a:p>
      </dgm:t>
    </dgm:pt>
    <dgm:pt modelId="{A7254CE0-EEAB-4A02-A946-B059816FE986}" type="sibTrans" cxnId="{4F7AE70B-B660-440A-89F4-AA02128C643A}">
      <dgm:prSet/>
      <dgm:spPr/>
      <dgm:t>
        <a:bodyPr/>
        <a:lstStyle/>
        <a:p>
          <a:endParaRPr lang="es-ES"/>
        </a:p>
      </dgm:t>
    </dgm:pt>
    <dgm:pt modelId="{112ED5D9-765E-4FD8-A39F-6A5F8B9CF748}">
      <dgm:prSet/>
      <dgm:spPr/>
      <dgm:t>
        <a:bodyPr/>
        <a:lstStyle/>
        <a:p>
          <a:pPr rtl="0"/>
          <a:r>
            <a:rPr lang="es-EC" smtClean="0"/>
            <a:t>Gestión: Se requieren indicadores capaces de reflejar el avance hacia el logro de los objetivo en cada nivel.  Se manifiesta en la columna de Indicadores. </a:t>
          </a:r>
          <a:endParaRPr lang="es-EC"/>
        </a:p>
      </dgm:t>
    </dgm:pt>
    <dgm:pt modelId="{AF33F16B-E226-4636-82E0-8DC12CF7DECC}" type="parTrans" cxnId="{27AA3AA2-1FCF-4629-A127-F91DFBFEC948}">
      <dgm:prSet/>
      <dgm:spPr/>
      <dgm:t>
        <a:bodyPr/>
        <a:lstStyle/>
        <a:p>
          <a:endParaRPr lang="es-ES"/>
        </a:p>
      </dgm:t>
    </dgm:pt>
    <dgm:pt modelId="{C350E747-ABB8-4FEE-AA5A-4CA6413F7A87}" type="sibTrans" cxnId="{27AA3AA2-1FCF-4629-A127-F91DFBFEC948}">
      <dgm:prSet/>
      <dgm:spPr/>
      <dgm:t>
        <a:bodyPr/>
        <a:lstStyle/>
        <a:p>
          <a:endParaRPr lang="es-ES"/>
        </a:p>
      </dgm:t>
    </dgm:pt>
    <dgm:pt modelId="{DB2BC474-72FA-47B0-A473-784E3F23AA03}">
      <dgm:prSet/>
      <dgm:spPr/>
      <dgm:t>
        <a:bodyPr/>
        <a:lstStyle/>
        <a:p>
          <a:pPr rtl="0"/>
          <a:r>
            <a:rPr lang="es-EC" smtClean="0"/>
            <a:t>Transparencia: Un investigador independiente debe poder verificar el valor de los indicadores.  Para ello está la columna Medios de Verificación; y </a:t>
          </a:r>
          <a:endParaRPr lang="es-EC"/>
        </a:p>
      </dgm:t>
    </dgm:pt>
    <dgm:pt modelId="{1E1D60BE-1BBE-4105-B1EC-001CB2551EE4}" type="parTrans" cxnId="{DA903B0A-1414-4F37-ACB0-7559DA34A79D}">
      <dgm:prSet/>
      <dgm:spPr/>
      <dgm:t>
        <a:bodyPr/>
        <a:lstStyle/>
        <a:p>
          <a:endParaRPr lang="es-ES"/>
        </a:p>
      </dgm:t>
    </dgm:pt>
    <dgm:pt modelId="{1658193D-2B29-42B8-812E-B05665247AD1}" type="sibTrans" cxnId="{DA903B0A-1414-4F37-ACB0-7559DA34A79D}">
      <dgm:prSet/>
      <dgm:spPr/>
      <dgm:t>
        <a:bodyPr/>
        <a:lstStyle/>
        <a:p>
          <a:endParaRPr lang="es-ES"/>
        </a:p>
      </dgm:t>
    </dgm:pt>
    <dgm:pt modelId="{9A609D22-CFDC-47EE-A824-BD90C6E31C36}">
      <dgm:prSet/>
      <dgm:spPr/>
      <dgm:t>
        <a:bodyPr/>
        <a:lstStyle/>
        <a:p>
          <a:pPr rtl="0"/>
          <a:r>
            <a:rPr lang="es-EC" smtClean="0"/>
            <a:t>Riesgos a enfrentar: Circunstancias externas a la gestión del proyecto o programa pueden incidir en que éste logré sus objetivos. De esto da cuenta la columna de Supuestos.</a:t>
          </a:r>
          <a:endParaRPr lang="es-EC"/>
        </a:p>
      </dgm:t>
    </dgm:pt>
    <dgm:pt modelId="{6A2F936B-6722-4DDD-B299-F70D6A9762EC}" type="parTrans" cxnId="{2A0062CC-F9E8-4067-AAEE-FB37C6659A68}">
      <dgm:prSet/>
      <dgm:spPr/>
      <dgm:t>
        <a:bodyPr/>
        <a:lstStyle/>
        <a:p>
          <a:endParaRPr lang="es-ES"/>
        </a:p>
      </dgm:t>
    </dgm:pt>
    <dgm:pt modelId="{84A0938F-240E-44C5-9CB0-361C878E2593}" type="sibTrans" cxnId="{2A0062CC-F9E8-4067-AAEE-FB37C6659A68}">
      <dgm:prSet/>
      <dgm:spPr/>
      <dgm:t>
        <a:bodyPr/>
        <a:lstStyle/>
        <a:p>
          <a:endParaRPr lang="es-ES"/>
        </a:p>
      </dgm:t>
    </dgm:pt>
    <dgm:pt modelId="{ACCF4D14-598F-4781-AF93-56D81C491A9A}" type="pres">
      <dgm:prSet presAssocID="{FB88E44B-9031-492C-897F-7C3FEFF01344}" presName="Name0" presStyleCnt="0">
        <dgm:presLayoutVars>
          <dgm:chMax/>
          <dgm:chPref/>
          <dgm:dir/>
        </dgm:presLayoutVars>
      </dgm:prSet>
      <dgm:spPr/>
      <dgm:t>
        <a:bodyPr/>
        <a:lstStyle/>
        <a:p>
          <a:endParaRPr lang="es-ES"/>
        </a:p>
      </dgm:t>
    </dgm:pt>
    <dgm:pt modelId="{5762598F-5CCE-4A3F-ADC1-99A3D8779C1D}" type="pres">
      <dgm:prSet presAssocID="{D92CDE26-5124-4792-904D-6DD9AD42D92C}" presName="parenttextcomposite" presStyleCnt="0"/>
      <dgm:spPr/>
    </dgm:pt>
    <dgm:pt modelId="{86EF78B3-C43F-462A-8B8B-E875C1AA708B}" type="pres">
      <dgm:prSet presAssocID="{D92CDE26-5124-4792-904D-6DD9AD42D92C}" presName="parenttext" presStyleLbl="revTx" presStyleIdx="0" presStyleCnt="3">
        <dgm:presLayoutVars>
          <dgm:chMax/>
          <dgm:chPref val="2"/>
          <dgm:bulletEnabled val="1"/>
        </dgm:presLayoutVars>
      </dgm:prSet>
      <dgm:spPr/>
      <dgm:t>
        <a:bodyPr/>
        <a:lstStyle/>
        <a:p>
          <a:endParaRPr lang="es-ES"/>
        </a:p>
      </dgm:t>
    </dgm:pt>
    <dgm:pt modelId="{820F846B-42C9-472E-962A-DED79B2A7F00}" type="pres">
      <dgm:prSet presAssocID="{D92CDE26-5124-4792-904D-6DD9AD42D92C}" presName="parallelogramComposite" presStyleCnt="0"/>
      <dgm:spPr/>
    </dgm:pt>
    <dgm:pt modelId="{86160832-B5C4-425D-B1F0-1FA16D69354E}" type="pres">
      <dgm:prSet presAssocID="{D92CDE26-5124-4792-904D-6DD9AD42D92C}" presName="parallelogram1" presStyleLbl="alignNode1" presStyleIdx="0" presStyleCnt="21"/>
      <dgm:spPr/>
    </dgm:pt>
    <dgm:pt modelId="{0E42CA4B-837B-4C97-B0E9-1CB83CDDC683}" type="pres">
      <dgm:prSet presAssocID="{D92CDE26-5124-4792-904D-6DD9AD42D92C}" presName="parallelogram2" presStyleLbl="alignNode1" presStyleIdx="1" presStyleCnt="21"/>
      <dgm:spPr/>
    </dgm:pt>
    <dgm:pt modelId="{1B5C89A5-5E35-45BB-B168-E55A583E597A}" type="pres">
      <dgm:prSet presAssocID="{D92CDE26-5124-4792-904D-6DD9AD42D92C}" presName="parallelogram3" presStyleLbl="alignNode1" presStyleIdx="2" presStyleCnt="21"/>
      <dgm:spPr/>
    </dgm:pt>
    <dgm:pt modelId="{F25F34A5-966D-4314-B050-B9A432F33308}" type="pres">
      <dgm:prSet presAssocID="{D92CDE26-5124-4792-904D-6DD9AD42D92C}" presName="parallelogram4" presStyleLbl="alignNode1" presStyleIdx="3" presStyleCnt="21"/>
      <dgm:spPr/>
    </dgm:pt>
    <dgm:pt modelId="{6D10A117-B1A7-4DBE-ADBD-9F28C2A952C5}" type="pres">
      <dgm:prSet presAssocID="{D92CDE26-5124-4792-904D-6DD9AD42D92C}" presName="parallelogram5" presStyleLbl="alignNode1" presStyleIdx="4" presStyleCnt="21"/>
      <dgm:spPr/>
    </dgm:pt>
    <dgm:pt modelId="{35E4937C-DFC6-46D5-9749-FBA8DC2FAE19}" type="pres">
      <dgm:prSet presAssocID="{D92CDE26-5124-4792-904D-6DD9AD42D92C}" presName="parallelogram6" presStyleLbl="alignNode1" presStyleIdx="5" presStyleCnt="21"/>
      <dgm:spPr/>
    </dgm:pt>
    <dgm:pt modelId="{A4A20205-2F36-408E-AF2C-ECCFA349917A}" type="pres">
      <dgm:prSet presAssocID="{D92CDE26-5124-4792-904D-6DD9AD42D92C}" presName="parallelogram7" presStyleLbl="alignNode1" presStyleIdx="6" presStyleCnt="21"/>
      <dgm:spPr/>
    </dgm:pt>
    <dgm:pt modelId="{3BD12EEC-B8A8-447D-83BC-ED259B48DA2F}" type="pres">
      <dgm:prSet presAssocID="{78EDC14E-1CA8-4575-A0B8-3E3FD0380EC7}" presName="sibTrans" presStyleCnt="0"/>
      <dgm:spPr/>
    </dgm:pt>
    <dgm:pt modelId="{43C76757-7C9A-41F7-BD71-05B450D3E793}" type="pres">
      <dgm:prSet presAssocID="{BD92F45E-BB3C-43F9-BBA7-BFB938446A1D}" presName="parenttextcomposite" presStyleCnt="0"/>
      <dgm:spPr/>
    </dgm:pt>
    <dgm:pt modelId="{A589DFFC-5887-4136-803C-98A9ADEE5F97}" type="pres">
      <dgm:prSet presAssocID="{BD92F45E-BB3C-43F9-BBA7-BFB938446A1D}" presName="parenttext" presStyleLbl="revTx" presStyleIdx="1" presStyleCnt="3">
        <dgm:presLayoutVars>
          <dgm:chMax/>
          <dgm:chPref val="2"/>
          <dgm:bulletEnabled val="1"/>
        </dgm:presLayoutVars>
      </dgm:prSet>
      <dgm:spPr/>
      <dgm:t>
        <a:bodyPr/>
        <a:lstStyle/>
        <a:p>
          <a:endParaRPr lang="es-ES"/>
        </a:p>
      </dgm:t>
    </dgm:pt>
    <dgm:pt modelId="{5DDE3FEF-550A-477B-8136-494C28D0A0F5}" type="pres">
      <dgm:prSet presAssocID="{BD92F45E-BB3C-43F9-BBA7-BFB938446A1D}" presName="composite" presStyleCnt="0"/>
      <dgm:spPr/>
    </dgm:pt>
    <dgm:pt modelId="{CF9B5598-76E0-445F-923B-1304B9051920}" type="pres">
      <dgm:prSet presAssocID="{BD92F45E-BB3C-43F9-BBA7-BFB938446A1D}" presName="chevron1" presStyleLbl="alignNode1" presStyleIdx="7" presStyleCnt="21"/>
      <dgm:spPr/>
    </dgm:pt>
    <dgm:pt modelId="{C53C80D1-BEEC-4C98-9479-94A349ED7D9B}" type="pres">
      <dgm:prSet presAssocID="{BD92F45E-BB3C-43F9-BBA7-BFB938446A1D}" presName="chevron2" presStyleLbl="alignNode1" presStyleIdx="8" presStyleCnt="21"/>
      <dgm:spPr/>
    </dgm:pt>
    <dgm:pt modelId="{130DF2A2-FAD7-4587-8C4E-0A34B9B558FE}" type="pres">
      <dgm:prSet presAssocID="{BD92F45E-BB3C-43F9-BBA7-BFB938446A1D}" presName="chevron3" presStyleLbl="alignNode1" presStyleIdx="9" presStyleCnt="21"/>
      <dgm:spPr/>
    </dgm:pt>
    <dgm:pt modelId="{52EAD6C7-57D9-4634-BADC-2682F15F7D95}" type="pres">
      <dgm:prSet presAssocID="{BD92F45E-BB3C-43F9-BBA7-BFB938446A1D}" presName="chevron4" presStyleLbl="alignNode1" presStyleIdx="10" presStyleCnt="21"/>
      <dgm:spPr/>
    </dgm:pt>
    <dgm:pt modelId="{0F2DBFA7-5F3B-4AE8-A8B0-B8FA20432DE8}" type="pres">
      <dgm:prSet presAssocID="{BD92F45E-BB3C-43F9-BBA7-BFB938446A1D}" presName="chevron5" presStyleLbl="alignNode1" presStyleIdx="11" presStyleCnt="21"/>
      <dgm:spPr/>
    </dgm:pt>
    <dgm:pt modelId="{9BDAA32D-2F93-4C6F-9DC4-17F7D5C587EF}" type="pres">
      <dgm:prSet presAssocID="{BD92F45E-BB3C-43F9-BBA7-BFB938446A1D}" presName="chevron6" presStyleLbl="alignNode1" presStyleIdx="12" presStyleCnt="21"/>
      <dgm:spPr/>
    </dgm:pt>
    <dgm:pt modelId="{9C2CCEF6-45F3-4029-AC50-F8C3D88FB787}" type="pres">
      <dgm:prSet presAssocID="{BD92F45E-BB3C-43F9-BBA7-BFB938446A1D}" presName="chevron7" presStyleLbl="alignNode1" presStyleIdx="13" presStyleCnt="21"/>
      <dgm:spPr/>
    </dgm:pt>
    <dgm:pt modelId="{33E742CE-23B0-495A-9D3E-E045769C6374}" type="pres">
      <dgm:prSet presAssocID="{BD92F45E-BB3C-43F9-BBA7-BFB938446A1D}" presName="childtext" presStyleLbl="solidFgAcc1" presStyleIdx="0" presStyleCnt="2">
        <dgm:presLayoutVars>
          <dgm:chMax/>
          <dgm:chPref val="0"/>
          <dgm:bulletEnabled val="1"/>
        </dgm:presLayoutVars>
      </dgm:prSet>
      <dgm:spPr/>
      <dgm:t>
        <a:bodyPr/>
        <a:lstStyle/>
        <a:p>
          <a:endParaRPr lang="es-ES"/>
        </a:p>
      </dgm:t>
    </dgm:pt>
    <dgm:pt modelId="{A6FB7346-2701-41B1-B282-3ABB8433BD6F}" type="pres">
      <dgm:prSet presAssocID="{CE9F3154-98AA-4293-944C-0EF659933B4F}" presName="sibTrans" presStyleCnt="0"/>
      <dgm:spPr/>
    </dgm:pt>
    <dgm:pt modelId="{E61C563C-E904-443D-95E3-01A8E8BEB909}" type="pres">
      <dgm:prSet presAssocID="{5A4A7A90-B497-48F9-B714-8323B1C69F93}" presName="parenttextcomposite" presStyleCnt="0"/>
      <dgm:spPr/>
    </dgm:pt>
    <dgm:pt modelId="{4643B0AF-AB34-42D3-AC4F-C53EDBB9E23F}" type="pres">
      <dgm:prSet presAssocID="{5A4A7A90-B497-48F9-B714-8323B1C69F93}" presName="parenttext" presStyleLbl="revTx" presStyleIdx="2" presStyleCnt="3">
        <dgm:presLayoutVars>
          <dgm:chMax/>
          <dgm:chPref val="2"/>
          <dgm:bulletEnabled val="1"/>
        </dgm:presLayoutVars>
      </dgm:prSet>
      <dgm:spPr/>
      <dgm:t>
        <a:bodyPr/>
        <a:lstStyle/>
        <a:p>
          <a:endParaRPr lang="es-ES"/>
        </a:p>
      </dgm:t>
    </dgm:pt>
    <dgm:pt modelId="{90B4C4F5-4F04-4E2B-B91E-AEF20E8142B4}" type="pres">
      <dgm:prSet presAssocID="{5A4A7A90-B497-48F9-B714-8323B1C69F93}" presName="composite" presStyleCnt="0"/>
      <dgm:spPr/>
    </dgm:pt>
    <dgm:pt modelId="{0DB39410-FCA9-4B51-8B81-298DAF766E7E}" type="pres">
      <dgm:prSet presAssocID="{5A4A7A90-B497-48F9-B714-8323B1C69F93}" presName="chevron1" presStyleLbl="alignNode1" presStyleIdx="14" presStyleCnt="21"/>
      <dgm:spPr/>
    </dgm:pt>
    <dgm:pt modelId="{58FE146B-9E2B-4994-9C6D-33E9AFB1A5A2}" type="pres">
      <dgm:prSet presAssocID="{5A4A7A90-B497-48F9-B714-8323B1C69F93}" presName="chevron2" presStyleLbl="alignNode1" presStyleIdx="15" presStyleCnt="21"/>
      <dgm:spPr/>
    </dgm:pt>
    <dgm:pt modelId="{AA6B082B-3F29-4648-9030-AA75CFE6D75E}" type="pres">
      <dgm:prSet presAssocID="{5A4A7A90-B497-48F9-B714-8323B1C69F93}" presName="chevron3" presStyleLbl="alignNode1" presStyleIdx="16" presStyleCnt="21"/>
      <dgm:spPr/>
    </dgm:pt>
    <dgm:pt modelId="{E1E83830-4E96-4793-8905-306C7EA04B78}" type="pres">
      <dgm:prSet presAssocID="{5A4A7A90-B497-48F9-B714-8323B1C69F93}" presName="chevron4" presStyleLbl="alignNode1" presStyleIdx="17" presStyleCnt="21"/>
      <dgm:spPr/>
    </dgm:pt>
    <dgm:pt modelId="{DEF2E1A5-E42F-4FFC-8CAF-AE0C348E4BC4}" type="pres">
      <dgm:prSet presAssocID="{5A4A7A90-B497-48F9-B714-8323B1C69F93}" presName="chevron5" presStyleLbl="alignNode1" presStyleIdx="18" presStyleCnt="21"/>
      <dgm:spPr/>
    </dgm:pt>
    <dgm:pt modelId="{02563554-BCE6-4C71-8B19-1B850C3351EB}" type="pres">
      <dgm:prSet presAssocID="{5A4A7A90-B497-48F9-B714-8323B1C69F93}" presName="chevron6" presStyleLbl="alignNode1" presStyleIdx="19" presStyleCnt="21"/>
      <dgm:spPr/>
    </dgm:pt>
    <dgm:pt modelId="{9AA6B2C4-A890-4495-B3CF-B36B3CE86D68}" type="pres">
      <dgm:prSet presAssocID="{5A4A7A90-B497-48F9-B714-8323B1C69F93}" presName="chevron7" presStyleLbl="alignNode1" presStyleIdx="20" presStyleCnt="21"/>
      <dgm:spPr/>
    </dgm:pt>
    <dgm:pt modelId="{D70363EA-E195-4AD0-9798-F2769E55ED1F}" type="pres">
      <dgm:prSet presAssocID="{5A4A7A90-B497-48F9-B714-8323B1C69F93}" presName="childtext" presStyleLbl="solidFgAcc1" presStyleIdx="1" presStyleCnt="2">
        <dgm:presLayoutVars>
          <dgm:chMax/>
          <dgm:chPref val="0"/>
          <dgm:bulletEnabled val="1"/>
        </dgm:presLayoutVars>
      </dgm:prSet>
      <dgm:spPr/>
      <dgm:t>
        <a:bodyPr/>
        <a:lstStyle/>
        <a:p>
          <a:endParaRPr lang="es-ES"/>
        </a:p>
      </dgm:t>
    </dgm:pt>
  </dgm:ptLst>
  <dgm:cxnLst>
    <dgm:cxn modelId="{DA903B0A-1414-4F37-ACB0-7559DA34A79D}" srcId="{5A4A7A90-B497-48F9-B714-8323B1C69F93}" destId="{DB2BC474-72FA-47B0-A473-784E3F23AA03}" srcOrd="2" destOrd="0" parTransId="{1E1D60BE-1BBE-4105-B1EC-001CB2551EE4}" sibTransId="{1658193D-2B29-42B8-812E-B05665247AD1}"/>
    <dgm:cxn modelId="{57B2F3A4-E592-4CB6-916F-EF2542771DB3}" type="presOf" srcId="{112ED5D9-765E-4FD8-A39F-6A5F8B9CF748}" destId="{D70363EA-E195-4AD0-9798-F2769E55ED1F}" srcOrd="0" destOrd="1" presId="urn:microsoft.com/office/officeart/2008/layout/VerticalAccentList"/>
    <dgm:cxn modelId="{F3848E4B-3D0C-42FB-B645-EF30EC80905C}" type="presOf" srcId="{5A4A7A90-B497-48F9-B714-8323B1C69F93}" destId="{4643B0AF-AB34-42D3-AC4F-C53EDBB9E23F}" srcOrd="0" destOrd="0" presId="urn:microsoft.com/office/officeart/2008/layout/VerticalAccentList"/>
    <dgm:cxn modelId="{991C976D-24A4-476D-8DF6-39F798D3C452}" type="presOf" srcId="{69137B29-50AE-4A3A-ADD8-5C378B1BBF49}" destId="{33E742CE-23B0-495A-9D3E-E045769C6374}" srcOrd="0" destOrd="2" presId="urn:microsoft.com/office/officeart/2008/layout/VerticalAccentList"/>
    <dgm:cxn modelId="{D948C6D5-9232-4E9B-85D1-9DAE054B8537}" srcId="{FB88E44B-9031-492C-897F-7C3FEFF01344}" destId="{D92CDE26-5124-4792-904D-6DD9AD42D92C}" srcOrd="0" destOrd="0" parTransId="{0C7CC411-D8FF-4767-A2EA-0E4C7B613182}" sibTransId="{78EDC14E-1CA8-4575-A0B8-3E3FD0380EC7}"/>
    <dgm:cxn modelId="{0E70136F-DDEE-42DE-85E5-F6C746572CEF}" type="presOf" srcId="{DB2BC474-72FA-47B0-A473-784E3F23AA03}" destId="{D70363EA-E195-4AD0-9798-F2769E55ED1F}" srcOrd="0" destOrd="2" presId="urn:microsoft.com/office/officeart/2008/layout/VerticalAccentList"/>
    <dgm:cxn modelId="{DFCC2A4C-08CE-4203-8924-9F804FECC8C5}" srcId="{FB88E44B-9031-492C-897F-7C3FEFF01344}" destId="{BD92F45E-BB3C-43F9-BBA7-BFB938446A1D}" srcOrd="1" destOrd="0" parTransId="{1FBBBD63-7F87-4F2F-8A57-748471157ED3}" sibTransId="{CE9F3154-98AA-4293-944C-0EF659933B4F}"/>
    <dgm:cxn modelId="{27AA3AA2-1FCF-4629-A127-F91DFBFEC948}" srcId="{5A4A7A90-B497-48F9-B714-8323B1C69F93}" destId="{112ED5D9-765E-4FD8-A39F-6A5F8B9CF748}" srcOrd="1" destOrd="0" parTransId="{AF33F16B-E226-4636-82E0-8DC12CF7DECC}" sibTransId="{C350E747-ABB8-4FEE-AA5A-4CA6413F7A87}"/>
    <dgm:cxn modelId="{F2662D10-3CF8-46E8-A88E-5A6A91A832BC}" srcId="{BD92F45E-BB3C-43F9-BBA7-BFB938446A1D}" destId="{E1F7F251-1281-4416-8573-FE3DDAA800DD}" srcOrd="3" destOrd="0" parTransId="{60FB80F1-C68A-4682-A9F5-8C2C1E2E555E}" sibTransId="{891B1E05-9D20-4258-A9AB-CDE395BBAC0E}"/>
    <dgm:cxn modelId="{DC5E55A7-F634-4665-A658-72AEEF3787A3}" srcId="{BD92F45E-BB3C-43F9-BBA7-BFB938446A1D}" destId="{0BEA45C4-CCF4-4FF5-840D-6EBA577BDC77}" srcOrd="0" destOrd="0" parTransId="{3AA6C484-5174-4013-985B-E1F80DDFBE9D}" sibTransId="{B7A62630-6D56-45FB-8161-93301F7DDA8B}"/>
    <dgm:cxn modelId="{2A0062CC-F9E8-4067-AAEE-FB37C6659A68}" srcId="{5A4A7A90-B497-48F9-B714-8323B1C69F93}" destId="{9A609D22-CFDC-47EE-A824-BD90C6E31C36}" srcOrd="3" destOrd="0" parTransId="{6A2F936B-6722-4DDD-B299-F70D6A9762EC}" sibTransId="{84A0938F-240E-44C5-9CB0-361C878E2593}"/>
    <dgm:cxn modelId="{07DF787A-9058-4CD0-AE5C-6AA90B0DAF4D}" srcId="{BD92F45E-BB3C-43F9-BBA7-BFB938446A1D}" destId="{C6017E3F-1FF5-4E6D-B98A-C04AE729FD58}" srcOrd="1" destOrd="0" parTransId="{EFBC01EE-793B-4504-ABD6-1C092D0298AC}" sibTransId="{9D83BBF1-E24B-4AEE-B6D8-E83B78182583}"/>
    <dgm:cxn modelId="{A0755402-B0D2-452F-B8E0-A5208AD70C6A}" type="presOf" srcId="{C6017E3F-1FF5-4E6D-B98A-C04AE729FD58}" destId="{33E742CE-23B0-495A-9D3E-E045769C6374}" srcOrd="0" destOrd="1" presId="urn:microsoft.com/office/officeart/2008/layout/VerticalAccentList"/>
    <dgm:cxn modelId="{01797EA6-F59F-495B-BE36-4665EEB4B1E6}" type="presOf" srcId="{0BEA45C4-CCF4-4FF5-840D-6EBA577BDC77}" destId="{33E742CE-23B0-495A-9D3E-E045769C6374}" srcOrd="0" destOrd="0" presId="urn:microsoft.com/office/officeart/2008/layout/VerticalAccentList"/>
    <dgm:cxn modelId="{A87C14D7-9728-49E2-8BD8-A0554E5108E5}" type="presOf" srcId="{9A609D22-CFDC-47EE-A824-BD90C6E31C36}" destId="{D70363EA-E195-4AD0-9798-F2769E55ED1F}" srcOrd="0" destOrd="3" presId="urn:microsoft.com/office/officeart/2008/layout/VerticalAccentList"/>
    <dgm:cxn modelId="{C5326D77-F2BB-4164-8520-453C044BE7F1}" type="presOf" srcId="{BD92F45E-BB3C-43F9-BBA7-BFB938446A1D}" destId="{A589DFFC-5887-4136-803C-98A9ADEE5F97}" srcOrd="0" destOrd="0" presId="urn:microsoft.com/office/officeart/2008/layout/VerticalAccentList"/>
    <dgm:cxn modelId="{4F7AE70B-B660-440A-89F4-AA02128C643A}" srcId="{5A4A7A90-B497-48F9-B714-8323B1C69F93}" destId="{2012BB68-5219-48EE-B47F-44418DB56489}" srcOrd="0" destOrd="0" parTransId="{D6815F7A-2A71-45AE-9DF2-1547D18E8867}" sibTransId="{A7254CE0-EEAB-4A02-A946-B059816FE986}"/>
    <dgm:cxn modelId="{2FF95D29-2474-4927-B8BC-55B115D36FF0}" srcId="{FB88E44B-9031-492C-897F-7C3FEFF01344}" destId="{5A4A7A90-B497-48F9-B714-8323B1C69F93}" srcOrd="2" destOrd="0" parTransId="{FF15CE61-92D6-4CBF-8E0D-4CBC941F4BA3}" sibTransId="{32E231D8-7C1D-4EA1-9123-107A6090C249}"/>
    <dgm:cxn modelId="{338DC543-F0F1-4F93-8CC6-AF02608BD5A2}" type="presOf" srcId="{D92CDE26-5124-4792-904D-6DD9AD42D92C}" destId="{86EF78B3-C43F-462A-8B8B-E875C1AA708B}" srcOrd="0" destOrd="0" presId="urn:microsoft.com/office/officeart/2008/layout/VerticalAccentList"/>
    <dgm:cxn modelId="{CEA5892E-63CD-4E3E-9DBF-9C84FE3588C0}" type="presOf" srcId="{FB88E44B-9031-492C-897F-7C3FEFF01344}" destId="{ACCF4D14-598F-4781-AF93-56D81C491A9A}" srcOrd="0" destOrd="0" presId="urn:microsoft.com/office/officeart/2008/layout/VerticalAccentList"/>
    <dgm:cxn modelId="{7CD13CF2-D6CC-4E38-876A-70587C4698AA}" type="presOf" srcId="{2012BB68-5219-48EE-B47F-44418DB56489}" destId="{D70363EA-E195-4AD0-9798-F2769E55ED1F}" srcOrd="0" destOrd="0" presId="urn:microsoft.com/office/officeart/2008/layout/VerticalAccentList"/>
    <dgm:cxn modelId="{3781B614-7503-4CC9-BE6A-24F448F1E22F}" srcId="{BD92F45E-BB3C-43F9-BBA7-BFB938446A1D}" destId="{69137B29-50AE-4A3A-ADD8-5C378B1BBF49}" srcOrd="2" destOrd="0" parTransId="{0C0DC412-E4E0-4E03-BDEA-EBFC3BF8D059}" sibTransId="{26B14E4A-A5C7-4E45-A276-8FBF463F6378}"/>
    <dgm:cxn modelId="{C32C4B1A-B8E3-4E6A-B547-5FD6A2AD62C6}" type="presOf" srcId="{E1F7F251-1281-4416-8573-FE3DDAA800DD}" destId="{33E742CE-23B0-495A-9D3E-E045769C6374}" srcOrd="0" destOrd="3" presId="urn:microsoft.com/office/officeart/2008/layout/VerticalAccentList"/>
    <dgm:cxn modelId="{20766F8A-3658-4D2D-B125-DD01F9E60CF8}" type="presParOf" srcId="{ACCF4D14-598F-4781-AF93-56D81C491A9A}" destId="{5762598F-5CCE-4A3F-ADC1-99A3D8779C1D}" srcOrd="0" destOrd="0" presId="urn:microsoft.com/office/officeart/2008/layout/VerticalAccentList"/>
    <dgm:cxn modelId="{195D341B-DEC4-4CAC-883E-0CFBAD8965DF}" type="presParOf" srcId="{5762598F-5CCE-4A3F-ADC1-99A3D8779C1D}" destId="{86EF78B3-C43F-462A-8B8B-E875C1AA708B}" srcOrd="0" destOrd="0" presId="urn:microsoft.com/office/officeart/2008/layout/VerticalAccentList"/>
    <dgm:cxn modelId="{D198224B-DB19-460E-94DB-2E64AD5A4252}" type="presParOf" srcId="{ACCF4D14-598F-4781-AF93-56D81C491A9A}" destId="{820F846B-42C9-472E-962A-DED79B2A7F00}" srcOrd="1" destOrd="0" presId="urn:microsoft.com/office/officeart/2008/layout/VerticalAccentList"/>
    <dgm:cxn modelId="{886DD67B-3E89-4956-8296-EF577DC78C75}" type="presParOf" srcId="{820F846B-42C9-472E-962A-DED79B2A7F00}" destId="{86160832-B5C4-425D-B1F0-1FA16D69354E}" srcOrd="0" destOrd="0" presId="urn:microsoft.com/office/officeart/2008/layout/VerticalAccentList"/>
    <dgm:cxn modelId="{EEE2B410-1C5B-4F0E-88F0-F4417DB26111}" type="presParOf" srcId="{820F846B-42C9-472E-962A-DED79B2A7F00}" destId="{0E42CA4B-837B-4C97-B0E9-1CB83CDDC683}" srcOrd="1" destOrd="0" presId="urn:microsoft.com/office/officeart/2008/layout/VerticalAccentList"/>
    <dgm:cxn modelId="{6E4C6213-3A98-4312-9B73-7FE3A75C4D0E}" type="presParOf" srcId="{820F846B-42C9-472E-962A-DED79B2A7F00}" destId="{1B5C89A5-5E35-45BB-B168-E55A583E597A}" srcOrd="2" destOrd="0" presId="urn:microsoft.com/office/officeart/2008/layout/VerticalAccentList"/>
    <dgm:cxn modelId="{06BCA1BF-04E0-4921-A8FF-BE3063316FA7}" type="presParOf" srcId="{820F846B-42C9-472E-962A-DED79B2A7F00}" destId="{F25F34A5-966D-4314-B050-B9A432F33308}" srcOrd="3" destOrd="0" presId="urn:microsoft.com/office/officeart/2008/layout/VerticalAccentList"/>
    <dgm:cxn modelId="{2118B880-923B-4639-947A-9CF0CA659EDA}" type="presParOf" srcId="{820F846B-42C9-472E-962A-DED79B2A7F00}" destId="{6D10A117-B1A7-4DBE-ADBD-9F28C2A952C5}" srcOrd="4" destOrd="0" presId="urn:microsoft.com/office/officeart/2008/layout/VerticalAccentList"/>
    <dgm:cxn modelId="{579729F7-2ADE-458C-87CD-C57440F355DB}" type="presParOf" srcId="{820F846B-42C9-472E-962A-DED79B2A7F00}" destId="{35E4937C-DFC6-46D5-9749-FBA8DC2FAE19}" srcOrd="5" destOrd="0" presId="urn:microsoft.com/office/officeart/2008/layout/VerticalAccentList"/>
    <dgm:cxn modelId="{D9B45BD5-9156-444A-89C5-E3D5A0DDF8AC}" type="presParOf" srcId="{820F846B-42C9-472E-962A-DED79B2A7F00}" destId="{A4A20205-2F36-408E-AF2C-ECCFA349917A}" srcOrd="6" destOrd="0" presId="urn:microsoft.com/office/officeart/2008/layout/VerticalAccentList"/>
    <dgm:cxn modelId="{DFE06E04-7FCC-44C0-BC07-6049C492DD81}" type="presParOf" srcId="{ACCF4D14-598F-4781-AF93-56D81C491A9A}" destId="{3BD12EEC-B8A8-447D-83BC-ED259B48DA2F}" srcOrd="2" destOrd="0" presId="urn:microsoft.com/office/officeart/2008/layout/VerticalAccentList"/>
    <dgm:cxn modelId="{ED49AB35-FA94-4A90-BB00-FC6848263F99}" type="presParOf" srcId="{ACCF4D14-598F-4781-AF93-56D81C491A9A}" destId="{43C76757-7C9A-41F7-BD71-05B450D3E793}" srcOrd="3" destOrd="0" presId="urn:microsoft.com/office/officeart/2008/layout/VerticalAccentList"/>
    <dgm:cxn modelId="{D76F4C93-91D8-4276-AF62-056DB74769B0}" type="presParOf" srcId="{43C76757-7C9A-41F7-BD71-05B450D3E793}" destId="{A589DFFC-5887-4136-803C-98A9ADEE5F97}" srcOrd="0" destOrd="0" presId="urn:microsoft.com/office/officeart/2008/layout/VerticalAccentList"/>
    <dgm:cxn modelId="{AAA0C3A5-DCA7-4DAD-A453-143CD0296244}" type="presParOf" srcId="{ACCF4D14-598F-4781-AF93-56D81C491A9A}" destId="{5DDE3FEF-550A-477B-8136-494C28D0A0F5}" srcOrd="4" destOrd="0" presId="urn:microsoft.com/office/officeart/2008/layout/VerticalAccentList"/>
    <dgm:cxn modelId="{9F8B8FE0-83C5-42A9-8EC9-B3C3EF642902}" type="presParOf" srcId="{5DDE3FEF-550A-477B-8136-494C28D0A0F5}" destId="{CF9B5598-76E0-445F-923B-1304B9051920}" srcOrd="0" destOrd="0" presId="urn:microsoft.com/office/officeart/2008/layout/VerticalAccentList"/>
    <dgm:cxn modelId="{4D10CBD6-50F5-4253-AEE3-8406D65FB756}" type="presParOf" srcId="{5DDE3FEF-550A-477B-8136-494C28D0A0F5}" destId="{C53C80D1-BEEC-4C98-9479-94A349ED7D9B}" srcOrd="1" destOrd="0" presId="urn:microsoft.com/office/officeart/2008/layout/VerticalAccentList"/>
    <dgm:cxn modelId="{B6A8222D-BDDB-4315-AFC5-F31FC9B23A5F}" type="presParOf" srcId="{5DDE3FEF-550A-477B-8136-494C28D0A0F5}" destId="{130DF2A2-FAD7-4587-8C4E-0A34B9B558FE}" srcOrd="2" destOrd="0" presId="urn:microsoft.com/office/officeart/2008/layout/VerticalAccentList"/>
    <dgm:cxn modelId="{B17C8A9B-2618-43F8-AB76-3C15C427027D}" type="presParOf" srcId="{5DDE3FEF-550A-477B-8136-494C28D0A0F5}" destId="{52EAD6C7-57D9-4634-BADC-2682F15F7D95}" srcOrd="3" destOrd="0" presId="urn:microsoft.com/office/officeart/2008/layout/VerticalAccentList"/>
    <dgm:cxn modelId="{5140D119-919B-41C3-92B4-8E19FD32D0CE}" type="presParOf" srcId="{5DDE3FEF-550A-477B-8136-494C28D0A0F5}" destId="{0F2DBFA7-5F3B-4AE8-A8B0-B8FA20432DE8}" srcOrd="4" destOrd="0" presId="urn:microsoft.com/office/officeart/2008/layout/VerticalAccentList"/>
    <dgm:cxn modelId="{78E4F28A-277E-4C9F-AE35-7379976FAE63}" type="presParOf" srcId="{5DDE3FEF-550A-477B-8136-494C28D0A0F5}" destId="{9BDAA32D-2F93-4C6F-9DC4-17F7D5C587EF}" srcOrd="5" destOrd="0" presId="urn:microsoft.com/office/officeart/2008/layout/VerticalAccentList"/>
    <dgm:cxn modelId="{41BCF273-1FDE-42E9-B49B-20B932D0FBEF}" type="presParOf" srcId="{5DDE3FEF-550A-477B-8136-494C28D0A0F5}" destId="{9C2CCEF6-45F3-4029-AC50-F8C3D88FB787}" srcOrd="6" destOrd="0" presId="urn:microsoft.com/office/officeart/2008/layout/VerticalAccentList"/>
    <dgm:cxn modelId="{9F649BCC-46A4-452D-96F9-BF6D05191DC7}" type="presParOf" srcId="{5DDE3FEF-550A-477B-8136-494C28D0A0F5}" destId="{33E742CE-23B0-495A-9D3E-E045769C6374}" srcOrd="7" destOrd="0" presId="urn:microsoft.com/office/officeart/2008/layout/VerticalAccentList"/>
    <dgm:cxn modelId="{BA816494-1EA3-4C86-9266-EFEB91C3DAA4}" type="presParOf" srcId="{ACCF4D14-598F-4781-AF93-56D81C491A9A}" destId="{A6FB7346-2701-41B1-B282-3ABB8433BD6F}" srcOrd="5" destOrd="0" presId="urn:microsoft.com/office/officeart/2008/layout/VerticalAccentList"/>
    <dgm:cxn modelId="{44ECB463-7CF4-481A-BFE7-4498E0C827CD}" type="presParOf" srcId="{ACCF4D14-598F-4781-AF93-56D81C491A9A}" destId="{E61C563C-E904-443D-95E3-01A8E8BEB909}" srcOrd="6" destOrd="0" presId="urn:microsoft.com/office/officeart/2008/layout/VerticalAccentList"/>
    <dgm:cxn modelId="{D113A3B1-C9E0-49CD-80C0-0A64CE7626CD}" type="presParOf" srcId="{E61C563C-E904-443D-95E3-01A8E8BEB909}" destId="{4643B0AF-AB34-42D3-AC4F-C53EDBB9E23F}" srcOrd="0" destOrd="0" presId="urn:microsoft.com/office/officeart/2008/layout/VerticalAccentList"/>
    <dgm:cxn modelId="{668B64B3-4B83-42FD-B34D-33B670AA5FAB}" type="presParOf" srcId="{ACCF4D14-598F-4781-AF93-56D81C491A9A}" destId="{90B4C4F5-4F04-4E2B-B91E-AEF20E8142B4}" srcOrd="7" destOrd="0" presId="urn:microsoft.com/office/officeart/2008/layout/VerticalAccentList"/>
    <dgm:cxn modelId="{94D05205-67B4-4360-8A8F-0988E58112DD}" type="presParOf" srcId="{90B4C4F5-4F04-4E2B-B91E-AEF20E8142B4}" destId="{0DB39410-FCA9-4B51-8B81-298DAF766E7E}" srcOrd="0" destOrd="0" presId="urn:microsoft.com/office/officeart/2008/layout/VerticalAccentList"/>
    <dgm:cxn modelId="{896A071D-5129-49FC-8CEC-3CCF2AA91EE0}" type="presParOf" srcId="{90B4C4F5-4F04-4E2B-B91E-AEF20E8142B4}" destId="{58FE146B-9E2B-4994-9C6D-33E9AFB1A5A2}" srcOrd="1" destOrd="0" presId="urn:microsoft.com/office/officeart/2008/layout/VerticalAccentList"/>
    <dgm:cxn modelId="{FCCBF5AA-0EC3-494E-A3B7-6B680B3A3052}" type="presParOf" srcId="{90B4C4F5-4F04-4E2B-B91E-AEF20E8142B4}" destId="{AA6B082B-3F29-4648-9030-AA75CFE6D75E}" srcOrd="2" destOrd="0" presId="urn:microsoft.com/office/officeart/2008/layout/VerticalAccentList"/>
    <dgm:cxn modelId="{D1F1CAAF-BE20-4EC6-A118-0218D7F1D133}" type="presParOf" srcId="{90B4C4F5-4F04-4E2B-B91E-AEF20E8142B4}" destId="{E1E83830-4E96-4793-8905-306C7EA04B78}" srcOrd="3" destOrd="0" presId="urn:microsoft.com/office/officeart/2008/layout/VerticalAccentList"/>
    <dgm:cxn modelId="{C9EE1FB4-8003-4504-9CAD-57CAD1C08692}" type="presParOf" srcId="{90B4C4F5-4F04-4E2B-B91E-AEF20E8142B4}" destId="{DEF2E1A5-E42F-4FFC-8CAF-AE0C348E4BC4}" srcOrd="4" destOrd="0" presId="urn:microsoft.com/office/officeart/2008/layout/VerticalAccentList"/>
    <dgm:cxn modelId="{D4A4A0A1-61B6-4D11-BEC9-3EFDFB295804}" type="presParOf" srcId="{90B4C4F5-4F04-4E2B-B91E-AEF20E8142B4}" destId="{02563554-BCE6-4C71-8B19-1B850C3351EB}" srcOrd="5" destOrd="0" presId="urn:microsoft.com/office/officeart/2008/layout/VerticalAccentList"/>
    <dgm:cxn modelId="{5E85205C-68ED-4A3E-BF1A-855E28C6B341}" type="presParOf" srcId="{90B4C4F5-4F04-4E2B-B91E-AEF20E8142B4}" destId="{9AA6B2C4-A890-4495-B3CF-B36B3CE86D68}" srcOrd="6" destOrd="0" presId="urn:microsoft.com/office/officeart/2008/layout/VerticalAccentList"/>
    <dgm:cxn modelId="{3E59198D-74A3-4559-BD12-73E7CC396A9E}" type="presParOf" srcId="{90B4C4F5-4F04-4E2B-B91E-AEF20E8142B4}" destId="{D70363EA-E195-4AD0-9798-F2769E55ED1F}" srcOrd="7" destOrd="0" presId="urn:microsoft.com/office/officeart/2008/layout/VerticalAccen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81CA2888-C7B3-4760-A8CF-435A8DEC7E7C}" type="doc">
      <dgm:prSet loTypeId="urn:microsoft.com/office/officeart/2009/3/layout/HorizontalOrganizationChart" loCatId="hierarchy" qsTypeId="urn:microsoft.com/office/officeart/2005/8/quickstyle/simple1" qsCatId="simple" csTypeId="urn:microsoft.com/office/officeart/2005/8/colors/accent1_1" csCatId="accent1" phldr="1"/>
      <dgm:spPr/>
      <dgm:t>
        <a:bodyPr/>
        <a:lstStyle/>
        <a:p>
          <a:endParaRPr lang="es-ES"/>
        </a:p>
      </dgm:t>
    </dgm:pt>
    <dgm:pt modelId="{32AA2922-5C12-489D-B6AF-09878CC765E2}">
      <dgm:prSet/>
      <dgm:spPr/>
      <dgm:t>
        <a:bodyPr/>
        <a:lstStyle/>
        <a:p>
          <a:pPr rtl="0"/>
          <a:r>
            <a:rPr lang="es-EC" dirty="0" smtClean="0"/>
            <a:t>Lógica vertical: La primera de ellas trata de asegurar que las acciones que se emprenden en un programa o un proyecto tengan una clara correspondencia con las razones que se tuvieron en cuenta para crear el programa o el proyecto, sin que sobren o falten acciones conducentes a la obtención de una solución a un problema.</a:t>
          </a:r>
          <a:endParaRPr lang="es-EC" dirty="0"/>
        </a:p>
      </dgm:t>
    </dgm:pt>
    <dgm:pt modelId="{F59C054D-77DF-4CF7-A754-3C366AA0EE8C}" type="parTrans" cxnId="{6487A5FE-D1A4-483A-B50B-47AF688431C0}">
      <dgm:prSet/>
      <dgm:spPr/>
      <dgm:t>
        <a:bodyPr/>
        <a:lstStyle/>
        <a:p>
          <a:endParaRPr lang="es-ES"/>
        </a:p>
      </dgm:t>
    </dgm:pt>
    <dgm:pt modelId="{14D0F97C-CA84-48B2-BF2E-DCF3D319087F}" type="sibTrans" cxnId="{6487A5FE-D1A4-483A-B50B-47AF688431C0}">
      <dgm:prSet/>
      <dgm:spPr/>
      <dgm:t>
        <a:bodyPr/>
        <a:lstStyle/>
        <a:p>
          <a:endParaRPr lang="es-ES"/>
        </a:p>
      </dgm:t>
    </dgm:pt>
    <dgm:pt modelId="{E48ECD7A-C8B6-4E1D-B97D-59B88B7AA290}">
      <dgm:prSet/>
      <dgm:spPr/>
      <dgm:t>
        <a:bodyPr/>
        <a:lstStyle/>
        <a:p>
          <a:pPr rtl="0"/>
          <a:r>
            <a:rPr lang="es-EC" smtClean="0"/>
            <a:t>Lógica horizontal: busca proporcionar a los responsables del programa, una carta de navegación, donde puedan encontrar indicadores para determinar si en su acción, el programa sigue alineado con sus objetivos, ya sea en cuanto a resultados esperados –en cantidad y calidad-, como en el uso racional de recursos. </a:t>
          </a:r>
          <a:endParaRPr lang="es-EC"/>
        </a:p>
      </dgm:t>
    </dgm:pt>
    <dgm:pt modelId="{C8FD9719-2F3A-4E79-8A46-9A6B1AC7E892}" type="parTrans" cxnId="{239DD86A-AF40-4497-82B0-53449BFF0F2F}">
      <dgm:prSet/>
      <dgm:spPr/>
      <dgm:t>
        <a:bodyPr/>
        <a:lstStyle/>
        <a:p>
          <a:endParaRPr lang="es-ES"/>
        </a:p>
      </dgm:t>
    </dgm:pt>
    <dgm:pt modelId="{86286A5D-FE69-4D79-BFFF-146089B412C3}" type="sibTrans" cxnId="{239DD86A-AF40-4497-82B0-53449BFF0F2F}">
      <dgm:prSet/>
      <dgm:spPr/>
      <dgm:t>
        <a:bodyPr/>
        <a:lstStyle/>
        <a:p>
          <a:endParaRPr lang="es-ES"/>
        </a:p>
      </dgm:t>
    </dgm:pt>
    <dgm:pt modelId="{B11C14B3-3D50-4005-A1D9-3C8F8132BBDA}" type="pres">
      <dgm:prSet presAssocID="{81CA2888-C7B3-4760-A8CF-435A8DEC7E7C}" presName="hierChild1" presStyleCnt="0">
        <dgm:presLayoutVars>
          <dgm:orgChart val="1"/>
          <dgm:chPref val="1"/>
          <dgm:dir/>
          <dgm:animOne val="branch"/>
          <dgm:animLvl val="lvl"/>
          <dgm:resizeHandles/>
        </dgm:presLayoutVars>
      </dgm:prSet>
      <dgm:spPr/>
      <dgm:t>
        <a:bodyPr/>
        <a:lstStyle/>
        <a:p>
          <a:endParaRPr lang="es-ES"/>
        </a:p>
      </dgm:t>
    </dgm:pt>
    <dgm:pt modelId="{44BFD174-8993-46EC-9075-CA9AD8A13D09}" type="pres">
      <dgm:prSet presAssocID="{32AA2922-5C12-489D-B6AF-09878CC765E2}" presName="hierRoot1" presStyleCnt="0">
        <dgm:presLayoutVars>
          <dgm:hierBranch val="init"/>
        </dgm:presLayoutVars>
      </dgm:prSet>
      <dgm:spPr/>
    </dgm:pt>
    <dgm:pt modelId="{12A39045-C7F3-42E6-96AE-F0ED5D021B42}" type="pres">
      <dgm:prSet presAssocID="{32AA2922-5C12-489D-B6AF-09878CC765E2}" presName="rootComposite1" presStyleCnt="0"/>
      <dgm:spPr/>
    </dgm:pt>
    <dgm:pt modelId="{F0A9D623-0B78-4196-A429-AF038E6030DB}" type="pres">
      <dgm:prSet presAssocID="{32AA2922-5C12-489D-B6AF-09878CC765E2}" presName="rootText1" presStyleLbl="node0" presStyleIdx="0" presStyleCnt="2">
        <dgm:presLayoutVars>
          <dgm:chPref val="3"/>
        </dgm:presLayoutVars>
      </dgm:prSet>
      <dgm:spPr/>
      <dgm:t>
        <a:bodyPr/>
        <a:lstStyle/>
        <a:p>
          <a:endParaRPr lang="es-ES"/>
        </a:p>
      </dgm:t>
    </dgm:pt>
    <dgm:pt modelId="{27478794-C709-45D9-996B-86DAAEEF11BE}" type="pres">
      <dgm:prSet presAssocID="{32AA2922-5C12-489D-B6AF-09878CC765E2}" presName="rootConnector1" presStyleLbl="node1" presStyleIdx="0" presStyleCnt="0"/>
      <dgm:spPr/>
      <dgm:t>
        <a:bodyPr/>
        <a:lstStyle/>
        <a:p>
          <a:endParaRPr lang="es-ES"/>
        </a:p>
      </dgm:t>
    </dgm:pt>
    <dgm:pt modelId="{6EB3AF0B-AAE9-4A12-9188-A4CFB4B66749}" type="pres">
      <dgm:prSet presAssocID="{32AA2922-5C12-489D-B6AF-09878CC765E2}" presName="hierChild2" presStyleCnt="0"/>
      <dgm:spPr/>
    </dgm:pt>
    <dgm:pt modelId="{B847B1B5-A7E0-4164-BDDB-39759124ED88}" type="pres">
      <dgm:prSet presAssocID="{32AA2922-5C12-489D-B6AF-09878CC765E2}" presName="hierChild3" presStyleCnt="0"/>
      <dgm:spPr/>
    </dgm:pt>
    <dgm:pt modelId="{BF6C97DA-5C3D-4ED9-84D0-81D8735EB908}" type="pres">
      <dgm:prSet presAssocID="{E48ECD7A-C8B6-4E1D-B97D-59B88B7AA290}" presName="hierRoot1" presStyleCnt="0">
        <dgm:presLayoutVars>
          <dgm:hierBranch val="init"/>
        </dgm:presLayoutVars>
      </dgm:prSet>
      <dgm:spPr/>
    </dgm:pt>
    <dgm:pt modelId="{F5F90C57-0744-4288-82C7-8DC0F30531F0}" type="pres">
      <dgm:prSet presAssocID="{E48ECD7A-C8B6-4E1D-B97D-59B88B7AA290}" presName="rootComposite1" presStyleCnt="0"/>
      <dgm:spPr/>
    </dgm:pt>
    <dgm:pt modelId="{2DC31ED3-ECF7-4DF7-B56B-5EE802B041F7}" type="pres">
      <dgm:prSet presAssocID="{E48ECD7A-C8B6-4E1D-B97D-59B88B7AA290}" presName="rootText1" presStyleLbl="node0" presStyleIdx="1" presStyleCnt="2">
        <dgm:presLayoutVars>
          <dgm:chPref val="3"/>
        </dgm:presLayoutVars>
      </dgm:prSet>
      <dgm:spPr/>
      <dgm:t>
        <a:bodyPr/>
        <a:lstStyle/>
        <a:p>
          <a:endParaRPr lang="es-ES"/>
        </a:p>
      </dgm:t>
    </dgm:pt>
    <dgm:pt modelId="{3E6AA0D7-EA08-4955-8D77-C2B3C78C91D9}" type="pres">
      <dgm:prSet presAssocID="{E48ECD7A-C8B6-4E1D-B97D-59B88B7AA290}" presName="rootConnector1" presStyleLbl="node1" presStyleIdx="0" presStyleCnt="0"/>
      <dgm:spPr/>
      <dgm:t>
        <a:bodyPr/>
        <a:lstStyle/>
        <a:p>
          <a:endParaRPr lang="es-ES"/>
        </a:p>
      </dgm:t>
    </dgm:pt>
    <dgm:pt modelId="{EC247FBC-7965-4053-B7FA-49428E228F9B}" type="pres">
      <dgm:prSet presAssocID="{E48ECD7A-C8B6-4E1D-B97D-59B88B7AA290}" presName="hierChild2" presStyleCnt="0"/>
      <dgm:spPr/>
    </dgm:pt>
    <dgm:pt modelId="{10F41627-13CC-4A14-BD11-C5458650C74E}" type="pres">
      <dgm:prSet presAssocID="{E48ECD7A-C8B6-4E1D-B97D-59B88B7AA290}" presName="hierChild3" presStyleCnt="0"/>
      <dgm:spPr/>
    </dgm:pt>
  </dgm:ptLst>
  <dgm:cxnLst>
    <dgm:cxn modelId="{AA918137-862E-4A90-B946-CB8EFACF8992}" type="presOf" srcId="{32AA2922-5C12-489D-B6AF-09878CC765E2}" destId="{27478794-C709-45D9-996B-86DAAEEF11BE}" srcOrd="1" destOrd="0" presId="urn:microsoft.com/office/officeart/2009/3/layout/HorizontalOrganizationChart"/>
    <dgm:cxn modelId="{6487A5FE-D1A4-483A-B50B-47AF688431C0}" srcId="{81CA2888-C7B3-4760-A8CF-435A8DEC7E7C}" destId="{32AA2922-5C12-489D-B6AF-09878CC765E2}" srcOrd="0" destOrd="0" parTransId="{F59C054D-77DF-4CF7-A754-3C366AA0EE8C}" sibTransId="{14D0F97C-CA84-48B2-BF2E-DCF3D319087F}"/>
    <dgm:cxn modelId="{66678D67-81B5-452F-B5C1-CA4EC9719C1B}" type="presOf" srcId="{E48ECD7A-C8B6-4E1D-B97D-59B88B7AA290}" destId="{2DC31ED3-ECF7-4DF7-B56B-5EE802B041F7}" srcOrd="0" destOrd="0" presId="urn:microsoft.com/office/officeart/2009/3/layout/HorizontalOrganizationChart"/>
    <dgm:cxn modelId="{239DD86A-AF40-4497-82B0-53449BFF0F2F}" srcId="{81CA2888-C7B3-4760-A8CF-435A8DEC7E7C}" destId="{E48ECD7A-C8B6-4E1D-B97D-59B88B7AA290}" srcOrd="1" destOrd="0" parTransId="{C8FD9719-2F3A-4E79-8A46-9A6B1AC7E892}" sibTransId="{86286A5D-FE69-4D79-BFFF-146089B412C3}"/>
    <dgm:cxn modelId="{B06CEEE4-0CE5-4572-A6E2-396B13914304}" type="presOf" srcId="{81CA2888-C7B3-4760-A8CF-435A8DEC7E7C}" destId="{B11C14B3-3D50-4005-A1D9-3C8F8132BBDA}" srcOrd="0" destOrd="0" presId="urn:microsoft.com/office/officeart/2009/3/layout/HorizontalOrganizationChart"/>
    <dgm:cxn modelId="{AE8A9ABC-709A-499B-ADA1-07278C16BED6}" type="presOf" srcId="{32AA2922-5C12-489D-B6AF-09878CC765E2}" destId="{F0A9D623-0B78-4196-A429-AF038E6030DB}" srcOrd="0" destOrd="0" presId="urn:microsoft.com/office/officeart/2009/3/layout/HorizontalOrganizationChart"/>
    <dgm:cxn modelId="{D5995E6A-1E86-4E9E-A2FA-0CA6511578A8}" type="presOf" srcId="{E48ECD7A-C8B6-4E1D-B97D-59B88B7AA290}" destId="{3E6AA0D7-EA08-4955-8D77-C2B3C78C91D9}" srcOrd="1" destOrd="0" presId="urn:microsoft.com/office/officeart/2009/3/layout/HorizontalOrganizationChart"/>
    <dgm:cxn modelId="{1B62FF61-859B-4F60-89C7-03EA4D616FFA}" type="presParOf" srcId="{B11C14B3-3D50-4005-A1D9-3C8F8132BBDA}" destId="{44BFD174-8993-46EC-9075-CA9AD8A13D09}" srcOrd="0" destOrd="0" presId="urn:microsoft.com/office/officeart/2009/3/layout/HorizontalOrganizationChart"/>
    <dgm:cxn modelId="{D79A1455-65B8-44CB-8092-071A61FF963B}" type="presParOf" srcId="{44BFD174-8993-46EC-9075-CA9AD8A13D09}" destId="{12A39045-C7F3-42E6-96AE-F0ED5D021B42}" srcOrd="0" destOrd="0" presId="urn:microsoft.com/office/officeart/2009/3/layout/HorizontalOrganizationChart"/>
    <dgm:cxn modelId="{C6999784-4DE6-4346-A4EB-1A0EBE4FC6D8}" type="presParOf" srcId="{12A39045-C7F3-42E6-96AE-F0ED5D021B42}" destId="{F0A9D623-0B78-4196-A429-AF038E6030DB}" srcOrd="0" destOrd="0" presId="urn:microsoft.com/office/officeart/2009/3/layout/HorizontalOrganizationChart"/>
    <dgm:cxn modelId="{6464EC91-363B-466F-B2EC-7948498827E2}" type="presParOf" srcId="{12A39045-C7F3-42E6-96AE-F0ED5D021B42}" destId="{27478794-C709-45D9-996B-86DAAEEF11BE}" srcOrd="1" destOrd="0" presId="urn:microsoft.com/office/officeart/2009/3/layout/HorizontalOrganizationChart"/>
    <dgm:cxn modelId="{BE77C7DB-B356-4C34-8D80-5BB25F9D3B34}" type="presParOf" srcId="{44BFD174-8993-46EC-9075-CA9AD8A13D09}" destId="{6EB3AF0B-AAE9-4A12-9188-A4CFB4B66749}" srcOrd="1" destOrd="0" presId="urn:microsoft.com/office/officeart/2009/3/layout/HorizontalOrganizationChart"/>
    <dgm:cxn modelId="{56F8BAC7-7E42-4D13-B3D0-D451E2E5B3ED}" type="presParOf" srcId="{44BFD174-8993-46EC-9075-CA9AD8A13D09}" destId="{B847B1B5-A7E0-4164-BDDB-39759124ED88}" srcOrd="2" destOrd="0" presId="urn:microsoft.com/office/officeart/2009/3/layout/HorizontalOrganizationChart"/>
    <dgm:cxn modelId="{128EDC92-8FCC-4C37-BE9C-162A2982DE7F}" type="presParOf" srcId="{B11C14B3-3D50-4005-A1D9-3C8F8132BBDA}" destId="{BF6C97DA-5C3D-4ED9-84D0-81D8735EB908}" srcOrd="1" destOrd="0" presId="urn:microsoft.com/office/officeart/2009/3/layout/HorizontalOrganizationChart"/>
    <dgm:cxn modelId="{E711719D-2547-4CB6-9B90-BEF1CDF72B95}" type="presParOf" srcId="{BF6C97DA-5C3D-4ED9-84D0-81D8735EB908}" destId="{F5F90C57-0744-4288-82C7-8DC0F30531F0}" srcOrd="0" destOrd="0" presId="urn:microsoft.com/office/officeart/2009/3/layout/HorizontalOrganizationChart"/>
    <dgm:cxn modelId="{82F5B2B3-80FF-445D-A4E1-9F17D41D2FC9}" type="presParOf" srcId="{F5F90C57-0744-4288-82C7-8DC0F30531F0}" destId="{2DC31ED3-ECF7-4DF7-B56B-5EE802B041F7}" srcOrd="0" destOrd="0" presId="urn:microsoft.com/office/officeart/2009/3/layout/HorizontalOrganizationChart"/>
    <dgm:cxn modelId="{1BD45D94-1CB5-4A2E-807D-F687325E20ED}" type="presParOf" srcId="{F5F90C57-0744-4288-82C7-8DC0F30531F0}" destId="{3E6AA0D7-EA08-4955-8D77-C2B3C78C91D9}" srcOrd="1" destOrd="0" presId="urn:microsoft.com/office/officeart/2009/3/layout/HorizontalOrganizationChart"/>
    <dgm:cxn modelId="{D65E48FA-0DFC-4317-B89E-B94EAE7B7542}" type="presParOf" srcId="{BF6C97DA-5C3D-4ED9-84D0-81D8735EB908}" destId="{EC247FBC-7965-4053-B7FA-49428E228F9B}" srcOrd="1" destOrd="0" presId="urn:microsoft.com/office/officeart/2009/3/layout/HorizontalOrganizationChart"/>
    <dgm:cxn modelId="{2E6F854D-C6C0-4033-B583-8FAC598D587D}" type="presParOf" srcId="{BF6C97DA-5C3D-4ED9-84D0-81D8735EB908}" destId="{10F41627-13CC-4A14-BD11-C5458650C74E}" srcOrd="2" destOrd="0" presId="urn:microsoft.com/office/officeart/2009/3/layout/HorizontalOrganizationChar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0AF8FE2-7D86-4B22-8B77-54FC04A0A399}" type="doc">
      <dgm:prSet loTypeId="urn:microsoft.com/office/officeart/2005/8/layout/orgChart1" loCatId="hierarchy" qsTypeId="urn:microsoft.com/office/officeart/2005/8/quickstyle/simple1" qsCatId="simple" csTypeId="urn:microsoft.com/office/officeart/2005/8/colors/accent1_1" csCatId="accent1"/>
      <dgm:spPr/>
      <dgm:t>
        <a:bodyPr/>
        <a:lstStyle/>
        <a:p>
          <a:endParaRPr lang="es-ES"/>
        </a:p>
      </dgm:t>
    </dgm:pt>
    <dgm:pt modelId="{80147476-724F-4D8A-8B67-7A311810EDC2}">
      <dgm:prSet/>
      <dgm:spPr/>
      <dgm:t>
        <a:bodyPr/>
        <a:lstStyle/>
        <a:p>
          <a:pPr rtl="0"/>
          <a:r>
            <a:rPr lang="es-EC" smtClean="0"/>
            <a:t>Según el carácter</a:t>
          </a:r>
          <a:endParaRPr lang="es-EC"/>
        </a:p>
      </dgm:t>
    </dgm:pt>
    <dgm:pt modelId="{EF4BA75A-422F-4FF1-98A5-9057F7FD467B}" type="parTrans" cxnId="{21508FD9-DD3B-40F0-B54D-92314B615D8F}">
      <dgm:prSet/>
      <dgm:spPr/>
      <dgm:t>
        <a:bodyPr/>
        <a:lstStyle/>
        <a:p>
          <a:endParaRPr lang="es-ES"/>
        </a:p>
      </dgm:t>
    </dgm:pt>
    <dgm:pt modelId="{B9E008FC-BFCF-496B-BFF0-E2BC36F3FB1F}" type="sibTrans" cxnId="{21508FD9-DD3B-40F0-B54D-92314B615D8F}">
      <dgm:prSet/>
      <dgm:spPr/>
      <dgm:t>
        <a:bodyPr/>
        <a:lstStyle/>
        <a:p>
          <a:endParaRPr lang="es-ES"/>
        </a:p>
      </dgm:t>
    </dgm:pt>
    <dgm:pt modelId="{D7F5D97F-DC59-4AD7-B709-2EB8454F4365}">
      <dgm:prSet/>
      <dgm:spPr/>
      <dgm:t>
        <a:bodyPr/>
        <a:lstStyle/>
        <a:p>
          <a:pPr rtl="0"/>
          <a:r>
            <a:rPr lang="es-EC" smtClean="0"/>
            <a:t>Económico: Poder de compra de la sociedad interesada. Rentabilidad del capital.</a:t>
          </a:r>
          <a:endParaRPr lang="es-EC"/>
        </a:p>
      </dgm:t>
    </dgm:pt>
    <dgm:pt modelId="{240D0EA4-B121-4B5A-B3A2-C6204CC4EB62}" type="parTrans" cxnId="{60A6100B-17DA-4A58-8539-993EEC854C8D}">
      <dgm:prSet/>
      <dgm:spPr/>
      <dgm:t>
        <a:bodyPr/>
        <a:lstStyle/>
        <a:p>
          <a:endParaRPr lang="es-ES"/>
        </a:p>
      </dgm:t>
    </dgm:pt>
    <dgm:pt modelId="{9B33F789-368D-4DEF-B831-6E52E62FC43C}" type="sibTrans" cxnId="{60A6100B-17DA-4A58-8539-993EEC854C8D}">
      <dgm:prSet/>
      <dgm:spPr/>
      <dgm:t>
        <a:bodyPr/>
        <a:lstStyle/>
        <a:p>
          <a:endParaRPr lang="es-ES"/>
        </a:p>
      </dgm:t>
    </dgm:pt>
    <dgm:pt modelId="{4FA7C29E-724F-47B2-9B6F-A3EC5DF792D9}">
      <dgm:prSet/>
      <dgm:spPr/>
      <dgm:t>
        <a:bodyPr/>
        <a:lstStyle/>
        <a:p>
          <a:pPr rtl="0"/>
          <a:r>
            <a:rPr lang="es-EC" smtClean="0"/>
            <a:t>Social: Cuando la decisión de realizarlo no depende de la posibilidad de pago de los beneficiarios.</a:t>
          </a:r>
          <a:endParaRPr lang="es-EC"/>
        </a:p>
      </dgm:t>
    </dgm:pt>
    <dgm:pt modelId="{607ED1CA-514E-4214-913E-F371E21CB7EE}" type="parTrans" cxnId="{D88197BD-6DB3-4D7A-80F4-8ADDB1A9832E}">
      <dgm:prSet/>
      <dgm:spPr/>
      <dgm:t>
        <a:bodyPr/>
        <a:lstStyle/>
        <a:p>
          <a:endParaRPr lang="es-ES"/>
        </a:p>
      </dgm:t>
    </dgm:pt>
    <dgm:pt modelId="{A16B57DE-1DF6-4A17-A744-220467B966E1}" type="sibTrans" cxnId="{D88197BD-6DB3-4D7A-80F4-8ADDB1A9832E}">
      <dgm:prSet/>
      <dgm:spPr/>
      <dgm:t>
        <a:bodyPr/>
        <a:lstStyle/>
        <a:p>
          <a:endParaRPr lang="es-ES"/>
        </a:p>
      </dgm:t>
    </dgm:pt>
    <dgm:pt modelId="{A9E767B8-454C-4EF6-9012-FA7F26848287}" type="pres">
      <dgm:prSet presAssocID="{A0AF8FE2-7D86-4B22-8B77-54FC04A0A399}" presName="hierChild1" presStyleCnt="0">
        <dgm:presLayoutVars>
          <dgm:orgChart val="1"/>
          <dgm:chPref val="1"/>
          <dgm:dir/>
          <dgm:animOne val="branch"/>
          <dgm:animLvl val="lvl"/>
          <dgm:resizeHandles/>
        </dgm:presLayoutVars>
      </dgm:prSet>
      <dgm:spPr/>
      <dgm:t>
        <a:bodyPr/>
        <a:lstStyle/>
        <a:p>
          <a:endParaRPr lang="es-ES"/>
        </a:p>
      </dgm:t>
    </dgm:pt>
    <dgm:pt modelId="{838F64CE-ED68-4B15-9DDD-65B8D02E76B8}" type="pres">
      <dgm:prSet presAssocID="{80147476-724F-4D8A-8B67-7A311810EDC2}" presName="hierRoot1" presStyleCnt="0">
        <dgm:presLayoutVars>
          <dgm:hierBranch val="init"/>
        </dgm:presLayoutVars>
      </dgm:prSet>
      <dgm:spPr/>
    </dgm:pt>
    <dgm:pt modelId="{79845BC0-863E-4950-B7B2-EC2627E91419}" type="pres">
      <dgm:prSet presAssocID="{80147476-724F-4D8A-8B67-7A311810EDC2}" presName="rootComposite1" presStyleCnt="0"/>
      <dgm:spPr/>
    </dgm:pt>
    <dgm:pt modelId="{840BF56C-54CB-42A5-B456-5B4DD8EFAF0A}" type="pres">
      <dgm:prSet presAssocID="{80147476-724F-4D8A-8B67-7A311810EDC2}" presName="rootText1" presStyleLbl="node0" presStyleIdx="0" presStyleCnt="1">
        <dgm:presLayoutVars>
          <dgm:chPref val="3"/>
        </dgm:presLayoutVars>
      </dgm:prSet>
      <dgm:spPr/>
      <dgm:t>
        <a:bodyPr/>
        <a:lstStyle/>
        <a:p>
          <a:endParaRPr lang="es-ES"/>
        </a:p>
      </dgm:t>
    </dgm:pt>
    <dgm:pt modelId="{45595C00-A8D2-4CB3-9D9A-A842CADCDD36}" type="pres">
      <dgm:prSet presAssocID="{80147476-724F-4D8A-8B67-7A311810EDC2}" presName="rootConnector1" presStyleLbl="node1" presStyleIdx="0" presStyleCnt="0"/>
      <dgm:spPr/>
      <dgm:t>
        <a:bodyPr/>
        <a:lstStyle/>
        <a:p>
          <a:endParaRPr lang="es-ES"/>
        </a:p>
      </dgm:t>
    </dgm:pt>
    <dgm:pt modelId="{3842543B-528C-4E15-B202-BF7C18C34A2E}" type="pres">
      <dgm:prSet presAssocID="{80147476-724F-4D8A-8B67-7A311810EDC2}" presName="hierChild2" presStyleCnt="0"/>
      <dgm:spPr/>
    </dgm:pt>
    <dgm:pt modelId="{D26B2A3B-3810-4964-9DBF-8844EA15B408}" type="pres">
      <dgm:prSet presAssocID="{240D0EA4-B121-4B5A-B3A2-C6204CC4EB62}" presName="Name37" presStyleLbl="parChTrans1D2" presStyleIdx="0" presStyleCnt="2"/>
      <dgm:spPr/>
      <dgm:t>
        <a:bodyPr/>
        <a:lstStyle/>
        <a:p>
          <a:endParaRPr lang="es-ES"/>
        </a:p>
      </dgm:t>
    </dgm:pt>
    <dgm:pt modelId="{B23E8789-55CF-4D46-AFCA-F26D6E15FA81}" type="pres">
      <dgm:prSet presAssocID="{D7F5D97F-DC59-4AD7-B709-2EB8454F4365}" presName="hierRoot2" presStyleCnt="0">
        <dgm:presLayoutVars>
          <dgm:hierBranch val="init"/>
        </dgm:presLayoutVars>
      </dgm:prSet>
      <dgm:spPr/>
    </dgm:pt>
    <dgm:pt modelId="{9FEA6A35-2040-4EA8-88EE-D142F2F6EA35}" type="pres">
      <dgm:prSet presAssocID="{D7F5D97F-DC59-4AD7-B709-2EB8454F4365}" presName="rootComposite" presStyleCnt="0"/>
      <dgm:spPr/>
    </dgm:pt>
    <dgm:pt modelId="{E024FB6A-4BA6-4A44-9DEF-B3DAF6EA498A}" type="pres">
      <dgm:prSet presAssocID="{D7F5D97F-DC59-4AD7-B709-2EB8454F4365}" presName="rootText" presStyleLbl="node2" presStyleIdx="0" presStyleCnt="2">
        <dgm:presLayoutVars>
          <dgm:chPref val="3"/>
        </dgm:presLayoutVars>
      </dgm:prSet>
      <dgm:spPr/>
      <dgm:t>
        <a:bodyPr/>
        <a:lstStyle/>
        <a:p>
          <a:endParaRPr lang="es-ES"/>
        </a:p>
      </dgm:t>
    </dgm:pt>
    <dgm:pt modelId="{5AB22B09-B328-4DAC-AF29-6DFF2125C7F5}" type="pres">
      <dgm:prSet presAssocID="{D7F5D97F-DC59-4AD7-B709-2EB8454F4365}" presName="rootConnector" presStyleLbl="node2" presStyleIdx="0" presStyleCnt="2"/>
      <dgm:spPr/>
      <dgm:t>
        <a:bodyPr/>
        <a:lstStyle/>
        <a:p>
          <a:endParaRPr lang="es-ES"/>
        </a:p>
      </dgm:t>
    </dgm:pt>
    <dgm:pt modelId="{4E3CAA9B-F160-46AE-80BE-9B30C78E2101}" type="pres">
      <dgm:prSet presAssocID="{D7F5D97F-DC59-4AD7-B709-2EB8454F4365}" presName="hierChild4" presStyleCnt="0"/>
      <dgm:spPr/>
    </dgm:pt>
    <dgm:pt modelId="{66D1C9EE-18A5-466F-965E-BC46984B2E6E}" type="pres">
      <dgm:prSet presAssocID="{D7F5D97F-DC59-4AD7-B709-2EB8454F4365}" presName="hierChild5" presStyleCnt="0"/>
      <dgm:spPr/>
    </dgm:pt>
    <dgm:pt modelId="{C357F1D3-8DF6-4602-A6D0-07965BF63F32}" type="pres">
      <dgm:prSet presAssocID="{607ED1CA-514E-4214-913E-F371E21CB7EE}" presName="Name37" presStyleLbl="parChTrans1D2" presStyleIdx="1" presStyleCnt="2"/>
      <dgm:spPr/>
      <dgm:t>
        <a:bodyPr/>
        <a:lstStyle/>
        <a:p>
          <a:endParaRPr lang="es-ES"/>
        </a:p>
      </dgm:t>
    </dgm:pt>
    <dgm:pt modelId="{01E6495C-11F0-4E89-8ACE-BF09502A58F4}" type="pres">
      <dgm:prSet presAssocID="{4FA7C29E-724F-47B2-9B6F-A3EC5DF792D9}" presName="hierRoot2" presStyleCnt="0">
        <dgm:presLayoutVars>
          <dgm:hierBranch val="init"/>
        </dgm:presLayoutVars>
      </dgm:prSet>
      <dgm:spPr/>
    </dgm:pt>
    <dgm:pt modelId="{65707B65-3D75-4361-9292-C5B462511365}" type="pres">
      <dgm:prSet presAssocID="{4FA7C29E-724F-47B2-9B6F-A3EC5DF792D9}" presName="rootComposite" presStyleCnt="0"/>
      <dgm:spPr/>
    </dgm:pt>
    <dgm:pt modelId="{3FAF6F3D-879A-45FA-9ECA-393FC1C6049A}" type="pres">
      <dgm:prSet presAssocID="{4FA7C29E-724F-47B2-9B6F-A3EC5DF792D9}" presName="rootText" presStyleLbl="node2" presStyleIdx="1" presStyleCnt="2">
        <dgm:presLayoutVars>
          <dgm:chPref val="3"/>
        </dgm:presLayoutVars>
      </dgm:prSet>
      <dgm:spPr/>
      <dgm:t>
        <a:bodyPr/>
        <a:lstStyle/>
        <a:p>
          <a:endParaRPr lang="es-ES"/>
        </a:p>
      </dgm:t>
    </dgm:pt>
    <dgm:pt modelId="{3D03C568-0160-41AC-9B48-C1AC5E22E8B4}" type="pres">
      <dgm:prSet presAssocID="{4FA7C29E-724F-47B2-9B6F-A3EC5DF792D9}" presName="rootConnector" presStyleLbl="node2" presStyleIdx="1" presStyleCnt="2"/>
      <dgm:spPr/>
      <dgm:t>
        <a:bodyPr/>
        <a:lstStyle/>
        <a:p>
          <a:endParaRPr lang="es-ES"/>
        </a:p>
      </dgm:t>
    </dgm:pt>
    <dgm:pt modelId="{0BD4315C-645D-4438-AB4A-5E3F9BBEFBF8}" type="pres">
      <dgm:prSet presAssocID="{4FA7C29E-724F-47B2-9B6F-A3EC5DF792D9}" presName="hierChild4" presStyleCnt="0"/>
      <dgm:spPr/>
    </dgm:pt>
    <dgm:pt modelId="{49BD472E-37B1-4A14-B657-024A1C2E909D}" type="pres">
      <dgm:prSet presAssocID="{4FA7C29E-724F-47B2-9B6F-A3EC5DF792D9}" presName="hierChild5" presStyleCnt="0"/>
      <dgm:spPr/>
    </dgm:pt>
    <dgm:pt modelId="{9B99D5F3-F6A2-4443-9E26-66D1284B1690}" type="pres">
      <dgm:prSet presAssocID="{80147476-724F-4D8A-8B67-7A311810EDC2}" presName="hierChild3" presStyleCnt="0"/>
      <dgm:spPr/>
    </dgm:pt>
  </dgm:ptLst>
  <dgm:cxnLst>
    <dgm:cxn modelId="{60A6100B-17DA-4A58-8539-993EEC854C8D}" srcId="{80147476-724F-4D8A-8B67-7A311810EDC2}" destId="{D7F5D97F-DC59-4AD7-B709-2EB8454F4365}" srcOrd="0" destOrd="0" parTransId="{240D0EA4-B121-4B5A-B3A2-C6204CC4EB62}" sibTransId="{9B33F789-368D-4DEF-B831-6E52E62FC43C}"/>
    <dgm:cxn modelId="{92DAB843-4CDA-4A8A-B30B-E2E9D850806B}" type="presOf" srcId="{4FA7C29E-724F-47B2-9B6F-A3EC5DF792D9}" destId="{3FAF6F3D-879A-45FA-9ECA-393FC1C6049A}" srcOrd="0" destOrd="0" presId="urn:microsoft.com/office/officeart/2005/8/layout/orgChart1"/>
    <dgm:cxn modelId="{DF1B2EB9-56D0-456E-912C-738AB5FC699E}" type="presOf" srcId="{607ED1CA-514E-4214-913E-F371E21CB7EE}" destId="{C357F1D3-8DF6-4602-A6D0-07965BF63F32}" srcOrd="0" destOrd="0" presId="urn:microsoft.com/office/officeart/2005/8/layout/orgChart1"/>
    <dgm:cxn modelId="{D88197BD-6DB3-4D7A-80F4-8ADDB1A9832E}" srcId="{80147476-724F-4D8A-8B67-7A311810EDC2}" destId="{4FA7C29E-724F-47B2-9B6F-A3EC5DF792D9}" srcOrd="1" destOrd="0" parTransId="{607ED1CA-514E-4214-913E-F371E21CB7EE}" sibTransId="{A16B57DE-1DF6-4A17-A744-220467B966E1}"/>
    <dgm:cxn modelId="{5DBB7069-6D00-4284-9559-E8CE7130EA40}" type="presOf" srcId="{4FA7C29E-724F-47B2-9B6F-A3EC5DF792D9}" destId="{3D03C568-0160-41AC-9B48-C1AC5E22E8B4}" srcOrd="1" destOrd="0" presId="urn:microsoft.com/office/officeart/2005/8/layout/orgChart1"/>
    <dgm:cxn modelId="{3C74E0E8-5994-4985-9E2A-3420C45A074E}" type="presOf" srcId="{D7F5D97F-DC59-4AD7-B709-2EB8454F4365}" destId="{E024FB6A-4BA6-4A44-9DEF-B3DAF6EA498A}" srcOrd="0" destOrd="0" presId="urn:microsoft.com/office/officeart/2005/8/layout/orgChart1"/>
    <dgm:cxn modelId="{21508FD9-DD3B-40F0-B54D-92314B615D8F}" srcId="{A0AF8FE2-7D86-4B22-8B77-54FC04A0A399}" destId="{80147476-724F-4D8A-8B67-7A311810EDC2}" srcOrd="0" destOrd="0" parTransId="{EF4BA75A-422F-4FF1-98A5-9057F7FD467B}" sibTransId="{B9E008FC-BFCF-496B-BFF0-E2BC36F3FB1F}"/>
    <dgm:cxn modelId="{4AB0F0B8-4570-444F-A84A-105D71DACB8F}" type="presOf" srcId="{D7F5D97F-DC59-4AD7-B709-2EB8454F4365}" destId="{5AB22B09-B328-4DAC-AF29-6DFF2125C7F5}" srcOrd="1" destOrd="0" presId="urn:microsoft.com/office/officeart/2005/8/layout/orgChart1"/>
    <dgm:cxn modelId="{7B5D20C3-0081-4D98-84DF-51727B16B48B}" type="presOf" srcId="{A0AF8FE2-7D86-4B22-8B77-54FC04A0A399}" destId="{A9E767B8-454C-4EF6-9012-FA7F26848287}" srcOrd="0" destOrd="0" presId="urn:microsoft.com/office/officeart/2005/8/layout/orgChart1"/>
    <dgm:cxn modelId="{108AF8C1-31D4-4855-B044-A355EB89ACCA}" type="presOf" srcId="{240D0EA4-B121-4B5A-B3A2-C6204CC4EB62}" destId="{D26B2A3B-3810-4964-9DBF-8844EA15B408}" srcOrd="0" destOrd="0" presId="urn:microsoft.com/office/officeart/2005/8/layout/orgChart1"/>
    <dgm:cxn modelId="{1DB64DA6-A31D-4E0C-8329-F8C41F787A12}" type="presOf" srcId="{80147476-724F-4D8A-8B67-7A311810EDC2}" destId="{840BF56C-54CB-42A5-B456-5B4DD8EFAF0A}" srcOrd="0" destOrd="0" presId="urn:microsoft.com/office/officeart/2005/8/layout/orgChart1"/>
    <dgm:cxn modelId="{C3AE708A-3E0E-44FB-B5DC-9840A44406D3}" type="presOf" srcId="{80147476-724F-4D8A-8B67-7A311810EDC2}" destId="{45595C00-A8D2-4CB3-9D9A-A842CADCDD36}" srcOrd="1" destOrd="0" presId="urn:microsoft.com/office/officeart/2005/8/layout/orgChart1"/>
    <dgm:cxn modelId="{8D5ECADF-2B75-4DD0-B381-BBEE26E13B20}" type="presParOf" srcId="{A9E767B8-454C-4EF6-9012-FA7F26848287}" destId="{838F64CE-ED68-4B15-9DDD-65B8D02E76B8}" srcOrd="0" destOrd="0" presId="urn:microsoft.com/office/officeart/2005/8/layout/orgChart1"/>
    <dgm:cxn modelId="{B396F854-4B61-474B-B945-4EBAF58A869C}" type="presParOf" srcId="{838F64CE-ED68-4B15-9DDD-65B8D02E76B8}" destId="{79845BC0-863E-4950-B7B2-EC2627E91419}" srcOrd="0" destOrd="0" presId="urn:microsoft.com/office/officeart/2005/8/layout/orgChart1"/>
    <dgm:cxn modelId="{56AB3CEA-44FC-42FE-A589-2031AAEC8240}" type="presParOf" srcId="{79845BC0-863E-4950-B7B2-EC2627E91419}" destId="{840BF56C-54CB-42A5-B456-5B4DD8EFAF0A}" srcOrd="0" destOrd="0" presId="urn:microsoft.com/office/officeart/2005/8/layout/orgChart1"/>
    <dgm:cxn modelId="{241D78E9-3EFC-439A-8216-34BF5AEB7D51}" type="presParOf" srcId="{79845BC0-863E-4950-B7B2-EC2627E91419}" destId="{45595C00-A8D2-4CB3-9D9A-A842CADCDD36}" srcOrd="1" destOrd="0" presId="urn:microsoft.com/office/officeart/2005/8/layout/orgChart1"/>
    <dgm:cxn modelId="{D472B9D1-E64A-4204-B784-EFC4A08D20CB}" type="presParOf" srcId="{838F64CE-ED68-4B15-9DDD-65B8D02E76B8}" destId="{3842543B-528C-4E15-B202-BF7C18C34A2E}" srcOrd="1" destOrd="0" presId="urn:microsoft.com/office/officeart/2005/8/layout/orgChart1"/>
    <dgm:cxn modelId="{7E962837-A5F1-4737-82B4-562CB29A5695}" type="presParOf" srcId="{3842543B-528C-4E15-B202-BF7C18C34A2E}" destId="{D26B2A3B-3810-4964-9DBF-8844EA15B408}" srcOrd="0" destOrd="0" presId="urn:microsoft.com/office/officeart/2005/8/layout/orgChart1"/>
    <dgm:cxn modelId="{2997D17F-9D58-4511-A52F-A1DB5F2C3C04}" type="presParOf" srcId="{3842543B-528C-4E15-B202-BF7C18C34A2E}" destId="{B23E8789-55CF-4D46-AFCA-F26D6E15FA81}" srcOrd="1" destOrd="0" presId="urn:microsoft.com/office/officeart/2005/8/layout/orgChart1"/>
    <dgm:cxn modelId="{72F1CDE8-5C04-4D44-94A5-0F4033DB4F65}" type="presParOf" srcId="{B23E8789-55CF-4D46-AFCA-F26D6E15FA81}" destId="{9FEA6A35-2040-4EA8-88EE-D142F2F6EA35}" srcOrd="0" destOrd="0" presId="urn:microsoft.com/office/officeart/2005/8/layout/orgChart1"/>
    <dgm:cxn modelId="{984DC2C9-BF1C-4B8E-AB9F-2755D2FDD292}" type="presParOf" srcId="{9FEA6A35-2040-4EA8-88EE-D142F2F6EA35}" destId="{E024FB6A-4BA6-4A44-9DEF-B3DAF6EA498A}" srcOrd="0" destOrd="0" presId="urn:microsoft.com/office/officeart/2005/8/layout/orgChart1"/>
    <dgm:cxn modelId="{9299D9E1-92A6-4A9A-8D35-D7E94C7CEB78}" type="presParOf" srcId="{9FEA6A35-2040-4EA8-88EE-D142F2F6EA35}" destId="{5AB22B09-B328-4DAC-AF29-6DFF2125C7F5}" srcOrd="1" destOrd="0" presId="urn:microsoft.com/office/officeart/2005/8/layout/orgChart1"/>
    <dgm:cxn modelId="{E221E30E-36FC-43DA-A16B-A24F0C515240}" type="presParOf" srcId="{B23E8789-55CF-4D46-AFCA-F26D6E15FA81}" destId="{4E3CAA9B-F160-46AE-80BE-9B30C78E2101}" srcOrd="1" destOrd="0" presId="urn:microsoft.com/office/officeart/2005/8/layout/orgChart1"/>
    <dgm:cxn modelId="{1F4888CB-F0CF-41CB-9454-FC7105E197B8}" type="presParOf" srcId="{B23E8789-55CF-4D46-AFCA-F26D6E15FA81}" destId="{66D1C9EE-18A5-466F-965E-BC46984B2E6E}" srcOrd="2" destOrd="0" presId="urn:microsoft.com/office/officeart/2005/8/layout/orgChart1"/>
    <dgm:cxn modelId="{017997BA-1A43-425D-B404-89902E37CE2C}" type="presParOf" srcId="{3842543B-528C-4E15-B202-BF7C18C34A2E}" destId="{C357F1D3-8DF6-4602-A6D0-07965BF63F32}" srcOrd="2" destOrd="0" presId="urn:microsoft.com/office/officeart/2005/8/layout/orgChart1"/>
    <dgm:cxn modelId="{A125021E-3ADC-4DDC-8DC7-65FBAB422B47}" type="presParOf" srcId="{3842543B-528C-4E15-B202-BF7C18C34A2E}" destId="{01E6495C-11F0-4E89-8ACE-BF09502A58F4}" srcOrd="3" destOrd="0" presId="urn:microsoft.com/office/officeart/2005/8/layout/orgChart1"/>
    <dgm:cxn modelId="{6B7C2633-2D2B-4E20-A7E0-34450FE5B0B0}" type="presParOf" srcId="{01E6495C-11F0-4E89-8ACE-BF09502A58F4}" destId="{65707B65-3D75-4361-9292-C5B462511365}" srcOrd="0" destOrd="0" presId="urn:microsoft.com/office/officeart/2005/8/layout/orgChart1"/>
    <dgm:cxn modelId="{484B0070-616D-4516-9075-97028B0A3ED2}" type="presParOf" srcId="{65707B65-3D75-4361-9292-C5B462511365}" destId="{3FAF6F3D-879A-45FA-9ECA-393FC1C6049A}" srcOrd="0" destOrd="0" presId="urn:microsoft.com/office/officeart/2005/8/layout/orgChart1"/>
    <dgm:cxn modelId="{7B68E5B6-2E39-4B4F-A11E-9099426AE2DB}" type="presParOf" srcId="{65707B65-3D75-4361-9292-C5B462511365}" destId="{3D03C568-0160-41AC-9B48-C1AC5E22E8B4}" srcOrd="1" destOrd="0" presId="urn:microsoft.com/office/officeart/2005/8/layout/orgChart1"/>
    <dgm:cxn modelId="{3AC025DD-CC95-4716-84CA-EB22D4A611F2}" type="presParOf" srcId="{01E6495C-11F0-4E89-8ACE-BF09502A58F4}" destId="{0BD4315C-645D-4438-AB4A-5E3F9BBEFBF8}" srcOrd="1" destOrd="0" presId="urn:microsoft.com/office/officeart/2005/8/layout/orgChart1"/>
    <dgm:cxn modelId="{13A2BD0D-49CA-487E-81EE-DA082247ADBB}" type="presParOf" srcId="{01E6495C-11F0-4E89-8ACE-BF09502A58F4}" destId="{49BD472E-37B1-4A14-B657-024A1C2E909D}" srcOrd="2" destOrd="0" presId="urn:microsoft.com/office/officeart/2005/8/layout/orgChart1"/>
    <dgm:cxn modelId="{2DB9A80C-B8FF-452B-A66B-45C1DB0220F8}" type="presParOf" srcId="{838F64CE-ED68-4B15-9DDD-65B8D02E76B8}" destId="{9B99D5F3-F6A2-4443-9E26-66D1284B1690}"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7E47F19-791E-4F63-9DCA-FCD9C4E9A0C1}" type="doc">
      <dgm:prSet loTypeId="urn:microsoft.com/office/officeart/2005/8/layout/hierarchy1" loCatId="hierarchy" qsTypeId="urn:microsoft.com/office/officeart/2005/8/quickstyle/simple1" qsCatId="simple" csTypeId="urn:microsoft.com/office/officeart/2005/8/colors/colorful1" csCatId="colorful"/>
      <dgm:spPr/>
      <dgm:t>
        <a:bodyPr/>
        <a:lstStyle/>
        <a:p>
          <a:endParaRPr lang="es-ES"/>
        </a:p>
      </dgm:t>
    </dgm:pt>
    <dgm:pt modelId="{8F4FF7E3-90F7-41FC-894F-D1C87FFA96C7}">
      <dgm:prSet/>
      <dgm:spPr/>
      <dgm:t>
        <a:bodyPr/>
        <a:lstStyle/>
        <a:p>
          <a:pPr rtl="0"/>
          <a:r>
            <a:rPr lang="es-EC" smtClean="0"/>
            <a:t>Según su categoría</a:t>
          </a:r>
          <a:endParaRPr lang="es-EC"/>
        </a:p>
      </dgm:t>
    </dgm:pt>
    <dgm:pt modelId="{F0053C0C-5DCF-40B6-B31A-52470C9F7A4F}" type="parTrans" cxnId="{846C94DE-C85C-4863-9268-1EDAA71FE201}">
      <dgm:prSet/>
      <dgm:spPr/>
      <dgm:t>
        <a:bodyPr/>
        <a:lstStyle/>
        <a:p>
          <a:endParaRPr lang="es-ES"/>
        </a:p>
      </dgm:t>
    </dgm:pt>
    <dgm:pt modelId="{6CC8A56F-AA36-4A17-BB47-85B07BBC04BB}" type="sibTrans" cxnId="{846C94DE-C85C-4863-9268-1EDAA71FE201}">
      <dgm:prSet/>
      <dgm:spPr/>
      <dgm:t>
        <a:bodyPr/>
        <a:lstStyle/>
        <a:p>
          <a:endParaRPr lang="es-ES"/>
        </a:p>
      </dgm:t>
    </dgm:pt>
    <dgm:pt modelId="{E638210E-CF9F-4E26-B757-71F2E2730D5B}">
      <dgm:prSet/>
      <dgm:spPr/>
      <dgm:t>
        <a:bodyPr/>
        <a:lstStyle/>
        <a:p>
          <a:pPr rtl="0"/>
          <a:r>
            <a:rPr lang="es-EC" smtClean="0"/>
            <a:t>Producción de bienes: Manufactura, Industria procesadora y extractiva, agrícolas, pecuarios.</a:t>
          </a:r>
          <a:endParaRPr lang="es-EC"/>
        </a:p>
      </dgm:t>
    </dgm:pt>
    <dgm:pt modelId="{BE34584A-B16F-4B13-B56E-AB1539BFB45D}" type="parTrans" cxnId="{535C3BDC-C438-4ADB-A9A1-DFF0A1A497FD}">
      <dgm:prSet/>
      <dgm:spPr/>
      <dgm:t>
        <a:bodyPr/>
        <a:lstStyle/>
        <a:p>
          <a:endParaRPr lang="es-ES"/>
        </a:p>
      </dgm:t>
    </dgm:pt>
    <dgm:pt modelId="{9F82CC7D-EC93-4FC9-A8D1-CB5355670855}" type="sibTrans" cxnId="{535C3BDC-C438-4ADB-A9A1-DFF0A1A497FD}">
      <dgm:prSet/>
      <dgm:spPr/>
      <dgm:t>
        <a:bodyPr/>
        <a:lstStyle/>
        <a:p>
          <a:endParaRPr lang="es-ES"/>
        </a:p>
      </dgm:t>
    </dgm:pt>
    <dgm:pt modelId="{9AA9935D-78C5-4F46-BDA6-D50A4D58E0CD}">
      <dgm:prSet/>
      <dgm:spPr/>
      <dgm:t>
        <a:bodyPr/>
        <a:lstStyle/>
        <a:p>
          <a:pPr rtl="0"/>
          <a:r>
            <a:rPr lang="es-EC" smtClean="0"/>
            <a:t>Prestación de servicios: Investigación, comercialización, transporte.</a:t>
          </a:r>
          <a:endParaRPr lang="es-EC"/>
        </a:p>
      </dgm:t>
    </dgm:pt>
    <dgm:pt modelId="{C730FC37-4BC0-4784-B9E1-4D219ECB4543}" type="parTrans" cxnId="{844D8063-2BBE-4945-A45F-DA8311760E16}">
      <dgm:prSet/>
      <dgm:spPr/>
      <dgm:t>
        <a:bodyPr/>
        <a:lstStyle/>
        <a:p>
          <a:endParaRPr lang="es-ES"/>
        </a:p>
      </dgm:t>
    </dgm:pt>
    <dgm:pt modelId="{6D8061B6-45D2-49E1-BD56-D751401EBC4B}" type="sibTrans" cxnId="{844D8063-2BBE-4945-A45F-DA8311760E16}">
      <dgm:prSet/>
      <dgm:spPr/>
      <dgm:t>
        <a:bodyPr/>
        <a:lstStyle/>
        <a:p>
          <a:endParaRPr lang="es-ES"/>
        </a:p>
      </dgm:t>
    </dgm:pt>
    <dgm:pt modelId="{C9D3FFAE-C1FC-4BA3-A8B9-A23781D1D572}">
      <dgm:prSet/>
      <dgm:spPr/>
      <dgm:t>
        <a:bodyPr/>
        <a:lstStyle/>
        <a:p>
          <a:pPr rtl="0"/>
          <a:r>
            <a:rPr lang="es-EC" smtClean="0"/>
            <a:t>Infraestructura: </a:t>
          </a:r>
          <a:endParaRPr lang="es-EC"/>
        </a:p>
      </dgm:t>
    </dgm:pt>
    <dgm:pt modelId="{EE593F95-BC76-498D-B322-24769BD6BD1D}" type="parTrans" cxnId="{B8BCE122-08E4-4420-8829-8C24CEA4F756}">
      <dgm:prSet/>
      <dgm:spPr/>
      <dgm:t>
        <a:bodyPr/>
        <a:lstStyle/>
        <a:p>
          <a:endParaRPr lang="es-ES"/>
        </a:p>
      </dgm:t>
    </dgm:pt>
    <dgm:pt modelId="{EAA33B1D-A859-4865-99C1-8EC537BE804B}" type="sibTrans" cxnId="{B8BCE122-08E4-4420-8829-8C24CEA4F756}">
      <dgm:prSet/>
      <dgm:spPr/>
      <dgm:t>
        <a:bodyPr/>
        <a:lstStyle/>
        <a:p>
          <a:endParaRPr lang="es-ES"/>
        </a:p>
      </dgm:t>
    </dgm:pt>
    <dgm:pt modelId="{AEE79265-9D8E-4610-9135-1DF86A99B7C6}">
      <dgm:prSet/>
      <dgm:spPr/>
      <dgm:t>
        <a:bodyPr/>
        <a:lstStyle/>
        <a:p>
          <a:pPr rtl="0"/>
          <a:r>
            <a:rPr lang="es-EC" smtClean="0"/>
            <a:t>Social: Salud, educación, seguridad social, agua potable, alcantarillado.</a:t>
          </a:r>
          <a:endParaRPr lang="es-EC"/>
        </a:p>
      </dgm:t>
    </dgm:pt>
    <dgm:pt modelId="{7DC6F284-40E2-4215-B9AB-5A5519DE22E9}" type="parTrans" cxnId="{7B0A8A3B-9CBD-4D1E-B68C-B977CD7F5516}">
      <dgm:prSet/>
      <dgm:spPr/>
      <dgm:t>
        <a:bodyPr/>
        <a:lstStyle/>
        <a:p>
          <a:endParaRPr lang="es-ES"/>
        </a:p>
      </dgm:t>
    </dgm:pt>
    <dgm:pt modelId="{EA76AC64-7FEA-4E8E-9882-F359E8F4171E}" type="sibTrans" cxnId="{7B0A8A3B-9CBD-4D1E-B68C-B977CD7F5516}">
      <dgm:prSet/>
      <dgm:spPr/>
      <dgm:t>
        <a:bodyPr/>
        <a:lstStyle/>
        <a:p>
          <a:endParaRPr lang="es-ES"/>
        </a:p>
      </dgm:t>
    </dgm:pt>
    <dgm:pt modelId="{7EBAFEF0-2B5A-4B8A-825B-DAAF4CFF615D}">
      <dgm:prSet/>
      <dgm:spPr/>
      <dgm:t>
        <a:bodyPr/>
        <a:lstStyle/>
        <a:p>
          <a:pPr rtl="0"/>
          <a:r>
            <a:rPr lang="es-EC" smtClean="0"/>
            <a:t>Económica: Carreteras, energía eléctrica, telecomunicaciones e internet, energía eléctrica. </a:t>
          </a:r>
          <a:endParaRPr lang="es-EC"/>
        </a:p>
      </dgm:t>
    </dgm:pt>
    <dgm:pt modelId="{55D24B77-6686-4F54-AB85-4DE0A88A256F}" type="parTrans" cxnId="{6B4D0D79-D07D-4BAE-83E8-403B191A0801}">
      <dgm:prSet/>
      <dgm:spPr/>
      <dgm:t>
        <a:bodyPr/>
        <a:lstStyle/>
        <a:p>
          <a:endParaRPr lang="es-ES"/>
        </a:p>
      </dgm:t>
    </dgm:pt>
    <dgm:pt modelId="{03AB1C80-F14C-443F-8146-831EC452FC66}" type="sibTrans" cxnId="{6B4D0D79-D07D-4BAE-83E8-403B191A0801}">
      <dgm:prSet/>
      <dgm:spPr/>
      <dgm:t>
        <a:bodyPr/>
        <a:lstStyle/>
        <a:p>
          <a:endParaRPr lang="es-ES"/>
        </a:p>
      </dgm:t>
    </dgm:pt>
    <dgm:pt modelId="{C384A3B8-ECE4-4196-9201-0AFA68748109}" type="pres">
      <dgm:prSet presAssocID="{17E47F19-791E-4F63-9DCA-FCD9C4E9A0C1}" presName="hierChild1" presStyleCnt="0">
        <dgm:presLayoutVars>
          <dgm:chPref val="1"/>
          <dgm:dir/>
          <dgm:animOne val="branch"/>
          <dgm:animLvl val="lvl"/>
          <dgm:resizeHandles/>
        </dgm:presLayoutVars>
      </dgm:prSet>
      <dgm:spPr/>
      <dgm:t>
        <a:bodyPr/>
        <a:lstStyle/>
        <a:p>
          <a:endParaRPr lang="es-ES"/>
        </a:p>
      </dgm:t>
    </dgm:pt>
    <dgm:pt modelId="{042ABA27-B3B9-4E19-937B-19C2207F9313}" type="pres">
      <dgm:prSet presAssocID="{8F4FF7E3-90F7-41FC-894F-D1C87FFA96C7}" presName="hierRoot1" presStyleCnt="0"/>
      <dgm:spPr/>
    </dgm:pt>
    <dgm:pt modelId="{215BE2FD-EB7A-4D58-8222-18AC457D819C}" type="pres">
      <dgm:prSet presAssocID="{8F4FF7E3-90F7-41FC-894F-D1C87FFA96C7}" presName="composite" presStyleCnt="0"/>
      <dgm:spPr/>
    </dgm:pt>
    <dgm:pt modelId="{D59B6451-B7C7-43B6-8D25-00B4E1CD60D1}" type="pres">
      <dgm:prSet presAssocID="{8F4FF7E3-90F7-41FC-894F-D1C87FFA96C7}" presName="background" presStyleLbl="node0" presStyleIdx="0" presStyleCnt="1"/>
      <dgm:spPr/>
    </dgm:pt>
    <dgm:pt modelId="{743F6564-0591-47EB-9495-748B4C92372B}" type="pres">
      <dgm:prSet presAssocID="{8F4FF7E3-90F7-41FC-894F-D1C87FFA96C7}" presName="text" presStyleLbl="fgAcc0" presStyleIdx="0" presStyleCnt="1">
        <dgm:presLayoutVars>
          <dgm:chPref val="3"/>
        </dgm:presLayoutVars>
      </dgm:prSet>
      <dgm:spPr/>
      <dgm:t>
        <a:bodyPr/>
        <a:lstStyle/>
        <a:p>
          <a:endParaRPr lang="es-ES"/>
        </a:p>
      </dgm:t>
    </dgm:pt>
    <dgm:pt modelId="{8DA1B463-C604-4062-9727-720EBF3B82E9}" type="pres">
      <dgm:prSet presAssocID="{8F4FF7E3-90F7-41FC-894F-D1C87FFA96C7}" presName="hierChild2" presStyleCnt="0"/>
      <dgm:spPr/>
    </dgm:pt>
    <dgm:pt modelId="{F9CF3504-A28A-4AC5-9B88-093D804A13DE}" type="pres">
      <dgm:prSet presAssocID="{BE34584A-B16F-4B13-B56E-AB1539BFB45D}" presName="Name10" presStyleLbl="parChTrans1D2" presStyleIdx="0" presStyleCnt="3"/>
      <dgm:spPr/>
      <dgm:t>
        <a:bodyPr/>
        <a:lstStyle/>
        <a:p>
          <a:endParaRPr lang="es-ES"/>
        </a:p>
      </dgm:t>
    </dgm:pt>
    <dgm:pt modelId="{3C30B399-8F7B-46BD-94E0-BD55BA86797A}" type="pres">
      <dgm:prSet presAssocID="{E638210E-CF9F-4E26-B757-71F2E2730D5B}" presName="hierRoot2" presStyleCnt="0"/>
      <dgm:spPr/>
    </dgm:pt>
    <dgm:pt modelId="{55DF3DB5-14B9-45E5-8046-3FBDF120FA83}" type="pres">
      <dgm:prSet presAssocID="{E638210E-CF9F-4E26-B757-71F2E2730D5B}" presName="composite2" presStyleCnt="0"/>
      <dgm:spPr/>
    </dgm:pt>
    <dgm:pt modelId="{EAA6C4A9-184E-43B2-AD34-D3EEB07EAFCB}" type="pres">
      <dgm:prSet presAssocID="{E638210E-CF9F-4E26-B757-71F2E2730D5B}" presName="background2" presStyleLbl="node2" presStyleIdx="0" presStyleCnt="3"/>
      <dgm:spPr/>
    </dgm:pt>
    <dgm:pt modelId="{63389B1F-7873-447F-95BF-B5550B29988D}" type="pres">
      <dgm:prSet presAssocID="{E638210E-CF9F-4E26-B757-71F2E2730D5B}" presName="text2" presStyleLbl="fgAcc2" presStyleIdx="0" presStyleCnt="3">
        <dgm:presLayoutVars>
          <dgm:chPref val="3"/>
        </dgm:presLayoutVars>
      </dgm:prSet>
      <dgm:spPr/>
      <dgm:t>
        <a:bodyPr/>
        <a:lstStyle/>
        <a:p>
          <a:endParaRPr lang="es-ES"/>
        </a:p>
      </dgm:t>
    </dgm:pt>
    <dgm:pt modelId="{670019D6-1E3D-4F71-84E9-0BB4B25A8853}" type="pres">
      <dgm:prSet presAssocID="{E638210E-CF9F-4E26-B757-71F2E2730D5B}" presName="hierChild3" presStyleCnt="0"/>
      <dgm:spPr/>
    </dgm:pt>
    <dgm:pt modelId="{04920990-4304-4DAA-A0DE-4F464727984D}" type="pres">
      <dgm:prSet presAssocID="{C730FC37-4BC0-4784-B9E1-4D219ECB4543}" presName="Name10" presStyleLbl="parChTrans1D2" presStyleIdx="1" presStyleCnt="3"/>
      <dgm:spPr/>
      <dgm:t>
        <a:bodyPr/>
        <a:lstStyle/>
        <a:p>
          <a:endParaRPr lang="es-ES"/>
        </a:p>
      </dgm:t>
    </dgm:pt>
    <dgm:pt modelId="{20712F25-CB97-478D-B87C-6B2F4E1D1E35}" type="pres">
      <dgm:prSet presAssocID="{9AA9935D-78C5-4F46-BDA6-D50A4D58E0CD}" presName="hierRoot2" presStyleCnt="0"/>
      <dgm:spPr/>
    </dgm:pt>
    <dgm:pt modelId="{A8A75A04-2095-44E8-BBE0-3E882BEA6D5F}" type="pres">
      <dgm:prSet presAssocID="{9AA9935D-78C5-4F46-BDA6-D50A4D58E0CD}" presName="composite2" presStyleCnt="0"/>
      <dgm:spPr/>
    </dgm:pt>
    <dgm:pt modelId="{6AD95C26-E1C1-4FCF-8C80-194421A072A1}" type="pres">
      <dgm:prSet presAssocID="{9AA9935D-78C5-4F46-BDA6-D50A4D58E0CD}" presName="background2" presStyleLbl="node2" presStyleIdx="1" presStyleCnt="3"/>
      <dgm:spPr/>
    </dgm:pt>
    <dgm:pt modelId="{26AD3945-BCD0-4F81-BDC2-A8721F67A084}" type="pres">
      <dgm:prSet presAssocID="{9AA9935D-78C5-4F46-BDA6-D50A4D58E0CD}" presName="text2" presStyleLbl="fgAcc2" presStyleIdx="1" presStyleCnt="3">
        <dgm:presLayoutVars>
          <dgm:chPref val="3"/>
        </dgm:presLayoutVars>
      </dgm:prSet>
      <dgm:spPr/>
      <dgm:t>
        <a:bodyPr/>
        <a:lstStyle/>
        <a:p>
          <a:endParaRPr lang="es-ES"/>
        </a:p>
      </dgm:t>
    </dgm:pt>
    <dgm:pt modelId="{9ACDEAEF-0723-4A3F-AEE3-AEA53B62C6FA}" type="pres">
      <dgm:prSet presAssocID="{9AA9935D-78C5-4F46-BDA6-D50A4D58E0CD}" presName="hierChild3" presStyleCnt="0"/>
      <dgm:spPr/>
    </dgm:pt>
    <dgm:pt modelId="{69545335-1E1B-4574-B42F-CF3FCAD04594}" type="pres">
      <dgm:prSet presAssocID="{EE593F95-BC76-498D-B322-24769BD6BD1D}" presName="Name10" presStyleLbl="parChTrans1D2" presStyleIdx="2" presStyleCnt="3"/>
      <dgm:spPr/>
      <dgm:t>
        <a:bodyPr/>
        <a:lstStyle/>
        <a:p>
          <a:endParaRPr lang="es-ES"/>
        </a:p>
      </dgm:t>
    </dgm:pt>
    <dgm:pt modelId="{052C98C6-A3B9-4AD2-9F34-D01FF2BBB88A}" type="pres">
      <dgm:prSet presAssocID="{C9D3FFAE-C1FC-4BA3-A8B9-A23781D1D572}" presName="hierRoot2" presStyleCnt="0"/>
      <dgm:spPr/>
    </dgm:pt>
    <dgm:pt modelId="{06F636B6-9454-4347-A849-F20759A95B39}" type="pres">
      <dgm:prSet presAssocID="{C9D3FFAE-C1FC-4BA3-A8B9-A23781D1D572}" presName="composite2" presStyleCnt="0"/>
      <dgm:spPr/>
    </dgm:pt>
    <dgm:pt modelId="{2C9E1A6C-2F2D-439B-9C4F-8EFD7DA1C9E1}" type="pres">
      <dgm:prSet presAssocID="{C9D3FFAE-C1FC-4BA3-A8B9-A23781D1D572}" presName="background2" presStyleLbl="node2" presStyleIdx="2" presStyleCnt="3"/>
      <dgm:spPr/>
    </dgm:pt>
    <dgm:pt modelId="{8C312B72-4264-4DD9-8ECB-B4F8C1D80AAD}" type="pres">
      <dgm:prSet presAssocID="{C9D3FFAE-C1FC-4BA3-A8B9-A23781D1D572}" presName="text2" presStyleLbl="fgAcc2" presStyleIdx="2" presStyleCnt="3">
        <dgm:presLayoutVars>
          <dgm:chPref val="3"/>
        </dgm:presLayoutVars>
      </dgm:prSet>
      <dgm:spPr/>
      <dgm:t>
        <a:bodyPr/>
        <a:lstStyle/>
        <a:p>
          <a:endParaRPr lang="es-ES"/>
        </a:p>
      </dgm:t>
    </dgm:pt>
    <dgm:pt modelId="{43317432-4B5A-47C3-B0A2-5238B171F2AC}" type="pres">
      <dgm:prSet presAssocID="{C9D3FFAE-C1FC-4BA3-A8B9-A23781D1D572}" presName="hierChild3" presStyleCnt="0"/>
      <dgm:spPr/>
    </dgm:pt>
    <dgm:pt modelId="{4C2D0543-2971-4305-BC30-57776D367F15}" type="pres">
      <dgm:prSet presAssocID="{7DC6F284-40E2-4215-B9AB-5A5519DE22E9}" presName="Name17" presStyleLbl="parChTrans1D3" presStyleIdx="0" presStyleCnt="2"/>
      <dgm:spPr/>
      <dgm:t>
        <a:bodyPr/>
        <a:lstStyle/>
        <a:p>
          <a:endParaRPr lang="es-ES"/>
        </a:p>
      </dgm:t>
    </dgm:pt>
    <dgm:pt modelId="{2242EED1-9729-4178-BF3B-70CA777BD18E}" type="pres">
      <dgm:prSet presAssocID="{AEE79265-9D8E-4610-9135-1DF86A99B7C6}" presName="hierRoot3" presStyleCnt="0"/>
      <dgm:spPr/>
    </dgm:pt>
    <dgm:pt modelId="{84DED6E7-70AD-4D1B-A3F8-D8F38D72519C}" type="pres">
      <dgm:prSet presAssocID="{AEE79265-9D8E-4610-9135-1DF86A99B7C6}" presName="composite3" presStyleCnt="0"/>
      <dgm:spPr/>
    </dgm:pt>
    <dgm:pt modelId="{FD5D29B3-EBBD-4ED6-8CD3-38606D30FF83}" type="pres">
      <dgm:prSet presAssocID="{AEE79265-9D8E-4610-9135-1DF86A99B7C6}" presName="background3" presStyleLbl="node3" presStyleIdx="0" presStyleCnt="2"/>
      <dgm:spPr/>
    </dgm:pt>
    <dgm:pt modelId="{AED1A9C5-8E99-4A62-9F69-263BF46F59FA}" type="pres">
      <dgm:prSet presAssocID="{AEE79265-9D8E-4610-9135-1DF86A99B7C6}" presName="text3" presStyleLbl="fgAcc3" presStyleIdx="0" presStyleCnt="2">
        <dgm:presLayoutVars>
          <dgm:chPref val="3"/>
        </dgm:presLayoutVars>
      </dgm:prSet>
      <dgm:spPr/>
      <dgm:t>
        <a:bodyPr/>
        <a:lstStyle/>
        <a:p>
          <a:endParaRPr lang="es-ES"/>
        </a:p>
      </dgm:t>
    </dgm:pt>
    <dgm:pt modelId="{35564552-4FC5-4BD0-9358-A9BD4970F4F7}" type="pres">
      <dgm:prSet presAssocID="{AEE79265-9D8E-4610-9135-1DF86A99B7C6}" presName="hierChild4" presStyleCnt="0"/>
      <dgm:spPr/>
    </dgm:pt>
    <dgm:pt modelId="{E2038E7E-22D5-4D54-B850-9D59C79519C2}" type="pres">
      <dgm:prSet presAssocID="{55D24B77-6686-4F54-AB85-4DE0A88A256F}" presName="Name17" presStyleLbl="parChTrans1D3" presStyleIdx="1" presStyleCnt="2"/>
      <dgm:spPr/>
      <dgm:t>
        <a:bodyPr/>
        <a:lstStyle/>
        <a:p>
          <a:endParaRPr lang="es-ES"/>
        </a:p>
      </dgm:t>
    </dgm:pt>
    <dgm:pt modelId="{BC5DD954-E529-406E-8BF0-9D0ABB7B01EA}" type="pres">
      <dgm:prSet presAssocID="{7EBAFEF0-2B5A-4B8A-825B-DAAF4CFF615D}" presName="hierRoot3" presStyleCnt="0"/>
      <dgm:spPr/>
    </dgm:pt>
    <dgm:pt modelId="{DE85806C-2FE7-41B3-9A2A-A1FE952CB967}" type="pres">
      <dgm:prSet presAssocID="{7EBAFEF0-2B5A-4B8A-825B-DAAF4CFF615D}" presName="composite3" presStyleCnt="0"/>
      <dgm:spPr/>
    </dgm:pt>
    <dgm:pt modelId="{630007E7-0793-466F-83FE-E0E08D4E62E4}" type="pres">
      <dgm:prSet presAssocID="{7EBAFEF0-2B5A-4B8A-825B-DAAF4CFF615D}" presName="background3" presStyleLbl="node3" presStyleIdx="1" presStyleCnt="2"/>
      <dgm:spPr/>
    </dgm:pt>
    <dgm:pt modelId="{35A3CA41-7638-4461-904D-AB2F13EE94C9}" type="pres">
      <dgm:prSet presAssocID="{7EBAFEF0-2B5A-4B8A-825B-DAAF4CFF615D}" presName="text3" presStyleLbl="fgAcc3" presStyleIdx="1" presStyleCnt="2">
        <dgm:presLayoutVars>
          <dgm:chPref val="3"/>
        </dgm:presLayoutVars>
      </dgm:prSet>
      <dgm:spPr/>
      <dgm:t>
        <a:bodyPr/>
        <a:lstStyle/>
        <a:p>
          <a:endParaRPr lang="es-ES"/>
        </a:p>
      </dgm:t>
    </dgm:pt>
    <dgm:pt modelId="{423542D1-FF68-4EA8-8AAD-AB1D538C30CC}" type="pres">
      <dgm:prSet presAssocID="{7EBAFEF0-2B5A-4B8A-825B-DAAF4CFF615D}" presName="hierChild4" presStyleCnt="0"/>
      <dgm:spPr/>
    </dgm:pt>
  </dgm:ptLst>
  <dgm:cxnLst>
    <dgm:cxn modelId="{844D8063-2BBE-4945-A45F-DA8311760E16}" srcId="{8F4FF7E3-90F7-41FC-894F-D1C87FFA96C7}" destId="{9AA9935D-78C5-4F46-BDA6-D50A4D58E0CD}" srcOrd="1" destOrd="0" parTransId="{C730FC37-4BC0-4784-B9E1-4D219ECB4543}" sibTransId="{6D8061B6-45D2-49E1-BD56-D751401EBC4B}"/>
    <dgm:cxn modelId="{B8BCE122-08E4-4420-8829-8C24CEA4F756}" srcId="{8F4FF7E3-90F7-41FC-894F-D1C87FFA96C7}" destId="{C9D3FFAE-C1FC-4BA3-A8B9-A23781D1D572}" srcOrd="2" destOrd="0" parTransId="{EE593F95-BC76-498D-B322-24769BD6BD1D}" sibTransId="{EAA33B1D-A859-4865-99C1-8EC537BE804B}"/>
    <dgm:cxn modelId="{846C94DE-C85C-4863-9268-1EDAA71FE201}" srcId="{17E47F19-791E-4F63-9DCA-FCD9C4E9A0C1}" destId="{8F4FF7E3-90F7-41FC-894F-D1C87FFA96C7}" srcOrd="0" destOrd="0" parTransId="{F0053C0C-5DCF-40B6-B31A-52470C9F7A4F}" sibTransId="{6CC8A56F-AA36-4A17-BB47-85B07BBC04BB}"/>
    <dgm:cxn modelId="{86B00486-FA10-4E16-8A36-CAF9171AC4CA}" type="presOf" srcId="{17E47F19-791E-4F63-9DCA-FCD9C4E9A0C1}" destId="{C384A3B8-ECE4-4196-9201-0AFA68748109}" srcOrd="0" destOrd="0" presId="urn:microsoft.com/office/officeart/2005/8/layout/hierarchy1"/>
    <dgm:cxn modelId="{AD8E2C9F-FE81-4ED6-ABEE-BA698D7356AE}" type="presOf" srcId="{8F4FF7E3-90F7-41FC-894F-D1C87FFA96C7}" destId="{743F6564-0591-47EB-9495-748B4C92372B}" srcOrd="0" destOrd="0" presId="urn:microsoft.com/office/officeart/2005/8/layout/hierarchy1"/>
    <dgm:cxn modelId="{014306D0-58D0-441B-8A13-4F09A306C41D}" type="presOf" srcId="{C9D3FFAE-C1FC-4BA3-A8B9-A23781D1D572}" destId="{8C312B72-4264-4DD9-8ECB-B4F8C1D80AAD}" srcOrd="0" destOrd="0" presId="urn:microsoft.com/office/officeart/2005/8/layout/hierarchy1"/>
    <dgm:cxn modelId="{6B4D0D79-D07D-4BAE-83E8-403B191A0801}" srcId="{C9D3FFAE-C1FC-4BA3-A8B9-A23781D1D572}" destId="{7EBAFEF0-2B5A-4B8A-825B-DAAF4CFF615D}" srcOrd="1" destOrd="0" parTransId="{55D24B77-6686-4F54-AB85-4DE0A88A256F}" sibTransId="{03AB1C80-F14C-443F-8146-831EC452FC66}"/>
    <dgm:cxn modelId="{C250D51C-8105-490B-A36C-2353C2E8C329}" type="presOf" srcId="{9AA9935D-78C5-4F46-BDA6-D50A4D58E0CD}" destId="{26AD3945-BCD0-4F81-BDC2-A8721F67A084}" srcOrd="0" destOrd="0" presId="urn:microsoft.com/office/officeart/2005/8/layout/hierarchy1"/>
    <dgm:cxn modelId="{7B0A8A3B-9CBD-4D1E-B68C-B977CD7F5516}" srcId="{C9D3FFAE-C1FC-4BA3-A8B9-A23781D1D572}" destId="{AEE79265-9D8E-4610-9135-1DF86A99B7C6}" srcOrd="0" destOrd="0" parTransId="{7DC6F284-40E2-4215-B9AB-5A5519DE22E9}" sibTransId="{EA76AC64-7FEA-4E8E-9882-F359E8F4171E}"/>
    <dgm:cxn modelId="{A3EE0937-B668-46C0-835A-80207CB74CF2}" type="presOf" srcId="{EE593F95-BC76-498D-B322-24769BD6BD1D}" destId="{69545335-1E1B-4574-B42F-CF3FCAD04594}" srcOrd="0" destOrd="0" presId="urn:microsoft.com/office/officeart/2005/8/layout/hierarchy1"/>
    <dgm:cxn modelId="{535C3BDC-C438-4ADB-A9A1-DFF0A1A497FD}" srcId="{8F4FF7E3-90F7-41FC-894F-D1C87FFA96C7}" destId="{E638210E-CF9F-4E26-B757-71F2E2730D5B}" srcOrd="0" destOrd="0" parTransId="{BE34584A-B16F-4B13-B56E-AB1539BFB45D}" sibTransId="{9F82CC7D-EC93-4FC9-A8D1-CB5355670855}"/>
    <dgm:cxn modelId="{F6971EDB-ADA1-411D-A788-5223BB21922B}" type="presOf" srcId="{7DC6F284-40E2-4215-B9AB-5A5519DE22E9}" destId="{4C2D0543-2971-4305-BC30-57776D367F15}" srcOrd="0" destOrd="0" presId="urn:microsoft.com/office/officeart/2005/8/layout/hierarchy1"/>
    <dgm:cxn modelId="{C2A884E5-3AD9-4B95-9C80-B5349B9F02F7}" type="presOf" srcId="{55D24B77-6686-4F54-AB85-4DE0A88A256F}" destId="{E2038E7E-22D5-4D54-B850-9D59C79519C2}" srcOrd="0" destOrd="0" presId="urn:microsoft.com/office/officeart/2005/8/layout/hierarchy1"/>
    <dgm:cxn modelId="{9405D0BF-E641-4E36-ADF3-5016FF5AA03A}" type="presOf" srcId="{E638210E-CF9F-4E26-B757-71F2E2730D5B}" destId="{63389B1F-7873-447F-95BF-B5550B29988D}" srcOrd="0" destOrd="0" presId="urn:microsoft.com/office/officeart/2005/8/layout/hierarchy1"/>
    <dgm:cxn modelId="{2E82847F-21AE-499B-8596-E6FA7DB2A2A7}" type="presOf" srcId="{C730FC37-4BC0-4784-B9E1-4D219ECB4543}" destId="{04920990-4304-4DAA-A0DE-4F464727984D}" srcOrd="0" destOrd="0" presId="urn:microsoft.com/office/officeart/2005/8/layout/hierarchy1"/>
    <dgm:cxn modelId="{54296AA7-4647-4BBE-811A-7ED0216CA8A5}" type="presOf" srcId="{AEE79265-9D8E-4610-9135-1DF86A99B7C6}" destId="{AED1A9C5-8E99-4A62-9F69-263BF46F59FA}" srcOrd="0" destOrd="0" presId="urn:microsoft.com/office/officeart/2005/8/layout/hierarchy1"/>
    <dgm:cxn modelId="{48D9A6F3-93FD-4E89-8E23-6285A5AB0140}" type="presOf" srcId="{BE34584A-B16F-4B13-B56E-AB1539BFB45D}" destId="{F9CF3504-A28A-4AC5-9B88-093D804A13DE}" srcOrd="0" destOrd="0" presId="urn:microsoft.com/office/officeart/2005/8/layout/hierarchy1"/>
    <dgm:cxn modelId="{91F98873-1EB2-431A-8210-F50AE812B60D}" type="presOf" srcId="{7EBAFEF0-2B5A-4B8A-825B-DAAF4CFF615D}" destId="{35A3CA41-7638-4461-904D-AB2F13EE94C9}" srcOrd="0" destOrd="0" presId="urn:microsoft.com/office/officeart/2005/8/layout/hierarchy1"/>
    <dgm:cxn modelId="{E44D73A5-2EE5-4F38-8517-9AEE07B30953}" type="presParOf" srcId="{C384A3B8-ECE4-4196-9201-0AFA68748109}" destId="{042ABA27-B3B9-4E19-937B-19C2207F9313}" srcOrd="0" destOrd="0" presId="urn:microsoft.com/office/officeart/2005/8/layout/hierarchy1"/>
    <dgm:cxn modelId="{A6EC6001-1B2D-49A2-B95D-45D51F095176}" type="presParOf" srcId="{042ABA27-B3B9-4E19-937B-19C2207F9313}" destId="{215BE2FD-EB7A-4D58-8222-18AC457D819C}" srcOrd="0" destOrd="0" presId="urn:microsoft.com/office/officeart/2005/8/layout/hierarchy1"/>
    <dgm:cxn modelId="{43328CC2-127E-4C8B-9FBA-43C0CF00D10F}" type="presParOf" srcId="{215BE2FD-EB7A-4D58-8222-18AC457D819C}" destId="{D59B6451-B7C7-43B6-8D25-00B4E1CD60D1}" srcOrd="0" destOrd="0" presId="urn:microsoft.com/office/officeart/2005/8/layout/hierarchy1"/>
    <dgm:cxn modelId="{CB2013F0-62C8-4C24-B167-41ED2E8203F7}" type="presParOf" srcId="{215BE2FD-EB7A-4D58-8222-18AC457D819C}" destId="{743F6564-0591-47EB-9495-748B4C92372B}" srcOrd="1" destOrd="0" presId="urn:microsoft.com/office/officeart/2005/8/layout/hierarchy1"/>
    <dgm:cxn modelId="{71F0DA8C-8348-4C32-A469-A9A88561BE90}" type="presParOf" srcId="{042ABA27-B3B9-4E19-937B-19C2207F9313}" destId="{8DA1B463-C604-4062-9727-720EBF3B82E9}" srcOrd="1" destOrd="0" presId="urn:microsoft.com/office/officeart/2005/8/layout/hierarchy1"/>
    <dgm:cxn modelId="{8F77E712-4286-468E-AEDA-F59AFE53431D}" type="presParOf" srcId="{8DA1B463-C604-4062-9727-720EBF3B82E9}" destId="{F9CF3504-A28A-4AC5-9B88-093D804A13DE}" srcOrd="0" destOrd="0" presId="urn:microsoft.com/office/officeart/2005/8/layout/hierarchy1"/>
    <dgm:cxn modelId="{35FC78D3-BA2C-48DA-A966-D077DED9C76A}" type="presParOf" srcId="{8DA1B463-C604-4062-9727-720EBF3B82E9}" destId="{3C30B399-8F7B-46BD-94E0-BD55BA86797A}" srcOrd="1" destOrd="0" presId="urn:microsoft.com/office/officeart/2005/8/layout/hierarchy1"/>
    <dgm:cxn modelId="{96D2284A-3E5C-4F0A-8B31-7561FF0ABE7D}" type="presParOf" srcId="{3C30B399-8F7B-46BD-94E0-BD55BA86797A}" destId="{55DF3DB5-14B9-45E5-8046-3FBDF120FA83}" srcOrd="0" destOrd="0" presId="urn:microsoft.com/office/officeart/2005/8/layout/hierarchy1"/>
    <dgm:cxn modelId="{85EE68F3-EF02-479C-8E06-959D6A5A6676}" type="presParOf" srcId="{55DF3DB5-14B9-45E5-8046-3FBDF120FA83}" destId="{EAA6C4A9-184E-43B2-AD34-D3EEB07EAFCB}" srcOrd="0" destOrd="0" presId="urn:microsoft.com/office/officeart/2005/8/layout/hierarchy1"/>
    <dgm:cxn modelId="{352F1652-8B34-4E19-9601-35658596E4CA}" type="presParOf" srcId="{55DF3DB5-14B9-45E5-8046-3FBDF120FA83}" destId="{63389B1F-7873-447F-95BF-B5550B29988D}" srcOrd="1" destOrd="0" presId="urn:microsoft.com/office/officeart/2005/8/layout/hierarchy1"/>
    <dgm:cxn modelId="{A9C565AD-65F3-4A59-996B-F528A245212F}" type="presParOf" srcId="{3C30B399-8F7B-46BD-94E0-BD55BA86797A}" destId="{670019D6-1E3D-4F71-84E9-0BB4B25A8853}" srcOrd="1" destOrd="0" presId="urn:microsoft.com/office/officeart/2005/8/layout/hierarchy1"/>
    <dgm:cxn modelId="{3138C3E6-2B00-4D77-84C0-7F9FADA79CB6}" type="presParOf" srcId="{8DA1B463-C604-4062-9727-720EBF3B82E9}" destId="{04920990-4304-4DAA-A0DE-4F464727984D}" srcOrd="2" destOrd="0" presId="urn:microsoft.com/office/officeart/2005/8/layout/hierarchy1"/>
    <dgm:cxn modelId="{0EFB83CD-FA7C-4090-89BB-298DF44F7737}" type="presParOf" srcId="{8DA1B463-C604-4062-9727-720EBF3B82E9}" destId="{20712F25-CB97-478D-B87C-6B2F4E1D1E35}" srcOrd="3" destOrd="0" presId="urn:microsoft.com/office/officeart/2005/8/layout/hierarchy1"/>
    <dgm:cxn modelId="{3CF2D1F6-3E68-48A1-85F9-45C1DE39A6A8}" type="presParOf" srcId="{20712F25-CB97-478D-B87C-6B2F4E1D1E35}" destId="{A8A75A04-2095-44E8-BBE0-3E882BEA6D5F}" srcOrd="0" destOrd="0" presId="urn:microsoft.com/office/officeart/2005/8/layout/hierarchy1"/>
    <dgm:cxn modelId="{182EA3B9-F001-487A-85BF-13D1CAFAA531}" type="presParOf" srcId="{A8A75A04-2095-44E8-BBE0-3E882BEA6D5F}" destId="{6AD95C26-E1C1-4FCF-8C80-194421A072A1}" srcOrd="0" destOrd="0" presId="urn:microsoft.com/office/officeart/2005/8/layout/hierarchy1"/>
    <dgm:cxn modelId="{D319E669-B24E-4623-A901-BAF239D9866D}" type="presParOf" srcId="{A8A75A04-2095-44E8-BBE0-3E882BEA6D5F}" destId="{26AD3945-BCD0-4F81-BDC2-A8721F67A084}" srcOrd="1" destOrd="0" presId="urn:microsoft.com/office/officeart/2005/8/layout/hierarchy1"/>
    <dgm:cxn modelId="{08AA4615-CD24-4B21-ACCD-F3832BC338CB}" type="presParOf" srcId="{20712F25-CB97-478D-B87C-6B2F4E1D1E35}" destId="{9ACDEAEF-0723-4A3F-AEE3-AEA53B62C6FA}" srcOrd="1" destOrd="0" presId="urn:microsoft.com/office/officeart/2005/8/layout/hierarchy1"/>
    <dgm:cxn modelId="{CA2B81E0-0D42-4E5E-9DB1-0C88DFB5F377}" type="presParOf" srcId="{8DA1B463-C604-4062-9727-720EBF3B82E9}" destId="{69545335-1E1B-4574-B42F-CF3FCAD04594}" srcOrd="4" destOrd="0" presId="urn:microsoft.com/office/officeart/2005/8/layout/hierarchy1"/>
    <dgm:cxn modelId="{AE0F3BBA-226C-4A89-9693-F8985B709DA4}" type="presParOf" srcId="{8DA1B463-C604-4062-9727-720EBF3B82E9}" destId="{052C98C6-A3B9-4AD2-9F34-D01FF2BBB88A}" srcOrd="5" destOrd="0" presId="urn:microsoft.com/office/officeart/2005/8/layout/hierarchy1"/>
    <dgm:cxn modelId="{CA23D7F3-3E08-4C1B-AFBB-96FD03980CD8}" type="presParOf" srcId="{052C98C6-A3B9-4AD2-9F34-D01FF2BBB88A}" destId="{06F636B6-9454-4347-A849-F20759A95B39}" srcOrd="0" destOrd="0" presId="urn:microsoft.com/office/officeart/2005/8/layout/hierarchy1"/>
    <dgm:cxn modelId="{C66A2F62-029C-4CFC-AA6F-7B4CAD07D8BA}" type="presParOf" srcId="{06F636B6-9454-4347-A849-F20759A95B39}" destId="{2C9E1A6C-2F2D-439B-9C4F-8EFD7DA1C9E1}" srcOrd="0" destOrd="0" presId="urn:microsoft.com/office/officeart/2005/8/layout/hierarchy1"/>
    <dgm:cxn modelId="{E6276646-2217-4FBA-BEBC-8CDC7DD7BAD6}" type="presParOf" srcId="{06F636B6-9454-4347-A849-F20759A95B39}" destId="{8C312B72-4264-4DD9-8ECB-B4F8C1D80AAD}" srcOrd="1" destOrd="0" presId="urn:microsoft.com/office/officeart/2005/8/layout/hierarchy1"/>
    <dgm:cxn modelId="{1E2D7212-1DED-4206-8E69-6D01865D4A17}" type="presParOf" srcId="{052C98C6-A3B9-4AD2-9F34-D01FF2BBB88A}" destId="{43317432-4B5A-47C3-B0A2-5238B171F2AC}" srcOrd="1" destOrd="0" presId="urn:microsoft.com/office/officeart/2005/8/layout/hierarchy1"/>
    <dgm:cxn modelId="{21D1973A-3EFF-467D-B718-5AE2FB21AB80}" type="presParOf" srcId="{43317432-4B5A-47C3-B0A2-5238B171F2AC}" destId="{4C2D0543-2971-4305-BC30-57776D367F15}" srcOrd="0" destOrd="0" presId="urn:microsoft.com/office/officeart/2005/8/layout/hierarchy1"/>
    <dgm:cxn modelId="{83BEEB06-0F3F-4EC4-B5E0-4F390AD113A0}" type="presParOf" srcId="{43317432-4B5A-47C3-B0A2-5238B171F2AC}" destId="{2242EED1-9729-4178-BF3B-70CA777BD18E}" srcOrd="1" destOrd="0" presId="urn:microsoft.com/office/officeart/2005/8/layout/hierarchy1"/>
    <dgm:cxn modelId="{F677513D-4F35-4F30-8D9D-B4A9A534E28A}" type="presParOf" srcId="{2242EED1-9729-4178-BF3B-70CA777BD18E}" destId="{84DED6E7-70AD-4D1B-A3F8-D8F38D72519C}" srcOrd="0" destOrd="0" presId="urn:microsoft.com/office/officeart/2005/8/layout/hierarchy1"/>
    <dgm:cxn modelId="{909F14EC-0534-4F7E-B153-3F70D03D36DB}" type="presParOf" srcId="{84DED6E7-70AD-4D1B-A3F8-D8F38D72519C}" destId="{FD5D29B3-EBBD-4ED6-8CD3-38606D30FF83}" srcOrd="0" destOrd="0" presId="urn:microsoft.com/office/officeart/2005/8/layout/hierarchy1"/>
    <dgm:cxn modelId="{1A3FD616-0338-4524-9B6F-CD10942C703D}" type="presParOf" srcId="{84DED6E7-70AD-4D1B-A3F8-D8F38D72519C}" destId="{AED1A9C5-8E99-4A62-9F69-263BF46F59FA}" srcOrd="1" destOrd="0" presId="urn:microsoft.com/office/officeart/2005/8/layout/hierarchy1"/>
    <dgm:cxn modelId="{2C113E9E-E276-4C7A-8548-0CA56090A010}" type="presParOf" srcId="{2242EED1-9729-4178-BF3B-70CA777BD18E}" destId="{35564552-4FC5-4BD0-9358-A9BD4970F4F7}" srcOrd="1" destOrd="0" presId="urn:microsoft.com/office/officeart/2005/8/layout/hierarchy1"/>
    <dgm:cxn modelId="{254D9453-0389-416E-B45D-4ECEB4E0EFAA}" type="presParOf" srcId="{43317432-4B5A-47C3-B0A2-5238B171F2AC}" destId="{E2038E7E-22D5-4D54-B850-9D59C79519C2}" srcOrd="2" destOrd="0" presId="urn:microsoft.com/office/officeart/2005/8/layout/hierarchy1"/>
    <dgm:cxn modelId="{CB84B449-3495-47A2-9A09-0B7E654F0FAB}" type="presParOf" srcId="{43317432-4B5A-47C3-B0A2-5238B171F2AC}" destId="{BC5DD954-E529-406E-8BF0-9D0ABB7B01EA}" srcOrd="3" destOrd="0" presId="urn:microsoft.com/office/officeart/2005/8/layout/hierarchy1"/>
    <dgm:cxn modelId="{45D57195-6FD7-4268-8824-031E1BD99103}" type="presParOf" srcId="{BC5DD954-E529-406E-8BF0-9D0ABB7B01EA}" destId="{DE85806C-2FE7-41B3-9A2A-A1FE952CB967}" srcOrd="0" destOrd="0" presId="urn:microsoft.com/office/officeart/2005/8/layout/hierarchy1"/>
    <dgm:cxn modelId="{C5FD4058-D0FD-4E77-B4BF-24504AA0A032}" type="presParOf" srcId="{DE85806C-2FE7-41B3-9A2A-A1FE952CB967}" destId="{630007E7-0793-466F-83FE-E0E08D4E62E4}" srcOrd="0" destOrd="0" presId="urn:microsoft.com/office/officeart/2005/8/layout/hierarchy1"/>
    <dgm:cxn modelId="{0816992A-9D52-40D0-9EA5-860828AAEB30}" type="presParOf" srcId="{DE85806C-2FE7-41B3-9A2A-A1FE952CB967}" destId="{35A3CA41-7638-4461-904D-AB2F13EE94C9}" srcOrd="1" destOrd="0" presId="urn:microsoft.com/office/officeart/2005/8/layout/hierarchy1"/>
    <dgm:cxn modelId="{2F417A34-4E36-464D-92F9-D48A14141620}" type="presParOf" srcId="{BC5DD954-E529-406E-8BF0-9D0ABB7B01EA}" destId="{423542D1-FF68-4EA8-8AAD-AB1D538C30CC}"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E5139C5-1D25-49F5-B297-28FB5DBD4E41}" type="doc">
      <dgm:prSet loTypeId="urn:microsoft.com/office/officeart/2005/8/layout/vList5" loCatId="list" qsTypeId="urn:microsoft.com/office/officeart/2005/8/quickstyle/simple1" qsCatId="simple" csTypeId="urn:microsoft.com/office/officeart/2005/8/colors/accent3_2" csCatId="accent3"/>
      <dgm:spPr/>
      <dgm:t>
        <a:bodyPr/>
        <a:lstStyle/>
        <a:p>
          <a:endParaRPr lang="es-ES"/>
        </a:p>
      </dgm:t>
    </dgm:pt>
    <dgm:pt modelId="{1ADF3062-7567-437A-8174-4259953701FD}">
      <dgm:prSet/>
      <dgm:spPr/>
      <dgm:t>
        <a:bodyPr/>
        <a:lstStyle/>
        <a:p>
          <a:pPr rtl="0"/>
          <a:r>
            <a:rPr lang="es-ES" smtClean="0"/>
            <a:t>Según el sector de la economía al cual están dirigidos</a:t>
          </a:r>
          <a:endParaRPr lang="es-EC"/>
        </a:p>
      </dgm:t>
    </dgm:pt>
    <dgm:pt modelId="{C944449C-E274-4148-BC24-4E30C21A9D6D}" type="parTrans" cxnId="{23E47946-2EB0-464B-BB19-500CBC50930C}">
      <dgm:prSet/>
      <dgm:spPr/>
      <dgm:t>
        <a:bodyPr/>
        <a:lstStyle/>
        <a:p>
          <a:endParaRPr lang="es-ES"/>
        </a:p>
      </dgm:t>
    </dgm:pt>
    <dgm:pt modelId="{8C8C2338-F554-47DF-AC28-A64575014B25}" type="sibTrans" cxnId="{23E47946-2EB0-464B-BB19-500CBC50930C}">
      <dgm:prSet/>
      <dgm:spPr/>
      <dgm:t>
        <a:bodyPr/>
        <a:lstStyle/>
        <a:p>
          <a:endParaRPr lang="es-ES"/>
        </a:p>
      </dgm:t>
    </dgm:pt>
    <dgm:pt modelId="{78E11EAD-C11C-4D79-A976-8EAEE68AEDB7}">
      <dgm:prSet/>
      <dgm:spPr/>
      <dgm:t>
        <a:bodyPr/>
        <a:lstStyle/>
        <a:p>
          <a:pPr rtl="0"/>
          <a:r>
            <a:rPr lang="es-ES" smtClean="0"/>
            <a:t>Agropecuarios</a:t>
          </a:r>
          <a:endParaRPr lang="es-EC"/>
        </a:p>
      </dgm:t>
    </dgm:pt>
    <dgm:pt modelId="{9F80C204-AF27-4FB8-8AF9-BF28B9FC0A23}" type="parTrans" cxnId="{B306A48B-7313-40E4-98CB-47388C79E29F}">
      <dgm:prSet/>
      <dgm:spPr/>
      <dgm:t>
        <a:bodyPr/>
        <a:lstStyle/>
        <a:p>
          <a:endParaRPr lang="es-ES"/>
        </a:p>
      </dgm:t>
    </dgm:pt>
    <dgm:pt modelId="{828DB7FC-147A-442E-A2B3-B6E106E4F9D0}" type="sibTrans" cxnId="{B306A48B-7313-40E4-98CB-47388C79E29F}">
      <dgm:prSet/>
      <dgm:spPr/>
      <dgm:t>
        <a:bodyPr/>
        <a:lstStyle/>
        <a:p>
          <a:endParaRPr lang="es-ES"/>
        </a:p>
      </dgm:t>
    </dgm:pt>
    <dgm:pt modelId="{FFAD4874-F53A-4D1D-85DC-28496B82D67F}">
      <dgm:prSet/>
      <dgm:spPr/>
      <dgm:t>
        <a:bodyPr/>
        <a:lstStyle/>
        <a:p>
          <a:pPr rtl="0"/>
          <a:r>
            <a:rPr lang="es-ES" smtClean="0"/>
            <a:t>Manufactureros</a:t>
          </a:r>
          <a:endParaRPr lang="es-EC"/>
        </a:p>
      </dgm:t>
    </dgm:pt>
    <dgm:pt modelId="{B4773341-03A4-46DE-9208-DA7ED2022399}" type="parTrans" cxnId="{014D6CAE-B4D6-4549-853A-C1E5E124CD26}">
      <dgm:prSet/>
      <dgm:spPr/>
      <dgm:t>
        <a:bodyPr/>
        <a:lstStyle/>
        <a:p>
          <a:endParaRPr lang="es-ES"/>
        </a:p>
      </dgm:t>
    </dgm:pt>
    <dgm:pt modelId="{AAFE49B0-B10C-437A-B6AB-178FC50AB777}" type="sibTrans" cxnId="{014D6CAE-B4D6-4549-853A-C1E5E124CD26}">
      <dgm:prSet/>
      <dgm:spPr/>
      <dgm:t>
        <a:bodyPr/>
        <a:lstStyle/>
        <a:p>
          <a:endParaRPr lang="es-ES"/>
        </a:p>
      </dgm:t>
    </dgm:pt>
    <dgm:pt modelId="{001BC7EB-0F4C-4AD9-BC8E-282365C373A5}">
      <dgm:prSet/>
      <dgm:spPr/>
      <dgm:t>
        <a:bodyPr/>
        <a:lstStyle/>
        <a:p>
          <a:pPr rtl="0"/>
          <a:r>
            <a:rPr lang="es-ES" smtClean="0"/>
            <a:t>Infraestructura</a:t>
          </a:r>
          <a:endParaRPr lang="es-EC"/>
        </a:p>
      </dgm:t>
    </dgm:pt>
    <dgm:pt modelId="{2F8A7738-0CDF-4633-A963-EA9E012E29B4}" type="parTrans" cxnId="{615A2B97-6737-4F6A-A989-03DAC18E449D}">
      <dgm:prSet/>
      <dgm:spPr/>
      <dgm:t>
        <a:bodyPr/>
        <a:lstStyle/>
        <a:p>
          <a:endParaRPr lang="es-ES"/>
        </a:p>
      </dgm:t>
    </dgm:pt>
    <dgm:pt modelId="{D16C4DEA-13FC-4DF2-B830-DCEF6145F216}" type="sibTrans" cxnId="{615A2B97-6737-4F6A-A989-03DAC18E449D}">
      <dgm:prSet/>
      <dgm:spPr/>
      <dgm:t>
        <a:bodyPr/>
        <a:lstStyle/>
        <a:p>
          <a:endParaRPr lang="es-ES"/>
        </a:p>
      </dgm:t>
    </dgm:pt>
    <dgm:pt modelId="{2EA928A7-4181-4D0C-BA30-47160F3D5070}">
      <dgm:prSet/>
      <dgm:spPr/>
      <dgm:t>
        <a:bodyPr/>
        <a:lstStyle/>
        <a:p>
          <a:pPr rtl="0"/>
          <a:r>
            <a:rPr lang="es-ES" smtClean="0"/>
            <a:t>De servicios</a:t>
          </a:r>
          <a:endParaRPr lang="es-EC"/>
        </a:p>
      </dgm:t>
    </dgm:pt>
    <dgm:pt modelId="{6FD14541-C538-4222-A5C7-47D7CFBB1271}" type="parTrans" cxnId="{3496F15E-3909-4B2E-9688-4AC01FDC2D78}">
      <dgm:prSet/>
      <dgm:spPr/>
      <dgm:t>
        <a:bodyPr/>
        <a:lstStyle/>
        <a:p>
          <a:endParaRPr lang="es-ES"/>
        </a:p>
      </dgm:t>
    </dgm:pt>
    <dgm:pt modelId="{ABEC7045-34C0-467B-AD4B-C4AAC2BC1719}" type="sibTrans" cxnId="{3496F15E-3909-4B2E-9688-4AC01FDC2D78}">
      <dgm:prSet/>
      <dgm:spPr/>
      <dgm:t>
        <a:bodyPr/>
        <a:lstStyle/>
        <a:p>
          <a:endParaRPr lang="es-ES"/>
        </a:p>
      </dgm:t>
    </dgm:pt>
    <dgm:pt modelId="{97E6F9D3-661D-4B89-AD5D-34A11D9DCD2B}">
      <dgm:prSet/>
      <dgm:spPr/>
      <dgm:t>
        <a:bodyPr/>
        <a:lstStyle/>
        <a:p>
          <a:pPr rtl="0"/>
          <a:r>
            <a:rPr lang="es-ES" smtClean="0"/>
            <a:t>Comerciales</a:t>
          </a:r>
          <a:endParaRPr lang="es-EC"/>
        </a:p>
      </dgm:t>
    </dgm:pt>
    <dgm:pt modelId="{A57BA6CC-074A-4483-A3D0-A74F5691E475}" type="parTrans" cxnId="{BD77EE38-2C8D-4A33-B55C-A406CACE31EC}">
      <dgm:prSet/>
      <dgm:spPr/>
      <dgm:t>
        <a:bodyPr/>
        <a:lstStyle/>
        <a:p>
          <a:endParaRPr lang="es-ES"/>
        </a:p>
      </dgm:t>
    </dgm:pt>
    <dgm:pt modelId="{42005732-AE4F-4011-A22B-B68A70838657}" type="sibTrans" cxnId="{BD77EE38-2C8D-4A33-B55C-A406CACE31EC}">
      <dgm:prSet/>
      <dgm:spPr/>
      <dgm:t>
        <a:bodyPr/>
        <a:lstStyle/>
        <a:p>
          <a:endParaRPr lang="es-ES"/>
        </a:p>
      </dgm:t>
    </dgm:pt>
    <dgm:pt modelId="{6AF46C8F-63A4-48B3-AB38-866BDF5836AE}" type="pres">
      <dgm:prSet presAssocID="{2E5139C5-1D25-49F5-B297-28FB5DBD4E41}" presName="Name0" presStyleCnt="0">
        <dgm:presLayoutVars>
          <dgm:dir/>
          <dgm:animLvl val="lvl"/>
          <dgm:resizeHandles val="exact"/>
        </dgm:presLayoutVars>
      </dgm:prSet>
      <dgm:spPr/>
      <dgm:t>
        <a:bodyPr/>
        <a:lstStyle/>
        <a:p>
          <a:endParaRPr lang="es-ES"/>
        </a:p>
      </dgm:t>
    </dgm:pt>
    <dgm:pt modelId="{FAB08CF0-7423-4CA8-827B-439835850ED0}" type="pres">
      <dgm:prSet presAssocID="{1ADF3062-7567-437A-8174-4259953701FD}" presName="linNode" presStyleCnt="0"/>
      <dgm:spPr/>
    </dgm:pt>
    <dgm:pt modelId="{E6CD0842-1936-4B61-94C8-FD2A1519D99B}" type="pres">
      <dgm:prSet presAssocID="{1ADF3062-7567-437A-8174-4259953701FD}" presName="parentText" presStyleLbl="node1" presStyleIdx="0" presStyleCnt="1">
        <dgm:presLayoutVars>
          <dgm:chMax val="1"/>
          <dgm:bulletEnabled val="1"/>
        </dgm:presLayoutVars>
      </dgm:prSet>
      <dgm:spPr/>
      <dgm:t>
        <a:bodyPr/>
        <a:lstStyle/>
        <a:p>
          <a:endParaRPr lang="es-ES"/>
        </a:p>
      </dgm:t>
    </dgm:pt>
    <dgm:pt modelId="{CDCAF6B9-DBCE-48CD-B121-85A92443D231}" type="pres">
      <dgm:prSet presAssocID="{1ADF3062-7567-437A-8174-4259953701FD}" presName="descendantText" presStyleLbl="alignAccFollowNode1" presStyleIdx="0" presStyleCnt="1">
        <dgm:presLayoutVars>
          <dgm:bulletEnabled val="1"/>
        </dgm:presLayoutVars>
      </dgm:prSet>
      <dgm:spPr/>
      <dgm:t>
        <a:bodyPr/>
        <a:lstStyle/>
        <a:p>
          <a:endParaRPr lang="es-ES"/>
        </a:p>
      </dgm:t>
    </dgm:pt>
  </dgm:ptLst>
  <dgm:cxnLst>
    <dgm:cxn modelId="{B306A48B-7313-40E4-98CB-47388C79E29F}" srcId="{1ADF3062-7567-437A-8174-4259953701FD}" destId="{78E11EAD-C11C-4D79-A976-8EAEE68AEDB7}" srcOrd="0" destOrd="0" parTransId="{9F80C204-AF27-4FB8-8AF9-BF28B9FC0A23}" sibTransId="{828DB7FC-147A-442E-A2B3-B6E106E4F9D0}"/>
    <dgm:cxn modelId="{80175411-BA0E-444A-8822-59AF2ADD13CF}" type="presOf" srcId="{97E6F9D3-661D-4B89-AD5D-34A11D9DCD2B}" destId="{CDCAF6B9-DBCE-48CD-B121-85A92443D231}" srcOrd="0" destOrd="4" presId="urn:microsoft.com/office/officeart/2005/8/layout/vList5"/>
    <dgm:cxn modelId="{23E47946-2EB0-464B-BB19-500CBC50930C}" srcId="{2E5139C5-1D25-49F5-B297-28FB5DBD4E41}" destId="{1ADF3062-7567-437A-8174-4259953701FD}" srcOrd="0" destOrd="0" parTransId="{C944449C-E274-4148-BC24-4E30C21A9D6D}" sibTransId="{8C8C2338-F554-47DF-AC28-A64575014B25}"/>
    <dgm:cxn modelId="{615A2B97-6737-4F6A-A989-03DAC18E449D}" srcId="{1ADF3062-7567-437A-8174-4259953701FD}" destId="{001BC7EB-0F4C-4AD9-BC8E-282365C373A5}" srcOrd="2" destOrd="0" parTransId="{2F8A7738-0CDF-4633-A963-EA9E012E29B4}" sibTransId="{D16C4DEA-13FC-4DF2-B830-DCEF6145F216}"/>
    <dgm:cxn modelId="{EFE21F91-8635-4C39-8449-BE70D6161612}" type="presOf" srcId="{1ADF3062-7567-437A-8174-4259953701FD}" destId="{E6CD0842-1936-4B61-94C8-FD2A1519D99B}" srcOrd="0" destOrd="0" presId="urn:microsoft.com/office/officeart/2005/8/layout/vList5"/>
    <dgm:cxn modelId="{014D6CAE-B4D6-4549-853A-C1E5E124CD26}" srcId="{1ADF3062-7567-437A-8174-4259953701FD}" destId="{FFAD4874-F53A-4D1D-85DC-28496B82D67F}" srcOrd="1" destOrd="0" parTransId="{B4773341-03A4-46DE-9208-DA7ED2022399}" sibTransId="{AAFE49B0-B10C-437A-B6AB-178FC50AB777}"/>
    <dgm:cxn modelId="{3DA0B68D-A6FB-4845-902E-3778546190C3}" type="presOf" srcId="{78E11EAD-C11C-4D79-A976-8EAEE68AEDB7}" destId="{CDCAF6B9-DBCE-48CD-B121-85A92443D231}" srcOrd="0" destOrd="0" presId="urn:microsoft.com/office/officeart/2005/8/layout/vList5"/>
    <dgm:cxn modelId="{E5FDEEA3-981E-4160-86FB-0B5E78F20D55}" type="presOf" srcId="{2E5139C5-1D25-49F5-B297-28FB5DBD4E41}" destId="{6AF46C8F-63A4-48B3-AB38-866BDF5836AE}" srcOrd="0" destOrd="0" presId="urn:microsoft.com/office/officeart/2005/8/layout/vList5"/>
    <dgm:cxn modelId="{70A35361-F2AB-437A-B860-82E50140000D}" type="presOf" srcId="{2EA928A7-4181-4D0C-BA30-47160F3D5070}" destId="{CDCAF6B9-DBCE-48CD-B121-85A92443D231}" srcOrd="0" destOrd="3" presId="urn:microsoft.com/office/officeart/2005/8/layout/vList5"/>
    <dgm:cxn modelId="{BD77EE38-2C8D-4A33-B55C-A406CACE31EC}" srcId="{1ADF3062-7567-437A-8174-4259953701FD}" destId="{97E6F9D3-661D-4B89-AD5D-34A11D9DCD2B}" srcOrd="4" destOrd="0" parTransId="{A57BA6CC-074A-4483-A3D0-A74F5691E475}" sibTransId="{42005732-AE4F-4011-A22B-B68A70838657}"/>
    <dgm:cxn modelId="{3496F15E-3909-4B2E-9688-4AC01FDC2D78}" srcId="{1ADF3062-7567-437A-8174-4259953701FD}" destId="{2EA928A7-4181-4D0C-BA30-47160F3D5070}" srcOrd="3" destOrd="0" parTransId="{6FD14541-C538-4222-A5C7-47D7CFBB1271}" sibTransId="{ABEC7045-34C0-467B-AD4B-C4AAC2BC1719}"/>
    <dgm:cxn modelId="{C8323B76-287C-4332-94A6-605B77BABA00}" type="presOf" srcId="{FFAD4874-F53A-4D1D-85DC-28496B82D67F}" destId="{CDCAF6B9-DBCE-48CD-B121-85A92443D231}" srcOrd="0" destOrd="1" presId="urn:microsoft.com/office/officeart/2005/8/layout/vList5"/>
    <dgm:cxn modelId="{1DE50716-67BF-4046-B174-A56C63286600}" type="presOf" srcId="{001BC7EB-0F4C-4AD9-BC8E-282365C373A5}" destId="{CDCAF6B9-DBCE-48CD-B121-85A92443D231}" srcOrd="0" destOrd="2" presId="urn:microsoft.com/office/officeart/2005/8/layout/vList5"/>
    <dgm:cxn modelId="{E8481968-D855-4633-BC7F-D476059B2D9A}" type="presParOf" srcId="{6AF46C8F-63A4-48B3-AB38-866BDF5836AE}" destId="{FAB08CF0-7423-4CA8-827B-439835850ED0}" srcOrd="0" destOrd="0" presId="urn:microsoft.com/office/officeart/2005/8/layout/vList5"/>
    <dgm:cxn modelId="{C90E4AF9-F35E-44F4-AC9D-6F19FE7340CD}" type="presParOf" srcId="{FAB08CF0-7423-4CA8-827B-439835850ED0}" destId="{E6CD0842-1936-4B61-94C8-FD2A1519D99B}" srcOrd="0" destOrd="0" presId="urn:microsoft.com/office/officeart/2005/8/layout/vList5"/>
    <dgm:cxn modelId="{FC31C584-A817-4E3C-9F1F-3B36152E94A5}" type="presParOf" srcId="{FAB08CF0-7423-4CA8-827B-439835850ED0}" destId="{CDCAF6B9-DBCE-48CD-B121-85A92443D231}"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1E1F75BD-9F21-420F-9087-1AFD159B0630}"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s-ES"/>
        </a:p>
      </dgm:t>
    </dgm:pt>
    <dgm:pt modelId="{238A647C-57C1-46CB-A878-863B944F43D2}">
      <dgm:prSet>
        <dgm:style>
          <a:lnRef idx="1">
            <a:schemeClr val="accent1"/>
          </a:lnRef>
          <a:fillRef idx="2">
            <a:schemeClr val="accent1"/>
          </a:fillRef>
          <a:effectRef idx="1">
            <a:schemeClr val="accent1"/>
          </a:effectRef>
          <a:fontRef idx="minor">
            <a:schemeClr val="dk1"/>
          </a:fontRef>
        </dgm:style>
      </dgm:prSet>
      <dgm:spPr/>
      <dgm:t>
        <a:bodyPr/>
        <a:lstStyle/>
        <a:p>
          <a:pPr rtl="0"/>
          <a:r>
            <a:rPr lang="es-EC" dirty="0" smtClean="0"/>
            <a:t>Un proyecto social es la unidad mínima de asignación de recursos, que a través de un conjunto integrado de procesos y actividades pretende transformar una parcela de la realidad, disminuyendo o eliminando un déficit, o solucionando un problema. </a:t>
          </a:r>
          <a:endParaRPr lang="es-EC" dirty="0"/>
        </a:p>
      </dgm:t>
    </dgm:pt>
    <dgm:pt modelId="{F77278AE-DA95-4C42-B3CC-2BB5412E7293}" type="parTrans" cxnId="{9094EB1C-724D-4E99-B0B0-38B3A6A4DBDF}">
      <dgm:prSet/>
      <dgm:spPr/>
      <dgm:t>
        <a:bodyPr/>
        <a:lstStyle/>
        <a:p>
          <a:endParaRPr lang="es-ES"/>
        </a:p>
      </dgm:t>
    </dgm:pt>
    <dgm:pt modelId="{0306205E-77E4-4738-AE14-C3D5F36217AB}" type="sibTrans" cxnId="{9094EB1C-724D-4E99-B0B0-38B3A6A4DBDF}">
      <dgm:prSet/>
      <dgm:spPr/>
      <dgm:t>
        <a:bodyPr/>
        <a:lstStyle/>
        <a:p>
          <a:endParaRPr lang="es-ES"/>
        </a:p>
      </dgm:t>
    </dgm:pt>
    <dgm:pt modelId="{B3FE40F8-3DE7-42F9-96BD-A3AEBA9109E2}">
      <dgm:prSet>
        <dgm:style>
          <a:lnRef idx="1">
            <a:schemeClr val="accent5"/>
          </a:lnRef>
          <a:fillRef idx="2">
            <a:schemeClr val="accent5"/>
          </a:fillRef>
          <a:effectRef idx="1">
            <a:schemeClr val="accent5"/>
          </a:effectRef>
          <a:fontRef idx="minor">
            <a:schemeClr val="dk1"/>
          </a:fontRef>
        </dgm:style>
      </dgm:prSet>
      <dgm:spPr/>
      <dgm:t>
        <a:bodyPr/>
        <a:lstStyle/>
        <a:p>
          <a:pPr rtl="0"/>
          <a:r>
            <a:rPr lang="es-EC" dirty="0" smtClean="0"/>
            <a:t>Los proyectos sociales producen y/o distribuyen bienes o servicios (productos), para satisfacer las necesidades de aquellos grupos que no poseen recursos para solventarlas autónomamente, con una caracterización y localización espacio-temporal precisa y acotada. Sus productos se entregan en forma gratuita o a un precio subsidiado.</a:t>
          </a:r>
          <a:endParaRPr lang="es-EC" dirty="0"/>
        </a:p>
      </dgm:t>
    </dgm:pt>
    <dgm:pt modelId="{5C61840D-72E6-483F-8F86-EB10F9F2F5F4}" type="parTrans" cxnId="{1DE96388-2AFB-4601-A667-7AA2CE472DAD}">
      <dgm:prSet/>
      <dgm:spPr/>
      <dgm:t>
        <a:bodyPr/>
        <a:lstStyle/>
        <a:p>
          <a:endParaRPr lang="es-ES"/>
        </a:p>
      </dgm:t>
    </dgm:pt>
    <dgm:pt modelId="{BC8B7864-E35F-4CA4-B03F-568533D9F0FD}" type="sibTrans" cxnId="{1DE96388-2AFB-4601-A667-7AA2CE472DAD}">
      <dgm:prSet/>
      <dgm:spPr/>
      <dgm:t>
        <a:bodyPr/>
        <a:lstStyle/>
        <a:p>
          <a:endParaRPr lang="es-ES"/>
        </a:p>
      </dgm:t>
    </dgm:pt>
    <dgm:pt modelId="{34EA85C0-4242-476E-95F8-35A635F013BD}" type="pres">
      <dgm:prSet presAssocID="{1E1F75BD-9F21-420F-9087-1AFD159B0630}" presName="Name0" presStyleCnt="0">
        <dgm:presLayoutVars>
          <dgm:dir/>
          <dgm:animLvl val="lvl"/>
          <dgm:resizeHandles val="exact"/>
        </dgm:presLayoutVars>
      </dgm:prSet>
      <dgm:spPr/>
      <dgm:t>
        <a:bodyPr/>
        <a:lstStyle/>
        <a:p>
          <a:endParaRPr lang="es-ES"/>
        </a:p>
      </dgm:t>
    </dgm:pt>
    <dgm:pt modelId="{9C65C611-9598-4CBD-B451-31169F218FF2}" type="pres">
      <dgm:prSet presAssocID="{238A647C-57C1-46CB-A878-863B944F43D2}" presName="linNode" presStyleCnt="0"/>
      <dgm:spPr/>
    </dgm:pt>
    <dgm:pt modelId="{4F38070D-0094-45F9-95F8-31970EA16F3D}" type="pres">
      <dgm:prSet presAssocID="{238A647C-57C1-46CB-A878-863B944F43D2}" presName="parentText" presStyleLbl="node1" presStyleIdx="0" presStyleCnt="2" custScaleX="230716">
        <dgm:presLayoutVars>
          <dgm:chMax val="1"/>
          <dgm:bulletEnabled val="1"/>
        </dgm:presLayoutVars>
      </dgm:prSet>
      <dgm:spPr/>
      <dgm:t>
        <a:bodyPr/>
        <a:lstStyle/>
        <a:p>
          <a:endParaRPr lang="es-ES"/>
        </a:p>
      </dgm:t>
    </dgm:pt>
    <dgm:pt modelId="{6C3D76AD-3A21-4D24-AAE6-A032CD615681}" type="pres">
      <dgm:prSet presAssocID="{0306205E-77E4-4738-AE14-C3D5F36217AB}" presName="sp" presStyleCnt="0"/>
      <dgm:spPr/>
    </dgm:pt>
    <dgm:pt modelId="{080E1497-8864-4FFA-97A4-E7B241F45E82}" type="pres">
      <dgm:prSet presAssocID="{B3FE40F8-3DE7-42F9-96BD-A3AEBA9109E2}" presName="linNode" presStyleCnt="0"/>
      <dgm:spPr/>
    </dgm:pt>
    <dgm:pt modelId="{BDE1FBF0-6E9D-4D67-A293-B5AE678EEE0F}" type="pres">
      <dgm:prSet presAssocID="{B3FE40F8-3DE7-42F9-96BD-A3AEBA9109E2}" presName="parentText" presStyleLbl="node1" presStyleIdx="1" presStyleCnt="2" custScaleX="230716">
        <dgm:presLayoutVars>
          <dgm:chMax val="1"/>
          <dgm:bulletEnabled val="1"/>
        </dgm:presLayoutVars>
      </dgm:prSet>
      <dgm:spPr/>
      <dgm:t>
        <a:bodyPr/>
        <a:lstStyle/>
        <a:p>
          <a:endParaRPr lang="es-ES"/>
        </a:p>
      </dgm:t>
    </dgm:pt>
  </dgm:ptLst>
  <dgm:cxnLst>
    <dgm:cxn modelId="{9094EB1C-724D-4E99-B0B0-38B3A6A4DBDF}" srcId="{1E1F75BD-9F21-420F-9087-1AFD159B0630}" destId="{238A647C-57C1-46CB-A878-863B944F43D2}" srcOrd="0" destOrd="0" parTransId="{F77278AE-DA95-4C42-B3CC-2BB5412E7293}" sibTransId="{0306205E-77E4-4738-AE14-C3D5F36217AB}"/>
    <dgm:cxn modelId="{D3A914C6-2F4E-48B5-AD07-9698C7F84D90}" type="presOf" srcId="{238A647C-57C1-46CB-A878-863B944F43D2}" destId="{4F38070D-0094-45F9-95F8-31970EA16F3D}" srcOrd="0" destOrd="0" presId="urn:microsoft.com/office/officeart/2005/8/layout/vList5"/>
    <dgm:cxn modelId="{792B0CEF-3F3E-4074-8759-57D7274B52A0}" type="presOf" srcId="{1E1F75BD-9F21-420F-9087-1AFD159B0630}" destId="{34EA85C0-4242-476E-95F8-35A635F013BD}" srcOrd="0" destOrd="0" presId="urn:microsoft.com/office/officeart/2005/8/layout/vList5"/>
    <dgm:cxn modelId="{70BEB6A3-2ADA-4F16-8D91-384F581386ED}" type="presOf" srcId="{B3FE40F8-3DE7-42F9-96BD-A3AEBA9109E2}" destId="{BDE1FBF0-6E9D-4D67-A293-B5AE678EEE0F}" srcOrd="0" destOrd="0" presId="urn:microsoft.com/office/officeart/2005/8/layout/vList5"/>
    <dgm:cxn modelId="{1DE96388-2AFB-4601-A667-7AA2CE472DAD}" srcId="{1E1F75BD-9F21-420F-9087-1AFD159B0630}" destId="{B3FE40F8-3DE7-42F9-96BD-A3AEBA9109E2}" srcOrd="1" destOrd="0" parTransId="{5C61840D-72E6-483F-8F86-EB10F9F2F5F4}" sibTransId="{BC8B7864-E35F-4CA4-B03F-568533D9F0FD}"/>
    <dgm:cxn modelId="{DF1FD44D-9596-4EA3-A11A-29414FAF1C71}" type="presParOf" srcId="{34EA85C0-4242-476E-95F8-35A635F013BD}" destId="{9C65C611-9598-4CBD-B451-31169F218FF2}" srcOrd="0" destOrd="0" presId="urn:microsoft.com/office/officeart/2005/8/layout/vList5"/>
    <dgm:cxn modelId="{2573CA2E-D8AE-42CF-A407-BEADF4D310D4}" type="presParOf" srcId="{9C65C611-9598-4CBD-B451-31169F218FF2}" destId="{4F38070D-0094-45F9-95F8-31970EA16F3D}" srcOrd="0" destOrd="0" presId="urn:microsoft.com/office/officeart/2005/8/layout/vList5"/>
    <dgm:cxn modelId="{9965570B-2F8D-49A1-9412-FA787E8FB0AB}" type="presParOf" srcId="{34EA85C0-4242-476E-95F8-35A635F013BD}" destId="{6C3D76AD-3A21-4D24-AAE6-A032CD615681}" srcOrd="1" destOrd="0" presId="urn:microsoft.com/office/officeart/2005/8/layout/vList5"/>
    <dgm:cxn modelId="{313410DF-9288-4666-BF45-51D4F8D9220B}" type="presParOf" srcId="{34EA85C0-4242-476E-95F8-35A635F013BD}" destId="{080E1497-8864-4FFA-97A4-E7B241F45E82}" srcOrd="2" destOrd="0" presId="urn:microsoft.com/office/officeart/2005/8/layout/vList5"/>
    <dgm:cxn modelId="{9EDB9FB3-EEFE-45A2-A796-C554AE0BFA57}" type="presParOf" srcId="{080E1497-8864-4FFA-97A4-E7B241F45E82}" destId="{BDE1FBF0-6E9D-4D67-A293-B5AE678EEE0F}" srcOrd="0"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087A6B8-5837-4ED1-BC69-EE52CC0829D7}" type="doc">
      <dgm:prSet loTypeId="urn:microsoft.com/office/officeart/2005/8/layout/hierarchy3" loCatId="hierarchy" qsTypeId="urn:microsoft.com/office/officeart/2005/8/quickstyle/simple1" qsCatId="simple" csTypeId="urn:microsoft.com/office/officeart/2005/8/colors/accent1_1" csCatId="accent1" phldr="1"/>
      <dgm:spPr/>
      <dgm:t>
        <a:bodyPr/>
        <a:lstStyle/>
        <a:p>
          <a:endParaRPr lang="es-ES"/>
        </a:p>
      </dgm:t>
    </dgm:pt>
    <dgm:pt modelId="{7F17C3D9-54D5-4B8A-98DF-EB0C70C28DDD}">
      <dgm:prSet/>
      <dgm:spPr/>
      <dgm:t>
        <a:bodyPr/>
        <a:lstStyle/>
        <a:p>
          <a:pPr rtl="0"/>
          <a:r>
            <a:rPr lang="es-EC" smtClean="0"/>
            <a:t>Un proyecto social debe cumplir las siguientes condiciones:</a:t>
          </a:r>
          <a:endParaRPr lang="es-EC"/>
        </a:p>
      </dgm:t>
    </dgm:pt>
    <dgm:pt modelId="{46CBCDC0-03FC-47D9-867D-A50F56BF6C20}" type="parTrans" cxnId="{F643E368-C24C-4E78-B44E-E6B34CBA5416}">
      <dgm:prSet/>
      <dgm:spPr/>
      <dgm:t>
        <a:bodyPr/>
        <a:lstStyle/>
        <a:p>
          <a:endParaRPr lang="es-ES"/>
        </a:p>
      </dgm:t>
    </dgm:pt>
    <dgm:pt modelId="{5685F03E-3135-4B54-AD71-FBA208C652D8}" type="sibTrans" cxnId="{F643E368-C24C-4E78-B44E-E6B34CBA5416}">
      <dgm:prSet/>
      <dgm:spPr/>
      <dgm:t>
        <a:bodyPr/>
        <a:lstStyle/>
        <a:p>
          <a:endParaRPr lang="es-ES"/>
        </a:p>
      </dgm:t>
    </dgm:pt>
    <dgm:pt modelId="{A8A3EEA5-AF7C-4EC1-B45C-7111CEF85881}">
      <dgm:prSet/>
      <dgm:spPr/>
      <dgm:t>
        <a:bodyPr/>
        <a:lstStyle/>
        <a:p>
          <a:pPr rtl="0"/>
          <a:r>
            <a:rPr lang="es-EC" smtClean="0"/>
            <a:t>Definir el, o los problemas sociales, que se persigue resolver (especificar cuantitativamente el problema antes de iniciar el proyecto).</a:t>
          </a:r>
          <a:endParaRPr lang="es-EC"/>
        </a:p>
      </dgm:t>
    </dgm:pt>
    <dgm:pt modelId="{0C697273-F91C-48A8-A3AB-6FAD728E3293}" type="parTrans" cxnId="{A97DFBEC-387C-43AE-BD43-2107E88C893D}">
      <dgm:prSet/>
      <dgm:spPr/>
      <dgm:t>
        <a:bodyPr/>
        <a:lstStyle/>
        <a:p>
          <a:endParaRPr lang="es-ES"/>
        </a:p>
      </dgm:t>
    </dgm:pt>
    <dgm:pt modelId="{50DEE892-7D7A-47AA-99DD-4B0560BB9A2F}" type="sibTrans" cxnId="{A97DFBEC-387C-43AE-BD43-2107E88C893D}">
      <dgm:prSet/>
      <dgm:spPr/>
      <dgm:t>
        <a:bodyPr/>
        <a:lstStyle/>
        <a:p>
          <a:endParaRPr lang="es-ES"/>
        </a:p>
      </dgm:t>
    </dgm:pt>
    <dgm:pt modelId="{3E383176-C91F-4C13-A5FE-8C4109F2326E}">
      <dgm:prSet/>
      <dgm:spPr/>
      <dgm:t>
        <a:bodyPr/>
        <a:lstStyle/>
        <a:p>
          <a:pPr rtl="0"/>
          <a:r>
            <a:rPr lang="es-EC" smtClean="0"/>
            <a:t>Tener objetivos de impacto claramente definidos (proyectos con objetivos imprecisos no pueden ser evaluados).</a:t>
          </a:r>
          <a:endParaRPr lang="es-EC"/>
        </a:p>
      </dgm:t>
    </dgm:pt>
    <dgm:pt modelId="{6DB65BC0-7532-4F55-96DD-A6ED1B472198}" type="parTrans" cxnId="{57A0A658-7BF7-4F35-8B14-86776A2924FE}">
      <dgm:prSet/>
      <dgm:spPr/>
      <dgm:t>
        <a:bodyPr/>
        <a:lstStyle/>
        <a:p>
          <a:endParaRPr lang="es-ES"/>
        </a:p>
      </dgm:t>
    </dgm:pt>
    <dgm:pt modelId="{1CB70675-9919-40B8-BC9F-4D832288349F}" type="sibTrans" cxnId="{57A0A658-7BF7-4F35-8B14-86776A2924FE}">
      <dgm:prSet/>
      <dgm:spPr/>
      <dgm:t>
        <a:bodyPr/>
        <a:lstStyle/>
        <a:p>
          <a:endParaRPr lang="es-ES"/>
        </a:p>
      </dgm:t>
    </dgm:pt>
    <dgm:pt modelId="{23B6B89A-B060-4F16-8B63-35B681713524}">
      <dgm:prSet/>
      <dgm:spPr/>
      <dgm:t>
        <a:bodyPr/>
        <a:lstStyle/>
        <a:p>
          <a:pPr rtl="0"/>
          <a:r>
            <a:rPr lang="es-EC" smtClean="0"/>
            <a:t>Identificar a la población objetivo a la que está destinada el proyecto (la que teniendo las necesidades no puede satisfacerlas autónomamente vía el mercado). </a:t>
          </a:r>
          <a:endParaRPr lang="es-EC"/>
        </a:p>
      </dgm:t>
    </dgm:pt>
    <dgm:pt modelId="{A978F649-CCE9-45B1-A23A-ED5FC83F22F9}" type="parTrans" cxnId="{DB641A35-3BB4-474C-8C1D-06553C34D637}">
      <dgm:prSet/>
      <dgm:spPr/>
      <dgm:t>
        <a:bodyPr/>
        <a:lstStyle/>
        <a:p>
          <a:endParaRPr lang="es-ES"/>
        </a:p>
      </dgm:t>
    </dgm:pt>
    <dgm:pt modelId="{1C18C376-E9B0-461B-BEAE-345550F6EA47}" type="sibTrans" cxnId="{DB641A35-3BB4-474C-8C1D-06553C34D637}">
      <dgm:prSet/>
      <dgm:spPr/>
      <dgm:t>
        <a:bodyPr/>
        <a:lstStyle/>
        <a:p>
          <a:endParaRPr lang="es-ES"/>
        </a:p>
      </dgm:t>
    </dgm:pt>
    <dgm:pt modelId="{BD8CBD06-CDC7-4D7A-8CA6-EF24E38C0591}">
      <dgm:prSet/>
      <dgm:spPr/>
      <dgm:t>
        <a:bodyPr/>
        <a:lstStyle/>
        <a:p>
          <a:pPr rtl="0"/>
          <a:r>
            <a:rPr lang="es-EC" smtClean="0"/>
            <a:t>Especificar la localización espacial de los beneficiarios.</a:t>
          </a:r>
          <a:endParaRPr lang="es-EC"/>
        </a:p>
      </dgm:t>
    </dgm:pt>
    <dgm:pt modelId="{E2F39A5F-4584-4EA9-8EED-8349644324DB}" type="parTrans" cxnId="{1008F6EB-A4F3-4203-9F46-B90AD2935FD7}">
      <dgm:prSet/>
      <dgm:spPr/>
      <dgm:t>
        <a:bodyPr/>
        <a:lstStyle/>
        <a:p>
          <a:endParaRPr lang="es-ES"/>
        </a:p>
      </dgm:t>
    </dgm:pt>
    <dgm:pt modelId="{4E523060-44CD-427A-A0F5-9BE69D73811A}" type="sibTrans" cxnId="{1008F6EB-A4F3-4203-9F46-B90AD2935FD7}">
      <dgm:prSet/>
      <dgm:spPr/>
      <dgm:t>
        <a:bodyPr/>
        <a:lstStyle/>
        <a:p>
          <a:endParaRPr lang="es-ES"/>
        </a:p>
      </dgm:t>
    </dgm:pt>
    <dgm:pt modelId="{A2CF39CC-7913-4CE9-A657-C033B4DF2636}">
      <dgm:prSet/>
      <dgm:spPr/>
      <dgm:t>
        <a:bodyPr/>
        <a:lstStyle/>
        <a:p>
          <a:pPr rtl="0"/>
          <a:r>
            <a:rPr lang="es-EC" smtClean="0"/>
            <a:t>Establecer una fecha de comienzo y otra de finalización.</a:t>
          </a:r>
          <a:endParaRPr lang="es-EC"/>
        </a:p>
      </dgm:t>
    </dgm:pt>
    <dgm:pt modelId="{0A935210-4F6E-478D-B5E7-17E1BC32B5FE}" type="parTrans" cxnId="{AD815558-08A5-43E4-8C70-404F077FF139}">
      <dgm:prSet/>
      <dgm:spPr/>
      <dgm:t>
        <a:bodyPr/>
        <a:lstStyle/>
        <a:p>
          <a:endParaRPr lang="es-ES"/>
        </a:p>
      </dgm:t>
    </dgm:pt>
    <dgm:pt modelId="{58DE28FA-BC57-485D-BE16-0EBA933A3C47}" type="sibTrans" cxnId="{AD815558-08A5-43E4-8C70-404F077FF139}">
      <dgm:prSet/>
      <dgm:spPr/>
      <dgm:t>
        <a:bodyPr/>
        <a:lstStyle/>
        <a:p>
          <a:endParaRPr lang="es-ES"/>
        </a:p>
      </dgm:t>
    </dgm:pt>
    <dgm:pt modelId="{FC83E53D-77D5-48AA-8C2D-1CAA03B07275}" type="pres">
      <dgm:prSet presAssocID="{E087A6B8-5837-4ED1-BC69-EE52CC0829D7}" presName="diagram" presStyleCnt="0">
        <dgm:presLayoutVars>
          <dgm:chPref val="1"/>
          <dgm:dir/>
          <dgm:animOne val="branch"/>
          <dgm:animLvl val="lvl"/>
          <dgm:resizeHandles/>
        </dgm:presLayoutVars>
      </dgm:prSet>
      <dgm:spPr/>
      <dgm:t>
        <a:bodyPr/>
        <a:lstStyle/>
        <a:p>
          <a:endParaRPr lang="es-ES"/>
        </a:p>
      </dgm:t>
    </dgm:pt>
    <dgm:pt modelId="{EEB1A433-AD7E-4D46-858E-F7F54F46CF35}" type="pres">
      <dgm:prSet presAssocID="{7F17C3D9-54D5-4B8A-98DF-EB0C70C28DDD}" presName="root" presStyleCnt="0"/>
      <dgm:spPr/>
    </dgm:pt>
    <dgm:pt modelId="{C491A97F-2F04-4AAF-9ABB-5130FF3EC906}" type="pres">
      <dgm:prSet presAssocID="{7F17C3D9-54D5-4B8A-98DF-EB0C70C28DDD}" presName="rootComposite" presStyleCnt="0"/>
      <dgm:spPr/>
    </dgm:pt>
    <dgm:pt modelId="{669B82DB-642B-4C39-B9F6-20D19988EB11}" type="pres">
      <dgm:prSet presAssocID="{7F17C3D9-54D5-4B8A-98DF-EB0C70C28DDD}" presName="rootText" presStyleLbl="node1" presStyleIdx="0" presStyleCnt="1" custScaleX="546646"/>
      <dgm:spPr/>
      <dgm:t>
        <a:bodyPr/>
        <a:lstStyle/>
        <a:p>
          <a:endParaRPr lang="es-ES"/>
        </a:p>
      </dgm:t>
    </dgm:pt>
    <dgm:pt modelId="{D9CC74E7-06AF-427D-AEEF-2AB058196FE7}" type="pres">
      <dgm:prSet presAssocID="{7F17C3D9-54D5-4B8A-98DF-EB0C70C28DDD}" presName="rootConnector" presStyleLbl="node1" presStyleIdx="0" presStyleCnt="1"/>
      <dgm:spPr/>
      <dgm:t>
        <a:bodyPr/>
        <a:lstStyle/>
        <a:p>
          <a:endParaRPr lang="es-ES"/>
        </a:p>
      </dgm:t>
    </dgm:pt>
    <dgm:pt modelId="{5FC6E275-6F15-4598-BE36-8D9062D95383}" type="pres">
      <dgm:prSet presAssocID="{7F17C3D9-54D5-4B8A-98DF-EB0C70C28DDD}" presName="childShape" presStyleCnt="0"/>
      <dgm:spPr/>
    </dgm:pt>
    <dgm:pt modelId="{1F874DBB-8539-4A7B-B41C-C875EA380F62}" type="pres">
      <dgm:prSet presAssocID="{0C697273-F91C-48A8-A3AB-6FAD728E3293}" presName="Name13" presStyleLbl="parChTrans1D2" presStyleIdx="0" presStyleCnt="5"/>
      <dgm:spPr/>
      <dgm:t>
        <a:bodyPr/>
        <a:lstStyle/>
        <a:p>
          <a:endParaRPr lang="es-ES"/>
        </a:p>
      </dgm:t>
    </dgm:pt>
    <dgm:pt modelId="{AB39B4D6-6E5B-4929-882F-914308475D4B}" type="pres">
      <dgm:prSet presAssocID="{A8A3EEA5-AF7C-4EC1-B45C-7111CEF85881}" presName="childText" presStyleLbl="bgAcc1" presStyleIdx="0" presStyleCnt="5" custScaleX="546646">
        <dgm:presLayoutVars>
          <dgm:bulletEnabled val="1"/>
        </dgm:presLayoutVars>
      </dgm:prSet>
      <dgm:spPr/>
      <dgm:t>
        <a:bodyPr/>
        <a:lstStyle/>
        <a:p>
          <a:endParaRPr lang="es-ES"/>
        </a:p>
      </dgm:t>
    </dgm:pt>
    <dgm:pt modelId="{76430CC0-3FDA-4EBB-9677-61D1ADDA6710}" type="pres">
      <dgm:prSet presAssocID="{6DB65BC0-7532-4F55-96DD-A6ED1B472198}" presName="Name13" presStyleLbl="parChTrans1D2" presStyleIdx="1" presStyleCnt="5"/>
      <dgm:spPr/>
      <dgm:t>
        <a:bodyPr/>
        <a:lstStyle/>
        <a:p>
          <a:endParaRPr lang="es-ES"/>
        </a:p>
      </dgm:t>
    </dgm:pt>
    <dgm:pt modelId="{80C9D410-B201-4052-945D-E4F9F80C31C2}" type="pres">
      <dgm:prSet presAssocID="{3E383176-C91F-4C13-A5FE-8C4109F2326E}" presName="childText" presStyleLbl="bgAcc1" presStyleIdx="1" presStyleCnt="5" custScaleX="546646">
        <dgm:presLayoutVars>
          <dgm:bulletEnabled val="1"/>
        </dgm:presLayoutVars>
      </dgm:prSet>
      <dgm:spPr/>
      <dgm:t>
        <a:bodyPr/>
        <a:lstStyle/>
        <a:p>
          <a:endParaRPr lang="es-ES"/>
        </a:p>
      </dgm:t>
    </dgm:pt>
    <dgm:pt modelId="{EE55E0BC-05B8-47D4-BF5D-C11F57A0C930}" type="pres">
      <dgm:prSet presAssocID="{A978F649-CCE9-45B1-A23A-ED5FC83F22F9}" presName="Name13" presStyleLbl="parChTrans1D2" presStyleIdx="2" presStyleCnt="5"/>
      <dgm:spPr/>
      <dgm:t>
        <a:bodyPr/>
        <a:lstStyle/>
        <a:p>
          <a:endParaRPr lang="es-ES"/>
        </a:p>
      </dgm:t>
    </dgm:pt>
    <dgm:pt modelId="{F89F401B-C4C7-4D93-89A9-34EA2144F80F}" type="pres">
      <dgm:prSet presAssocID="{23B6B89A-B060-4F16-8B63-35B681713524}" presName="childText" presStyleLbl="bgAcc1" presStyleIdx="2" presStyleCnt="5" custScaleX="546646">
        <dgm:presLayoutVars>
          <dgm:bulletEnabled val="1"/>
        </dgm:presLayoutVars>
      </dgm:prSet>
      <dgm:spPr/>
      <dgm:t>
        <a:bodyPr/>
        <a:lstStyle/>
        <a:p>
          <a:endParaRPr lang="es-ES"/>
        </a:p>
      </dgm:t>
    </dgm:pt>
    <dgm:pt modelId="{2FEA6818-DB1C-4BE4-AA34-EA07127F1831}" type="pres">
      <dgm:prSet presAssocID="{E2F39A5F-4584-4EA9-8EED-8349644324DB}" presName="Name13" presStyleLbl="parChTrans1D2" presStyleIdx="3" presStyleCnt="5"/>
      <dgm:spPr/>
      <dgm:t>
        <a:bodyPr/>
        <a:lstStyle/>
        <a:p>
          <a:endParaRPr lang="es-ES"/>
        </a:p>
      </dgm:t>
    </dgm:pt>
    <dgm:pt modelId="{FFC51BAD-DA01-4385-8249-DC2F3C9C3644}" type="pres">
      <dgm:prSet presAssocID="{BD8CBD06-CDC7-4D7A-8CA6-EF24E38C0591}" presName="childText" presStyleLbl="bgAcc1" presStyleIdx="3" presStyleCnt="5" custScaleX="546646">
        <dgm:presLayoutVars>
          <dgm:bulletEnabled val="1"/>
        </dgm:presLayoutVars>
      </dgm:prSet>
      <dgm:spPr/>
      <dgm:t>
        <a:bodyPr/>
        <a:lstStyle/>
        <a:p>
          <a:endParaRPr lang="es-ES"/>
        </a:p>
      </dgm:t>
    </dgm:pt>
    <dgm:pt modelId="{71DA8F15-950D-494C-B1F2-F658DA18EC21}" type="pres">
      <dgm:prSet presAssocID="{0A935210-4F6E-478D-B5E7-17E1BC32B5FE}" presName="Name13" presStyleLbl="parChTrans1D2" presStyleIdx="4" presStyleCnt="5"/>
      <dgm:spPr/>
      <dgm:t>
        <a:bodyPr/>
        <a:lstStyle/>
        <a:p>
          <a:endParaRPr lang="es-ES"/>
        </a:p>
      </dgm:t>
    </dgm:pt>
    <dgm:pt modelId="{710168A9-E801-49D5-BCE0-5CCC8B02EA6A}" type="pres">
      <dgm:prSet presAssocID="{A2CF39CC-7913-4CE9-A657-C033B4DF2636}" presName="childText" presStyleLbl="bgAcc1" presStyleIdx="4" presStyleCnt="5" custScaleX="546646">
        <dgm:presLayoutVars>
          <dgm:bulletEnabled val="1"/>
        </dgm:presLayoutVars>
      </dgm:prSet>
      <dgm:spPr/>
      <dgm:t>
        <a:bodyPr/>
        <a:lstStyle/>
        <a:p>
          <a:endParaRPr lang="es-ES"/>
        </a:p>
      </dgm:t>
    </dgm:pt>
  </dgm:ptLst>
  <dgm:cxnLst>
    <dgm:cxn modelId="{A97DFBEC-387C-43AE-BD43-2107E88C893D}" srcId="{7F17C3D9-54D5-4B8A-98DF-EB0C70C28DDD}" destId="{A8A3EEA5-AF7C-4EC1-B45C-7111CEF85881}" srcOrd="0" destOrd="0" parTransId="{0C697273-F91C-48A8-A3AB-6FAD728E3293}" sibTransId="{50DEE892-7D7A-47AA-99DD-4B0560BB9A2F}"/>
    <dgm:cxn modelId="{57A0A658-7BF7-4F35-8B14-86776A2924FE}" srcId="{7F17C3D9-54D5-4B8A-98DF-EB0C70C28DDD}" destId="{3E383176-C91F-4C13-A5FE-8C4109F2326E}" srcOrd="1" destOrd="0" parTransId="{6DB65BC0-7532-4F55-96DD-A6ED1B472198}" sibTransId="{1CB70675-9919-40B8-BC9F-4D832288349F}"/>
    <dgm:cxn modelId="{DC1273CB-E0B5-47DA-9774-BC144F3D0B77}" type="presOf" srcId="{E2F39A5F-4584-4EA9-8EED-8349644324DB}" destId="{2FEA6818-DB1C-4BE4-AA34-EA07127F1831}" srcOrd="0" destOrd="0" presId="urn:microsoft.com/office/officeart/2005/8/layout/hierarchy3"/>
    <dgm:cxn modelId="{F643E368-C24C-4E78-B44E-E6B34CBA5416}" srcId="{E087A6B8-5837-4ED1-BC69-EE52CC0829D7}" destId="{7F17C3D9-54D5-4B8A-98DF-EB0C70C28DDD}" srcOrd="0" destOrd="0" parTransId="{46CBCDC0-03FC-47D9-867D-A50F56BF6C20}" sibTransId="{5685F03E-3135-4B54-AD71-FBA208C652D8}"/>
    <dgm:cxn modelId="{8D4B6792-5D1E-43F3-A6FA-D11AA232E2F3}" type="presOf" srcId="{0A935210-4F6E-478D-B5E7-17E1BC32B5FE}" destId="{71DA8F15-950D-494C-B1F2-F658DA18EC21}" srcOrd="0" destOrd="0" presId="urn:microsoft.com/office/officeart/2005/8/layout/hierarchy3"/>
    <dgm:cxn modelId="{A8A8FBF6-7338-4A95-A9D3-3FCF17AC82D1}" type="presOf" srcId="{23B6B89A-B060-4F16-8B63-35B681713524}" destId="{F89F401B-C4C7-4D93-89A9-34EA2144F80F}" srcOrd="0" destOrd="0" presId="urn:microsoft.com/office/officeart/2005/8/layout/hierarchy3"/>
    <dgm:cxn modelId="{164158F2-D376-4F05-9C7B-F053CF8180B4}" type="presOf" srcId="{A8A3EEA5-AF7C-4EC1-B45C-7111CEF85881}" destId="{AB39B4D6-6E5B-4929-882F-914308475D4B}" srcOrd="0" destOrd="0" presId="urn:microsoft.com/office/officeart/2005/8/layout/hierarchy3"/>
    <dgm:cxn modelId="{8CD3AA7B-0695-45DA-B8D4-DEBF5FE6B561}" type="presOf" srcId="{7F17C3D9-54D5-4B8A-98DF-EB0C70C28DDD}" destId="{669B82DB-642B-4C39-B9F6-20D19988EB11}" srcOrd="0" destOrd="0" presId="urn:microsoft.com/office/officeart/2005/8/layout/hierarchy3"/>
    <dgm:cxn modelId="{6E559787-A822-46E1-8DA6-9185E30D8F06}" type="presOf" srcId="{6DB65BC0-7532-4F55-96DD-A6ED1B472198}" destId="{76430CC0-3FDA-4EBB-9677-61D1ADDA6710}" srcOrd="0" destOrd="0" presId="urn:microsoft.com/office/officeart/2005/8/layout/hierarchy3"/>
    <dgm:cxn modelId="{F753D299-DE8A-4BBF-88F4-1F332BFF8B11}" type="presOf" srcId="{A978F649-CCE9-45B1-A23A-ED5FC83F22F9}" destId="{EE55E0BC-05B8-47D4-BF5D-C11F57A0C930}" srcOrd="0" destOrd="0" presId="urn:microsoft.com/office/officeart/2005/8/layout/hierarchy3"/>
    <dgm:cxn modelId="{DB641A35-3BB4-474C-8C1D-06553C34D637}" srcId="{7F17C3D9-54D5-4B8A-98DF-EB0C70C28DDD}" destId="{23B6B89A-B060-4F16-8B63-35B681713524}" srcOrd="2" destOrd="0" parTransId="{A978F649-CCE9-45B1-A23A-ED5FC83F22F9}" sibTransId="{1C18C376-E9B0-461B-BEAE-345550F6EA47}"/>
    <dgm:cxn modelId="{0B1C1E3E-C57C-4334-A053-484617692C8D}" type="presOf" srcId="{0C697273-F91C-48A8-A3AB-6FAD728E3293}" destId="{1F874DBB-8539-4A7B-B41C-C875EA380F62}" srcOrd="0" destOrd="0" presId="urn:microsoft.com/office/officeart/2005/8/layout/hierarchy3"/>
    <dgm:cxn modelId="{171FBA23-12B3-46B7-BA64-1C7EBB0F3A4A}" type="presOf" srcId="{A2CF39CC-7913-4CE9-A657-C033B4DF2636}" destId="{710168A9-E801-49D5-BCE0-5CCC8B02EA6A}" srcOrd="0" destOrd="0" presId="urn:microsoft.com/office/officeart/2005/8/layout/hierarchy3"/>
    <dgm:cxn modelId="{1008F6EB-A4F3-4203-9F46-B90AD2935FD7}" srcId="{7F17C3D9-54D5-4B8A-98DF-EB0C70C28DDD}" destId="{BD8CBD06-CDC7-4D7A-8CA6-EF24E38C0591}" srcOrd="3" destOrd="0" parTransId="{E2F39A5F-4584-4EA9-8EED-8349644324DB}" sibTransId="{4E523060-44CD-427A-A0F5-9BE69D73811A}"/>
    <dgm:cxn modelId="{09F81366-342C-47D8-B4CE-7F5F08EC3480}" type="presOf" srcId="{E087A6B8-5837-4ED1-BC69-EE52CC0829D7}" destId="{FC83E53D-77D5-48AA-8C2D-1CAA03B07275}" srcOrd="0" destOrd="0" presId="urn:microsoft.com/office/officeart/2005/8/layout/hierarchy3"/>
    <dgm:cxn modelId="{AD815558-08A5-43E4-8C70-404F077FF139}" srcId="{7F17C3D9-54D5-4B8A-98DF-EB0C70C28DDD}" destId="{A2CF39CC-7913-4CE9-A657-C033B4DF2636}" srcOrd="4" destOrd="0" parTransId="{0A935210-4F6E-478D-B5E7-17E1BC32B5FE}" sibTransId="{58DE28FA-BC57-485D-BE16-0EBA933A3C47}"/>
    <dgm:cxn modelId="{7CC08207-1A46-470F-937A-4908BB8DBD24}" type="presOf" srcId="{3E383176-C91F-4C13-A5FE-8C4109F2326E}" destId="{80C9D410-B201-4052-945D-E4F9F80C31C2}" srcOrd="0" destOrd="0" presId="urn:microsoft.com/office/officeart/2005/8/layout/hierarchy3"/>
    <dgm:cxn modelId="{477C8B03-7014-490B-8124-03A3ACA5E873}" type="presOf" srcId="{7F17C3D9-54D5-4B8A-98DF-EB0C70C28DDD}" destId="{D9CC74E7-06AF-427D-AEEF-2AB058196FE7}" srcOrd="1" destOrd="0" presId="urn:microsoft.com/office/officeart/2005/8/layout/hierarchy3"/>
    <dgm:cxn modelId="{9475A58D-2DBB-417B-8E7E-BA7A6011A9D5}" type="presOf" srcId="{BD8CBD06-CDC7-4D7A-8CA6-EF24E38C0591}" destId="{FFC51BAD-DA01-4385-8249-DC2F3C9C3644}" srcOrd="0" destOrd="0" presId="urn:microsoft.com/office/officeart/2005/8/layout/hierarchy3"/>
    <dgm:cxn modelId="{935C3243-D5C1-45FC-B607-1533D52FBEFB}" type="presParOf" srcId="{FC83E53D-77D5-48AA-8C2D-1CAA03B07275}" destId="{EEB1A433-AD7E-4D46-858E-F7F54F46CF35}" srcOrd="0" destOrd="0" presId="urn:microsoft.com/office/officeart/2005/8/layout/hierarchy3"/>
    <dgm:cxn modelId="{E6931F24-98EF-48FA-9BDB-55E378428E9D}" type="presParOf" srcId="{EEB1A433-AD7E-4D46-858E-F7F54F46CF35}" destId="{C491A97F-2F04-4AAF-9ABB-5130FF3EC906}" srcOrd="0" destOrd="0" presId="urn:microsoft.com/office/officeart/2005/8/layout/hierarchy3"/>
    <dgm:cxn modelId="{BE0857D6-B7A8-473D-9702-D2E972C4883C}" type="presParOf" srcId="{C491A97F-2F04-4AAF-9ABB-5130FF3EC906}" destId="{669B82DB-642B-4C39-B9F6-20D19988EB11}" srcOrd="0" destOrd="0" presId="urn:microsoft.com/office/officeart/2005/8/layout/hierarchy3"/>
    <dgm:cxn modelId="{88C8F608-6DE9-413B-87F6-0A8BC5247FB1}" type="presParOf" srcId="{C491A97F-2F04-4AAF-9ABB-5130FF3EC906}" destId="{D9CC74E7-06AF-427D-AEEF-2AB058196FE7}" srcOrd="1" destOrd="0" presId="urn:microsoft.com/office/officeart/2005/8/layout/hierarchy3"/>
    <dgm:cxn modelId="{065B4B91-CCC0-4E03-BAD1-2FE348522BEF}" type="presParOf" srcId="{EEB1A433-AD7E-4D46-858E-F7F54F46CF35}" destId="{5FC6E275-6F15-4598-BE36-8D9062D95383}" srcOrd="1" destOrd="0" presId="urn:microsoft.com/office/officeart/2005/8/layout/hierarchy3"/>
    <dgm:cxn modelId="{1C5FF4C4-2143-4013-B4D1-C968D32068C7}" type="presParOf" srcId="{5FC6E275-6F15-4598-BE36-8D9062D95383}" destId="{1F874DBB-8539-4A7B-B41C-C875EA380F62}" srcOrd="0" destOrd="0" presId="urn:microsoft.com/office/officeart/2005/8/layout/hierarchy3"/>
    <dgm:cxn modelId="{BF01DEF2-016F-4329-83F3-D76E49A28887}" type="presParOf" srcId="{5FC6E275-6F15-4598-BE36-8D9062D95383}" destId="{AB39B4D6-6E5B-4929-882F-914308475D4B}" srcOrd="1" destOrd="0" presId="urn:microsoft.com/office/officeart/2005/8/layout/hierarchy3"/>
    <dgm:cxn modelId="{C79B4C46-5D29-4D64-8A45-30C28C1C630E}" type="presParOf" srcId="{5FC6E275-6F15-4598-BE36-8D9062D95383}" destId="{76430CC0-3FDA-4EBB-9677-61D1ADDA6710}" srcOrd="2" destOrd="0" presId="urn:microsoft.com/office/officeart/2005/8/layout/hierarchy3"/>
    <dgm:cxn modelId="{B2141ACD-A88E-4031-9790-D38B218CF49F}" type="presParOf" srcId="{5FC6E275-6F15-4598-BE36-8D9062D95383}" destId="{80C9D410-B201-4052-945D-E4F9F80C31C2}" srcOrd="3" destOrd="0" presId="urn:microsoft.com/office/officeart/2005/8/layout/hierarchy3"/>
    <dgm:cxn modelId="{2E7B438C-73A9-4D2D-B4B4-19F6A920696B}" type="presParOf" srcId="{5FC6E275-6F15-4598-BE36-8D9062D95383}" destId="{EE55E0BC-05B8-47D4-BF5D-C11F57A0C930}" srcOrd="4" destOrd="0" presId="urn:microsoft.com/office/officeart/2005/8/layout/hierarchy3"/>
    <dgm:cxn modelId="{DE25B156-D485-4CE1-8DD1-530E1D0B22E1}" type="presParOf" srcId="{5FC6E275-6F15-4598-BE36-8D9062D95383}" destId="{F89F401B-C4C7-4D93-89A9-34EA2144F80F}" srcOrd="5" destOrd="0" presId="urn:microsoft.com/office/officeart/2005/8/layout/hierarchy3"/>
    <dgm:cxn modelId="{A21B016E-1291-41C1-BFE5-6B49608D048B}" type="presParOf" srcId="{5FC6E275-6F15-4598-BE36-8D9062D95383}" destId="{2FEA6818-DB1C-4BE4-AA34-EA07127F1831}" srcOrd="6" destOrd="0" presId="urn:microsoft.com/office/officeart/2005/8/layout/hierarchy3"/>
    <dgm:cxn modelId="{4EEB36AE-3545-4578-9CF6-6A1B5F3F1A4A}" type="presParOf" srcId="{5FC6E275-6F15-4598-BE36-8D9062D95383}" destId="{FFC51BAD-DA01-4385-8249-DC2F3C9C3644}" srcOrd="7" destOrd="0" presId="urn:microsoft.com/office/officeart/2005/8/layout/hierarchy3"/>
    <dgm:cxn modelId="{83AF609F-8DC4-4D5E-91E5-5D44FA3A0561}" type="presParOf" srcId="{5FC6E275-6F15-4598-BE36-8D9062D95383}" destId="{71DA8F15-950D-494C-B1F2-F658DA18EC21}" srcOrd="8" destOrd="0" presId="urn:microsoft.com/office/officeart/2005/8/layout/hierarchy3"/>
    <dgm:cxn modelId="{8D74E002-044A-47A4-A402-CE025E118E00}" type="presParOf" srcId="{5FC6E275-6F15-4598-BE36-8D9062D95383}" destId="{710168A9-E801-49D5-BCE0-5CCC8B02EA6A}" srcOrd="9"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F4506F51-B2D6-4298-B449-37124558C7CA}" type="doc">
      <dgm:prSet loTypeId="urn:microsoft.com/office/officeart/2005/8/layout/default" loCatId="list" qsTypeId="urn:microsoft.com/office/officeart/2005/8/quickstyle/simple1" qsCatId="simple" csTypeId="urn:microsoft.com/office/officeart/2005/8/colors/colorful4" csCatId="colorful" phldr="1"/>
      <dgm:spPr/>
      <dgm:t>
        <a:bodyPr/>
        <a:lstStyle/>
        <a:p>
          <a:endParaRPr lang="es-ES"/>
        </a:p>
      </dgm:t>
    </dgm:pt>
    <dgm:pt modelId="{4B18FC95-2405-4BE8-893D-70B611B0D4E7}">
      <dgm:prSet/>
      <dgm:spPr/>
      <dgm:t>
        <a:bodyPr/>
        <a:lstStyle/>
        <a:p>
          <a:pPr rtl="0"/>
          <a:r>
            <a:rPr lang="es-EC" b="1" u="sng" smtClean="0"/>
            <a:t>Un programa social </a:t>
          </a:r>
          <a:r>
            <a:rPr lang="es-EC" smtClean="0"/>
            <a:t>es un conjunto de proyectos que persiguen los mismos objetivos, que pueden diferenciarse por trabajar con poblaciones diferentes y/o utilizar distintas estrategias de intervención. </a:t>
          </a:r>
          <a:endParaRPr lang="es-EC"/>
        </a:p>
      </dgm:t>
    </dgm:pt>
    <dgm:pt modelId="{03E8E5D6-7FA8-4EE9-A4D9-3410A7110DAB}" type="parTrans" cxnId="{3FE052B0-17F7-4D85-B700-ED04E918BBC7}">
      <dgm:prSet/>
      <dgm:spPr/>
      <dgm:t>
        <a:bodyPr/>
        <a:lstStyle/>
        <a:p>
          <a:endParaRPr lang="es-ES"/>
        </a:p>
      </dgm:t>
    </dgm:pt>
    <dgm:pt modelId="{FF47C443-F285-4E7B-A95D-284FE96D9BD2}" type="sibTrans" cxnId="{3FE052B0-17F7-4D85-B700-ED04E918BBC7}">
      <dgm:prSet/>
      <dgm:spPr/>
      <dgm:t>
        <a:bodyPr/>
        <a:lstStyle/>
        <a:p>
          <a:endParaRPr lang="es-ES"/>
        </a:p>
      </dgm:t>
    </dgm:pt>
    <dgm:pt modelId="{CCCDEF67-6E68-4365-897E-A4C372272079}">
      <dgm:prSet/>
      <dgm:spPr/>
      <dgm:t>
        <a:bodyPr/>
        <a:lstStyle/>
        <a:p>
          <a:pPr rtl="0"/>
          <a:r>
            <a:rPr lang="es-EC" b="1" u="sng" dirty="0" smtClean="0"/>
            <a:t>La política social </a:t>
          </a:r>
          <a:r>
            <a:rPr lang="es-EC" dirty="0" smtClean="0"/>
            <a:t>es un conjunto de programas que pretenden alcanzar los mismos fines. Da las orientaciones sobre qué problemas sociales priorizar y define las principales vías y/o límites para la intervención que la política plantea.</a:t>
          </a:r>
          <a:endParaRPr lang="es-EC" dirty="0"/>
        </a:p>
      </dgm:t>
    </dgm:pt>
    <dgm:pt modelId="{0F900486-FF52-46C0-9C7B-1E9C3168FA4B}" type="parTrans" cxnId="{539D1026-825B-4D52-B13A-BCDCDC2B5468}">
      <dgm:prSet/>
      <dgm:spPr/>
      <dgm:t>
        <a:bodyPr/>
        <a:lstStyle/>
        <a:p>
          <a:endParaRPr lang="es-ES"/>
        </a:p>
      </dgm:t>
    </dgm:pt>
    <dgm:pt modelId="{19173640-47A6-4E1A-8925-7B0124F81701}" type="sibTrans" cxnId="{539D1026-825B-4D52-B13A-BCDCDC2B5468}">
      <dgm:prSet/>
      <dgm:spPr/>
      <dgm:t>
        <a:bodyPr/>
        <a:lstStyle/>
        <a:p>
          <a:endParaRPr lang="es-ES"/>
        </a:p>
      </dgm:t>
    </dgm:pt>
    <dgm:pt modelId="{FBEFD7E5-C272-4E1F-8E2E-6AA359280263}">
      <dgm:prSet/>
      <dgm:spPr/>
      <dgm:t>
        <a:bodyPr/>
        <a:lstStyle/>
        <a:p>
          <a:pPr rtl="0"/>
          <a:r>
            <a:rPr lang="es-EC" dirty="0" smtClean="0"/>
            <a:t>Los programas y proyectos sociales, se enmarcan en una política, de la que constituyen su traducción operacional, vía la asignación de recursos que permite su implementación. </a:t>
          </a:r>
          <a:endParaRPr lang="es-EC" dirty="0"/>
        </a:p>
      </dgm:t>
    </dgm:pt>
    <dgm:pt modelId="{92E785CE-D3B9-408C-A58C-13D38A87622D}" type="parTrans" cxnId="{6F0A3352-7A4A-49EA-89B0-089191A07803}">
      <dgm:prSet/>
      <dgm:spPr/>
      <dgm:t>
        <a:bodyPr/>
        <a:lstStyle/>
        <a:p>
          <a:endParaRPr lang="es-ES"/>
        </a:p>
      </dgm:t>
    </dgm:pt>
    <dgm:pt modelId="{460ADAC8-E820-461F-ADF3-7EB01FCB1E1A}" type="sibTrans" cxnId="{6F0A3352-7A4A-49EA-89B0-089191A07803}">
      <dgm:prSet/>
      <dgm:spPr/>
      <dgm:t>
        <a:bodyPr/>
        <a:lstStyle/>
        <a:p>
          <a:endParaRPr lang="es-ES"/>
        </a:p>
      </dgm:t>
    </dgm:pt>
    <dgm:pt modelId="{22177BDE-7A8C-47A4-B72E-A0A18F1BE12C}" type="pres">
      <dgm:prSet presAssocID="{F4506F51-B2D6-4298-B449-37124558C7CA}" presName="diagram" presStyleCnt="0">
        <dgm:presLayoutVars>
          <dgm:dir/>
          <dgm:resizeHandles val="exact"/>
        </dgm:presLayoutVars>
      </dgm:prSet>
      <dgm:spPr/>
      <dgm:t>
        <a:bodyPr/>
        <a:lstStyle/>
        <a:p>
          <a:endParaRPr lang="es-ES"/>
        </a:p>
      </dgm:t>
    </dgm:pt>
    <dgm:pt modelId="{E1EC6660-F964-4E34-8A95-E84A4F8056D7}" type="pres">
      <dgm:prSet presAssocID="{4B18FC95-2405-4BE8-893D-70B611B0D4E7}" presName="node" presStyleLbl="node1" presStyleIdx="0" presStyleCnt="3" custScaleY="67566" custLinFactX="5000" custLinFactNeighborX="100000" custLinFactNeighborY="38716">
        <dgm:presLayoutVars>
          <dgm:bulletEnabled val="1"/>
        </dgm:presLayoutVars>
      </dgm:prSet>
      <dgm:spPr/>
      <dgm:t>
        <a:bodyPr/>
        <a:lstStyle/>
        <a:p>
          <a:endParaRPr lang="es-ES"/>
        </a:p>
      </dgm:t>
    </dgm:pt>
    <dgm:pt modelId="{8BFFA779-0200-4326-AC3F-6440E886816B}" type="pres">
      <dgm:prSet presAssocID="{FF47C443-F285-4E7B-A95D-284FE96D9BD2}" presName="sibTrans" presStyleCnt="0"/>
      <dgm:spPr/>
    </dgm:pt>
    <dgm:pt modelId="{716C0833-D526-4986-BC13-F33A938A5385}" type="pres">
      <dgm:prSet presAssocID="{CCCDEF67-6E68-4365-897E-A4C372272079}" presName="node" presStyleLbl="node1" presStyleIdx="1" presStyleCnt="3" custScaleY="70075" custLinFactX="-5937" custLinFactNeighborX="-100000" custLinFactNeighborY="-33324">
        <dgm:presLayoutVars>
          <dgm:bulletEnabled val="1"/>
        </dgm:presLayoutVars>
      </dgm:prSet>
      <dgm:spPr/>
      <dgm:t>
        <a:bodyPr/>
        <a:lstStyle/>
        <a:p>
          <a:endParaRPr lang="es-ES"/>
        </a:p>
      </dgm:t>
    </dgm:pt>
    <dgm:pt modelId="{42A2435F-11D7-44FF-8CCC-6908E3C216B9}" type="pres">
      <dgm:prSet presAssocID="{19173640-47A6-4E1A-8925-7B0124F81701}" presName="sibTrans" presStyleCnt="0"/>
      <dgm:spPr/>
    </dgm:pt>
    <dgm:pt modelId="{87A13FDB-9CD7-4168-87FB-FB875A58732D}" type="pres">
      <dgm:prSet presAssocID="{FBEFD7E5-C272-4E1F-8E2E-6AA359280263}" presName="node" presStyleLbl="node1" presStyleIdx="2" presStyleCnt="3" custScaleY="65258" custLinFactNeighborX="-14559" custLinFactNeighborY="29721">
        <dgm:presLayoutVars>
          <dgm:bulletEnabled val="1"/>
        </dgm:presLayoutVars>
      </dgm:prSet>
      <dgm:spPr/>
      <dgm:t>
        <a:bodyPr/>
        <a:lstStyle/>
        <a:p>
          <a:endParaRPr lang="es-ES"/>
        </a:p>
      </dgm:t>
    </dgm:pt>
  </dgm:ptLst>
  <dgm:cxnLst>
    <dgm:cxn modelId="{539D1026-825B-4D52-B13A-BCDCDC2B5468}" srcId="{F4506F51-B2D6-4298-B449-37124558C7CA}" destId="{CCCDEF67-6E68-4365-897E-A4C372272079}" srcOrd="1" destOrd="0" parTransId="{0F900486-FF52-46C0-9C7B-1E9C3168FA4B}" sibTransId="{19173640-47A6-4E1A-8925-7B0124F81701}"/>
    <dgm:cxn modelId="{74B52630-DE34-41FD-823B-07EB0FB231C1}" type="presOf" srcId="{4B18FC95-2405-4BE8-893D-70B611B0D4E7}" destId="{E1EC6660-F964-4E34-8A95-E84A4F8056D7}" srcOrd="0" destOrd="0" presId="urn:microsoft.com/office/officeart/2005/8/layout/default"/>
    <dgm:cxn modelId="{6F0A3352-7A4A-49EA-89B0-089191A07803}" srcId="{F4506F51-B2D6-4298-B449-37124558C7CA}" destId="{FBEFD7E5-C272-4E1F-8E2E-6AA359280263}" srcOrd="2" destOrd="0" parTransId="{92E785CE-D3B9-408C-A58C-13D38A87622D}" sibTransId="{460ADAC8-E820-461F-ADF3-7EB01FCB1E1A}"/>
    <dgm:cxn modelId="{81772559-BCF2-4DC2-9FD5-39F202CB6707}" type="presOf" srcId="{CCCDEF67-6E68-4365-897E-A4C372272079}" destId="{716C0833-D526-4986-BC13-F33A938A5385}" srcOrd="0" destOrd="0" presId="urn:microsoft.com/office/officeart/2005/8/layout/default"/>
    <dgm:cxn modelId="{3FE052B0-17F7-4D85-B700-ED04E918BBC7}" srcId="{F4506F51-B2D6-4298-B449-37124558C7CA}" destId="{4B18FC95-2405-4BE8-893D-70B611B0D4E7}" srcOrd="0" destOrd="0" parTransId="{03E8E5D6-7FA8-4EE9-A4D9-3410A7110DAB}" sibTransId="{FF47C443-F285-4E7B-A95D-284FE96D9BD2}"/>
    <dgm:cxn modelId="{416BB617-7ED3-4DAD-829B-39744D640945}" type="presOf" srcId="{FBEFD7E5-C272-4E1F-8E2E-6AA359280263}" destId="{87A13FDB-9CD7-4168-87FB-FB875A58732D}" srcOrd="0" destOrd="0" presId="urn:microsoft.com/office/officeart/2005/8/layout/default"/>
    <dgm:cxn modelId="{89011972-5487-4A61-A805-9AEEDBC38097}" type="presOf" srcId="{F4506F51-B2D6-4298-B449-37124558C7CA}" destId="{22177BDE-7A8C-47A4-B72E-A0A18F1BE12C}" srcOrd="0" destOrd="0" presId="urn:microsoft.com/office/officeart/2005/8/layout/default"/>
    <dgm:cxn modelId="{FA07EC06-9659-48EC-B434-DDA8F6B22E55}" type="presParOf" srcId="{22177BDE-7A8C-47A4-B72E-A0A18F1BE12C}" destId="{E1EC6660-F964-4E34-8A95-E84A4F8056D7}" srcOrd="0" destOrd="0" presId="urn:microsoft.com/office/officeart/2005/8/layout/default"/>
    <dgm:cxn modelId="{5DF424F3-9B5F-4E92-8B70-20FEA8DF5BD7}" type="presParOf" srcId="{22177BDE-7A8C-47A4-B72E-A0A18F1BE12C}" destId="{8BFFA779-0200-4326-AC3F-6440E886816B}" srcOrd="1" destOrd="0" presId="urn:microsoft.com/office/officeart/2005/8/layout/default"/>
    <dgm:cxn modelId="{0072F12C-1921-40DB-B6EA-E7AF20414859}" type="presParOf" srcId="{22177BDE-7A8C-47A4-B72E-A0A18F1BE12C}" destId="{716C0833-D526-4986-BC13-F33A938A5385}" srcOrd="2" destOrd="0" presId="urn:microsoft.com/office/officeart/2005/8/layout/default"/>
    <dgm:cxn modelId="{A7BB327C-BB94-47CB-B179-864DF97DE5B2}" type="presParOf" srcId="{22177BDE-7A8C-47A4-B72E-A0A18F1BE12C}" destId="{42A2435F-11D7-44FF-8CCC-6908E3C216B9}" srcOrd="3" destOrd="0" presId="urn:microsoft.com/office/officeart/2005/8/layout/default"/>
    <dgm:cxn modelId="{1B811E36-7E96-44FF-925E-A62E52F54702}" type="presParOf" srcId="{22177BDE-7A8C-47A4-B72E-A0A18F1BE12C}" destId="{87A13FDB-9CD7-4168-87FB-FB875A58732D}" srcOrd="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97E62530-2B59-491C-8314-F6049F9CB340}" type="doc">
      <dgm:prSet loTypeId="urn:microsoft.com/office/officeart/2005/8/layout/cycle2" loCatId="cycle" qsTypeId="urn:microsoft.com/office/officeart/2005/8/quickstyle/simple1" qsCatId="simple" csTypeId="urn:microsoft.com/office/officeart/2005/8/colors/colorful1#12" csCatId="colorful" phldr="1"/>
      <dgm:spPr/>
      <dgm:t>
        <a:bodyPr/>
        <a:lstStyle/>
        <a:p>
          <a:endParaRPr lang="es-ES"/>
        </a:p>
      </dgm:t>
    </dgm:pt>
    <dgm:pt modelId="{C3AEBB4F-B8D3-4CA8-A586-C2BE5956AE1D}">
      <dgm:prSet phldrT="[Texto]"/>
      <dgm:spPr/>
      <dgm:t>
        <a:bodyPr/>
        <a:lstStyle/>
        <a:p>
          <a:r>
            <a:rPr lang="es-ES" dirty="0" smtClean="0"/>
            <a:t>Identificación</a:t>
          </a:r>
          <a:endParaRPr lang="es-ES" dirty="0"/>
        </a:p>
      </dgm:t>
    </dgm:pt>
    <dgm:pt modelId="{8E16C240-FA92-44CB-AB7E-56C6C10CAF79}" type="parTrans" cxnId="{D7A717F5-3C2F-48A4-9F03-025B196BF884}">
      <dgm:prSet/>
      <dgm:spPr/>
      <dgm:t>
        <a:bodyPr/>
        <a:lstStyle/>
        <a:p>
          <a:endParaRPr lang="es-ES"/>
        </a:p>
      </dgm:t>
    </dgm:pt>
    <dgm:pt modelId="{9A3E892A-D291-4BA2-8A31-404C95C5C907}" type="sibTrans" cxnId="{D7A717F5-3C2F-48A4-9F03-025B196BF884}">
      <dgm:prSet/>
      <dgm:spPr/>
      <dgm:t>
        <a:bodyPr/>
        <a:lstStyle/>
        <a:p>
          <a:endParaRPr lang="es-ES"/>
        </a:p>
      </dgm:t>
    </dgm:pt>
    <dgm:pt modelId="{6EDAEACF-52DD-4774-B104-72DE94FD7729}">
      <dgm:prSet phldrT="[Texto]"/>
      <dgm:spPr/>
      <dgm:t>
        <a:bodyPr/>
        <a:lstStyle/>
        <a:p>
          <a:r>
            <a:rPr lang="es-ES" dirty="0" smtClean="0"/>
            <a:t>Planificación</a:t>
          </a:r>
          <a:endParaRPr lang="es-ES" dirty="0"/>
        </a:p>
      </dgm:t>
    </dgm:pt>
    <dgm:pt modelId="{1B9F32F3-05C2-4D61-B133-6A9B8E6659D1}" type="parTrans" cxnId="{B48F5B1F-A9A8-438F-8965-ED146C818F1E}">
      <dgm:prSet/>
      <dgm:spPr/>
      <dgm:t>
        <a:bodyPr/>
        <a:lstStyle/>
        <a:p>
          <a:endParaRPr lang="es-ES"/>
        </a:p>
      </dgm:t>
    </dgm:pt>
    <dgm:pt modelId="{74A5E414-00CD-4F51-96B5-54F67CA9460E}" type="sibTrans" cxnId="{B48F5B1F-A9A8-438F-8965-ED146C818F1E}">
      <dgm:prSet/>
      <dgm:spPr/>
      <dgm:t>
        <a:bodyPr/>
        <a:lstStyle/>
        <a:p>
          <a:endParaRPr lang="es-ES"/>
        </a:p>
      </dgm:t>
    </dgm:pt>
    <dgm:pt modelId="{F9A7F701-967E-442A-B689-25266B458367}">
      <dgm:prSet phldrT="[Texto]"/>
      <dgm:spPr/>
      <dgm:t>
        <a:bodyPr/>
        <a:lstStyle/>
        <a:p>
          <a:r>
            <a:rPr lang="es-ES" dirty="0" smtClean="0"/>
            <a:t>Ejecución</a:t>
          </a:r>
          <a:endParaRPr lang="es-ES" dirty="0"/>
        </a:p>
      </dgm:t>
    </dgm:pt>
    <dgm:pt modelId="{A8EB6CC8-D0E7-4512-ACB6-6402B9FB3D43}" type="parTrans" cxnId="{F21D0E41-9FA2-4D31-BB0B-D66EDA7F7183}">
      <dgm:prSet/>
      <dgm:spPr/>
      <dgm:t>
        <a:bodyPr/>
        <a:lstStyle/>
        <a:p>
          <a:endParaRPr lang="es-ES"/>
        </a:p>
      </dgm:t>
    </dgm:pt>
    <dgm:pt modelId="{6F5377CF-49E2-4713-A309-D6594CCD7249}" type="sibTrans" cxnId="{F21D0E41-9FA2-4D31-BB0B-D66EDA7F7183}">
      <dgm:prSet/>
      <dgm:spPr/>
      <dgm:t>
        <a:bodyPr/>
        <a:lstStyle/>
        <a:p>
          <a:endParaRPr lang="es-ES"/>
        </a:p>
      </dgm:t>
    </dgm:pt>
    <dgm:pt modelId="{39A15DC3-A0F0-4A23-9912-BBE05B2D3DB1}">
      <dgm:prSet phldrT="[Texto]"/>
      <dgm:spPr/>
      <dgm:t>
        <a:bodyPr/>
        <a:lstStyle/>
        <a:p>
          <a:r>
            <a:rPr lang="es-ES" dirty="0" smtClean="0"/>
            <a:t>Evaluación</a:t>
          </a:r>
          <a:endParaRPr lang="es-ES" dirty="0"/>
        </a:p>
      </dgm:t>
    </dgm:pt>
    <dgm:pt modelId="{2A800CBD-F25B-48FB-AF03-BDCA597A0818}" type="parTrans" cxnId="{1FD1187D-6858-4AE3-9ACA-EA43291FA5D5}">
      <dgm:prSet/>
      <dgm:spPr/>
      <dgm:t>
        <a:bodyPr/>
        <a:lstStyle/>
        <a:p>
          <a:endParaRPr lang="es-ES"/>
        </a:p>
      </dgm:t>
    </dgm:pt>
    <dgm:pt modelId="{C26BD477-09B7-4327-B44F-F15C75CA1792}" type="sibTrans" cxnId="{1FD1187D-6858-4AE3-9ACA-EA43291FA5D5}">
      <dgm:prSet/>
      <dgm:spPr/>
      <dgm:t>
        <a:bodyPr/>
        <a:lstStyle/>
        <a:p>
          <a:endParaRPr lang="es-ES"/>
        </a:p>
      </dgm:t>
    </dgm:pt>
    <dgm:pt modelId="{2A39909F-B0EC-475A-880D-687FE4E8F783}">
      <dgm:prSet phldrT="[Texto]"/>
      <dgm:spPr/>
      <dgm:t>
        <a:bodyPr/>
        <a:lstStyle/>
        <a:p>
          <a:r>
            <a:rPr lang="es-ES" dirty="0" smtClean="0"/>
            <a:t>Finalización</a:t>
          </a:r>
        </a:p>
        <a:p>
          <a:r>
            <a:rPr lang="es-ES" dirty="0" smtClean="0"/>
            <a:t>Entrega</a:t>
          </a:r>
          <a:endParaRPr lang="es-ES" dirty="0"/>
        </a:p>
      </dgm:t>
    </dgm:pt>
    <dgm:pt modelId="{66FDCB2D-1AB9-4402-A0CD-0B4C392CBEB0}" type="parTrans" cxnId="{5365791A-B4FD-488F-A355-C88D06E62F34}">
      <dgm:prSet/>
      <dgm:spPr/>
      <dgm:t>
        <a:bodyPr/>
        <a:lstStyle/>
        <a:p>
          <a:endParaRPr lang="es-ES"/>
        </a:p>
      </dgm:t>
    </dgm:pt>
    <dgm:pt modelId="{4A875DF0-565E-4041-AC82-3ACB5E589459}" type="sibTrans" cxnId="{5365791A-B4FD-488F-A355-C88D06E62F34}">
      <dgm:prSet/>
      <dgm:spPr/>
      <dgm:t>
        <a:bodyPr/>
        <a:lstStyle/>
        <a:p>
          <a:endParaRPr lang="es-ES"/>
        </a:p>
      </dgm:t>
    </dgm:pt>
    <dgm:pt modelId="{9D8454BA-676F-46C3-899D-DFF7CD9D0BBF}" type="pres">
      <dgm:prSet presAssocID="{97E62530-2B59-491C-8314-F6049F9CB340}" presName="cycle" presStyleCnt="0">
        <dgm:presLayoutVars>
          <dgm:dir/>
          <dgm:resizeHandles val="exact"/>
        </dgm:presLayoutVars>
      </dgm:prSet>
      <dgm:spPr/>
      <dgm:t>
        <a:bodyPr/>
        <a:lstStyle/>
        <a:p>
          <a:endParaRPr lang="es-ES"/>
        </a:p>
      </dgm:t>
    </dgm:pt>
    <dgm:pt modelId="{29580B1D-19D3-49F4-A86D-B6B6A2DF11F8}" type="pres">
      <dgm:prSet presAssocID="{C3AEBB4F-B8D3-4CA8-A586-C2BE5956AE1D}" presName="node" presStyleLbl="node1" presStyleIdx="0" presStyleCnt="5">
        <dgm:presLayoutVars>
          <dgm:bulletEnabled val="1"/>
        </dgm:presLayoutVars>
      </dgm:prSet>
      <dgm:spPr/>
      <dgm:t>
        <a:bodyPr/>
        <a:lstStyle/>
        <a:p>
          <a:endParaRPr lang="es-ES"/>
        </a:p>
      </dgm:t>
    </dgm:pt>
    <dgm:pt modelId="{F7EA18DC-3C77-4C08-BECA-9CBDBA5DAF0B}" type="pres">
      <dgm:prSet presAssocID="{9A3E892A-D291-4BA2-8A31-404C95C5C907}" presName="sibTrans" presStyleLbl="sibTrans2D1" presStyleIdx="0" presStyleCnt="5"/>
      <dgm:spPr/>
      <dgm:t>
        <a:bodyPr/>
        <a:lstStyle/>
        <a:p>
          <a:endParaRPr lang="es-ES"/>
        </a:p>
      </dgm:t>
    </dgm:pt>
    <dgm:pt modelId="{922DBD21-E733-406E-A15D-2192130936CF}" type="pres">
      <dgm:prSet presAssocID="{9A3E892A-D291-4BA2-8A31-404C95C5C907}" presName="connectorText" presStyleLbl="sibTrans2D1" presStyleIdx="0" presStyleCnt="5"/>
      <dgm:spPr/>
      <dgm:t>
        <a:bodyPr/>
        <a:lstStyle/>
        <a:p>
          <a:endParaRPr lang="es-ES"/>
        </a:p>
      </dgm:t>
    </dgm:pt>
    <dgm:pt modelId="{9C75E4C5-B9A4-4C0E-B57C-1757348DC548}" type="pres">
      <dgm:prSet presAssocID="{6EDAEACF-52DD-4774-B104-72DE94FD7729}" presName="node" presStyleLbl="node1" presStyleIdx="1" presStyleCnt="5">
        <dgm:presLayoutVars>
          <dgm:bulletEnabled val="1"/>
        </dgm:presLayoutVars>
      </dgm:prSet>
      <dgm:spPr/>
      <dgm:t>
        <a:bodyPr/>
        <a:lstStyle/>
        <a:p>
          <a:endParaRPr lang="es-ES"/>
        </a:p>
      </dgm:t>
    </dgm:pt>
    <dgm:pt modelId="{1981CB94-DA42-496E-9D41-9D853E546236}" type="pres">
      <dgm:prSet presAssocID="{74A5E414-00CD-4F51-96B5-54F67CA9460E}" presName="sibTrans" presStyleLbl="sibTrans2D1" presStyleIdx="1" presStyleCnt="5"/>
      <dgm:spPr/>
      <dgm:t>
        <a:bodyPr/>
        <a:lstStyle/>
        <a:p>
          <a:endParaRPr lang="es-ES"/>
        </a:p>
      </dgm:t>
    </dgm:pt>
    <dgm:pt modelId="{5296CF55-C48E-49F2-ACF8-0A20E66D7B78}" type="pres">
      <dgm:prSet presAssocID="{74A5E414-00CD-4F51-96B5-54F67CA9460E}" presName="connectorText" presStyleLbl="sibTrans2D1" presStyleIdx="1" presStyleCnt="5"/>
      <dgm:spPr/>
      <dgm:t>
        <a:bodyPr/>
        <a:lstStyle/>
        <a:p>
          <a:endParaRPr lang="es-ES"/>
        </a:p>
      </dgm:t>
    </dgm:pt>
    <dgm:pt modelId="{0C835ED3-22FE-4999-8A9D-2F1BFB12E7DD}" type="pres">
      <dgm:prSet presAssocID="{F9A7F701-967E-442A-B689-25266B458367}" presName="node" presStyleLbl="node1" presStyleIdx="2" presStyleCnt="5">
        <dgm:presLayoutVars>
          <dgm:bulletEnabled val="1"/>
        </dgm:presLayoutVars>
      </dgm:prSet>
      <dgm:spPr/>
      <dgm:t>
        <a:bodyPr/>
        <a:lstStyle/>
        <a:p>
          <a:endParaRPr lang="es-ES"/>
        </a:p>
      </dgm:t>
    </dgm:pt>
    <dgm:pt modelId="{C31D8BBA-8A8C-4980-8B22-5FE32B4F1254}" type="pres">
      <dgm:prSet presAssocID="{6F5377CF-49E2-4713-A309-D6594CCD7249}" presName="sibTrans" presStyleLbl="sibTrans2D1" presStyleIdx="2" presStyleCnt="5"/>
      <dgm:spPr/>
      <dgm:t>
        <a:bodyPr/>
        <a:lstStyle/>
        <a:p>
          <a:endParaRPr lang="es-ES"/>
        </a:p>
      </dgm:t>
    </dgm:pt>
    <dgm:pt modelId="{E2C166B3-A83D-48C6-A62B-342650E4DAA9}" type="pres">
      <dgm:prSet presAssocID="{6F5377CF-49E2-4713-A309-D6594CCD7249}" presName="connectorText" presStyleLbl="sibTrans2D1" presStyleIdx="2" presStyleCnt="5"/>
      <dgm:spPr/>
      <dgm:t>
        <a:bodyPr/>
        <a:lstStyle/>
        <a:p>
          <a:endParaRPr lang="es-ES"/>
        </a:p>
      </dgm:t>
    </dgm:pt>
    <dgm:pt modelId="{5D8D96CF-F1EE-4E8D-B191-8B51E7DDC89C}" type="pres">
      <dgm:prSet presAssocID="{39A15DC3-A0F0-4A23-9912-BBE05B2D3DB1}" presName="node" presStyleLbl="node1" presStyleIdx="3" presStyleCnt="5">
        <dgm:presLayoutVars>
          <dgm:bulletEnabled val="1"/>
        </dgm:presLayoutVars>
      </dgm:prSet>
      <dgm:spPr/>
      <dgm:t>
        <a:bodyPr/>
        <a:lstStyle/>
        <a:p>
          <a:endParaRPr lang="es-ES"/>
        </a:p>
      </dgm:t>
    </dgm:pt>
    <dgm:pt modelId="{4F020035-A055-499A-BC35-7B05E69093F1}" type="pres">
      <dgm:prSet presAssocID="{C26BD477-09B7-4327-B44F-F15C75CA1792}" presName="sibTrans" presStyleLbl="sibTrans2D1" presStyleIdx="3" presStyleCnt="5"/>
      <dgm:spPr/>
      <dgm:t>
        <a:bodyPr/>
        <a:lstStyle/>
        <a:p>
          <a:endParaRPr lang="es-ES"/>
        </a:p>
      </dgm:t>
    </dgm:pt>
    <dgm:pt modelId="{D60F3EC3-012A-47BF-9670-31F07391C09F}" type="pres">
      <dgm:prSet presAssocID="{C26BD477-09B7-4327-B44F-F15C75CA1792}" presName="connectorText" presStyleLbl="sibTrans2D1" presStyleIdx="3" presStyleCnt="5"/>
      <dgm:spPr/>
      <dgm:t>
        <a:bodyPr/>
        <a:lstStyle/>
        <a:p>
          <a:endParaRPr lang="es-ES"/>
        </a:p>
      </dgm:t>
    </dgm:pt>
    <dgm:pt modelId="{CC07F053-E74E-434C-AE0D-78BD4748BF83}" type="pres">
      <dgm:prSet presAssocID="{2A39909F-B0EC-475A-880D-687FE4E8F783}" presName="node" presStyleLbl="node1" presStyleIdx="4" presStyleCnt="5">
        <dgm:presLayoutVars>
          <dgm:bulletEnabled val="1"/>
        </dgm:presLayoutVars>
      </dgm:prSet>
      <dgm:spPr/>
      <dgm:t>
        <a:bodyPr/>
        <a:lstStyle/>
        <a:p>
          <a:endParaRPr lang="es-ES"/>
        </a:p>
      </dgm:t>
    </dgm:pt>
    <dgm:pt modelId="{F5DD8A13-E51C-47F9-A078-B3D17453481E}" type="pres">
      <dgm:prSet presAssocID="{4A875DF0-565E-4041-AC82-3ACB5E589459}" presName="sibTrans" presStyleLbl="sibTrans2D1" presStyleIdx="4" presStyleCnt="5"/>
      <dgm:spPr/>
      <dgm:t>
        <a:bodyPr/>
        <a:lstStyle/>
        <a:p>
          <a:endParaRPr lang="es-ES"/>
        </a:p>
      </dgm:t>
    </dgm:pt>
    <dgm:pt modelId="{BC581601-79BC-4D93-A2A8-1AB262DEF151}" type="pres">
      <dgm:prSet presAssocID="{4A875DF0-565E-4041-AC82-3ACB5E589459}" presName="connectorText" presStyleLbl="sibTrans2D1" presStyleIdx="4" presStyleCnt="5"/>
      <dgm:spPr/>
      <dgm:t>
        <a:bodyPr/>
        <a:lstStyle/>
        <a:p>
          <a:endParaRPr lang="es-ES"/>
        </a:p>
      </dgm:t>
    </dgm:pt>
  </dgm:ptLst>
  <dgm:cxnLst>
    <dgm:cxn modelId="{8BB8266D-A9C9-4B62-96EC-0E4C40C62F56}" type="presOf" srcId="{9A3E892A-D291-4BA2-8A31-404C95C5C907}" destId="{F7EA18DC-3C77-4C08-BECA-9CBDBA5DAF0B}" srcOrd="0" destOrd="0" presId="urn:microsoft.com/office/officeart/2005/8/layout/cycle2"/>
    <dgm:cxn modelId="{8A6B9CAD-E4FC-440D-8E7D-1C9D1AC9B056}" type="presOf" srcId="{C26BD477-09B7-4327-B44F-F15C75CA1792}" destId="{4F020035-A055-499A-BC35-7B05E69093F1}" srcOrd="0" destOrd="0" presId="urn:microsoft.com/office/officeart/2005/8/layout/cycle2"/>
    <dgm:cxn modelId="{6A50D0DA-5C59-4FFD-85DC-85949104AC0B}" type="presOf" srcId="{6EDAEACF-52DD-4774-B104-72DE94FD7729}" destId="{9C75E4C5-B9A4-4C0E-B57C-1757348DC548}" srcOrd="0" destOrd="0" presId="urn:microsoft.com/office/officeart/2005/8/layout/cycle2"/>
    <dgm:cxn modelId="{29A8BC7C-F3FE-4FF0-97EC-C0DFF537D951}" type="presOf" srcId="{97E62530-2B59-491C-8314-F6049F9CB340}" destId="{9D8454BA-676F-46C3-899D-DFF7CD9D0BBF}" srcOrd="0" destOrd="0" presId="urn:microsoft.com/office/officeart/2005/8/layout/cycle2"/>
    <dgm:cxn modelId="{D7A717F5-3C2F-48A4-9F03-025B196BF884}" srcId="{97E62530-2B59-491C-8314-F6049F9CB340}" destId="{C3AEBB4F-B8D3-4CA8-A586-C2BE5956AE1D}" srcOrd="0" destOrd="0" parTransId="{8E16C240-FA92-44CB-AB7E-56C6C10CAF79}" sibTransId="{9A3E892A-D291-4BA2-8A31-404C95C5C907}"/>
    <dgm:cxn modelId="{B48F5B1F-A9A8-438F-8965-ED146C818F1E}" srcId="{97E62530-2B59-491C-8314-F6049F9CB340}" destId="{6EDAEACF-52DD-4774-B104-72DE94FD7729}" srcOrd="1" destOrd="0" parTransId="{1B9F32F3-05C2-4D61-B133-6A9B8E6659D1}" sibTransId="{74A5E414-00CD-4F51-96B5-54F67CA9460E}"/>
    <dgm:cxn modelId="{74050042-FE00-414D-8ACB-BF8780443DC8}" type="presOf" srcId="{C26BD477-09B7-4327-B44F-F15C75CA1792}" destId="{D60F3EC3-012A-47BF-9670-31F07391C09F}" srcOrd="1" destOrd="0" presId="urn:microsoft.com/office/officeart/2005/8/layout/cycle2"/>
    <dgm:cxn modelId="{D883747A-8E8A-4815-A9F4-D20E785CAFE6}" type="presOf" srcId="{C3AEBB4F-B8D3-4CA8-A586-C2BE5956AE1D}" destId="{29580B1D-19D3-49F4-A86D-B6B6A2DF11F8}" srcOrd="0" destOrd="0" presId="urn:microsoft.com/office/officeart/2005/8/layout/cycle2"/>
    <dgm:cxn modelId="{1FD1187D-6858-4AE3-9ACA-EA43291FA5D5}" srcId="{97E62530-2B59-491C-8314-F6049F9CB340}" destId="{39A15DC3-A0F0-4A23-9912-BBE05B2D3DB1}" srcOrd="3" destOrd="0" parTransId="{2A800CBD-F25B-48FB-AF03-BDCA597A0818}" sibTransId="{C26BD477-09B7-4327-B44F-F15C75CA1792}"/>
    <dgm:cxn modelId="{A77C05E4-A83B-46BF-A738-0B34196898D6}" type="presOf" srcId="{F9A7F701-967E-442A-B689-25266B458367}" destId="{0C835ED3-22FE-4999-8A9D-2F1BFB12E7DD}" srcOrd="0" destOrd="0" presId="urn:microsoft.com/office/officeart/2005/8/layout/cycle2"/>
    <dgm:cxn modelId="{F21D0E41-9FA2-4D31-BB0B-D66EDA7F7183}" srcId="{97E62530-2B59-491C-8314-F6049F9CB340}" destId="{F9A7F701-967E-442A-B689-25266B458367}" srcOrd="2" destOrd="0" parTransId="{A8EB6CC8-D0E7-4512-ACB6-6402B9FB3D43}" sibTransId="{6F5377CF-49E2-4713-A309-D6594CCD7249}"/>
    <dgm:cxn modelId="{4E968C9B-0D4E-4E43-848E-402FD70E404D}" type="presOf" srcId="{74A5E414-00CD-4F51-96B5-54F67CA9460E}" destId="{5296CF55-C48E-49F2-ACF8-0A20E66D7B78}" srcOrd="1" destOrd="0" presId="urn:microsoft.com/office/officeart/2005/8/layout/cycle2"/>
    <dgm:cxn modelId="{1E67A285-4346-4373-9719-F29CB16E009C}" type="presOf" srcId="{6F5377CF-49E2-4713-A309-D6594CCD7249}" destId="{E2C166B3-A83D-48C6-A62B-342650E4DAA9}" srcOrd="1" destOrd="0" presId="urn:microsoft.com/office/officeart/2005/8/layout/cycle2"/>
    <dgm:cxn modelId="{58647B10-659E-4856-A7E0-E11D50CDA94B}" type="presOf" srcId="{4A875DF0-565E-4041-AC82-3ACB5E589459}" destId="{F5DD8A13-E51C-47F9-A078-B3D17453481E}" srcOrd="0" destOrd="0" presId="urn:microsoft.com/office/officeart/2005/8/layout/cycle2"/>
    <dgm:cxn modelId="{045E99A4-30E4-4504-B1D4-AD6129308ADE}" type="presOf" srcId="{4A875DF0-565E-4041-AC82-3ACB5E589459}" destId="{BC581601-79BC-4D93-A2A8-1AB262DEF151}" srcOrd="1" destOrd="0" presId="urn:microsoft.com/office/officeart/2005/8/layout/cycle2"/>
    <dgm:cxn modelId="{2C1B7D8A-D932-41FE-B3F2-E93E63B6AB80}" type="presOf" srcId="{9A3E892A-D291-4BA2-8A31-404C95C5C907}" destId="{922DBD21-E733-406E-A15D-2192130936CF}" srcOrd="1" destOrd="0" presId="urn:microsoft.com/office/officeart/2005/8/layout/cycle2"/>
    <dgm:cxn modelId="{4FA72A51-3AF9-437C-96E8-D32D57F74F99}" type="presOf" srcId="{2A39909F-B0EC-475A-880D-687FE4E8F783}" destId="{CC07F053-E74E-434C-AE0D-78BD4748BF83}" srcOrd="0" destOrd="0" presId="urn:microsoft.com/office/officeart/2005/8/layout/cycle2"/>
    <dgm:cxn modelId="{B848DD75-0F12-4E63-9BA1-279B5A326840}" type="presOf" srcId="{74A5E414-00CD-4F51-96B5-54F67CA9460E}" destId="{1981CB94-DA42-496E-9D41-9D853E546236}" srcOrd="0" destOrd="0" presId="urn:microsoft.com/office/officeart/2005/8/layout/cycle2"/>
    <dgm:cxn modelId="{C9E99976-8D20-42F8-97A4-0E7D5AE9CC79}" type="presOf" srcId="{6F5377CF-49E2-4713-A309-D6594CCD7249}" destId="{C31D8BBA-8A8C-4980-8B22-5FE32B4F1254}" srcOrd="0" destOrd="0" presId="urn:microsoft.com/office/officeart/2005/8/layout/cycle2"/>
    <dgm:cxn modelId="{5365791A-B4FD-488F-A355-C88D06E62F34}" srcId="{97E62530-2B59-491C-8314-F6049F9CB340}" destId="{2A39909F-B0EC-475A-880D-687FE4E8F783}" srcOrd="4" destOrd="0" parTransId="{66FDCB2D-1AB9-4402-A0CD-0B4C392CBEB0}" sibTransId="{4A875DF0-565E-4041-AC82-3ACB5E589459}"/>
    <dgm:cxn modelId="{48F59719-3D0C-41AE-8109-D101CDAE4916}" type="presOf" srcId="{39A15DC3-A0F0-4A23-9912-BBE05B2D3DB1}" destId="{5D8D96CF-F1EE-4E8D-B191-8B51E7DDC89C}" srcOrd="0" destOrd="0" presId="urn:microsoft.com/office/officeart/2005/8/layout/cycle2"/>
    <dgm:cxn modelId="{75B740F3-6904-450D-83AE-F56BB56AE53F}" type="presParOf" srcId="{9D8454BA-676F-46C3-899D-DFF7CD9D0BBF}" destId="{29580B1D-19D3-49F4-A86D-B6B6A2DF11F8}" srcOrd="0" destOrd="0" presId="urn:microsoft.com/office/officeart/2005/8/layout/cycle2"/>
    <dgm:cxn modelId="{8F793126-803E-4A97-9BEC-035A783634D4}" type="presParOf" srcId="{9D8454BA-676F-46C3-899D-DFF7CD9D0BBF}" destId="{F7EA18DC-3C77-4C08-BECA-9CBDBA5DAF0B}" srcOrd="1" destOrd="0" presId="urn:microsoft.com/office/officeart/2005/8/layout/cycle2"/>
    <dgm:cxn modelId="{9F93DEA2-B9CB-45EF-802E-E6DF95822C09}" type="presParOf" srcId="{F7EA18DC-3C77-4C08-BECA-9CBDBA5DAF0B}" destId="{922DBD21-E733-406E-A15D-2192130936CF}" srcOrd="0" destOrd="0" presId="urn:microsoft.com/office/officeart/2005/8/layout/cycle2"/>
    <dgm:cxn modelId="{CC775BD6-5101-45D6-8A9D-41F0240804A0}" type="presParOf" srcId="{9D8454BA-676F-46C3-899D-DFF7CD9D0BBF}" destId="{9C75E4C5-B9A4-4C0E-B57C-1757348DC548}" srcOrd="2" destOrd="0" presId="urn:microsoft.com/office/officeart/2005/8/layout/cycle2"/>
    <dgm:cxn modelId="{3722CB39-FB6F-4CF8-8916-F5CD3737B440}" type="presParOf" srcId="{9D8454BA-676F-46C3-899D-DFF7CD9D0BBF}" destId="{1981CB94-DA42-496E-9D41-9D853E546236}" srcOrd="3" destOrd="0" presId="urn:microsoft.com/office/officeart/2005/8/layout/cycle2"/>
    <dgm:cxn modelId="{8262A224-CEF8-485B-9174-5BBEF5EAFB81}" type="presParOf" srcId="{1981CB94-DA42-496E-9D41-9D853E546236}" destId="{5296CF55-C48E-49F2-ACF8-0A20E66D7B78}" srcOrd="0" destOrd="0" presId="urn:microsoft.com/office/officeart/2005/8/layout/cycle2"/>
    <dgm:cxn modelId="{C8A6BC4E-74D2-45E6-BE32-3774B9B58C3C}" type="presParOf" srcId="{9D8454BA-676F-46C3-899D-DFF7CD9D0BBF}" destId="{0C835ED3-22FE-4999-8A9D-2F1BFB12E7DD}" srcOrd="4" destOrd="0" presId="urn:microsoft.com/office/officeart/2005/8/layout/cycle2"/>
    <dgm:cxn modelId="{EE09FCBD-A11E-460B-B92E-ACBE824D721B}" type="presParOf" srcId="{9D8454BA-676F-46C3-899D-DFF7CD9D0BBF}" destId="{C31D8BBA-8A8C-4980-8B22-5FE32B4F1254}" srcOrd="5" destOrd="0" presId="urn:microsoft.com/office/officeart/2005/8/layout/cycle2"/>
    <dgm:cxn modelId="{33C8602B-1A45-443D-B846-5D3E87D7F319}" type="presParOf" srcId="{C31D8BBA-8A8C-4980-8B22-5FE32B4F1254}" destId="{E2C166B3-A83D-48C6-A62B-342650E4DAA9}" srcOrd="0" destOrd="0" presId="urn:microsoft.com/office/officeart/2005/8/layout/cycle2"/>
    <dgm:cxn modelId="{25A39BAE-21BD-4744-ABBF-3C3DFEBAABFB}" type="presParOf" srcId="{9D8454BA-676F-46C3-899D-DFF7CD9D0BBF}" destId="{5D8D96CF-F1EE-4E8D-B191-8B51E7DDC89C}" srcOrd="6" destOrd="0" presId="urn:microsoft.com/office/officeart/2005/8/layout/cycle2"/>
    <dgm:cxn modelId="{C7FEC9A7-355A-43BD-AEB0-A265B2CFEFAF}" type="presParOf" srcId="{9D8454BA-676F-46C3-899D-DFF7CD9D0BBF}" destId="{4F020035-A055-499A-BC35-7B05E69093F1}" srcOrd="7" destOrd="0" presId="urn:microsoft.com/office/officeart/2005/8/layout/cycle2"/>
    <dgm:cxn modelId="{69068813-5EC3-4B1E-9032-D2B76F7A11D3}" type="presParOf" srcId="{4F020035-A055-499A-BC35-7B05E69093F1}" destId="{D60F3EC3-012A-47BF-9670-31F07391C09F}" srcOrd="0" destOrd="0" presId="urn:microsoft.com/office/officeart/2005/8/layout/cycle2"/>
    <dgm:cxn modelId="{32CAE5E0-9D39-4880-BACA-6014C874051A}" type="presParOf" srcId="{9D8454BA-676F-46C3-899D-DFF7CD9D0BBF}" destId="{CC07F053-E74E-434C-AE0D-78BD4748BF83}" srcOrd="8" destOrd="0" presId="urn:microsoft.com/office/officeart/2005/8/layout/cycle2"/>
    <dgm:cxn modelId="{DAF5001F-452E-41B0-92C5-0750E5487D0C}" type="presParOf" srcId="{9D8454BA-676F-46C3-899D-DFF7CD9D0BBF}" destId="{F5DD8A13-E51C-47F9-A078-B3D17453481E}" srcOrd="9" destOrd="0" presId="urn:microsoft.com/office/officeart/2005/8/layout/cycle2"/>
    <dgm:cxn modelId="{FAC037A7-E8E3-42FD-BCAD-A71CDA608F87}" type="presParOf" srcId="{F5DD8A13-E51C-47F9-A078-B3D17453481E}" destId="{BC581601-79BC-4D93-A2A8-1AB262DEF151}"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7DCB5034-A877-46C1-852C-1BAFEBC5715B}" type="doc">
      <dgm:prSet loTypeId="urn:microsoft.com/office/officeart/2005/8/layout/cycle2" loCatId="cycle" qsTypeId="urn:microsoft.com/office/officeart/2005/8/quickstyle/simple1" qsCatId="simple" csTypeId="urn:microsoft.com/office/officeart/2005/8/colors/colorful5" csCatId="colorful" phldr="1"/>
      <dgm:spPr/>
      <dgm:t>
        <a:bodyPr/>
        <a:lstStyle/>
        <a:p>
          <a:endParaRPr lang="es-ES"/>
        </a:p>
      </dgm:t>
    </dgm:pt>
    <dgm:pt modelId="{57618701-D31F-4960-BE0E-34819E8A9B7A}">
      <dgm:prSet phldrT="[Texto]"/>
      <dgm:spPr/>
      <dgm:t>
        <a:bodyPr/>
        <a:lstStyle/>
        <a:p>
          <a:r>
            <a:rPr lang="es-ES" dirty="0" smtClean="0"/>
            <a:t>Identificación</a:t>
          </a:r>
          <a:endParaRPr lang="es-ES" dirty="0"/>
        </a:p>
      </dgm:t>
    </dgm:pt>
    <dgm:pt modelId="{0C8FE125-35E1-4BA2-804C-5431845DA8D1}" type="parTrans" cxnId="{D79A6EE9-665C-4B92-AF61-EE9D9F0CF32D}">
      <dgm:prSet/>
      <dgm:spPr/>
      <dgm:t>
        <a:bodyPr/>
        <a:lstStyle/>
        <a:p>
          <a:endParaRPr lang="es-ES"/>
        </a:p>
      </dgm:t>
    </dgm:pt>
    <dgm:pt modelId="{1926E577-A378-400B-9FDA-8947EEE6A3DF}" type="sibTrans" cxnId="{D79A6EE9-665C-4B92-AF61-EE9D9F0CF32D}">
      <dgm:prSet/>
      <dgm:spPr/>
      <dgm:t>
        <a:bodyPr/>
        <a:lstStyle/>
        <a:p>
          <a:endParaRPr lang="es-ES"/>
        </a:p>
      </dgm:t>
    </dgm:pt>
    <dgm:pt modelId="{692BE7E5-DB6F-4DE9-A392-A8A9A7C39134}">
      <dgm:prSet phldrT="[Texto]"/>
      <dgm:spPr/>
      <dgm:t>
        <a:bodyPr/>
        <a:lstStyle/>
        <a:p>
          <a:r>
            <a:rPr lang="es-ES" dirty="0" smtClean="0"/>
            <a:t>Planificación</a:t>
          </a:r>
        </a:p>
        <a:p>
          <a:r>
            <a:rPr lang="es-ES" dirty="0" smtClean="0"/>
            <a:t>Re planificación</a:t>
          </a:r>
          <a:endParaRPr lang="es-ES" dirty="0"/>
        </a:p>
      </dgm:t>
    </dgm:pt>
    <dgm:pt modelId="{9762557F-0F6C-421D-A05D-52D0BD42CF56}" type="parTrans" cxnId="{85C69FE6-3D5D-45E9-9DE0-9E4C666B1078}">
      <dgm:prSet/>
      <dgm:spPr/>
      <dgm:t>
        <a:bodyPr/>
        <a:lstStyle/>
        <a:p>
          <a:endParaRPr lang="es-ES"/>
        </a:p>
      </dgm:t>
    </dgm:pt>
    <dgm:pt modelId="{29A82D61-3997-44F6-965A-0260BA87B98B}" type="sibTrans" cxnId="{85C69FE6-3D5D-45E9-9DE0-9E4C666B1078}">
      <dgm:prSet/>
      <dgm:spPr/>
      <dgm:t>
        <a:bodyPr/>
        <a:lstStyle/>
        <a:p>
          <a:endParaRPr lang="es-ES"/>
        </a:p>
      </dgm:t>
    </dgm:pt>
    <dgm:pt modelId="{E8CEF1C5-B085-4D1C-A237-6E952714291D}">
      <dgm:prSet phldrT="[Texto]"/>
      <dgm:spPr/>
      <dgm:t>
        <a:bodyPr/>
        <a:lstStyle/>
        <a:p>
          <a:r>
            <a:rPr lang="es-ES" dirty="0" smtClean="0"/>
            <a:t>Organización</a:t>
          </a:r>
          <a:endParaRPr lang="es-ES" dirty="0"/>
        </a:p>
      </dgm:t>
    </dgm:pt>
    <dgm:pt modelId="{508E3C20-4DFC-4C7F-811C-574DC17EE39F}" type="parTrans" cxnId="{1DB66994-52B9-4DB3-A798-7D27F93C49D1}">
      <dgm:prSet/>
      <dgm:spPr/>
      <dgm:t>
        <a:bodyPr/>
        <a:lstStyle/>
        <a:p>
          <a:endParaRPr lang="es-ES"/>
        </a:p>
      </dgm:t>
    </dgm:pt>
    <dgm:pt modelId="{ECD66E09-AC79-4F5D-926E-084B899D2995}" type="sibTrans" cxnId="{1DB66994-52B9-4DB3-A798-7D27F93C49D1}">
      <dgm:prSet/>
      <dgm:spPr/>
      <dgm:t>
        <a:bodyPr/>
        <a:lstStyle/>
        <a:p>
          <a:endParaRPr lang="es-ES"/>
        </a:p>
      </dgm:t>
    </dgm:pt>
    <dgm:pt modelId="{D353D50B-FD5E-45C8-9B2F-AD5C7823569E}">
      <dgm:prSet phldrT="[Texto]"/>
      <dgm:spPr/>
      <dgm:t>
        <a:bodyPr/>
        <a:lstStyle/>
        <a:p>
          <a:r>
            <a:rPr lang="es-ES" dirty="0" smtClean="0"/>
            <a:t>Monitoreo y</a:t>
          </a:r>
        </a:p>
        <a:p>
          <a:r>
            <a:rPr lang="es-ES" dirty="0" smtClean="0"/>
            <a:t>Evaluación</a:t>
          </a:r>
          <a:endParaRPr lang="es-ES" dirty="0"/>
        </a:p>
      </dgm:t>
    </dgm:pt>
    <dgm:pt modelId="{406FD93E-9FF6-4B5C-A4CD-93470CA31A55}" type="parTrans" cxnId="{FDF5404F-D0F5-4203-B989-A565EFF9951E}">
      <dgm:prSet/>
      <dgm:spPr/>
      <dgm:t>
        <a:bodyPr/>
        <a:lstStyle/>
        <a:p>
          <a:endParaRPr lang="es-ES"/>
        </a:p>
      </dgm:t>
    </dgm:pt>
    <dgm:pt modelId="{DBF7A852-2DDA-447B-8522-3AF5DCD604FB}" type="sibTrans" cxnId="{FDF5404F-D0F5-4203-B989-A565EFF9951E}">
      <dgm:prSet/>
      <dgm:spPr/>
      <dgm:t>
        <a:bodyPr/>
        <a:lstStyle/>
        <a:p>
          <a:endParaRPr lang="es-ES"/>
        </a:p>
      </dgm:t>
    </dgm:pt>
    <dgm:pt modelId="{6B1A6177-CAFF-421B-8FE8-E3B2D8AC47D1}">
      <dgm:prSet phldrT="[Texto]"/>
      <dgm:spPr/>
      <dgm:t>
        <a:bodyPr/>
        <a:lstStyle/>
        <a:p>
          <a:r>
            <a:rPr lang="es-ES" dirty="0" smtClean="0"/>
            <a:t>Finalización</a:t>
          </a:r>
        </a:p>
        <a:p>
          <a:r>
            <a:rPr lang="es-ES" dirty="0" smtClean="0"/>
            <a:t>Entrega</a:t>
          </a:r>
          <a:endParaRPr lang="es-ES" dirty="0"/>
        </a:p>
      </dgm:t>
    </dgm:pt>
    <dgm:pt modelId="{AA11C4A1-7618-49BD-AC19-8C99D77EB195}" type="parTrans" cxnId="{956759F0-71A9-4AF7-A44E-F06B880B978D}">
      <dgm:prSet/>
      <dgm:spPr/>
      <dgm:t>
        <a:bodyPr/>
        <a:lstStyle/>
        <a:p>
          <a:endParaRPr lang="es-ES"/>
        </a:p>
      </dgm:t>
    </dgm:pt>
    <dgm:pt modelId="{EDB55002-00E8-4C8F-AD7A-659FDC559ECC}" type="sibTrans" cxnId="{956759F0-71A9-4AF7-A44E-F06B880B978D}">
      <dgm:prSet/>
      <dgm:spPr/>
      <dgm:t>
        <a:bodyPr/>
        <a:lstStyle/>
        <a:p>
          <a:endParaRPr lang="es-ES"/>
        </a:p>
      </dgm:t>
    </dgm:pt>
    <dgm:pt modelId="{DC724FF5-2606-4ED5-93EC-BC528046F6BF}">
      <dgm:prSet/>
      <dgm:spPr/>
      <dgm:t>
        <a:bodyPr/>
        <a:lstStyle/>
        <a:p>
          <a:r>
            <a:rPr lang="es-ES" dirty="0" smtClean="0"/>
            <a:t>Post </a:t>
          </a:r>
        </a:p>
        <a:p>
          <a:r>
            <a:rPr lang="es-ES" dirty="0" smtClean="0"/>
            <a:t>entrega</a:t>
          </a:r>
          <a:endParaRPr lang="es-ES" dirty="0"/>
        </a:p>
      </dgm:t>
    </dgm:pt>
    <dgm:pt modelId="{63552D80-34D6-4DAC-B124-5178A9797710}" type="parTrans" cxnId="{D983E3F7-83DF-4A12-9660-519DDFDEED66}">
      <dgm:prSet/>
      <dgm:spPr/>
      <dgm:t>
        <a:bodyPr/>
        <a:lstStyle/>
        <a:p>
          <a:endParaRPr lang="es-ES"/>
        </a:p>
      </dgm:t>
    </dgm:pt>
    <dgm:pt modelId="{CA7D3E11-4B25-4233-9A3E-297D10701D4F}" type="sibTrans" cxnId="{D983E3F7-83DF-4A12-9660-519DDFDEED66}">
      <dgm:prSet/>
      <dgm:spPr/>
      <dgm:t>
        <a:bodyPr/>
        <a:lstStyle/>
        <a:p>
          <a:endParaRPr lang="es-ES"/>
        </a:p>
      </dgm:t>
    </dgm:pt>
    <dgm:pt modelId="{20F48139-948C-41B8-9B88-D466D65398A4}" type="pres">
      <dgm:prSet presAssocID="{7DCB5034-A877-46C1-852C-1BAFEBC5715B}" presName="cycle" presStyleCnt="0">
        <dgm:presLayoutVars>
          <dgm:dir/>
          <dgm:resizeHandles val="exact"/>
        </dgm:presLayoutVars>
      </dgm:prSet>
      <dgm:spPr/>
      <dgm:t>
        <a:bodyPr/>
        <a:lstStyle/>
        <a:p>
          <a:endParaRPr lang="es-ES"/>
        </a:p>
      </dgm:t>
    </dgm:pt>
    <dgm:pt modelId="{D8C50C53-6171-4012-BCD4-660B87C786BF}" type="pres">
      <dgm:prSet presAssocID="{57618701-D31F-4960-BE0E-34819E8A9B7A}" presName="node" presStyleLbl="node1" presStyleIdx="0" presStyleCnt="6">
        <dgm:presLayoutVars>
          <dgm:bulletEnabled val="1"/>
        </dgm:presLayoutVars>
      </dgm:prSet>
      <dgm:spPr/>
      <dgm:t>
        <a:bodyPr/>
        <a:lstStyle/>
        <a:p>
          <a:endParaRPr lang="es-ES"/>
        </a:p>
      </dgm:t>
    </dgm:pt>
    <dgm:pt modelId="{0C775BC2-F10D-4BD3-B8AD-0AFE3295D24C}" type="pres">
      <dgm:prSet presAssocID="{1926E577-A378-400B-9FDA-8947EEE6A3DF}" presName="sibTrans" presStyleLbl="sibTrans2D1" presStyleIdx="0" presStyleCnt="6"/>
      <dgm:spPr/>
      <dgm:t>
        <a:bodyPr/>
        <a:lstStyle/>
        <a:p>
          <a:endParaRPr lang="es-ES"/>
        </a:p>
      </dgm:t>
    </dgm:pt>
    <dgm:pt modelId="{EE163C8F-E17A-483B-A6BC-81BC289D2F63}" type="pres">
      <dgm:prSet presAssocID="{1926E577-A378-400B-9FDA-8947EEE6A3DF}" presName="connectorText" presStyleLbl="sibTrans2D1" presStyleIdx="0" presStyleCnt="6"/>
      <dgm:spPr/>
      <dgm:t>
        <a:bodyPr/>
        <a:lstStyle/>
        <a:p>
          <a:endParaRPr lang="es-ES"/>
        </a:p>
      </dgm:t>
    </dgm:pt>
    <dgm:pt modelId="{E845FEB3-ED91-467C-BC96-B15C7CBBED43}" type="pres">
      <dgm:prSet presAssocID="{692BE7E5-DB6F-4DE9-A392-A8A9A7C39134}" presName="node" presStyleLbl="node1" presStyleIdx="1" presStyleCnt="6">
        <dgm:presLayoutVars>
          <dgm:bulletEnabled val="1"/>
        </dgm:presLayoutVars>
      </dgm:prSet>
      <dgm:spPr/>
      <dgm:t>
        <a:bodyPr/>
        <a:lstStyle/>
        <a:p>
          <a:endParaRPr lang="es-ES"/>
        </a:p>
      </dgm:t>
    </dgm:pt>
    <dgm:pt modelId="{B3DD90D2-E8DC-44CD-B6F4-7B174A61EF59}" type="pres">
      <dgm:prSet presAssocID="{29A82D61-3997-44F6-965A-0260BA87B98B}" presName="sibTrans" presStyleLbl="sibTrans2D1" presStyleIdx="1" presStyleCnt="6"/>
      <dgm:spPr/>
      <dgm:t>
        <a:bodyPr/>
        <a:lstStyle/>
        <a:p>
          <a:endParaRPr lang="es-ES"/>
        </a:p>
      </dgm:t>
    </dgm:pt>
    <dgm:pt modelId="{F28F3F6A-AC9A-4BBD-8AE8-BFF5EE3A26C4}" type="pres">
      <dgm:prSet presAssocID="{29A82D61-3997-44F6-965A-0260BA87B98B}" presName="connectorText" presStyleLbl="sibTrans2D1" presStyleIdx="1" presStyleCnt="6"/>
      <dgm:spPr/>
      <dgm:t>
        <a:bodyPr/>
        <a:lstStyle/>
        <a:p>
          <a:endParaRPr lang="es-ES"/>
        </a:p>
      </dgm:t>
    </dgm:pt>
    <dgm:pt modelId="{DCEAC479-0C30-49F6-BE83-BA1473ED43FE}" type="pres">
      <dgm:prSet presAssocID="{E8CEF1C5-B085-4D1C-A237-6E952714291D}" presName="node" presStyleLbl="node1" presStyleIdx="2" presStyleCnt="6">
        <dgm:presLayoutVars>
          <dgm:bulletEnabled val="1"/>
        </dgm:presLayoutVars>
      </dgm:prSet>
      <dgm:spPr/>
      <dgm:t>
        <a:bodyPr/>
        <a:lstStyle/>
        <a:p>
          <a:endParaRPr lang="es-ES"/>
        </a:p>
      </dgm:t>
    </dgm:pt>
    <dgm:pt modelId="{1CA5330B-61D7-40B5-ACBD-33071EEAF592}" type="pres">
      <dgm:prSet presAssocID="{ECD66E09-AC79-4F5D-926E-084B899D2995}" presName="sibTrans" presStyleLbl="sibTrans2D1" presStyleIdx="2" presStyleCnt="6"/>
      <dgm:spPr/>
      <dgm:t>
        <a:bodyPr/>
        <a:lstStyle/>
        <a:p>
          <a:endParaRPr lang="es-ES"/>
        </a:p>
      </dgm:t>
    </dgm:pt>
    <dgm:pt modelId="{60BAB57A-F3C1-4756-B72C-75A89E2B8CA9}" type="pres">
      <dgm:prSet presAssocID="{ECD66E09-AC79-4F5D-926E-084B899D2995}" presName="connectorText" presStyleLbl="sibTrans2D1" presStyleIdx="2" presStyleCnt="6"/>
      <dgm:spPr/>
      <dgm:t>
        <a:bodyPr/>
        <a:lstStyle/>
        <a:p>
          <a:endParaRPr lang="es-ES"/>
        </a:p>
      </dgm:t>
    </dgm:pt>
    <dgm:pt modelId="{9648296B-B07F-4F96-B864-0E4AB1993A3C}" type="pres">
      <dgm:prSet presAssocID="{D353D50B-FD5E-45C8-9B2F-AD5C7823569E}" presName="node" presStyleLbl="node1" presStyleIdx="3" presStyleCnt="6">
        <dgm:presLayoutVars>
          <dgm:bulletEnabled val="1"/>
        </dgm:presLayoutVars>
      </dgm:prSet>
      <dgm:spPr/>
      <dgm:t>
        <a:bodyPr/>
        <a:lstStyle/>
        <a:p>
          <a:endParaRPr lang="es-ES"/>
        </a:p>
      </dgm:t>
    </dgm:pt>
    <dgm:pt modelId="{691DEA00-ABEE-40B0-B54B-437A28DE7399}" type="pres">
      <dgm:prSet presAssocID="{DBF7A852-2DDA-447B-8522-3AF5DCD604FB}" presName="sibTrans" presStyleLbl="sibTrans2D1" presStyleIdx="3" presStyleCnt="6"/>
      <dgm:spPr/>
      <dgm:t>
        <a:bodyPr/>
        <a:lstStyle/>
        <a:p>
          <a:endParaRPr lang="es-ES"/>
        </a:p>
      </dgm:t>
    </dgm:pt>
    <dgm:pt modelId="{552B3885-5A76-420F-A95D-4F8A52A5DD71}" type="pres">
      <dgm:prSet presAssocID="{DBF7A852-2DDA-447B-8522-3AF5DCD604FB}" presName="connectorText" presStyleLbl="sibTrans2D1" presStyleIdx="3" presStyleCnt="6"/>
      <dgm:spPr/>
      <dgm:t>
        <a:bodyPr/>
        <a:lstStyle/>
        <a:p>
          <a:endParaRPr lang="es-ES"/>
        </a:p>
      </dgm:t>
    </dgm:pt>
    <dgm:pt modelId="{A16B5F5B-6829-464C-B947-5C507DA0D8FF}" type="pres">
      <dgm:prSet presAssocID="{6B1A6177-CAFF-421B-8FE8-E3B2D8AC47D1}" presName="node" presStyleLbl="node1" presStyleIdx="4" presStyleCnt="6">
        <dgm:presLayoutVars>
          <dgm:bulletEnabled val="1"/>
        </dgm:presLayoutVars>
      </dgm:prSet>
      <dgm:spPr/>
      <dgm:t>
        <a:bodyPr/>
        <a:lstStyle/>
        <a:p>
          <a:endParaRPr lang="es-ES"/>
        </a:p>
      </dgm:t>
    </dgm:pt>
    <dgm:pt modelId="{6D70F4EE-6D52-4EF3-ADC8-CE0F6E63CC25}" type="pres">
      <dgm:prSet presAssocID="{EDB55002-00E8-4C8F-AD7A-659FDC559ECC}" presName="sibTrans" presStyleLbl="sibTrans2D1" presStyleIdx="4" presStyleCnt="6"/>
      <dgm:spPr/>
      <dgm:t>
        <a:bodyPr/>
        <a:lstStyle/>
        <a:p>
          <a:endParaRPr lang="es-ES"/>
        </a:p>
      </dgm:t>
    </dgm:pt>
    <dgm:pt modelId="{94641DFE-E9FB-4C80-970E-EAAD0EAE5CDC}" type="pres">
      <dgm:prSet presAssocID="{EDB55002-00E8-4C8F-AD7A-659FDC559ECC}" presName="connectorText" presStyleLbl="sibTrans2D1" presStyleIdx="4" presStyleCnt="6"/>
      <dgm:spPr/>
      <dgm:t>
        <a:bodyPr/>
        <a:lstStyle/>
        <a:p>
          <a:endParaRPr lang="es-ES"/>
        </a:p>
      </dgm:t>
    </dgm:pt>
    <dgm:pt modelId="{79D3A539-82A0-4AF7-A6DD-5D921FAEBC53}" type="pres">
      <dgm:prSet presAssocID="{DC724FF5-2606-4ED5-93EC-BC528046F6BF}" presName="node" presStyleLbl="node1" presStyleIdx="5" presStyleCnt="6">
        <dgm:presLayoutVars>
          <dgm:bulletEnabled val="1"/>
        </dgm:presLayoutVars>
      </dgm:prSet>
      <dgm:spPr/>
      <dgm:t>
        <a:bodyPr/>
        <a:lstStyle/>
        <a:p>
          <a:endParaRPr lang="es-ES"/>
        </a:p>
      </dgm:t>
    </dgm:pt>
    <dgm:pt modelId="{3020403A-1412-4CFF-8C40-12C3131DA374}" type="pres">
      <dgm:prSet presAssocID="{CA7D3E11-4B25-4233-9A3E-297D10701D4F}" presName="sibTrans" presStyleLbl="sibTrans2D1" presStyleIdx="5" presStyleCnt="6"/>
      <dgm:spPr/>
      <dgm:t>
        <a:bodyPr/>
        <a:lstStyle/>
        <a:p>
          <a:endParaRPr lang="es-ES"/>
        </a:p>
      </dgm:t>
    </dgm:pt>
    <dgm:pt modelId="{9E3D9DD6-F72F-4B78-909C-5C02638BA2CF}" type="pres">
      <dgm:prSet presAssocID="{CA7D3E11-4B25-4233-9A3E-297D10701D4F}" presName="connectorText" presStyleLbl="sibTrans2D1" presStyleIdx="5" presStyleCnt="6"/>
      <dgm:spPr/>
      <dgm:t>
        <a:bodyPr/>
        <a:lstStyle/>
        <a:p>
          <a:endParaRPr lang="es-ES"/>
        </a:p>
      </dgm:t>
    </dgm:pt>
  </dgm:ptLst>
  <dgm:cxnLst>
    <dgm:cxn modelId="{D289E970-FEA6-46ED-BF9D-F686E8252911}" type="presOf" srcId="{ECD66E09-AC79-4F5D-926E-084B899D2995}" destId="{60BAB57A-F3C1-4756-B72C-75A89E2B8CA9}" srcOrd="1" destOrd="0" presId="urn:microsoft.com/office/officeart/2005/8/layout/cycle2"/>
    <dgm:cxn modelId="{D79A6EE9-665C-4B92-AF61-EE9D9F0CF32D}" srcId="{7DCB5034-A877-46C1-852C-1BAFEBC5715B}" destId="{57618701-D31F-4960-BE0E-34819E8A9B7A}" srcOrd="0" destOrd="0" parTransId="{0C8FE125-35E1-4BA2-804C-5431845DA8D1}" sibTransId="{1926E577-A378-400B-9FDA-8947EEE6A3DF}"/>
    <dgm:cxn modelId="{1DB66994-52B9-4DB3-A798-7D27F93C49D1}" srcId="{7DCB5034-A877-46C1-852C-1BAFEBC5715B}" destId="{E8CEF1C5-B085-4D1C-A237-6E952714291D}" srcOrd="2" destOrd="0" parTransId="{508E3C20-4DFC-4C7F-811C-574DC17EE39F}" sibTransId="{ECD66E09-AC79-4F5D-926E-084B899D2995}"/>
    <dgm:cxn modelId="{B08FE2F3-C552-45F8-B6D7-166EE4E60C69}" type="presOf" srcId="{692BE7E5-DB6F-4DE9-A392-A8A9A7C39134}" destId="{E845FEB3-ED91-467C-BC96-B15C7CBBED43}" srcOrd="0" destOrd="0" presId="urn:microsoft.com/office/officeart/2005/8/layout/cycle2"/>
    <dgm:cxn modelId="{C0135EFD-5862-491A-834D-32D8AD758847}" type="presOf" srcId="{EDB55002-00E8-4C8F-AD7A-659FDC559ECC}" destId="{94641DFE-E9FB-4C80-970E-EAAD0EAE5CDC}" srcOrd="1" destOrd="0" presId="urn:microsoft.com/office/officeart/2005/8/layout/cycle2"/>
    <dgm:cxn modelId="{FF6FDD63-F387-4A3E-A9FB-A924F70ADB97}" type="presOf" srcId="{1926E577-A378-400B-9FDA-8947EEE6A3DF}" destId="{EE163C8F-E17A-483B-A6BC-81BC289D2F63}" srcOrd="1" destOrd="0" presId="urn:microsoft.com/office/officeart/2005/8/layout/cycle2"/>
    <dgm:cxn modelId="{61E1DC5A-33BF-431E-8569-7A0F9841211B}" type="presOf" srcId="{DC724FF5-2606-4ED5-93EC-BC528046F6BF}" destId="{79D3A539-82A0-4AF7-A6DD-5D921FAEBC53}" srcOrd="0" destOrd="0" presId="urn:microsoft.com/office/officeart/2005/8/layout/cycle2"/>
    <dgm:cxn modelId="{83D08D93-EDA3-4374-88D2-6E902A2C47D8}" type="presOf" srcId="{ECD66E09-AC79-4F5D-926E-084B899D2995}" destId="{1CA5330B-61D7-40B5-ACBD-33071EEAF592}" srcOrd="0" destOrd="0" presId="urn:microsoft.com/office/officeart/2005/8/layout/cycle2"/>
    <dgm:cxn modelId="{956759F0-71A9-4AF7-A44E-F06B880B978D}" srcId="{7DCB5034-A877-46C1-852C-1BAFEBC5715B}" destId="{6B1A6177-CAFF-421B-8FE8-E3B2D8AC47D1}" srcOrd="4" destOrd="0" parTransId="{AA11C4A1-7618-49BD-AC19-8C99D77EB195}" sibTransId="{EDB55002-00E8-4C8F-AD7A-659FDC559ECC}"/>
    <dgm:cxn modelId="{BB89D348-3190-4339-8664-42D3E46E6AA1}" type="presOf" srcId="{DBF7A852-2DDA-447B-8522-3AF5DCD604FB}" destId="{691DEA00-ABEE-40B0-B54B-437A28DE7399}" srcOrd="0" destOrd="0" presId="urn:microsoft.com/office/officeart/2005/8/layout/cycle2"/>
    <dgm:cxn modelId="{0972A6BF-2384-45D2-9493-6024C8E0075E}" type="presOf" srcId="{6B1A6177-CAFF-421B-8FE8-E3B2D8AC47D1}" destId="{A16B5F5B-6829-464C-B947-5C507DA0D8FF}" srcOrd="0" destOrd="0" presId="urn:microsoft.com/office/officeart/2005/8/layout/cycle2"/>
    <dgm:cxn modelId="{3A9CB4AE-E485-46B1-8F2F-5AEF7C1613D0}" type="presOf" srcId="{57618701-D31F-4960-BE0E-34819E8A9B7A}" destId="{D8C50C53-6171-4012-BCD4-660B87C786BF}" srcOrd="0" destOrd="0" presId="urn:microsoft.com/office/officeart/2005/8/layout/cycle2"/>
    <dgm:cxn modelId="{FD976013-158C-4D2C-826C-50BAAE080827}" type="presOf" srcId="{DBF7A852-2DDA-447B-8522-3AF5DCD604FB}" destId="{552B3885-5A76-420F-A95D-4F8A52A5DD71}" srcOrd="1" destOrd="0" presId="urn:microsoft.com/office/officeart/2005/8/layout/cycle2"/>
    <dgm:cxn modelId="{D36861D3-EFC7-4CFB-9379-48860D4BBDED}" type="presOf" srcId="{29A82D61-3997-44F6-965A-0260BA87B98B}" destId="{B3DD90D2-E8DC-44CD-B6F4-7B174A61EF59}" srcOrd="0" destOrd="0" presId="urn:microsoft.com/office/officeart/2005/8/layout/cycle2"/>
    <dgm:cxn modelId="{6F1AB16C-7E4B-4FDF-A0DB-99B0F5DD032F}" type="presOf" srcId="{1926E577-A378-400B-9FDA-8947EEE6A3DF}" destId="{0C775BC2-F10D-4BD3-B8AD-0AFE3295D24C}" srcOrd="0" destOrd="0" presId="urn:microsoft.com/office/officeart/2005/8/layout/cycle2"/>
    <dgm:cxn modelId="{E2771F50-357C-4F90-8A3A-3A5E83C49518}" type="presOf" srcId="{CA7D3E11-4B25-4233-9A3E-297D10701D4F}" destId="{9E3D9DD6-F72F-4B78-909C-5C02638BA2CF}" srcOrd="1" destOrd="0" presId="urn:microsoft.com/office/officeart/2005/8/layout/cycle2"/>
    <dgm:cxn modelId="{85C69FE6-3D5D-45E9-9DE0-9E4C666B1078}" srcId="{7DCB5034-A877-46C1-852C-1BAFEBC5715B}" destId="{692BE7E5-DB6F-4DE9-A392-A8A9A7C39134}" srcOrd="1" destOrd="0" parTransId="{9762557F-0F6C-421D-A05D-52D0BD42CF56}" sibTransId="{29A82D61-3997-44F6-965A-0260BA87B98B}"/>
    <dgm:cxn modelId="{2C6BB6D1-8A25-42DB-8E40-8A75D58E2840}" type="presOf" srcId="{29A82D61-3997-44F6-965A-0260BA87B98B}" destId="{F28F3F6A-AC9A-4BBD-8AE8-BFF5EE3A26C4}" srcOrd="1" destOrd="0" presId="urn:microsoft.com/office/officeart/2005/8/layout/cycle2"/>
    <dgm:cxn modelId="{DCB36012-7399-4553-A729-17ECBB89BBF7}" type="presOf" srcId="{7DCB5034-A877-46C1-852C-1BAFEBC5715B}" destId="{20F48139-948C-41B8-9B88-D466D65398A4}" srcOrd="0" destOrd="0" presId="urn:microsoft.com/office/officeart/2005/8/layout/cycle2"/>
    <dgm:cxn modelId="{470F552B-A280-4806-9E73-757A82EE43B9}" type="presOf" srcId="{CA7D3E11-4B25-4233-9A3E-297D10701D4F}" destId="{3020403A-1412-4CFF-8C40-12C3131DA374}" srcOrd="0" destOrd="0" presId="urn:microsoft.com/office/officeart/2005/8/layout/cycle2"/>
    <dgm:cxn modelId="{D983E3F7-83DF-4A12-9660-519DDFDEED66}" srcId="{7DCB5034-A877-46C1-852C-1BAFEBC5715B}" destId="{DC724FF5-2606-4ED5-93EC-BC528046F6BF}" srcOrd="5" destOrd="0" parTransId="{63552D80-34D6-4DAC-B124-5178A9797710}" sibTransId="{CA7D3E11-4B25-4233-9A3E-297D10701D4F}"/>
    <dgm:cxn modelId="{9E1B7463-7614-4208-A3A5-502849A4604D}" type="presOf" srcId="{E8CEF1C5-B085-4D1C-A237-6E952714291D}" destId="{DCEAC479-0C30-49F6-BE83-BA1473ED43FE}" srcOrd="0" destOrd="0" presId="urn:microsoft.com/office/officeart/2005/8/layout/cycle2"/>
    <dgm:cxn modelId="{FDF5404F-D0F5-4203-B989-A565EFF9951E}" srcId="{7DCB5034-A877-46C1-852C-1BAFEBC5715B}" destId="{D353D50B-FD5E-45C8-9B2F-AD5C7823569E}" srcOrd="3" destOrd="0" parTransId="{406FD93E-9FF6-4B5C-A4CD-93470CA31A55}" sibTransId="{DBF7A852-2DDA-447B-8522-3AF5DCD604FB}"/>
    <dgm:cxn modelId="{00C654BD-1BF5-4BF2-A17A-C1DB6EA435FC}" type="presOf" srcId="{D353D50B-FD5E-45C8-9B2F-AD5C7823569E}" destId="{9648296B-B07F-4F96-B864-0E4AB1993A3C}" srcOrd="0" destOrd="0" presId="urn:microsoft.com/office/officeart/2005/8/layout/cycle2"/>
    <dgm:cxn modelId="{ED1D91A3-4995-476C-9027-FA82FE1E990B}" type="presOf" srcId="{EDB55002-00E8-4C8F-AD7A-659FDC559ECC}" destId="{6D70F4EE-6D52-4EF3-ADC8-CE0F6E63CC25}" srcOrd="0" destOrd="0" presId="urn:microsoft.com/office/officeart/2005/8/layout/cycle2"/>
    <dgm:cxn modelId="{A0E9CE05-9A1B-4D48-B9D3-80D420F19733}" type="presParOf" srcId="{20F48139-948C-41B8-9B88-D466D65398A4}" destId="{D8C50C53-6171-4012-BCD4-660B87C786BF}" srcOrd="0" destOrd="0" presId="urn:microsoft.com/office/officeart/2005/8/layout/cycle2"/>
    <dgm:cxn modelId="{733B9562-C470-4942-9915-FFC9A4E537A7}" type="presParOf" srcId="{20F48139-948C-41B8-9B88-D466D65398A4}" destId="{0C775BC2-F10D-4BD3-B8AD-0AFE3295D24C}" srcOrd="1" destOrd="0" presId="urn:microsoft.com/office/officeart/2005/8/layout/cycle2"/>
    <dgm:cxn modelId="{66935934-A0FC-4FEA-B929-35F3B0241561}" type="presParOf" srcId="{0C775BC2-F10D-4BD3-B8AD-0AFE3295D24C}" destId="{EE163C8F-E17A-483B-A6BC-81BC289D2F63}" srcOrd="0" destOrd="0" presId="urn:microsoft.com/office/officeart/2005/8/layout/cycle2"/>
    <dgm:cxn modelId="{5868D2B0-FD56-4610-ACC1-815E3F7836A0}" type="presParOf" srcId="{20F48139-948C-41B8-9B88-D466D65398A4}" destId="{E845FEB3-ED91-467C-BC96-B15C7CBBED43}" srcOrd="2" destOrd="0" presId="urn:microsoft.com/office/officeart/2005/8/layout/cycle2"/>
    <dgm:cxn modelId="{5CCB263F-DBF3-4A8D-9903-F6CF564DD654}" type="presParOf" srcId="{20F48139-948C-41B8-9B88-D466D65398A4}" destId="{B3DD90D2-E8DC-44CD-B6F4-7B174A61EF59}" srcOrd="3" destOrd="0" presId="urn:microsoft.com/office/officeart/2005/8/layout/cycle2"/>
    <dgm:cxn modelId="{28B0227A-1A92-4AD2-867A-FD67141312B0}" type="presParOf" srcId="{B3DD90D2-E8DC-44CD-B6F4-7B174A61EF59}" destId="{F28F3F6A-AC9A-4BBD-8AE8-BFF5EE3A26C4}" srcOrd="0" destOrd="0" presId="urn:microsoft.com/office/officeart/2005/8/layout/cycle2"/>
    <dgm:cxn modelId="{5E3A84B4-6274-4DA2-AA2B-DF7FC058A6CB}" type="presParOf" srcId="{20F48139-948C-41B8-9B88-D466D65398A4}" destId="{DCEAC479-0C30-49F6-BE83-BA1473ED43FE}" srcOrd="4" destOrd="0" presId="urn:microsoft.com/office/officeart/2005/8/layout/cycle2"/>
    <dgm:cxn modelId="{01B36001-8F00-4DF0-AE57-ED0C43ED5ED3}" type="presParOf" srcId="{20F48139-948C-41B8-9B88-D466D65398A4}" destId="{1CA5330B-61D7-40B5-ACBD-33071EEAF592}" srcOrd="5" destOrd="0" presId="urn:microsoft.com/office/officeart/2005/8/layout/cycle2"/>
    <dgm:cxn modelId="{16D3AA62-D1FC-4A3B-B39B-56996BFF2906}" type="presParOf" srcId="{1CA5330B-61D7-40B5-ACBD-33071EEAF592}" destId="{60BAB57A-F3C1-4756-B72C-75A89E2B8CA9}" srcOrd="0" destOrd="0" presId="urn:microsoft.com/office/officeart/2005/8/layout/cycle2"/>
    <dgm:cxn modelId="{3899E5C9-E2DF-47CE-A5BE-91A7562F3E17}" type="presParOf" srcId="{20F48139-948C-41B8-9B88-D466D65398A4}" destId="{9648296B-B07F-4F96-B864-0E4AB1993A3C}" srcOrd="6" destOrd="0" presId="urn:microsoft.com/office/officeart/2005/8/layout/cycle2"/>
    <dgm:cxn modelId="{2BC7DC6B-73F1-4D6B-AF69-DA3F0FF49069}" type="presParOf" srcId="{20F48139-948C-41B8-9B88-D466D65398A4}" destId="{691DEA00-ABEE-40B0-B54B-437A28DE7399}" srcOrd="7" destOrd="0" presId="urn:microsoft.com/office/officeart/2005/8/layout/cycle2"/>
    <dgm:cxn modelId="{BF0E3D91-4C1D-4E2F-879F-78F78908DC43}" type="presParOf" srcId="{691DEA00-ABEE-40B0-B54B-437A28DE7399}" destId="{552B3885-5A76-420F-A95D-4F8A52A5DD71}" srcOrd="0" destOrd="0" presId="urn:microsoft.com/office/officeart/2005/8/layout/cycle2"/>
    <dgm:cxn modelId="{B617A43F-2AB7-4D37-8A31-16E9189CE0E3}" type="presParOf" srcId="{20F48139-948C-41B8-9B88-D466D65398A4}" destId="{A16B5F5B-6829-464C-B947-5C507DA0D8FF}" srcOrd="8" destOrd="0" presId="urn:microsoft.com/office/officeart/2005/8/layout/cycle2"/>
    <dgm:cxn modelId="{4941C26E-4035-4C18-B115-A7DA921A71D3}" type="presParOf" srcId="{20F48139-948C-41B8-9B88-D466D65398A4}" destId="{6D70F4EE-6D52-4EF3-ADC8-CE0F6E63CC25}" srcOrd="9" destOrd="0" presId="urn:microsoft.com/office/officeart/2005/8/layout/cycle2"/>
    <dgm:cxn modelId="{95F3E70A-EA8A-4FA0-AA49-1393CC6D2AF5}" type="presParOf" srcId="{6D70F4EE-6D52-4EF3-ADC8-CE0F6E63CC25}" destId="{94641DFE-E9FB-4C80-970E-EAAD0EAE5CDC}" srcOrd="0" destOrd="0" presId="urn:microsoft.com/office/officeart/2005/8/layout/cycle2"/>
    <dgm:cxn modelId="{D791303C-C978-4027-B489-0173B5528D57}" type="presParOf" srcId="{20F48139-948C-41B8-9B88-D466D65398A4}" destId="{79D3A539-82A0-4AF7-A6DD-5D921FAEBC53}" srcOrd="10" destOrd="0" presId="urn:microsoft.com/office/officeart/2005/8/layout/cycle2"/>
    <dgm:cxn modelId="{AECED464-DC86-4AF9-BF6A-00F834921149}" type="presParOf" srcId="{20F48139-948C-41B8-9B88-D466D65398A4}" destId="{3020403A-1412-4CFF-8C40-12C3131DA374}" srcOrd="11" destOrd="0" presId="urn:microsoft.com/office/officeart/2005/8/layout/cycle2"/>
    <dgm:cxn modelId="{B96031D4-7459-497B-82E0-698BF4710A57}" type="presParOf" srcId="{3020403A-1412-4CFF-8C40-12C3131DA374}" destId="{9E3D9DD6-F72F-4B78-909C-5C02638BA2CF}"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D8D7D0C-5F07-4340-9CBB-AD1948FDF6FC}">
      <dsp:nvSpPr>
        <dsp:cNvPr id="0" name=""/>
        <dsp:cNvSpPr/>
      </dsp:nvSpPr>
      <dsp:spPr>
        <a:xfrm>
          <a:off x="911282" y="1102"/>
          <a:ext cx="5949835" cy="96206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50800" rIns="76200" bIns="50800" numCol="1" spcCol="1270" anchor="ctr" anchorCtr="0">
          <a:noAutofit/>
        </a:bodyPr>
        <a:lstStyle/>
        <a:p>
          <a:pPr lvl="0" algn="ctr" defTabSz="1778000" rtl="0">
            <a:lnSpc>
              <a:spcPct val="90000"/>
            </a:lnSpc>
            <a:spcBef>
              <a:spcPct val="0"/>
            </a:spcBef>
            <a:spcAft>
              <a:spcPct val="35000"/>
            </a:spcAft>
          </a:pPr>
          <a:r>
            <a:rPr lang="es-EC" sz="4000" kern="1200" smtClean="0"/>
            <a:t>Según las opciones de inversión</a:t>
          </a:r>
          <a:endParaRPr lang="es-EC" sz="4000" kern="1200"/>
        </a:p>
      </dsp:txBody>
      <dsp:txXfrm>
        <a:off x="939460" y="29280"/>
        <a:ext cx="5893479" cy="905706"/>
      </dsp:txXfrm>
    </dsp:sp>
    <dsp:sp modelId="{8BC39152-4510-4EF4-9AF8-10C3C25734AF}">
      <dsp:nvSpPr>
        <dsp:cNvPr id="0" name=""/>
        <dsp:cNvSpPr/>
      </dsp:nvSpPr>
      <dsp:spPr>
        <a:xfrm>
          <a:off x="1506265" y="963164"/>
          <a:ext cx="594983" cy="721546"/>
        </a:xfrm>
        <a:custGeom>
          <a:avLst/>
          <a:gdLst/>
          <a:ahLst/>
          <a:cxnLst/>
          <a:rect l="0" t="0" r="0" b="0"/>
          <a:pathLst>
            <a:path>
              <a:moveTo>
                <a:pt x="0" y="0"/>
              </a:moveTo>
              <a:lnTo>
                <a:pt x="0" y="721546"/>
              </a:lnTo>
              <a:lnTo>
                <a:pt x="594983" y="721546"/>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2E42C5E-A297-4897-AF5E-727A0E9D24C1}">
      <dsp:nvSpPr>
        <dsp:cNvPr id="0" name=""/>
        <dsp:cNvSpPr/>
      </dsp:nvSpPr>
      <dsp:spPr>
        <a:xfrm>
          <a:off x="2101249" y="1203680"/>
          <a:ext cx="2913770" cy="96206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9055" tIns="39370" rIns="59055" bIns="39370" numCol="1" spcCol="1270" anchor="ctr" anchorCtr="0">
          <a:noAutofit/>
        </a:bodyPr>
        <a:lstStyle/>
        <a:p>
          <a:pPr lvl="0" algn="ctr" defTabSz="1377950" rtl="0">
            <a:lnSpc>
              <a:spcPct val="90000"/>
            </a:lnSpc>
            <a:spcBef>
              <a:spcPct val="0"/>
            </a:spcBef>
            <a:spcAft>
              <a:spcPct val="35000"/>
            </a:spcAft>
          </a:pPr>
          <a:r>
            <a:rPr lang="es-EC" sz="3100" kern="1200" smtClean="0"/>
            <a:t>Dependientes</a:t>
          </a:r>
          <a:endParaRPr lang="es-EC" sz="3100" kern="1200"/>
        </a:p>
      </dsp:txBody>
      <dsp:txXfrm>
        <a:off x="2129427" y="1231858"/>
        <a:ext cx="2857414" cy="905706"/>
      </dsp:txXfrm>
    </dsp:sp>
    <dsp:sp modelId="{307B1A54-1782-4ADE-B319-3EBDAB79D9E9}">
      <dsp:nvSpPr>
        <dsp:cNvPr id="0" name=""/>
        <dsp:cNvSpPr/>
      </dsp:nvSpPr>
      <dsp:spPr>
        <a:xfrm>
          <a:off x="1506265" y="963164"/>
          <a:ext cx="594983" cy="1924124"/>
        </a:xfrm>
        <a:custGeom>
          <a:avLst/>
          <a:gdLst/>
          <a:ahLst/>
          <a:cxnLst/>
          <a:rect l="0" t="0" r="0" b="0"/>
          <a:pathLst>
            <a:path>
              <a:moveTo>
                <a:pt x="0" y="0"/>
              </a:moveTo>
              <a:lnTo>
                <a:pt x="0" y="1924124"/>
              </a:lnTo>
              <a:lnTo>
                <a:pt x="594983" y="1924124"/>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F88168D-A1EF-4231-BD48-63E7B94CA46B}">
      <dsp:nvSpPr>
        <dsp:cNvPr id="0" name=""/>
        <dsp:cNvSpPr/>
      </dsp:nvSpPr>
      <dsp:spPr>
        <a:xfrm>
          <a:off x="2101249" y="2406257"/>
          <a:ext cx="2913770" cy="96206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9055" tIns="39370" rIns="59055" bIns="39370" numCol="1" spcCol="1270" anchor="ctr" anchorCtr="0">
          <a:noAutofit/>
        </a:bodyPr>
        <a:lstStyle/>
        <a:p>
          <a:pPr lvl="0" algn="ctr" defTabSz="1377950" rtl="0">
            <a:lnSpc>
              <a:spcPct val="90000"/>
            </a:lnSpc>
            <a:spcBef>
              <a:spcPct val="0"/>
            </a:spcBef>
            <a:spcAft>
              <a:spcPct val="35000"/>
            </a:spcAft>
          </a:pPr>
          <a:r>
            <a:rPr lang="es-EC" sz="3100" kern="1200" smtClean="0"/>
            <a:t>Independientes </a:t>
          </a:r>
          <a:endParaRPr lang="es-EC" sz="3100" kern="1200"/>
        </a:p>
      </dsp:txBody>
      <dsp:txXfrm>
        <a:off x="2129427" y="2434435"/>
        <a:ext cx="2857414" cy="905706"/>
      </dsp:txXfrm>
    </dsp:sp>
    <dsp:sp modelId="{9EE6CE43-D4EE-4173-A145-31336A76B5C2}">
      <dsp:nvSpPr>
        <dsp:cNvPr id="0" name=""/>
        <dsp:cNvSpPr/>
      </dsp:nvSpPr>
      <dsp:spPr>
        <a:xfrm>
          <a:off x="1506265" y="963164"/>
          <a:ext cx="594983" cy="3126702"/>
        </a:xfrm>
        <a:custGeom>
          <a:avLst/>
          <a:gdLst/>
          <a:ahLst/>
          <a:cxnLst/>
          <a:rect l="0" t="0" r="0" b="0"/>
          <a:pathLst>
            <a:path>
              <a:moveTo>
                <a:pt x="0" y="0"/>
              </a:moveTo>
              <a:lnTo>
                <a:pt x="0" y="3126702"/>
              </a:lnTo>
              <a:lnTo>
                <a:pt x="594983" y="3126702"/>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D0725B0-9D63-4B3A-8D0D-FCA57C3EBDC3}">
      <dsp:nvSpPr>
        <dsp:cNvPr id="0" name=""/>
        <dsp:cNvSpPr/>
      </dsp:nvSpPr>
      <dsp:spPr>
        <a:xfrm>
          <a:off x="2101249" y="3608835"/>
          <a:ext cx="2913770" cy="96206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9055" tIns="39370" rIns="59055" bIns="39370" numCol="1" spcCol="1270" anchor="ctr" anchorCtr="0">
          <a:noAutofit/>
        </a:bodyPr>
        <a:lstStyle/>
        <a:p>
          <a:pPr lvl="0" algn="ctr" defTabSz="1377950" rtl="0">
            <a:lnSpc>
              <a:spcPct val="90000"/>
            </a:lnSpc>
            <a:spcBef>
              <a:spcPct val="0"/>
            </a:spcBef>
            <a:spcAft>
              <a:spcPct val="35000"/>
            </a:spcAft>
          </a:pPr>
          <a:r>
            <a:rPr lang="es-EC" sz="3100" kern="1200" smtClean="0"/>
            <a:t>Mutuamente excluyentes</a:t>
          </a:r>
          <a:endParaRPr lang="es-EC" sz="3100" kern="1200"/>
        </a:p>
      </dsp:txBody>
      <dsp:txXfrm>
        <a:off x="2129427" y="3637013"/>
        <a:ext cx="2857414" cy="905706"/>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E4B88B-C52A-484C-AC13-EE5646436639}">
      <dsp:nvSpPr>
        <dsp:cNvPr id="0" name=""/>
        <dsp:cNvSpPr/>
      </dsp:nvSpPr>
      <dsp:spPr>
        <a:xfrm>
          <a:off x="3886200" y="1916901"/>
          <a:ext cx="2126712" cy="738197"/>
        </a:xfrm>
        <a:custGeom>
          <a:avLst/>
          <a:gdLst/>
          <a:ahLst/>
          <a:cxnLst/>
          <a:rect l="0" t="0" r="0" b="0"/>
          <a:pathLst>
            <a:path>
              <a:moveTo>
                <a:pt x="0" y="0"/>
              </a:moveTo>
              <a:lnTo>
                <a:pt x="0" y="369098"/>
              </a:lnTo>
              <a:lnTo>
                <a:pt x="2126712" y="369098"/>
              </a:lnTo>
              <a:lnTo>
                <a:pt x="2126712" y="738197"/>
              </a:lnTo>
            </a:path>
          </a:pathLst>
        </a:custGeom>
        <a:noFill/>
        <a:ln w="127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4E966D2-2134-46B8-98C7-73908440B1D5}">
      <dsp:nvSpPr>
        <dsp:cNvPr id="0" name=""/>
        <dsp:cNvSpPr/>
      </dsp:nvSpPr>
      <dsp:spPr>
        <a:xfrm>
          <a:off x="1759487" y="1916901"/>
          <a:ext cx="2126712" cy="738197"/>
        </a:xfrm>
        <a:custGeom>
          <a:avLst/>
          <a:gdLst/>
          <a:ahLst/>
          <a:cxnLst/>
          <a:rect l="0" t="0" r="0" b="0"/>
          <a:pathLst>
            <a:path>
              <a:moveTo>
                <a:pt x="2126712" y="0"/>
              </a:moveTo>
              <a:lnTo>
                <a:pt x="2126712" y="369098"/>
              </a:lnTo>
              <a:lnTo>
                <a:pt x="0" y="369098"/>
              </a:lnTo>
              <a:lnTo>
                <a:pt x="0" y="738197"/>
              </a:lnTo>
            </a:path>
          </a:pathLst>
        </a:custGeom>
        <a:noFill/>
        <a:ln w="12700" cap="flat" cmpd="sng" algn="ctr">
          <a:solidFill>
            <a:schemeClr val="accent3">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1BEE779-157D-45E5-82E5-26EA3C8B879D}">
      <dsp:nvSpPr>
        <dsp:cNvPr id="0" name=""/>
        <dsp:cNvSpPr/>
      </dsp:nvSpPr>
      <dsp:spPr>
        <a:xfrm>
          <a:off x="2128586" y="159287"/>
          <a:ext cx="3515227" cy="1757613"/>
        </a:xfrm>
        <a:prstGeom prst="rect">
          <a:avLst/>
        </a:prstGeom>
        <a:blipFill>
          <a:blip xmlns:r="http://schemas.openxmlformats.org/officeDocument/2006/relationships" r:embed="rId1">
            <a:duotone>
              <a:schemeClr val="accent1">
                <a:tint val="30000"/>
                <a:satMod val="300000"/>
              </a:schemeClr>
              <a:schemeClr val="accent1">
                <a:tint val="40000"/>
                <a:satMod val="200000"/>
              </a:schemeClr>
            </a:duotone>
          </a:blip>
          <a:tile tx="0" ty="0" sx="70000" sy="70000" flip="none" algn="ctr"/>
        </a:blipFill>
        <a:ln w="9525" cap="flat" cmpd="sng" algn="ctr">
          <a:solidFill>
            <a:schemeClr val="accent1">
              <a:shade val="60000"/>
              <a:satMod val="110000"/>
            </a:schemeClr>
          </a:solidFill>
          <a:prstDash val="solid"/>
        </a:ln>
        <a:effectLst>
          <a:outerShdw blurRad="38100" dist="25400" dir="5400000" algn="t" rotWithShape="0">
            <a:srgbClr val="000000">
              <a:alpha val="50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13335" tIns="13335" rIns="13335" bIns="13335" numCol="1" spcCol="1270" anchor="ctr" anchorCtr="0">
          <a:noAutofit/>
        </a:bodyPr>
        <a:lstStyle/>
        <a:p>
          <a:pPr lvl="0" algn="ctr" defTabSz="933450" rtl="0">
            <a:lnSpc>
              <a:spcPct val="90000"/>
            </a:lnSpc>
            <a:spcBef>
              <a:spcPct val="0"/>
            </a:spcBef>
            <a:spcAft>
              <a:spcPct val="35000"/>
            </a:spcAft>
          </a:pPr>
          <a:r>
            <a:rPr lang="es-EC" sz="2100" kern="1200" dirty="0" smtClean="0"/>
            <a:t>El Marco Lógico es una metodología que nace de distintas teorías entre ellas: </a:t>
          </a:r>
          <a:endParaRPr lang="es-EC" sz="2100" kern="1200" dirty="0"/>
        </a:p>
      </dsp:txBody>
      <dsp:txXfrm>
        <a:off x="2128586" y="159287"/>
        <a:ext cx="3515227" cy="1757613"/>
      </dsp:txXfrm>
    </dsp:sp>
    <dsp:sp modelId="{0AFC70E7-DD3E-4B13-A22B-32F8F4213120}">
      <dsp:nvSpPr>
        <dsp:cNvPr id="0" name=""/>
        <dsp:cNvSpPr/>
      </dsp:nvSpPr>
      <dsp:spPr>
        <a:xfrm>
          <a:off x="1873" y="2655098"/>
          <a:ext cx="3515227" cy="1757613"/>
        </a:xfrm>
        <a:prstGeom prst="rect">
          <a:avLst/>
        </a:prstGeom>
        <a:blipFill>
          <a:blip xmlns:r="http://schemas.openxmlformats.org/officeDocument/2006/relationships" r:embed="rId1">
            <a:duotone>
              <a:schemeClr val="accent3">
                <a:tint val="30000"/>
                <a:satMod val="300000"/>
              </a:schemeClr>
              <a:schemeClr val="accent3">
                <a:tint val="40000"/>
                <a:satMod val="200000"/>
              </a:schemeClr>
            </a:duotone>
          </a:blip>
          <a:tile tx="0" ty="0" sx="70000" sy="70000" flip="none" algn="ctr"/>
        </a:blipFill>
        <a:ln w="9525" cap="flat" cmpd="sng" algn="ctr">
          <a:solidFill>
            <a:schemeClr val="accent3">
              <a:shade val="60000"/>
              <a:satMod val="110000"/>
            </a:schemeClr>
          </a:solidFill>
          <a:prstDash val="solid"/>
        </a:ln>
        <a:effectLst>
          <a:outerShdw blurRad="38100" dist="25400" dir="5400000" algn="t" rotWithShape="0">
            <a:srgbClr val="000000">
              <a:alpha val="50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13335" tIns="13335" rIns="13335" bIns="13335" numCol="1" spcCol="1270" anchor="ctr" anchorCtr="0">
          <a:noAutofit/>
        </a:bodyPr>
        <a:lstStyle/>
        <a:p>
          <a:pPr lvl="0" algn="ctr" defTabSz="933450" rtl="0">
            <a:lnSpc>
              <a:spcPct val="90000"/>
            </a:lnSpc>
            <a:spcBef>
              <a:spcPct val="0"/>
            </a:spcBef>
            <a:spcAft>
              <a:spcPct val="35000"/>
            </a:spcAft>
          </a:pPr>
          <a:r>
            <a:rPr lang="es-EC" sz="2100" b="1" u="sng" kern="1200" dirty="0" smtClean="0"/>
            <a:t>La teoría de la gestión</a:t>
          </a:r>
          <a:r>
            <a:rPr lang="es-EC" sz="2100" kern="1200" dirty="0" smtClean="0"/>
            <a:t>: Respalda los principios de la gestión por resultados. La interacción entre causa-efecto ocurre sistemáticamente en el mundo social.</a:t>
          </a:r>
          <a:endParaRPr lang="es-EC" sz="2100" kern="1200" dirty="0"/>
        </a:p>
      </dsp:txBody>
      <dsp:txXfrm>
        <a:off x="1873" y="2655098"/>
        <a:ext cx="3515227" cy="1757613"/>
      </dsp:txXfrm>
    </dsp:sp>
    <dsp:sp modelId="{DA5693D9-BF4F-4A39-8AAF-8FE51B8A55CD}">
      <dsp:nvSpPr>
        <dsp:cNvPr id="0" name=""/>
        <dsp:cNvSpPr/>
      </dsp:nvSpPr>
      <dsp:spPr>
        <a:xfrm>
          <a:off x="4255298" y="2655098"/>
          <a:ext cx="3515227" cy="1757613"/>
        </a:xfrm>
        <a:prstGeom prst="rect">
          <a:avLst/>
        </a:prstGeom>
        <a:blipFill>
          <a:blip xmlns:r="http://schemas.openxmlformats.org/officeDocument/2006/relationships" r:embed="rId1">
            <a:duotone>
              <a:schemeClr val="accent6">
                <a:tint val="30000"/>
                <a:satMod val="300000"/>
              </a:schemeClr>
              <a:schemeClr val="accent6">
                <a:tint val="40000"/>
                <a:satMod val="200000"/>
              </a:schemeClr>
            </a:duotone>
          </a:blip>
          <a:tile tx="0" ty="0" sx="70000" sy="70000" flip="none" algn="ctr"/>
        </a:blipFill>
        <a:ln w="9525" cap="flat" cmpd="sng" algn="ctr">
          <a:solidFill>
            <a:schemeClr val="accent6">
              <a:shade val="60000"/>
              <a:satMod val="110000"/>
            </a:schemeClr>
          </a:solidFill>
          <a:prstDash val="solid"/>
        </a:ln>
        <a:effectLst>
          <a:outerShdw blurRad="38100" dist="25400" dir="5400000" algn="t" rotWithShape="0">
            <a:srgbClr val="000000">
              <a:alpha val="50000"/>
            </a:srgbClr>
          </a:outerShdw>
        </a:effectLst>
      </dsp:spPr>
      <dsp:style>
        <a:lnRef idx="1">
          <a:schemeClr val="accent6"/>
        </a:lnRef>
        <a:fillRef idx="2">
          <a:schemeClr val="accent6"/>
        </a:fillRef>
        <a:effectRef idx="1">
          <a:schemeClr val="accent6"/>
        </a:effectRef>
        <a:fontRef idx="minor">
          <a:schemeClr val="dk1"/>
        </a:fontRef>
      </dsp:style>
      <dsp:txBody>
        <a:bodyPr spcFirstLastPara="0" vert="horz" wrap="square" lIns="13335" tIns="13335" rIns="13335" bIns="13335" numCol="1" spcCol="1270" anchor="ctr" anchorCtr="0">
          <a:noAutofit/>
        </a:bodyPr>
        <a:lstStyle/>
        <a:p>
          <a:pPr lvl="0" algn="ctr" defTabSz="933450" rtl="0">
            <a:lnSpc>
              <a:spcPct val="90000"/>
            </a:lnSpc>
            <a:spcBef>
              <a:spcPct val="0"/>
            </a:spcBef>
            <a:spcAft>
              <a:spcPct val="35000"/>
            </a:spcAft>
          </a:pPr>
          <a:r>
            <a:rPr lang="es-EC" sz="2100" b="1" u="sng" kern="1200" dirty="0" smtClean="0"/>
            <a:t>La teoría de la motivación</a:t>
          </a:r>
          <a:r>
            <a:rPr lang="es-EC" sz="2100" kern="1200" dirty="0" smtClean="0"/>
            <a:t>: Explica el comportamiento de distintas personas en iguales circunstancias o de iguales personas en diferentes condiciones. (estímulos)</a:t>
          </a:r>
          <a:endParaRPr lang="es-EC" sz="2100" kern="1200" dirty="0"/>
        </a:p>
      </dsp:txBody>
      <dsp:txXfrm>
        <a:off x="4255298" y="2655098"/>
        <a:ext cx="3515227" cy="1757613"/>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7C349A-2F90-4FA9-AFB2-41D7FD21B80D}">
      <dsp:nvSpPr>
        <dsp:cNvPr id="0" name=""/>
        <dsp:cNvSpPr/>
      </dsp:nvSpPr>
      <dsp:spPr>
        <a:xfrm>
          <a:off x="3981202" y="2098124"/>
          <a:ext cx="2825369" cy="672309"/>
        </a:xfrm>
        <a:custGeom>
          <a:avLst/>
          <a:gdLst/>
          <a:ahLst/>
          <a:cxnLst/>
          <a:rect l="0" t="0" r="0" b="0"/>
          <a:pathLst>
            <a:path>
              <a:moveTo>
                <a:pt x="0" y="0"/>
              </a:moveTo>
              <a:lnTo>
                <a:pt x="0" y="458159"/>
              </a:lnTo>
              <a:lnTo>
                <a:pt x="2825369" y="458159"/>
              </a:lnTo>
              <a:lnTo>
                <a:pt x="2825369" y="672309"/>
              </a:lnTo>
            </a:path>
          </a:pathLst>
        </a:custGeom>
        <a:noFill/>
        <a:ln w="12700" cap="flat" cmpd="sng" algn="ctr">
          <a:solidFill>
            <a:schemeClr val="accent1">
              <a:tint val="99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547A8C8-EA21-49AE-9136-938F8B702BF8}">
      <dsp:nvSpPr>
        <dsp:cNvPr id="0" name=""/>
        <dsp:cNvSpPr/>
      </dsp:nvSpPr>
      <dsp:spPr>
        <a:xfrm>
          <a:off x="3935482" y="2098124"/>
          <a:ext cx="91440" cy="672309"/>
        </a:xfrm>
        <a:custGeom>
          <a:avLst/>
          <a:gdLst/>
          <a:ahLst/>
          <a:cxnLst/>
          <a:rect l="0" t="0" r="0" b="0"/>
          <a:pathLst>
            <a:path>
              <a:moveTo>
                <a:pt x="45720" y="0"/>
              </a:moveTo>
              <a:lnTo>
                <a:pt x="45720" y="672309"/>
              </a:lnTo>
            </a:path>
          </a:pathLst>
        </a:custGeom>
        <a:noFill/>
        <a:ln w="12700" cap="flat" cmpd="sng" algn="ctr">
          <a:solidFill>
            <a:schemeClr val="accent1">
              <a:tint val="99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54EF21C-BD36-4D18-AFFA-EFB5FB743C44}">
      <dsp:nvSpPr>
        <dsp:cNvPr id="0" name=""/>
        <dsp:cNvSpPr/>
      </dsp:nvSpPr>
      <dsp:spPr>
        <a:xfrm>
          <a:off x="1155832" y="2098124"/>
          <a:ext cx="2825369" cy="672309"/>
        </a:xfrm>
        <a:custGeom>
          <a:avLst/>
          <a:gdLst/>
          <a:ahLst/>
          <a:cxnLst/>
          <a:rect l="0" t="0" r="0" b="0"/>
          <a:pathLst>
            <a:path>
              <a:moveTo>
                <a:pt x="2825369" y="0"/>
              </a:moveTo>
              <a:lnTo>
                <a:pt x="2825369" y="458159"/>
              </a:lnTo>
              <a:lnTo>
                <a:pt x="0" y="458159"/>
              </a:lnTo>
              <a:lnTo>
                <a:pt x="0" y="672309"/>
              </a:lnTo>
            </a:path>
          </a:pathLst>
        </a:custGeom>
        <a:noFill/>
        <a:ln w="12700" cap="flat" cmpd="sng" algn="ctr">
          <a:solidFill>
            <a:schemeClr val="accent1">
              <a:tint val="99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4DC75DC-9FBE-4540-94DF-E376F2ABF2E0}">
      <dsp:nvSpPr>
        <dsp:cNvPr id="0" name=""/>
        <dsp:cNvSpPr/>
      </dsp:nvSpPr>
      <dsp:spPr>
        <a:xfrm>
          <a:off x="2825369" y="630216"/>
          <a:ext cx="2311665" cy="1467907"/>
        </a:xfrm>
        <a:prstGeom prst="roundRect">
          <a:avLst>
            <a:gd name="adj" fmla="val 10000"/>
          </a:avLst>
        </a:prstGeom>
        <a:solidFill>
          <a:schemeClr val="accent1">
            <a:shade val="8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3190D59-843E-4784-A220-250587C688FD}">
      <dsp:nvSpPr>
        <dsp:cNvPr id="0" name=""/>
        <dsp:cNvSpPr/>
      </dsp:nvSpPr>
      <dsp:spPr>
        <a:xfrm>
          <a:off x="3082221" y="874226"/>
          <a:ext cx="2311665" cy="1467907"/>
        </a:xfrm>
        <a:prstGeom prst="roundRect">
          <a:avLst>
            <a:gd name="adj" fmla="val 10000"/>
          </a:avLst>
        </a:prstGeom>
        <a:solidFill>
          <a:schemeClr val="lt1">
            <a:alpha val="90000"/>
            <a:hueOff val="0"/>
            <a:satOff val="0"/>
            <a:lumOff val="0"/>
            <a:alphaOff val="0"/>
          </a:schemeClr>
        </a:solidFill>
        <a:ln w="127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rtl="0">
            <a:lnSpc>
              <a:spcPct val="90000"/>
            </a:lnSpc>
            <a:spcBef>
              <a:spcPct val="0"/>
            </a:spcBef>
            <a:spcAft>
              <a:spcPct val="35000"/>
            </a:spcAft>
          </a:pPr>
          <a:r>
            <a:rPr lang="es-EC" sz="1100" kern="1200" dirty="0" smtClean="0"/>
            <a:t>La Metodología de Marco Lógico es un método orientado a la solución de problemas específicos. Por ello, el método tiene tres grandes fases: </a:t>
          </a:r>
          <a:endParaRPr lang="es-EC" sz="1100" kern="1200" dirty="0"/>
        </a:p>
      </dsp:txBody>
      <dsp:txXfrm>
        <a:off x="3125215" y="917220"/>
        <a:ext cx="2225677" cy="1381919"/>
      </dsp:txXfrm>
    </dsp:sp>
    <dsp:sp modelId="{1C958ED8-8757-4296-872D-EDABA64BA7A6}">
      <dsp:nvSpPr>
        <dsp:cNvPr id="0" name=""/>
        <dsp:cNvSpPr/>
      </dsp:nvSpPr>
      <dsp:spPr>
        <a:xfrm>
          <a:off x="0" y="2770434"/>
          <a:ext cx="2311665" cy="1467907"/>
        </a:xfrm>
        <a:prstGeom prst="roundRect">
          <a:avLst>
            <a:gd name="adj" fmla="val 10000"/>
          </a:avLst>
        </a:prstGeom>
        <a:solidFill>
          <a:schemeClr val="accent1">
            <a:tint val="99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EDC742E-AF8D-4CB6-86A4-2A967B381574}">
      <dsp:nvSpPr>
        <dsp:cNvPr id="0" name=""/>
        <dsp:cNvSpPr/>
      </dsp:nvSpPr>
      <dsp:spPr>
        <a:xfrm>
          <a:off x="256851" y="3014443"/>
          <a:ext cx="2311665" cy="1467907"/>
        </a:xfrm>
        <a:prstGeom prst="roundRect">
          <a:avLst>
            <a:gd name="adj" fmla="val 10000"/>
          </a:avLst>
        </a:prstGeom>
        <a:solidFill>
          <a:schemeClr val="lt1">
            <a:alpha val="90000"/>
            <a:hueOff val="0"/>
            <a:satOff val="0"/>
            <a:lumOff val="0"/>
            <a:alphaOff val="0"/>
          </a:schemeClr>
        </a:solidFill>
        <a:ln w="12700" cap="flat" cmpd="sng" algn="ctr">
          <a:solidFill>
            <a:schemeClr val="accent1">
              <a:tint val="99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rtl="0">
            <a:lnSpc>
              <a:spcPct val="90000"/>
            </a:lnSpc>
            <a:spcBef>
              <a:spcPct val="0"/>
            </a:spcBef>
            <a:spcAft>
              <a:spcPct val="35000"/>
            </a:spcAft>
          </a:pPr>
          <a:r>
            <a:rPr lang="es-EC" sz="1100" kern="1200" smtClean="0"/>
            <a:t>En la primera, se identifica el problema a resolver, por medio de un diagnóstico sistémico amplio, que permita establecer las causas del problema y por qué no ha logrado ser resuelto; </a:t>
          </a:r>
          <a:endParaRPr lang="es-EC" sz="1100" kern="1200"/>
        </a:p>
      </dsp:txBody>
      <dsp:txXfrm>
        <a:off x="299845" y="3057437"/>
        <a:ext cx="2225677" cy="1381919"/>
      </dsp:txXfrm>
    </dsp:sp>
    <dsp:sp modelId="{E5472007-CB7F-4B85-AE20-34E8E7F04F84}">
      <dsp:nvSpPr>
        <dsp:cNvPr id="0" name=""/>
        <dsp:cNvSpPr/>
      </dsp:nvSpPr>
      <dsp:spPr>
        <a:xfrm>
          <a:off x="2825369" y="2770434"/>
          <a:ext cx="2311665" cy="1467907"/>
        </a:xfrm>
        <a:prstGeom prst="roundRect">
          <a:avLst>
            <a:gd name="adj" fmla="val 10000"/>
          </a:avLst>
        </a:prstGeom>
        <a:solidFill>
          <a:schemeClr val="accent1">
            <a:tint val="99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B64B00D-0CD9-41EE-93EF-9DB7838F5C2C}">
      <dsp:nvSpPr>
        <dsp:cNvPr id="0" name=""/>
        <dsp:cNvSpPr/>
      </dsp:nvSpPr>
      <dsp:spPr>
        <a:xfrm>
          <a:off x="3082220" y="3014443"/>
          <a:ext cx="2311665" cy="1467907"/>
        </a:xfrm>
        <a:prstGeom prst="roundRect">
          <a:avLst>
            <a:gd name="adj" fmla="val 10000"/>
          </a:avLst>
        </a:prstGeom>
        <a:solidFill>
          <a:schemeClr val="lt1">
            <a:alpha val="90000"/>
            <a:hueOff val="0"/>
            <a:satOff val="0"/>
            <a:lumOff val="0"/>
            <a:alphaOff val="0"/>
          </a:schemeClr>
        </a:solidFill>
        <a:ln w="12700" cap="flat" cmpd="sng" algn="ctr">
          <a:solidFill>
            <a:schemeClr val="accent1">
              <a:tint val="99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rtl="0">
            <a:lnSpc>
              <a:spcPct val="90000"/>
            </a:lnSpc>
            <a:spcBef>
              <a:spcPct val="0"/>
            </a:spcBef>
            <a:spcAft>
              <a:spcPct val="35000"/>
            </a:spcAft>
          </a:pPr>
          <a:r>
            <a:rPr lang="es-EC" sz="1100" kern="1200" smtClean="0"/>
            <a:t>En la segunda fase, se construye un modelo sistémico que expresa las condiciones lógicas de toda índole que deben cumplirse para que el problema se resuelva</a:t>
          </a:r>
          <a:endParaRPr lang="es-EC" sz="1100" kern="1200"/>
        </a:p>
      </dsp:txBody>
      <dsp:txXfrm>
        <a:off x="3125214" y="3057437"/>
        <a:ext cx="2225677" cy="1381919"/>
      </dsp:txXfrm>
    </dsp:sp>
    <dsp:sp modelId="{90CE33C7-8B04-4577-B4DD-F48FC50F4897}">
      <dsp:nvSpPr>
        <dsp:cNvPr id="0" name=""/>
        <dsp:cNvSpPr/>
      </dsp:nvSpPr>
      <dsp:spPr>
        <a:xfrm>
          <a:off x="5650738" y="2770434"/>
          <a:ext cx="2311665" cy="1467907"/>
        </a:xfrm>
        <a:prstGeom prst="roundRect">
          <a:avLst>
            <a:gd name="adj" fmla="val 10000"/>
          </a:avLst>
        </a:prstGeom>
        <a:solidFill>
          <a:schemeClr val="accent1">
            <a:tint val="99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54B9132-D43E-4FDB-8B79-30C83761FBF5}">
      <dsp:nvSpPr>
        <dsp:cNvPr id="0" name=""/>
        <dsp:cNvSpPr/>
      </dsp:nvSpPr>
      <dsp:spPr>
        <a:xfrm>
          <a:off x="5907590" y="3014443"/>
          <a:ext cx="2311665" cy="1467907"/>
        </a:xfrm>
        <a:prstGeom prst="roundRect">
          <a:avLst>
            <a:gd name="adj" fmla="val 10000"/>
          </a:avLst>
        </a:prstGeom>
        <a:solidFill>
          <a:schemeClr val="lt1">
            <a:alpha val="90000"/>
            <a:hueOff val="0"/>
            <a:satOff val="0"/>
            <a:lumOff val="0"/>
            <a:alphaOff val="0"/>
          </a:schemeClr>
        </a:solidFill>
        <a:ln w="12700" cap="flat" cmpd="sng" algn="ctr">
          <a:solidFill>
            <a:schemeClr val="accent1">
              <a:tint val="99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1910" tIns="41910" rIns="41910" bIns="41910" numCol="1" spcCol="1270" anchor="ctr" anchorCtr="0">
          <a:noAutofit/>
        </a:bodyPr>
        <a:lstStyle/>
        <a:p>
          <a:pPr lvl="0" algn="ctr" defTabSz="488950" rtl="0">
            <a:lnSpc>
              <a:spcPct val="90000"/>
            </a:lnSpc>
            <a:spcBef>
              <a:spcPct val="0"/>
            </a:spcBef>
            <a:spcAft>
              <a:spcPct val="35000"/>
            </a:spcAft>
          </a:pPr>
          <a:r>
            <a:rPr lang="es-EC" sz="1100" kern="1200" smtClean="0"/>
            <a:t>En la tercera fase, se construye un instrumento gerencial que registra la estrategia de solución, en la forma de una matriz de objetivos secuenciales que deben alcanzarse.  En esta tercera fase, se incorporan los indicadores necesarios para mantener el seguimiento y control sobre la gestión de la solución. </a:t>
          </a:r>
          <a:endParaRPr lang="es-EC" sz="1100" kern="1200"/>
        </a:p>
      </dsp:txBody>
      <dsp:txXfrm>
        <a:off x="5950584" y="3057437"/>
        <a:ext cx="2225677" cy="1381919"/>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71C50CE-E1DA-43EB-8A63-6524CFB43457}">
      <dsp:nvSpPr>
        <dsp:cNvPr id="0" name=""/>
        <dsp:cNvSpPr/>
      </dsp:nvSpPr>
      <dsp:spPr>
        <a:xfrm>
          <a:off x="471328" y="1283"/>
          <a:ext cx="7338263" cy="456871"/>
        </a:xfrm>
        <a:prstGeom prst="roundRect">
          <a:avLst/>
        </a:prstGeom>
        <a:solidFill>
          <a:schemeClr val="lt1"/>
        </a:solidFill>
        <a:ln w="12700" cap="flat" cmpd="sng" algn="ctr">
          <a:solidFill>
            <a:schemeClr val="dk1"/>
          </a:solidFill>
          <a:prstDash val="solid"/>
        </a:ln>
        <a:effectLst/>
      </dsp:spPr>
      <dsp:style>
        <a:lnRef idx="2">
          <a:schemeClr val="dk1"/>
        </a:lnRef>
        <a:fillRef idx="1">
          <a:schemeClr val="lt1"/>
        </a:fillRef>
        <a:effectRef idx="0">
          <a:schemeClr val="dk1"/>
        </a:effectRef>
        <a:fontRef idx="minor">
          <a:schemeClr val="dk1"/>
        </a:fontRef>
      </dsp:style>
      <dsp:txBody>
        <a:bodyPr spcFirstLastPara="0" vert="horz" wrap="square" lIns="60960" tIns="30480" rIns="60960" bIns="30480" numCol="1" spcCol="1270" anchor="ctr" anchorCtr="0">
          <a:noAutofit/>
        </a:bodyPr>
        <a:lstStyle/>
        <a:p>
          <a:pPr lvl="0" algn="ctr" defTabSz="711200" rtl="0">
            <a:lnSpc>
              <a:spcPct val="90000"/>
            </a:lnSpc>
            <a:spcBef>
              <a:spcPct val="0"/>
            </a:spcBef>
            <a:spcAft>
              <a:spcPct val="35000"/>
            </a:spcAft>
          </a:pPr>
          <a:r>
            <a:rPr lang="es-EC" sz="1600" kern="1200" dirty="0" smtClean="0"/>
            <a:t>Las tres fases fundamentales del método se pueden desarrollar en diez pasos secuenciales: </a:t>
          </a:r>
          <a:endParaRPr lang="es-EC" sz="1600" kern="1200" dirty="0"/>
        </a:p>
      </dsp:txBody>
      <dsp:txXfrm>
        <a:off x="493631" y="23586"/>
        <a:ext cx="7293657" cy="412265"/>
      </dsp:txXfrm>
    </dsp:sp>
    <dsp:sp modelId="{1D3569EB-B725-476F-8650-5EBF92EFC3F6}">
      <dsp:nvSpPr>
        <dsp:cNvPr id="0" name=""/>
        <dsp:cNvSpPr/>
      </dsp:nvSpPr>
      <dsp:spPr>
        <a:xfrm>
          <a:off x="471328" y="480997"/>
          <a:ext cx="7338263" cy="456871"/>
        </a:xfrm>
        <a:prstGeom prst="roundRect">
          <a:avLst/>
        </a:prstGeom>
        <a:blipFill>
          <a:blip xmlns:r="http://schemas.openxmlformats.org/officeDocument/2006/relationships" r:embed="rId1">
            <a:duotone>
              <a:schemeClr val="dk1">
                <a:tint val="30000"/>
                <a:satMod val="300000"/>
              </a:schemeClr>
              <a:schemeClr val="dk1">
                <a:tint val="40000"/>
                <a:satMod val="200000"/>
              </a:schemeClr>
            </a:duotone>
          </a:blip>
          <a:tile tx="0" ty="0" sx="70000" sy="70000" flip="none" algn="ctr"/>
        </a:blipFill>
        <a:ln w="9525" cap="flat" cmpd="sng" algn="ctr">
          <a:solidFill>
            <a:schemeClr val="dk1">
              <a:shade val="60000"/>
              <a:satMod val="110000"/>
            </a:schemeClr>
          </a:solidFill>
          <a:prstDash val="solid"/>
        </a:ln>
        <a:effectLst>
          <a:outerShdw blurRad="38100" dist="25400" dir="5400000" algn="t" rotWithShape="0">
            <a:srgbClr val="000000">
              <a:alpha val="50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60960" tIns="30480" rIns="60960" bIns="30480" numCol="1" spcCol="1270" anchor="ctr" anchorCtr="0">
          <a:noAutofit/>
        </a:bodyPr>
        <a:lstStyle/>
        <a:p>
          <a:pPr lvl="0" algn="ctr" defTabSz="711200" rtl="0">
            <a:lnSpc>
              <a:spcPct val="90000"/>
            </a:lnSpc>
            <a:spcBef>
              <a:spcPct val="0"/>
            </a:spcBef>
            <a:spcAft>
              <a:spcPct val="35000"/>
            </a:spcAft>
          </a:pPr>
          <a:r>
            <a:rPr lang="es-EC" sz="1600" kern="1200" smtClean="0"/>
            <a:t>Realizar un diagnóstico participativo de una situación-problema que aqueja a una población</a:t>
          </a:r>
          <a:endParaRPr lang="es-EC" sz="1600" kern="1200"/>
        </a:p>
      </dsp:txBody>
      <dsp:txXfrm>
        <a:off x="493631" y="503300"/>
        <a:ext cx="7293657" cy="412265"/>
      </dsp:txXfrm>
    </dsp:sp>
    <dsp:sp modelId="{FBD42D24-72AD-4C66-95CE-1A3684F6D389}">
      <dsp:nvSpPr>
        <dsp:cNvPr id="0" name=""/>
        <dsp:cNvSpPr/>
      </dsp:nvSpPr>
      <dsp:spPr>
        <a:xfrm>
          <a:off x="471328" y="960712"/>
          <a:ext cx="7338263" cy="456871"/>
        </a:xfrm>
        <a:prstGeom prst="roundRect">
          <a:avLst/>
        </a:prstGeom>
        <a:blipFill>
          <a:blip xmlns:r="http://schemas.openxmlformats.org/officeDocument/2006/relationships" r:embed="rId1">
            <a:duotone>
              <a:schemeClr val="accent1">
                <a:tint val="30000"/>
                <a:satMod val="300000"/>
              </a:schemeClr>
              <a:schemeClr val="accent1">
                <a:tint val="40000"/>
                <a:satMod val="200000"/>
              </a:schemeClr>
            </a:duotone>
          </a:blip>
          <a:tile tx="0" ty="0" sx="70000" sy="70000" flip="none" algn="ctr"/>
        </a:blipFill>
        <a:ln w="9525" cap="flat" cmpd="sng" algn="ctr">
          <a:solidFill>
            <a:schemeClr val="accent1">
              <a:shade val="60000"/>
              <a:satMod val="110000"/>
            </a:schemeClr>
          </a:solidFill>
          <a:prstDash val="solid"/>
        </a:ln>
        <a:effectLst>
          <a:outerShdw blurRad="38100" dist="25400" dir="5400000" algn="t" rotWithShape="0">
            <a:srgbClr val="000000">
              <a:alpha val="50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60960" tIns="30480" rIns="60960" bIns="30480" numCol="1" spcCol="1270" anchor="ctr" anchorCtr="0">
          <a:noAutofit/>
        </a:bodyPr>
        <a:lstStyle/>
        <a:p>
          <a:pPr lvl="0" algn="ctr" defTabSz="711200" rtl="0">
            <a:lnSpc>
              <a:spcPct val="90000"/>
            </a:lnSpc>
            <a:spcBef>
              <a:spcPct val="0"/>
            </a:spcBef>
            <a:spcAft>
              <a:spcPct val="35000"/>
            </a:spcAft>
          </a:pPr>
          <a:r>
            <a:rPr lang="es-EC" sz="1600" kern="1200" dirty="0" smtClean="0"/>
            <a:t>Construir un modelo de las relaciones causa-efecto que determinan la situación-problema (Árbol del Problema)</a:t>
          </a:r>
          <a:endParaRPr lang="es-EC" sz="1600" kern="1200" dirty="0"/>
        </a:p>
      </dsp:txBody>
      <dsp:txXfrm>
        <a:off x="493631" y="983015"/>
        <a:ext cx="7293657" cy="412265"/>
      </dsp:txXfrm>
    </dsp:sp>
    <dsp:sp modelId="{2538BC54-D965-47A3-B5A3-A64756E0788C}">
      <dsp:nvSpPr>
        <dsp:cNvPr id="0" name=""/>
        <dsp:cNvSpPr/>
      </dsp:nvSpPr>
      <dsp:spPr>
        <a:xfrm>
          <a:off x="471328" y="1440427"/>
          <a:ext cx="7338263" cy="456871"/>
        </a:xfrm>
        <a:prstGeom prst="roundRect">
          <a:avLst/>
        </a:prstGeom>
        <a:blipFill>
          <a:blip xmlns:r="http://schemas.openxmlformats.org/officeDocument/2006/relationships" r:embed="rId1">
            <a:duotone>
              <a:schemeClr val="accent2">
                <a:tint val="30000"/>
                <a:satMod val="300000"/>
              </a:schemeClr>
              <a:schemeClr val="accent2">
                <a:tint val="40000"/>
                <a:satMod val="200000"/>
              </a:schemeClr>
            </a:duotone>
          </a:blip>
          <a:tile tx="0" ty="0" sx="70000" sy="70000" flip="none" algn="ctr"/>
        </a:blipFill>
        <a:ln w="9525" cap="flat" cmpd="sng" algn="ctr">
          <a:solidFill>
            <a:schemeClr val="accent2">
              <a:shade val="60000"/>
              <a:satMod val="110000"/>
            </a:schemeClr>
          </a:solidFill>
          <a:prstDash val="solid"/>
        </a:ln>
        <a:effectLst>
          <a:outerShdw blurRad="38100" dist="25400" dir="5400000" algn="t" rotWithShape="0">
            <a:srgbClr val="000000">
              <a:alpha val="50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60960" tIns="30480" rIns="60960" bIns="30480" numCol="1" spcCol="1270" anchor="ctr" anchorCtr="0">
          <a:noAutofit/>
        </a:bodyPr>
        <a:lstStyle/>
        <a:p>
          <a:pPr lvl="0" algn="ctr" defTabSz="711200" rtl="0">
            <a:lnSpc>
              <a:spcPct val="90000"/>
            </a:lnSpc>
            <a:spcBef>
              <a:spcPct val="0"/>
            </a:spcBef>
            <a:spcAft>
              <a:spcPct val="35000"/>
            </a:spcAft>
          </a:pPr>
          <a:r>
            <a:rPr lang="es-EC" sz="1600" kern="1200" dirty="0" smtClean="0"/>
            <a:t>Una vez validado, lo utiliza para construir el modelo de la solución (Árbol de Objetivos)</a:t>
          </a:r>
          <a:endParaRPr lang="es-EC" sz="1600" kern="1200" dirty="0"/>
        </a:p>
      </dsp:txBody>
      <dsp:txXfrm>
        <a:off x="493631" y="1462730"/>
        <a:ext cx="7293657" cy="412265"/>
      </dsp:txXfrm>
    </dsp:sp>
    <dsp:sp modelId="{E6DC4D1F-B126-4991-A7E7-DE64C55C7FD4}">
      <dsp:nvSpPr>
        <dsp:cNvPr id="0" name=""/>
        <dsp:cNvSpPr/>
      </dsp:nvSpPr>
      <dsp:spPr>
        <a:xfrm>
          <a:off x="471328" y="1920141"/>
          <a:ext cx="7338263" cy="456871"/>
        </a:xfrm>
        <a:prstGeom prst="roundRect">
          <a:avLst/>
        </a:prstGeom>
        <a:blipFill>
          <a:blip xmlns:r="http://schemas.openxmlformats.org/officeDocument/2006/relationships" r:embed="rId1">
            <a:duotone>
              <a:schemeClr val="accent3">
                <a:tint val="30000"/>
                <a:satMod val="300000"/>
              </a:schemeClr>
              <a:schemeClr val="accent3">
                <a:tint val="40000"/>
                <a:satMod val="200000"/>
              </a:schemeClr>
            </a:duotone>
          </a:blip>
          <a:tile tx="0" ty="0" sx="70000" sy="70000" flip="none" algn="ctr"/>
        </a:blipFill>
        <a:ln w="9525" cap="flat" cmpd="sng" algn="ctr">
          <a:solidFill>
            <a:schemeClr val="accent3">
              <a:shade val="60000"/>
              <a:satMod val="110000"/>
            </a:schemeClr>
          </a:solidFill>
          <a:prstDash val="solid"/>
        </a:ln>
        <a:effectLst>
          <a:outerShdw blurRad="38100" dist="25400" dir="5400000" algn="t" rotWithShape="0">
            <a:srgbClr val="000000">
              <a:alpha val="50000"/>
            </a:srgbClr>
          </a:outerShdw>
        </a:effectLst>
      </dsp:spPr>
      <dsp:style>
        <a:lnRef idx="1">
          <a:schemeClr val="accent3"/>
        </a:lnRef>
        <a:fillRef idx="2">
          <a:schemeClr val="accent3"/>
        </a:fillRef>
        <a:effectRef idx="1">
          <a:schemeClr val="accent3"/>
        </a:effectRef>
        <a:fontRef idx="minor">
          <a:schemeClr val="dk1"/>
        </a:fontRef>
      </dsp:style>
      <dsp:txBody>
        <a:bodyPr spcFirstLastPara="0" vert="horz" wrap="square" lIns="60960" tIns="30480" rIns="60960" bIns="30480" numCol="1" spcCol="1270" anchor="ctr" anchorCtr="0">
          <a:noAutofit/>
        </a:bodyPr>
        <a:lstStyle/>
        <a:p>
          <a:pPr lvl="0" algn="ctr" defTabSz="711200" rtl="0">
            <a:lnSpc>
              <a:spcPct val="90000"/>
            </a:lnSpc>
            <a:spcBef>
              <a:spcPct val="0"/>
            </a:spcBef>
            <a:spcAft>
              <a:spcPct val="35000"/>
            </a:spcAft>
          </a:pPr>
          <a:r>
            <a:rPr lang="es-EC" sz="1600" kern="1200" dirty="0" smtClean="0"/>
            <a:t>Asignar responsabilidades institucionales para resolver la situación-problema </a:t>
          </a:r>
          <a:endParaRPr lang="es-EC" sz="1600" kern="1200" dirty="0"/>
        </a:p>
      </dsp:txBody>
      <dsp:txXfrm>
        <a:off x="493631" y="1942444"/>
        <a:ext cx="7293657" cy="412265"/>
      </dsp:txXfrm>
    </dsp:sp>
    <dsp:sp modelId="{4246F3D9-E44A-4E07-B5A0-1EA3A078C14A}">
      <dsp:nvSpPr>
        <dsp:cNvPr id="0" name=""/>
        <dsp:cNvSpPr/>
      </dsp:nvSpPr>
      <dsp:spPr>
        <a:xfrm>
          <a:off x="471328" y="2399856"/>
          <a:ext cx="7338263" cy="456871"/>
        </a:xfrm>
        <a:prstGeom prst="roundRect">
          <a:avLst/>
        </a:prstGeom>
        <a:blipFill>
          <a:blip xmlns:r="http://schemas.openxmlformats.org/officeDocument/2006/relationships" r:embed="rId1">
            <a:duotone>
              <a:schemeClr val="accent4">
                <a:tint val="30000"/>
                <a:satMod val="300000"/>
              </a:schemeClr>
              <a:schemeClr val="accent4">
                <a:tint val="40000"/>
                <a:satMod val="200000"/>
              </a:schemeClr>
            </a:duotone>
          </a:blip>
          <a:tile tx="0" ty="0" sx="70000" sy="70000" flip="none" algn="ctr"/>
        </a:blipFill>
        <a:ln w="9525" cap="flat" cmpd="sng" algn="ctr">
          <a:solidFill>
            <a:schemeClr val="accent4">
              <a:shade val="60000"/>
              <a:satMod val="110000"/>
            </a:schemeClr>
          </a:solidFill>
          <a:prstDash val="solid"/>
        </a:ln>
        <a:effectLst>
          <a:outerShdw blurRad="38100" dist="25400" dir="5400000" algn="t" rotWithShape="0">
            <a:srgbClr val="000000">
              <a:alpha val="50000"/>
            </a:srgbClr>
          </a:outerShdw>
        </a:effectLst>
      </dsp:spPr>
      <dsp:style>
        <a:lnRef idx="1">
          <a:schemeClr val="accent4"/>
        </a:lnRef>
        <a:fillRef idx="2">
          <a:schemeClr val="accent4"/>
        </a:fillRef>
        <a:effectRef idx="1">
          <a:schemeClr val="accent4"/>
        </a:effectRef>
        <a:fontRef idx="minor">
          <a:schemeClr val="dk1"/>
        </a:fontRef>
      </dsp:style>
      <dsp:txBody>
        <a:bodyPr spcFirstLastPara="0" vert="horz" wrap="square" lIns="60960" tIns="30480" rIns="60960" bIns="30480" numCol="1" spcCol="1270" anchor="ctr" anchorCtr="0">
          <a:noAutofit/>
        </a:bodyPr>
        <a:lstStyle/>
        <a:p>
          <a:pPr lvl="0" algn="ctr" defTabSz="711200" rtl="0">
            <a:lnSpc>
              <a:spcPct val="90000"/>
            </a:lnSpc>
            <a:spcBef>
              <a:spcPct val="0"/>
            </a:spcBef>
            <a:spcAft>
              <a:spcPct val="35000"/>
            </a:spcAft>
          </a:pPr>
          <a:r>
            <a:rPr lang="es-EC" sz="1600" kern="1200" dirty="0" smtClean="0"/>
            <a:t>Transferir la información del Árbol de Objetivos al formato de Matriz de Marco Lógico, utilizando tantas matrices como sea necesario </a:t>
          </a:r>
          <a:endParaRPr lang="es-EC" sz="1600" kern="1200" dirty="0"/>
        </a:p>
      </dsp:txBody>
      <dsp:txXfrm>
        <a:off x="493631" y="2422159"/>
        <a:ext cx="7293657" cy="412265"/>
      </dsp:txXfrm>
    </dsp:sp>
    <dsp:sp modelId="{7A0AF68D-E0DF-46BD-ACC4-9E0C5454897F}">
      <dsp:nvSpPr>
        <dsp:cNvPr id="0" name=""/>
        <dsp:cNvSpPr/>
      </dsp:nvSpPr>
      <dsp:spPr>
        <a:xfrm>
          <a:off x="471328" y="2879571"/>
          <a:ext cx="7338263" cy="456871"/>
        </a:xfrm>
        <a:prstGeom prst="roundRect">
          <a:avLst/>
        </a:prstGeom>
        <a:blipFill>
          <a:blip xmlns:r="http://schemas.openxmlformats.org/officeDocument/2006/relationships" r:embed="rId1">
            <a:duotone>
              <a:schemeClr val="accent5">
                <a:tint val="30000"/>
                <a:satMod val="300000"/>
              </a:schemeClr>
              <a:schemeClr val="accent5">
                <a:tint val="40000"/>
                <a:satMod val="200000"/>
              </a:schemeClr>
            </a:duotone>
          </a:blip>
          <a:tile tx="0" ty="0" sx="70000" sy="70000" flip="none" algn="ctr"/>
        </a:blipFill>
        <a:ln w="9525" cap="flat" cmpd="sng" algn="ctr">
          <a:solidFill>
            <a:schemeClr val="accent5">
              <a:shade val="60000"/>
              <a:satMod val="110000"/>
            </a:schemeClr>
          </a:solidFill>
          <a:prstDash val="solid"/>
        </a:ln>
        <a:effectLst>
          <a:outerShdw blurRad="38100" dist="25400" dir="5400000" algn="t" rotWithShape="0">
            <a:srgbClr val="000000">
              <a:alpha val="50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60960" tIns="30480" rIns="60960" bIns="30480" numCol="1" spcCol="1270" anchor="ctr" anchorCtr="0">
          <a:noAutofit/>
        </a:bodyPr>
        <a:lstStyle/>
        <a:p>
          <a:pPr lvl="0" algn="ctr" defTabSz="711200" rtl="0">
            <a:lnSpc>
              <a:spcPct val="90000"/>
            </a:lnSpc>
            <a:spcBef>
              <a:spcPct val="0"/>
            </a:spcBef>
            <a:spcAft>
              <a:spcPct val="35000"/>
            </a:spcAft>
          </a:pPr>
          <a:r>
            <a:rPr lang="es-EC" sz="1600" kern="1200" dirty="0" smtClean="0"/>
            <a:t>Identificar riesgos del programa o proyecto mediante el cual se busca resolver el problema y establecer los supuestos bajo los cuales puede dar resultados el programa o proyecto</a:t>
          </a:r>
          <a:endParaRPr lang="es-EC" sz="1600" kern="1200" dirty="0"/>
        </a:p>
      </dsp:txBody>
      <dsp:txXfrm>
        <a:off x="493631" y="2901874"/>
        <a:ext cx="7293657" cy="412265"/>
      </dsp:txXfrm>
    </dsp:sp>
    <dsp:sp modelId="{94F41DD5-DA1D-4267-91DD-CD44ACF7F664}">
      <dsp:nvSpPr>
        <dsp:cNvPr id="0" name=""/>
        <dsp:cNvSpPr/>
      </dsp:nvSpPr>
      <dsp:spPr>
        <a:xfrm>
          <a:off x="471328" y="3359285"/>
          <a:ext cx="7338263" cy="456871"/>
        </a:xfrm>
        <a:prstGeom prst="roundRect">
          <a:avLst/>
        </a:prstGeom>
        <a:blipFill>
          <a:blip xmlns:r="http://schemas.openxmlformats.org/officeDocument/2006/relationships" r:embed="rId1">
            <a:duotone>
              <a:schemeClr val="accent6">
                <a:tint val="30000"/>
                <a:satMod val="300000"/>
              </a:schemeClr>
              <a:schemeClr val="accent6">
                <a:tint val="40000"/>
                <a:satMod val="200000"/>
              </a:schemeClr>
            </a:duotone>
          </a:blip>
          <a:tile tx="0" ty="0" sx="70000" sy="70000" flip="none" algn="ctr"/>
        </a:blipFill>
        <a:ln w="9525" cap="flat" cmpd="sng" algn="ctr">
          <a:solidFill>
            <a:schemeClr val="accent6">
              <a:shade val="60000"/>
              <a:satMod val="110000"/>
            </a:schemeClr>
          </a:solidFill>
          <a:prstDash val="solid"/>
        </a:ln>
        <a:effectLst>
          <a:outerShdw blurRad="38100" dist="25400" dir="5400000" algn="t" rotWithShape="0">
            <a:srgbClr val="000000">
              <a:alpha val="50000"/>
            </a:srgbClr>
          </a:outerShdw>
        </a:effectLst>
      </dsp:spPr>
      <dsp:style>
        <a:lnRef idx="1">
          <a:schemeClr val="accent6"/>
        </a:lnRef>
        <a:fillRef idx="2">
          <a:schemeClr val="accent6"/>
        </a:fillRef>
        <a:effectRef idx="1">
          <a:schemeClr val="accent6"/>
        </a:effectRef>
        <a:fontRef idx="minor">
          <a:schemeClr val="dk1"/>
        </a:fontRef>
      </dsp:style>
      <dsp:txBody>
        <a:bodyPr spcFirstLastPara="0" vert="horz" wrap="square" lIns="60960" tIns="30480" rIns="60960" bIns="30480" numCol="1" spcCol="1270" anchor="ctr" anchorCtr="0">
          <a:noAutofit/>
        </a:bodyPr>
        <a:lstStyle/>
        <a:p>
          <a:pPr lvl="0" algn="ctr" defTabSz="711200" rtl="0">
            <a:lnSpc>
              <a:spcPct val="90000"/>
            </a:lnSpc>
            <a:spcBef>
              <a:spcPct val="0"/>
            </a:spcBef>
            <a:spcAft>
              <a:spcPct val="35000"/>
            </a:spcAft>
          </a:pPr>
          <a:r>
            <a:rPr lang="es-EC" sz="1600" kern="1200" dirty="0" smtClean="0"/>
            <a:t>Validar la lógica vertical de cada matriz</a:t>
          </a:r>
          <a:endParaRPr lang="es-EC" sz="1600" kern="1200" dirty="0"/>
        </a:p>
      </dsp:txBody>
      <dsp:txXfrm>
        <a:off x="493631" y="3381588"/>
        <a:ext cx="7293657" cy="412265"/>
      </dsp:txXfrm>
    </dsp:sp>
    <dsp:sp modelId="{4E927A6A-1989-411E-981F-562D66706714}">
      <dsp:nvSpPr>
        <dsp:cNvPr id="0" name=""/>
        <dsp:cNvSpPr/>
      </dsp:nvSpPr>
      <dsp:spPr>
        <a:xfrm>
          <a:off x="471328" y="3839000"/>
          <a:ext cx="7338263" cy="456871"/>
        </a:xfrm>
        <a:prstGeom prst="roundRect">
          <a:avLst/>
        </a:prstGeom>
        <a:blipFill>
          <a:blip xmlns:r="http://schemas.openxmlformats.org/officeDocument/2006/relationships" r:embed="rId1">
            <a:duotone>
              <a:schemeClr val="dk1">
                <a:tint val="30000"/>
                <a:satMod val="300000"/>
              </a:schemeClr>
              <a:schemeClr val="dk1">
                <a:tint val="40000"/>
                <a:satMod val="200000"/>
              </a:schemeClr>
            </a:duotone>
          </a:blip>
          <a:tile tx="0" ty="0" sx="70000" sy="70000" flip="none" algn="ctr"/>
        </a:blipFill>
        <a:ln w="9525" cap="flat" cmpd="sng" algn="ctr">
          <a:solidFill>
            <a:schemeClr val="dk1">
              <a:shade val="60000"/>
              <a:satMod val="110000"/>
            </a:schemeClr>
          </a:solidFill>
          <a:prstDash val="solid"/>
        </a:ln>
        <a:effectLst>
          <a:outerShdw blurRad="38100" dist="25400" dir="5400000" algn="t" rotWithShape="0">
            <a:srgbClr val="000000">
              <a:alpha val="50000"/>
            </a:srgbClr>
          </a:outerShdw>
        </a:effectLst>
      </dsp:spPr>
      <dsp:style>
        <a:lnRef idx="1">
          <a:schemeClr val="dk1"/>
        </a:lnRef>
        <a:fillRef idx="2">
          <a:schemeClr val="dk1"/>
        </a:fillRef>
        <a:effectRef idx="1">
          <a:schemeClr val="dk1"/>
        </a:effectRef>
        <a:fontRef idx="minor">
          <a:schemeClr val="dk1"/>
        </a:fontRef>
      </dsp:style>
      <dsp:txBody>
        <a:bodyPr spcFirstLastPara="0" vert="horz" wrap="square" lIns="60960" tIns="30480" rIns="60960" bIns="30480" numCol="1" spcCol="1270" anchor="ctr" anchorCtr="0">
          <a:noAutofit/>
        </a:bodyPr>
        <a:lstStyle/>
        <a:p>
          <a:pPr lvl="0" algn="ctr" defTabSz="711200" rtl="0">
            <a:lnSpc>
              <a:spcPct val="90000"/>
            </a:lnSpc>
            <a:spcBef>
              <a:spcPct val="0"/>
            </a:spcBef>
            <a:spcAft>
              <a:spcPct val="35000"/>
            </a:spcAft>
          </a:pPr>
          <a:r>
            <a:rPr lang="es-EC" sz="1600" kern="1200" dirty="0" smtClean="0"/>
            <a:t>Definir indicadores para dar seguimiento a cada una de las hipótesis del modelo de solución</a:t>
          </a:r>
          <a:endParaRPr lang="es-EC" sz="1600" kern="1200" dirty="0"/>
        </a:p>
      </dsp:txBody>
      <dsp:txXfrm>
        <a:off x="493631" y="3861303"/>
        <a:ext cx="7293657" cy="412265"/>
      </dsp:txXfrm>
    </dsp:sp>
    <dsp:sp modelId="{FE20C1CA-6F92-450D-9663-6E2A970D7E7E}">
      <dsp:nvSpPr>
        <dsp:cNvPr id="0" name=""/>
        <dsp:cNvSpPr/>
      </dsp:nvSpPr>
      <dsp:spPr>
        <a:xfrm>
          <a:off x="471328" y="4318714"/>
          <a:ext cx="7338263" cy="456871"/>
        </a:xfrm>
        <a:prstGeom prst="roundRect">
          <a:avLst/>
        </a:prstGeom>
        <a:blipFill>
          <a:blip xmlns:r="http://schemas.openxmlformats.org/officeDocument/2006/relationships" r:embed="rId1">
            <a:duotone>
              <a:schemeClr val="accent1">
                <a:tint val="30000"/>
                <a:satMod val="300000"/>
              </a:schemeClr>
              <a:schemeClr val="accent1">
                <a:tint val="40000"/>
                <a:satMod val="200000"/>
              </a:schemeClr>
            </a:duotone>
          </a:blip>
          <a:tile tx="0" ty="0" sx="70000" sy="70000" flip="none" algn="ctr"/>
        </a:blipFill>
        <a:ln w="9525" cap="flat" cmpd="sng" algn="ctr">
          <a:solidFill>
            <a:schemeClr val="accent1">
              <a:shade val="60000"/>
              <a:satMod val="110000"/>
            </a:schemeClr>
          </a:solidFill>
          <a:prstDash val="solid"/>
        </a:ln>
        <a:effectLst>
          <a:outerShdw blurRad="38100" dist="25400" dir="5400000" algn="t" rotWithShape="0">
            <a:srgbClr val="000000">
              <a:alpha val="50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60960" tIns="30480" rIns="60960" bIns="30480" numCol="1" spcCol="1270" anchor="ctr" anchorCtr="0">
          <a:noAutofit/>
        </a:bodyPr>
        <a:lstStyle/>
        <a:p>
          <a:pPr lvl="0" algn="ctr" defTabSz="711200" rtl="0">
            <a:lnSpc>
              <a:spcPct val="90000"/>
            </a:lnSpc>
            <a:spcBef>
              <a:spcPct val="0"/>
            </a:spcBef>
            <a:spcAft>
              <a:spcPct val="35000"/>
            </a:spcAft>
          </a:pPr>
          <a:r>
            <a:rPr lang="es-EC" sz="1600" kern="1200" dirty="0" smtClean="0"/>
            <a:t>Establecer los medios para verificar la confiabilidad de los indicadores, y</a:t>
          </a:r>
          <a:endParaRPr lang="es-EC" sz="1600" kern="1200" dirty="0"/>
        </a:p>
      </dsp:txBody>
      <dsp:txXfrm>
        <a:off x="493631" y="4341017"/>
        <a:ext cx="7293657" cy="412265"/>
      </dsp:txXfrm>
    </dsp:sp>
    <dsp:sp modelId="{E9B3D81E-8C3A-4BFE-AA4E-2D3AC7378C70}">
      <dsp:nvSpPr>
        <dsp:cNvPr id="0" name=""/>
        <dsp:cNvSpPr/>
      </dsp:nvSpPr>
      <dsp:spPr>
        <a:xfrm>
          <a:off x="471328" y="4798429"/>
          <a:ext cx="7338263" cy="456871"/>
        </a:xfrm>
        <a:prstGeom prst="roundRect">
          <a:avLst/>
        </a:prstGeom>
        <a:blipFill>
          <a:blip xmlns:r="http://schemas.openxmlformats.org/officeDocument/2006/relationships" r:embed="rId1">
            <a:duotone>
              <a:schemeClr val="accent2">
                <a:tint val="30000"/>
                <a:satMod val="300000"/>
              </a:schemeClr>
              <a:schemeClr val="accent2">
                <a:tint val="40000"/>
                <a:satMod val="200000"/>
              </a:schemeClr>
            </a:duotone>
          </a:blip>
          <a:tile tx="0" ty="0" sx="70000" sy="70000" flip="none" algn="ctr"/>
        </a:blipFill>
        <a:ln w="9525" cap="flat" cmpd="sng" algn="ctr">
          <a:solidFill>
            <a:schemeClr val="accent2">
              <a:shade val="60000"/>
              <a:satMod val="110000"/>
            </a:schemeClr>
          </a:solidFill>
          <a:prstDash val="solid"/>
        </a:ln>
        <a:effectLst>
          <a:outerShdw blurRad="38100" dist="25400" dir="5400000" algn="t" rotWithShape="0">
            <a:srgbClr val="000000">
              <a:alpha val="50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60960" tIns="30480" rIns="60960" bIns="30480" numCol="1" spcCol="1270" anchor="ctr" anchorCtr="0">
          <a:noAutofit/>
        </a:bodyPr>
        <a:lstStyle/>
        <a:p>
          <a:pPr lvl="0" algn="ctr" defTabSz="711200" rtl="0">
            <a:lnSpc>
              <a:spcPct val="90000"/>
            </a:lnSpc>
            <a:spcBef>
              <a:spcPct val="0"/>
            </a:spcBef>
            <a:spcAft>
              <a:spcPct val="35000"/>
            </a:spcAft>
          </a:pPr>
          <a:r>
            <a:rPr lang="es-EC" sz="1600" kern="1200" dirty="0" smtClean="0"/>
            <a:t>Revisar la lógica horizontal de la matriz</a:t>
          </a:r>
          <a:endParaRPr lang="es-EC" sz="1600" kern="1200" dirty="0"/>
        </a:p>
      </dsp:txBody>
      <dsp:txXfrm>
        <a:off x="493631" y="4820732"/>
        <a:ext cx="7293657" cy="412265"/>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EF78B3-C43F-462A-8B8B-E875C1AA708B}">
      <dsp:nvSpPr>
        <dsp:cNvPr id="0" name=""/>
        <dsp:cNvSpPr/>
      </dsp:nvSpPr>
      <dsp:spPr>
        <a:xfrm>
          <a:off x="261887" y="509"/>
          <a:ext cx="7198092" cy="6543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b" anchorCtr="0">
          <a:noAutofit/>
        </a:bodyPr>
        <a:lstStyle/>
        <a:p>
          <a:pPr lvl="0" algn="l" defTabSz="844550" rtl="0">
            <a:lnSpc>
              <a:spcPct val="90000"/>
            </a:lnSpc>
            <a:spcBef>
              <a:spcPct val="0"/>
            </a:spcBef>
            <a:spcAft>
              <a:spcPct val="35000"/>
            </a:spcAft>
          </a:pPr>
          <a:r>
            <a:rPr lang="es-EC" sz="1900" kern="1200" smtClean="0"/>
            <a:t>La MML cruza cuatro niveles de objetivos con cuatro ámbitos de asociados a la gestión.</a:t>
          </a:r>
          <a:endParaRPr lang="es-EC" sz="1900" kern="1200"/>
        </a:p>
      </dsp:txBody>
      <dsp:txXfrm>
        <a:off x="261887" y="509"/>
        <a:ext cx="7198092" cy="654372"/>
      </dsp:txXfrm>
    </dsp:sp>
    <dsp:sp modelId="{86160832-B5C4-425D-B1F0-1FA16D69354E}">
      <dsp:nvSpPr>
        <dsp:cNvPr id="0" name=""/>
        <dsp:cNvSpPr/>
      </dsp:nvSpPr>
      <dsp:spPr>
        <a:xfrm>
          <a:off x="261887" y="654881"/>
          <a:ext cx="959745" cy="159957"/>
        </a:xfrm>
        <a:prstGeom prst="parallelogram">
          <a:avLst>
            <a:gd name="adj" fmla="val 140840"/>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E42CA4B-837B-4C97-B0E9-1CB83CDDC683}">
      <dsp:nvSpPr>
        <dsp:cNvPr id="0" name=""/>
        <dsp:cNvSpPr/>
      </dsp:nvSpPr>
      <dsp:spPr>
        <a:xfrm>
          <a:off x="1277618" y="654881"/>
          <a:ext cx="959745" cy="159957"/>
        </a:xfrm>
        <a:prstGeom prst="parallelogram">
          <a:avLst>
            <a:gd name="adj" fmla="val 140840"/>
          </a:avLst>
        </a:prstGeom>
        <a:solidFill>
          <a:schemeClr val="accent2">
            <a:hueOff val="95389"/>
            <a:satOff val="-2176"/>
            <a:lumOff val="804"/>
            <a:alphaOff val="0"/>
          </a:schemeClr>
        </a:solidFill>
        <a:ln w="12700" cap="flat" cmpd="sng" algn="ctr">
          <a:solidFill>
            <a:schemeClr val="accent2">
              <a:hueOff val="95389"/>
              <a:satOff val="-2176"/>
              <a:lumOff val="804"/>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B5C89A5-5E35-45BB-B168-E55A583E597A}">
      <dsp:nvSpPr>
        <dsp:cNvPr id="0" name=""/>
        <dsp:cNvSpPr/>
      </dsp:nvSpPr>
      <dsp:spPr>
        <a:xfrm>
          <a:off x="2293349" y="654881"/>
          <a:ext cx="959745" cy="159957"/>
        </a:xfrm>
        <a:prstGeom prst="parallelogram">
          <a:avLst>
            <a:gd name="adj" fmla="val 140840"/>
          </a:avLst>
        </a:prstGeom>
        <a:solidFill>
          <a:schemeClr val="accent2">
            <a:hueOff val="190779"/>
            <a:satOff val="-4353"/>
            <a:lumOff val="1608"/>
            <a:alphaOff val="0"/>
          </a:schemeClr>
        </a:solidFill>
        <a:ln w="12700" cap="flat" cmpd="sng" algn="ctr">
          <a:solidFill>
            <a:schemeClr val="accent2">
              <a:hueOff val="190779"/>
              <a:satOff val="-4353"/>
              <a:lumOff val="160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25F34A5-966D-4314-B050-B9A432F33308}">
      <dsp:nvSpPr>
        <dsp:cNvPr id="0" name=""/>
        <dsp:cNvSpPr/>
      </dsp:nvSpPr>
      <dsp:spPr>
        <a:xfrm>
          <a:off x="3309080" y="654881"/>
          <a:ext cx="959745" cy="159957"/>
        </a:xfrm>
        <a:prstGeom prst="parallelogram">
          <a:avLst>
            <a:gd name="adj" fmla="val 140840"/>
          </a:avLst>
        </a:prstGeom>
        <a:solidFill>
          <a:schemeClr val="accent2">
            <a:hueOff val="286168"/>
            <a:satOff val="-6529"/>
            <a:lumOff val="2412"/>
            <a:alphaOff val="0"/>
          </a:schemeClr>
        </a:solidFill>
        <a:ln w="12700" cap="flat" cmpd="sng" algn="ctr">
          <a:solidFill>
            <a:schemeClr val="accent2">
              <a:hueOff val="286168"/>
              <a:satOff val="-6529"/>
              <a:lumOff val="2412"/>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D10A117-B1A7-4DBE-ADBD-9F28C2A952C5}">
      <dsp:nvSpPr>
        <dsp:cNvPr id="0" name=""/>
        <dsp:cNvSpPr/>
      </dsp:nvSpPr>
      <dsp:spPr>
        <a:xfrm>
          <a:off x="4324811" y="654881"/>
          <a:ext cx="959745" cy="159957"/>
        </a:xfrm>
        <a:prstGeom prst="parallelogram">
          <a:avLst>
            <a:gd name="adj" fmla="val 140840"/>
          </a:avLst>
        </a:prstGeom>
        <a:solidFill>
          <a:schemeClr val="accent2">
            <a:hueOff val="381558"/>
            <a:satOff val="-8706"/>
            <a:lumOff val="3216"/>
            <a:alphaOff val="0"/>
          </a:schemeClr>
        </a:solidFill>
        <a:ln w="12700" cap="flat" cmpd="sng" algn="ctr">
          <a:solidFill>
            <a:schemeClr val="accent2">
              <a:hueOff val="381558"/>
              <a:satOff val="-8706"/>
              <a:lumOff val="321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5E4937C-DFC6-46D5-9749-FBA8DC2FAE19}">
      <dsp:nvSpPr>
        <dsp:cNvPr id="0" name=""/>
        <dsp:cNvSpPr/>
      </dsp:nvSpPr>
      <dsp:spPr>
        <a:xfrm>
          <a:off x="5340542" y="654881"/>
          <a:ext cx="959745" cy="159957"/>
        </a:xfrm>
        <a:prstGeom prst="parallelogram">
          <a:avLst>
            <a:gd name="adj" fmla="val 140840"/>
          </a:avLst>
        </a:prstGeom>
        <a:solidFill>
          <a:schemeClr val="accent2">
            <a:hueOff val="476947"/>
            <a:satOff val="-10882"/>
            <a:lumOff val="4020"/>
            <a:alphaOff val="0"/>
          </a:schemeClr>
        </a:solidFill>
        <a:ln w="12700" cap="flat" cmpd="sng" algn="ctr">
          <a:solidFill>
            <a:schemeClr val="accent2">
              <a:hueOff val="476947"/>
              <a:satOff val="-10882"/>
              <a:lumOff val="402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4A20205-2F36-408E-AF2C-ECCFA349917A}">
      <dsp:nvSpPr>
        <dsp:cNvPr id="0" name=""/>
        <dsp:cNvSpPr/>
      </dsp:nvSpPr>
      <dsp:spPr>
        <a:xfrm>
          <a:off x="6356272" y="654881"/>
          <a:ext cx="959745" cy="159957"/>
        </a:xfrm>
        <a:prstGeom prst="parallelogram">
          <a:avLst>
            <a:gd name="adj" fmla="val 140840"/>
          </a:avLst>
        </a:prstGeom>
        <a:solidFill>
          <a:schemeClr val="accent2">
            <a:hueOff val="572337"/>
            <a:satOff val="-13058"/>
            <a:lumOff val="4824"/>
            <a:alphaOff val="0"/>
          </a:schemeClr>
        </a:solidFill>
        <a:ln w="12700" cap="flat" cmpd="sng" algn="ctr">
          <a:solidFill>
            <a:schemeClr val="accent2">
              <a:hueOff val="572337"/>
              <a:satOff val="-13058"/>
              <a:lumOff val="4824"/>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589DFFC-5887-4136-803C-98A9ADEE5F97}">
      <dsp:nvSpPr>
        <dsp:cNvPr id="0" name=""/>
        <dsp:cNvSpPr/>
      </dsp:nvSpPr>
      <dsp:spPr>
        <a:xfrm>
          <a:off x="261887" y="911083"/>
          <a:ext cx="7198092" cy="6543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b" anchorCtr="0">
          <a:noAutofit/>
        </a:bodyPr>
        <a:lstStyle/>
        <a:p>
          <a:pPr lvl="0" algn="l" defTabSz="844550" rtl="0">
            <a:lnSpc>
              <a:spcPct val="90000"/>
            </a:lnSpc>
            <a:spcBef>
              <a:spcPct val="0"/>
            </a:spcBef>
            <a:spcAft>
              <a:spcPct val="35000"/>
            </a:spcAft>
          </a:pPr>
          <a:r>
            <a:rPr lang="es-EC" sz="1900" kern="1200" smtClean="0"/>
            <a:t>Niveles de objetivos</a:t>
          </a:r>
          <a:endParaRPr lang="es-EC" sz="1900" kern="1200"/>
        </a:p>
      </dsp:txBody>
      <dsp:txXfrm>
        <a:off x="261887" y="911083"/>
        <a:ext cx="7198092" cy="654372"/>
      </dsp:txXfrm>
    </dsp:sp>
    <dsp:sp modelId="{CF9B5598-76E0-445F-923B-1304B9051920}">
      <dsp:nvSpPr>
        <dsp:cNvPr id="0" name=""/>
        <dsp:cNvSpPr/>
      </dsp:nvSpPr>
      <dsp:spPr>
        <a:xfrm>
          <a:off x="261887" y="1565455"/>
          <a:ext cx="1684353" cy="1332980"/>
        </a:xfrm>
        <a:prstGeom prst="chevron">
          <a:avLst>
            <a:gd name="adj" fmla="val 70610"/>
          </a:avLst>
        </a:prstGeom>
        <a:solidFill>
          <a:schemeClr val="accent2">
            <a:hueOff val="667726"/>
            <a:satOff val="-15235"/>
            <a:lumOff val="5628"/>
            <a:alphaOff val="0"/>
          </a:schemeClr>
        </a:solidFill>
        <a:ln w="12700" cap="flat" cmpd="sng" algn="ctr">
          <a:solidFill>
            <a:schemeClr val="accent2">
              <a:hueOff val="667726"/>
              <a:satOff val="-15235"/>
              <a:lumOff val="562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53C80D1-BEEC-4C98-9479-94A349ED7D9B}">
      <dsp:nvSpPr>
        <dsp:cNvPr id="0" name=""/>
        <dsp:cNvSpPr/>
      </dsp:nvSpPr>
      <dsp:spPr>
        <a:xfrm>
          <a:off x="1273619" y="1565455"/>
          <a:ext cx="1684353" cy="1332980"/>
        </a:xfrm>
        <a:prstGeom prst="chevron">
          <a:avLst>
            <a:gd name="adj" fmla="val 70610"/>
          </a:avLst>
        </a:prstGeom>
        <a:solidFill>
          <a:schemeClr val="accent2">
            <a:hueOff val="763116"/>
            <a:satOff val="-17411"/>
            <a:lumOff val="6432"/>
            <a:alphaOff val="0"/>
          </a:schemeClr>
        </a:solidFill>
        <a:ln w="12700" cap="flat" cmpd="sng" algn="ctr">
          <a:solidFill>
            <a:schemeClr val="accent2">
              <a:hueOff val="763116"/>
              <a:satOff val="-17411"/>
              <a:lumOff val="6432"/>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30DF2A2-FAD7-4587-8C4E-0A34B9B558FE}">
      <dsp:nvSpPr>
        <dsp:cNvPr id="0" name=""/>
        <dsp:cNvSpPr/>
      </dsp:nvSpPr>
      <dsp:spPr>
        <a:xfrm>
          <a:off x="2286151" y="1565455"/>
          <a:ext cx="1684353" cy="1332980"/>
        </a:xfrm>
        <a:prstGeom prst="chevron">
          <a:avLst>
            <a:gd name="adj" fmla="val 70610"/>
          </a:avLst>
        </a:prstGeom>
        <a:solidFill>
          <a:schemeClr val="accent2">
            <a:hueOff val="858505"/>
            <a:satOff val="-19588"/>
            <a:lumOff val="7236"/>
            <a:alphaOff val="0"/>
          </a:schemeClr>
        </a:solidFill>
        <a:ln w="12700" cap="flat" cmpd="sng" algn="ctr">
          <a:solidFill>
            <a:schemeClr val="accent2">
              <a:hueOff val="858505"/>
              <a:satOff val="-19588"/>
              <a:lumOff val="723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2EAD6C7-57D9-4634-BADC-2682F15F7D95}">
      <dsp:nvSpPr>
        <dsp:cNvPr id="0" name=""/>
        <dsp:cNvSpPr/>
      </dsp:nvSpPr>
      <dsp:spPr>
        <a:xfrm>
          <a:off x="3297883" y="1565455"/>
          <a:ext cx="1684353" cy="1332980"/>
        </a:xfrm>
        <a:prstGeom prst="chevron">
          <a:avLst>
            <a:gd name="adj" fmla="val 70610"/>
          </a:avLst>
        </a:prstGeom>
        <a:solidFill>
          <a:schemeClr val="accent2">
            <a:hueOff val="953895"/>
            <a:satOff val="-21764"/>
            <a:lumOff val="8039"/>
            <a:alphaOff val="0"/>
          </a:schemeClr>
        </a:solidFill>
        <a:ln w="12700" cap="flat" cmpd="sng" algn="ctr">
          <a:solidFill>
            <a:schemeClr val="accent2">
              <a:hueOff val="953895"/>
              <a:satOff val="-21764"/>
              <a:lumOff val="8039"/>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F2DBFA7-5F3B-4AE8-A8B0-B8FA20432DE8}">
      <dsp:nvSpPr>
        <dsp:cNvPr id="0" name=""/>
        <dsp:cNvSpPr/>
      </dsp:nvSpPr>
      <dsp:spPr>
        <a:xfrm>
          <a:off x="4310414" y="1565455"/>
          <a:ext cx="1684353" cy="1332980"/>
        </a:xfrm>
        <a:prstGeom prst="chevron">
          <a:avLst>
            <a:gd name="adj" fmla="val 70610"/>
          </a:avLst>
        </a:prstGeom>
        <a:solidFill>
          <a:schemeClr val="accent2">
            <a:hueOff val="1049284"/>
            <a:satOff val="-23940"/>
            <a:lumOff val="8843"/>
            <a:alphaOff val="0"/>
          </a:schemeClr>
        </a:solidFill>
        <a:ln w="12700" cap="flat" cmpd="sng" algn="ctr">
          <a:solidFill>
            <a:schemeClr val="accent2">
              <a:hueOff val="1049284"/>
              <a:satOff val="-23940"/>
              <a:lumOff val="8843"/>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BDAA32D-2F93-4C6F-9DC4-17F7D5C587EF}">
      <dsp:nvSpPr>
        <dsp:cNvPr id="0" name=""/>
        <dsp:cNvSpPr/>
      </dsp:nvSpPr>
      <dsp:spPr>
        <a:xfrm>
          <a:off x="5322146" y="1565455"/>
          <a:ext cx="1684353" cy="1332980"/>
        </a:xfrm>
        <a:prstGeom prst="chevron">
          <a:avLst>
            <a:gd name="adj" fmla="val 70610"/>
          </a:avLst>
        </a:prstGeom>
        <a:solidFill>
          <a:schemeClr val="accent2">
            <a:hueOff val="1144674"/>
            <a:satOff val="-26117"/>
            <a:lumOff val="9647"/>
            <a:alphaOff val="0"/>
          </a:schemeClr>
        </a:solidFill>
        <a:ln w="12700" cap="flat" cmpd="sng" algn="ctr">
          <a:solidFill>
            <a:schemeClr val="accent2">
              <a:hueOff val="1144674"/>
              <a:satOff val="-26117"/>
              <a:lumOff val="964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C2CCEF6-45F3-4029-AC50-F8C3D88FB787}">
      <dsp:nvSpPr>
        <dsp:cNvPr id="0" name=""/>
        <dsp:cNvSpPr/>
      </dsp:nvSpPr>
      <dsp:spPr>
        <a:xfrm>
          <a:off x="6334678" y="1565455"/>
          <a:ext cx="1684353" cy="1332980"/>
        </a:xfrm>
        <a:prstGeom prst="chevron">
          <a:avLst>
            <a:gd name="adj" fmla="val 70610"/>
          </a:avLst>
        </a:prstGeom>
        <a:solidFill>
          <a:schemeClr val="accent2">
            <a:hueOff val="1240063"/>
            <a:satOff val="-28293"/>
            <a:lumOff val="10451"/>
            <a:alphaOff val="0"/>
          </a:schemeClr>
        </a:solidFill>
        <a:ln w="12700" cap="flat" cmpd="sng" algn="ctr">
          <a:solidFill>
            <a:schemeClr val="accent2">
              <a:hueOff val="1240063"/>
              <a:satOff val="-28293"/>
              <a:lumOff val="10451"/>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3E742CE-23B0-495A-9D3E-E045769C6374}">
      <dsp:nvSpPr>
        <dsp:cNvPr id="0" name=""/>
        <dsp:cNvSpPr/>
      </dsp:nvSpPr>
      <dsp:spPr>
        <a:xfrm>
          <a:off x="261887" y="1698753"/>
          <a:ext cx="7291667" cy="1066384"/>
        </a:xfrm>
        <a:prstGeom prst="rect">
          <a:avLst/>
        </a:prstGeom>
        <a:solidFill>
          <a:schemeClr val="lt1">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l" defTabSz="444500" rtl="0">
            <a:lnSpc>
              <a:spcPct val="90000"/>
            </a:lnSpc>
            <a:spcBef>
              <a:spcPct val="0"/>
            </a:spcBef>
            <a:spcAft>
              <a:spcPct val="35000"/>
            </a:spcAft>
          </a:pPr>
          <a:r>
            <a:rPr lang="es-EC" sz="1000" kern="1200" dirty="0" smtClean="0"/>
            <a:t>Fin: El objetivo al cual aporta la resolución del problema. (política pública) Exógeno</a:t>
          </a:r>
          <a:endParaRPr lang="es-EC" sz="1000" kern="1200" dirty="0"/>
        </a:p>
        <a:p>
          <a:pPr lvl="0" algn="l" defTabSz="444500" rtl="0">
            <a:lnSpc>
              <a:spcPct val="90000"/>
            </a:lnSpc>
            <a:spcBef>
              <a:spcPct val="0"/>
            </a:spcBef>
            <a:spcAft>
              <a:spcPct val="35000"/>
            </a:spcAft>
          </a:pPr>
          <a:r>
            <a:rPr lang="es-EC" sz="1000" kern="1200" dirty="0" smtClean="0"/>
            <a:t>Propósito: La situación del “problema resuelto”. Objetivo general</a:t>
          </a:r>
          <a:endParaRPr lang="es-EC" sz="1000" kern="1200" dirty="0"/>
        </a:p>
        <a:p>
          <a:pPr lvl="0" algn="l" defTabSz="444500" rtl="0">
            <a:lnSpc>
              <a:spcPct val="90000"/>
            </a:lnSpc>
            <a:spcBef>
              <a:spcPct val="0"/>
            </a:spcBef>
            <a:spcAft>
              <a:spcPct val="35000"/>
            </a:spcAft>
          </a:pPr>
          <a:r>
            <a:rPr lang="es-EC" sz="1000" kern="1200" smtClean="0"/>
            <a:t>Componentes: Los productos o servicios que el programa o proyecto entrega para resolver el problema.</a:t>
          </a:r>
          <a:endParaRPr lang="es-EC" sz="1000" kern="1200"/>
        </a:p>
        <a:p>
          <a:pPr lvl="0" algn="l" defTabSz="444500" rtl="0">
            <a:lnSpc>
              <a:spcPct val="90000"/>
            </a:lnSpc>
            <a:spcBef>
              <a:spcPct val="0"/>
            </a:spcBef>
            <a:spcAft>
              <a:spcPct val="35000"/>
            </a:spcAft>
          </a:pPr>
          <a:r>
            <a:rPr lang="es-EC" sz="1000" kern="1200" smtClean="0"/>
            <a:t>Actividades: Las acciones necesarias para generar los productos que entrega el proyecto o programa (es decir para generar los componentes).</a:t>
          </a:r>
          <a:endParaRPr lang="es-EC" sz="1000" kern="1200"/>
        </a:p>
      </dsp:txBody>
      <dsp:txXfrm>
        <a:off x="261887" y="1698753"/>
        <a:ext cx="7291667" cy="1066384"/>
      </dsp:txXfrm>
    </dsp:sp>
    <dsp:sp modelId="{4643B0AF-AB34-42D3-AC4F-C53EDBB9E23F}">
      <dsp:nvSpPr>
        <dsp:cNvPr id="0" name=""/>
        <dsp:cNvSpPr/>
      </dsp:nvSpPr>
      <dsp:spPr>
        <a:xfrm>
          <a:off x="261887" y="2994680"/>
          <a:ext cx="7198092" cy="6543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72390" tIns="72390" rIns="72390" bIns="72390" numCol="1" spcCol="1270" anchor="b" anchorCtr="0">
          <a:noAutofit/>
        </a:bodyPr>
        <a:lstStyle/>
        <a:p>
          <a:pPr lvl="0" algn="l" defTabSz="844550" rtl="0">
            <a:lnSpc>
              <a:spcPct val="90000"/>
            </a:lnSpc>
            <a:spcBef>
              <a:spcPct val="0"/>
            </a:spcBef>
            <a:spcAft>
              <a:spcPct val="35000"/>
            </a:spcAft>
          </a:pPr>
          <a:r>
            <a:rPr lang="es-EC" sz="1900" kern="1200" smtClean="0"/>
            <a:t>Ámbitos de gestión</a:t>
          </a:r>
          <a:endParaRPr lang="es-EC" sz="1900" kern="1200"/>
        </a:p>
      </dsp:txBody>
      <dsp:txXfrm>
        <a:off x="261887" y="2994680"/>
        <a:ext cx="7198092" cy="654372"/>
      </dsp:txXfrm>
    </dsp:sp>
    <dsp:sp modelId="{0DB39410-FCA9-4B51-8B81-298DAF766E7E}">
      <dsp:nvSpPr>
        <dsp:cNvPr id="0" name=""/>
        <dsp:cNvSpPr/>
      </dsp:nvSpPr>
      <dsp:spPr>
        <a:xfrm>
          <a:off x="261887" y="3649052"/>
          <a:ext cx="1684353" cy="1332980"/>
        </a:xfrm>
        <a:prstGeom prst="chevron">
          <a:avLst>
            <a:gd name="adj" fmla="val 70610"/>
          </a:avLst>
        </a:prstGeom>
        <a:solidFill>
          <a:schemeClr val="accent2">
            <a:hueOff val="1335452"/>
            <a:satOff val="-30470"/>
            <a:lumOff val="11255"/>
            <a:alphaOff val="0"/>
          </a:schemeClr>
        </a:solidFill>
        <a:ln w="12700" cap="flat" cmpd="sng" algn="ctr">
          <a:solidFill>
            <a:schemeClr val="accent2">
              <a:hueOff val="1335452"/>
              <a:satOff val="-30470"/>
              <a:lumOff val="1125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8FE146B-9E2B-4994-9C6D-33E9AFB1A5A2}">
      <dsp:nvSpPr>
        <dsp:cNvPr id="0" name=""/>
        <dsp:cNvSpPr/>
      </dsp:nvSpPr>
      <dsp:spPr>
        <a:xfrm>
          <a:off x="1273619" y="3649052"/>
          <a:ext cx="1684353" cy="1332980"/>
        </a:xfrm>
        <a:prstGeom prst="chevron">
          <a:avLst>
            <a:gd name="adj" fmla="val 70610"/>
          </a:avLst>
        </a:prstGeom>
        <a:solidFill>
          <a:schemeClr val="accent2">
            <a:hueOff val="1430842"/>
            <a:satOff val="-32646"/>
            <a:lumOff val="12059"/>
            <a:alphaOff val="0"/>
          </a:schemeClr>
        </a:solidFill>
        <a:ln w="12700" cap="flat" cmpd="sng" algn="ctr">
          <a:solidFill>
            <a:schemeClr val="accent2">
              <a:hueOff val="1430842"/>
              <a:satOff val="-32646"/>
              <a:lumOff val="12059"/>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A6B082B-3F29-4648-9030-AA75CFE6D75E}">
      <dsp:nvSpPr>
        <dsp:cNvPr id="0" name=""/>
        <dsp:cNvSpPr/>
      </dsp:nvSpPr>
      <dsp:spPr>
        <a:xfrm>
          <a:off x="2286151" y="3649052"/>
          <a:ext cx="1684353" cy="1332980"/>
        </a:xfrm>
        <a:prstGeom prst="chevron">
          <a:avLst>
            <a:gd name="adj" fmla="val 70610"/>
          </a:avLst>
        </a:prstGeom>
        <a:solidFill>
          <a:schemeClr val="accent2">
            <a:hueOff val="1526231"/>
            <a:satOff val="-34822"/>
            <a:lumOff val="12863"/>
            <a:alphaOff val="0"/>
          </a:schemeClr>
        </a:solidFill>
        <a:ln w="12700" cap="flat" cmpd="sng" algn="ctr">
          <a:solidFill>
            <a:schemeClr val="accent2">
              <a:hueOff val="1526231"/>
              <a:satOff val="-34822"/>
              <a:lumOff val="12863"/>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1E83830-4E96-4793-8905-306C7EA04B78}">
      <dsp:nvSpPr>
        <dsp:cNvPr id="0" name=""/>
        <dsp:cNvSpPr/>
      </dsp:nvSpPr>
      <dsp:spPr>
        <a:xfrm>
          <a:off x="3297883" y="3649052"/>
          <a:ext cx="1684353" cy="1332980"/>
        </a:xfrm>
        <a:prstGeom prst="chevron">
          <a:avLst>
            <a:gd name="adj" fmla="val 70610"/>
          </a:avLst>
        </a:prstGeom>
        <a:solidFill>
          <a:schemeClr val="accent2">
            <a:hueOff val="1621621"/>
            <a:satOff val="-36999"/>
            <a:lumOff val="13667"/>
            <a:alphaOff val="0"/>
          </a:schemeClr>
        </a:solidFill>
        <a:ln w="12700" cap="flat" cmpd="sng" algn="ctr">
          <a:solidFill>
            <a:schemeClr val="accent2">
              <a:hueOff val="1621621"/>
              <a:satOff val="-36999"/>
              <a:lumOff val="1366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EF2E1A5-E42F-4FFC-8CAF-AE0C348E4BC4}">
      <dsp:nvSpPr>
        <dsp:cNvPr id="0" name=""/>
        <dsp:cNvSpPr/>
      </dsp:nvSpPr>
      <dsp:spPr>
        <a:xfrm>
          <a:off x="4310414" y="3649052"/>
          <a:ext cx="1684353" cy="1332980"/>
        </a:xfrm>
        <a:prstGeom prst="chevron">
          <a:avLst>
            <a:gd name="adj" fmla="val 70610"/>
          </a:avLst>
        </a:prstGeom>
        <a:solidFill>
          <a:schemeClr val="accent2">
            <a:hueOff val="1717010"/>
            <a:satOff val="-39175"/>
            <a:lumOff val="14471"/>
            <a:alphaOff val="0"/>
          </a:schemeClr>
        </a:solidFill>
        <a:ln w="12700" cap="flat" cmpd="sng" algn="ctr">
          <a:solidFill>
            <a:schemeClr val="accent2">
              <a:hueOff val="1717010"/>
              <a:satOff val="-39175"/>
              <a:lumOff val="14471"/>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2563554-BCE6-4C71-8B19-1B850C3351EB}">
      <dsp:nvSpPr>
        <dsp:cNvPr id="0" name=""/>
        <dsp:cNvSpPr/>
      </dsp:nvSpPr>
      <dsp:spPr>
        <a:xfrm>
          <a:off x="5322146" y="3649052"/>
          <a:ext cx="1684353" cy="1332980"/>
        </a:xfrm>
        <a:prstGeom prst="chevron">
          <a:avLst>
            <a:gd name="adj" fmla="val 70610"/>
          </a:avLst>
        </a:prstGeom>
        <a:solidFill>
          <a:schemeClr val="accent2">
            <a:hueOff val="1812400"/>
            <a:satOff val="-41352"/>
            <a:lumOff val="15275"/>
            <a:alphaOff val="0"/>
          </a:schemeClr>
        </a:solidFill>
        <a:ln w="12700" cap="flat" cmpd="sng" algn="ctr">
          <a:solidFill>
            <a:schemeClr val="accent2">
              <a:hueOff val="1812400"/>
              <a:satOff val="-41352"/>
              <a:lumOff val="1527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AA6B2C4-A890-4495-B3CF-B36B3CE86D68}">
      <dsp:nvSpPr>
        <dsp:cNvPr id="0" name=""/>
        <dsp:cNvSpPr/>
      </dsp:nvSpPr>
      <dsp:spPr>
        <a:xfrm>
          <a:off x="6334678" y="3649052"/>
          <a:ext cx="1684353" cy="1332980"/>
        </a:xfrm>
        <a:prstGeom prst="chevron">
          <a:avLst>
            <a:gd name="adj" fmla="val 70610"/>
          </a:avLst>
        </a:prstGeom>
        <a:solidFill>
          <a:schemeClr val="accent2">
            <a:hueOff val="1907789"/>
            <a:satOff val="-43528"/>
            <a:lumOff val="16079"/>
            <a:alphaOff val="0"/>
          </a:schemeClr>
        </a:solidFill>
        <a:ln w="12700" cap="flat" cmpd="sng" algn="ctr">
          <a:solidFill>
            <a:schemeClr val="accent2">
              <a:hueOff val="1907789"/>
              <a:satOff val="-43528"/>
              <a:lumOff val="16079"/>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70363EA-E195-4AD0-9798-F2769E55ED1F}">
      <dsp:nvSpPr>
        <dsp:cNvPr id="0" name=""/>
        <dsp:cNvSpPr/>
      </dsp:nvSpPr>
      <dsp:spPr>
        <a:xfrm>
          <a:off x="261887" y="3782350"/>
          <a:ext cx="7291667" cy="1066384"/>
        </a:xfrm>
        <a:prstGeom prst="rect">
          <a:avLst/>
        </a:prstGeom>
        <a:solidFill>
          <a:schemeClr val="lt1">
            <a:hueOff val="0"/>
            <a:satOff val="0"/>
            <a:lumOff val="0"/>
            <a:alphaOff val="0"/>
          </a:schemeClr>
        </a:solidFill>
        <a:ln w="12700" cap="flat" cmpd="sng" algn="ctr">
          <a:solidFill>
            <a:schemeClr val="accent2">
              <a:hueOff val="1907789"/>
              <a:satOff val="-43528"/>
              <a:lumOff val="1607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5400" tIns="25400" rIns="25400" bIns="25400" numCol="1" spcCol="1270" anchor="ctr" anchorCtr="0">
          <a:noAutofit/>
        </a:bodyPr>
        <a:lstStyle/>
        <a:p>
          <a:pPr lvl="0" algn="l" defTabSz="444500" rtl="0">
            <a:lnSpc>
              <a:spcPct val="90000"/>
            </a:lnSpc>
            <a:spcBef>
              <a:spcPct val="0"/>
            </a:spcBef>
            <a:spcAft>
              <a:spcPct val="35000"/>
            </a:spcAft>
          </a:pPr>
          <a:r>
            <a:rPr lang="es-EC" sz="1000" kern="1200" smtClean="0"/>
            <a:t>Comunicación: Es importante describir en lenguaje simple los objetivos a cada nivel.  Ello da lugar a la columna de Resumen Narrativo o columna de Objetivos.</a:t>
          </a:r>
          <a:endParaRPr lang="es-EC" sz="1000" kern="1200"/>
        </a:p>
        <a:p>
          <a:pPr lvl="0" algn="l" defTabSz="444500" rtl="0">
            <a:lnSpc>
              <a:spcPct val="90000"/>
            </a:lnSpc>
            <a:spcBef>
              <a:spcPct val="0"/>
            </a:spcBef>
            <a:spcAft>
              <a:spcPct val="35000"/>
            </a:spcAft>
          </a:pPr>
          <a:r>
            <a:rPr lang="es-EC" sz="1000" kern="1200" smtClean="0"/>
            <a:t>Gestión: Se requieren indicadores capaces de reflejar el avance hacia el logro de los objetivo en cada nivel.  Se manifiesta en la columna de Indicadores. </a:t>
          </a:r>
          <a:endParaRPr lang="es-EC" sz="1000" kern="1200"/>
        </a:p>
        <a:p>
          <a:pPr lvl="0" algn="l" defTabSz="444500" rtl="0">
            <a:lnSpc>
              <a:spcPct val="90000"/>
            </a:lnSpc>
            <a:spcBef>
              <a:spcPct val="0"/>
            </a:spcBef>
            <a:spcAft>
              <a:spcPct val="35000"/>
            </a:spcAft>
          </a:pPr>
          <a:r>
            <a:rPr lang="es-EC" sz="1000" kern="1200" smtClean="0"/>
            <a:t>Transparencia: Un investigador independiente debe poder verificar el valor de los indicadores.  Para ello está la columna Medios de Verificación; y </a:t>
          </a:r>
          <a:endParaRPr lang="es-EC" sz="1000" kern="1200"/>
        </a:p>
        <a:p>
          <a:pPr lvl="0" algn="l" defTabSz="444500" rtl="0">
            <a:lnSpc>
              <a:spcPct val="90000"/>
            </a:lnSpc>
            <a:spcBef>
              <a:spcPct val="0"/>
            </a:spcBef>
            <a:spcAft>
              <a:spcPct val="35000"/>
            </a:spcAft>
          </a:pPr>
          <a:r>
            <a:rPr lang="es-EC" sz="1000" kern="1200" smtClean="0"/>
            <a:t>Riesgos a enfrentar: Circunstancias externas a la gestión del proyecto o programa pueden incidir en que éste logré sus objetivos. De esto da cuenta la columna de Supuestos.</a:t>
          </a:r>
          <a:endParaRPr lang="es-EC" sz="1000" kern="1200"/>
        </a:p>
      </dsp:txBody>
      <dsp:txXfrm>
        <a:off x="261887" y="3782350"/>
        <a:ext cx="7291667" cy="1066384"/>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0A9D623-0B78-4196-A429-AF038E6030DB}">
      <dsp:nvSpPr>
        <dsp:cNvPr id="0" name=""/>
        <dsp:cNvSpPr/>
      </dsp:nvSpPr>
      <dsp:spPr>
        <a:xfrm>
          <a:off x="854850" y="3461"/>
          <a:ext cx="6062699" cy="1849123"/>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rtl="0">
            <a:lnSpc>
              <a:spcPct val="90000"/>
            </a:lnSpc>
            <a:spcBef>
              <a:spcPct val="0"/>
            </a:spcBef>
            <a:spcAft>
              <a:spcPct val="35000"/>
            </a:spcAft>
          </a:pPr>
          <a:r>
            <a:rPr lang="es-EC" sz="2200" kern="1200" dirty="0" smtClean="0"/>
            <a:t>Lógica vertical: La primera de ellas trata de asegurar que las acciones que se emprenden en un programa o un proyecto tengan una clara correspondencia con las razones que se tuvieron en cuenta para crear el programa o el proyecto, sin que sobren o falten acciones conducentes a la obtención de una solución a un problema.</a:t>
          </a:r>
          <a:endParaRPr lang="es-EC" sz="2200" kern="1200" dirty="0"/>
        </a:p>
      </dsp:txBody>
      <dsp:txXfrm>
        <a:off x="854850" y="3461"/>
        <a:ext cx="6062699" cy="1849123"/>
      </dsp:txXfrm>
    </dsp:sp>
    <dsp:sp modelId="{2DC31ED3-ECF7-4DF7-B56B-5EE802B041F7}">
      <dsp:nvSpPr>
        <dsp:cNvPr id="0" name=""/>
        <dsp:cNvSpPr/>
      </dsp:nvSpPr>
      <dsp:spPr>
        <a:xfrm>
          <a:off x="854850" y="2610422"/>
          <a:ext cx="6062699" cy="1849123"/>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970" tIns="13970" rIns="13970" bIns="13970" numCol="1" spcCol="1270" anchor="ctr" anchorCtr="0">
          <a:noAutofit/>
        </a:bodyPr>
        <a:lstStyle/>
        <a:p>
          <a:pPr lvl="0" algn="ctr" defTabSz="977900" rtl="0">
            <a:lnSpc>
              <a:spcPct val="90000"/>
            </a:lnSpc>
            <a:spcBef>
              <a:spcPct val="0"/>
            </a:spcBef>
            <a:spcAft>
              <a:spcPct val="35000"/>
            </a:spcAft>
          </a:pPr>
          <a:r>
            <a:rPr lang="es-EC" sz="2200" kern="1200" smtClean="0"/>
            <a:t>Lógica horizontal: busca proporcionar a los responsables del programa, una carta de navegación, donde puedan encontrar indicadores para determinar si en su acción, el programa sigue alineado con sus objetivos, ya sea en cuanto a resultados esperados –en cantidad y calidad-, como en el uso racional de recursos. </a:t>
          </a:r>
          <a:endParaRPr lang="es-EC" sz="2200" kern="1200"/>
        </a:p>
      </dsp:txBody>
      <dsp:txXfrm>
        <a:off x="854850" y="2610422"/>
        <a:ext cx="6062699" cy="184912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57F1D3-8DF6-4602-A6D0-07965BF63F32}">
      <dsp:nvSpPr>
        <dsp:cNvPr id="0" name=""/>
        <dsp:cNvSpPr/>
      </dsp:nvSpPr>
      <dsp:spPr>
        <a:xfrm>
          <a:off x="3886200" y="1916901"/>
          <a:ext cx="2126712" cy="738197"/>
        </a:xfrm>
        <a:custGeom>
          <a:avLst/>
          <a:gdLst/>
          <a:ahLst/>
          <a:cxnLst/>
          <a:rect l="0" t="0" r="0" b="0"/>
          <a:pathLst>
            <a:path>
              <a:moveTo>
                <a:pt x="0" y="0"/>
              </a:moveTo>
              <a:lnTo>
                <a:pt x="0" y="369098"/>
              </a:lnTo>
              <a:lnTo>
                <a:pt x="2126712" y="369098"/>
              </a:lnTo>
              <a:lnTo>
                <a:pt x="2126712" y="738197"/>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26B2A3B-3810-4964-9DBF-8844EA15B408}">
      <dsp:nvSpPr>
        <dsp:cNvPr id="0" name=""/>
        <dsp:cNvSpPr/>
      </dsp:nvSpPr>
      <dsp:spPr>
        <a:xfrm>
          <a:off x="1759487" y="1916901"/>
          <a:ext cx="2126712" cy="738197"/>
        </a:xfrm>
        <a:custGeom>
          <a:avLst/>
          <a:gdLst/>
          <a:ahLst/>
          <a:cxnLst/>
          <a:rect l="0" t="0" r="0" b="0"/>
          <a:pathLst>
            <a:path>
              <a:moveTo>
                <a:pt x="2126712" y="0"/>
              </a:moveTo>
              <a:lnTo>
                <a:pt x="2126712" y="369098"/>
              </a:lnTo>
              <a:lnTo>
                <a:pt x="0" y="369098"/>
              </a:lnTo>
              <a:lnTo>
                <a:pt x="0" y="738197"/>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40BF56C-54CB-42A5-B456-5B4DD8EFAF0A}">
      <dsp:nvSpPr>
        <dsp:cNvPr id="0" name=""/>
        <dsp:cNvSpPr/>
      </dsp:nvSpPr>
      <dsp:spPr>
        <a:xfrm>
          <a:off x="2128586" y="159287"/>
          <a:ext cx="3515227" cy="1757613"/>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lvl="0" algn="ctr" defTabSz="1289050" rtl="0">
            <a:lnSpc>
              <a:spcPct val="90000"/>
            </a:lnSpc>
            <a:spcBef>
              <a:spcPct val="0"/>
            </a:spcBef>
            <a:spcAft>
              <a:spcPct val="35000"/>
            </a:spcAft>
          </a:pPr>
          <a:r>
            <a:rPr lang="es-EC" sz="2900" kern="1200" smtClean="0"/>
            <a:t>Según el carácter</a:t>
          </a:r>
          <a:endParaRPr lang="es-EC" sz="2900" kern="1200"/>
        </a:p>
      </dsp:txBody>
      <dsp:txXfrm>
        <a:off x="2128586" y="159287"/>
        <a:ext cx="3515227" cy="1757613"/>
      </dsp:txXfrm>
    </dsp:sp>
    <dsp:sp modelId="{E024FB6A-4BA6-4A44-9DEF-B3DAF6EA498A}">
      <dsp:nvSpPr>
        <dsp:cNvPr id="0" name=""/>
        <dsp:cNvSpPr/>
      </dsp:nvSpPr>
      <dsp:spPr>
        <a:xfrm>
          <a:off x="1873" y="2655098"/>
          <a:ext cx="3515227" cy="1757613"/>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lvl="0" algn="ctr" defTabSz="1289050" rtl="0">
            <a:lnSpc>
              <a:spcPct val="90000"/>
            </a:lnSpc>
            <a:spcBef>
              <a:spcPct val="0"/>
            </a:spcBef>
            <a:spcAft>
              <a:spcPct val="35000"/>
            </a:spcAft>
          </a:pPr>
          <a:r>
            <a:rPr lang="es-EC" sz="2900" kern="1200" smtClean="0"/>
            <a:t>Económico: Poder de compra de la sociedad interesada. Rentabilidad del capital.</a:t>
          </a:r>
          <a:endParaRPr lang="es-EC" sz="2900" kern="1200"/>
        </a:p>
      </dsp:txBody>
      <dsp:txXfrm>
        <a:off x="1873" y="2655098"/>
        <a:ext cx="3515227" cy="1757613"/>
      </dsp:txXfrm>
    </dsp:sp>
    <dsp:sp modelId="{3FAF6F3D-879A-45FA-9ECA-393FC1C6049A}">
      <dsp:nvSpPr>
        <dsp:cNvPr id="0" name=""/>
        <dsp:cNvSpPr/>
      </dsp:nvSpPr>
      <dsp:spPr>
        <a:xfrm>
          <a:off x="4255298" y="2655098"/>
          <a:ext cx="3515227" cy="1757613"/>
        </a:xfrm>
        <a:prstGeom prst="rect">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lvl="0" algn="ctr" defTabSz="1289050" rtl="0">
            <a:lnSpc>
              <a:spcPct val="90000"/>
            </a:lnSpc>
            <a:spcBef>
              <a:spcPct val="0"/>
            </a:spcBef>
            <a:spcAft>
              <a:spcPct val="35000"/>
            </a:spcAft>
          </a:pPr>
          <a:r>
            <a:rPr lang="es-EC" sz="2900" kern="1200" smtClean="0"/>
            <a:t>Social: Cuando la decisión de realizarlo no depende de la posibilidad de pago de los beneficiarios.</a:t>
          </a:r>
          <a:endParaRPr lang="es-EC" sz="2900" kern="1200"/>
        </a:p>
      </dsp:txBody>
      <dsp:txXfrm>
        <a:off x="4255298" y="2655098"/>
        <a:ext cx="3515227" cy="175761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038E7E-22D5-4D54-B850-9D59C79519C2}">
      <dsp:nvSpPr>
        <dsp:cNvPr id="0" name=""/>
        <dsp:cNvSpPr/>
      </dsp:nvSpPr>
      <dsp:spPr>
        <a:xfrm>
          <a:off x="5403867" y="2752560"/>
          <a:ext cx="1077054" cy="512579"/>
        </a:xfrm>
        <a:custGeom>
          <a:avLst/>
          <a:gdLst/>
          <a:ahLst/>
          <a:cxnLst/>
          <a:rect l="0" t="0" r="0" b="0"/>
          <a:pathLst>
            <a:path>
              <a:moveTo>
                <a:pt x="0" y="0"/>
              </a:moveTo>
              <a:lnTo>
                <a:pt x="0" y="349308"/>
              </a:lnTo>
              <a:lnTo>
                <a:pt x="1077054" y="349308"/>
              </a:lnTo>
              <a:lnTo>
                <a:pt x="1077054" y="512579"/>
              </a:lnTo>
            </a:path>
          </a:pathLst>
        </a:custGeom>
        <a:noFill/>
        <a:ln w="127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C2D0543-2971-4305-BC30-57776D367F15}">
      <dsp:nvSpPr>
        <dsp:cNvPr id="0" name=""/>
        <dsp:cNvSpPr/>
      </dsp:nvSpPr>
      <dsp:spPr>
        <a:xfrm>
          <a:off x="4326813" y="2752560"/>
          <a:ext cx="1077054" cy="512579"/>
        </a:xfrm>
        <a:custGeom>
          <a:avLst/>
          <a:gdLst/>
          <a:ahLst/>
          <a:cxnLst/>
          <a:rect l="0" t="0" r="0" b="0"/>
          <a:pathLst>
            <a:path>
              <a:moveTo>
                <a:pt x="1077054" y="0"/>
              </a:moveTo>
              <a:lnTo>
                <a:pt x="1077054" y="349308"/>
              </a:lnTo>
              <a:lnTo>
                <a:pt x="0" y="349308"/>
              </a:lnTo>
              <a:lnTo>
                <a:pt x="0" y="512579"/>
              </a:lnTo>
            </a:path>
          </a:pathLst>
        </a:custGeom>
        <a:noFill/>
        <a:ln w="127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9545335-1E1B-4574-B42F-CF3FCAD04594}">
      <dsp:nvSpPr>
        <dsp:cNvPr id="0" name=""/>
        <dsp:cNvSpPr/>
      </dsp:nvSpPr>
      <dsp:spPr>
        <a:xfrm>
          <a:off x="3249758" y="1120823"/>
          <a:ext cx="2154108" cy="512579"/>
        </a:xfrm>
        <a:custGeom>
          <a:avLst/>
          <a:gdLst/>
          <a:ahLst/>
          <a:cxnLst/>
          <a:rect l="0" t="0" r="0" b="0"/>
          <a:pathLst>
            <a:path>
              <a:moveTo>
                <a:pt x="0" y="0"/>
              </a:moveTo>
              <a:lnTo>
                <a:pt x="0" y="349308"/>
              </a:lnTo>
              <a:lnTo>
                <a:pt x="2154108" y="349308"/>
              </a:lnTo>
              <a:lnTo>
                <a:pt x="2154108" y="512579"/>
              </a:lnTo>
            </a:path>
          </a:pathLst>
        </a:custGeom>
        <a:noFill/>
        <a:ln w="127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4920990-4304-4DAA-A0DE-4F464727984D}">
      <dsp:nvSpPr>
        <dsp:cNvPr id="0" name=""/>
        <dsp:cNvSpPr/>
      </dsp:nvSpPr>
      <dsp:spPr>
        <a:xfrm>
          <a:off x="3204038" y="1120823"/>
          <a:ext cx="91440" cy="512579"/>
        </a:xfrm>
        <a:custGeom>
          <a:avLst/>
          <a:gdLst/>
          <a:ahLst/>
          <a:cxnLst/>
          <a:rect l="0" t="0" r="0" b="0"/>
          <a:pathLst>
            <a:path>
              <a:moveTo>
                <a:pt x="45720" y="0"/>
              </a:moveTo>
              <a:lnTo>
                <a:pt x="45720" y="512579"/>
              </a:lnTo>
            </a:path>
          </a:pathLst>
        </a:custGeom>
        <a:noFill/>
        <a:ln w="127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9CF3504-A28A-4AC5-9B88-093D804A13DE}">
      <dsp:nvSpPr>
        <dsp:cNvPr id="0" name=""/>
        <dsp:cNvSpPr/>
      </dsp:nvSpPr>
      <dsp:spPr>
        <a:xfrm>
          <a:off x="1095650" y="1120823"/>
          <a:ext cx="2154108" cy="512579"/>
        </a:xfrm>
        <a:custGeom>
          <a:avLst/>
          <a:gdLst/>
          <a:ahLst/>
          <a:cxnLst/>
          <a:rect l="0" t="0" r="0" b="0"/>
          <a:pathLst>
            <a:path>
              <a:moveTo>
                <a:pt x="2154108" y="0"/>
              </a:moveTo>
              <a:lnTo>
                <a:pt x="2154108" y="349308"/>
              </a:lnTo>
              <a:lnTo>
                <a:pt x="0" y="349308"/>
              </a:lnTo>
              <a:lnTo>
                <a:pt x="0" y="512579"/>
              </a:lnTo>
            </a:path>
          </a:pathLst>
        </a:custGeom>
        <a:noFill/>
        <a:ln w="127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59B6451-B7C7-43B6-8D25-00B4E1CD60D1}">
      <dsp:nvSpPr>
        <dsp:cNvPr id="0" name=""/>
        <dsp:cNvSpPr/>
      </dsp:nvSpPr>
      <dsp:spPr>
        <a:xfrm>
          <a:off x="2368532" y="1665"/>
          <a:ext cx="1762452" cy="111915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43F6564-0591-47EB-9495-748B4C92372B}">
      <dsp:nvSpPr>
        <dsp:cNvPr id="0" name=""/>
        <dsp:cNvSpPr/>
      </dsp:nvSpPr>
      <dsp:spPr>
        <a:xfrm>
          <a:off x="2564360" y="187702"/>
          <a:ext cx="1762452" cy="111915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s-EC" sz="1400" kern="1200" smtClean="0"/>
            <a:t>Según su categoría</a:t>
          </a:r>
          <a:endParaRPr lang="es-EC" sz="1400" kern="1200"/>
        </a:p>
      </dsp:txBody>
      <dsp:txXfrm>
        <a:off x="2597139" y="220481"/>
        <a:ext cx="1696894" cy="1053599"/>
      </dsp:txXfrm>
    </dsp:sp>
    <dsp:sp modelId="{EAA6C4A9-184E-43B2-AD34-D3EEB07EAFCB}">
      <dsp:nvSpPr>
        <dsp:cNvPr id="0" name=""/>
        <dsp:cNvSpPr/>
      </dsp:nvSpPr>
      <dsp:spPr>
        <a:xfrm>
          <a:off x="214424" y="1633403"/>
          <a:ext cx="1762452" cy="1119157"/>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3389B1F-7873-447F-95BF-B5550B29988D}">
      <dsp:nvSpPr>
        <dsp:cNvPr id="0" name=""/>
        <dsp:cNvSpPr/>
      </dsp:nvSpPr>
      <dsp:spPr>
        <a:xfrm>
          <a:off x="410252" y="1819439"/>
          <a:ext cx="1762452" cy="1119157"/>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s-EC" sz="1400" kern="1200" smtClean="0"/>
            <a:t>Producción de bienes: Manufactura, Industria procesadora y extractiva, agrícolas, pecuarios.</a:t>
          </a:r>
          <a:endParaRPr lang="es-EC" sz="1400" kern="1200"/>
        </a:p>
      </dsp:txBody>
      <dsp:txXfrm>
        <a:off x="443031" y="1852218"/>
        <a:ext cx="1696894" cy="1053599"/>
      </dsp:txXfrm>
    </dsp:sp>
    <dsp:sp modelId="{6AD95C26-E1C1-4FCF-8C80-194421A072A1}">
      <dsp:nvSpPr>
        <dsp:cNvPr id="0" name=""/>
        <dsp:cNvSpPr/>
      </dsp:nvSpPr>
      <dsp:spPr>
        <a:xfrm>
          <a:off x="2368532" y="1633403"/>
          <a:ext cx="1762452" cy="1119157"/>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6AD3945-BCD0-4F81-BDC2-A8721F67A084}">
      <dsp:nvSpPr>
        <dsp:cNvPr id="0" name=""/>
        <dsp:cNvSpPr/>
      </dsp:nvSpPr>
      <dsp:spPr>
        <a:xfrm>
          <a:off x="2564360" y="1819439"/>
          <a:ext cx="1762452" cy="1119157"/>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s-EC" sz="1400" kern="1200" smtClean="0"/>
            <a:t>Prestación de servicios: Investigación, comercialización, transporte.</a:t>
          </a:r>
          <a:endParaRPr lang="es-EC" sz="1400" kern="1200"/>
        </a:p>
      </dsp:txBody>
      <dsp:txXfrm>
        <a:off x="2597139" y="1852218"/>
        <a:ext cx="1696894" cy="1053599"/>
      </dsp:txXfrm>
    </dsp:sp>
    <dsp:sp modelId="{2C9E1A6C-2F2D-439B-9C4F-8EFD7DA1C9E1}">
      <dsp:nvSpPr>
        <dsp:cNvPr id="0" name=""/>
        <dsp:cNvSpPr/>
      </dsp:nvSpPr>
      <dsp:spPr>
        <a:xfrm>
          <a:off x="4522641" y="1633403"/>
          <a:ext cx="1762452" cy="1119157"/>
        </a:xfrm>
        <a:prstGeom prst="roundRect">
          <a:avLst>
            <a:gd name="adj" fmla="val 1000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C312B72-4264-4DD9-8ECB-B4F8C1D80AAD}">
      <dsp:nvSpPr>
        <dsp:cNvPr id="0" name=""/>
        <dsp:cNvSpPr/>
      </dsp:nvSpPr>
      <dsp:spPr>
        <a:xfrm>
          <a:off x="4718469" y="1819439"/>
          <a:ext cx="1762452" cy="1119157"/>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s-EC" sz="1400" kern="1200" smtClean="0"/>
            <a:t>Infraestructura: </a:t>
          </a:r>
          <a:endParaRPr lang="es-EC" sz="1400" kern="1200"/>
        </a:p>
      </dsp:txBody>
      <dsp:txXfrm>
        <a:off x="4751248" y="1852218"/>
        <a:ext cx="1696894" cy="1053599"/>
      </dsp:txXfrm>
    </dsp:sp>
    <dsp:sp modelId="{FD5D29B3-EBBD-4ED6-8CD3-38606D30FF83}">
      <dsp:nvSpPr>
        <dsp:cNvPr id="0" name=""/>
        <dsp:cNvSpPr/>
      </dsp:nvSpPr>
      <dsp:spPr>
        <a:xfrm>
          <a:off x="3445586" y="3265140"/>
          <a:ext cx="1762452" cy="1119157"/>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ED1A9C5-8E99-4A62-9F69-263BF46F59FA}">
      <dsp:nvSpPr>
        <dsp:cNvPr id="0" name=""/>
        <dsp:cNvSpPr/>
      </dsp:nvSpPr>
      <dsp:spPr>
        <a:xfrm>
          <a:off x="3641414" y="3451176"/>
          <a:ext cx="1762452" cy="1119157"/>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s-EC" sz="1400" kern="1200" smtClean="0"/>
            <a:t>Social: Salud, educación, seguridad social, agua potable, alcantarillado.</a:t>
          </a:r>
          <a:endParaRPr lang="es-EC" sz="1400" kern="1200"/>
        </a:p>
      </dsp:txBody>
      <dsp:txXfrm>
        <a:off x="3674193" y="3483955"/>
        <a:ext cx="1696894" cy="1053599"/>
      </dsp:txXfrm>
    </dsp:sp>
    <dsp:sp modelId="{630007E7-0793-466F-83FE-E0E08D4E62E4}">
      <dsp:nvSpPr>
        <dsp:cNvPr id="0" name=""/>
        <dsp:cNvSpPr/>
      </dsp:nvSpPr>
      <dsp:spPr>
        <a:xfrm>
          <a:off x="5599695" y="3265140"/>
          <a:ext cx="1762452" cy="1119157"/>
        </a:xfrm>
        <a:prstGeom prst="roundRect">
          <a:avLst>
            <a:gd name="adj" fmla="val 1000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5A3CA41-7638-4461-904D-AB2F13EE94C9}">
      <dsp:nvSpPr>
        <dsp:cNvPr id="0" name=""/>
        <dsp:cNvSpPr/>
      </dsp:nvSpPr>
      <dsp:spPr>
        <a:xfrm>
          <a:off x="5795523" y="3451176"/>
          <a:ext cx="1762452" cy="1119157"/>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lvl="0" algn="ctr" defTabSz="622300" rtl="0">
            <a:lnSpc>
              <a:spcPct val="90000"/>
            </a:lnSpc>
            <a:spcBef>
              <a:spcPct val="0"/>
            </a:spcBef>
            <a:spcAft>
              <a:spcPct val="35000"/>
            </a:spcAft>
          </a:pPr>
          <a:r>
            <a:rPr lang="es-EC" sz="1400" kern="1200" smtClean="0"/>
            <a:t>Económica: Carreteras, energía eléctrica, telecomunicaciones e internet, energía eléctrica. </a:t>
          </a:r>
          <a:endParaRPr lang="es-EC" sz="1400" kern="1200"/>
        </a:p>
      </dsp:txBody>
      <dsp:txXfrm>
        <a:off x="5828302" y="3483955"/>
        <a:ext cx="1696894" cy="105359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DCAF6B9-DBCE-48CD-B121-85A92443D231}">
      <dsp:nvSpPr>
        <dsp:cNvPr id="0" name=""/>
        <dsp:cNvSpPr/>
      </dsp:nvSpPr>
      <dsp:spPr>
        <a:xfrm rot="5400000">
          <a:off x="3456432" y="-201168"/>
          <a:ext cx="3657600" cy="4974336"/>
        </a:xfrm>
        <a:prstGeom prst="round2SameRect">
          <a:avLst/>
        </a:prstGeom>
        <a:solidFill>
          <a:schemeClr val="accent3">
            <a:alpha val="90000"/>
            <a:tint val="40000"/>
            <a:hueOff val="0"/>
            <a:satOff val="0"/>
            <a:lumOff val="0"/>
            <a:alphaOff val="0"/>
          </a:schemeClr>
        </a:solidFill>
        <a:ln w="12700" cap="flat" cmpd="sng" algn="ctr">
          <a:solidFill>
            <a:schemeClr val="accent3">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60020" tIns="80010" rIns="160020" bIns="80010" numCol="1" spcCol="1270" anchor="ctr" anchorCtr="0">
          <a:noAutofit/>
        </a:bodyPr>
        <a:lstStyle/>
        <a:p>
          <a:pPr marL="285750" lvl="1" indent="-285750" algn="l" defTabSz="1866900" rtl="0">
            <a:lnSpc>
              <a:spcPct val="90000"/>
            </a:lnSpc>
            <a:spcBef>
              <a:spcPct val="0"/>
            </a:spcBef>
            <a:spcAft>
              <a:spcPct val="15000"/>
            </a:spcAft>
            <a:buChar char="••"/>
          </a:pPr>
          <a:r>
            <a:rPr lang="es-ES" sz="4200" kern="1200" smtClean="0"/>
            <a:t>Agropecuarios</a:t>
          </a:r>
          <a:endParaRPr lang="es-EC" sz="4200" kern="1200"/>
        </a:p>
        <a:p>
          <a:pPr marL="285750" lvl="1" indent="-285750" algn="l" defTabSz="1866900" rtl="0">
            <a:lnSpc>
              <a:spcPct val="90000"/>
            </a:lnSpc>
            <a:spcBef>
              <a:spcPct val="0"/>
            </a:spcBef>
            <a:spcAft>
              <a:spcPct val="15000"/>
            </a:spcAft>
            <a:buChar char="••"/>
          </a:pPr>
          <a:r>
            <a:rPr lang="es-ES" sz="4200" kern="1200" smtClean="0"/>
            <a:t>Manufactureros</a:t>
          </a:r>
          <a:endParaRPr lang="es-EC" sz="4200" kern="1200"/>
        </a:p>
        <a:p>
          <a:pPr marL="285750" lvl="1" indent="-285750" algn="l" defTabSz="1866900" rtl="0">
            <a:lnSpc>
              <a:spcPct val="90000"/>
            </a:lnSpc>
            <a:spcBef>
              <a:spcPct val="0"/>
            </a:spcBef>
            <a:spcAft>
              <a:spcPct val="15000"/>
            </a:spcAft>
            <a:buChar char="••"/>
          </a:pPr>
          <a:r>
            <a:rPr lang="es-ES" sz="4200" kern="1200" smtClean="0"/>
            <a:t>Infraestructura</a:t>
          </a:r>
          <a:endParaRPr lang="es-EC" sz="4200" kern="1200"/>
        </a:p>
        <a:p>
          <a:pPr marL="285750" lvl="1" indent="-285750" algn="l" defTabSz="1866900" rtl="0">
            <a:lnSpc>
              <a:spcPct val="90000"/>
            </a:lnSpc>
            <a:spcBef>
              <a:spcPct val="0"/>
            </a:spcBef>
            <a:spcAft>
              <a:spcPct val="15000"/>
            </a:spcAft>
            <a:buChar char="••"/>
          </a:pPr>
          <a:r>
            <a:rPr lang="es-ES" sz="4200" kern="1200" smtClean="0"/>
            <a:t>De servicios</a:t>
          </a:r>
          <a:endParaRPr lang="es-EC" sz="4200" kern="1200"/>
        </a:p>
        <a:p>
          <a:pPr marL="285750" lvl="1" indent="-285750" algn="l" defTabSz="1866900" rtl="0">
            <a:lnSpc>
              <a:spcPct val="90000"/>
            </a:lnSpc>
            <a:spcBef>
              <a:spcPct val="0"/>
            </a:spcBef>
            <a:spcAft>
              <a:spcPct val="15000"/>
            </a:spcAft>
            <a:buChar char="••"/>
          </a:pPr>
          <a:r>
            <a:rPr lang="es-ES" sz="4200" kern="1200" smtClean="0"/>
            <a:t>Comerciales</a:t>
          </a:r>
          <a:endParaRPr lang="es-EC" sz="4200" kern="1200"/>
        </a:p>
      </dsp:txBody>
      <dsp:txXfrm rot="-5400000">
        <a:off x="2798065" y="635748"/>
        <a:ext cx="4795787" cy="3300502"/>
      </dsp:txXfrm>
    </dsp:sp>
    <dsp:sp modelId="{E6CD0842-1936-4B61-94C8-FD2A1519D99B}">
      <dsp:nvSpPr>
        <dsp:cNvPr id="0" name=""/>
        <dsp:cNvSpPr/>
      </dsp:nvSpPr>
      <dsp:spPr>
        <a:xfrm>
          <a:off x="0" y="0"/>
          <a:ext cx="2798064" cy="457200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67640" tIns="83820" rIns="167640" bIns="83820" numCol="1" spcCol="1270" anchor="ctr" anchorCtr="0">
          <a:noAutofit/>
        </a:bodyPr>
        <a:lstStyle/>
        <a:p>
          <a:pPr lvl="0" algn="ctr" defTabSz="1955800" rtl="0">
            <a:lnSpc>
              <a:spcPct val="90000"/>
            </a:lnSpc>
            <a:spcBef>
              <a:spcPct val="0"/>
            </a:spcBef>
            <a:spcAft>
              <a:spcPct val="35000"/>
            </a:spcAft>
          </a:pPr>
          <a:r>
            <a:rPr lang="es-ES" sz="4400" kern="1200" smtClean="0"/>
            <a:t>Según el sector de la economía al cual están dirigidos</a:t>
          </a:r>
          <a:endParaRPr lang="es-EC" sz="4400" kern="1200"/>
        </a:p>
      </dsp:txBody>
      <dsp:txXfrm>
        <a:off x="136590" y="136590"/>
        <a:ext cx="2524884" cy="429882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38070D-0094-45F9-95F8-31970EA16F3D}">
      <dsp:nvSpPr>
        <dsp:cNvPr id="0" name=""/>
        <dsp:cNvSpPr/>
      </dsp:nvSpPr>
      <dsp:spPr>
        <a:xfrm>
          <a:off x="658409" y="55"/>
          <a:ext cx="6455581" cy="2230189"/>
        </a:xfrm>
        <a:prstGeom prst="roundRect">
          <a:avLst/>
        </a:prstGeom>
        <a:blipFill>
          <a:blip xmlns:r="http://schemas.openxmlformats.org/officeDocument/2006/relationships" r:embed="rId1">
            <a:duotone>
              <a:schemeClr val="accent1">
                <a:tint val="30000"/>
                <a:satMod val="300000"/>
              </a:schemeClr>
              <a:schemeClr val="accent1">
                <a:tint val="40000"/>
                <a:satMod val="200000"/>
              </a:schemeClr>
            </a:duotone>
          </a:blip>
          <a:tile tx="0" ty="0" sx="70000" sy="70000" flip="none" algn="ctr"/>
        </a:blipFill>
        <a:ln w="9525" cap="flat" cmpd="sng" algn="ctr">
          <a:solidFill>
            <a:schemeClr val="accent1">
              <a:shade val="60000"/>
              <a:satMod val="110000"/>
            </a:schemeClr>
          </a:solidFill>
          <a:prstDash val="solid"/>
        </a:ln>
        <a:effectLst>
          <a:outerShdw blurRad="38100" dist="25400" dir="5400000" algn="t" rotWithShape="0">
            <a:srgbClr val="000000">
              <a:alpha val="50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87630" tIns="43815" rIns="87630" bIns="43815" numCol="1" spcCol="1270" anchor="ctr" anchorCtr="0">
          <a:noAutofit/>
        </a:bodyPr>
        <a:lstStyle/>
        <a:p>
          <a:pPr lvl="0" algn="ctr" defTabSz="1022350" rtl="0">
            <a:lnSpc>
              <a:spcPct val="90000"/>
            </a:lnSpc>
            <a:spcBef>
              <a:spcPct val="0"/>
            </a:spcBef>
            <a:spcAft>
              <a:spcPct val="35000"/>
            </a:spcAft>
          </a:pPr>
          <a:r>
            <a:rPr lang="es-EC" sz="2300" kern="1200" dirty="0" smtClean="0"/>
            <a:t>Un proyecto social es la unidad mínima de asignación de recursos, que a través de un conjunto integrado de procesos y actividades pretende transformar una parcela de la realidad, disminuyendo o eliminando un déficit, o solucionando un problema. </a:t>
          </a:r>
          <a:endParaRPr lang="es-EC" sz="2300" kern="1200" dirty="0"/>
        </a:p>
      </dsp:txBody>
      <dsp:txXfrm>
        <a:off x="767278" y="108924"/>
        <a:ext cx="6237843" cy="2012451"/>
      </dsp:txXfrm>
    </dsp:sp>
    <dsp:sp modelId="{BDE1FBF0-6E9D-4D67-A293-B5AE678EEE0F}">
      <dsp:nvSpPr>
        <dsp:cNvPr id="0" name=""/>
        <dsp:cNvSpPr/>
      </dsp:nvSpPr>
      <dsp:spPr>
        <a:xfrm>
          <a:off x="658409" y="2341754"/>
          <a:ext cx="6455581" cy="2230189"/>
        </a:xfrm>
        <a:prstGeom prst="roundRect">
          <a:avLst/>
        </a:prstGeom>
        <a:blipFill>
          <a:blip xmlns:r="http://schemas.openxmlformats.org/officeDocument/2006/relationships" r:embed="rId1">
            <a:duotone>
              <a:schemeClr val="accent5">
                <a:tint val="30000"/>
                <a:satMod val="300000"/>
              </a:schemeClr>
              <a:schemeClr val="accent5">
                <a:tint val="40000"/>
                <a:satMod val="200000"/>
              </a:schemeClr>
            </a:duotone>
          </a:blip>
          <a:tile tx="0" ty="0" sx="70000" sy="70000" flip="none" algn="ctr"/>
        </a:blipFill>
        <a:ln w="9525" cap="flat" cmpd="sng" algn="ctr">
          <a:solidFill>
            <a:schemeClr val="accent5">
              <a:shade val="60000"/>
              <a:satMod val="110000"/>
            </a:schemeClr>
          </a:solidFill>
          <a:prstDash val="solid"/>
        </a:ln>
        <a:effectLst>
          <a:outerShdw blurRad="38100" dist="25400" dir="5400000" algn="t" rotWithShape="0">
            <a:srgbClr val="000000">
              <a:alpha val="50000"/>
            </a:srgbClr>
          </a:outerShdw>
        </a:effectLst>
      </dsp:spPr>
      <dsp:style>
        <a:lnRef idx="1">
          <a:schemeClr val="accent5"/>
        </a:lnRef>
        <a:fillRef idx="2">
          <a:schemeClr val="accent5"/>
        </a:fillRef>
        <a:effectRef idx="1">
          <a:schemeClr val="accent5"/>
        </a:effectRef>
        <a:fontRef idx="minor">
          <a:schemeClr val="dk1"/>
        </a:fontRef>
      </dsp:style>
      <dsp:txBody>
        <a:bodyPr spcFirstLastPara="0" vert="horz" wrap="square" lIns="83820" tIns="41910" rIns="83820" bIns="41910" numCol="1" spcCol="1270" anchor="ctr" anchorCtr="0">
          <a:noAutofit/>
        </a:bodyPr>
        <a:lstStyle/>
        <a:p>
          <a:pPr lvl="0" algn="ctr" defTabSz="977900" rtl="0">
            <a:lnSpc>
              <a:spcPct val="90000"/>
            </a:lnSpc>
            <a:spcBef>
              <a:spcPct val="0"/>
            </a:spcBef>
            <a:spcAft>
              <a:spcPct val="35000"/>
            </a:spcAft>
          </a:pPr>
          <a:r>
            <a:rPr lang="es-EC" sz="2200" kern="1200" dirty="0" smtClean="0"/>
            <a:t>Los proyectos sociales producen y/o distribuyen bienes o servicios (productos), para satisfacer las necesidades de aquellos grupos que no poseen recursos para solventarlas autónomamente, con una caracterización y localización espacio-temporal precisa y acotada. Sus productos se entregan en forma gratuita o a un precio subsidiado.</a:t>
          </a:r>
          <a:endParaRPr lang="es-EC" sz="2200" kern="1200" dirty="0"/>
        </a:p>
      </dsp:txBody>
      <dsp:txXfrm>
        <a:off x="767278" y="2450623"/>
        <a:ext cx="6237843" cy="201245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9B82DB-642B-4C39-B9F6-20D19988EB11}">
      <dsp:nvSpPr>
        <dsp:cNvPr id="0" name=""/>
        <dsp:cNvSpPr/>
      </dsp:nvSpPr>
      <dsp:spPr>
        <a:xfrm>
          <a:off x="115640" y="2378"/>
          <a:ext cx="7541118" cy="689762"/>
        </a:xfrm>
        <a:prstGeom prst="roundRect">
          <a:avLst>
            <a:gd name="adj" fmla="val 10000"/>
          </a:avLst>
        </a:prstGeom>
        <a:solidFill>
          <a:schemeClr val="lt1">
            <a:hueOff val="0"/>
            <a:satOff val="0"/>
            <a:lumOff val="0"/>
            <a:alphaOff val="0"/>
          </a:schemeClr>
        </a:solidFill>
        <a:ln w="12700" cap="flat"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1435" tIns="34290" rIns="51435" bIns="34290" numCol="1" spcCol="1270" anchor="ctr" anchorCtr="0">
          <a:noAutofit/>
        </a:bodyPr>
        <a:lstStyle/>
        <a:p>
          <a:pPr lvl="0" algn="ctr" defTabSz="1200150" rtl="0">
            <a:lnSpc>
              <a:spcPct val="90000"/>
            </a:lnSpc>
            <a:spcBef>
              <a:spcPct val="0"/>
            </a:spcBef>
            <a:spcAft>
              <a:spcPct val="35000"/>
            </a:spcAft>
          </a:pPr>
          <a:r>
            <a:rPr lang="es-EC" sz="2700" kern="1200" smtClean="0"/>
            <a:t>Un proyecto social debe cumplir las siguientes condiciones:</a:t>
          </a:r>
          <a:endParaRPr lang="es-EC" sz="2700" kern="1200"/>
        </a:p>
      </dsp:txBody>
      <dsp:txXfrm>
        <a:off x="135842" y="22580"/>
        <a:ext cx="7500714" cy="649358"/>
      </dsp:txXfrm>
    </dsp:sp>
    <dsp:sp modelId="{1F874DBB-8539-4A7B-B41C-C875EA380F62}">
      <dsp:nvSpPr>
        <dsp:cNvPr id="0" name=""/>
        <dsp:cNvSpPr/>
      </dsp:nvSpPr>
      <dsp:spPr>
        <a:xfrm>
          <a:off x="869752" y="692141"/>
          <a:ext cx="754111" cy="517321"/>
        </a:xfrm>
        <a:custGeom>
          <a:avLst/>
          <a:gdLst/>
          <a:ahLst/>
          <a:cxnLst/>
          <a:rect l="0" t="0" r="0" b="0"/>
          <a:pathLst>
            <a:path>
              <a:moveTo>
                <a:pt x="0" y="0"/>
              </a:moveTo>
              <a:lnTo>
                <a:pt x="0" y="517321"/>
              </a:lnTo>
              <a:lnTo>
                <a:pt x="754111" y="517321"/>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B39B4D6-6E5B-4929-882F-914308475D4B}">
      <dsp:nvSpPr>
        <dsp:cNvPr id="0" name=""/>
        <dsp:cNvSpPr/>
      </dsp:nvSpPr>
      <dsp:spPr>
        <a:xfrm>
          <a:off x="1623864" y="864581"/>
          <a:ext cx="6032895" cy="689762"/>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rtl="0">
            <a:lnSpc>
              <a:spcPct val="90000"/>
            </a:lnSpc>
            <a:spcBef>
              <a:spcPct val="0"/>
            </a:spcBef>
            <a:spcAft>
              <a:spcPct val="35000"/>
            </a:spcAft>
          </a:pPr>
          <a:r>
            <a:rPr lang="es-EC" sz="1600" kern="1200" smtClean="0"/>
            <a:t>Definir el, o los problemas sociales, que se persigue resolver (especificar cuantitativamente el problema antes de iniciar el proyecto).</a:t>
          </a:r>
          <a:endParaRPr lang="es-EC" sz="1600" kern="1200"/>
        </a:p>
      </dsp:txBody>
      <dsp:txXfrm>
        <a:off x="1644066" y="884783"/>
        <a:ext cx="5992491" cy="649358"/>
      </dsp:txXfrm>
    </dsp:sp>
    <dsp:sp modelId="{76430CC0-3FDA-4EBB-9677-61D1ADDA6710}">
      <dsp:nvSpPr>
        <dsp:cNvPr id="0" name=""/>
        <dsp:cNvSpPr/>
      </dsp:nvSpPr>
      <dsp:spPr>
        <a:xfrm>
          <a:off x="869752" y="692141"/>
          <a:ext cx="754111" cy="1379525"/>
        </a:xfrm>
        <a:custGeom>
          <a:avLst/>
          <a:gdLst/>
          <a:ahLst/>
          <a:cxnLst/>
          <a:rect l="0" t="0" r="0" b="0"/>
          <a:pathLst>
            <a:path>
              <a:moveTo>
                <a:pt x="0" y="0"/>
              </a:moveTo>
              <a:lnTo>
                <a:pt x="0" y="1379525"/>
              </a:lnTo>
              <a:lnTo>
                <a:pt x="754111" y="1379525"/>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0C9D410-B201-4052-945D-E4F9F80C31C2}">
      <dsp:nvSpPr>
        <dsp:cNvPr id="0" name=""/>
        <dsp:cNvSpPr/>
      </dsp:nvSpPr>
      <dsp:spPr>
        <a:xfrm>
          <a:off x="1623864" y="1726785"/>
          <a:ext cx="6032895" cy="689762"/>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rtl="0">
            <a:lnSpc>
              <a:spcPct val="90000"/>
            </a:lnSpc>
            <a:spcBef>
              <a:spcPct val="0"/>
            </a:spcBef>
            <a:spcAft>
              <a:spcPct val="35000"/>
            </a:spcAft>
          </a:pPr>
          <a:r>
            <a:rPr lang="es-EC" sz="1600" kern="1200" smtClean="0"/>
            <a:t>Tener objetivos de impacto claramente definidos (proyectos con objetivos imprecisos no pueden ser evaluados).</a:t>
          </a:r>
          <a:endParaRPr lang="es-EC" sz="1600" kern="1200"/>
        </a:p>
      </dsp:txBody>
      <dsp:txXfrm>
        <a:off x="1644066" y="1746987"/>
        <a:ext cx="5992491" cy="649358"/>
      </dsp:txXfrm>
    </dsp:sp>
    <dsp:sp modelId="{EE55E0BC-05B8-47D4-BF5D-C11F57A0C930}">
      <dsp:nvSpPr>
        <dsp:cNvPr id="0" name=""/>
        <dsp:cNvSpPr/>
      </dsp:nvSpPr>
      <dsp:spPr>
        <a:xfrm>
          <a:off x="869752" y="692141"/>
          <a:ext cx="754111" cy="2241728"/>
        </a:xfrm>
        <a:custGeom>
          <a:avLst/>
          <a:gdLst/>
          <a:ahLst/>
          <a:cxnLst/>
          <a:rect l="0" t="0" r="0" b="0"/>
          <a:pathLst>
            <a:path>
              <a:moveTo>
                <a:pt x="0" y="0"/>
              </a:moveTo>
              <a:lnTo>
                <a:pt x="0" y="2241728"/>
              </a:lnTo>
              <a:lnTo>
                <a:pt x="754111" y="2241728"/>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89F401B-C4C7-4D93-89A9-34EA2144F80F}">
      <dsp:nvSpPr>
        <dsp:cNvPr id="0" name=""/>
        <dsp:cNvSpPr/>
      </dsp:nvSpPr>
      <dsp:spPr>
        <a:xfrm>
          <a:off x="1623864" y="2588988"/>
          <a:ext cx="6032895" cy="689762"/>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rtl="0">
            <a:lnSpc>
              <a:spcPct val="90000"/>
            </a:lnSpc>
            <a:spcBef>
              <a:spcPct val="0"/>
            </a:spcBef>
            <a:spcAft>
              <a:spcPct val="35000"/>
            </a:spcAft>
          </a:pPr>
          <a:r>
            <a:rPr lang="es-EC" sz="1600" kern="1200" smtClean="0"/>
            <a:t>Identificar a la población objetivo a la que está destinada el proyecto (la que teniendo las necesidades no puede satisfacerlas autónomamente vía el mercado). </a:t>
          </a:r>
          <a:endParaRPr lang="es-EC" sz="1600" kern="1200"/>
        </a:p>
      </dsp:txBody>
      <dsp:txXfrm>
        <a:off x="1644066" y="2609190"/>
        <a:ext cx="5992491" cy="649358"/>
      </dsp:txXfrm>
    </dsp:sp>
    <dsp:sp modelId="{2FEA6818-DB1C-4BE4-AA34-EA07127F1831}">
      <dsp:nvSpPr>
        <dsp:cNvPr id="0" name=""/>
        <dsp:cNvSpPr/>
      </dsp:nvSpPr>
      <dsp:spPr>
        <a:xfrm>
          <a:off x="869752" y="692141"/>
          <a:ext cx="754111" cy="3103931"/>
        </a:xfrm>
        <a:custGeom>
          <a:avLst/>
          <a:gdLst/>
          <a:ahLst/>
          <a:cxnLst/>
          <a:rect l="0" t="0" r="0" b="0"/>
          <a:pathLst>
            <a:path>
              <a:moveTo>
                <a:pt x="0" y="0"/>
              </a:moveTo>
              <a:lnTo>
                <a:pt x="0" y="3103931"/>
              </a:lnTo>
              <a:lnTo>
                <a:pt x="754111" y="3103931"/>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FC51BAD-DA01-4385-8249-DC2F3C9C3644}">
      <dsp:nvSpPr>
        <dsp:cNvPr id="0" name=""/>
        <dsp:cNvSpPr/>
      </dsp:nvSpPr>
      <dsp:spPr>
        <a:xfrm>
          <a:off x="1623864" y="3451191"/>
          <a:ext cx="6032895" cy="689762"/>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rtl="0">
            <a:lnSpc>
              <a:spcPct val="90000"/>
            </a:lnSpc>
            <a:spcBef>
              <a:spcPct val="0"/>
            </a:spcBef>
            <a:spcAft>
              <a:spcPct val="35000"/>
            </a:spcAft>
          </a:pPr>
          <a:r>
            <a:rPr lang="es-EC" sz="1600" kern="1200" smtClean="0"/>
            <a:t>Especificar la localización espacial de los beneficiarios.</a:t>
          </a:r>
          <a:endParaRPr lang="es-EC" sz="1600" kern="1200"/>
        </a:p>
      </dsp:txBody>
      <dsp:txXfrm>
        <a:off x="1644066" y="3471393"/>
        <a:ext cx="5992491" cy="649358"/>
      </dsp:txXfrm>
    </dsp:sp>
    <dsp:sp modelId="{71DA8F15-950D-494C-B1F2-F658DA18EC21}">
      <dsp:nvSpPr>
        <dsp:cNvPr id="0" name=""/>
        <dsp:cNvSpPr/>
      </dsp:nvSpPr>
      <dsp:spPr>
        <a:xfrm>
          <a:off x="869752" y="692141"/>
          <a:ext cx="754111" cy="3966134"/>
        </a:xfrm>
        <a:custGeom>
          <a:avLst/>
          <a:gdLst/>
          <a:ahLst/>
          <a:cxnLst/>
          <a:rect l="0" t="0" r="0" b="0"/>
          <a:pathLst>
            <a:path>
              <a:moveTo>
                <a:pt x="0" y="0"/>
              </a:moveTo>
              <a:lnTo>
                <a:pt x="0" y="3966134"/>
              </a:lnTo>
              <a:lnTo>
                <a:pt x="754111" y="3966134"/>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10168A9-E801-49D5-BCE0-5CCC8B02EA6A}">
      <dsp:nvSpPr>
        <dsp:cNvPr id="0" name=""/>
        <dsp:cNvSpPr/>
      </dsp:nvSpPr>
      <dsp:spPr>
        <a:xfrm>
          <a:off x="1623864" y="4313394"/>
          <a:ext cx="6032895" cy="689762"/>
        </a:xfrm>
        <a:prstGeom prst="roundRect">
          <a:avLst>
            <a:gd name="adj" fmla="val 10000"/>
          </a:avLst>
        </a:prstGeom>
        <a:solidFill>
          <a:schemeClr val="accent1">
            <a:alpha val="90000"/>
            <a:tint val="4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20320" rIns="30480" bIns="20320" numCol="1" spcCol="1270" anchor="ctr" anchorCtr="0">
          <a:noAutofit/>
        </a:bodyPr>
        <a:lstStyle/>
        <a:p>
          <a:pPr lvl="0" algn="ctr" defTabSz="711200" rtl="0">
            <a:lnSpc>
              <a:spcPct val="90000"/>
            </a:lnSpc>
            <a:spcBef>
              <a:spcPct val="0"/>
            </a:spcBef>
            <a:spcAft>
              <a:spcPct val="35000"/>
            </a:spcAft>
          </a:pPr>
          <a:r>
            <a:rPr lang="es-EC" sz="1600" kern="1200" smtClean="0"/>
            <a:t>Establecer una fecha de comienzo y otra de finalización.</a:t>
          </a:r>
          <a:endParaRPr lang="es-EC" sz="1600" kern="1200"/>
        </a:p>
      </dsp:txBody>
      <dsp:txXfrm>
        <a:off x="1644066" y="4333596"/>
        <a:ext cx="5992491" cy="64935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1EC6660-F964-4E34-8A95-E84A4F8056D7}">
      <dsp:nvSpPr>
        <dsp:cNvPr id="0" name=""/>
        <dsp:cNvSpPr/>
      </dsp:nvSpPr>
      <dsp:spPr>
        <a:xfrm>
          <a:off x="3886200" y="1756381"/>
          <a:ext cx="3700239" cy="1500062"/>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rtl="0">
            <a:lnSpc>
              <a:spcPct val="90000"/>
            </a:lnSpc>
            <a:spcBef>
              <a:spcPct val="0"/>
            </a:spcBef>
            <a:spcAft>
              <a:spcPct val="35000"/>
            </a:spcAft>
          </a:pPr>
          <a:r>
            <a:rPr lang="es-EC" sz="1700" b="1" u="sng" kern="1200" smtClean="0"/>
            <a:t>Un programa social </a:t>
          </a:r>
          <a:r>
            <a:rPr lang="es-EC" sz="1700" kern="1200" smtClean="0"/>
            <a:t>es un conjunto de proyectos que persiguen los mismos objetivos, que pueden diferenciarse por trabajar con poblaciones diferentes y/o utilizar distintas estrategias de intervención. </a:t>
          </a:r>
          <a:endParaRPr lang="es-EC" sz="1700" kern="1200"/>
        </a:p>
      </dsp:txBody>
      <dsp:txXfrm>
        <a:off x="3886200" y="1756381"/>
        <a:ext cx="3700239" cy="1500062"/>
      </dsp:txXfrm>
    </dsp:sp>
    <dsp:sp modelId="{716C0833-D526-4986-BC13-F33A938A5385}">
      <dsp:nvSpPr>
        <dsp:cNvPr id="0" name=""/>
        <dsp:cNvSpPr/>
      </dsp:nvSpPr>
      <dsp:spPr>
        <a:xfrm>
          <a:off x="151289" y="129137"/>
          <a:ext cx="3700239" cy="1555765"/>
        </a:xfrm>
        <a:prstGeom prst="rect">
          <a:avLst/>
        </a:prstGeom>
        <a:solidFill>
          <a:schemeClr val="accent4">
            <a:hueOff val="10211516"/>
            <a:satOff val="-11993"/>
            <a:lumOff val="4608"/>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rtl="0">
            <a:lnSpc>
              <a:spcPct val="90000"/>
            </a:lnSpc>
            <a:spcBef>
              <a:spcPct val="0"/>
            </a:spcBef>
            <a:spcAft>
              <a:spcPct val="35000"/>
            </a:spcAft>
          </a:pPr>
          <a:r>
            <a:rPr lang="es-EC" sz="1700" b="1" u="sng" kern="1200" dirty="0" smtClean="0"/>
            <a:t>La política social </a:t>
          </a:r>
          <a:r>
            <a:rPr lang="es-EC" sz="1700" kern="1200" dirty="0" smtClean="0"/>
            <a:t>es un conjunto de programas que pretenden alcanzar los mismos fines. Da las orientaciones sobre qué problemas sociales priorizar y define las principales vías y/o límites para la intervención que la política plantea.</a:t>
          </a:r>
          <a:endParaRPr lang="es-EC" sz="1700" kern="1200" dirty="0"/>
        </a:p>
      </dsp:txBody>
      <dsp:txXfrm>
        <a:off x="151289" y="129137"/>
        <a:ext cx="3700239" cy="1555765"/>
      </dsp:txXfrm>
    </dsp:sp>
    <dsp:sp modelId="{87A13FDB-9CD7-4168-87FB-FB875A58732D}">
      <dsp:nvSpPr>
        <dsp:cNvPr id="0" name=""/>
        <dsp:cNvSpPr/>
      </dsp:nvSpPr>
      <dsp:spPr>
        <a:xfrm>
          <a:off x="1497362" y="3454616"/>
          <a:ext cx="3700239" cy="1448821"/>
        </a:xfrm>
        <a:prstGeom prst="rect">
          <a:avLst/>
        </a:prstGeom>
        <a:solidFill>
          <a:schemeClr val="accent4">
            <a:hueOff val="20423033"/>
            <a:satOff val="-23986"/>
            <a:lumOff val="9216"/>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rtl="0">
            <a:lnSpc>
              <a:spcPct val="90000"/>
            </a:lnSpc>
            <a:spcBef>
              <a:spcPct val="0"/>
            </a:spcBef>
            <a:spcAft>
              <a:spcPct val="35000"/>
            </a:spcAft>
          </a:pPr>
          <a:r>
            <a:rPr lang="es-EC" sz="1700" kern="1200" dirty="0" smtClean="0"/>
            <a:t>Los programas y proyectos sociales, se enmarcan en una política, de la que constituyen su traducción operacional, vía la asignación de recursos que permite su implementación. </a:t>
          </a:r>
          <a:endParaRPr lang="es-EC" sz="1700" kern="1200" dirty="0"/>
        </a:p>
      </dsp:txBody>
      <dsp:txXfrm>
        <a:off x="1497362" y="3454616"/>
        <a:ext cx="3700239" cy="1448821"/>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580B1D-19D3-49F4-A86D-B6B6A2DF11F8}">
      <dsp:nvSpPr>
        <dsp:cNvPr id="0" name=""/>
        <dsp:cNvSpPr/>
      </dsp:nvSpPr>
      <dsp:spPr>
        <a:xfrm>
          <a:off x="3195488" y="50"/>
          <a:ext cx="1381422" cy="1381422"/>
        </a:xfrm>
        <a:prstGeom prst="ellipse">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s-ES" sz="1500" kern="1200" dirty="0" smtClean="0"/>
            <a:t>Identificación</a:t>
          </a:r>
          <a:endParaRPr lang="es-ES" sz="1500" kern="1200" dirty="0"/>
        </a:p>
      </dsp:txBody>
      <dsp:txXfrm>
        <a:off x="3397793" y="202355"/>
        <a:ext cx="976812" cy="976812"/>
      </dsp:txXfrm>
    </dsp:sp>
    <dsp:sp modelId="{F7EA18DC-3C77-4C08-BECA-9CBDBA5DAF0B}">
      <dsp:nvSpPr>
        <dsp:cNvPr id="0" name=""/>
        <dsp:cNvSpPr/>
      </dsp:nvSpPr>
      <dsp:spPr>
        <a:xfrm rot="2160000">
          <a:off x="4533123" y="1060873"/>
          <a:ext cx="366693" cy="466230"/>
        </a:xfrm>
        <a:prstGeom prs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s-ES" sz="1200" kern="1200"/>
        </a:p>
      </dsp:txBody>
      <dsp:txXfrm>
        <a:off x="4543628" y="1121788"/>
        <a:ext cx="256685" cy="279738"/>
      </dsp:txXfrm>
    </dsp:sp>
    <dsp:sp modelId="{9C75E4C5-B9A4-4C0E-B57C-1757348DC548}">
      <dsp:nvSpPr>
        <dsp:cNvPr id="0" name=""/>
        <dsp:cNvSpPr/>
      </dsp:nvSpPr>
      <dsp:spPr>
        <a:xfrm>
          <a:off x="4872821" y="1218704"/>
          <a:ext cx="1381422" cy="1381422"/>
        </a:xfrm>
        <a:prstGeom prst="ellipse">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s-ES" sz="1500" kern="1200" dirty="0" smtClean="0"/>
            <a:t>Planificación</a:t>
          </a:r>
          <a:endParaRPr lang="es-ES" sz="1500" kern="1200" dirty="0"/>
        </a:p>
      </dsp:txBody>
      <dsp:txXfrm>
        <a:off x="5075126" y="1421009"/>
        <a:ext cx="976812" cy="976812"/>
      </dsp:txXfrm>
    </dsp:sp>
    <dsp:sp modelId="{1981CB94-DA42-496E-9D41-9D853E546236}">
      <dsp:nvSpPr>
        <dsp:cNvPr id="0" name=""/>
        <dsp:cNvSpPr/>
      </dsp:nvSpPr>
      <dsp:spPr>
        <a:xfrm rot="6480000">
          <a:off x="5063050" y="2652341"/>
          <a:ext cx="366693" cy="466230"/>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s-ES" sz="1200" kern="1200"/>
        </a:p>
      </dsp:txBody>
      <dsp:txXfrm rot="10800000">
        <a:off x="5135051" y="2693275"/>
        <a:ext cx="256685" cy="279738"/>
      </dsp:txXfrm>
    </dsp:sp>
    <dsp:sp modelId="{0C835ED3-22FE-4999-8A9D-2F1BFB12E7DD}">
      <dsp:nvSpPr>
        <dsp:cNvPr id="0" name=""/>
        <dsp:cNvSpPr/>
      </dsp:nvSpPr>
      <dsp:spPr>
        <a:xfrm>
          <a:off x="4232137" y="3190526"/>
          <a:ext cx="1381422" cy="1381422"/>
        </a:xfrm>
        <a:prstGeom prst="ellipse">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s-ES" sz="1500" kern="1200" dirty="0" smtClean="0"/>
            <a:t>Ejecución</a:t>
          </a:r>
          <a:endParaRPr lang="es-ES" sz="1500" kern="1200" dirty="0"/>
        </a:p>
      </dsp:txBody>
      <dsp:txXfrm>
        <a:off x="4434442" y="3392831"/>
        <a:ext cx="976812" cy="976812"/>
      </dsp:txXfrm>
    </dsp:sp>
    <dsp:sp modelId="{C31D8BBA-8A8C-4980-8B22-5FE32B4F1254}">
      <dsp:nvSpPr>
        <dsp:cNvPr id="0" name=""/>
        <dsp:cNvSpPr/>
      </dsp:nvSpPr>
      <dsp:spPr>
        <a:xfrm rot="10800000">
          <a:off x="3713231" y="3648122"/>
          <a:ext cx="366693" cy="466230"/>
        </a:xfrm>
        <a:prstGeom prs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s-ES" sz="1200" kern="1200"/>
        </a:p>
      </dsp:txBody>
      <dsp:txXfrm rot="10800000">
        <a:off x="3823239" y="3741368"/>
        <a:ext cx="256685" cy="279738"/>
      </dsp:txXfrm>
    </dsp:sp>
    <dsp:sp modelId="{5D8D96CF-F1EE-4E8D-B191-8B51E7DDC89C}">
      <dsp:nvSpPr>
        <dsp:cNvPr id="0" name=""/>
        <dsp:cNvSpPr/>
      </dsp:nvSpPr>
      <dsp:spPr>
        <a:xfrm>
          <a:off x="2158840" y="3190526"/>
          <a:ext cx="1381422" cy="1381422"/>
        </a:xfrm>
        <a:prstGeom prst="ellips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s-ES" sz="1500" kern="1200" dirty="0" smtClean="0"/>
            <a:t>Evaluación</a:t>
          </a:r>
          <a:endParaRPr lang="es-ES" sz="1500" kern="1200" dirty="0"/>
        </a:p>
      </dsp:txBody>
      <dsp:txXfrm>
        <a:off x="2361145" y="3392831"/>
        <a:ext cx="976812" cy="976812"/>
      </dsp:txXfrm>
    </dsp:sp>
    <dsp:sp modelId="{4F020035-A055-499A-BC35-7B05E69093F1}">
      <dsp:nvSpPr>
        <dsp:cNvPr id="0" name=""/>
        <dsp:cNvSpPr/>
      </dsp:nvSpPr>
      <dsp:spPr>
        <a:xfrm rot="15120000">
          <a:off x="2349069" y="2672081"/>
          <a:ext cx="366693" cy="466230"/>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s-ES" sz="1200" kern="1200"/>
        </a:p>
      </dsp:txBody>
      <dsp:txXfrm rot="10800000">
        <a:off x="2421070" y="2817639"/>
        <a:ext cx="256685" cy="279738"/>
      </dsp:txXfrm>
    </dsp:sp>
    <dsp:sp modelId="{CC07F053-E74E-434C-AE0D-78BD4748BF83}">
      <dsp:nvSpPr>
        <dsp:cNvPr id="0" name=""/>
        <dsp:cNvSpPr/>
      </dsp:nvSpPr>
      <dsp:spPr>
        <a:xfrm>
          <a:off x="1518156" y="1218704"/>
          <a:ext cx="1381422" cy="1381422"/>
        </a:xfrm>
        <a:prstGeom prst="ellipse">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050" tIns="19050" rIns="19050" bIns="19050" numCol="1" spcCol="1270" anchor="ctr" anchorCtr="0">
          <a:noAutofit/>
        </a:bodyPr>
        <a:lstStyle/>
        <a:p>
          <a:pPr lvl="0" algn="ctr" defTabSz="666750">
            <a:lnSpc>
              <a:spcPct val="90000"/>
            </a:lnSpc>
            <a:spcBef>
              <a:spcPct val="0"/>
            </a:spcBef>
            <a:spcAft>
              <a:spcPct val="35000"/>
            </a:spcAft>
          </a:pPr>
          <a:r>
            <a:rPr lang="es-ES" sz="1500" kern="1200" dirty="0" smtClean="0"/>
            <a:t>Finalización</a:t>
          </a:r>
        </a:p>
        <a:p>
          <a:pPr lvl="0" algn="ctr" defTabSz="666750">
            <a:lnSpc>
              <a:spcPct val="90000"/>
            </a:lnSpc>
            <a:spcBef>
              <a:spcPct val="0"/>
            </a:spcBef>
            <a:spcAft>
              <a:spcPct val="35000"/>
            </a:spcAft>
          </a:pPr>
          <a:r>
            <a:rPr lang="es-ES" sz="1500" kern="1200" dirty="0" smtClean="0"/>
            <a:t>Entrega</a:t>
          </a:r>
          <a:endParaRPr lang="es-ES" sz="1500" kern="1200" dirty="0"/>
        </a:p>
      </dsp:txBody>
      <dsp:txXfrm>
        <a:off x="1720461" y="1421009"/>
        <a:ext cx="976812" cy="976812"/>
      </dsp:txXfrm>
    </dsp:sp>
    <dsp:sp modelId="{F5DD8A13-E51C-47F9-A078-B3D17453481E}">
      <dsp:nvSpPr>
        <dsp:cNvPr id="0" name=""/>
        <dsp:cNvSpPr/>
      </dsp:nvSpPr>
      <dsp:spPr>
        <a:xfrm rot="19440000">
          <a:off x="2855791" y="1073073"/>
          <a:ext cx="366693" cy="466230"/>
        </a:xfrm>
        <a:prstGeom prst="rightArrow">
          <a:avLst>
            <a:gd name="adj1" fmla="val 60000"/>
            <a:gd name="adj2" fmla="val 5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33400">
            <a:lnSpc>
              <a:spcPct val="90000"/>
            </a:lnSpc>
            <a:spcBef>
              <a:spcPct val="0"/>
            </a:spcBef>
            <a:spcAft>
              <a:spcPct val="35000"/>
            </a:spcAft>
          </a:pPr>
          <a:endParaRPr lang="es-ES" sz="1200" kern="1200"/>
        </a:p>
      </dsp:txBody>
      <dsp:txXfrm>
        <a:off x="2866296" y="1198650"/>
        <a:ext cx="256685" cy="279738"/>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C50C53-6171-4012-BCD4-660B87C786BF}">
      <dsp:nvSpPr>
        <dsp:cNvPr id="0" name=""/>
        <dsp:cNvSpPr/>
      </dsp:nvSpPr>
      <dsp:spPr>
        <a:xfrm>
          <a:off x="3315034" y="675"/>
          <a:ext cx="1142330" cy="1142330"/>
        </a:xfrm>
        <a:prstGeom prst="ellipse">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s-ES" sz="1200" kern="1200" dirty="0" smtClean="0"/>
            <a:t>Identificación</a:t>
          </a:r>
          <a:endParaRPr lang="es-ES" sz="1200" kern="1200" dirty="0"/>
        </a:p>
      </dsp:txBody>
      <dsp:txXfrm>
        <a:off x="3482324" y="167965"/>
        <a:ext cx="807750" cy="807750"/>
      </dsp:txXfrm>
    </dsp:sp>
    <dsp:sp modelId="{0C775BC2-F10D-4BD3-B8AD-0AFE3295D24C}">
      <dsp:nvSpPr>
        <dsp:cNvPr id="0" name=""/>
        <dsp:cNvSpPr/>
      </dsp:nvSpPr>
      <dsp:spPr>
        <a:xfrm rot="1800000">
          <a:off x="4469489" y="803323"/>
          <a:ext cx="303069" cy="385536"/>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s-ES" sz="900" kern="1200"/>
        </a:p>
      </dsp:txBody>
      <dsp:txXfrm>
        <a:off x="4475580" y="857700"/>
        <a:ext cx="212148" cy="231322"/>
      </dsp:txXfrm>
    </dsp:sp>
    <dsp:sp modelId="{E845FEB3-ED91-467C-BC96-B15C7CBBED43}">
      <dsp:nvSpPr>
        <dsp:cNvPr id="0" name=""/>
        <dsp:cNvSpPr/>
      </dsp:nvSpPr>
      <dsp:spPr>
        <a:xfrm>
          <a:off x="4799540" y="857754"/>
          <a:ext cx="1142330" cy="1142330"/>
        </a:xfrm>
        <a:prstGeom prst="ellipse">
          <a:avLst/>
        </a:prstGeom>
        <a:solidFill>
          <a:schemeClr val="accent5">
            <a:hueOff val="-4264624"/>
            <a:satOff val="2424"/>
            <a:lumOff val="-200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s-ES" sz="1200" kern="1200" dirty="0" smtClean="0"/>
            <a:t>Planificación</a:t>
          </a:r>
        </a:p>
        <a:p>
          <a:pPr lvl="0" algn="ctr" defTabSz="533400">
            <a:lnSpc>
              <a:spcPct val="90000"/>
            </a:lnSpc>
            <a:spcBef>
              <a:spcPct val="0"/>
            </a:spcBef>
            <a:spcAft>
              <a:spcPct val="35000"/>
            </a:spcAft>
          </a:pPr>
          <a:r>
            <a:rPr lang="es-ES" sz="1200" kern="1200" dirty="0" smtClean="0"/>
            <a:t>Re planificación</a:t>
          </a:r>
          <a:endParaRPr lang="es-ES" sz="1200" kern="1200" dirty="0"/>
        </a:p>
      </dsp:txBody>
      <dsp:txXfrm>
        <a:off x="4966830" y="1025044"/>
        <a:ext cx="807750" cy="807750"/>
      </dsp:txXfrm>
    </dsp:sp>
    <dsp:sp modelId="{B3DD90D2-E8DC-44CD-B6F4-7B174A61EF59}">
      <dsp:nvSpPr>
        <dsp:cNvPr id="0" name=""/>
        <dsp:cNvSpPr/>
      </dsp:nvSpPr>
      <dsp:spPr>
        <a:xfrm rot="5400000">
          <a:off x="5219171" y="2084654"/>
          <a:ext cx="303069" cy="385536"/>
        </a:xfrm>
        <a:prstGeom prst="rightArrow">
          <a:avLst>
            <a:gd name="adj1" fmla="val 60000"/>
            <a:gd name="adj2" fmla="val 50000"/>
          </a:avLst>
        </a:prstGeom>
        <a:solidFill>
          <a:schemeClr val="accent5">
            <a:hueOff val="-4264624"/>
            <a:satOff val="2424"/>
            <a:lumOff val="-200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s-ES" sz="900" kern="1200"/>
        </a:p>
      </dsp:txBody>
      <dsp:txXfrm>
        <a:off x="5264632" y="2116301"/>
        <a:ext cx="212148" cy="231322"/>
      </dsp:txXfrm>
    </dsp:sp>
    <dsp:sp modelId="{DCEAC479-0C30-49F6-BE83-BA1473ED43FE}">
      <dsp:nvSpPr>
        <dsp:cNvPr id="0" name=""/>
        <dsp:cNvSpPr/>
      </dsp:nvSpPr>
      <dsp:spPr>
        <a:xfrm>
          <a:off x="4799540" y="2571914"/>
          <a:ext cx="1142330" cy="1142330"/>
        </a:xfrm>
        <a:prstGeom prst="ellipse">
          <a:avLst/>
        </a:prstGeom>
        <a:solidFill>
          <a:schemeClr val="accent5">
            <a:hueOff val="-8529249"/>
            <a:satOff val="4848"/>
            <a:lumOff val="-400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s-ES" sz="1200" kern="1200" dirty="0" smtClean="0"/>
            <a:t>Organización</a:t>
          </a:r>
          <a:endParaRPr lang="es-ES" sz="1200" kern="1200" dirty="0"/>
        </a:p>
      </dsp:txBody>
      <dsp:txXfrm>
        <a:off x="4966830" y="2739204"/>
        <a:ext cx="807750" cy="807750"/>
      </dsp:txXfrm>
    </dsp:sp>
    <dsp:sp modelId="{1CA5330B-61D7-40B5-ACBD-33071EEAF592}">
      <dsp:nvSpPr>
        <dsp:cNvPr id="0" name=""/>
        <dsp:cNvSpPr/>
      </dsp:nvSpPr>
      <dsp:spPr>
        <a:xfrm rot="9000000">
          <a:off x="4484346" y="3374562"/>
          <a:ext cx="303069" cy="385536"/>
        </a:xfrm>
        <a:prstGeom prst="rightArrow">
          <a:avLst>
            <a:gd name="adj1" fmla="val 60000"/>
            <a:gd name="adj2" fmla="val 50000"/>
          </a:avLst>
        </a:prstGeom>
        <a:solidFill>
          <a:schemeClr val="accent5">
            <a:hueOff val="-8529249"/>
            <a:satOff val="4848"/>
            <a:lumOff val="-400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s-ES" sz="900" kern="1200"/>
        </a:p>
      </dsp:txBody>
      <dsp:txXfrm rot="10800000">
        <a:off x="4569176" y="3428939"/>
        <a:ext cx="212148" cy="231322"/>
      </dsp:txXfrm>
    </dsp:sp>
    <dsp:sp modelId="{9648296B-B07F-4F96-B864-0E4AB1993A3C}">
      <dsp:nvSpPr>
        <dsp:cNvPr id="0" name=""/>
        <dsp:cNvSpPr/>
      </dsp:nvSpPr>
      <dsp:spPr>
        <a:xfrm>
          <a:off x="3315034" y="3428994"/>
          <a:ext cx="1142330" cy="1142330"/>
        </a:xfrm>
        <a:prstGeom prst="ellipse">
          <a:avLst/>
        </a:prstGeom>
        <a:solidFill>
          <a:schemeClr val="accent5">
            <a:hueOff val="-12793873"/>
            <a:satOff val="7271"/>
            <a:lumOff val="-600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s-ES" sz="1200" kern="1200" dirty="0" smtClean="0"/>
            <a:t>Monitoreo y</a:t>
          </a:r>
        </a:p>
        <a:p>
          <a:pPr lvl="0" algn="ctr" defTabSz="533400">
            <a:lnSpc>
              <a:spcPct val="90000"/>
            </a:lnSpc>
            <a:spcBef>
              <a:spcPct val="0"/>
            </a:spcBef>
            <a:spcAft>
              <a:spcPct val="35000"/>
            </a:spcAft>
          </a:pPr>
          <a:r>
            <a:rPr lang="es-ES" sz="1200" kern="1200" dirty="0" smtClean="0"/>
            <a:t>Evaluación</a:t>
          </a:r>
          <a:endParaRPr lang="es-ES" sz="1200" kern="1200" dirty="0"/>
        </a:p>
      </dsp:txBody>
      <dsp:txXfrm>
        <a:off x="3482324" y="3596284"/>
        <a:ext cx="807750" cy="807750"/>
      </dsp:txXfrm>
    </dsp:sp>
    <dsp:sp modelId="{691DEA00-ABEE-40B0-B54B-437A28DE7399}">
      <dsp:nvSpPr>
        <dsp:cNvPr id="0" name=""/>
        <dsp:cNvSpPr/>
      </dsp:nvSpPr>
      <dsp:spPr>
        <a:xfrm rot="12600000">
          <a:off x="2999840" y="3383140"/>
          <a:ext cx="303069" cy="385536"/>
        </a:xfrm>
        <a:prstGeom prst="rightArrow">
          <a:avLst>
            <a:gd name="adj1" fmla="val 60000"/>
            <a:gd name="adj2" fmla="val 50000"/>
          </a:avLst>
        </a:prstGeom>
        <a:solidFill>
          <a:schemeClr val="accent5">
            <a:hueOff val="-12793873"/>
            <a:satOff val="7271"/>
            <a:lumOff val="-600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s-ES" sz="900" kern="1200"/>
        </a:p>
      </dsp:txBody>
      <dsp:txXfrm rot="10800000">
        <a:off x="3084670" y="3482977"/>
        <a:ext cx="212148" cy="231322"/>
      </dsp:txXfrm>
    </dsp:sp>
    <dsp:sp modelId="{A16B5F5B-6829-464C-B947-5C507DA0D8FF}">
      <dsp:nvSpPr>
        <dsp:cNvPr id="0" name=""/>
        <dsp:cNvSpPr/>
      </dsp:nvSpPr>
      <dsp:spPr>
        <a:xfrm>
          <a:off x="1830528" y="2571914"/>
          <a:ext cx="1142330" cy="1142330"/>
        </a:xfrm>
        <a:prstGeom prst="ellipse">
          <a:avLst/>
        </a:prstGeom>
        <a:solidFill>
          <a:schemeClr val="accent5">
            <a:hueOff val="-17058497"/>
            <a:satOff val="9695"/>
            <a:lumOff val="-800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s-ES" sz="1200" kern="1200" dirty="0" smtClean="0"/>
            <a:t>Finalización</a:t>
          </a:r>
        </a:p>
        <a:p>
          <a:pPr lvl="0" algn="ctr" defTabSz="533400">
            <a:lnSpc>
              <a:spcPct val="90000"/>
            </a:lnSpc>
            <a:spcBef>
              <a:spcPct val="0"/>
            </a:spcBef>
            <a:spcAft>
              <a:spcPct val="35000"/>
            </a:spcAft>
          </a:pPr>
          <a:r>
            <a:rPr lang="es-ES" sz="1200" kern="1200" dirty="0" smtClean="0"/>
            <a:t>Entrega</a:t>
          </a:r>
          <a:endParaRPr lang="es-ES" sz="1200" kern="1200" dirty="0"/>
        </a:p>
      </dsp:txBody>
      <dsp:txXfrm>
        <a:off x="1997818" y="2739204"/>
        <a:ext cx="807750" cy="807750"/>
      </dsp:txXfrm>
    </dsp:sp>
    <dsp:sp modelId="{6D70F4EE-6D52-4EF3-ADC8-CE0F6E63CC25}">
      <dsp:nvSpPr>
        <dsp:cNvPr id="0" name=""/>
        <dsp:cNvSpPr/>
      </dsp:nvSpPr>
      <dsp:spPr>
        <a:xfrm rot="16200000">
          <a:off x="2250159" y="2101809"/>
          <a:ext cx="303069" cy="385536"/>
        </a:xfrm>
        <a:prstGeom prst="rightArrow">
          <a:avLst>
            <a:gd name="adj1" fmla="val 60000"/>
            <a:gd name="adj2" fmla="val 50000"/>
          </a:avLst>
        </a:prstGeom>
        <a:solidFill>
          <a:schemeClr val="accent5">
            <a:hueOff val="-17058497"/>
            <a:satOff val="9695"/>
            <a:lumOff val="-800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s-ES" sz="900" kern="1200"/>
        </a:p>
      </dsp:txBody>
      <dsp:txXfrm>
        <a:off x="2295620" y="2224377"/>
        <a:ext cx="212148" cy="231322"/>
      </dsp:txXfrm>
    </dsp:sp>
    <dsp:sp modelId="{79D3A539-82A0-4AF7-A6DD-5D921FAEBC53}">
      <dsp:nvSpPr>
        <dsp:cNvPr id="0" name=""/>
        <dsp:cNvSpPr/>
      </dsp:nvSpPr>
      <dsp:spPr>
        <a:xfrm>
          <a:off x="1830528" y="857754"/>
          <a:ext cx="1142330" cy="1142330"/>
        </a:xfrm>
        <a:prstGeom prst="ellipse">
          <a:avLst/>
        </a:prstGeom>
        <a:solidFill>
          <a:schemeClr val="accent5">
            <a:hueOff val="-21323121"/>
            <a:satOff val="12119"/>
            <a:lumOff val="-1000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533400">
            <a:lnSpc>
              <a:spcPct val="90000"/>
            </a:lnSpc>
            <a:spcBef>
              <a:spcPct val="0"/>
            </a:spcBef>
            <a:spcAft>
              <a:spcPct val="35000"/>
            </a:spcAft>
          </a:pPr>
          <a:r>
            <a:rPr lang="es-ES" sz="1200" kern="1200" dirty="0" smtClean="0"/>
            <a:t>Post </a:t>
          </a:r>
        </a:p>
        <a:p>
          <a:pPr lvl="0" algn="ctr" defTabSz="533400">
            <a:lnSpc>
              <a:spcPct val="90000"/>
            </a:lnSpc>
            <a:spcBef>
              <a:spcPct val="0"/>
            </a:spcBef>
            <a:spcAft>
              <a:spcPct val="35000"/>
            </a:spcAft>
          </a:pPr>
          <a:r>
            <a:rPr lang="es-ES" sz="1200" kern="1200" dirty="0" smtClean="0"/>
            <a:t>entrega</a:t>
          </a:r>
          <a:endParaRPr lang="es-ES" sz="1200" kern="1200" dirty="0"/>
        </a:p>
      </dsp:txBody>
      <dsp:txXfrm>
        <a:off x="1997818" y="1025044"/>
        <a:ext cx="807750" cy="807750"/>
      </dsp:txXfrm>
    </dsp:sp>
    <dsp:sp modelId="{3020403A-1412-4CFF-8C40-12C3131DA374}">
      <dsp:nvSpPr>
        <dsp:cNvPr id="0" name=""/>
        <dsp:cNvSpPr/>
      </dsp:nvSpPr>
      <dsp:spPr>
        <a:xfrm rot="19800000">
          <a:off x="2984983" y="811900"/>
          <a:ext cx="303069" cy="385536"/>
        </a:xfrm>
        <a:prstGeom prst="rightArrow">
          <a:avLst>
            <a:gd name="adj1" fmla="val 60000"/>
            <a:gd name="adj2" fmla="val 50000"/>
          </a:avLst>
        </a:prstGeom>
        <a:solidFill>
          <a:schemeClr val="accent5">
            <a:hueOff val="-21323121"/>
            <a:satOff val="12119"/>
            <a:lumOff val="-1000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00050">
            <a:lnSpc>
              <a:spcPct val="90000"/>
            </a:lnSpc>
            <a:spcBef>
              <a:spcPct val="0"/>
            </a:spcBef>
            <a:spcAft>
              <a:spcPct val="35000"/>
            </a:spcAft>
          </a:pPr>
          <a:endParaRPr lang="es-ES" sz="900" kern="1200"/>
        </a:p>
      </dsp:txBody>
      <dsp:txXfrm>
        <a:off x="2991074" y="911737"/>
        <a:ext cx="212148" cy="23132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3.xml><?xml version="1.0" encoding="utf-8"?>
<dgm:layoutDef xmlns:dgm="http://schemas.openxmlformats.org/drawingml/2006/diagram" xmlns:a="http://schemas.openxmlformats.org/drawingml/2006/main" uniqueId="urn:microsoft.com/office/officeart/2008/layout/VerticalAccentList">
  <dgm:title val=""/>
  <dgm:desc val=""/>
  <dgm:catLst>
    <dgm:cat type="list" pri="16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dgm:chPref/>
      <dgm:dir/>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constrLst>
      <dgm:constr type="primFontSz" for="des" forName="parenttext" refType="primFontSz" refFor="des" refForName="childtext" op="gte"/>
      <dgm:constr type="w" for="ch" forName="composite" refType="w"/>
      <dgm:constr type="h" for="ch" forName="composite" refType="h"/>
      <dgm:constr type="w" for="ch" forName="parallelogramComposite" refType="w"/>
      <dgm:constr type="h" for="ch" forName="parallelogramComposite" refType="h"/>
      <dgm:constr type="w" for="ch" forName="parenttextcomposite" refType="w" fact="0.9"/>
      <dgm:constr type="h" for="ch" forName="parenttextcomposite" refType="h" fact="0.6"/>
      <dgm:constr type="h" for="ch" forName="sibTrans" refType="h" refFor="ch" refForName="composite" op="equ" fact="0.02"/>
      <dgm:constr type="h" for="ch" forName="sibTrans" op="equ"/>
    </dgm:constrLst>
    <dgm:forEach name="nodesForEach" axis="ch" ptType="node">
      <dgm:layoutNode name="parenttextcomposite">
        <dgm:alg type="composite">
          <dgm:param type="ar" val="11"/>
        </dgm:alg>
        <dgm:shape xmlns:r="http://schemas.openxmlformats.org/officeDocument/2006/relationships" r:blip="">
          <dgm:adjLst/>
        </dgm:shape>
        <dgm:constrLst>
          <dgm:constr type="h" for="ch" forName="parenttext" refType="h"/>
          <dgm:constr type="w" for="ch" forName="parenttext" refType="w"/>
        </dgm:constrLst>
        <dgm:layoutNode name="parenttext" styleLbl="revTx">
          <dgm:varLst>
            <dgm:chMax/>
            <dgm:chPref val="2"/>
            <dgm:bulletEnabled val="1"/>
          </dgm:varLst>
          <dgm:choose name="Name4">
            <dgm:if name="Name5" func="var" arg="dir" op="equ" val="norm">
              <dgm:alg type="tx">
                <dgm:param type="parTxLTRAlign" val="l"/>
                <dgm:param type="txAnchorVert" val="b"/>
              </dgm:alg>
            </dgm:if>
            <dgm:else name="Name6">
              <dgm:alg type="tx">
                <dgm:param type="parTxLTRAlign" val="r"/>
                <dgm:param type="txAnchorVert" val="b"/>
              </dgm:alg>
            </dgm:else>
          </dgm:choose>
          <dgm:shape xmlns:r="http://schemas.openxmlformats.org/officeDocument/2006/relationships" type="rect"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dgm:choose name="Name7">
        <dgm:if name="Name8" axis="ch" ptType="node" func="cnt" op="gte" val="1">
          <dgm:layoutNode name="composite">
            <dgm:alg type="composite">
              <dgm:param type="ar" val="6"/>
            </dgm:alg>
            <dgm:shape xmlns:r="http://schemas.openxmlformats.org/officeDocument/2006/relationships" r:blip="">
              <dgm:adjLst/>
            </dgm:shape>
            <dgm:choose name="Name9">
              <dgm:if name="Name10" func="var" arg="dir" op="equ" val="norm">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301"/>
                  <dgm:constr type="t" for="ch" forName="childtext" refType="h" fact="0.1"/>
                  <dgm:constr type="w" for="ch" forName="childtext" refType="w" fact="0.9117"/>
                  <dgm:constr type="h" for="ch" forName="childtext" refType="h" fact="0.8"/>
                </dgm:constrLst>
              </dgm:if>
              <dgm:else name="Name11">
                <dgm:constrLst>
                  <dgm:constr type="l" for="ch" forName="chevron1" refType="w" fact="0.0301"/>
                  <dgm:constr type="t" for="ch" forName="chevron1" refType="h" fact="0"/>
                  <dgm:constr type="w" for="ch" forName="chevron1" refType="w" fact="0.2106"/>
                  <dgm:constr type="h" for="ch" forName="chevron1" refType="h"/>
                  <dgm:constr type="l" for="ch" forName="chevron2" refType="w" fact="0.1566"/>
                  <dgm:constr type="t" for="ch" forName="chevron2" refType="h" fact="0"/>
                  <dgm:constr type="w" for="ch" forName="chevron2" refType="w" fact="0.2106"/>
                  <dgm:constr type="h" for="ch" forName="chevron2" refType="h"/>
                  <dgm:constr type="l" for="ch" forName="chevron3" refType="w" fact="0.2832"/>
                  <dgm:constr type="t" for="ch" forName="chevron3" refType="h" fact="0"/>
                  <dgm:constr type="w" for="ch" forName="chevron3" refType="w" fact="0.2106"/>
                  <dgm:constr type="h" for="ch" forName="chevron3" refType="h"/>
                  <dgm:constr type="l" for="ch" forName="chevron4" refType="w" fact="0.4097"/>
                  <dgm:constr type="t" for="ch" forName="chevron4" refType="h" fact="0"/>
                  <dgm:constr type="w" for="ch" forName="chevron4" refType="w" fact="0.2106"/>
                  <dgm:constr type="h" for="ch" forName="chevron4" refType="h"/>
                  <dgm:constr type="l" for="ch" forName="chevron5" refType="w" fact="0.5363"/>
                  <dgm:constr type="t" for="ch" forName="chevron5" refType="h" fact="0"/>
                  <dgm:constr type="w" for="ch" forName="chevron5" refType="w" fact="0.2106"/>
                  <dgm:constr type="h" for="ch" forName="chevron5" refType="h"/>
                  <dgm:constr type="l" for="ch" forName="chevron6" refType="w" fact="0.6628"/>
                  <dgm:constr type="t" for="ch" forName="chevron6" refType="h" fact="0"/>
                  <dgm:constr type="w" for="ch" forName="chevron6" refType="w" fact="0.2106"/>
                  <dgm:constr type="h" for="ch" forName="chevron6" refType="h"/>
                  <dgm:constr type="l" for="ch" forName="chevron7" refType="w" fact="0.7894"/>
                  <dgm:constr type="t" for="ch" forName="chevron7" refType="h" fact="0"/>
                  <dgm:constr type="w" for="ch" forName="chevron7" refType="w" fact="0.2106"/>
                  <dgm:constr type="h" for="ch" forName="chevron7" refType="h"/>
                  <dgm:constr type="l" for="ch" forName="childtext" refType="w" fact="0.0883"/>
                  <dgm:constr type="t" for="ch" forName="childtext" refType="h" fact="0.1"/>
                  <dgm:constr type="w" for="ch" forName="childtext" refType="w" fact="0.9117"/>
                  <dgm:constr type="h" for="ch" forName="childtext" refType="h" fact="0.8"/>
                </dgm:constrLst>
              </dgm:else>
            </dgm:choose>
            <dgm:ruleLst/>
            <dgm:layoutNode name="chevron1" styleLbl="alignNode1">
              <dgm:alg type="sp"/>
              <dgm:choose name="Name12">
                <dgm:if name="Name13" func="var" arg="dir" op="equ" val="norm">
                  <dgm:shape xmlns:r="http://schemas.openxmlformats.org/officeDocument/2006/relationships" type="chevron" r:blip="">
                    <dgm:adjLst>
                      <dgm:adj idx="1" val="0.7061"/>
                    </dgm:adjLst>
                  </dgm:shape>
                </dgm:if>
                <dgm:else name="Name14">
                  <dgm:shape xmlns:r="http://schemas.openxmlformats.org/officeDocument/2006/relationships" rot="180" type="chevron" r:blip="">
                    <dgm:adjLst>
                      <dgm:adj idx="1" val="0.7061"/>
                    </dgm:adjLst>
                  </dgm:shape>
                </dgm:else>
              </dgm:choose>
              <dgm:presOf/>
            </dgm:layoutNode>
            <dgm:layoutNode name="chevron2" styleLbl="alignNode1">
              <dgm:alg type="sp"/>
              <dgm:choose name="Name15">
                <dgm:if name="Name16" func="var" arg="dir" op="equ" val="norm">
                  <dgm:shape xmlns:r="http://schemas.openxmlformats.org/officeDocument/2006/relationships" type="chevron" r:blip="">
                    <dgm:adjLst>
                      <dgm:adj idx="1" val="0.7061"/>
                    </dgm:adjLst>
                  </dgm:shape>
                </dgm:if>
                <dgm:else name="Name17">
                  <dgm:shape xmlns:r="http://schemas.openxmlformats.org/officeDocument/2006/relationships" rot="180" type="chevron" r:blip="">
                    <dgm:adjLst>
                      <dgm:adj idx="1" val="0.7061"/>
                    </dgm:adjLst>
                  </dgm:shape>
                </dgm:else>
              </dgm:choose>
              <dgm:presOf/>
            </dgm:layoutNode>
            <dgm:layoutNode name="chevron3" styleLbl="alignNode1">
              <dgm:alg type="sp"/>
              <dgm:choose name="Name18">
                <dgm:if name="Name19" func="var" arg="dir" op="equ" val="norm">
                  <dgm:shape xmlns:r="http://schemas.openxmlformats.org/officeDocument/2006/relationships" type="chevron" r:blip="">
                    <dgm:adjLst>
                      <dgm:adj idx="1" val="0.7061"/>
                    </dgm:adjLst>
                  </dgm:shape>
                </dgm:if>
                <dgm:else name="Name20">
                  <dgm:shape xmlns:r="http://schemas.openxmlformats.org/officeDocument/2006/relationships" rot="180" type="chevron" r:blip="">
                    <dgm:adjLst>
                      <dgm:adj idx="1" val="0.7061"/>
                    </dgm:adjLst>
                  </dgm:shape>
                </dgm:else>
              </dgm:choose>
              <dgm:presOf/>
            </dgm:layoutNode>
            <dgm:layoutNode name="chevron4" styleLbl="alignNode1">
              <dgm:alg type="sp"/>
              <dgm:choose name="Name21">
                <dgm:if name="Name22" func="var" arg="dir" op="equ" val="norm">
                  <dgm:shape xmlns:r="http://schemas.openxmlformats.org/officeDocument/2006/relationships" type="chevron" r:blip="">
                    <dgm:adjLst>
                      <dgm:adj idx="1" val="0.7061"/>
                    </dgm:adjLst>
                  </dgm:shape>
                </dgm:if>
                <dgm:else name="Name23">
                  <dgm:shape xmlns:r="http://schemas.openxmlformats.org/officeDocument/2006/relationships" rot="180" type="chevron" r:blip="">
                    <dgm:adjLst>
                      <dgm:adj idx="1" val="0.7061"/>
                    </dgm:adjLst>
                  </dgm:shape>
                </dgm:else>
              </dgm:choose>
              <dgm:presOf/>
            </dgm:layoutNode>
            <dgm:layoutNode name="chevron5" styleLbl="alignNode1">
              <dgm:alg type="sp"/>
              <dgm:choose name="Name24">
                <dgm:if name="Name25" func="var" arg="dir" op="equ" val="norm">
                  <dgm:shape xmlns:r="http://schemas.openxmlformats.org/officeDocument/2006/relationships" type="chevron" r:blip="">
                    <dgm:adjLst>
                      <dgm:adj idx="1" val="0.7061"/>
                    </dgm:adjLst>
                  </dgm:shape>
                </dgm:if>
                <dgm:else name="Name26">
                  <dgm:shape xmlns:r="http://schemas.openxmlformats.org/officeDocument/2006/relationships" rot="180" type="chevron" r:blip="">
                    <dgm:adjLst>
                      <dgm:adj idx="1" val="0.7061"/>
                    </dgm:adjLst>
                  </dgm:shape>
                </dgm:else>
              </dgm:choose>
              <dgm:presOf/>
            </dgm:layoutNode>
            <dgm:layoutNode name="chevron6" styleLbl="alignNode1">
              <dgm:alg type="sp"/>
              <dgm:choose name="Name27">
                <dgm:if name="Name28" func="var" arg="dir" op="equ" val="norm">
                  <dgm:shape xmlns:r="http://schemas.openxmlformats.org/officeDocument/2006/relationships" type="chevron" r:blip="">
                    <dgm:adjLst>
                      <dgm:adj idx="1" val="0.7061"/>
                    </dgm:adjLst>
                  </dgm:shape>
                </dgm:if>
                <dgm:else name="Name29">
                  <dgm:shape xmlns:r="http://schemas.openxmlformats.org/officeDocument/2006/relationships" rot="180" type="chevron" r:blip="">
                    <dgm:adjLst>
                      <dgm:adj idx="1" val="0.7061"/>
                    </dgm:adjLst>
                  </dgm:shape>
                </dgm:else>
              </dgm:choose>
              <dgm:presOf/>
            </dgm:layoutNode>
            <dgm:layoutNode name="chevron7" styleLbl="alignNode1">
              <dgm:alg type="sp"/>
              <dgm:choose name="Name30">
                <dgm:if name="Name31" func="var" arg="dir" op="equ" val="norm">
                  <dgm:shape xmlns:r="http://schemas.openxmlformats.org/officeDocument/2006/relationships" type="chevron" r:blip="">
                    <dgm:adjLst>
                      <dgm:adj idx="1" val="0.7061"/>
                    </dgm:adjLst>
                  </dgm:shape>
                </dgm:if>
                <dgm:else name="Name32">
                  <dgm:shape xmlns:r="http://schemas.openxmlformats.org/officeDocument/2006/relationships" rot="180" type="chevron" r:blip="">
                    <dgm:adjLst>
                      <dgm:adj idx="1" val="0.7061"/>
                    </dgm:adjLst>
                  </dgm:shape>
                </dgm:else>
              </dgm:choose>
              <dgm:presOf/>
            </dgm:layoutNode>
            <dgm:layoutNode name="childtext" styleLbl="solidFgAcc1">
              <dgm:varLst>
                <dgm:chMax/>
                <dgm:chPref val="0"/>
                <dgm:bulletEnabled val="1"/>
              </dgm:varLst>
              <dgm:choose name="Name33">
                <dgm:if name="Name34" func="var" arg="dir" op="equ" val="norm">
                  <dgm:alg type="tx">
                    <dgm:param type="parTxLTRAlign" val="l"/>
                    <dgm:param type="txAnchorVertCh" val="t"/>
                  </dgm:alg>
                </dgm:if>
                <dgm:else name="Name35">
                  <dgm:alg type="tx">
                    <dgm:param type="parTxLTRAlign" val="r"/>
                    <dgm:param type="shpTxLTRAlignCh" val="r"/>
                    <dgm:param type="txAnchorVertCh" val="t"/>
                  </dgm:alg>
                </dgm:else>
              </dgm:choose>
              <dgm:shape xmlns:r="http://schemas.openxmlformats.org/officeDocument/2006/relationships" type="rect" r:blip="">
                <dgm:adjLst/>
              </dgm:shape>
              <dgm:presOf axis="des" ptType="node"/>
              <dgm:constrLst>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dgm:if>
        <dgm:else name="Name36">
          <dgm:layoutNode name="parallelogramComposite">
            <dgm:alg type="composite">
              <dgm:param type="ar" val="50"/>
            </dgm:alg>
            <dgm:shape xmlns:r="http://schemas.openxmlformats.org/officeDocument/2006/relationships" r:blip="">
              <dgm:adjLst/>
            </dgm:shape>
            <dgm:constrLst>
              <dgm:constr type="l" for="ch" forName="parallelogram1" refType="w" fact="0"/>
              <dgm:constr type="t" for="ch" forName="parallelogram1" refType="h" fact="0"/>
              <dgm:constr type="w" for="ch" forName="parallelogram1" refType="w" fact="0.12"/>
              <dgm:constr type="h" for="ch" forName="parallelogram1" refType="h"/>
              <dgm:constr type="l" for="ch" forName="parallelogram2" refType="w" fact="0.127"/>
              <dgm:constr type="t" for="ch" forName="parallelogram2" refType="h" fact="0"/>
              <dgm:constr type="w" for="ch" forName="parallelogram2" refType="w" fact="0.12"/>
              <dgm:constr type="h" for="ch" forName="parallelogram2" refType="h"/>
              <dgm:constr type="l" for="ch" forName="parallelogram3" refType="w" fact="0.254"/>
              <dgm:constr type="t" for="ch" forName="parallelogram3" refType="h" fact="0"/>
              <dgm:constr type="w" for="ch" forName="parallelogram3" refType="w" fact="0.12"/>
              <dgm:constr type="h" for="ch" forName="parallelogram3" refType="h"/>
              <dgm:constr type="l" for="ch" forName="parallelogram4" refType="w" fact="0.381"/>
              <dgm:constr type="t" for="ch" forName="parallelogram4" refType="h" fact="0"/>
              <dgm:constr type="w" for="ch" forName="parallelogram4" refType="w" fact="0.12"/>
              <dgm:constr type="h" for="ch" forName="parallelogram4" refType="h"/>
              <dgm:constr type="l" for="ch" forName="parallelogram5" refType="w" fact="0.508"/>
              <dgm:constr type="t" for="ch" forName="parallelogram5" refType="h" fact="0"/>
              <dgm:constr type="w" for="ch" forName="parallelogram5" refType="w" fact="0.12"/>
              <dgm:constr type="h" for="ch" forName="parallelogram5" refType="h"/>
              <dgm:constr type="l" for="ch" forName="parallelogram6" refType="w" fact="0.635"/>
              <dgm:constr type="t" for="ch" forName="parallelogram6" refType="h" fact="0"/>
              <dgm:constr type="w" for="ch" forName="parallelogram6" refType="w" fact="0.12"/>
              <dgm:constr type="h" for="ch" forName="parallelogram6" refType="h"/>
              <dgm:constr type="l" for="ch" forName="parallelogram7" refType="w" fact="0.762"/>
              <dgm:constr type="t" for="ch" forName="parallelogram7" refType="h" fact="0"/>
              <dgm:constr type="w" for="ch" forName="parallelogram7" refType="w" fact="0.12"/>
              <dgm:constr type="h" for="ch" forName="parallelogram7" refType="h"/>
            </dgm:constrLst>
            <dgm:ruleLst/>
            <dgm:layoutNode name="parallelogram1" styleLbl="alignNode1">
              <dgm:alg type="sp"/>
              <dgm:shape xmlns:r="http://schemas.openxmlformats.org/officeDocument/2006/relationships" type="parallelogram" r:blip="">
                <dgm:adjLst>
                  <dgm:adj idx="1" val="1.4084"/>
                </dgm:adjLst>
              </dgm:shape>
              <dgm:presOf/>
            </dgm:layoutNode>
            <dgm:layoutNode name="parallelogram2" styleLbl="alignNode1">
              <dgm:alg type="sp"/>
              <dgm:shape xmlns:r="http://schemas.openxmlformats.org/officeDocument/2006/relationships" type="parallelogram" r:blip="">
                <dgm:adjLst>
                  <dgm:adj idx="1" val="1.4084"/>
                </dgm:adjLst>
              </dgm:shape>
              <dgm:presOf/>
            </dgm:layoutNode>
            <dgm:layoutNode name="parallelogram3" styleLbl="alignNode1">
              <dgm:alg type="sp"/>
              <dgm:shape xmlns:r="http://schemas.openxmlformats.org/officeDocument/2006/relationships" type="parallelogram" r:blip="">
                <dgm:adjLst>
                  <dgm:adj idx="1" val="1.4084"/>
                </dgm:adjLst>
              </dgm:shape>
              <dgm:presOf/>
            </dgm:layoutNode>
            <dgm:layoutNode name="parallelogram4" styleLbl="alignNode1">
              <dgm:alg type="sp"/>
              <dgm:shape xmlns:r="http://schemas.openxmlformats.org/officeDocument/2006/relationships" type="parallelogram" r:blip="">
                <dgm:adjLst>
                  <dgm:adj idx="1" val="1.4084"/>
                </dgm:adjLst>
              </dgm:shape>
              <dgm:presOf/>
            </dgm:layoutNode>
            <dgm:layoutNode name="parallelogram5" styleLbl="alignNode1">
              <dgm:alg type="sp"/>
              <dgm:shape xmlns:r="http://schemas.openxmlformats.org/officeDocument/2006/relationships" type="parallelogram" r:blip="">
                <dgm:adjLst>
                  <dgm:adj idx="1" val="1.4084"/>
                </dgm:adjLst>
              </dgm:shape>
              <dgm:presOf/>
            </dgm:layoutNode>
            <dgm:layoutNode name="parallelogram6" styleLbl="alignNode1">
              <dgm:alg type="sp"/>
              <dgm:shape xmlns:r="http://schemas.openxmlformats.org/officeDocument/2006/relationships" type="parallelogram" r:blip="">
                <dgm:adjLst>
                  <dgm:adj idx="1" val="1.4084"/>
                </dgm:adjLst>
              </dgm:shape>
              <dgm:presOf/>
            </dgm:layoutNode>
            <dgm:layoutNode name="parallelogram7" styleLbl="alignNode1">
              <dgm:alg type="sp"/>
              <dgm:shape xmlns:r="http://schemas.openxmlformats.org/officeDocument/2006/relationships" type="parallelogram" r:blip="">
                <dgm:adjLst>
                  <dgm:adj idx="1" val="1.4084"/>
                </dgm:adjLst>
              </dgm:shape>
              <dgm:presOf/>
            </dgm:layoutNode>
          </dgm:layoutNode>
        </dgm:else>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9/3/layout/HorizontalOrganizationChart">
  <dgm:title val=""/>
  <dgm:desc val=""/>
  <dgm:catLst>
    <dgm:cat type="hierarchy" pri="43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305"/>
      <dgm:constr type="w" for="des" forName="rootComposite" refType="w" fact="10"/>
      <dgm:constr type="h" for="des" forName="rootComposite" refType="w" refFor="des" refForName="rootComposite1" fact="0.305"/>
      <dgm:constr type="w" for="des" forName="rootComposite3" refType="w" fact="10"/>
      <dgm:constr type="h" for="des" forName="rootComposite3" refType="w" refFor="des" refForName="rootComposite1" fact="0.305"/>
      <dgm:constr type="primFontSz" for="des" ptType="node" op="equ"/>
      <dgm:constr type="sp" for="des" op="equ"/>
      <dgm:constr type="sp" for="des" forName="hierRoot1" refType="w" refFor="des" refForName="rootComposite1" fact="0.2"/>
      <dgm:constr type="sp" for="des" forName="hierRoot2" refType="sp" refFor="des" refForName="hierRoot1"/>
      <dgm:constr type="sp" for="des" forName="hierRoot3" refType="sp" refFor="des" refForName="hierRoot1"/>
      <dgm:constr type="sibSp" refType="w" refFor="des" refForName="rootComposite1" fact="0.125"/>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125"/>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func="var" arg="dir" op="equ" val="norm">
                  <dgm:alg type="hierRoot">
                    <dgm:param type="hierAlign" val="lT"/>
                  </dgm:alg>
                  <dgm:constrLst>
                    <dgm:constr type="alignOff" val="0.75"/>
                  </dgm:constrLst>
                </dgm:if>
                <dgm:else name="Name9">
                  <dgm:alg type="hierRoot">
                    <dgm:param type="hierAlign" val="rT"/>
                  </dgm:alg>
                  <dgm:constrLst>
                    <dgm:constr type="alignOff" val="0.75"/>
                  </dgm:constrLst>
                </dgm:else>
              </dgm:choose>
            </dgm:if>
            <dgm:if name="Name10" func="var" arg="hierBranch" op="equ" val="r">
              <dgm:choose name="Name11">
                <dgm:if name="Name12" func="var" arg="dir" op="equ" val="norm">
                  <dgm:alg type="hierRoot">
                    <dgm:param type="hierAlign" val="lB"/>
                  </dgm:alg>
                  <dgm:constrLst>
                    <dgm:constr type="alignOff" val="0.75"/>
                  </dgm:constrLst>
                </dgm:if>
                <dgm:else name="Name13">
                  <dgm:alg type="hierRoot">
                    <dgm:param type="hierAlign" val="rB"/>
                  </dgm:alg>
                  <dgm:constrLst>
                    <dgm:constr type="alignOff" val="0.75"/>
                  </dgm:constrLst>
                </dgm:else>
              </dgm:choose>
            </dgm:if>
            <dgm:if name="Name14" func="var" arg="hierBranch" op="equ" val="hang">
              <dgm:choose name="Name15">
                <dgm:if name="Name16" func="var" arg="dir" op="equ" val="norm">
                  <dgm:alg type="hierRoot">
                    <dgm:param type="hierAlign" val="lCtrCh"/>
                  </dgm:alg>
                  <dgm:constrLst>
                    <dgm:constr type="alignOff" val="0.65"/>
                  </dgm:constrLst>
                </dgm:if>
                <dgm:else name="Name17">
                  <dgm:alg type="hierRoot">
                    <dgm:param type="hierAlign" val="rCtrCh"/>
                  </dgm:alg>
                  <dgm:constrLst>
                    <dgm:constr type="alignOff" val="0.65"/>
                  </dgm:constrLst>
                </dgm:else>
              </dgm:choose>
            </dgm:if>
            <dgm:else name="Name18">
              <dgm:choose name="Name19">
                <dgm:if name="Name20" func="var" arg="dir" op="equ" val="norm">
                  <dgm:alg type="hierRoot">
                    <dgm:param type="hierAlign" val="lCtrCh"/>
                  </dgm:alg>
                  <dgm:constrLst>
                    <dgm:constr type="alignOff"/>
                    <dgm:constr type="bendDist" for="des" ptType="parTrans" refType="sp" fact="0.5"/>
                  </dgm:constrLst>
                </dgm:if>
                <dgm:else name="Name21">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22">
              <dgm:if name="Name23"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24"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25"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6">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7">
              <dgm:if name="Name28" func="var" arg="hierBranch" op="equ" val="l">
                <dgm:choose name="Name29">
                  <dgm:if name="Name30" func="var" arg="dir" op="equ" val="norm">
                    <dgm:alg type="hierChild">
                      <dgm:param type="chAlign" val="t"/>
                      <dgm:param type="linDir" val="fromL"/>
                    </dgm:alg>
                  </dgm:if>
                  <dgm:else name="Name31">
                    <dgm:alg type="hierChild">
                      <dgm:param type="chAlign" val="t"/>
                      <dgm:param type="linDir" val="fromR"/>
                    </dgm:alg>
                  </dgm:else>
                </dgm:choose>
              </dgm:if>
              <dgm:if name="Name32" func="var" arg="hierBranch" op="equ" val="r">
                <dgm:choose name="Name33">
                  <dgm:if name="Name34" func="var" arg="dir" op="equ" val="norm">
                    <dgm:alg type="hierChild">
                      <dgm:param type="chAlign" val="b"/>
                      <dgm:param type="linDir" val="fromL"/>
                    </dgm:alg>
                  </dgm:if>
                  <dgm:else name="Name35">
                    <dgm:alg type="hierChild">
                      <dgm:param type="chAlign" val="b"/>
                      <dgm:param type="linDir" val="fromR"/>
                    </dgm:alg>
                  </dgm:else>
                </dgm:choose>
              </dgm:if>
              <dgm:if name="Name36" func="var" arg="hierBranch" op="equ" val="hang">
                <dgm:choose name="Name37">
                  <dgm:if name="Name38" func="var" arg="dir" op="equ" val="norm">
                    <dgm:alg type="hierChild">
                      <dgm:param type="chAlign" val="l"/>
                      <dgm:param type="linDir" val="fromT"/>
                      <dgm:param type="secChAlign" val="t"/>
                      <dgm:param type="secLinDir" val="fromL"/>
                    </dgm:alg>
                  </dgm:if>
                  <dgm:else name="Name39">
                    <dgm:alg type="hierChild">
                      <dgm:param type="chAlign" val="r"/>
                      <dgm:param type="linDir" val="fromT"/>
                      <dgm:param type="secChAlign" val="t"/>
                      <dgm:param type="secLinDir" val="fromR"/>
                    </dgm:alg>
                  </dgm:else>
                </dgm:choose>
              </dgm:if>
              <dgm:else name="Name40">
                <dgm:choose name="Name41">
                  <dgm:if name="Name42" func="var" arg="dir" op="equ" val="norm">
                    <dgm:alg type="hierChild">
                      <dgm:param type="linDir" val="fromT"/>
                      <dgm:param type="chAlign" val="l"/>
                    </dgm:alg>
                  </dgm:if>
                  <dgm:else name="Name43">
                    <dgm:alg type="hierChild">
                      <dgm:param type="linDir" val="fromT"/>
                      <dgm:param type="chAlign" val="r"/>
                    </dgm:alg>
                  </dgm:else>
                </dgm:choose>
              </dgm:else>
            </dgm:choose>
            <dgm:shape xmlns:r="http://schemas.openxmlformats.org/officeDocument/2006/relationships" r:blip="">
              <dgm:adjLst/>
            </dgm:shape>
            <dgm:presOf/>
            <dgm:constrLst/>
            <dgm:ruleLst/>
            <dgm:forEach name="rep2a" axis="ch" ptType="nonAsst">
              <dgm:forEach name="Name44" axis="precedSib" ptType="parTrans" st="-1" cnt="1">
                <dgm:choose name="Name45">
                  <dgm:if name="Name46" func="var" arg="hierBranch" op="equ" val="hang">
                    <dgm:layoutNode name="Name47">
                      <dgm:choose name="Name48">
                        <dgm:if name="Name49" func="var" arg="dir" op="equ" val="norm">
                          <dgm:alg type="conn">
                            <dgm:param type="connRout" val="bend"/>
                            <dgm:param type="dim" val="1D"/>
                            <dgm:param type="endSty" val="noArr"/>
                            <dgm:param type="begPts" val="midR"/>
                            <dgm:param type="endPts" val="bCtr tCtr"/>
                          </dgm:alg>
                        </dgm:if>
                        <dgm:else name="Name50">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1" func="var" arg="hierBranch" op="equ" val="l">
                    <dgm:layoutNode name="Name52">
                      <dgm:choose name="Name53">
                        <dgm:if name="Name54" func="var" arg="dir" op="equ" val="norm">
                          <dgm:alg type="conn">
                            <dgm:param type="connRout" val="bend"/>
                            <dgm:param type="dim" val="1D"/>
                            <dgm:param type="endSty" val="noArr"/>
                            <dgm:param type="begPts" val="midR"/>
                            <dgm:param type="endPts" val="tCtr"/>
                          </dgm:alg>
                        </dgm:if>
                        <dgm:else name="Name55">
                          <dgm:alg type="conn">
                            <dgm:param type="connRout" val="bend"/>
                            <dgm:param type="dim" val="1D"/>
                            <dgm:param type="endSty" val="noArr"/>
                            <dgm:param type="begPts" val="midL"/>
                            <dgm:param type="endPts" val="tCtr"/>
                          </dgm:alg>
                        </dgm:else>
                      </dgm:choose>
                      <dgm:shape xmlns:r="http://schemas.openxmlformats.org/officeDocument/2006/relationships" type="conn" r:blip="" zOrderOff="-99999">
                        <dgm:adjLst/>
                      </dgm:shape>
                      <dgm:presOf axis="self"/>
                      <dgm:constrLst>
                        <dgm:constr type="begPad"/>
                        <dgm:constr type="endPad"/>
                      </dgm:constrLst>
                      <dgm:ruleLst/>
                    </dgm:layoutNode>
                  </dgm:if>
                  <dgm:if name="Name56" func="var" arg="hierBranch" op="equ" val="r">
                    <dgm:layoutNode name="Name57">
                      <dgm:choose name="Name58">
                        <dgm:if name="Name59" func="var" arg="dir" op="equ" val="norm">
                          <dgm:alg type="conn">
                            <dgm:param type="connRout" val="bend"/>
                            <dgm:param type="dim" val="1D"/>
                            <dgm:param type="endSty" val="noArr"/>
                            <dgm:param type="begPts" val="midR"/>
                            <dgm:param type="endPts" val="bCtr"/>
                          </dgm:alg>
                        </dgm:if>
                        <dgm:else name="Name60">
                          <dgm:alg type="conn">
                            <dgm:param type="connRout" val="bend"/>
                            <dgm:param type="dim" val="1D"/>
                            <dgm:param type="endSty" val="noArr"/>
                            <dgm:param type="begPts" val="midL"/>
                            <dgm:param type="endPts" val="bCtr"/>
                          </dgm:alg>
                        </dgm:else>
                      </dgm:choose>
                      <dgm:shape xmlns:r="http://schemas.openxmlformats.org/officeDocument/2006/relationships" type="conn" r:blip="" zOrderOff="-99999">
                        <dgm:adjLst/>
                      </dgm:shape>
                      <dgm:presOf axis="self"/>
                      <dgm:constrLst>
                        <dgm:constr type="begPad"/>
                        <dgm:constr type="endPad"/>
                      </dgm:constrLst>
                      <dgm:ruleLst/>
                    </dgm:layoutNode>
                  </dgm:if>
                  <dgm:else name="Name61">
                    <dgm:choose name="Name62">
                      <dgm:if name="Name63" func="var" arg="dir" op="equ" val="norm">
                        <dgm:layoutNode name="Name64">
                          <dgm:alg type="conn">
                            <dgm:param type="connRout" val="bend"/>
                            <dgm:param type="dim" val="1D"/>
                            <dgm:param type="endSty" val="noArr"/>
                            <dgm:param type="begPts" val="midR"/>
                            <dgm:param type="endPts" val="midL"/>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else name="Name65">
                        <dgm:layoutNode name="Name66">
                          <dgm:alg type="conn">
                            <dgm:param type="connRout" val="bend"/>
                            <dgm:param type="dim" val="1D"/>
                            <dgm:param type="endSty" val="noArr"/>
                            <dgm:param type="begPts" val="midL"/>
                            <dgm:param type="endPts" val="midR"/>
                            <dgm:param type="bendPt" val="end"/>
                          </dgm:alg>
                          <dgm:shape xmlns:r="http://schemas.openxmlformats.org/officeDocument/2006/relationships" type="conn" r:blip="" zOrderOff="-99999">
                            <dgm:adjLst/>
                          </dgm:shape>
                          <dgm:presOf axis="self"/>
                          <dgm:constrLst>
                            <dgm:constr type="begPad"/>
                            <dgm:constr type="endPad"/>
                          </dgm:constrLst>
                          <dgm:ruleLst/>
                        </dgm:layoutNode>
                      </dgm:else>
                    </dgm:choose>
                  </dgm:else>
                </dgm:choose>
              </dgm:forEach>
              <dgm:layoutNode name="hierRoot2">
                <dgm:varLst>
                  <dgm:hierBranch val="init"/>
                </dgm:varLst>
                <dgm:choose name="Name67">
                  <dgm:if name="Name68" func="var" arg="hierBranch" op="equ" val="l">
                    <dgm:choose name="Name69">
                      <dgm:if name="Name70" func="var" arg="dir" op="equ" val="norm">
                        <dgm:alg type="hierRoot">
                          <dgm:param type="hierAlign" val="lT"/>
                        </dgm:alg>
                        <dgm:constrLst>
                          <dgm:constr type="alignOff" val="0.75"/>
                        </dgm:constrLst>
                      </dgm:if>
                      <dgm:else name="Name71">
                        <dgm:alg type="hierRoot">
                          <dgm:param type="hierAlign" val="rT"/>
                        </dgm:alg>
                        <dgm:constrLst>
                          <dgm:constr type="alignOff" val="0.75"/>
                        </dgm:constrLst>
                      </dgm:else>
                    </dgm:choose>
                  </dgm:if>
                  <dgm:if name="Name72" func="var" arg="hierBranch" op="equ" val="r">
                    <dgm:choose name="Name73">
                      <dgm:if name="Name74" func="var" arg="dir" op="equ" val="norm">
                        <dgm:alg type="hierRoot">
                          <dgm:param type="hierAlign" val="lB"/>
                        </dgm:alg>
                        <dgm:constrLst>
                          <dgm:constr type="alignOff" val="0.75"/>
                        </dgm:constrLst>
                      </dgm:if>
                      <dgm:else name="Name75">
                        <dgm:alg type="hierRoot">
                          <dgm:param type="hierAlign" val="rB"/>
                        </dgm:alg>
                        <dgm:constrLst>
                          <dgm:constr type="alignOff" val="0.75"/>
                        </dgm:constrLst>
                      </dgm:else>
                    </dgm:choose>
                  </dgm:if>
                  <dgm:if name="Name76" func="var" arg="hierBranch" op="equ" val="hang">
                    <dgm:choose name="Name77">
                      <dgm:if name="Name78" func="var" arg="dir" op="equ" val="norm">
                        <dgm:alg type="hierRoot">
                          <dgm:param type="hierAlign" val="lCtrCh"/>
                        </dgm:alg>
                        <dgm:constrLst>
                          <dgm:constr type="alignOff" val="0.65"/>
                        </dgm:constrLst>
                      </dgm:if>
                      <dgm:else name="Name79">
                        <dgm:alg type="hierRoot">
                          <dgm:param type="hierAlign" val="rCtrCh"/>
                        </dgm:alg>
                        <dgm:constrLst>
                          <dgm:constr type="alignOff" val="0.65"/>
                        </dgm:constrLst>
                      </dgm:else>
                    </dgm:choose>
                  </dgm:if>
                  <dgm:else name="Name80">
                    <dgm:choose name="Name81">
                      <dgm:if name="Name82" func="var" arg="dir" op="equ" val="norm">
                        <dgm:alg type="hierRoot">
                          <dgm:param type="hierAlign" val="lCtrCh"/>
                        </dgm:alg>
                        <dgm:constrLst>
                          <dgm:constr type="alignOff"/>
                          <dgm:constr type="bendDist" for="des" ptType="parTrans" refType="sp" fact="0.5"/>
                        </dgm:constrLst>
                      </dgm:if>
                      <dgm:else name="Name83">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
                  <dgm:alg type="composite"/>
                  <dgm:shape xmlns:r="http://schemas.openxmlformats.org/officeDocument/2006/relationships" r:blip="">
                    <dgm:adjLst/>
                  </dgm:shape>
                  <dgm:presOf axis="self" ptType="node" cnt="1"/>
                  <dgm:choose name="Name84">
                    <dgm:if name="Name85"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6"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7"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8">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9">
                    <dgm:if name="Name90" func="var" arg="hierBranch" op="equ" val="l">
                      <dgm:choose name="Name91">
                        <dgm:if name="Name92" func="var" arg="dir" op="equ" val="norm">
                          <dgm:alg type="hierChild">
                            <dgm:param type="chAlign" val="t"/>
                            <dgm:param type="linDir" val="fromL"/>
                          </dgm:alg>
                        </dgm:if>
                        <dgm:else name="Name93">
                          <dgm:alg type="hierChild">
                            <dgm:param type="chAlign" val="t"/>
                            <dgm:param type="linDir" val="fromR"/>
                          </dgm:alg>
                        </dgm:else>
                      </dgm:choose>
                    </dgm:if>
                    <dgm:if name="Name94" func="var" arg="hierBranch" op="equ" val="r">
                      <dgm:choose name="Name95">
                        <dgm:if name="Name96" func="var" arg="dir" op="equ" val="norm">
                          <dgm:alg type="hierChild">
                            <dgm:param type="chAlign" val="b"/>
                            <dgm:param type="linDir" val="fromL"/>
                          </dgm:alg>
                        </dgm:if>
                        <dgm:else name="Name97">
                          <dgm:alg type="hierChild">
                            <dgm:param type="chAlign" val="b"/>
                            <dgm:param type="linDir" val="fromR"/>
                          </dgm:alg>
                        </dgm:else>
                      </dgm:choose>
                    </dgm:if>
                    <dgm:if name="Name98" func="var" arg="hierBranch" op="equ" val="hang">
                      <dgm:choose name="Name99">
                        <dgm:if name="Name100" func="var" arg="dir" op="equ" val="norm">
                          <dgm:alg type="hierChild">
                            <dgm:param type="chAlign" val="l"/>
                            <dgm:param type="linDir" val="fromT"/>
                            <dgm:param type="secChAlign" val="t"/>
                            <dgm:param type="secLinDir" val="fromL"/>
                          </dgm:alg>
                        </dgm:if>
                        <dgm:else name="Name101">
                          <dgm:alg type="hierChild">
                            <dgm:param type="chAlign" val="r"/>
                            <dgm:param type="linDir" val="fromT"/>
                            <dgm:param type="secChAlign" val="t"/>
                            <dgm:param type="secLinDir" val="fromR"/>
                          </dgm:alg>
                        </dgm:else>
                      </dgm:choose>
                    </dgm:if>
                    <dgm:else name="Name102">
                      <dgm:choose name="Name103">
                        <dgm:if name="Name104" func="var" arg="dir" op="equ" val="norm">
                          <dgm:alg type="hierChild">
                            <dgm:param type="linDir" val="fromT"/>
                            <dgm:param type="chAlign" val="l"/>
                          </dgm:alg>
                        </dgm:if>
                        <dgm:else name="Name105">
                          <dgm:alg type="hierChild">
                            <dgm:param type="linDir" val="fromT"/>
                            <dgm:param type="chAlign" val="r"/>
                          </dgm:alg>
                        </dgm:else>
                      </dgm:choose>
                    </dgm:else>
                  </dgm:choose>
                  <dgm:shape xmlns:r="http://schemas.openxmlformats.org/officeDocument/2006/relationships" r:blip="">
                    <dgm:adjLst/>
                  </dgm:shape>
                  <dgm:presOf/>
                  <dgm:constrLst/>
                  <dgm:ruleLst/>
                  <dgm:forEach name="Name106" ref="rep2a"/>
                </dgm:layoutNode>
                <dgm:layoutNode name="hierChild5">
                  <dgm:choose name="Name107">
                    <dgm:if name="Name108" func="var" arg="dir" op="equ" val="norm">
                      <dgm:alg type="hierChild">
                        <dgm:param type="chAlign" val="l"/>
                        <dgm:param type="linDir" val="fromT"/>
                        <dgm:param type="secChAlign" val="t"/>
                        <dgm:param type="secLinDir" val="fromL"/>
                      </dgm:alg>
                    </dgm:if>
                    <dgm:else name="Name109">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10" ref="rep2b"/>
                </dgm:layoutNode>
              </dgm:layoutNode>
            </dgm:forEach>
          </dgm:layoutNode>
          <dgm:layoutNode name="hierChild3">
            <dgm:choose name="Name111">
              <dgm:if name="Name112" func="var" arg="dir" op="equ" val="norm">
                <dgm:alg type="hierChild">
                  <dgm:param type="chAlign" val="l"/>
                  <dgm:param type="linDir" val="fromT"/>
                  <dgm:param type="secChAlign" val="t"/>
                  <dgm:param type="secLinDir" val="fromL"/>
                </dgm:alg>
              </dgm:if>
              <dgm:else name="Name113">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rep2b" axis="ch" ptType="asst">
              <dgm:forEach name="Name114" axis="precedSib" ptType="parTrans" st="-1" cnt="1">
                <dgm:layoutNode name="Name115">
                  <dgm:choose name="Name116">
                    <dgm:if name="Name117" func="var" arg="dir" op="equ" val="norm">
                      <dgm:alg type="conn">
                        <dgm:param type="connRout" val="bend"/>
                        <dgm:param type="dim" val="1D"/>
                        <dgm:param type="endSty" val="noArr"/>
                        <dgm:param type="begPts" val="midR"/>
                        <dgm:param type="endPts" val="bCtr tCtr"/>
                      </dgm:alg>
                    </dgm:if>
                    <dgm:else name="Name118">
                      <dgm:alg type="conn">
                        <dgm:param type="connRout" val="bend"/>
                        <dgm:param type="dim" val="1D"/>
                        <dgm:param type="endSty" val="noArr"/>
                        <dgm:param type="begPts" val="midL"/>
                        <dgm:param type="endPts" val="bCtr tCtr"/>
                      </dgm:alg>
                    </dgm:else>
                  </dgm:choose>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9">
                  <dgm:if name="Name120" func="var" arg="hierBranch" op="equ" val="l">
                    <dgm:choose name="Name121">
                      <dgm:if name="Name122" func="var" arg="dir" op="equ" val="norm">
                        <dgm:alg type="hierRoot">
                          <dgm:param type="hierAlign" val="lT"/>
                        </dgm:alg>
                        <dgm:constrLst>
                          <dgm:constr type="alignOff" val="0.75"/>
                        </dgm:constrLst>
                      </dgm:if>
                      <dgm:else name="Name123">
                        <dgm:alg type="hierRoot">
                          <dgm:param type="hierAlign" val="rT"/>
                        </dgm:alg>
                        <dgm:constrLst>
                          <dgm:constr type="alignOff" val="0.75"/>
                        </dgm:constrLst>
                      </dgm:else>
                    </dgm:choose>
                  </dgm:if>
                  <dgm:if name="Name124" func="var" arg="hierBranch" op="equ" val="r">
                    <dgm:choose name="Name125">
                      <dgm:if name="Name126" func="var" arg="dir" op="equ" val="norm">
                        <dgm:alg type="hierRoot">
                          <dgm:param type="hierAlign" val="lB"/>
                        </dgm:alg>
                        <dgm:constrLst>
                          <dgm:constr type="alignOff" val="0.75"/>
                        </dgm:constrLst>
                      </dgm:if>
                      <dgm:else name="Name127">
                        <dgm:alg type="hierRoot">
                          <dgm:param type="hierAlign" val="rB"/>
                        </dgm:alg>
                        <dgm:constrLst>
                          <dgm:constr type="alignOff" val="0.75"/>
                        </dgm:constrLst>
                      </dgm:else>
                    </dgm:choose>
                  </dgm:if>
                  <dgm:if name="Name128" func="var" arg="hierBranch" op="equ" val="hang">
                    <dgm:choose name="Name129">
                      <dgm:if name="Name130" func="var" arg="dir" op="equ" val="norm">
                        <dgm:alg type="hierRoot">
                          <dgm:param type="hierAlign" val="lCtrCh"/>
                        </dgm:alg>
                        <dgm:constrLst>
                          <dgm:constr type="alignOff" val="0.65"/>
                        </dgm:constrLst>
                      </dgm:if>
                      <dgm:else name="Name131">
                        <dgm:alg type="hierRoot">
                          <dgm:param type="hierAlign" val="rCtrCh"/>
                        </dgm:alg>
                        <dgm:constrLst>
                          <dgm:constr type="alignOff" val="0.65"/>
                        </dgm:constrLst>
                      </dgm:else>
                    </dgm:choose>
                  </dgm:if>
                  <dgm:else name="Name132">
                    <dgm:choose name="Name133">
                      <dgm:if name="Name134" func="var" arg="dir" op="equ" val="norm">
                        <dgm:alg type="hierRoot">
                          <dgm:param type="hierAlign" val="lCtrCh"/>
                        </dgm:alg>
                        <dgm:constrLst>
                          <dgm:constr type="alignOff"/>
                          <dgm:constr type="bendDist" for="des" ptType="parTrans" refType="sp" fact="0.5"/>
                        </dgm:constrLst>
                      </dgm:if>
                      <dgm:else name="Name135">
                        <dgm:alg type="hierRoot">
                          <dgm:param type="hierAlign" val="rCtrCh"/>
                        </dgm:alg>
                        <dgm:constrLst>
                          <dgm:constr type="alignOff"/>
                          <dgm:constr type="bendDist" for="des" ptType="parTrans" refType="sp" fact="0.5"/>
                        </dgm:constrLst>
                      </dgm:else>
                    </dgm:choose>
                  </dgm:else>
                </dgm:choose>
                <dgm:shape xmlns:r="http://schemas.openxmlformats.org/officeDocument/2006/relationships" r:blip="">
                  <dgm:adjLst/>
                </dgm:shape>
                <dgm:presOf/>
                <dgm:ruleLst/>
                <dgm:layoutNode name="rootComposite3">
                  <dgm:alg type="composite"/>
                  <dgm:shape xmlns:r="http://schemas.openxmlformats.org/officeDocument/2006/relationships" r:blip="">
                    <dgm:adjLst/>
                  </dgm:shape>
                  <dgm:presOf axis="self" ptType="node" cnt="1"/>
                  <dgm:choose name="Name136">
                    <dgm:if name="Name137"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38"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39"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40">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41">
                    <dgm:if name="Name142" func="var" arg="hierBranch" op="equ" val="l">
                      <dgm:choose name="Name143">
                        <dgm:if name="Name144" func="var" arg="dir" op="equ" val="norm">
                          <dgm:alg type="hierChild">
                            <dgm:param type="chAlign" val="t"/>
                            <dgm:param type="linDir" val="fromL"/>
                          </dgm:alg>
                        </dgm:if>
                        <dgm:else name="Name145">
                          <dgm:alg type="hierChild">
                            <dgm:param type="chAlign" val="t"/>
                            <dgm:param type="linDir" val="fromR"/>
                          </dgm:alg>
                        </dgm:else>
                      </dgm:choose>
                    </dgm:if>
                    <dgm:if name="Name146" func="var" arg="hierBranch" op="equ" val="r">
                      <dgm:choose name="Name147">
                        <dgm:if name="Name148" func="var" arg="dir" op="equ" val="norm">
                          <dgm:alg type="hierChild">
                            <dgm:param type="chAlign" val="b"/>
                            <dgm:param type="linDir" val="fromL"/>
                          </dgm:alg>
                        </dgm:if>
                        <dgm:else name="Name149">
                          <dgm:alg type="hierChild">
                            <dgm:param type="chAlign" val="b"/>
                            <dgm:param type="linDir" val="fromR"/>
                          </dgm:alg>
                        </dgm:else>
                      </dgm:choose>
                    </dgm:if>
                    <dgm:if name="Name150" func="var" arg="hierBranch" op="equ" val="hang">
                      <dgm:choose name="Name151">
                        <dgm:if name="Name152" func="var" arg="dir" op="equ" val="norm">
                          <dgm:alg type="hierChild">
                            <dgm:param type="chAlign" val="l"/>
                            <dgm:param type="linDir" val="fromT"/>
                            <dgm:param type="secChAlign" val="t"/>
                            <dgm:param type="secLinDir" val="fromL"/>
                          </dgm:alg>
                        </dgm:if>
                        <dgm:else name="Name153">
                          <dgm:alg type="hierChild">
                            <dgm:param type="chAlign" val="r"/>
                            <dgm:param type="linDir" val="fromT"/>
                            <dgm:param type="secChAlign" val="t"/>
                            <dgm:param type="secLinDir" val="fromR"/>
                          </dgm:alg>
                        </dgm:else>
                      </dgm:choose>
                    </dgm:if>
                    <dgm:else name="Name154">
                      <dgm:choose name="Name155">
                        <dgm:if name="Name156" func="var" arg="dir" op="equ" val="norm">
                          <dgm:alg type="hierChild">
                            <dgm:param type="linDir" val="fromT"/>
                            <dgm:param type="chAlign" val="l"/>
                          </dgm:alg>
                        </dgm:if>
                        <dgm:else name="Name157">
                          <dgm:alg type="hierChild">
                            <dgm:param type="linDir" val="fromT"/>
                            <dgm:param type="chAlign" val="r"/>
                          </dgm:alg>
                        </dgm:else>
                      </dgm:choose>
                    </dgm:else>
                  </dgm:choose>
                  <dgm:shape xmlns:r="http://schemas.openxmlformats.org/officeDocument/2006/relationships" r:blip="">
                    <dgm:adjLst/>
                  </dgm:shape>
                  <dgm:presOf/>
                  <dgm:constrLst/>
                  <dgm:ruleLst/>
                  <dgm:forEach name="Name158" ref="rep2a"/>
                </dgm:layoutNode>
                <dgm:layoutNode name="hierChild7">
                  <dgm:choose name="Name159">
                    <dgm:if name="Name160" func="var" arg="dir" op="equ" val="norm">
                      <dgm:alg type="hierChild">
                        <dgm:param type="chAlign" val="l"/>
                        <dgm:param type="linDir" val="fromT"/>
                        <dgm:param type="secChAlign" val="t"/>
                        <dgm:param type="secLinDir" val="fromL"/>
                      </dgm:alg>
                    </dgm:if>
                    <dgm:else name="Name161">
                      <dgm:alg type="hierChild">
                        <dgm:param type="chAlign" val="r"/>
                        <dgm:param type="linDir" val="fromT"/>
                        <dgm:param type="secChAlign" val="t"/>
                        <dgm:param type="secLinDir" val="fromR"/>
                      </dgm:alg>
                    </dgm:else>
                  </dgm:choose>
                  <dgm:shape xmlns:r="http://schemas.openxmlformats.org/officeDocument/2006/relationships" r:blip="">
                    <dgm:adjLst/>
                  </dgm:shape>
                  <dgm:presOf/>
                  <dgm:constrLst/>
                  <dgm:ruleLst/>
                  <dgm:forEach name="Name162"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C"/>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149B31E-82EA-4282-824B-069523AF2F9F}" type="datetimeFigureOut">
              <a:rPr lang="es-EC" smtClean="0"/>
              <a:t>7/10/2022</a:t>
            </a:fld>
            <a:endParaRPr lang="es-EC"/>
          </a:p>
        </p:txBody>
      </p:sp>
      <p:sp>
        <p:nvSpPr>
          <p:cNvPr id="4" name="Marcador de imagen de diapositiva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s-EC"/>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C"/>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33124F1-48B8-41D8-86AF-C8817C4FDB83}" type="slidenum">
              <a:rPr lang="es-EC" smtClean="0"/>
              <a:t>‹Nº›</a:t>
            </a:fld>
            <a:endParaRPr lang="es-EC"/>
          </a:p>
        </p:txBody>
      </p:sp>
    </p:spTree>
    <p:extLst>
      <p:ext uri="{BB962C8B-B14F-4D97-AF65-F5344CB8AC3E}">
        <p14:creationId xmlns:p14="http://schemas.microsoft.com/office/powerpoint/2010/main" val="22983601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3">
        <a:schemeClr val="bg1"/>
      </p:bgRef>
    </p:bg>
    <p:spTree>
      <p:nvGrpSpPr>
        <p:cNvPr id="1" name=""/>
        <p:cNvGrpSpPr/>
        <p:nvPr/>
      </p:nvGrpSpPr>
      <p:grpSpPr>
        <a:xfrm>
          <a:off x="0" y="0"/>
          <a:ext cx="0" cy="0"/>
          <a:chOff x="0" y="0"/>
          <a:chExt cx="0" cy="0"/>
        </a:xfrm>
      </p:grpSpPr>
      <p:sp>
        <p:nvSpPr>
          <p:cNvPr id="12" name="11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12 Rectángulo redondeado"/>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8 Subtítulo"/>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p:txBody>
          <a:bodyPr/>
          <a:lstStyle/>
          <a:p>
            <a:fld id="{00785A71-1E40-40CE-85D7-310BC4A19949}" type="datetimeFigureOut">
              <a:rPr lang="es-ES" smtClean="0"/>
              <a:pPr/>
              <a:t>07/10/2022</a:t>
            </a:fld>
            <a:endParaRPr lang="es-ES"/>
          </a:p>
        </p:txBody>
      </p:sp>
      <p:sp>
        <p:nvSpPr>
          <p:cNvPr id="17" name="16 Marcador de pie de página"/>
          <p:cNvSpPr>
            <a:spLocks noGrp="1"/>
          </p:cNvSpPr>
          <p:nvPr>
            <p:ph type="ftr" sz="quarter" idx="11"/>
          </p:nvPr>
        </p:nvSpPr>
        <p:spPr/>
        <p:txBody>
          <a:bodyPr/>
          <a:lstStyle/>
          <a:p>
            <a:endParaRPr lang="es-ES"/>
          </a:p>
        </p:txBody>
      </p:sp>
      <p:sp>
        <p:nvSpPr>
          <p:cNvPr id="29" name="28 Marcador de número de diapositiva"/>
          <p:cNvSpPr>
            <a:spLocks noGrp="1"/>
          </p:cNvSpPr>
          <p:nvPr>
            <p:ph type="sldNum" sz="quarter" idx="12"/>
          </p:nvPr>
        </p:nvSpPr>
        <p:spPr/>
        <p:txBody>
          <a:bodyPr lIns="0" tIns="0" rIns="0" bIns="0">
            <a:noAutofit/>
          </a:bodyPr>
          <a:lstStyle>
            <a:lvl1pPr>
              <a:defRPr sz="1400">
                <a:solidFill>
                  <a:srgbClr val="FFFFFF"/>
                </a:solidFill>
              </a:defRPr>
            </a:lvl1pPr>
          </a:lstStyle>
          <a:p>
            <a:fld id="{FF886837-4A30-4AA7-BFB2-E5A31E4D7697}" type="slidenum">
              <a:rPr lang="es-ES" smtClean="0"/>
              <a:pPr/>
              <a:t>‹Nº›</a:t>
            </a:fld>
            <a:endParaRPr lang="es-ES"/>
          </a:p>
        </p:txBody>
      </p:sp>
      <p:sp>
        <p:nvSpPr>
          <p:cNvPr id="7" name="6 Rectángulo"/>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Título"/>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s-ES" smtClean="0"/>
              <a:t>Haga clic para modificar el estilo de título del patrón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00785A71-1E40-40CE-85D7-310BC4A19949}" type="datetimeFigureOut">
              <a:rPr lang="es-ES" smtClean="0"/>
              <a:pPr/>
              <a:t>07/10/2022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F886837-4A30-4AA7-BFB2-E5A31E4D7697}"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41"/>
            <a:ext cx="201168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914400" y="274640"/>
            <a:ext cx="55626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00785A71-1E40-40CE-85D7-310BC4A19949}" type="datetimeFigureOut">
              <a:rPr lang="es-ES" smtClean="0"/>
              <a:pPr/>
              <a:t>07/10/2022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F886837-4A30-4AA7-BFB2-E5A31E4D7697}"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4" name="3 Marcador de fecha"/>
          <p:cNvSpPr>
            <a:spLocks noGrp="1"/>
          </p:cNvSpPr>
          <p:nvPr>
            <p:ph type="dt" sz="half" idx="10"/>
          </p:nvPr>
        </p:nvSpPr>
        <p:spPr/>
        <p:txBody>
          <a:bodyPr/>
          <a:lstStyle/>
          <a:p>
            <a:fld id="{00785A71-1E40-40CE-85D7-310BC4A19949}" type="datetimeFigureOut">
              <a:rPr lang="es-ES" smtClean="0"/>
              <a:pPr/>
              <a:t>07/10/2022</a:t>
            </a:fld>
            <a:endParaRPr lang="es-ES"/>
          </a:p>
        </p:txBody>
      </p:sp>
      <p:sp>
        <p:nvSpPr>
          <p:cNvPr id="5" name="4 Marcador de pie de página"/>
          <p:cNvSpPr>
            <a:spLocks noGrp="1"/>
          </p:cNvSpPr>
          <p:nvPr>
            <p:ph type="ftr" sz="quarter" idx="11"/>
          </p:nvPr>
        </p:nvSpPr>
        <p:spPr/>
        <p:txBody>
          <a:bodyPr/>
          <a:lstStyle/>
          <a:p>
            <a:endParaRPr lang="es-ES"/>
          </a:p>
        </p:txBody>
      </p:sp>
      <p:sp>
        <p:nvSpPr>
          <p:cNvPr id="6" name="5 Marcador de número de diapositiva"/>
          <p:cNvSpPr>
            <a:spLocks noGrp="1"/>
          </p:cNvSpPr>
          <p:nvPr>
            <p:ph type="sldNum" sz="quarter" idx="12"/>
          </p:nvPr>
        </p:nvSpPr>
        <p:spPr/>
        <p:txBody>
          <a:bodyPr/>
          <a:lstStyle/>
          <a:p>
            <a:fld id="{FF886837-4A30-4AA7-BFB2-E5A31E4D7697}" type="slidenum">
              <a:rPr lang="es-ES" smtClean="0"/>
              <a:pPr/>
              <a:t>‹Nº›</a:t>
            </a:fld>
            <a:endParaRPr lang="es-ES"/>
          </a:p>
        </p:txBody>
      </p:sp>
      <p:sp>
        <p:nvSpPr>
          <p:cNvPr id="8" name="7 Marcador de contenido"/>
          <p:cNvSpPr>
            <a:spLocks noGrp="1"/>
          </p:cNvSpPr>
          <p:nvPr>
            <p:ph sz="quarter" idx="1"/>
          </p:nvPr>
        </p:nvSpPr>
        <p:spPr>
          <a:xfrm>
            <a:off x="914400" y="1447800"/>
            <a:ext cx="7772400" cy="45720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1"/>
      </p:bgRef>
    </p:bg>
    <p:spTree>
      <p:nvGrpSpPr>
        <p:cNvPr id="1" name=""/>
        <p:cNvGrpSpPr/>
        <p:nvPr/>
      </p:nvGrpSpPr>
      <p:grpSpPr>
        <a:xfrm>
          <a:off x="0" y="0"/>
          <a:ext cx="0" cy="0"/>
          <a:chOff x="0" y="0"/>
          <a:chExt cx="0" cy="0"/>
        </a:xfrm>
      </p:grpSpPr>
      <p:sp>
        <p:nvSpPr>
          <p:cNvPr id="11" name="10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9 Rectángulo redondeado"/>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722313" y="952500"/>
            <a:ext cx="7772400" cy="1362075"/>
          </a:xfrm>
        </p:spPr>
        <p:txBody>
          <a:bodyPr anchor="b" anchorCtr="0"/>
          <a:lstStyle>
            <a:lvl1pPr algn="l">
              <a:buNone/>
              <a:defRPr sz="4000" b="0" cap="none"/>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00785A71-1E40-40CE-85D7-310BC4A19949}" type="datetimeFigureOut">
              <a:rPr lang="es-ES" smtClean="0"/>
              <a:pPr/>
              <a:t>07/10/2022</a:t>
            </a:fld>
            <a:endParaRPr lang="es-ES"/>
          </a:p>
        </p:txBody>
      </p:sp>
      <p:sp>
        <p:nvSpPr>
          <p:cNvPr id="5" name="4 Marcador de pie de página"/>
          <p:cNvSpPr>
            <a:spLocks noGrp="1"/>
          </p:cNvSpPr>
          <p:nvPr>
            <p:ph type="ftr" sz="quarter" idx="11"/>
          </p:nvPr>
        </p:nvSpPr>
        <p:spPr>
          <a:xfrm>
            <a:off x="800100" y="6172200"/>
            <a:ext cx="4000500" cy="457200"/>
          </a:xfrm>
        </p:spPr>
        <p:txBody>
          <a:bodyPr/>
          <a:lstStyle/>
          <a:p>
            <a:endParaRPr lang="es-ES"/>
          </a:p>
        </p:txBody>
      </p:sp>
      <p:sp>
        <p:nvSpPr>
          <p:cNvPr id="7" name="6 Rectángulo"/>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7 Rectángulo"/>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Rectángulo"/>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5 Marcador de número de diapositiva"/>
          <p:cNvSpPr>
            <a:spLocks noGrp="1"/>
          </p:cNvSpPr>
          <p:nvPr>
            <p:ph type="sldNum" sz="quarter" idx="12"/>
          </p:nvPr>
        </p:nvSpPr>
        <p:spPr>
          <a:xfrm>
            <a:off x="146304" y="6208776"/>
            <a:ext cx="457200" cy="457200"/>
          </a:xfrm>
        </p:spPr>
        <p:txBody>
          <a:bodyPr/>
          <a:lstStyle/>
          <a:p>
            <a:fld id="{FF886837-4A30-4AA7-BFB2-E5A31E4D7697}" type="slidenum">
              <a:rPr lang="es-ES" smtClean="0"/>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00785A71-1E40-40CE-85D7-310BC4A19949}" type="datetimeFigureOut">
              <a:rPr lang="es-ES" smtClean="0"/>
              <a:pPr/>
              <a:t>07/10/2022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FF886837-4A30-4AA7-BFB2-E5A31E4D7697}" type="slidenum">
              <a:rPr lang="es-ES" smtClean="0"/>
              <a:pPr/>
              <a:t>‹Nº›</a:t>
            </a:fld>
            <a:endParaRPr lang="es-ES"/>
          </a:p>
        </p:txBody>
      </p:sp>
      <p:sp>
        <p:nvSpPr>
          <p:cNvPr id="9" name="8 Marcador de contenido"/>
          <p:cNvSpPr>
            <a:spLocks noGrp="1"/>
          </p:cNvSpPr>
          <p:nvPr>
            <p:ph sz="quarter" idx="1"/>
          </p:nvPr>
        </p:nvSpPr>
        <p:spPr>
          <a:xfrm>
            <a:off x="914400" y="1447800"/>
            <a:ext cx="3749040" cy="45720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933950" y="1447800"/>
            <a:ext cx="3749040" cy="45720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914400" y="273050"/>
            <a:ext cx="7772400" cy="1143000"/>
          </a:xfrm>
        </p:spPr>
        <p:txBody>
          <a:bodyPr anchor="b" anchorCtr="0"/>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7" name="6 Marcador de fecha"/>
          <p:cNvSpPr>
            <a:spLocks noGrp="1"/>
          </p:cNvSpPr>
          <p:nvPr>
            <p:ph type="dt" sz="half" idx="10"/>
          </p:nvPr>
        </p:nvSpPr>
        <p:spPr/>
        <p:txBody>
          <a:bodyPr/>
          <a:lstStyle/>
          <a:p>
            <a:fld id="{00785A71-1E40-40CE-85D7-310BC4A19949}" type="datetimeFigureOut">
              <a:rPr lang="es-ES" smtClean="0"/>
              <a:pPr/>
              <a:t>07/10/2022</a:t>
            </a:fld>
            <a:endParaRPr lang="es-ES"/>
          </a:p>
        </p:txBody>
      </p:sp>
      <p:sp>
        <p:nvSpPr>
          <p:cNvPr id="8" name="7 Marcador de pie de página"/>
          <p:cNvSpPr>
            <a:spLocks noGrp="1"/>
          </p:cNvSpPr>
          <p:nvPr>
            <p:ph type="ftr" sz="quarter" idx="11"/>
          </p:nvPr>
        </p:nvSpPr>
        <p:spPr/>
        <p:txBody>
          <a:bodyPr/>
          <a:lstStyle/>
          <a:p>
            <a:endParaRPr lang="es-ES"/>
          </a:p>
        </p:txBody>
      </p:sp>
      <p:sp>
        <p:nvSpPr>
          <p:cNvPr id="9" name="8 Marcador de número de diapositiva"/>
          <p:cNvSpPr>
            <a:spLocks noGrp="1"/>
          </p:cNvSpPr>
          <p:nvPr>
            <p:ph type="sldNum" sz="quarter" idx="12"/>
          </p:nvPr>
        </p:nvSpPr>
        <p:spPr/>
        <p:txBody>
          <a:bodyPr/>
          <a:lstStyle/>
          <a:p>
            <a:fld id="{FF886837-4A30-4AA7-BFB2-E5A31E4D7697}" type="slidenum">
              <a:rPr lang="es-ES" smtClean="0"/>
              <a:pPr/>
              <a:t>‹Nº›</a:t>
            </a:fld>
            <a:endParaRPr lang="es-ES"/>
          </a:p>
        </p:txBody>
      </p:sp>
      <p:sp>
        <p:nvSpPr>
          <p:cNvPr id="11" name="10 Marcador de contenido"/>
          <p:cNvSpPr>
            <a:spLocks noGrp="1"/>
          </p:cNvSpPr>
          <p:nvPr>
            <p:ph sz="half" idx="2"/>
          </p:nvPr>
        </p:nvSpPr>
        <p:spPr>
          <a:xfrm>
            <a:off x="914400" y="2247900"/>
            <a:ext cx="3733800" cy="38862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half" idx="4"/>
          </p:nvPr>
        </p:nvSpPr>
        <p:spPr>
          <a:xfrm>
            <a:off x="4953000" y="2247900"/>
            <a:ext cx="3733800" cy="38862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00785A71-1E40-40CE-85D7-310BC4A19949}" type="datetimeFigureOut">
              <a:rPr lang="es-ES" smtClean="0"/>
              <a:pPr/>
              <a:t>07/10/2022</a:t>
            </a:fld>
            <a:endParaRPr lang="es-ES"/>
          </a:p>
        </p:txBody>
      </p:sp>
      <p:sp>
        <p:nvSpPr>
          <p:cNvPr id="4" name="3 Marcador de pie de página"/>
          <p:cNvSpPr>
            <a:spLocks noGrp="1"/>
          </p:cNvSpPr>
          <p:nvPr>
            <p:ph type="ftr" sz="quarter" idx="11"/>
          </p:nvPr>
        </p:nvSpPr>
        <p:spPr/>
        <p:txBody>
          <a:bodyPr/>
          <a:lstStyle/>
          <a:p>
            <a:endParaRPr lang="es-ES"/>
          </a:p>
        </p:txBody>
      </p:sp>
      <p:sp>
        <p:nvSpPr>
          <p:cNvPr id="5" name="4 Marcador de número de diapositiva"/>
          <p:cNvSpPr>
            <a:spLocks noGrp="1"/>
          </p:cNvSpPr>
          <p:nvPr>
            <p:ph type="sldNum" sz="quarter" idx="12"/>
          </p:nvPr>
        </p:nvSpPr>
        <p:spPr/>
        <p:txBody>
          <a:bodyPr/>
          <a:lstStyle/>
          <a:p>
            <a:fld id="{FF886837-4A30-4AA7-BFB2-E5A31E4D7697}"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0785A71-1E40-40CE-85D7-310BC4A19949}" type="datetimeFigureOut">
              <a:rPr lang="es-ES" smtClean="0"/>
              <a:pPr/>
              <a:t>07/10/2022</a:t>
            </a:fld>
            <a:endParaRPr lang="es-ES"/>
          </a:p>
        </p:txBody>
      </p:sp>
      <p:sp>
        <p:nvSpPr>
          <p:cNvPr id="3" name="2 Marcador de pie de página"/>
          <p:cNvSpPr>
            <a:spLocks noGrp="1"/>
          </p:cNvSpPr>
          <p:nvPr>
            <p:ph type="ftr" sz="quarter" idx="11"/>
          </p:nvPr>
        </p:nvSpPr>
        <p:spPr/>
        <p:txBody>
          <a:bodyPr/>
          <a:lstStyle/>
          <a:p>
            <a:endParaRPr lang="es-ES"/>
          </a:p>
        </p:txBody>
      </p:sp>
      <p:sp>
        <p:nvSpPr>
          <p:cNvPr id="4" name="3 Marcador de número de diapositiva"/>
          <p:cNvSpPr>
            <a:spLocks noGrp="1"/>
          </p:cNvSpPr>
          <p:nvPr>
            <p:ph type="sldNum" sz="quarter" idx="12"/>
          </p:nvPr>
        </p:nvSpPr>
        <p:spPr/>
        <p:txBody>
          <a:bodyPr/>
          <a:lstStyle/>
          <a:p>
            <a:fld id="{FF886837-4A30-4AA7-BFB2-E5A31E4D7697}"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8" name="7 Rectángulo"/>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8 Rectángulo redondeado"/>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1 Título"/>
          <p:cNvSpPr>
            <a:spLocks noGrp="1"/>
          </p:cNvSpPr>
          <p:nvPr>
            <p:ph type="title"/>
          </p:nvPr>
        </p:nvSpPr>
        <p:spPr>
          <a:xfrm>
            <a:off x="914400" y="273050"/>
            <a:ext cx="7772400" cy="1143000"/>
          </a:xfrm>
        </p:spPr>
        <p:txBody>
          <a:bodyPr anchor="b" anchorCtr="0"/>
          <a:lstStyle>
            <a:lvl1pPr algn="l">
              <a:buNone/>
              <a:defRPr sz="4000" b="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00785A71-1E40-40CE-85D7-310BC4A19949}" type="datetimeFigureOut">
              <a:rPr lang="es-ES" smtClean="0"/>
              <a:pPr/>
              <a:t>07/10/2022</a:t>
            </a:fld>
            <a:endParaRPr lang="es-ES"/>
          </a:p>
        </p:txBody>
      </p:sp>
      <p:sp>
        <p:nvSpPr>
          <p:cNvPr id="6" name="5 Marcador de pie de página"/>
          <p:cNvSpPr>
            <a:spLocks noGrp="1"/>
          </p:cNvSpPr>
          <p:nvPr>
            <p:ph type="ftr" sz="quarter" idx="11"/>
          </p:nvPr>
        </p:nvSpPr>
        <p:spPr/>
        <p:txBody>
          <a:bodyPr/>
          <a:lstStyle/>
          <a:p>
            <a:endParaRPr lang="es-ES"/>
          </a:p>
        </p:txBody>
      </p:sp>
      <p:sp>
        <p:nvSpPr>
          <p:cNvPr id="7" name="6 Marcador de número de diapositiva"/>
          <p:cNvSpPr>
            <a:spLocks noGrp="1"/>
          </p:cNvSpPr>
          <p:nvPr>
            <p:ph type="sldNum" sz="quarter" idx="12"/>
          </p:nvPr>
        </p:nvSpPr>
        <p:spPr/>
        <p:txBody>
          <a:bodyPr/>
          <a:lstStyle/>
          <a:p>
            <a:fld id="{FF886837-4A30-4AA7-BFB2-E5A31E4D7697}" type="slidenum">
              <a:rPr lang="es-ES" smtClean="0"/>
              <a:pPr/>
              <a:t>‹Nº›</a:t>
            </a:fld>
            <a:endParaRPr lang="es-ES"/>
          </a:p>
        </p:txBody>
      </p:sp>
      <p:sp>
        <p:nvSpPr>
          <p:cNvPr id="11" name="10 Marcador de contenido"/>
          <p:cNvSpPr>
            <a:spLocks noGrp="1"/>
          </p:cNvSpPr>
          <p:nvPr>
            <p:ph sz="quarter" idx="1"/>
          </p:nvPr>
        </p:nvSpPr>
        <p:spPr>
          <a:xfrm>
            <a:off x="2971800" y="1600200"/>
            <a:ext cx="5715000" cy="4495800"/>
          </a:xfrm>
        </p:spPr>
        <p:txBody>
          <a:bodyPr vert="horz"/>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00785A71-1E40-40CE-85D7-310BC4A19949}" type="datetimeFigureOut">
              <a:rPr lang="es-ES" smtClean="0"/>
              <a:pPr/>
              <a:t>07/10/2022</a:t>
            </a:fld>
            <a:endParaRPr lang="es-ES"/>
          </a:p>
        </p:txBody>
      </p:sp>
      <p:sp>
        <p:nvSpPr>
          <p:cNvPr id="6" name="5 Marcador de pie de página"/>
          <p:cNvSpPr>
            <a:spLocks noGrp="1"/>
          </p:cNvSpPr>
          <p:nvPr>
            <p:ph type="ftr" sz="quarter" idx="11"/>
          </p:nvPr>
        </p:nvSpPr>
        <p:spPr>
          <a:xfrm>
            <a:off x="914400" y="6172200"/>
            <a:ext cx="3886200" cy="457200"/>
          </a:xfrm>
        </p:spPr>
        <p:txBody>
          <a:bodyPr/>
          <a:lstStyle/>
          <a:p>
            <a:endParaRPr lang="es-ES"/>
          </a:p>
        </p:txBody>
      </p:sp>
      <p:sp>
        <p:nvSpPr>
          <p:cNvPr id="7" name="6 Marcador de número de diapositiva"/>
          <p:cNvSpPr>
            <a:spLocks noGrp="1"/>
          </p:cNvSpPr>
          <p:nvPr>
            <p:ph type="sldNum" sz="quarter" idx="12"/>
          </p:nvPr>
        </p:nvSpPr>
        <p:spPr>
          <a:xfrm>
            <a:off x="146304" y="6208776"/>
            <a:ext cx="457200" cy="457200"/>
          </a:xfrm>
        </p:spPr>
        <p:txBody>
          <a:bodyPr/>
          <a:lstStyle/>
          <a:p>
            <a:fld id="{FF886837-4A30-4AA7-BFB2-E5A31E4D7697}" type="slidenum">
              <a:rPr lang="es-ES" smtClean="0"/>
              <a:pPr/>
              <a:t>‹Nº›</a:t>
            </a:fld>
            <a:endParaRPr lang="es-ES"/>
          </a:p>
        </p:txBody>
      </p:sp>
      <p:sp>
        <p:nvSpPr>
          <p:cNvPr id="11" name="10 Rectángulo"/>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Rectángulo"/>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2 Marcador de posición de imagen"/>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s-ES" smtClean="0"/>
              <a:t>Haga clic en el icono para agregar una imagen</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Rectángulo"/>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7 Rectángulo redondeado"/>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21 Marcador de título"/>
          <p:cNvSpPr>
            <a:spLocks noGrp="1"/>
          </p:cNvSpPr>
          <p:nvPr>
            <p:ph type="title"/>
          </p:nvPr>
        </p:nvSpPr>
        <p:spPr>
          <a:xfrm>
            <a:off x="914400" y="274638"/>
            <a:ext cx="7772400" cy="1143000"/>
          </a:xfrm>
          <a:prstGeom prst="rect">
            <a:avLst/>
          </a:prstGeom>
        </p:spPr>
        <p:txBody>
          <a:bodyPr bIns="91440" anchor="b" anchorCtr="0">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00785A71-1E40-40CE-85D7-310BC4A19949}" type="datetimeFigureOut">
              <a:rPr lang="es-ES" smtClean="0"/>
              <a:pPr/>
              <a:t>07/10/2022</a:t>
            </a:fld>
            <a:endParaRPr lang="es-ES"/>
          </a:p>
        </p:txBody>
      </p:sp>
      <p:sp>
        <p:nvSpPr>
          <p:cNvPr id="3" name="2 Marcador de pie de página"/>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s-ES"/>
          </a:p>
        </p:txBody>
      </p:sp>
      <p:sp>
        <p:nvSpPr>
          <p:cNvPr id="23" name="22 Marcador de número de diapositiva"/>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FF886837-4A30-4AA7-BFB2-E5A31E4D7697}"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685800" y="3500438"/>
            <a:ext cx="7772400" cy="2000263"/>
          </a:xfrm>
        </p:spPr>
        <p:txBody>
          <a:bodyPr>
            <a:normAutofit/>
          </a:bodyPr>
          <a:lstStyle/>
          <a:p>
            <a:endParaRPr lang="es-ES" sz="1400" dirty="0"/>
          </a:p>
        </p:txBody>
      </p:sp>
      <p:sp>
        <p:nvSpPr>
          <p:cNvPr id="2" name="1 Título"/>
          <p:cNvSpPr>
            <a:spLocks noGrp="1"/>
          </p:cNvSpPr>
          <p:nvPr>
            <p:ph type="ctrTitle"/>
          </p:nvPr>
        </p:nvSpPr>
        <p:spPr>
          <a:xfrm>
            <a:off x="642910" y="1357298"/>
            <a:ext cx="7772400" cy="1470025"/>
          </a:xfrm>
        </p:spPr>
        <p:txBody>
          <a:bodyPr>
            <a:normAutofit/>
          </a:bodyPr>
          <a:lstStyle/>
          <a:p>
            <a:r>
              <a:rPr lang="es-ES" dirty="0" smtClean="0"/>
              <a:t>PROYECTOS </a:t>
            </a:r>
            <a:r>
              <a:rPr lang="es-ES" dirty="0" smtClean="0"/>
              <a:t>DE INVERSIÓN SOCIAL</a:t>
            </a:r>
            <a:endParaRPr lang="es-E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2800" dirty="0" smtClean="0"/>
              <a:t>ENFOQUES CONCEPTUALES</a:t>
            </a:r>
            <a:endParaRPr lang="es-ES" sz="2800" dirty="0"/>
          </a:p>
        </p:txBody>
      </p:sp>
      <p:sp>
        <p:nvSpPr>
          <p:cNvPr id="3" name="2 Marcador de contenido"/>
          <p:cNvSpPr>
            <a:spLocks noGrp="1"/>
          </p:cNvSpPr>
          <p:nvPr>
            <p:ph sz="quarter" idx="1"/>
          </p:nvPr>
        </p:nvSpPr>
        <p:spPr/>
        <p:txBody>
          <a:bodyPr>
            <a:normAutofit/>
          </a:bodyPr>
          <a:lstStyle/>
          <a:p>
            <a:pPr algn="ctr">
              <a:buNone/>
            </a:pPr>
            <a:r>
              <a:rPr lang="es-ES" sz="2000" b="1" dirty="0" smtClean="0"/>
              <a:t>PLAN-PROGRAMA-PROYECTO</a:t>
            </a:r>
          </a:p>
          <a:p>
            <a:pPr>
              <a:buFont typeface="Wingdings" pitchFamily="2" charset="2"/>
              <a:buChar char="q"/>
            </a:pPr>
            <a:r>
              <a:rPr lang="es-ES" sz="2000" b="1" dirty="0" smtClean="0"/>
              <a:t>Programa</a:t>
            </a:r>
          </a:p>
          <a:p>
            <a:pPr lvl="1">
              <a:buFont typeface="Wingdings" pitchFamily="2" charset="2"/>
              <a:buChar char="q"/>
            </a:pPr>
            <a:r>
              <a:rPr lang="es-ES" sz="2000" dirty="0" smtClean="0"/>
              <a:t>Conjunto de proyectos relacionados y coordinados entre sí.</a:t>
            </a:r>
          </a:p>
          <a:p>
            <a:pPr lvl="1">
              <a:buFont typeface="Wingdings" pitchFamily="2" charset="2"/>
              <a:buChar char="q"/>
            </a:pPr>
            <a:endParaRPr lang="es-ES" sz="2000" dirty="0" smtClean="0"/>
          </a:p>
          <a:p>
            <a:pPr>
              <a:buFont typeface="Wingdings" pitchFamily="2" charset="2"/>
              <a:buChar char="q"/>
            </a:pPr>
            <a:r>
              <a:rPr lang="es-ES" sz="2000" b="1" dirty="0" smtClean="0"/>
              <a:t>Proyecto</a:t>
            </a:r>
          </a:p>
          <a:p>
            <a:pPr lvl="1">
              <a:buFont typeface="Wingdings" pitchFamily="2" charset="2"/>
              <a:buChar char="q"/>
            </a:pPr>
            <a:r>
              <a:rPr lang="es-ES" sz="2000" dirty="0" smtClean="0"/>
              <a:t>Componente más pequeño de la planificación, tiene vida propia y forma parte de un programa.</a:t>
            </a:r>
          </a:p>
          <a:p>
            <a:pPr lvl="1">
              <a:buFont typeface="Wingdings" pitchFamily="2" charset="2"/>
              <a:buChar char="q"/>
            </a:pPr>
            <a:r>
              <a:rPr lang="es-ES" sz="2000" dirty="0" smtClean="0"/>
              <a:t>Puede realizarse con independencia de otros proyectos.</a:t>
            </a:r>
          </a:p>
          <a:p>
            <a:pPr lvl="1">
              <a:buFont typeface="Wingdings" pitchFamily="2" charset="2"/>
              <a:buChar char="q"/>
            </a:pPr>
            <a:r>
              <a:rPr lang="es-ES" sz="2000" dirty="0" smtClean="0"/>
              <a:t>El proyecto tiene un máximo grado de concreción y </a:t>
            </a:r>
            <a:r>
              <a:rPr lang="es-ES" sz="2000" dirty="0" err="1" smtClean="0"/>
              <a:t>especifidad</a:t>
            </a:r>
            <a:r>
              <a:rPr lang="es-ES" sz="2000" dirty="0" smtClean="0"/>
              <a:t>. </a:t>
            </a:r>
          </a:p>
          <a:p>
            <a:pPr lvl="1">
              <a:buNone/>
            </a:pPr>
            <a:endParaRPr lang="es-ES" sz="16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dirty="0"/>
              <a:t>ENFOQUES CONCEPTUALES</a:t>
            </a:r>
            <a:endParaRPr lang="es-EC" dirty="0"/>
          </a:p>
        </p:txBody>
      </p:sp>
      <p:sp>
        <p:nvSpPr>
          <p:cNvPr id="3" name="Marcador de contenido 2"/>
          <p:cNvSpPr>
            <a:spLocks noGrp="1"/>
          </p:cNvSpPr>
          <p:nvPr>
            <p:ph sz="quarter" idx="1"/>
          </p:nvPr>
        </p:nvSpPr>
        <p:spPr/>
        <p:txBody>
          <a:bodyPr/>
          <a:lstStyle/>
          <a:p>
            <a:r>
              <a:rPr lang="es-EC" dirty="0" smtClean="0"/>
              <a:t>El Proyecto: Conceptos</a:t>
            </a:r>
          </a:p>
          <a:p>
            <a:pPr lvl="1"/>
            <a:r>
              <a:rPr lang="es-ES" dirty="0" smtClean="0"/>
              <a:t>Conjunto </a:t>
            </a:r>
            <a:r>
              <a:rPr lang="es-ES" dirty="0"/>
              <a:t>de antecedentes que nos permite estimar las ventajas o desventajas de asignar recursos, a una actividad productiva o de </a:t>
            </a:r>
            <a:r>
              <a:rPr lang="es-ES" dirty="0" smtClean="0"/>
              <a:t>servicios. ONUDI</a:t>
            </a:r>
          </a:p>
          <a:p>
            <a:pPr lvl="1"/>
            <a:r>
              <a:rPr lang="es-ES_tradnl" dirty="0" smtClean="0"/>
              <a:t>Es la </a:t>
            </a:r>
            <a:r>
              <a:rPr lang="es-ES_tradnl" dirty="0"/>
              <a:t>búsqueda de una solución inteligente al planteamiento de un problema tendiente a resolver, entre muchas, una necesidad </a:t>
            </a:r>
            <a:r>
              <a:rPr lang="es-ES_tradnl" dirty="0" smtClean="0"/>
              <a:t>humana. (</a:t>
            </a:r>
            <a:r>
              <a:rPr lang="es-ES_tradnl" dirty="0" err="1" smtClean="0"/>
              <a:t>Sapag</a:t>
            </a:r>
            <a:r>
              <a:rPr lang="es-ES_tradnl" dirty="0" smtClean="0"/>
              <a:t> 2008)</a:t>
            </a:r>
            <a:endParaRPr lang="es-EC" dirty="0"/>
          </a:p>
        </p:txBody>
      </p:sp>
    </p:spTree>
    <p:extLst>
      <p:ext uri="{BB962C8B-B14F-4D97-AF65-F5344CB8AC3E}">
        <p14:creationId xmlns:p14="http://schemas.microsoft.com/office/powerpoint/2010/main" val="10712573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C" dirty="0" smtClean="0"/>
              <a:t>Clasificación de los proyectos</a:t>
            </a:r>
            <a:endParaRPr lang="es-EC" dirty="0"/>
          </a:p>
        </p:txBody>
      </p:sp>
      <p:graphicFrame>
        <p:nvGraphicFramePr>
          <p:cNvPr id="4" name="Marcador de contenido 3"/>
          <p:cNvGraphicFramePr>
            <a:graphicFrameLocks noGrp="1"/>
          </p:cNvGraphicFramePr>
          <p:nvPr>
            <p:ph sz="quarter" idx="1"/>
            <p:extLst>
              <p:ext uri="{D42A27DB-BD31-4B8C-83A1-F6EECF244321}">
                <p14:modId xmlns:p14="http://schemas.microsoft.com/office/powerpoint/2010/main" val="2502156256"/>
              </p:ext>
            </p:extLst>
          </p:nvPr>
        </p:nvGraphicFramePr>
        <p:xfrm>
          <a:off x="914400" y="1447800"/>
          <a:ext cx="77724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670103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C" dirty="0"/>
              <a:t>Clasificación de los proyectos</a:t>
            </a:r>
          </a:p>
        </p:txBody>
      </p:sp>
      <p:graphicFrame>
        <p:nvGraphicFramePr>
          <p:cNvPr id="4" name="Marcador de contenido 3"/>
          <p:cNvGraphicFramePr>
            <a:graphicFrameLocks noGrp="1"/>
          </p:cNvGraphicFramePr>
          <p:nvPr>
            <p:ph sz="quarter" idx="1"/>
            <p:extLst>
              <p:ext uri="{D42A27DB-BD31-4B8C-83A1-F6EECF244321}">
                <p14:modId xmlns:p14="http://schemas.microsoft.com/office/powerpoint/2010/main" val="59941257"/>
              </p:ext>
            </p:extLst>
          </p:nvPr>
        </p:nvGraphicFramePr>
        <p:xfrm>
          <a:off x="914400" y="1447800"/>
          <a:ext cx="77724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92723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C" dirty="0"/>
              <a:t>Clasificación de los proyectos</a:t>
            </a:r>
          </a:p>
        </p:txBody>
      </p:sp>
      <p:graphicFrame>
        <p:nvGraphicFramePr>
          <p:cNvPr id="4" name="Marcador de contenido 3"/>
          <p:cNvGraphicFramePr>
            <a:graphicFrameLocks noGrp="1"/>
          </p:cNvGraphicFramePr>
          <p:nvPr>
            <p:ph sz="quarter" idx="1"/>
            <p:extLst>
              <p:ext uri="{D42A27DB-BD31-4B8C-83A1-F6EECF244321}">
                <p14:modId xmlns:p14="http://schemas.microsoft.com/office/powerpoint/2010/main" val="940412014"/>
              </p:ext>
            </p:extLst>
          </p:nvPr>
        </p:nvGraphicFramePr>
        <p:xfrm>
          <a:off x="914400" y="1447800"/>
          <a:ext cx="77724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960333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C" dirty="0"/>
              <a:t>Clasificación de los proyectos</a:t>
            </a:r>
          </a:p>
        </p:txBody>
      </p:sp>
      <p:graphicFrame>
        <p:nvGraphicFramePr>
          <p:cNvPr id="4" name="Marcador de contenido 3"/>
          <p:cNvGraphicFramePr>
            <a:graphicFrameLocks noGrp="1"/>
          </p:cNvGraphicFramePr>
          <p:nvPr>
            <p:ph sz="quarter" idx="1"/>
            <p:extLst>
              <p:ext uri="{D42A27DB-BD31-4B8C-83A1-F6EECF244321}">
                <p14:modId xmlns:p14="http://schemas.microsoft.com/office/powerpoint/2010/main" val="3444606077"/>
              </p:ext>
            </p:extLst>
          </p:nvPr>
        </p:nvGraphicFramePr>
        <p:xfrm>
          <a:off x="914400" y="1447800"/>
          <a:ext cx="77724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024883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C" dirty="0" smtClean="0"/>
              <a:t>Los proyectos sociales</a:t>
            </a:r>
            <a:endParaRPr lang="es-EC" dirty="0"/>
          </a:p>
        </p:txBody>
      </p:sp>
      <p:graphicFrame>
        <p:nvGraphicFramePr>
          <p:cNvPr id="4" name="Marcador de contenido 3"/>
          <p:cNvGraphicFramePr>
            <a:graphicFrameLocks noGrp="1"/>
          </p:cNvGraphicFramePr>
          <p:nvPr>
            <p:ph sz="quarter" idx="1"/>
            <p:extLst>
              <p:ext uri="{D42A27DB-BD31-4B8C-83A1-F6EECF244321}">
                <p14:modId xmlns:p14="http://schemas.microsoft.com/office/powerpoint/2010/main" val="1613413223"/>
              </p:ext>
            </p:extLst>
          </p:nvPr>
        </p:nvGraphicFramePr>
        <p:xfrm>
          <a:off x="914400" y="1447800"/>
          <a:ext cx="77724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Marcador de pie de página 4"/>
          <p:cNvSpPr>
            <a:spLocks noGrp="1"/>
          </p:cNvSpPr>
          <p:nvPr>
            <p:ph type="ftr" sz="quarter" idx="11"/>
          </p:nvPr>
        </p:nvSpPr>
        <p:spPr>
          <a:xfrm>
            <a:off x="914400" y="6172200"/>
            <a:ext cx="2001416" cy="457200"/>
          </a:xfrm>
        </p:spPr>
        <p:txBody>
          <a:bodyPr/>
          <a:lstStyle/>
          <a:p>
            <a:r>
              <a:rPr lang="es-ES" dirty="0" smtClean="0"/>
              <a:t>Cohen y Martínez (2011)</a:t>
            </a:r>
            <a:endParaRPr lang="es-ES" dirty="0"/>
          </a:p>
        </p:txBody>
      </p:sp>
    </p:spTree>
    <p:extLst>
      <p:ext uri="{BB962C8B-B14F-4D97-AF65-F5344CB8AC3E}">
        <p14:creationId xmlns:p14="http://schemas.microsoft.com/office/powerpoint/2010/main" val="21501767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C" dirty="0" smtClean="0"/>
              <a:t>Los proyectos sociales</a:t>
            </a:r>
            <a:endParaRPr lang="es-EC" dirty="0"/>
          </a:p>
        </p:txBody>
      </p:sp>
      <p:graphicFrame>
        <p:nvGraphicFramePr>
          <p:cNvPr id="4" name="Marcador de contenido 3"/>
          <p:cNvGraphicFramePr>
            <a:graphicFrameLocks noGrp="1"/>
          </p:cNvGraphicFramePr>
          <p:nvPr>
            <p:ph sz="quarter" idx="1"/>
            <p:extLst>
              <p:ext uri="{D42A27DB-BD31-4B8C-83A1-F6EECF244321}">
                <p14:modId xmlns:p14="http://schemas.microsoft.com/office/powerpoint/2010/main" val="2569555832"/>
              </p:ext>
            </p:extLst>
          </p:nvPr>
        </p:nvGraphicFramePr>
        <p:xfrm>
          <a:off x="914400" y="1447800"/>
          <a:ext cx="7772400" cy="50055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Marcador de pie de página 4"/>
          <p:cNvSpPr>
            <a:spLocks noGrp="1"/>
          </p:cNvSpPr>
          <p:nvPr>
            <p:ph type="ftr" sz="quarter" idx="11"/>
          </p:nvPr>
        </p:nvSpPr>
        <p:spPr>
          <a:xfrm>
            <a:off x="683568" y="6224736"/>
            <a:ext cx="2001416" cy="457200"/>
          </a:xfrm>
        </p:spPr>
        <p:txBody>
          <a:bodyPr/>
          <a:lstStyle/>
          <a:p>
            <a:r>
              <a:rPr lang="es-ES" dirty="0" smtClean="0"/>
              <a:t>Cohen y Martínez (2011)</a:t>
            </a:r>
            <a:endParaRPr lang="es-ES" dirty="0"/>
          </a:p>
        </p:txBody>
      </p:sp>
    </p:spTree>
    <p:extLst>
      <p:ext uri="{BB962C8B-B14F-4D97-AF65-F5344CB8AC3E}">
        <p14:creationId xmlns:p14="http://schemas.microsoft.com/office/powerpoint/2010/main" val="130725692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C" dirty="0"/>
              <a:t>Los proyectos sociales</a:t>
            </a:r>
          </a:p>
        </p:txBody>
      </p:sp>
      <p:graphicFrame>
        <p:nvGraphicFramePr>
          <p:cNvPr id="4" name="Marcador de contenido 3"/>
          <p:cNvGraphicFramePr>
            <a:graphicFrameLocks noGrp="1"/>
          </p:cNvGraphicFramePr>
          <p:nvPr>
            <p:ph sz="quarter" idx="1"/>
            <p:extLst>
              <p:ext uri="{D42A27DB-BD31-4B8C-83A1-F6EECF244321}">
                <p14:modId xmlns:p14="http://schemas.microsoft.com/office/powerpoint/2010/main" val="1475568497"/>
              </p:ext>
            </p:extLst>
          </p:nvPr>
        </p:nvGraphicFramePr>
        <p:xfrm>
          <a:off x="914400" y="1268760"/>
          <a:ext cx="7772400" cy="51125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Marcador de pie de página 4"/>
          <p:cNvSpPr>
            <a:spLocks noGrp="1"/>
          </p:cNvSpPr>
          <p:nvPr>
            <p:ph type="ftr" sz="quarter" idx="11"/>
          </p:nvPr>
        </p:nvSpPr>
        <p:spPr>
          <a:xfrm>
            <a:off x="914400" y="6172200"/>
            <a:ext cx="2001416" cy="457200"/>
          </a:xfrm>
        </p:spPr>
        <p:txBody>
          <a:bodyPr/>
          <a:lstStyle/>
          <a:p>
            <a:r>
              <a:rPr lang="es-ES" dirty="0" smtClean="0"/>
              <a:t>Cohen y Martínez (2011)</a:t>
            </a:r>
            <a:endParaRPr lang="es-ES" dirty="0"/>
          </a:p>
        </p:txBody>
      </p:sp>
    </p:spTree>
    <p:extLst>
      <p:ext uri="{BB962C8B-B14F-4D97-AF65-F5344CB8AC3E}">
        <p14:creationId xmlns:p14="http://schemas.microsoft.com/office/powerpoint/2010/main" val="11216630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C" dirty="0"/>
              <a:t>Los proyectos sociales</a:t>
            </a:r>
          </a:p>
        </p:txBody>
      </p:sp>
      <p:pic>
        <p:nvPicPr>
          <p:cNvPr id="4" name="Marcador de contenido 3"/>
          <p:cNvPicPr>
            <a:picLocks noGrp="1" noChangeAspect="1"/>
          </p:cNvPicPr>
          <p:nvPr>
            <p:ph sz="quarter" idx="1"/>
          </p:nvPr>
        </p:nvPicPr>
        <p:blipFill>
          <a:blip r:embed="rId2"/>
          <a:stretch>
            <a:fillRect/>
          </a:stretch>
        </p:blipFill>
        <p:spPr>
          <a:xfrm>
            <a:off x="840720" y="1650518"/>
            <a:ext cx="7259672" cy="3331058"/>
          </a:xfrm>
          <a:prstGeom prst="rect">
            <a:avLst/>
          </a:prstGeom>
        </p:spPr>
      </p:pic>
      <p:sp>
        <p:nvSpPr>
          <p:cNvPr id="5" name="Marcador de pie de página 4"/>
          <p:cNvSpPr>
            <a:spLocks noGrp="1"/>
          </p:cNvSpPr>
          <p:nvPr>
            <p:ph type="ftr" sz="quarter" idx="11"/>
          </p:nvPr>
        </p:nvSpPr>
        <p:spPr>
          <a:xfrm>
            <a:off x="914400" y="6172200"/>
            <a:ext cx="2001416" cy="457200"/>
          </a:xfrm>
        </p:spPr>
        <p:txBody>
          <a:bodyPr/>
          <a:lstStyle/>
          <a:p>
            <a:r>
              <a:rPr lang="es-ES" dirty="0" smtClean="0"/>
              <a:t>Cohen y Martínez (2011)</a:t>
            </a:r>
            <a:endParaRPr lang="es-ES" dirty="0"/>
          </a:p>
        </p:txBody>
      </p:sp>
    </p:spTree>
    <p:extLst>
      <p:ext uri="{BB962C8B-B14F-4D97-AF65-F5344CB8AC3E}">
        <p14:creationId xmlns:p14="http://schemas.microsoft.com/office/powerpoint/2010/main" val="9309657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2800" dirty="0" smtClean="0"/>
              <a:t>ENFOQUES CONCEPTUALES</a:t>
            </a:r>
            <a:endParaRPr lang="es-ES" sz="2800" dirty="0"/>
          </a:p>
        </p:txBody>
      </p:sp>
      <p:sp>
        <p:nvSpPr>
          <p:cNvPr id="3" name="2 Marcador de contenido"/>
          <p:cNvSpPr>
            <a:spLocks noGrp="1"/>
          </p:cNvSpPr>
          <p:nvPr>
            <p:ph sz="quarter" idx="1"/>
          </p:nvPr>
        </p:nvSpPr>
        <p:spPr/>
        <p:txBody>
          <a:bodyPr>
            <a:normAutofit/>
          </a:bodyPr>
          <a:lstStyle/>
          <a:p>
            <a:r>
              <a:rPr lang="es-ES" sz="2000" dirty="0" smtClean="0"/>
              <a:t>PLANIFICACION</a:t>
            </a:r>
          </a:p>
          <a:p>
            <a:pPr>
              <a:buNone/>
            </a:pPr>
            <a:endParaRPr lang="es-ES" sz="2000" dirty="0" smtClean="0"/>
          </a:p>
          <a:p>
            <a:pPr lvl="1">
              <a:buFont typeface="Wingdings" pitchFamily="2" charset="2"/>
              <a:buChar char="q"/>
            </a:pPr>
            <a:r>
              <a:rPr lang="es-ES" sz="2000" dirty="0" smtClean="0"/>
              <a:t>Establecer procedimientos.</a:t>
            </a:r>
          </a:p>
          <a:p>
            <a:pPr lvl="1">
              <a:buFont typeface="Wingdings" pitchFamily="2" charset="2"/>
              <a:buChar char="q"/>
            </a:pPr>
            <a:r>
              <a:rPr lang="es-ES" sz="2000" dirty="0" smtClean="0"/>
              <a:t>Optimizar las relaciones entre medios y objetivos.</a:t>
            </a:r>
          </a:p>
          <a:p>
            <a:pPr lvl="1">
              <a:buFont typeface="Wingdings" pitchFamily="2" charset="2"/>
              <a:buChar char="q"/>
            </a:pPr>
            <a:r>
              <a:rPr lang="es-ES" sz="2000" dirty="0" smtClean="0"/>
              <a:t>Proporciona normas y pautas para la toma de decisiones.</a:t>
            </a:r>
          </a:p>
          <a:p>
            <a:pPr lvl="1">
              <a:buFont typeface="Wingdings" pitchFamily="2" charset="2"/>
              <a:buChar char="q"/>
            </a:pPr>
            <a:endParaRPr lang="es-ES" sz="2000" dirty="0" smtClean="0"/>
          </a:p>
          <a:p>
            <a:pPr lvl="1">
              <a:buNone/>
            </a:pPr>
            <a:endParaRPr lang="es-ES" sz="2000" dirty="0" smtClean="0"/>
          </a:p>
          <a:p>
            <a:pPr lvl="1" algn="ctr">
              <a:buNone/>
            </a:pPr>
            <a:r>
              <a:rPr lang="es-ES" sz="2000" i="1" dirty="0" smtClean="0"/>
              <a:t>“La planificación es el acto que precede a la acción”</a:t>
            </a:r>
          </a:p>
          <a:p>
            <a:pPr lvl="1">
              <a:buFont typeface="Wingdings" pitchFamily="2" charset="2"/>
              <a:buChar char="q"/>
            </a:pPr>
            <a:endParaRPr lang="es-ES" sz="20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C" dirty="0"/>
              <a:t>Los proyectos sociales</a:t>
            </a:r>
          </a:p>
        </p:txBody>
      </p:sp>
      <p:pic>
        <p:nvPicPr>
          <p:cNvPr id="4" name="Marcador de contenido 3"/>
          <p:cNvPicPr>
            <a:picLocks noGrp="1" noChangeAspect="1"/>
          </p:cNvPicPr>
          <p:nvPr>
            <p:ph sz="quarter" idx="1"/>
          </p:nvPr>
        </p:nvPicPr>
        <p:blipFill>
          <a:blip r:embed="rId2"/>
          <a:stretch>
            <a:fillRect/>
          </a:stretch>
        </p:blipFill>
        <p:spPr>
          <a:xfrm>
            <a:off x="755576" y="1556792"/>
            <a:ext cx="7476821" cy="4320480"/>
          </a:xfrm>
          <a:prstGeom prst="rect">
            <a:avLst/>
          </a:prstGeom>
        </p:spPr>
      </p:pic>
      <p:sp>
        <p:nvSpPr>
          <p:cNvPr id="5" name="Marcador de pie de página 4"/>
          <p:cNvSpPr>
            <a:spLocks noGrp="1"/>
          </p:cNvSpPr>
          <p:nvPr>
            <p:ph type="ftr" sz="quarter" idx="11"/>
          </p:nvPr>
        </p:nvSpPr>
        <p:spPr>
          <a:xfrm>
            <a:off x="914400" y="6172200"/>
            <a:ext cx="2001416" cy="457200"/>
          </a:xfrm>
        </p:spPr>
        <p:txBody>
          <a:bodyPr/>
          <a:lstStyle/>
          <a:p>
            <a:r>
              <a:rPr lang="es-ES" dirty="0" smtClean="0"/>
              <a:t>Cohen y Martínez (2011)</a:t>
            </a:r>
            <a:endParaRPr lang="es-ES" dirty="0"/>
          </a:p>
        </p:txBody>
      </p:sp>
    </p:spTree>
    <p:extLst>
      <p:ext uri="{BB962C8B-B14F-4D97-AF65-F5344CB8AC3E}">
        <p14:creationId xmlns:p14="http://schemas.microsoft.com/office/powerpoint/2010/main" val="44189395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ES" sz="2800" dirty="0" smtClean="0"/>
              <a:t>EL CICLO DEL PROYECTO</a:t>
            </a:r>
            <a:endParaRPr lang="es-ES" sz="2800" dirty="0"/>
          </a:p>
        </p:txBody>
      </p:sp>
      <p:graphicFrame>
        <p:nvGraphicFramePr>
          <p:cNvPr id="4" name="3 Marcador de contenido"/>
          <p:cNvGraphicFramePr>
            <a:graphicFrameLocks noGrp="1"/>
          </p:cNvGraphicFramePr>
          <p:nvPr>
            <p:ph sz="quarter" idx="1"/>
          </p:nvPr>
        </p:nvGraphicFramePr>
        <p:xfrm>
          <a:off x="914400" y="1447800"/>
          <a:ext cx="77724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3617777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pPr algn="ctr"/>
            <a:r>
              <a:rPr lang="es-ES" sz="2800" dirty="0" smtClean="0"/>
              <a:t>EL CICLO DEL MANEJO DEL PROYECTOS</a:t>
            </a:r>
            <a:endParaRPr lang="es-ES" sz="2800" dirty="0"/>
          </a:p>
        </p:txBody>
      </p:sp>
      <p:graphicFrame>
        <p:nvGraphicFramePr>
          <p:cNvPr id="5" name="4 Marcador de contenido"/>
          <p:cNvGraphicFramePr>
            <a:graphicFrameLocks noGrp="1"/>
          </p:cNvGraphicFramePr>
          <p:nvPr>
            <p:ph sz="quarter" idx="1"/>
          </p:nvPr>
        </p:nvGraphicFramePr>
        <p:xfrm>
          <a:off x="914400" y="1447800"/>
          <a:ext cx="77724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5 CuadroTexto"/>
          <p:cNvSpPr txBox="1"/>
          <p:nvPr/>
        </p:nvSpPr>
        <p:spPr>
          <a:xfrm>
            <a:off x="5572132" y="1857364"/>
            <a:ext cx="1714512" cy="29238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300" b="0" i="0" u="none" strike="noStrike" kern="1200" cap="none" spc="0" normalizeH="0" baseline="0" noProof="0" dirty="0" smtClean="0">
                <a:ln>
                  <a:noFill/>
                </a:ln>
                <a:solidFill>
                  <a:prstClr val="black"/>
                </a:solidFill>
                <a:effectLst/>
                <a:uLnTx/>
                <a:uFillTx/>
                <a:latin typeface="Perpetua"/>
                <a:ea typeface="+mn-ea"/>
                <a:cs typeface="+mn-cs"/>
              </a:rPr>
              <a:t>Análisis de situación</a:t>
            </a:r>
            <a:endParaRPr kumimoji="0" lang="es-ES" sz="1300" b="0" i="0" u="none" strike="noStrike" kern="1200" cap="none" spc="0" normalizeH="0" baseline="0" noProof="0" dirty="0">
              <a:ln>
                <a:noFill/>
              </a:ln>
              <a:solidFill>
                <a:prstClr val="black"/>
              </a:solidFill>
              <a:effectLst/>
              <a:uLnTx/>
              <a:uFillTx/>
              <a:latin typeface="Perpetua"/>
              <a:ea typeface="+mn-ea"/>
              <a:cs typeface="+mn-cs"/>
            </a:endParaRPr>
          </a:p>
        </p:txBody>
      </p:sp>
      <p:sp>
        <p:nvSpPr>
          <p:cNvPr id="7" name="6 CuadroTexto"/>
          <p:cNvSpPr txBox="1"/>
          <p:nvPr/>
        </p:nvSpPr>
        <p:spPr>
          <a:xfrm>
            <a:off x="6858016" y="2571744"/>
            <a:ext cx="1714512" cy="6924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300" b="0" i="0" u="none" strike="noStrike" kern="1200" cap="none" spc="0" normalizeH="0" baseline="0" noProof="0" dirty="0" smtClean="0">
                <a:ln>
                  <a:noFill/>
                </a:ln>
                <a:solidFill>
                  <a:prstClr val="black"/>
                </a:solidFill>
                <a:effectLst/>
                <a:uLnTx/>
                <a:uFillTx/>
                <a:latin typeface="Perpetua"/>
                <a:ea typeface="+mn-ea"/>
                <a:cs typeface="+mn-cs"/>
              </a:rPr>
              <a:t>Diseño del proyecto</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300" b="0" i="0" u="none" strike="noStrike" kern="1200" cap="none" spc="0" normalizeH="0" baseline="0" noProof="0" dirty="0" smtClean="0">
                <a:ln>
                  <a:noFill/>
                </a:ln>
                <a:solidFill>
                  <a:prstClr val="black"/>
                </a:solidFill>
                <a:effectLst/>
                <a:uLnTx/>
                <a:uFillTx/>
                <a:latin typeface="Perpetua"/>
                <a:ea typeface="+mn-ea"/>
                <a:cs typeface="+mn-cs"/>
              </a:rPr>
              <a:t>Planificación operativa</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300" b="0" i="0" u="none" strike="noStrike" kern="1200" cap="none" spc="0" normalizeH="0" baseline="0" noProof="0" dirty="0" smtClean="0">
                <a:ln>
                  <a:noFill/>
                </a:ln>
                <a:solidFill>
                  <a:prstClr val="black"/>
                </a:solidFill>
                <a:effectLst/>
                <a:uLnTx/>
                <a:uFillTx/>
                <a:latin typeface="Perpetua"/>
                <a:ea typeface="+mn-ea"/>
                <a:cs typeface="+mn-cs"/>
              </a:rPr>
              <a:t>Evaluación Ex-ante</a:t>
            </a:r>
            <a:endParaRPr kumimoji="0" lang="es-ES" sz="1300" b="0" i="0" u="none" strike="noStrike" kern="1200" cap="none" spc="0" normalizeH="0" baseline="0" noProof="0" dirty="0">
              <a:ln>
                <a:noFill/>
              </a:ln>
              <a:solidFill>
                <a:prstClr val="black"/>
              </a:solidFill>
              <a:effectLst/>
              <a:uLnTx/>
              <a:uFillTx/>
              <a:latin typeface="Perpetua"/>
              <a:ea typeface="+mn-ea"/>
              <a:cs typeface="+mn-cs"/>
            </a:endParaRPr>
          </a:p>
        </p:txBody>
      </p:sp>
      <p:sp>
        <p:nvSpPr>
          <p:cNvPr id="8" name="7 CuadroTexto"/>
          <p:cNvSpPr txBox="1"/>
          <p:nvPr/>
        </p:nvSpPr>
        <p:spPr>
          <a:xfrm>
            <a:off x="714348" y="4429132"/>
            <a:ext cx="1714512" cy="69249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300" b="0" i="0" u="none" strike="noStrike" kern="1200" cap="none" spc="0" normalizeH="0" baseline="0" noProof="0" dirty="0" smtClean="0">
                <a:ln>
                  <a:noFill/>
                </a:ln>
                <a:solidFill>
                  <a:prstClr val="black"/>
                </a:solidFill>
                <a:effectLst/>
                <a:uLnTx/>
                <a:uFillTx/>
                <a:latin typeface="Perpetua"/>
                <a:ea typeface="+mn-ea"/>
                <a:cs typeface="+mn-cs"/>
              </a:rPr>
              <a:t>Objetivos alcanzados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300" b="0" i="0" u="none" strike="noStrike" kern="1200" cap="none" spc="0" normalizeH="0" baseline="0" noProof="0" dirty="0" smtClean="0">
                <a:ln>
                  <a:noFill/>
                </a:ln>
                <a:solidFill>
                  <a:prstClr val="black"/>
                </a:solidFill>
                <a:effectLst/>
                <a:uLnTx/>
                <a:uFillTx/>
                <a:latin typeface="Perpetua"/>
                <a:ea typeface="+mn-ea"/>
                <a:cs typeface="+mn-cs"/>
              </a:rPr>
              <a:t>Efectos sostenibles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300" b="0" i="0" u="none" strike="noStrike" kern="1200" cap="none" spc="0" normalizeH="0" baseline="0" noProof="0" dirty="0" smtClean="0">
                <a:ln>
                  <a:noFill/>
                </a:ln>
                <a:solidFill>
                  <a:prstClr val="black"/>
                </a:solidFill>
                <a:effectLst/>
                <a:uLnTx/>
                <a:uFillTx/>
                <a:latin typeface="Perpetua"/>
                <a:ea typeface="+mn-ea"/>
                <a:cs typeface="+mn-cs"/>
              </a:rPr>
              <a:t>No efectos negativos</a:t>
            </a:r>
            <a:endParaRPr kumimoji="0" lang="es-ES" sz="1300" b="0" i="0" u="none" strike="noStrike" kern="1200" cap="none" spc="0" normalizeH="0" baseline="0" noProof="0" dirty="0">
              <a:ln>
                <a:noFill/>
              </a:ln>
              <a:solidFill>
                <a:prstClr val="black"/>
              </a:solidFill>
              <a:effectLst/>
              <a:uLnTx/>
              <a:uFillTx/>
              <a:latin typeface="Perpetua"/>
              <a:ea typeface="+mn-ea"/>
              <a:cs typeface="+mn-cs"/>
            </a:endParaRPr>
          </a:p>
        </p:txBody>
      </p:sp>
      <p:sp>
        <p:nvSpPr>
          <p:cNvPr id="9" name="8 CuadroTexto"/>
          <p:cNvSpPr txBox="1"/>
          <p:nvPr/>
        </p:nvSpPr>
        <p:spPr>
          <a:xfrm>
            <a:off x="785786" y="2857496"/>
            <a:ext cx="1714512" cy="49244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s-ES" sz="1300" b="0" i="0" u="none" strike="noStrike" kern="1200" cap="none" spc="0" normalizeH="0" baseline="0" noProof="0" dirty="0" smtClean="0">
                <a:ln>
                  <a:noFill/>
                </a:ln>
                <a:solidFill>
                  <a:prstClr val="black"/>
                </a:solidFill>
                <a:effectLst/>
                <a:uLnTx/>
                <a:uFillTx/>
                <a:latin typeface="Perpetua"/>
                <a:ea typeface="+mn-ea"/>
                <a:cs typeface="+mn-cs"/>
              </a:rPr>
              <a:t>Éxitos del proyecto estabilizados</a:t>
            </a:r>
            <a:endParaRPr kumimoji="0" lang="es-ES" sz="1300" b="0" i="0" u="none" strike="noStrike" kern="1200" cap="none" spc="0" normalizeH="0" baseline="0" noProof="0" dirty="0">
              <a:ln>
                <a:noFill/>
              </a:ln>
              <a:solidFill>
                <a:prstClr val="black"/>
              </a:solidFill>
              <a:effectLst/>
              <a:uLnTx/>
              <a:uFillTx/>
              <a:latin typeface="Perpetua"/>
              <a:ea typeface="+mn-ea"/>
              <a:cs typeface="+mn-cs"/>
            </a:endParaRPr>
          </a:p>
        </p:txBody>
      </p:sp>
    </p:spTree>
    <p:extLst>
      <p:ext uri="{BB962C8B-B14F-4D97-AF65-F5344CB8AC3E}">
        <p14:creationId xmlns:p14="http://schemas.microsoft.com/office/powerpoint/2010/main" val="86838006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C" dirty="0" smtClean="0"/>
              <a:t>El Marco Lógico</a:t>
            </a:r>
            <a:endParaRPr lang="es-EC" dirty="0"/>
          </a:p>
        </p:txBody>
      </p:sp>
      <p:graphicFrame>
        <p:nvGraphicFramePr>
          <p:cNvPr id="4" name="Marcador de contenido 3"/>
          <p:cNvGraphicFramePr>
            <a:graphicFrameLocks noGrp="1"/>
          </p:cNvGraphicFramePr>
          <p:nvPr>
            <p:ph sz="quarter" idx="1"/>
            <p:extLst>
              <p:ext uri="{D42A27DB-BD31-4B8C-83A1-F6EECF244321}">
                <p14:modId xmlns:p14="http://schemas.microsoft.com/office/powerpoint/2010/main" val="1308858775"/>
              </p:ext>
            </p:extLst>
          </p:nvPr>
        </p:nvGraphicFramePr>
        <p:xfrm>
          <a:off x="914400" y="1447800"/>
          <a:ext cx="7772400" cy="4572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Marcador de pie de página 4"/>
          <p:cNvSpPr>
            <a:spLocks noGrp="1"/>
          </p:cNvSpPr>
          <p:nvPr>
            <p:ph type="ftr" sz="quarter" idx="11"/>
          </p:nvPr>
        </p:nvSpPr>
        <p:spPr>
          <a:xfrm>
            <a:off x="914400" y="6172200"/>
            <a:ext cx="2001416" cy="457200"/>
          </a:xfrm>
        </p:spPr>
        <p:txBody>
          <a:bodyPr/>
          <a:lstStyle/>
          <a:p>
            <a:r>
              <a:rPr lang="es-ES" dirty="0" err="1" smtClean="0"/>
              <a:t>Aldunate</a:t>
            </a:r>
            <a:r>
              <a:rPr lang="es-ES" dirty="0" smtClean="0"/>
              <a:t> y Córdoba (2011)</a:t>
            </a:r>
            <a:endParaRPr lang="es-ES" dirty="0"/>
          </a:p>
        </p:txBody>
      </p:sp>
    </p:spTree>
    <p:extLst>
      <p:ext uri="{BB962C8B-B14F-4D97-AF65-F5344CB8AC3E}">
        <p14:creationId xmlns:p14="http://schemas.microsoft.com/office/powerpoint/2010/main" val="291453072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ctr"/>
            <a:r>
              <a:rPr lang="es-EC" dirty="0"/>
              <a:t>El Marco </a:t>
            </a:r>
            <a:r>
              <a:rPr lang="es-EC" dirty="0" smtClean="0"/>
              <a:t>Lógico: fases</a:t>
            </a:r>
            <a:endParaRPr lang="es-EC" dirty="0"/>
          </a:p>
        </p:txBody>
      </p:sp>
      <p:graphicFrame>
        <p:nvGraphicFramePr>
          <p:cNvPr id="4" name="Marcador de contenido 3"/>
          <p:cNvGraphicFramePr>
            <a:graphicFrameLocks noGrp="1"/>
          </p:cNvGraphicFramePr>
          <p:nvPr>
            <p:ph sz="quarter" idx="1"/>
            <p:extLst>
              <p:ext uri="{D42A27DB-BD31-4B8C-83A1-F6EECF244321}">
                <p14:modId xmlns:p14="http://schemas.microsoft.com/office/powerpoint/2010/main" val="3144933976"/>
              </p:ext>
            </p:extLst>
          </p:nvPr>
        </p:nvGraphicFramePr>
        <p:xfrm>
          <a:off x="467544" y="1340768"/>
          <a:ext cx="8219256" cy="511256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Marcador de pie de página 4"/>
          <p:cNvSpPr>
            <a:spLocks noGrp="1"/>
          </p:cNvSpPr>
          <p:nvPr>
            <p:ph type="ftr" sz="quarter" idx="11"/>
          </p:nvPr>
        </p:nvSpPr>
        <p:spPr>
          <a:xfrm>
            <a:off x="914400" y="6172200"/>
            <a:ext cx="2001416" cy="457200"/>
          </a:xfrm>
        </p:spPr>
        <p:txBody>
          <a:bodyPr/>
          <a:lstStyle/>
          <a:p>
            <a:r>
              <a:rPr lang="es-ES" dirty="0" err="1" smtClean="0"/>
              <a:t>Aldunate</a:t>
            </a:r>
            <a:r>
              <a:rPr lang="es-ES" dirty="0" smtClean="0"/>
              <a:t> y Córdoba (2011)</a:t>
            </a:r>
            <a:endParaRPr lang="es-ES" dirty="0"/>
          </a:p>
        </p:txBody>
      </p:sp>
    </p:spTree>
    <p:extLst>
      <p:ext uri="{BB962C8B-B14F-4D97-AF65-F5344CB8AC3E}">
        <p14:creationId xmlns:p14="http://schemas.microsoft.com/office/powerpoint/2010/main" val="70092190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14400" y="274638"/>
            <a:ext cx="7772400" cy="634082"/>
          </a:xfrm>
        </p:spPr>
        <p:txBody>
          <a:bodyPr>
            <a:normAutofit fontScale="90000"/>
          </a:bodyPr>
          <a:lstStyle/>
          <a:p>
            <a:pPr algn="ctr"/>
            <a:r>
              <a:rPr lang="es-EC" dirty="0"/>
              <a:t>El Marco Lógico</a:t>
            </a:r>
            <a:r>
              <a:rPr lang="es-EC" dirty="0" smtClean="0"/>
              <a:t>: Pasos secuenciales</a:t>
            </a:r>
            <a:endParaRPr lang="es-EC" dirty="0"/>
          </a:p>
        </p:txBody>
      </p:sp>
      <p:graphicFrame>
        <p:nvGraphicFramePr>
          <p:cNvPr id="4" name="Marcador de contenido 3"/>
          <p:cNvGraphicFramePr>
            <a:graphicFrameLocks noGrp="1"/>
          </p:cNvGraphicFramePr>
          <p:nvPr>
            <p:ph sz="quarter" idx="1"/>
            <p:extLst>
              <p:ext uri="{D42A27DB-BD31-4B8C-83A1-F6EECF244321}">
                <p14:modId xmlns:p14="http://schemas.microsoft.com/office/powerpoint/2010/main" val="1113510194"/>
              </p:ext>
            </p:extLst>
          </p:nvPr>
        </p:nvGraphicFramePr>
        <p:xfrm>
          <a:off x="539552" y="908720"/>
          <a:ext cx="8280920" cy="525658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Marcador de pie de página 4"/>
          <p:cNvSpPr>
            <a:spLocks noGrp="1"/>
          </p:cNvSpPr>
          <p:nvPr>
            <p:ph type="ftr" sz="quarter" idx="11"/>
          </p:nvPr>
        </p:nvSpPr>
        <p:spPr>
          <a:xfrm>
            <a:off x="914400" y="6172200"/>
            <a:ext cx="2001416" cy="457200"/>
          </a:xfrm>
        </p:spPr>
        <p:txBody>
          <a:bodyPr/>
          <a:lstStyle/>
          <a:p>
            <a:r>
              <a:rPr lang="es-ES" dirty="0" err="1" smtClean="0"/>
              <a:t>Aldunate</a:t>
            </a:r>
            <a:r>
              <a:rPr lang="es-ES" dirty="0" smtClean="0"/>
              <a:t> y Córdoba (2011)</a:t>
            </a:r>
            <a:endParaRPr lang="es-ES" dirty="0"/>
          </a:p>
        </p:txBody>
      </p:sp>
    </p:spTree>
    <p:extLst>
      <p:ext uri="{BB962C8B-B14F-4D97-AF65-F5344CB8AC3E}">
        <p14:creationId xmlns:p14="http://schemas.microsoft.com/office/powerpoint/2010/main" val="21923315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95854" y="548680"/>
            <a:ext cx="7772400" cy="634082"/>
          </a:xfrm>
        </p:spPr>
        <p:txBody>
          <a:bodyPr>
            <a:normAutofit fontScale="90000"/>
          </a:bodyPr>
          <a:lstStyle/>
          <a:p>
            <a:pPr algn="ctr"/>
            <a:r>
              <a:rPr lang="es-EC" dirty="0"/>
              <a:t>El Marco Lógico</a:t>
            </a:r>
            <a:r>
              <a:rPr lang="es-EC" dirty="0" smtClean="0"/>
              <a:t>: La Matriz de Marco Lógico (MML)</a:t>
            </a:r>
            <a:endParaRPr lang="es-EC" dirty="0"/>
          </a:p>
        </p:txBody>
      </p:sp>
      <p:graphicFrame>
        <p:nvGraphicFramePr>
          <p:cNvPr id="4" name="Marcador de contenido 3"/>
          <p:cNvGraphicFramePr>
            <a:graphicFrameLocks noGrp="1"/>
          </p:cNvGraphicFramePr>
          <p:nvPr>
            <p:ph sz="quarter" idx="1"/>
            <p:extLst>
              <p:ext uri="{D42A27DB-BD31-4B8C-83A1-F6EECF244321}">
                <p14:modId xmlns:p14="http://schemas.microsoft.com/office/powerpoint/2010/main" val="2269796836"/>
              </p:ext>
            </p:extLst>
          </p:nvPr>
        </p:nvGraphicFramePr>
        <p:xfrm>
          <a:off x="467544" y="1182762"/>
          <a:ext cx="8280920" cy="498254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Marcador de pie de página 4"/>
          <p:cNvSpPr>
            <a:spLocks noGrp="1"/>
          </p:cNvSpPr>
          <p:nvPr>
            <p:ph type="ftr" sz="quarter" idx="11"/>
          </p:nvPr>
        </p:nvSpPr>
        <p:spPr>
          <a:xfrm>
            <a:off x="914400" y="6172200"/>
            <a:ext cx="2001416" cy="457200"/>
          </a:xfrm>
        </p:spPr>
        <p:txBody>
          <a:bodyPr/>
          <a:lstStyle/>
          <a:p>
            <a:r>
              <a:rPr lang="es-ES" dirty="0" err="1" smtClean="0"/>
              <a:t>Aldunate</a:t>
            </a:r>
            <a:r>
              <a:rPr lang="es-ES" dirty="0" smtClean="0"/>
              <a:t> y Córdoba (2011)</a:t>
            </a:r>
            <a:endParaRPr lang="es-ES" dirty="0"/>
          </a:p>
        </p:txBody>
      </p:sp>
    </p:spTree>
    <p:extLst>
      <p:ext uri="{BB962C8B-B14F-4D97-AF65-F5344CB8AC3E}">
        <p14:creationId xmlns:p14="http://schemas.microsoft.com/office/powerpoint/2010/main" val="376614316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es-EC" dirty="0" smtClean="0"/>
              <a:t>El método del Marco Lógico: partes integrantes</a:t>
            </a:r>
            <a:endParaRPr lang="es-EC" dirty="0"/>
          </a:p>
        </p:txBody>
      </p:sp>
      <p:graphicFrame>
        <p:nvGraphicFramePr>
          <p:cNvPr id="4" name="Marcador de contenido 3"/>
          <p:cNvGraphicFramePr>
            <a:graphicFrameLocks noGrp="1"/>
          </p:cNvGraphicFramePr>
          <p:nvPr>
            <p:ph sz="quarter" idx="1"/>
            <p:extLst>
              <p:ext uri="{D42A27DB-BD31-4B8C-83A1-F6EECF244321}">
                <p14:modId xmlns:p14="http://schemas.microsoft.com/office/powerpoint/2010/main" val="3448738326"/>
              </p:ext>
            </p:extLst>
          </p:nvPr>
        </p:nvGraphicFramePr>
        <p:xfrm>
          <a:off x="914400" y="1556792"/>
          <a:ext cx="7772400" cy="44630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Marcador de pie de página 4"/>
          <p:cNvSpPr>
            <a:spLocks noGrp="1"/>
          </p:cNvSpPr>
          <p:nvPr>
            <p:ph type="ftr" sz="quarter" idx="11"/>
          </p:nvPr>
        </p:nvSpPr>
        <p:spPr>
          <a:xfrm>
            <a:off x="914400" y="6172200"/>
            <a:ext cx="2001416" cy="457200"/>
          </a:xfrm>
        </p:spPr>
        <p:txBody>
          <a:bodyPr/>
          <a:lstStyle/>
          <a:p>
            <a:r>
              <a:rPr lang="es-ES" dirty="0" err="1" smtClean="0"/>
              <a:t>Aldunate</a:t>
            </a:r>
            <a:r>
              <a:rPr lang="es-ES" dirty="0" smtClean="0"/>
              <a:t> y Córdoba (2011)</a:t>
            </a:r>
            <a:endParaRPr lang="es-ES" dirty="0"/>
          </a:p>
        </p:txBody>
      </p:sp>
    </p:spTree>
    <p:extLst>
      <p:ext uri="{BB962C8B-B14F-4D97-AF65-F5344CB8AC3E}">
        <p14:creationId xmlns:p14="http://schemas.microsoft.com/office/powerpoint/2010/main" val="417485201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14400" y="274638"/>
            <a:ext cx="7772400" cy="706090"/>
          </a:xfrm>
        </p:spPr>
        <p:txBody>
          <a:bodyPr>
            <a:normAutofit/>
          </a:bodyPr>
          <a:lstStyle/>
          <a:p>
            <a:pPr algn="ctr"/>
            <a:r>
              <a:rPr lang="es-EC" sz="3200" dirty="0" smtClean="0"/>
              <a:t>Las categorías lógicas del Marco Lógico</a:t>
            </a:r>
            <a:endParaRPr lang="es-EC" sz="3200" dirty="0"/>
          </a:p>
        </p:txBody>
      </p:sp>
      <p:pic>
        <p:nvPicPr>
          <p:cNvPr id="4" name="Marcador de contenido 3"/>
          <p:cNvPicPr>
            <a:picLocks noGrp="1" noChangeAspect="1"/>
          </p:cNvPicPr>
          <p:nvPr>
            <p:ph sz="quarter" idx="1"/>
          </p:nvPr>
        </p:nvPicPr>
        <p:blipFill>
          <a:blip r:embed="rId2"/>
          <a:stretch>
            <a:fillRect/>
          </a:stretch>
        </p:blipFill>
        <p:spPr>
          <a:xfrm>
            <a:off x="599552" y="2276872"/>
            <a:ext cx="8004896" cy="2520280"/>
          </a:xfrm>
          <a:prstGeom prst="rect">
            <a:avLst/>
          </a:prstGeom>
        </p:spPr>
      </p:pic>
      <p:sp>
        <p:nvSpPr>
          <p:cNvPr id="5" name="Marcador de pie de página 4"/>
          <p:cNvSpPr>
            <a:spLocks noGrp="1"/>
          </p:cNvSpPr>
          <p:nvPr>
            <p:ph type="ftr" sz="quarter" idx="11"/>
          </p:nvPr>
        </p:nvSpPr>
        <p:spPr>
          <a:xfrm>
            <a:off x="914400" y="6172200"/>
            <a:ext cx="2001416" cy="457200"/>
          </a:xfrm>
        </p:spPr>
        <p:txBody>
          <a:bodyPr/>
          <a:lstStyle/>
          <a:p>
            <a:r>
              <a:rPr lang="es-ES" dirty="0" err="1" smtClean="0"/>
              <a:t>Aldunate</a:t>
            </a:r>
            <a:r>
              <a:rPr lang="es-ES" dirty="0" smtClean="0"/>
              <a:t> y Córdoba (2011)</a:t>
            </a:r>
            <a:endParaRPr lang="es-ES" dirty="0"/>
          </a:p>
        </p:txBody>
      </p:sp>
    </p:spTree>
    <p:extLst>
      <p:ext uri="{BB962C8B-B14F-4D97-AF65-F5344CB8AC3E}">
        <p14:creationId xmlns:p14="http://schemas.microsoft.com/office/powerpoint/2010/main" val="26255987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2800" dirty="0" smtClean="0"/>
              <a:t>ENFOQUES CONCEPTUALES</a:t>
            </a:r>
            <a:endParaRPr lang="es-ES" sz="2800" dirty="0"/>
          </a:p>
        </p:txBody>
      </p:sp>
      <p:sp>
        <p:nvSpPr>
          <p:cNvPr id="3" name="2 Marcador de contenido"/>
          <p:cNvSpPr>
            <a:spLocks noGrp="1"/>
          </p:cNvSpPr>
          <p:nvPr>
            <p:ph sz="quarter" idx="1"/>
          </p:nvPr>
        </p:nvSpPr>
        <p:spPr/>
        <p:txBody>
          <a:bodyPr>
            <a:normAutofit/>
          </a:bodyPr>
          <a:lstStyle/>
          <a:p>
            <a:pPr>
              <a:buNone/>
            </a:pPr>
            <a:r>
              <a:rPr lang="es-ES" sz="2000" b="1" dirty="0" smtClean="0"/>
              <a:t>CARACTERISTICAS  DE LA PLANIFICACION</a:t>
            </a:r>
          </a:p>
          <a:p>
            <a:pPr>
              <a:buNone/>
            </a:pPr>
            <a:endParaRPr lang="es-ES" sz="2000" dirty="0" smtClean="0"/>
          </a:p>
          <a:p>
            <a:pPr lvl="0"/>
            <a:r>
              <a:rPr lang="es-ES" sz="2000" b="1" dirty="0" smtClean="0"/>
              <a:t>Racionalidad: </a:t>
            </a:r>
            <a:r>
              <a:rPr lang="es-ES" sz="2000" dirty="0" smtClean="0"/>
              <a:t>Asegurar la realización lógica entre los diversos elementos o partes del proceso, así como en la asignación de recursos.</a:t>
            </a:r>
          </a:p>
          <a:p>
            <a:pPr lvl="0"/>
            <a:r>
              <a:rPr lang="es-ES" sz="2000" b="1" dirty="0" smtClean="0"/>
              <a:t>Universalidad: </a:t>
            </a:r>
            <a:r>
              <a:rPr lang="es-ES" sz="2000" dirty="0" smtClean="0"/>
              <a:t>Toma en cuenta a todos y cada uno de los elementos constitutivos de la sociedad</a:t>
            </a:r>
          </a:p>
          <a:p>
            <a:pPr lvl="0"/>
            <a:r>
              <a:rPr lang="es-ES" sz="2000" b="1" dirty="0" smtClean="0"/>
              <a:t>Unidad: </a:t>
            </a:r>
            <a:r>
              <a:rPr lang="es-ES" sz="2000" dirty="0" smtClean="0"/>
              <a:t>Considera a la sociedad como un solo todo orgánico.</a:t>
            </a:r>
          </a:p>
          <a:p>
            <a:pPr lvl="0"/>
            <a:r>
              <a:rPr lang="es-ES" sz="2000" b="1" dirty="0" smtClean="0"/>
              <a:t>Previsión: </a:t>
            </a:r>
            <a:r>
              <a:rPr lang="es-ES" sz="2000" dirty="0" smtClean="0"/>
              <a:t>Es establecer la ocurrencia de los hechos futuros y las medidas presentes para manejar esos hechos.</a:t>
            </a:r>
          </a:p>
          <a:p>
            <a:pPr lvl="0"/>
            <a:r>
              <a:rPr lang="es-ES" sz="2000" b="1" dirty="0" smtClean="0"/>
              <a:t>Continuidad: </a:t>
            </a:r>
            <a:r>
              <a:rPr lang="es-ES" sz="2000" dirty="0" smtClean="0"/>
              <a:t>Proceso permanente en el tiempo.</a:t>
            </a:r>
          </a:p>
          <a:p>
            <a:r>
              <a:rPr lang="es-ES" sz="2000" b="1" dirty="0" smtClean="0"/>
              <a:t>Inherencia: </a:t>
            </a:r>
            <a:r>
              <a:rPr lang="es-ES" sz="2000" dirty="0" smtClean="0"/>
              <a:t>Es propia (proceso de planificación) o consustancial con el funcionamiento adecuado (racional) de la sociedad.</a:t>
            </a:r>
            <a:endParaRPr lang="es-ES" sz="20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2800" dirty="0" smtClean="0"/>
              <a:t>ENFOQUES CONCEPTUALES</a:t>
            </a:r>
            <a:endParaRPr lang="es-ES" sz="2800" dirty="0"/>
          </a:p>
        </p:txBody>
      </p:sp>
      <p:sp>
        <p:nvSpPr>
          <p:cNvPr id="3" name="2 Marcador de contenido"/>
          <p:cNvSpPr>
            <a:spLocks noGrp="1"/>
          </p:cNvSpPr>
          <p:nvPr>
            <p:ph sz="quarter" idx="1"/>
          </p:nvPr>
        </p:nvSpPr>
        <p:spPr/>
        <p:txBody>
          <a:bodyPr>
            <a:normAutofit lnSpcReduction="10000"/>
          </a:bodyPr>
          <a:lstStyle/>
          <a:p>
            <a:pPr>
              <a:buNone/>
            </a:pPr>
            <a:r>
              <a:rPr lang="es-ES" sz="2000" b="1" dirty="0" smtClean="0"/>
              <a:t>SISTEMA  DE LA PLANIFICACION</a:t>
            </a:r>
          </a:p>
          <a:p>
            <a:r>
              <a:rPr lang="es-ES" sz="2000" dirty="0" smtClean="0"/>
              <a:t>Conjunto de condiciones que permite mantener y aplicar de manera vigente y activa el proceso de planificación.</a:t>
            </a:r>
          </a:p>
          <a:p>
            <a:r>
              <a:rPr lang="es-ES" sz="2000" dirty="0" smtClean="0"/>
              <a:t>Estructura básica que hace que la planificación sea en forma orgánica, fluida y eficiente. Esto implica</a:t>
            </a:r>
          </a:p>
          <a:p>
            <a:endParaRPr lang="es-ES" sz="2000" dirty="0" smtClean="0"/>
          </a:p>
          <a:p>
            <a:pPr lvl="2">
              <a:buFont typeface="Wingdings" pitchFamily="2" charset="2"/>
              <a:buChar char="q"/>
            </a:pPr>
            <a:r>
              <a:rPr lang="es-ES" sz="2100" dirty="0" smtClean="0"/>
              <a:t>Existencia de disposiciones legales y reglamentarias pertinentes.</a:t>
            </a:r>
          </a:p>
          <a:p>
            <a:pPr lvl="2">
              <a:buFont typeface="Wingdings" pitchFamily="2" charset="2"/>
              <a:buChar char="q"/>
            </a:pPr>
            <a:r>
              <a:rPr lang="es-ES" sz="2100" dirty="0" smtClean="0"/>
              <a:t>Existencia de instituciones y entidades con funciones de planificación y coordinación.</a:t>
            </a:r>
          </a:p>
          <a:p>
            <a:pPr lvl="2">
              <a:buFont typeface="Wingdings" pitchFamily="2" charset="2"/>
              <a:buChar char="q"/>
            </a:pPr>
            <a:r>
              <a:rPr lang="es-ES" sz="2100" dirty="0" smtClean="0"/>
              <a:t>Disponibilidad de recursos humanos calificados en materia de planificación.</a:t>
            </a:r>
          </a:p>
          <a:p>
            <a:pPr lvl="2">
              <a:buFont typeface="Wingdings" pitchFamily="2" charset="2"/>
              <a:buChar char="q"/>
            </a:pPr>
            <a:r>
              <a:rPr lang="es-ES" sz="2100" dirty="0" smtClean="0"/>
              <a:t>Conocimientos y manejo de un acervo conceptual sobre la sociedad y planificación.</a:t>
            </a:r>
          </a:p>
          <a:p>
            <a:pPr lvl="2">
              <a:buFont typeface="Wingdings" pitchFamily="2" charset="2"/>
              <a:buChar char="q"/>
            </a:pPr>
            <a:r>
              <a:rPr lang="es-ES" sz="2100" dirty="0" smtClean="0"/>
              <a:t>Existencia de instrumental teórico, metodológico y técnico.</a:t>
            </a:r>
          </a:p>
          <a:p>
            <a:pPr lvl="1">
              <a:buFont typeface="Wingdings" pitchFamily="2" charset="2"/>
              <a:buChar char="q"/>
            </a:pPr>
            <a:endParaRPr lang="es-ES" sz="2000" dirty="0" smtClean="0"/>
          </a:p>
          <a:p>
            <a:endParaRPr lang="es-ES" sz="20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2800" dirty="0" smtClean="0"/>
              <a:t>ENFOQUES CONCEPTUALES</a:t>
            </a:r>
            <a:endParaRPr lang="es-ES" sz="2800" dirty="0"/>
          </a:p>
        </p:txBody>
      </p:sp>
      <p:sp>
        <p:nvSpPr>
          <p:cNvPr id="3" name="2 Marcador de contenido"/>
          <p:cNvSpPr>
            <a:spLocks noGrp="1"/>
          </p:cNvSpPr>
          <p:nvPr>
            <p:ph sz="quarter" idx="1"/>
          </p:nvPr>
        </p:nvSpPr>
        <p:spPr/>
        <p:txBody>
          <a:bodyPr>
            <a:normAutofit/>
          </a:bodyPr>
          <a:lstStyle/>
          <a:p>
            <a:pPr>
              <a:buNone/>
            </a:pPr>
            <a:r>
              <a:rPr lang="es-ES" sz="2000" b="1" dirty="0" smtClean="0"/>
              <a:t>Plan de Desarrollo</a:t>
            </a:r>
          </a:p>
          <a:p>
            <a:pPr>
              <a:buNone/>
            </a:pPr>
            <a:endParaRPr lang="es-ES" sz="2000" b="1" dirty="0" smtClean="0"/>
          </a:p>
          <a:p>
            <a:pPr lvl="1">
              <a:buFont typeface="Wingdings" pitchFamily="2" charset="2"/>
              <a:buChar char="q"/>
            </a:pPr>
            <a:r>
              <a:rPr lang="es-ES" sz="2000" dirty="0" smtClean="0"/>
              <a:t>Es el producto o resultado indispensable del proceso de planificación.</a:t>
            </a:r>
          </a:p>
          <a:p>
            <a:pPr lvl="1">
              <a:buNone/>
            </a:pPr>
            <a:endParaRPr lang="es-ES" sz="2000" dirty="0" smtClean="0"/>
          </a:p>
          <a:p>
            <a:pPr lvl="1">
              <a:buFont typeface="Wingdings" pitchFamily="2" charset="2"/>
              <a:buChar char="q"/>
            </a:pPr>
            <a:r>
              <a:rPr lang="es-ES" sz="2000" dirty="0" smtClean="0"/>
              <a:t>Documento formal que describe e integra:</a:t>
            </a:r>
          </a:p>
          <a:p>
            <a:pPr lvl="2">
              <a:buFont typeface="Wingdings" pitchFamily="2" charset="2"/>
              <a:buChar char="q"/>
            </a:pPr>
            <a:r>
              <a:rPr lang="es-ES" sz="1600" dirty="0" smtClean="0"/>
              <a:t>Los propósitos cualitativos y cuantitativos</a:t>
            </a:r>
          </a:p>
          <a:p>
            <a:pPr lvl="2">
              <a:buFont typeface="Wingdings" pitchFamily="2" charset="2"/>
              <a:buChar char="q"/>
            </a:pPr>
            <a:r>
              <a:rPr lang="es-ES" sz="1600" dirty="0" smtClean="0"/>
              <a:t>Las actividades que deben llevarse a cabo</a:t>
            </a:r>
          </a:p>
          <a:p>
            <a:pPr lvl="2">
              <a:buFont typeface="Wingdings" pitchFamily="2" charset="2"/>
              <a:buChar char="q"/>
            </a:pPr>
            <a:r>
              <a:rPr lang="es-ES" sz="1600" dirty="0" smtClean="0"/>
              <a:t>Los recursos que se va a utilizar </a:t>
            </a:r>
          </a:p>
          <a:p>
            <a:pPr lvl="2">
              <a:buFont typeface="Wingdings" pitchFamily="2" charset="2"/>
              <a:buChar char="q"/>
            </a:pPr>
            <a:r>
              <a:rPr lang="es-ES" sz="1600" dirty="0" smtClean="0"/>
              <a:t>Los agentes que van a intervenir en las tareas</a:t>
            </a:r>
          </a:p>
          <a:p>
            <a:endParaRPr lang="es-ES" sz="20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2800" dirty="0" smtClean="0"/>
              <a:t>ENFOQUES CONCEPTUALES</a:t>
            </a:r>
            <a:endParaRPr lang="es-ES" sz="2800" dirty="0"/>
          </a:p>
        </p:txBody>
      </p:sp>
      <p:sp>
        <p:nvSpPr>
          <p:cNvPr id="3" name="2 Marcador de contenido"/>
          <p:cNvSpPr>
            <a:spLocks noGrp="1"/>
          </p:cNvSpPr>
          <p:nvPr>
            <p:ph sz="quarter" idx="1"/>
          </p:nvPr>
        </p:nvSpPr>
        <p:spPr/>
        <p:txBody>
          <a:bodyPr>
            <a:normAutofit/>
          </a:bodyPr>
          <a:lstStyle/>
          <a:p>
            <a:pPr>
              <a:buNone/>
            </a:pPr>
            <a:r>
              <a:rPr lang="es-ES" sz="2000" b="1" dirty="0" smtClean="0"/>
              <a:t>Clases de Plan</a:t>
            </a:r>
          </a:p>
          <a:p>
            <a:pPr>
              <a:buNone/>
            </a:pPr>
            <a:endParaRPr lang="es-ES" sz="2000" b="1" dirty="0" smtClean="0"/>
          </a:p>
          <a:p>
            <a:pPr>
              <a:buFont typeface="Wingdings" pitchFamily="2" charset="2"/>
              <a:buChar char="q"/>
            </a:pPr>
            <a:r>
              <a:rPr lang="es-ES" sz="2000" b="1" dirty="0" smtClean="0"/>
              <a:t>Según el alcance del enfoque </a:t>
            </a:r>
          </a:p>
          <a:p>
            <a:pPr>
              <a:buNone/>
            </a:pPr>
            <a:endParaRPr lang="es-ES" sz="2000" b="1" dirty="0" smtClean="0"/>
          </a:p>
          <a:p>
            <a:pPr lvl="1">
              <a:buFont typeface="Wingdings" pitchFamily="2" charset="2"/>
              <a:buChar char="q"/>
            </a:pPr>
            <a:r>
              <a:rPr lang="es-ES" sz="2000" b="1" dirty="0" smtClean="0"/>
              <a:t>Global</a:t>
            </a:r>
          </a:p>
          <a:p>
            <a:pPr lvl="2">
              <a:buFont typeface="Wingdings" pitchFamily="2" charset="2"/>
              <a:buChar char="q"/>
            </a:pPr>
            <a:r>
              <a:rPr lang="es-ES" sz="1600" dirty="0" smtClean="0"/>
              <a:t>Considera a la sociedad y a la economía en su conjunto como un todo integral.</a:t>
            </a:r>
          </a:p>
          <a:p>
            <a:pPr lvl="1">
              <a:buFont typeface="Wingdings" pitchFamily="2" charset="2"/>
              <a:buChar char="q"/>
            </a:pPr>
            <a:r>
              <a:rPr lang="es-ES" sz="2000" b="1" dirty="0" smtClean="0"/>
              <a:t>Sectorial</a:t>
            </a:r>
          </a:p>
          <a:p>
            <a:pPr lvl="2">
              <a:buFont typeface="Wingdings" pitchFamily="2" charset="2"/>
              <a:buChar char="q"/>
            </a:pPr>
            <a:r>
              <a:rPr lang="es-ES" sz="1600" dirty="0" smtClean="0"/>
              <a:t>Se orienta a las diversas actividades económicas que tienen lugar en la sociedad.</a:t>
            </a:r>
          </a:p>
          <a:p>
            <a:pPr lvl="1">
              <a:buFont typeface="Wingdings" pitchFamily="2" charset="2"/>
              <a:buChar char="q"/>
            </a:pPr>
            <a:r>
              <a:rPr lang="es-ES" sz="2000" b="1" dirty="0" smtClean="0"/>
              <a:t>Espacial</a:t>
            </a:r>
          </a:p>
          <a:p>
            <a:pPr lvl="2">
              <a:buFont typeface="Wingdings" pitchFamily="2" charset="2"/>
              <a:buChar char="q"/>
            </a:pPr>
            <a:r>
              <a:rPr lang="es-ES" sz="1600" dirty="0" smtClean="0"/>
              <a:t>Parte de la visión de un determinado espacio geográfico, ámbito </a:t>
            </a:r>
            <a:r>
              <a:rPr lang="es-ES" sz="1600" dirty="0" err="1" smtClean="0"/>
              <a:t>geo</a:t>
            </a:r>
            <a:r>
              <a:rPr lang="es-ES" sz="1600" dirty="0" smtClean="0"/>
              <a:t>-económico.</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2800" dirty="0" smtClean="0"/>
              <a:t>ENFOQUE CONCEPTUALES</a:t>
            </a:r>
            <a:endParaRPr lang="es-ES" sz="2800" dirty="0"/>
          </a:p>
        </p:txBody>
      </p:sp>
      <p:sp>
        <p:nvSpPr>
          <p:cNvPr id="3" name="2 Marcador de contenido"/>
          <p:cNvSpPr>
            <a:spLocks noGrp="1"/>
          </p:cNvSpPr>
          <p:nvPr>
            <p:ph sz="quarter" idx="1"/>
          </p:nvPr>
        </p:nvSpPr>
        <p:spPr/>
        <p:txBody>
          <a:bodyPr>
            <a:normAutofit/>
          </a:bodyPr>
          <a:lstStyle/>
          <a:p>
            <a:pPr>
              <a:buNone/>
            </a:pPr>
            <a:r>
              <a:rPr lang="es-ES" sz="2000" b="1" dirty="0" smtClean="0"/>
              <a:t>Clases de Plan</a:t>
            </a:r>
          </a:p>
          <a:p>
            <a:pPr>
              <a:buNone/>
            </a:pPr>
            <a:endParaRPr lang="es-ES" sz="2000" b="1" dirty="0" smtClean="0"/>
          </a:p>
          <a:p>
            <a:pPr>
              <a:buFont typeface="Wingdings" pitchFamily="2" charset="2"/>
              <a:buChar char="q"/>
            </a:pPr>
            <a:r>
              <a:rPr lang="es-ES" sz="2000" b="1" dirty="0" smtClean="0"/>
              <a:t>Según el Nivel o Amplitud Geográfica</a:t>
            </a:r>
          </a:p>
          <a:p>
            <a:pPr>
              <a:buNone/>
            </a:pPr>
            <a:endParaRPr lang="es-ES" sz="2000" b="1" dirty="0" smtClean="0"/>
          </a:p>
          <a:p>
            <a:pPr lvl="1">
              <a:buFont typeface="Wingdings" pitchFamily="2" charset="2"/>
              <a:buChar char="q"/>
            </a:pPr>
            <a:r>
              <a:rPr lang="es-ES" sz="2000" b="1" dirty="0" smtClean="0"/>
              <a:t>Nacional</a:t>
            </a:r>
          </a:p>
          <a:p>
            <a:pPr lvl="2">
              <a:buFont typeface="Wingdings" pitchFamily="2" charset="2"/>
              <a:buChar char="q"/>
            </a:pPr>
            <a:r>
              <a:rPr lang="es-ES" sz="1600" dirty="0" smtClean="0"/>
              <a:t>Toma en cuenta las diversas interrelaciones, fenómenos, variables y actividades; localizados en todo el territorio nacional. </a:t>
            </a:r>
            <a:endParaRPr lang="es-ES" sz="1200" dirty="0" smtClean="0"/>
          </a:p>
          <a:p>
            <a:pPr lvl="1">
              <a:buFont typeface="Wingdings" pitchFamily="2" charset="2"/>
              <a:buChar char="q"/>
            </a:pPr>
            <a:r>
              <a:rPr lang="es-ES" sz="2000" b="1" dirty="0" smtClean="0"/>
              <a:t>Regional</a:t>
            </a:r>
          </a:p>
          <a:p>
            <a:pPr lvl="2">
              <a:buFont typeface="Wingdings" pitchFamily="2" charset="2"/>
              <a:buChar char="q"/>
            </a:pPr>
            <a:r>
              <a:rPr lang="es-ES" sz="1600" dirty="0" smtClean="0"/>
              <a:t>Considera la fenomenología económica y social que se da al interior de una determinada región económica.</a:t>
            </a:r>
          </a:p>
          <a:p>
            <a:pPr lvl="1">
              <a:buFont typeface="Wingdings" pitchFamily="2" charset="2"/>
              <a:buChar char="q"/>
            </a:pPr>
            <a:r>
              <a:rPr lang="es-ES" sz="2000" b="1" dirty="0" smtClean="0"/>
              <a:t>Local</a:t>
            </a:r>
          </a:p>
          <a:p>
            <a:pPr lvl="2">
              <a:buFont typeface="Wingdings" pitchFamily="2" charset="2"/>
              <a:buChar char="q"/>
            </a:pPr>
            <a:r>
              <a:rPr lang="es-ES" sz="1600" dirty="0" smtClean="0"/>
              <a:t>Cuando se aplica a una determinada localidad </a:t>
            </a:r>
            <a:r>
              <a:rPr lang="es-ES" sz="1600" dirty="0" err="1" smtClean="0"/>
              <a:t>geo</a:t>
            </a:r>
            <a:r>
              <a:rPr lang="es-ES" sz="1600" dirty="0" smtClean="0"/>
              <a:t>-económica.</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2800" dirty="0" smtClean="0"/>
              <a:t>ENFOQUES CONCEPTUALES</a:t>
            </a:r>
            <a:endParaRPr lang="es-ES" sz="2800" dirty="0"/>
          </a:p>
        </p:txBody>
      </p:sp>
      <p:sp>
        <p:nvSpPr>
          <p:cNvPr id="3" name="2 Marcador de contenido"/>
          <p:cNvSpPr>
            <a:spLocks noGrp="1"/>
          </p:cNvSpPr>
          <p:nvPr>
            <p:ph sz="quarter" idx="1"/>
          </p:nvPr>
        </p:nvSpPr>
        <p:spPr/>
        <p:txBody>
          <a:bodyPr>
            <a:normAutofit/>
          </a:bodyPr>
          <a:lstStyle/>
          <a:p>
            <a:pPr>
              <a:buNone/>
            </a:pPr>
            <a:r>
              <a:rPr lang="es-ES" sz="2000" b="1" dirty="0" smtClean="0"/>
              <a:t>Clases de Plan</a:t>
            </a:r>
          </a:p>
          <a:p>
            <a:pPr>
              <a:buNone/>
            </a:pPr>
            <a:endParaRPr lang="es-ES" sz="2000" b="1" dirty="0" smtClean="0"/>
          </a:p>
          <a:p>
            <a:pPr>
              <a:buFont typeface="Wingdings" pitchFamily="2" charset="2"/>
              <a:buChar char="q"/>
            </a:pPr>
            <a:r>
              <a:rPr lang="es-ES" sz="2000" b="1" dirty="0" smtClean="0"/>
              <a:t>Según la Temporalidad</a:t>
            </a:r>
          </a:p>
          <a:p>
            <a:pPr>
              <a:buNone/>
            </a:pPr>
            <a:endParaRPr lang="es-ES" sz="2000" b="1" dirty="0" smtClean="0"/>
          </a:p>
          <a:p>
            <a:pPr lvl="1">
              <a:buFont typeface="Wingdings" pitchFamily="2" charset="2"/>
              <a:buChar char="q"/>
            </a:pPr>
            <a:r>
              <a:rPr lang="es-ES" sz="2000" b="1" dirty="0" smtClean="0"/>
              <a:t>Largo Plazo</a:t>
            </a:r>
          </a:p>
          <a:p>
            <a:pPr lvl="2">
              <a:buFont typeface="Wingdings" pitchFamily="2" charset="2"/>
              <a:buChar char="q"/>
            </a:pPr>
            <a:r>
              <a:rPr lang="es-ES" sz="1600" dirty="0" smtClean="0"/>
              <a:t>Las características de la economía y la sociedad de un país en el futuro. (10 a 30 años)</a:t>
            </a:r>
            <a:endParaRPr lang="es-ES" sz="1200" dirty="0" smtClean="0"/>
          </a:p>
          <a:p>
            <a:pPr lvl="1">
              <a:buFont typeface="Wingdings" pitchFamily="2" charset="2"/>
              <a:buChar char="q"/>
            </a:pPr>
            <a:r>
              <a:rPr lang="es-ES" sz="2000" b="1" dirty="0" smtClean="0"/>
              <a:t>Mediano Plazo</a:t>
            </a:r>
          </a:p>
          <a:p>
            <a:pPr lvl="2">
              <a:buFont typeface="Wingdings" pitchFamily="2" charset="2"/>
              <a:buChar char="q"/>
            </a:pPr>
            <a:r>
              <a:rPr lang="es-ES" sz="1600" dirty="0" smtClean="0"/>
              <a:t>Se mide en quinquenios. Presiones de la sociedad para solucionar sus necesidades y voluntad política para atender esos pedidos.</a:t>
            </a:r>
          </a:p>
          <a:p>
            <a:pPr lvl="1">
              <a:buFont typeface="Wingdings" pitchFamily="2" charset="2"/>
              <a:buChar char="q"/>
            </a:pPr>
            <a:r>
              <a:rPr lang="es-ES" sz="2000" b="1" dirty="0" smtClean="0"/>
              <a:t>Corto Plazo</a:t>
            </a:r>
          </a:p>
          <a:p>
            <a:pPr lvl="2">
              <a:buFont typeface="Wingdings" pitchFamily="2" charset="2"/>
              <a:buChar char="q"/>
            </a:pPr>
            <a:r>
              <a:rPr lang="es-ES" sz="1600" dirty="0" smtClean="0"/>
              <a:t>Se mide en meses por lo general. Lapso en que se realizan las actividades y tareas dentro de programas o proyectos. POA.</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ES" sz="2800" dirty="0" smtClean="0"/>
              <a:t>ENFOQUES CONCEPTUALES</a:t>
            </a:r>
            <a:endParaRPr lang="es-ES" sz="2800" dirty="0"/>
          </a:p>
        </p:txBody>
      </p:sp>
      <p:sp>
        <p:nvSpPr>
          <p:cNvPr id="3" name="2 Marcador de contenido"/>
          <p:cNvSpPr>
            <a:spLocks noGrp="1"/>
          </p:cNvSpPr>
          <p:nvPr>
            <p:ph sz="quarter" idx="1"/>
          </p:nvPr>
        </p:nvSpPr>
        <p:spPr/>
        <p:txBody>
          <a:bodyPr>
            <a:normAutofit/>
          </a:bodyPr>
          <a:lstStyle/>
          <a:p>
            <a:pPr algn="ctr">
              <a:buNone/>
            </a:pPr>
            <a:r>
              <a:rPr lang="es-ES" sz="2000" b="1" dirty="0" smtClean="0"/>
              <a:t>PLAN-PROGRAMA-PROYECTO</a:t>
            </a:r>
          </a:p>
          <a:p>
            <a:pPr>
              <a:buFont typeface="Wingdings" pitchFamily="2" charset="2"/>
              <a:buChar char="q"/>
            </a:pPr>
            <a:r>
              <a:rPr lang="es-ES" sz="2000" b="1" dirty="0" smtClean="0"/>
              <a:t>Plan</a:t>
            </a:r>
          </a:p>
          <a:p>
            <a:pPr lvl="1">
              <a:buFont typeface="Wingdings" pitchFamily="2" charset="2"/>
              <a:buChar char="q"/>
            </a:pPr>
            <a:r>
              <a:rPr lang="es-ES" sz="2000" dirty="0" smtClean="0"/>
              <a:t>Aspecto global de todas las actividades</a:t>
            </a:r>
          </a:p>
          <a:p>
            <a:pPr lvl="1">
              <a:buFont typeface="Wingdings" pitchFamily="2" charset="2"/>
              <a:buChar char="q"/>
            </a:pPr>
            <a:r>
              <a:rPr lang="es-ES" sz="2000" dirty="0" smtClean="0"/>
              <a:t>Un plan contempla programas y proyectos, además de: propósitos y objetivos.</a:t>
            </a:r>
          </a:p>
          <a:p>
            <a:pPr lvl="1">
              <a:buFont typeface="Wingdings" pitchFamily="2" charset="2"/>
              <a:buChar char="q"/>
            </a:pPr>
            <a:r>
              <a:rPr lang="es-ES" sz="2000" dirty="0" smtClean="0"/>
              <a:t>Es un conjunto ordenado de:</a:t>
            </a:r>
          </a:p>
          <a:p>
            <a:pPr lvl="2">
              <a:buFont typeface="Wingdings" pitchFamily="2" charset="2"/>
              <a:buChar char="q"/>
            </a:pPr>
            <a:r>
              <a:rPr lang="es-ES" sz="1600" dirty="0" smtClean="0"/>
              <a:t>Objetivos</a:t>
            </a:r>
          </a:p>
          <a:p>
            <a:pPr lvl="2">
              <a:buFont typeface="Wingdings" pitchFamily="2" charset="2"/>
              <a:buChar char="q"/>
            </a:pPr>
            <a:r>
              <a:rPr lang="es-ES" sz="1600" dirty="0" smtClean="0"/>
              <a:t>Metas</a:t>
            </a:r>
          </a:p>
          <a:p>
            <a:pPr lvl="2">
              <a:buFont typeface="Wingdings" pitchFamily="2" charset="2"/>
              <a:buChar char="q"/>
            </a:pPr>
            <a:r>
              <a:rPr lang="es-ES" sz="1600" dirty="0" smtClean="0"/>
              <a:t>Políticas</a:t>
            </a:r>
          </a:p>
          <a:p>
            <a:pPr lvl="2">
              <a:buFont typeface="Wingdings" pitchFamily="2" charset="2"/>
              <a:buChar char="q"/>
            </a:pPr>
            <a:r>
              <a:rPr lang="es-ES" sz="1600" dirty="0" smtClean="0"/>
              <a:t>Instrumentos</a:t>
            </a:r>
          </a:p>
          <a:p>
            <a:pPr lvl="2">
              <a:buFont typeface="Wingdings" pitchFamily="2" charset="2"/>
              <a:buChar char="q"/>
            </a:pPr>
            <a:r>
              <a:rPr lang="es-ES" sz="1600" dirty="0" smtClean="0"/>
              <a:t>Programas</a:t>
            </a:r>
          </a:p>
          <a:p>
            <a:pPr lvl="2">
              <a:buFont typeface="Wingdings" pitchFamily="2" charset="2"/>
              <a:buChar char="q"/>
            </a:pPr>
            <a:r>
              <a:rPr lang="es-ES" sz="1600" dirty="0" smtClean="0"/>
              <a:t>Proyectos </a:t>
            </a:r>
          </a:p>
          <a:p>
            <a:pPr lvl="2">
              <a:buFont typeface="Wingdings" pitchFamily="2" charset="2"/>
              <a:buChar char="q"/>
            </a:pPr>
            <a:r>
              <a:rPr lang="es-ES" sz="1600" dirty="0" smtClean="0"/>
              <a:t>Medios</a:t>
            </a:r>
          </a:p>
          <a:p>
            <a:pPr lvl="1">
              <a:buFont typeface="Wingdings" pitchFamily="2" charset="2"/>
              <a:buChar char="q"/>
            </a:pPr>
            <a:endParaRPr lang="es-ES" sz="1600"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dad">
  <a:themeElements>
    <a:clrScheme name="Equidad">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dad">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dad">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Equity</Template>
  <TotalTime>1631</TotalTime>
  <Words>1898</Words>
  <Application>Microsoft Office PowerPoint</Application>
  <PresentationFormat>Presentación en pantalla (4:3)</PresentationFormat>
  <Paragraphs>211</Paragraphs>
  <Slides>28</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28</vt:i4>
      </vt:variant>
    </vt:vector>
  </HeadingPairs>
  <TitlesOfParts>
    <vt:vector size="34" baseType="lpstr">
      <vt:lpstr>Calibri</vt:lpstr>
      <vt:lpstr>Franklin Gothic Book</vt:lpstr>
      <vt:lpstr>Perpetua</vt:lpstr>
      <vt:lpstr>Wingdings</vt:lpstr>
      <vt:lpstr>Wingdings 2</vt:lpstr>
      <vt:lpstr>Equidad</vt:lpstr>
      <vt:lpstr>PROYECTOS DE INVERSIÓN SOCIAL</vt:lpstr>
      <vt:lpstr>ENFOQUES CONCEPTUALES</vt:lpstr>
      <vt:lpstr>ENFOQUES CONCEPTUALES</vt:lpstr>
      <vt:lpstr>ENFOQUES CONCEPTUALES</vt:lpstr>
      <vt:lpstr>ENFOQUES CONCEPTUALES</vt:lpstr>
      <vt:lpstr>ENFOQUES CONCEPTUALES</vt:lpstr>
      <vt:lpstr>ENFOQUE CONCEPTUALES</vt:lpstr>
      <vt:lpstr>ENFOQUES CONCEPTUALES</vt:lpstr>
      <vt:lpstr>ENFOQUES CONCEPTUALES</vt:lpstr>
      <vt:lpstr>ENFOQUES CONCEPTUALES</vt:lpstr>
      <vt:lpstr>ENFOQUES CONCEPTUALES</vt:lpstr>
      <vt:lpstr>Clasificación de los proyectos</vt:lpstr>
      <vt:lpstr>Clasificación de los proyectos</vt:lpstr>
      <vt:lpstr>Clasificación de los proyectos</vt:lpstr>
      <vt:lpstr>Clasificación de los proyectos</vt:lpstr>
      <vt:lpstr>Los proyectos sociales</vt:lpstr>
      <vt:lpstr>Los proyectos sociales</vt:lpstr>
      <vt:lpstr>Los proyectos sociales</vt:lpstr>
      <vt:lpstr>Los proyectos sociales</vt:lpstr>
      <vt:lpstr>Los proyectos sociales</vt:lpstr>
      <vt:lpstr>EL CICLO DEL PROYECTO</vt:lpstr>
      <vt:lpstr>EL CICLO DEL MANEJO DEL PROYECTOS</vt:lpstr>
      <vt:lpstr>El Marco Lógico</vt:lpstr>
      <vt:lpstr>El Marco Lógico: fases</vt:lpstr>
      <vt:lpstr>El Marco Lógico: Pasos secuenciales</vt:lpstr>
      <vt:lpstr>El Marco Lógico: La Matriz de Marco Lógico (MML)</vt:lpstr>
      <vt:lpstr>El método del Marco Lógico: partes integrantes</vt:lpstr>
      <vt:lpstr>Las categorías lógicas del Marco Lógico</vt:lpstr>
    </vt:vector>
  </TitlesOfParts>
  <Company>privada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Maestría en Diseño Curricular y Evaluación Educativa</dc:title>
  <dc:creator>user</dc:creator>
  <cp:lastModifiedBy>Sebas</cp:lastModifiedBy>
  <cp:revision>120</cp:revision>
  <dcterms:created xsi:type="dcterms:W3CDTF">2010-03-31T12:50:53Z</dcterms:created>
  <dcterms:modified xsi:type="dcterms:W3CDTF">2022-10-07T15:13:20Z</dcterms:modified>
</cp:coreProperties>
</file>