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332656"/>
            <a:ext cx="8820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NO TE DETENGAS</a:t>
            </a:r>
          </a:p>
          <a:p>
            <a:r>
              <a:rPr lang="es-ES_tradnl" sz="2400" dirty="0"/>
              <a:t>No te detengas en lo malo que has hecho; camina en lo bueno que puedes hacer.</a:t>
            </a:r>
            <a:endParaRPr lang="es-ES" sz="2400" dirty="0"/>
          </a:p>
          <a:p>
            <a:r>
              <a:rPr lang="es-EC" sz="2400" dirty="0"/>
              <a:t>No te culpes por lo que hiciste, más bien, decídete a cambiar.</a:t>
            </a:r>
            <a:endParaRPr lang="es-ES" sz="2400" dirty="0"/>
          </a:p>
          <a:p>
            <a:r>
              <a:rPr lang="es-EC" sz="2400" dirty="0"/>
              <a:t>No te mires con tus ojos, contémplate con la mirada de Dios.</a:t>
            </a:r>
            <a:endParaRPr lang="es-ES" sz="2400" dirty="0"/>
          </a:p>
          <a:p>
            <a:r>
              <a:rPr lang="es-EC" sz="2400" dirty="0"/>
              <a:t>No pienses en lo largo del camino de tu transformación, sino en cada paso que puedes dar para ser lo que quieres ser.</a:t>
            </a:r>
            <a:endParaRPr lang="es-ES" sz="2400" dirty="0"/>
          </a:p>
          <a:p>
            <a:r>
              <a:rPr lang="es-EC" sz="2400" dirty="0"/>
              <a:t>No confíes tu suerte en fuerzas ajenas, pon tu vida en tus manos y en tu propia fuerza.</a:t>
            </a:r>
            <a:endParaRPr lang="es-ES" sz="2400" dirty="0"/>
          </a:p>
          <a:p>
            <a:r>
              <a:rPr lang="es-EC" sz="2400" dirty="0"/>
              <a:t>No trates que otros cambien, se responsable de tu propio destino, cambia primero tú.</a:t>
            </a:r>
            <a:endParaRPr lang="es-ES" sz="2400" dirty="0"/>
          </a:p>
          <a:p>
            <a:r>
              <a:rPr lang="es-EC" sz="2400" dirty="0"/>
              <a:t>Deja que el amor te dirija y no pretendas esquivarte.</a:t>
            </a:r>
            <a:endParaRPr lang="es-ES" sz="2400" dirty="0"/>
          </a:p>
          <a:p>
            <a:r>
              <a:rPr lang="es-EC" sz="2400" dirty="0"/>
              <a:t>Solo contempla la meta y no veas que tan difícil es alcanzarla.</a:t>
            </a:r>
            <a:endParaRPr lang="es-ES" sz="2400" dirty="0"/>
          </a:p>
          <a:p>
            <a:r>
              <a:rPr lang="es-EC" sz="2400" dirty="0"/>
              <a:t>Vive cada día a plenitud, aprovecha tu existencia y deja que el futuro se encargue de tu suerte</a:t>
            </a:r>
            <a:r>
              <a:rPr lang="es-EC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140524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612845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dirty="0"/>
              <a:t>No sufras por lo que viene, recuerda que cada día es un nuevo amanecer.</a:t>
            </a:r>
            <a:endParaRPr lang="es-ES" sz="2400" dirty="0"/>
          </a:p>
          <a:p>
            <a:r>
              <a:rPr lang="es-EC" sz="2400" dirty="0"/>
              <a:t>Busca con quien compartir tus sueños y te acompañe en la lucha por la libertad.</a:t>
            </a:r>
            <a:endParaRPr lang="es-ES" sz="2400" dirty="0"/>
          </a:p>
          <a:p>
            <a:r>
              <a:rPr lang="es-EC" sz="2400" dirty="0"/>
              <a:t>No te des por vencido, piensa que si Dios te ha dado la vida, es porque sabe que tú puedes con ella.</a:t>
            </a:r>
            <a:endParaRPr lang="es-ES" sz="2400" dirty="0"/>
          </a:p>
          <a:p>
            <a:r>
              <a:rPr lang="es-EC" sz="2400" dirty="0"/>
              <a:t>Si algún día te sientes cansado, busca el descanso en tus metas que renovará tus fuerzas.</a:t>
            </a:r>
            <a:endParaRPr lang="es-ES" sz="2400" dirty="0"/>
          </a:p>
          <a:p>
            <a:r>
              <a:rPr lang="es-EC" sz="2400" dirty="0"/>
              <a:t>Si te sientes atado a alguien rompe  las ataduras de la pasión y vuelve a creer en el poder de la liberación.</a:t>
            </a:r>
            <a:endParaRPr lang="es-ES" sz="2400" dirty="0"/>
          </a:p>
          <a:p>
            <a:r>
              <a:rPr lang="es-EC" sz="2400" dirty="0"/>
              <a:t>Si tu felicidad y tu vida dependen de otra persona, despréndete de ella  y ámala, sin pedirle nada a cambio.</a:t>
            </a:r>
            <a:endParaRPr lang="es-ES" sz="2400" dirty="0"/>
          </a:p>
          <a:p>
            <a:r>
              <a:rPr lang="es-EC" sz="2400" dirty="0"/>
              <a:t>Aprende a mirarte con amor y respeto.  Piensa en ti antes que en los otros.</a:t>
            </a:r>
            <a:endParaRPr lang="es-ES" sz="2400" dirty="0"/>
          </a:p>
          <a:p>
            <a:r>
              <a:rPr lang="es-EC" sz="2400" dirty="0"/>
              <a:t>“¡Eres hijo de Dios!  Piensa en Él y no te detengas.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7724819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308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Transmisión de listas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</dc:creator>
  <cp:lastModifiedBy>ELIZA</cp:lastModifiedBy>
  <cp:revision>1</cp:revision>
  <dcterms:created xsi:type="dcterms:W3CDTF">2018-10-09T01:14:41Z</dcterms:created>
  <dcterms:modified xsi:type="dcterms:W3CDTF">2020-05-25T05:20:34Z</dcterms:modified>
</cp:coreProperties>
</file>