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lexandria" panose="020B0604020202020204" charset="-7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bile" panose="020B0604020202020204" charset="0"/>
      <p:regular r:id="rId17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3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14644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Razonamientos válidos e inválidos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21124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razonamientos pueden ser válidos o inválidos, dependiendo de la coherencia y la solidez de la lógica utilizada. Entender las características de cada tipo de razonamiento es clave para desarrollar un pensamiento crítico y tomar decisiones informadas.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93490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94252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918002"/>
            <a:ext cx="287035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carlos Aimacaña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Introducción a los razonamientos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123" y="3204686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razonamiento es el proceso mental de llegar a conclusiones a partir de premisas o información dada.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41081" y="3204686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razonamientos son fundamentales para resolver problemas, tomar decisiones y entender el mundo que nos rodea.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8690" y="5991582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Tipos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Existen razonamientos válidos e inválidos, cada uno con características y ejemplos específicos.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8437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Tipos de razonamientos válidos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Deductivo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Parte de premisas generales para llegar a conclusiones específicas.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Inductivo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Observa casos particulares para llegar a conclusiones generales.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Abductivo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Propone la mejor explicación posible a partir de la información disponible.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Características de los razonamientos válidos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225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Consistencia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premisas y la conclusión deben ser lógicamente coherentes.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3225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Solidez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premisas deben ser verdaderas para que la conclusión sea verdadera.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07067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Estructura Lógica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831919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razonamiento debe seguir las reglas de la lógica formal.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5107067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Veracidad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831919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conclusión debe ser una consecuencia necesaria de las premisas.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6135" y="750689"/>
            <a:ext cx="76645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Ejemplos de razonamientos válidos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31650" y="2388513"/>
            <a:ext cx="22860" cy="5090398"/>
          </a:xfrm>
          <a:prstGeom prst="roundRect">
            <a:avLst>
              <a:gd name="adj" fmla="val 388338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6757988" y="2852618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6305312" y="2626281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83548" y="2705457"/>
            <a:ext cx="11894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5487" y="2599849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Silogismo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5487" y="3056811"/>
            <a:ext cx="61851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Todos los humanos son mortales. Sócrates es humano. Por lo tanto, Sócrates es mortal.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7988" y="4619863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6305312" y="4393525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50330" y="4472702"/>
            <a:ext cx="18549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5487" y="4367093"/>
            <a:ext cx="3065978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Deducción Matemática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5487" y="4824055"/>
            <a:ext cx="6185178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 x + y = 10 y x = 4, entonces y = 6.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7988" y="6048970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5312" y="5822633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49735" y="5901809"/>
            <a:ext cx="186690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5487" y="5796201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Inducción Científica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5487" y="6253163"/>
            <a:ext cx="6185178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Todas las muestras de esta sustancia se han comportado de la misma manera. Por lo tanto, esta sustancia se comportará de la misma manera en el futuro.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3715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Tipos de razonamientos inválidos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Falacias Formales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Errores en la estructura lógica del razonamiento, como la falacia del hombre de paja.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Falacias Informales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Errores en el contenido o la relevancia de las premisas, como la falacia ad hominem.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8586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Razonamientos Incorrectos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Conclusiones que no se siguen lógicamente de las premisas, como la falacia de la pendiente resbaladiza.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10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Características de los razonamientos inválidos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39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1523" y="3208973"/>
            <a:ext cx="1276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239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Inconsistencia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438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premisas y la conclusión no son lógicamente coherentes.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239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7481" y="3208973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239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Premisas Falsas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4380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Una o más de las premisas utilizadas son falsas o irrelevantes.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1850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5090" y="5270063"/>
            <a:ext cx="20038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185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Estructura Ilógica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675471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razonamiento no sigue las reglas de la lógica formal.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51850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25457" y="5270063"/>
            <a:ext cx="20312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518505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Conclusión Infundada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6029801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conclusión no se sigue necesariamente de las premisas.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Ejemplos de razonamientos inválidos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81487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Falacia ad hominem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Atacar a la persona en lugar de refutar el argumento.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4835843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Falacia de la pendiente resbaladiza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Afirmar que una acción llevará inevitablemente a una consecuencia extrema.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373058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Falacia del hombre de paja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Distorsionar el argumento del oponente para refutarlo más fácilmente.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Reflexión final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Entender las características y los ejemplos de los razonamientos válidos e inválidos es fundamental para desarrollar un pensamiento crítico y tomar decisiones informadas. Aplicar estos principios en la vida diaria nos permite evitar caer en falacias y llegar a conclusiones sólidas.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Personalizado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Alexandria</vt:lpstr>
      <vt:lpstr>Calibri</vt:lpstr>
      <vt:lpstr>Nobile</vt:lpstr>
      <vt:lpstr>Nobile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Carlos Jesus Aimacaña Pinduisaca</cp:lastModifiedBy>
  <cp:revision>1</cp:revision>
  <dcterms:created xsi:type="dcterms:W3CDTF">2024-10-21T01:11:20Z</dcterms:created>
  <dcterms:modified xsi:type="dcterms:W3CDTF">2024-10-21T01:12:50Z</dcterms:modified>
</cp:coreProperties>
</file>