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 Semi Bold" panose="020B0604020202020204" charset="0"/>
      <p:regular r:id="rId17"/>
    </p:embeddedFont>
    <p:embeddedFont>
      <p:font typeface="PT Sans" panose="020B0503020203020204" pitchFamily="34" charset="0"/>
      <p:regular r:id="rId18"/>
      <p:bold r:id="rId19"/>
    </p:embeddedFont>
    <p:embeddedFont>
      <p:font typeface="PT Sans Bold" panose="020B0703020203020204" pitchFamily="34" charset="0"/>
      <p:bold r:id="rId20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4" d="100"/>
          <a:sy n="34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99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5042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Gráficas estadísticas: una ventana a la información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27124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gráficas estadísticas son herramientas esenciales para visualizar datos, ofreciendo una comprensión rápida y precisa de la información.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324356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5331976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5306497"/>
            <a:ext cx="2425660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carlos Aimacaña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8789" y="619839"/>
            <a:ext cx="7566422" cy="1325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El poder de las gráficas en la toma de decisiones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788789" y="2396133"/>
            <a:ext cx="3614142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D4DF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270040" y="3421499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Comprender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88789" y="3887986"/>
            <a:ext cx="3614142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gráficas facilitan la comprensión de datos complejos.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0950" y="2396133"/>
            <a:ext cx="3614261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018CE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222200" y="3421499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Identificar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740950" y="3887986"/>
            <a:ext cx="3614261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Ayudan a identificar patrones, tendencias y relaciones.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88789" y="5397818"/>
            <a:ext cx="3614142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DA33B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270040" y="6423184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Comunicar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88789" y="6889671"/>
            <a:ext cx="3614142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Permiten comunicar información de manera clara y efectiva.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40950" y="5397818"/>
            <a:ext cx="3614261" cy="743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D4DF2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5222200" y="6423184"/>
            <a:ext cx="2651641" cy="331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Decidir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4740950" y="6889671"/>
            <a:ext cx="3614261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Apoyan la toma de decisiones basadas en datos.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752558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Tipos de gráficas estadísticas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Barras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280082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Ideales para comparar valores discretos o categóricos.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4230053" y="3788093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Líneas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30053" y="4379357"/>
            <a:ext cx="280082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Perfecto para mostrar tendencias a lo largo del tiempo.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22381" y="3788093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Circulares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2381" y="4379357"/>
            <a:ext cx="280082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Representan proporciones de un todo.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11014710" y="3788093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Dispersión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4710" y="4379357"/>
            <a:ext cx="280082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Explorando relaciones entre variables.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313992"/>
            <a:ext cx="811756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Elección de la gráfica apropiada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646182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95901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Tipo de datos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95901" y="6141720"/>
            <a:ext cx="35005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 tipo de información define la gráfica adecuada.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646182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893951" y="5646182"/>
            <a:ext cx="347805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Objetivo de la visualización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93951" y="6141720"/>
            <a:ext cx="35005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¿Comparar, analizar tendencias, o mostrar relaciones?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646182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92001" y="564618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Audiencia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92001" y="6141720"/>
            <a:ext cx="350055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El nivel de comprensión del público.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34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Claves para una gráfica efectiva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901196"/>
            <a:ext cx="3614618" cy="1785938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86299" y="31633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Claridad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86299" y="3658910"/>
            <a:ext cx="30902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Títulos, etiquetas y leyendas bien definidas.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901196"/>
            <a:ext cx="3614618" cy="1785938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40233" y="31633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Precisión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40233" y="3658910"/>
            <a:ext cx="30902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Datos representados de manera veraz y exacta.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4926449"/>
            <a:ext cx="3614618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86299" y="518862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Simplicidad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86299" y="5684163"/>
            <a:ext cx="309026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Evitar complejidad innecesaria, enfocado en lo esencial.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10178058" y="4926449"/>
            <a:ext cx="3614618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40233" y="518862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Estética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40233" y="5684163"/>
            <a:ext cx="309026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Colores, fuentes y diseño que favorezcan la comprensión.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6293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Analizando tendencias a lo largo del tiempo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67857" y="3329940"/>
            <a:ext cx="30480" cy="3336727"/>
          </a:xfrm>
          <a:prstGeom prst="roundRect">
            <a:avLst>
              <a:gd name="adj" fmla="val 1178055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6921877" y="3853101"/>
            <a:ext cx="837724" cy="30480"/>
          </a:xfrm>
          <a:prstGeom prst="roundRect">
            <a:avLst>
              <a:gd name="adj" fmla="val 1178055"/>
            </a:avLst>
          </a:prstGeom>
          <a:solidFill>
            <a:srgbClr val="2D4DF2"/>
          </a:solidFill>
          <a:ln/>
        </p:spPr>
      </p:sp>
      <p:sp>
        <p:nvSpPr>
          <p:cNvPr id="6" name="Shape 3"/>
          <p:cNvSpPr/>
          <p:nvPr/>
        </p:nvSpPr>
        <p:spPr>
          <a:xfrm>
            <a:off x="6413837" y="3599140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81715" y="3699391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999690" y="35692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Gráficas de líneas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99690" y="4064794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Muestra la evolución de una variable a través del tiempo.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921877" y="5832634"/>
            <a:ext cx="837724" cy="30480"/>
          </a:xfrm>
          <a:prstGeom prst="roundRect">
            <a:avLst>
              <a:gd name="adj" fmla="val 1178055"/>
            </a:avLst>
          </a:prstGeom>
          <a:solidFill>
            <a:srgbClr val="018CE1"/>
          </a:solidFill>
          <a:ln/>
        </p:spPr>
      </p:sp>
      <p:sp>
        <p:nvSpPr>
          <p:cNvPr id="11" name="Shape 8"/>
          <p:cNvSpPr/>
          <p:nvPr/>
        </p:nvSpPr>
        <p:spPr>
          <a:xfrm>
            <a:off x="6413837" y="5578673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81715" y="5678924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999690" y="55487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Gráficas de áreas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999690" y="6044327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Resalta la magnitud del cambio a lo largo del tiempo.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18158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Comparando valores entre categorías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948589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47863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Gráficas de barras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5281851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Ideales para comparar valores entre grupos.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27" y="3948589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51427" y="47863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Gráficas circulares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51427" y="5281851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Representan partes de un todo, ideal para mostrar proporciones.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31623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Visualizando distribuciones y frecuencias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083243"/>
            <a:ext cx="1196816" cy="19150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33225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Histogramas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3818096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Muestra la frecuencia de ocurrencia de valores dentro de rangos.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4998244"/>
            <a:ext cx="1196816" cy="19150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523755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Diagramas de caja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5733098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Resalta la distribución de datos, incluyendo cuartiles y valores atípicos.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53314"/>
            <a:ext cx="96420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Explorando relaciones entre variables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85" y="2936081"/>
            <a:ext cx="3206234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6570" y="3791903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918835" y="3175397"/>
            <a:ext cx="316789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Diagramas de dispersión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918835" y="3670935"/>
            <a:ext cx="763452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Muestra la relación entre dos variables, explorando tendencias y correlaciones.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09" y="4736068"/>
            <a:ext cx="6412587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6570" y="5366861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7522012" y="4975384"/>
            <a:ext cx="296465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Diagramas de burbujas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7522012" y="5470922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Similar al diagrama de dispersión, pero con un tercer dato representado por el tamaño de la burbuja.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67909"/>
            <a:ext cx="1121544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Consideraciones éticas en el uso de gráficas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50676"/>
            <a:ext cx="2159079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99899" y="2989898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7899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Transparencia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3285530"/>
            <a:ext cx="591764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Evitar manipular datos para crear una percepción errónea.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892629"/>
            <a:ext cx="10556558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4027527"/>
            <a:ext cx="4318278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99899" y="4466749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42668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Contexto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762381"/>
            <a:ext cx="803052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Presentar la gráfica con el contexto necesario para una interpretación correcta.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504378"/>
            <a:ext cx="6477476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99899" y="5943600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Accesibilidad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49768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Utilizar formatos y diseños inclusivos para todos.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Personalizado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PT Sans</vt:lpstr>
      <vt:lpstr>Arial</vt:lpstr>
      <vt:lpstr>Nunito Semi Bold</vt:lpstr>
      <vt:lpstr>Calibri</vt:lpstr>
      <vt:lpstr>PT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Carlos Jesus Aimacaña Pinduisaca</cp:lastModifiedBy>
  <cp:revision>1</cp:revision>
  <dcterms:created xsi:type="dcterms:W3CDTF">2025-01-04T23:39:46Z</dcterms:created>
  <dcterms:modified xsi:type="dcterms:W3CDTF">2025-01-04T23:41:03Z</dcterms:modified>
</cp:coreProperties>
</file>