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83" r:id="rId11"/>
    <p:sldId id="284" r:id="rId12"/>
    <p:sldId id="265" r:id="rId13"/>
    <p:sldId id="266" r:id="rId14"/>
    <p:sldId id="267" r:id="rId15"/>
    <p:sldId id="268" r:id="rId16"/>
    <p:sldId id="269" r:id="rId17"/>
    <p:sldId id="270" r:id="rId18"/>
    <p:sldId id="285" r:id="rId19"/>
    <p:sldId id="286" r:id="rId20"/>
    <p:sldId id="287" r:id="rId21"/>
    <p:sldId id="289" r:id="rId22"/>
    <p:sldId id="290" r:id="rId23"/>
    <p:sldId id="288" r:id="rId24"/>
    <p:sldId id="291" r:id="rId25"/>
    <p:sldId id="292" r:id="rId26"/>
    <p:sldId id="293" r:id="rId27"/>
    <p:sldId id="294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0" r:id="rId38"/>
    <p:sldId id="281" r:id="rId39"/>
    <p:sldId id="282" r:id="rId4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2D82D-9894-45E9-84DC-A65AF0C4CB7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87FF18AA-E51C-40B6-9C49-EE6D1A7612D7}">
      <dgm:prSet/>
      <dgm:spPr/>
      <dgm:t>
        <a:bodyPr/>
        <a:lstStyle/>
        <a:p>
          <a:pPr rtl="0"/>
          <a:r>
            <a:rPr lang="es-EC" smtClean="0"/>
            <a:t>Tiene un alto grado de desarrollo.</a:t>
          </a:r>
          <a:endParaRPr lang="es-EC"/>
        </a:p>
      </dgm:t>
    </dgm:pt>
    <dgm:pt modelId="{FE10A743-40A4-4F82-B7FE-45D196465BD4}" type="parTrans" cxnId="{507BBAFA-DCC4-4D40-8389-EB8A89C65BCD}">
      <dgm:prSet/>
      <dgm:spPr/>
      <dgm:t>
        <a:bodyPr/>
        <a:lstStyle/>
        <a:p>
          <a:endParaRPr lang="es-ES"/>
        </a:p>
      </dgm:t>
    </dgm:pt>
    <dgm:pt modelId="{BBA4B726-8D63-4804-8368-BF26ACB04686}" type="sibTrans" cxnId="{507BBAFA-DCC4-4D40-8389-EB8A89C65BCD}">
      <dgm:prSet/>
      <dgm:spPr/>
      <dgm:t>
        <a:bodyPr/>
        <a:lstStyle/>
        <a:p>
          <a:endParaRPr lang="es-ES"/>
        </a:p>
      </dgm:t>
    </dgm:pt>
    <dgm:pt modelId="{AFB35D3B-034A-4FC6-A99D-2A43ABD4B20E}">
      <dgm:prSet/>
      <dgm:spPr/>
      <dgm:t>
        <a:bodyPr/>
        <a:lstStyle/>
        <a:p>
          <a:pPr rtl="0"/>
          <a:r>
            <a:rPr lang="es-EC" smtClean="0"/>
            <a:t>Es utilizada en todas las ciencias.</a:t>
          </a:r>
          <a:endParaRPr lang="es-EC"/>
        </a:p>
      </dgm:t>
    </dgm:pt>
    <dgm:pt modelId="{410B3521-0A81-4095-92B5-31FCA3A3CD09}" type="parTrans" cxnId="{43889B00-39AD-445A-88AF-EFCC17F00E26}">
      <dgm:prSet/>
      <dgm:spPr/>
      <dgm:t>
        <a:bodyPr/>
        <a:lstStyle/>
        <a:p>
          <a:endParaRPr lang="es-ES"/>
        </a:p>
      </dgm:t>
    </dgm:pt>
    <dgm:pt modelId="{C5A0EDF3-D064-4E79-A541-6C46952A427E}" type="sibTrans" cxnId="{43889B00-39AD-445A-88AF-EFCC17F00E26}">
      <dgm:prSet/>
      <dgm:spPr/>
      <dgm:t>
        <a:bodyPr/>
        <a:lstStyle/>
        <a:p>
          <a:endParaRPr lang="es-ES"/>
        </a:p>
      </dgm:t>
    </dgm:pt>
    <dgm:pt modelId="{FEF9E655-61E1-40AD-B5B4-8DDB46B6C128}">
      <dgm:prSet/>
      <dgm:spPr/>
      <dgm:t>
        <a:bodyPr/>
        <a:lstStyle/>
        <a:p>
          <a:pPr rtl="0"/>
          <a:r>
            <a:rPr lang="es-EC" smtClean="0"/>
            <a:t>Es una ciencia auxiliar para todas las ramas del saber.</a:t>
          </a:r>
          <a:endParaRPr lang="es-EC"/>
        </a:p>
      </dgm:t>
    </dgm:pt>
    <dgm:pt modelId="{D51E096D-199F-456E-811E-5D9361259A13}" type="parTrans" cxnId="{E644A034-7A28-4447-91B4-8E22BBC9E30B}">
      <dgm:prSet/>
      <dgm:spPr/>
      <dgm:t>
        <a:bodyPr/>
        <a:lstStyle/>
        <a:p>
          <a:endParaRPr lang="es-ES"/>
        </a:p>
      </dgm:t>
    </dgm:pt>
    <dgm:pt modelId="{5D53793C-28DD-4BA2-91BF-E0391259F30F}" type="sibTrans" cxnId="{E644A034-7A28-4447-91B4-8E22BBC9E30B}">
      <dgm:prSet/>
      <dgm:spPr/>
      <dgm:t>
        <a:bodyPr/>
        <a:lstStyle/>
        <a:p>
          <a:endParaRPr lang="es-ES"/>
        </a:p>
      </dgm:t>
    </dgm:pt>
    <dgm:pt modelId="{AD057B9E-8F79-4C79-81DE-B469EAF3FEB1}">
      <dgm:prSet/>
      <dgm:spPr/>
      <dgm:t>
        <a:bodyPr/>
        <a:lstStyle/>
        <a:p>
          <a:pPr rtl="0"/>
          <a:r>
            <a:rPr lang="es-EC" smtClean="0"/>
            <a:t>Ayuda en la incertidumbre, para la toma de decisiones.</a:t>
          </a:r>
          <a:endParaRPr lang="es-EC"/>
        </a:p>
      </dgm:t>
    </dgm:pt>
    <dgm:pt modelId="{BCAD6E29-18FE-47C3-B3A2-8C36C35E8840}" type="parTrans" cxnId="{4FBE5E3D-C838-4B17-85A4-FCAAD72E0EC1}">
      <dgm:prSet/>
      <dgm:spPr/>
      <dgm:t>
        <a:bodyPr/>
        <a:lstStyle/>
        <a:p>
          <a:endParaRPr lang="es-ES"/>
        </a:p>
      </dgm:t>
    </dgm:pt>
    <dgm:pt modelId="{E4E58568-36F6-41D3-AC2A-F7787FB2B700}" type="sibTrans" cxnId="{4FBE5E3D-C838-4B17-85A4-FCAAD72E0EC1}">
      <dgm:prSet/>
      <dgm:spPr/>
      <dgm:t>
        <a:bodyPr/>
        <a:lstStyle/>
        <a:p>
          <a:endParaRPr lang="es-ES"/>
        </a:p>
      </dgm:t>
    </dgm:pt>
    <dgm:pt modelId="{8F9B0278-5B35-4E25-B2D7-8E797B5E367C}" type="pres">
      <dgm:prSet presAssocID="{1A52D82D-9894-45E9-84DC-A65AF0C4CB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DC6643E-4A59-4BB9-92D9-351BCC46E4AC}" type="pres">
      <dgm:prSet presAssocID="{87FF18AA-E51C-40B6-9C49-EE6D1A7612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75474E-023E-43D4-B44B-E46DF9DA336E}" type="pres">
      <dgm:prSet presAssocID="{BBA4B726-8D63-4804-8368-BF26ACB04686}" presName="sibTrans" presStyleCnt="0"/>
      <dgm:spPr/>
    </dgm:pt>
    <dgm:pt modelId="{81632385-1137-4BFF-B8FE-87C8FC527307}" type="pres">
      <dgm:prSet presAssocID="{AFB35D3B-034A-4FC6-A99D-2A43ABD4B2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DEF3F6-937F-4BEC-8443-97B012C74751}" type="pres">
      <dgm:prSet presAssocID="{C5A0EDF3-D064-4E79-A541-6C46952A427E}" presName="sibTrans" presStyleCnt="0"/>
      <dgm:spPr/>
    </dgm:pt>
    <dgm:pt modelId="{9338BE7A-E3D9-4BF9-903D-0A85AE348A50}" type="pres">
      <dgm:prSet presAssocID="{FEF9E655-61E1-40AD-B5B4-8DDB46B6C12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7AD19B-AFDD-4BB6-A861-F08EB24673F9}" type="pres">
      <dgm:prSet presAssocID="{5D53793C-28DD-4BA2-91BF-E0391259F30F}" presName="sibTrans" presStyleCnt="0"/>
      <dgm:spPr/>
    </dgm:pt>
    <dgm:pt modelId="{C71CF76D-DFD6-469F-8E86-3261999D7B21}" type="pres">
      <dgm:prSet presAssocID="{AD057B9E-8F79-4C79-81DE-B469EAF3FEB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FBE5E3D-C838-4B17-85A4-FCAAD72E0EC1}" srcId="{1A52D82D-9894-45E9-84DC-A65AF0C4CB7C}" destId="{AD057B9E-8F79-4C79-81DE-B469EAF3FEB1}" srcOrd="3" destOrd="0" parTransId="{BCAD6E29-18FE-47C3-B3A2-8C36C35E8840}" sibTransId="{E4E58568-36F6-41D3-AC2A-F7787FB2B700}"/>
    <dgm:cxn modelId="{74B7DD03-E5A7-46A1-9505-05510468C1F0}" type="presOf" srcId="{1A52D82D-9894-45E9-84DC-A65AF0C4CB7C}" destId="{8F9B0278-5B35-4E25-B2D7-8E797B5E367C}" srcOrd="0" destOrd="0" presId="urn:microsoft.com/office/officeart/2005/8/layout/default"/>
    <dgm:cxn modelId="{E644A034-7A28-4447-91B4-8E22BBC9E30B}" srcId="{1A52D82D-9894-45E9-84DC-A65AF0C4CB7C}" destId="{FEF9E655-61E1-40AD-B5B4-8DDB46B6C128}" srcOrd="2" destOrd="0" parTransId="{D51E096D-199F-456E-811E-5D9361259A13}" sibTransId="{5D53793C-28DD-4BA2-91BF-E0391259F30F}"/>
    <dgm:cxn modelId="{7CDE20B5-F231-4F51-AC43-973544A32A47}" type="presOf" srcId="{AD057B9E-8F79-4C79-81DE-B469EAF3FEB1}" destId="{C71CF76D-DFD6-469F-8E86-3261999D7B21}" srcOrd="0" destOrd="0" presId="urn:microsoft.com/office/officeart/2005/8/layout/default"/>
    <dgm:cxn modelId="{A1D86557-0702-4AC7-931E-9D57E5D8BBCE}" type="presOf" srcId="{87FF18AA-E51C-40B6-9C49-EE6D1A7612D7}" destId="{EDC6643E-4A59-4BB9-92D9-351BCC46E4AC}" srcOrd="0" destOrd="0" presId="urn:microsoft.com/office/officeart/2005/8/layout/default"/>
    <dgm:cxn modelId="{4FDF3654-8C7C-4F2D-A091-290B29D2908A}" type="presOf" srcId="{FEF9E655-61E1-40AD-B5B4-8DDB46B6C128}" destId="{9338BE7A-E3D9-4BF9-903D-0A85AE348A50}" srcOrd="0" destOrd="0" presId="urn:microsoft.com/office/officeart/2005/8/layout/default"/>
    <dgm:cxn modelId="{757F6132-F246-43EB-AFA2-D1390452AD7B}" type="presOf" srcId="{AFB35D3B-034A-4FC6-A99D-2A43ABD4B20E}" destId="{81632385-1137-4BFF-B8FE-87C8FC527307}" srcOrd="0" destOrd="0" presId="urn:microsoft.com/office/officeart/2005/8/layout/default"/>
    <dgm:cxn modelId="{507BBAFA-DCC4-4D40-8389-EB8A89C65BCD}" srcId="{1A52D82D-9894-45E9-84DC-A65AF0C4CB7C}" destId="{87FF18AA-E51C-40B6-9C49-EE6D1A7612D7}" srcOrd="0" destOrd="0" parTransId="{FE10A743-40A4-4F82-B7FE-45D196465BD4}" sibTransId="{BBA4B726-8D63-4804-8368-BF26ACB04686}"/>
    <dgm:cxn modelId="{43889B00-39AD-445A-88AF-EFCC17F00E26}" srcId="{1A52D82D-9894-45E9-84DC-A65AF0C4CB7C}" destId="{AFB35D3B-034A-4FC6-A99D-2A43ABD4B20E}" srcOrd="1" destOrd="0" parTransId="{410B3521-0A81-4095-92B5-31FCA3A3CD09}" sibTransId="{C5A0EDF3-D064-4E79-A541-6C46952A427E}"/>
    <dgm:cxn modelId="{438FFAC8-DFE8-4585-97B1-A541F579100F}" type="presParOf" srcId="{8F9B0278-5B35-4E25-B2D7-8E797B5E367C}" destId="{EDC6643E-4A59-4BB9-92D9-351BCC46E4AC}" srcOrd="0" destOrd="0" presId="urn:microsoft.com/office/officeart/2005/8/layout/default"/>
    <dgm:cxn modelId="{28101205-4305-40DB-93F5-33414E99EBFD}" type="presParOf" srcId="{8F9B0278-5B35-4E25-B2D7-8E797B5E367C}" destId="{9B75474E-023E-43D4-B44B-E46DF9DA336E}" srcOrd="1" destOrd="0" presId="urn:microsoft.com/office/officeart/2005/8/layout/default"/>
    <dgm:cxn modelId="{B132767A-B2F9-4E26-85B6-F34DF02D720D}" type="presParOf" srcId="{8F9B0278-5B35-4E25-B2D7-8E797B5E367C}" destId="{81632385-1137-4BFF-B8FE-87C8FC527307}" srcOrd="2" destOrd="0" presId="urn:microsoft.com/office/officeart/2005/8/layout/default"/>
    <dgm:cxn modelId="{F6A30F3D-C406-49B8-A87F-3B768F4B2FD8}" type="presParOf" srcId="{8F9B0278-5B35-4E25-B2D7-8E797B5E367C}" destId="{FEDEF3F6-937F-4BEC-8443-97B012C74751}" srcOrd="3" destOrd="0" presId="urn:microsoft.com/office/officeart/2005/8/layout/default"/>
    <dgm:cxn modelId="{BC563D8F-81C4-4776-8B8D-361906C9BED4}" type="presParOf" srcId="{8F9B0278-5B35-4E25-B2D7-8E797B5E367C}" destId="{9338BE7A-E3D9-4BF9-903D-0A85AE348A50}" srcOrd="4" destOrd="0" presId="urn:microsoft.com/office/officeart/2005/8/layout/default"/>
    <dgm:cxn modelId="{74072BB1-065E-4264-9F8D-88D389DCE998}" type="presParOf" srcId="{8F9B0278-5B35-4E25-B2D7-8E797B5E367C}" destId="{347AD19B-AFDD-4BB6-A861-F08EB24673F9}" srcOrd="5" destOrd="0" presId="urn:microsoft.com/office/officeart/2005/8/layout/default"/>
    <dgm:cxn modelId="{F7FE44B8-1B5E-4EBD-9AD1-01E303DF91CF}" type="presParOf" srcId="{8F9B0278-5B35-4E25-B2D7-8E797B5E367C}" destId="{C71CF76D-DFD6-469F-8E86-3261999D7B2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604E255-BAF6-4865-A6A0-331E6234F4A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C127E446-DDC7-48B2-B4FA-E2E735371436}">
      <dgm:prSet/>
      <dgm:spPr/>
      <dgm:t>
        <a:bodyPr/>
        <a:lstStyle/>
        <a:p>
          <a:pPr rtl="0"/>
          <a:r>
            <a:rPr lang="es-EC" smtClean="0"/>
            <a:t>Existen dos tipos de variables:</a:t>
          </a:r>
          <a:endParaRPr lang="es-EC"/>
        </a:p>
      </dgm:t>
    </dgm:pt>
    <dgm:pt modelId="{82CE90B3-A848-4ADC-9F4E-AA4612B0C0D1}" type="parTrans" cxnId="{1901DAF4-05C1-422D-A65F-8EFC658B78E1}">
      <dgm:prSet/>
      <dgm:spPr/>
      <dgm:t>
        <a:bodyPr/>
        <a:lstStyle/>
        <a:p>
          <a:endParaRPr lang="es-ES"/>
        </a:p>
      </dgm:t>
    </dgm:pt>
    <dgm:pt modelId="{E7E161F6-38EE-4796-ABC3-49CFA6257340}" type="sibTrans" cxnId="{1901DAF4-05C1-422D-A65F-8EFC658B78E1}">
      <dgm:prSet/>
      <dgm:spPr/>
      <dgm:t>
        <a:bodyPr/>
        <a:lstStyle/>
        <a:p>
          <a:endParaRPr lang="es-ES"/>
        </a:p>
      </dgm:t>
    </dgm:pt>
    <dgm:pt modelId="{7627D6ED-09C4-4BC2-9D86-141D919193DD}">
      <dgm:prSet/>
      <dgm:spPr/>
      <dgm:t>
        <a:bodyPr/>
        <a:lstStyle/>
        <a:p>
          <a:pPr rtl="0"/>
          <a:r>
            <a:rPr lang="es-EC" smtClean="0"/>
            <a:t>Cualitativas</a:t>
          </a:r>
          <a:endParaRPr lang="es-EC"/>
        </a:p>
      </dgm:t>
    </dgm:pt>
    <dgm:pt modelId="{EB9AE5EF-C19B-4A07-BAEB-92C137DF9A89}" type="parTrans" cxnId="{E75013FE-88A8-46DF-821F-3A9C8866E109}">
      <dgm:prSet/>
      <dgm:spPr/>
      <dgm:t>
        <a:bodyPr/>
        <a:lstStyle/>
        <a:p>
          <a:endParaRPr lang="es-ES"/>
        </a:p>
      </dgm:t>
    </dgm:pt>
    <dgm:pt modelId="{3F9B4ADD-D3C5-423D-B9E7-25319F13018F}" type="sibTrans" cxnId="{E75013FE-88A8-46DF-821F-3A9C8866E109}">
      <dgm:prSet/>
      <dgm:spPr/>
      <dgm:t>
        <a:bodyPr/>
        <a:lstStyle/>
        <a:p>
          <a:endParaRPr lang="es-ES"/>
        </a:p>
      </dgm:t>
    </dgm:pt>
    <dgm:pt modelId="{9A5989E5-51B3-4062-98F2-BC795441CF8F}">
      <dgm:prSet/>
      <dgm:spPr/>
      <dgm:t>
        <a:bodyPr/>
        <a:lstStyle/>
        <a:p>
          <a:pPr rtl="0"/>
          <a:r>
            <a:rPr lang="es-EC" smtClean="0"/>
            <a:t>Cuantitativas</a:t>
          </a:r>
          <a:endParaRPr lang="es-EC"/>
        </a:p>
      </dgm:t>
    </dgm:pt>
    <dgm:pt modelId="{84900387-F8C9-48AF-9536-59655643494D}" type="parTrans" cxnId="{168738CC-E96A-451D-BC87-F0BA2A356310}">
      <dgm:prSet/>
      <dgm:spPr/>
      <dgm:t>
        <a:bodyPr/>
        <a:lstStyle/>
        <a:p>
          <a:endParaRPr lang="es-ES"/>
        </a:p>
      </dgm:t>
    </dgm:pt>
    <dgm:pt modelId="{486EF1B3-6809-4F8F-987E-D0C665E17CFA}" type="sibTrans" cxnId="{168738CC-E96A-451D-BC87-F0BA2A356310}">
      <dgm:prSet/>
      <dgm:spPr/>
      <dgm:t>
        <a:bodyPr/>
        <a:lstStyle/>
        <a:p>
          <a:endParaRPr lang="es-ES"/>
        </a:p>
      </dgm:t>
    </dgm:pt>
    <dgm:pt modelId="{73221818-4225-402F-8049-C5559CAD56F0}" type="pres">
      <dgm:prSet presAssocID="{4604E255-BAF6-4865-A6A0-331E6234F4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390DFF5-F8A3-4D66-B0BB-A0C30B70B5B4}" type="pres">
      <dgm:prSet presAssocID="{C127E446-DDC7-48B2-B4FA-E2E735371436}" presName="parentLin" presStyleCnt="0"/>
      <dgm:spPr/>
    </dgm:pt>
    <dgm:pt modelId="{17325F06-1867-4BAA-A3E0-BCD9A93A35DF}" type="pres">
      <dgm:prSet presAssocID="{C127E446-DDC7-48B2-B4FA-E2E73537143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8E4DA953-B9F9-4955-9FCE-424F26FEA991}" type="pres">
      <dgm:prSet presAssocID="{C127E446-DDC7-48B2-B4FA-E2E73537143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3E6A7B-E741-41BE-BDBF-1A1EC74639A6}" type="pres">
      <dgm:prSet presAssocID="{C127E446-DDC7-48B2-B4FA-E2E735371436}" presName="negativeSpace" presStyleCnt="0"/>
      <dgm:spPr/>
    </dgm:pt>
    <dgm:pt modelId="{85C0F440-50EA-43F6-BEDF-AF4F41628196}" type="pres">
      <dgm:prSet presAssocID="{C127E446-DDC7-48B2-B4FA-E2E73537143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01FDD8-5F8C-4989-B7C4-16AE418490A4}" type="presOf" srcId="{C127E446-DDC7-48B2-B4FA-E2E735371436}" destId="{8E4DA953-B9F9-4955-9FCE-424F26FEA991}" srcOrd="1" destOrd="0" presId="urn:microsoft.com/office/officeart/2005/8/layout/list1"/>
    <dgm:cxn modelId="{365F5618-4186-464E-8040-2A3027B209A0}" type="presOf" srcId="{4604E255-BAF6-4865-A6A0-331E6234F4A7}" destId="{73221818-4225-402F-8049-C5559CAD56F0}" srcOrd="0" destOrd="0" presId="urn:microsoft.com/office/officeart/2005/8/layout/list1"/>
    <dgm:cxn modelId="{CAA246B6-2E32-41DE-814A-B6B65051870D}" type="presOf" srcId="{7627D6ED-09C4-4BC2-9D86-141D919193DD}" destId="{85C0F440-50EA-43F6-BEDF-AF4F41628196}" srcOrd="0" destOrd="0" presId="urn:microsoft.com/office/officeart/2005/8/layout/list1"/>
    <dgm:cxn modelId="{272428A3-7B34-4178-8DDC-5AE6351ADF71}" type="presOf" srcId="{C127E446-DDC7-48B2-B4FA-E2E735371436}" destId="{17325F06-1867-4BAA-A3E0-BCD9A93A35DF}" srcOrd="0" destOrd="0" presId="urn:microsoft.com/office/officeart/2005/8/layout/list1"/>
    <dgm:cxn modelId="{EA6BDDD1-2844-4166-B9D3-886567B14CCE}" type="presOf" srcId="{9A5989E5-51B3-4062-98F2-BC795441CF8F}" destId="{85C0F440-50EA-43F6-BEDF-AF4F41628196}" srcOrd="0" destOrd="1" presId="urn:microsoft.com/office/officeart/2005/8/layout/list1"/>
    <dgm:cxn modelId="{E75013FE-88A8-46DF-821F-3A9C8866E109}" srcId="{C127E446-DDC7-48B2-B4FA-E2E735371436}" destId="{7627D6ED-09C4-4BC2-9D86-141D919193DD}" srcOrd="0" destOrd="0" parTransId="{EB9AE5EF-C19B-4A07-BAEB-92C137DF9A89}" sibTransId="{3F9B4ADD-D3C5-423D-B9E7-25319F13018F}"/>
    <dgm:cxn modelId="{1901DAF4-05C1-422D-A65F-8EFC658B78E1}" srcId="{4604E255-BAF6-4865-A6A0-331E6234F4A7}" destId="{C127E446-DDC7-48B2-B4FA-E2E735371436}" srcOrd="0" destOrd="0" parTransId="{82CE90B3-A848-4ADC-9F4E-AA4612B0C0D1}" sibTransId="{E7E161F6-38EE-4796-ABC3-49CFA6257340}"/>
    <dgm:cxn modelId="{168738CC-E96A-451D-BC87-F0BA2A356310}" srcId="{C127E446-DDC7-48B2-B4FA-E2E735371436}" destId="{9A5989E5-51B3-4062-98F2-BC795441CF8F}" srcOrd="1" destOrd="0" parTransId="{84900387-F8C9-48AF-9536-59655643494D}" sibTransId="{486EF1B3-6809-4F8F-987E-D0C665E17CFA}"/>
    <dgm:cxn modelId="{6B31186C-487E-400E-9940-A3DA7F7C588A}" type="presParOf" srcId="{73221818-4225-402F-8049-C5559CAD56F0}" destId="{6390DFF5-F8A3-4D66-B0BB-A0C30B70B5B4}" srcOrd="0" destOrd="0" presId="urn:microsoft.com/office/officeart/2005/8/layout/list1"/>
    <dgm:cxn modelId="{9648253E-2E69-438A-B19C-0021E4487FF1}" type="presParOf" srcId="{6390DFF5-F8A3-4D66-B0BB-A0C30B70B5B4}" destId="{17325F06-1867-4BAA-A3E0-BCD9A93A35DF}" srcOrd="0" destOrd="0" presId="urn:microsoft.com/office/officeart/2005/8/layout/list1"/>
    <dgm:cxn modelId="{7E86FE55-F236-4E8B-BF45-8DD885D2A866}" type="presParOf" srcId="{6390DFF5-F8A3-4D66-B0BB-A0C30B70B5B4}" destId="{8E4DA953-B9F9-4955-9FCE-424F26FEA991}" srcOrd="1" destOrd="0" presId="urn:microsoft.com/office/officeart/2005/8/layout/list1"/>
    <dgm:cxn modelId="{43BC3CA0-4BEA-48F5-92D8-344155DBF11F}" type="presParOf" srcId="{73221818-4225-402F-8049-C5559CAD56F0}" destId="{213E6A7B-E741-41BE-BDBF-1A1EC74639A6}" srcOrd="1" destOrd="0" presId="urn:microsoft.com/office/officeart/2005/8/layout/list1"/>
    <dgm:cxn modelId="{C0358E3B-F053-48EA-9DD4-F88814AC784E}" type="presParOf" srcId="{73221818-4225-402F-8049-C5559CAD56F0}" destId="{85C0F440-50EA-43F6-BEDF-AF4F4162819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B6C62D-5C03-4859-9C27-F7DE670C54D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0C98887-268F-4278-88ED-5C4DB390D1DE}">
      <dgm:prSet custT="1"/>
      <dgm:spPr/>
      <dgm:t>
        <a:bodyPr/>
        <a:lstStyle/>
        <a:p>
          <a:pPr rtl="0"/>
          <a:r>
            <a:rPr lang="es-EC" sz="3600" dirty="0" smtClean="0"/>
            <a:t>Cualitativa o de atributo</a:t>
          </a:r>
          <a:endParaRPr lang="es-EC" sz="3600" dirty="0"/>
        </a:p>
      </dgm:t>
    </dgm:pt>
    <dgm:pt modelId="{1FFCE559-6746-4C0E-B339-8880819D7D18}" type="parTrans" cxnId="{047A5631-C85E-422B-A4CC-84F7ACD94712}">
      <dgm:prSet/>
      <dgm:spPr/>
      <dgm:t>
        <a:bodyPr/>
        <a:lstStyle/>
        <a:p>
          <a:endParaRPr lang="es-ES"/>
        </a:p>
      </dgm:t>
    </dgm:pt>
    <dgm:pt modelId="{CCE4E7CD-C91D-4C12-B307-A4A6E8A2825B}" type="sibTrans" cxnId="{047A5631-C85E-422B-A4CC-84F7ACD94712}">
      <dgm:prSet/>
      <dgm:spPr/>
      <dgm:t>
        <a:bodyPr/>
        <a:lstStyle/>
        <a:p>
          <a:endParaRPr lang="es-ES"/>
        </a:p>
      </dgm:t>
    </dgm:pt>
    <dgm:pt modelId="{1A739AF1-CA0E-4A53-9A0F-9D294C37E096}">
      <dgm:prSet/>
      <dgm:spPr/>
      <dgm:t>
        <a:bodyPr/>
        <a:lstStyle/>
        <a:p>
          <a:pPr rtl="0"/>
          <a:r>
            <a:rPr lang="es-EC" smtClean="0"/>
            <a:t>Cuando la característica que se estudia es de naturaleza no numérica</a:t>
          </a:r>
          <a:endParaRPr lang="es-EC"/>
        </a:p>
      </dgm:t>
    </dgm:pt>
    <dgm:pt modelId="{BF304D46-75F0-4CA7-A6E1-7F5EF00D2463}" type="parTrans" cxnId="{E74E1B94-0E4E-48E7-88F9-E402FE618C3A}">
      <dgm:prSet/>
      <dgm:spPr/>
      <dgm:t>
        <a:bodyPr/>
        <a:lstStyle/>
        <a:p>
          <a:endParaRPr lang="es-ES"/>
        </a:p>
      </dgm:t>
    </dgm:pt>
    <dgm:pt modelId="{41D811A1-E1E6-49E7-B4BE-5641B8E859A1}" type="sibTrans" cxnId="{E74E1B94-0E4E-48E7-88F9-E402FE618C3A}">
      <dgm:prSet/>
      <dgm:spPr/>
      <dgm:t>
        <a:bodyPr/>
        <a:lstStyle/>
        <a:p>
          <a:endParaRPr lang="es-ES"/>
        </a:p>
      </dgm:t>
    </dgm:pt>
    <dgm:pt modelId="{C188DBB3-C6A6-4D3C-9216-FD6668222900}">
      <dgm:prSet/>
      <dgm:spPr/>
      <dgm:t>
        <a:bodyPr/>
        <a:lstStyle/>
        <a:p>
          <a:pPr rtl="0"/>
          <a:r>
            <a:rPr lang="es-EC" smtClean="0"/>
            <a:t>El género, la ﬁliación religiosa, tipo de automóvil que se posee, estado de nacimiento y color de ojos son ejemplos de variables cualitativas.</a:t>
          </a:r>
          <a:endParaRPr lang="es-EC"/>
        </a:p>
      </dgm:t>
    </dgm:pt>
    <dgm:pt modelId="{1CAF3198-4BCB-473B-9C09-D647B1C795F2}" type="parTrans" cxnId="{ECA7B189-DA0B-4C91-A2C8-B8D2E2C502AE}">
      <dgm:prSet/>
      <dgm:spPr/>
      <dgm:t>
        <a:bodyPr/>
        <a:lstStyle/>
        <a:p>
          <a:endParaRPr lang="es-ES"/>
        </a:p>
      </dgm:t>
    </dgm:pt>
    <dgm:pt modelId="{DD2F8AD2-228C-4E8E-8C71-6C174801482D}" type="sibTrans" cxnId="{ECA7B189-DA0B-4C91-A2C8-B8D2E2C502AE}">
      <dgm:prSet/>
      <dgm:spPr/>
      <dgm:t>
        <a:bodyPr/>
        <a:lstStyle/>
        <a:p>
          <a:endParaRPr lang="es-ES"/>
        </a:p>
      </dgm:t>
    </dgm:pt>
    <dgm:pt modelId="{67D21F73-69E6-4833-AA92-FDA8ABF3E0B7}">
      <dgm:prSet/>
      <dgm:spPr/>
      <dgm:t>
        <a:bodyPr/>
        <a:lstStyle/>
        <a:p>
          <a:pPr rtl="0"/>
          <a:r>
            <a:rPr lang="es-EC" smtClean="0"/>
            <a:t>Cuando los datos son de naturaleza cualitativa, importa la cantidad o proporción que caen dentro de cada categoría.</a:t>
          </a:r>
          <a:endParaRPr lang="es-EC"/>
        </a:p>
      </dgm:t>
    </dgm:pt>
    <dgm:pt modelId="{65B29FFE-4C85-4DBB-8EB0-35E2F4547ABA}" type="parTrans" cxnId="{65A62B24-4DE3-430C-8787-0CB15E418728}">
      <dgm:prSet/>
      <dgm:spPr/>
      <dgm:t>
        <a:bodyPr/>
        <a:lstStyle/>
        <a:p>
          <a:endParaRPr lang="es-ES"/>
        </a:p>
      </dgm:t>
    </dgm:pt>
    <dgm:pt modelId="{4D5E2200-4BF9-442D-BD73-22644C27AFFA}" type="sibTrans" cxnId="{65A62B24-4DE3-430C-8787-0CB15E418728}">
      <dgm:prSet/>
      <dgm:spPr/>
      <dgm:t>
        <a:bodyPr/>
        <a:lstStyle/>
        <a:p>
          <a:endParaRPr lang="es-ES"/>
        </a:p>
      </dgm:t>
    </dgm:pt>
    <dgm:pt modelId="{8F2A2902-2091-4663-B0A0-2C093B6AB95F}">
      <dgm:prSet/>
      <dgm:spPr/>
      <dgm:t>
        <a:bodyPr/>
        <a:lstStyle/>
        <a:p>
          <a:pPr rtl="0"/>
          <a:r>
            <a:rPr lang="es-EC" smtClean="0"/>
            <a:t>¿Qué porcentaje de la población tiene ojos azules? ¿Cuántos católicos o cuántos protestantes hay en Estados Unidos? ¿Qué porcentaje del total de automóviles vendidos el mes pasado eran SUV? </a:t>
          </a:r>
          <a:endParaRPr lang="es-EC"/>
        </a:p>
      </dgm:t>
    </dgm:pt>
    <dgm:pt modelId="{6BB4D565-6E75-4CFA-B697-517F6262B23C}" type="parTrans" cxnId="{66CB1BD7-7526-4B47-B0D9-6304E28C9E57}">
      <dgm:prSet/>
      <dgm:spPr/>
      <dgm:t>
        <a:bodyPr/>
        <a:lstStyle/>
        <a:p>
          <a:endParaRPr lang="es-ES"/>
        </a:p>
      </dgm:t>
    </dgm:pt>
    <dgm:pt modelId="{D2BD7E0D-F77C-4C52-B325-B5F9AB6CB148}" type="sibTrans" cxnId="{66CB1BD7-7526-4B47-B0D9-6304E28C9E57}">
      <dgm:prSet/>
      <dgm:spPr/>
      <dgm:t>
        <a:bodyPr/>
        <a:lstStyle/>
        <a:p>
          <a:endParaRPr lang="es-ES"/>
        </a:p>
      </dgm:t>
    </dgm:pt>
    <dgm:pt modelId="{486FCD42-01BF-4FAA-9394-80B577135E0D}" type="pres">
      <dgm:prSet presAssocID="{51B6C62D-5C03-4859-9C27-F7DE670C54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2A1560B-294F-4831-85E5-5000BB5B1513}" type="pres">
      <dgm:prSet presAssocID="{40C98887-268F-4278-88ED-5C4DB390D1DE}" presName="hierRoot1" presStyleCnt="0"/>
      <dgm:spPr/>
    </dgm:pt>
    <dgm:pt modelId="{4AA69234-0BB4-4CD5-9A2A-F2989739D3E8}" type="pres">
      <dgm:prSet presAssocID="{40C98887-268F-4278-88ED-5C4DB390D1DE}" presName="composite" presStyleCnt="0"/>
      <dgm:spPr/>
    </dgm:pt>
    <dgm:pt modelId="{0ED5B729-AFDB-47F8-B646-7C3316BE3798}" type="pres">
      <dgm:prSet presAssocID="{40C98887-268F-4278-88ED-5C4DB390D1DE}" presName="background" presStyleLbl="node0" presStyleIdx="0" presStyleCnt="1"/>
      <dgm:spPr/>
    </dgm:pt>
    <dgm:pt modelId="{064924E4-E1CD-41D4-829D-F3226F275869}" type="pres">
      <dgm:prSet presAssocID="{40C98887-268F-4278-88ED-5C4DB390D1DE}" presName="text" presStyleLbl="fgAcc0" presStyleIdx="0" presStyleCnt="1" custScaleX="394156" custScaleY="172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D0D1E8-52FA-49D2-970C-51E8F0623BD1}" type="pres">
      <dgm:prSet presAssocID="{40C98887-268F-4278-88ED-5C4DB390D1DE}" presName="hierChild2" presStyleCnt="0"/>
      <dgm:spPr/>
    </dgm:pt>
    <dgm:pt modelId="{B3EAB0B9-464B-4EC3-9934-1CF1FD0C4919}" type="pres">
      <dgm:prSet presAssocID="{BF304D46-75F0-4CA7-A6E1-7F5EF00D2463}" presName="Name10" presStyleLbl="parChTrans1D2" presStyleIdx="0" presStyleCnt="2"/>
      <dgm:spPr/>
      <dgm:t>
        <a:bodyPr/>
        <a:lstStyle/>
        <a:p>
          <a:endParaRPr lang="es-ES"/>
        </a:p>
      </dgm:t>
    </dgm:pt>
    <dgm:pt modelId="{EF801BA6-1DDF-4DC4-8ED9-461FE21751EB}" type="pres">
      <dgm:prSet presAssocID="{1A739AF1-CA0E-4A53-9A0F-9D294C37E096}" presName="hierRoot2" presStyleCnt="0"/>
      <dgm:spPr/>
    </dgm:pt>
    <dgm:pt modelId="{5136634D-1064-4F9A-B73E-C6A0CD32FB4D}" type="pres">
      <dgm:prSet presAssocID="{1A739AF1-CA0E-4A53-9A0F-9D294C37E096}" presName="composite2" presStyleCnt="0"/>
      <dgm:spPr/>
    </dgm:pt>
    <dgm:pt modelId="{67F396BD-03C2-41A8-A667-1F8009A1AE38}" type="pres">
      <dgm:prSet presAssocID="{1A739AF1-CA0E-4A53-9A0F-9D294C37E096}" presName="background2" presStyleLbl="node2" presStyleIdx="0" presStyleCnt="2"/>
      <dgm:spPr/>
    </dgm:pt>
    <dgm:pt modelId="{3B2025E7-23B1-40B3-8A61-52BC27447C18}" type="pres">
      <dgm:prSet presAssocID="{1A739AF1-CA0E-4A53-9A0F-9D294C37E096}" presName="text2" presStyleLbl="fgAcc2" presStyleIdx="0" presStyleCnt="2" custScaleX="394156" custScaleY="172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61F0B8-23FC-4972-9957-3ABEE2A15B9D}" type="pres">
      <dgm:prSet presAssocID="{1A739AF1-CA0E-4A53-9A0F-9D294C37E096}" presName="hierChild3" presStyleCnt="0"/>
      <dgm:spPr/>
    </dgm:pt>
    <dgm:pt modelId="{7B06F8E8-D249-465C-854A-4583716D9A39}" type="pres">
      <dgm:prSet presAssocID="{1CAF3198-4BCB-473B-9C09-D647B1C795F2}" presName="Name17" presStyleLbl="parChTrans1D3" presStyleIdx="0" presStyleCnt="2"/>
      <dgm:spPr/>
      <dgm:t>
        <a:bodyPr/>
        <a:lstStyle/>
        <a:p>
          <a:endParaRPr lang="es-ES"/>
        </a:p>
      </dgm:t>
    </dgm:pt>
    <dgm:pt modelId="{07074277-D419-4B7E-8B67-0674FC5895B8}" type="pres">
      <dgm:prSet presAssocID="{C188DBB3-C6A6-4D3C-9216-FD6668222900}" presName="hierRoot3" presStyleCnt="0"/>
      <dgm:spPr/>
    </dgm:pt>
    <dgm:pt modelId="{D0806FD3-6893-4A59-95A0-60DFE8DBB4E1}" type="pres">
      <dgm:prSet presAssocID="{C188DBB3-C6A6-4D3C-9216-FD6668222900}" presName="composite3" presStyleCnt="0"/>
      <dgm:spPr/>
    </dgm:pt>
    <dgm:pt modelId="{F87CDD36-AC99-4AF4-9549-4D92B56D8F2E}" type="pres">
      <dgm:prSet presAssocID="{C188DBB3-C6A6-4D3C-9216-FD6668222900}" presName="background3" presStyleLbl="node3" presStyleIdx="0" presStyleCnt="2"/>
      <dgm:spPr/>
    </dgm:pt>
    <dgm:pt modelId="{B3D32F48-6B7C-4B6E-9479-5CBEEFCC9C38}" type="pres">
      <dgm:prSet presAssocID="{C188DBB3-C6A6-4D3C-9216-FD6668222900}" presName="text3" presStyleLbl="fgAcc3" presStyleIdx="0" presStyleCnt="2" custScaleX="394156" custScaleY="172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BF44CA-D060-4A68-88B1-F914EE21AF9A}" type="pres">
      <dgm:prSet presAssocID="{C188DBB3-C6A6-4D3C-9216-FD6668222900}" presName="hierChild4" presStyleCnt="0"/>
      <dgm:spPr/>
    </dgm:pt>
    <dgm:pt modelId="{578240BF-3635-4D27-8112-4B8F13F72CB0}" type="pres">
      <dgm:prSet presAssocID="{65B29FFE-4C85-4DBB-8EB0-35E2F4547ABA}" presName="Name10" presStyleLbl="parChTrans1D2" presStyleIdx="1" presStyleCnt="2"/>
      <dgm:spPr/>
      <dgm:t>
        <a:bodyPr/>
        <a:lstStyle/>
        <a:p>
          <a:endParaRPr lang="es-ES"/>
        </a:p>
      </dgm:t>
    </dgm:pt>
    <dgm:pt modelId="{6B8C99D7-B651-4944-82D8-3367004E6B2F}" type="pres">
      <dgm:prSet presAssocID="{67D21F73-69E6-4833-AA92-FDA8ABF3E0B7}" presName="hierRoot2" presStyleCnt="0"/>
      <dgm:spPr/>
    </dgm:pt>
    <dgm:pt modelId="{9155D0B3-31C2-473E-94D7-13E74AE2BDDA}" type="pres">
      <dgm:prSet presAssocID="{67D21F73-69E6-4833-AA92-FDA8ABF3E0B7}" presName="composite2" presStyleCnt="0"/>
      <dgm:spPr/>
    </dgm:pt>
    <dgm:pt modelId="{5EE19D31-C4DB-4654-B560-E7F322FFD4AC}" type="pres">
      <dgm:prSet presAssocID="{67D21F73-69E6-4833-AA92-FDA8ABF3E0B7}" presName="background2" presStyleLbl="node2" presStyleIdx="1" presStyleCnt="2"/>
      <dgm:spPr/>
    </dgm:pt>
    <dgm:pt modelId="{3CBF5323-04E6-4DE1-8D2D-9AEAF96CE054}" type="pres">
      <dgm:prSet presAssocID="{67D21F73-69E6-4833-AA92-FDA8ABF3E0B7}" presName="text2" presStyleLbl="fgAcc2" presStyleIdx="1" presStyleCnt="2" custScaleX="394156" custScaleY="172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DD35A3-C46C-49C1-B02C-B5883C4F3C34}" type="pres">
      <dgm:prSet presAssocID="{67D21F73-69E6-4833-AA92-FDA8ABF3E0B7}" presName="hierChild3" presStyleCnt="0"/>
      <dgm:spPr/>
    </dgm:pt>
    <dgm:pt modelId="{0F7FF046-3648-4C15-AF54-96CEBEAC3188}" type="pres">
      <dgm:prSet presAssocID="{6BB4D565-6E75-4CFA-B697-517F6262B23C}" presName="Name17" presStyleLbl="parChTrans1D3" presStyleIdx="1" presStyleCnt="2"/>
      <dgm:spPr/>
      <dgm:t>
        <a:bodyPr/>
        <a:lstStyle/>
        <a:p>
          <a:endParaRPr lang="es-ES"/>
        </a:p>
      </dgm:t>
    </dgm:pt>
    <dgm:pt modelId="{87A967DC-8689-46EF-B98D-E0023716C90F}" type="pres">
      <dgm:prSet presAssocID="{8F2A2902-2091-4663-B0A0-2C093B6AB95F}" presName="hierRoot3" presStyleCnt="0"/>
      <dgm:spPr/>
    </dgm:pt>
    <dgm:pt modelId="{7B15CEFC-1AD9-4603-9124-B5161C66F6E9}" type="pres">
      <dgm:prSet presAssocID="{8F2A2902-2091-4663-B0A0-2C093B6AB95F}" presName="composite3" presStyleCnt="0"/>
      <dgm:spPr/>
    </dgm:pt>
    <dgm:pt modelId="{E4325349-F8AC-4674-A684-46B060DE7326}" type="pres">
      <dgm:prSet presAssocID="{8F2A2902-2091-4663-B0A0-2C093B6AB95F}" presName="background3" presStyleLbl="node3" presStyleIdx="1" presStyleCnt="2"/>
      <dgm:spPr/>
    </dgm:pt>
    <dgm:pt modelId="{7232A9C0-FC24-4E56-B8D4-0D3C92D4DFE6}" type="pres">
      <dgm:prSet presAssocID="{8F2A2902-2091-4663-B0A0-2C093B6AB95F}" presName="text3" presStyleLbl="fgAcc3" presStyleIdx="1" presStyleCnt="2" custScaleX="394156" custScaleY="172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B8C17-4C74-4850-85AB-4CE5638FE6E5}" type="pres">
      <dgm:prSet presAssocID="{8F2A2902-2091-4663-B0A0-2C093B6AB95F}" presName="hierChild4" presStyleCnt="0"/>
      <dgm:spPr/>
    </dgm:pt>
  </dgm:ptLst>
  <dgm:cxnLst>
    <dgm:cxn modelId="{DC19F0CD-3CB2-428B-9D8D-9CB78326E605}" type="presOf" srcId="{51B6C62D-5C03-4859-9C27-F7DE670C54D9}" destId="{486FCD42-01BF-4FAA-9394-80B577135E0D}" srcOrd="0" destOrd="0" presId="urn:microsoft.com/office/officeart/2005/8/layout/hierarchy1"/>
    <dgm:cxn modelId="{65A62B24-4DE3-430C-8787-0CB15E418728}" srcId="{40C98887-268F-4278-88ED-5C4DB390D1DE}" destId="{67D21F73-69E6-4833-AA92-FDA8ABF3E0B7}" srcOrd="1" destOrd="0" parTransId="{65B29FFE-4C85-4DBB-8EB0-35E2F4547ABA}" sibTransId="{4D5E2200-4BF9-442D-BD73-22644C27AFFA}"/>
    <dgm:cxn modelId="{8E8AB5C1-7BAB-48D2-A9A1-B076849EB938}" type="presOf" srcId="{65B29FFE-4C85-4DBB-8EB0-35E2F4547ABA}" destId="{578240BF-3635-4D27-8112-4B8F13F72CB0}" srcOrd="0" destOrd="0" presId="urn:microsoft.com/office/officeart/2005/8/layout/hierarchy1"/>
    <dgm:cxn modelId="{047A5631-C85E-422B-A4CC-84F7ACD94712}" srcId="{51B6C62D-5C03-4859-9C27-F7DE670C54D9}" destId="{40C98887-268F-4278-88ED-5C4DB390D1DE}" srcOrd="0" destOrd="0" parTransId="{1FFCE559-6746-4C0E-B339-8880819D7D18}" sibTransId="{CCE4E7CD-C91D-4C12-B307-A4A6E8A2825B}"/>
    <dgm:cxn modelId="{1E1CF789-5469-46D4-881A-6C7E72C57817}" type="presOf" srcId="{1CAF3198-4BCB-473B-9C09-D647B1C795F2}" destId="{7B06F8E8-D249-465C-854A-4583716D9A39}" srcOrd="0" destOrd="0" presId="urn:microsoft.com/office/officeart/2005/8/layout/hierarchy1"/>
    <dgm:cxn modelId="{CF8C5BDE-A79A-4706-9BD5-412B366B4C27}" type="presOf" srcId="{BF304D46-75F0-4CA7-A6E1-7F5EF00D2463}" destId="{B3EAB0B9-464B-4EC3-9934-1CF1FD0C4919}" srcOrd="0" destOrd="0" presId="urn:microsoft.com/office/officeart/2005/8/layout/hierarchy1"/>
    <dgm:cxn modelId="{66CB1BD7-7526-4B47-B0D9-6304E28C9E57}" srcId="{67D21F73-69E6-4833-AA92-FDA8ABF3E0B7}" destId="{8F2A2902-2091-4663-B0A0-2C093B6AB95F}" srcOrd="0" destOrd="0" parTransId="{6BB4D565-6E75-4CFA-B697-517F6262B23C}" sibTransId="{D2BD7E0D-F77C-4C52-B325-B5F9AB6CB148}"/>
    <dgm:cxn modelId="{E74E1B94-0E4E-48E7-88F9-E402FE618C3A}" srcId="{40C98887-268F-4278-88ED-5C4DB390D1DE}" destId="{1A739AF1-CA0E-4A53-9A0F-9D294C37E096}" srcOrd="0" destOrd="0" parTransId="{BF304D46-75F0-4CA7-A6E1-7F5EF00D2463}" sibTransId="{41D811A1-E1E6-49E7-B4BE-5641B8E859A1}"/>
    <dgm:cxn modelId="{CCA78BFF-2280-45F7-B4CA-2DA5DF1D035C}" type="presOf" srcId="{8F2A2902-2091-4663-B0A0-2C093B6AB95F}" destId="{7232A9C0-FC24-4E56-B8D4-0D3C92D4DFE6}" srcOrd="0" destOrd="0" presId="urn:microsoft.com/office/officeart/2005/8/layout/hierarchy1"/>
    <dgm:cxn modelId="{18C89132-3404-4692-BCDB-3C1DD2F4BDC4}" type="presOf" srcId="{C188DBB3-C6A6-4D3C-9216-FD6668222900}" destId="{B3D32F48-6B7C-4B6E-9479-5CBEEFCC9C38}" srcOrd="0" destOrd="0" presId="urn:microsoft.com/office/officeart/2005/8/layout/hierarchy1"/>
    <dgm:cxn modelId="{DB614B9C-0AA3-491C-BC39-AB5102A43271}" type="presOf" srcId="{67D21F73-69E6-4833-AA92-FDA8ABF3E0B7}" destId="{3CBF5323-04E6-4DE1-8D2D-9AEAF96CE054}" srcOrd="0" destOrd="0" presId="urn:microsoft.com/office/officeart/2005/8/layout/hierarchy1"/>
    <dgm:cxn modelId="{19A85EE7-AB6A-4AA6-AB8A-23316E91A920}" type="presOf" srcId="{6BB4D565-6E75-4CFA-B697-517F6262B23C}" destId="{0F7FF046-3648-4C15-AF54-96CEBEAC3188}" srcOrd="0" destOrd="0" presId="urn:microsoft.com/office/officeart/2005/8/layout/hierarchy1"/>
    <dgm:cxn modelId="{E0AC3AAC-8494-4ABF-8C49-93AF04D0E060}" type="presOf" srcId="{1A739AF1-CA0E-4A53-9A0F-9D294C37E096}" destId="{3B2025E7-23B1-40B3-8A61-52BC27447C18}" srcOrd="0" destOrd="0" presId="urn:microsoft.com/office/officeart/2005/8/layout/hierarchy1"/>
    <dgm:cxn modelId="{83ABD6D3-C7AD-4F25-A774-B3EE368C6A3C}" type="presOf" srcId="{40C98887-268F-4278-88ED-5C4DB390D1DE}" destId="{064924E4-E1CD-41D4-829D-F3226F275869}" srcOrd="0" destOrd="0" presId="urn:microsoft.com/office/officeart/2005/8/layout/hierarchy1"/>
    <dgm:cxn modelId="{ECA7B189-DA0B-4C91-A2C8-B8D2E2C502AE}" srcId="{1A739AF1-CA0E-4A53-9A0F-9D294C37E096}" destId="{C188DBB3-C6A6-4D3C-9216-FD6668222900}" srcOrd="0" destOrd="0" parTransId="{1CAF3198-4BCB-473B-9C09-D647B1C795F2}" sibTransId="{DD2F8AD2-228C-4E8E-8C71-6C174801482D}"/>
    <dgm:cxn modelId="{A7229B8C-68F9-4A22-BEA7-D66ACC8F7970}" type="presParOf" srcId="{486FCD42-01BF-4FAA-9394-80B577135E0D}" destId="{B2A1560B-294F-4831-85E5-5000BB5B1513}" srcOrd="0" destOrd="0" presId="urn:microsoft.com/office/officeart/2005/8/layout/hierarchy1"/>
    <dgm:cxn modelId="{620C7E55-1D9F-4853-9E3D-6BC49BEBF3A3}" type="presParOf" srcId="{B2A1560B-294F-4831-85E5-5000BB5B1513}" destId="{4AA69234-0BB4-4CD5-9A2A-F2989739D3E8}" srcOrd="0" destOrd="0" presId="urn:microsoft.com/office/officeart/2005/8/layout/hierarchy1"/>
    <dgm:cxn modelId="{E275447A-F307-469D-B374-3254C1D3A0D3}" type="presParOf" srcId="{4AA69234-0BB4-4CD5-9A2A-F2989739D3E8}" destId="{0ED5B729-AFDB-47F8-B646-7C3316BE3798}" srcOrd="0" destOrd="0" presId="urn:microsoft.com/office/officeart/2005/8/layout/hierarchy1"/>
    <dgm:cxn modelId="{00453454-30E8-4456-A281-39C5E9B3AA2C}" type="presParOf" srcId="{4AA69234-0BB4-4CD5-9A2A-F2989739D3E8}" destId="{064924E4-E1CD-41D4-829D-F3226F275869}" srcOrd="1" destOrd="0" presId="urn:microsoft.com/office/officeart/2005/8/layout/hierarchy1"/>
    <dgm:cxn modelId="{6B7DD325-1CF8-488E-B244-493C34447E06}" type="presParOf" srcId="{B2A1560B-294F-4831-85E5-5000BB5B1513}" destId="{E8D0D1E8-52FA-49D2-970C-51E8F0623BD1}" srcOrd="1" destOrd="0" presId="urn:microsoft.com/office/officeart/2005/8/layout/hierarchy1"/>
    <dgm:cxn modelId="{6A8521D0-7B6C-425E-A630-CA4EB3AB84BE}" type="presParOf" srcId="{E8D0D1E8-52FA-49D2-970C-51E8F0623BD1}" destId="{B3EAB0B9-464B-4EC3-9934-1CF1FD0C4919}" srcOrd="0" destOrd="0" presId="urn:microsoft.com/office/officeart/2005/8/layout/hierarchy1"/>
    <dgm:cxn modelId="{161272CA-666D-4853-BEB3-57E6C8254D30}" type="presParOf" srcId="{E8D0D1E8-52FA-49D2-970C-51E8F0623BD1}" destId="{EF801BA6-1DDF-4DC4-8ED9-461FE21751EB}" srcOrd="1" destOrd="0" presId="urn:microsoft.com/office/officeart/2005/8/layout/hierarchy1"/>
    <dgm:cxn modelId="{B5D5BB2D-F471-4E38-AE5A-877DD5E9729D}" type="presParOf" srcId="{EF801BA6-1DDF-4DC4-8ED9-461FE21751EB}" destId="{5136634D-1064-4F9A-B73E-C6A0CD32FB4D}" srcOrd="0" destOrd="0" presId="urn:microsoft.com/office/officeart/2005/8/layout/hierarchy1"/>
    <dgm:cxn modelId="{6C99C796-3947-498D-A6DA-3D78D0B9F83E}" type="presParOf" srcId="{5136634D-1064-4F9A-B73E-C6A0CD32FB4D}" destId="{67F396BD-03C2-41A8-A667-1F8009A1AE38}" srcOrd="0" destOrd="0" presId="urn:microsoft.com/office/officeart/2005/8/layout/hierarchy1"/>
    <dgm:cxn modelId="{3ED25688-1574-407E-8D8F-04B195D74922}" type="presParOf" srcId="{5136634D-1064-4F9A-B73E-C6A0CD32FB4D}" destId="{3B2025E7-23B1-40B3-8A61-52BC27447C18}" srcOrd="1" destOrd="0" presId="urn:microsoft.com/office/officeart/2005/8/layout/hierarchy1"/>
    <dgm:cxn modelId="{F54D1A80-EBE8-45AD-AD6E-48EED56B9225}" type="presParOf" srcId="{EF801BA6-1DDF-4DC4-8ED9-461FE21751EB}" destId="{6261F0B8-23FC-4972-9957-3ABEE2A15B9D}" srcOrd="1" destOrd="0" presId="urn:microsoft.com/office/officeart/2005/8/layout/hierarchy1"/>
    <dgm:cxn modelId="{D9E93ACB-D759-45E9-8DF0-03FA0660E34C}" type="presParOf" srcId="{6261F0B8-23FC-4972-9957-3ABEE2A15B9D}" destId="{7B06F8E8-D249-465C-854A-4583716D9A39}" srcOrd="0" destOrd="0" presId="urn:microsoft.com/office/officeart/2005/8/layout/hierarchy1"/>
    <dgm:cxn modelId="{85C4DEA4-172D-470A-94D6-8C1F2B2F1366}" type="presParOf" srcId="{6261F0B8-23FC-4972-9957-3ABEE2A15B9D}" destId="{07074277-D419-4B7E-8B67-0674FC5895B8}" srcOrd="1" destOrd="0" presId="urn:microsoft.com/office/officeart/2005/8/layout/hierarchy1"/>
    <dgm:cxn modelId="{CB76408C-4F8B-44B0-A476-20B8F952CED1}" type="presParOf" srcId="{07074277-D419-4B7E-8B67-0674FC5895B8}" destId="{D0806FD3-6893-4A59-95A0-60DFE8DBB4E1}" srcOrd="0" destOrd="0" presId="urn:microsoft.com/office/officeart/2005/8/layout/hierarchy1"/>
    <dgm:cxn modelId="{655493EF-B777-4225-B877-C488AD7C3754}" type="presParOf" srcId="{D0806FD3-6893-4A59-95A0-60DFE8DBB4E1}" destId="{F87CDD36-AC99-4AF4-9549-4D92B56D8F2E}" srcOrd="0" destOrd="0" presId="urn:microsoft.com/office/officeart/2005/8/layout/hierarchy1"/>
    <dgm:cxn modelId="{748357F4-0E36-40F7-BC1A-75094CAC82C3}" type="presParOf" srcId="{D0806FD3-6893-4A59-95A0-60DFE8DBB4E1}" destId="{B3D32F48-6B7C-4B6E-9479-5CBEEFCC9C38}" srcOrd="1" destOrd="0" presId="urn:microsoft.com/office/officeart/2005/8/layout/hierarchy1"/>
    <dgm:cxn modelId="{C2095E31-D099-4957-8AB3-FCBF4C7770AC}" type="presParOf" srcId="{07074277-D419-4B7E-8B67-0674FC5895B8}" destId="{83BF44CA-D060-4A68-88B1-F914EE21AF9A}" srcOrd="1" destOrd="0" presId="urn:microsoft.com/office/officeart/2005/8/layout/hierarchy1"/>
    <dgm:cxn modelId="{AFC3CF98-02AC-4555-9D0E-D0AFD97DC3D5}" type="presParOf" srcId="{E8D0D1E8-52FA-49D2-970C-51E8F0623BD1}" destId="{578240BF-3635-4D27-8112-4B8F13F72CB0}" srcOrd="2" destOrd="0" presId="urn:microsoft.com/office/officeart/2005/8/layout/hierarchy1"/>
    <dgm:cxn modelId="{DA1A72AD-944D-4B92-8E2F-0D5009C7A925}" type="presParOf" srcId="{E8D0D1E8-52FA-49D2-970C-51E8F0623BD1}" destId="{6B8C99D7-B651-4944-82D8-3367004E6B2F}" srcOrd="3" destOrd="0" presId="urn:microsoft.com/office/officeart/2005/8/layout/hierarchy1"/>
    <dgm:cxn modelId="{EFFE5A98-501F-4EC9-8C33-FE49FDB779B5}" type="presParOf" srcId="{6B8C99D7-B651-4944-82D8-3367004E6B2F}" destId="{9155D0B3-31C2-473E-94D7-13E74AE2BDDA}" srcOrd="0" destOrd="0" presId="urn:microsoft.com/office/officeart/2005/8/layout/hierarchy1"/>
    <dgm:cxn modelId="{B4985924-3886-4450-BD9C-3BC710B07404}" type="presParOf" srcId="{9155D0B3-31C2-473E-94D7-13E74AE2BDDA}" destId="{5EE19D31-C4DB-4654-B560-E7F322FFD4AC}" srcOrd="0" destOrd="0" presId="urn:microsoft.com/office/officeart/2005/8/layout/hierarchy1"/>
    <dgm:cxn modelId="{4CF5F70D-DA0B-48AD-BA5F-D0D2A46483D4}" type="presParOf" srcId="{9155D0B3-31C2-473E-94D7-13E74AE2BDDA}" destId="{3CBF5323-04E6-4DE1-8D2D-9AEAF96CE054}" srcOrd="1" destOrd="0" presId="urn:microsoft.com/office/officeart/2005/8/layout/hierarchy1"/>
    <dgm:cxn modelId="{E9806AA7-3454-4579-8428-D46C34BF4239}" type="presParOf" srcId="{6B8C99D7-B651-4944-82D8-3367004E6B2F}" destId="{76DD35A3-C46C-49C1-B02C-B5883C4F3C34}" srcOrd="1" destOrd="0" presId="urn:microsoft.com/office/officeart/2005/8/layout/hierarchy1"/>
    <dgm:cxn modelId="{11BB1A47-88EB-43F6-A930-3A4394D9E448}" type="presParOf" srcId="{76DD35A3-C46C-49C1-B02C-B5883C4F3C34}" destId="{0F7FF046-3648-4C15-AF54-96CEBEAC3188}" srcOrd="0" destOrd="0" presId="urn:microsoft.com/office/officeart/2005/8/layout/hierarchy1"/>
    <dgm:cxn modelId="{CDAE87D2-0B03-42A4-8DA5-78F7C355E928}" type="presParOf" srcId="{76DD35A3-C46C-49C1-B02C-B5883C4F3C34}" destId="{87A967DC-8689-46EF-B98D-E0023716C90F}" srcOrd="1" destOrd="0" presId="urn:microsoft.com/office/officeart/2005/8/layout/hierarchy1"/>
    <dgm:cxn modelId="{7DD8BE2E-0FB4-4143-B76A-35B0448F3A3B}" type="presParOf" srcId="{87A967DC-8689-46EF-B98D-E0023716C90F}" destId="{7B15CEFC-1AD9-4603-9124-B5161C66F6E9}" srcOrd="0" destOrd="0" presId="urn:microsoft.com/office/officeart/2005/8/layout/hierarchy1"/>
    <dgm:cxn modelId="{70986C3B-44A2-4726-9AC1-8C1A888AC876}" type="presParOf" srcId="{7B15CEFC-1AD9-4603-9124-B5161C66F6E9}" destId="{E4325349-F8AC-4674-A684-46B060DE7326}" srcOrd="0" destOrd="0" presId="urn:microsoft.com/office/officeart/2005/8/layout/hierarchy1"/>
    <dgm:cxn modelId="{0E4E360D-D25A-4F35-B463-4E298218759A}" type="presParOf" srcId="{7B15CEFC-1AD9-4603-9124-B5161C66F6E9}" destId="{7232A9C0-FC24-4E56-B8D4-0D3C92D4DFE6}" srcOrd="1" destOrd="0" presId="urn:microsoft.com/office/officeart/2005/8/layout/hierarchy1"/>
    <dgm:cxn modelId="{CE565D79-D7E0-4E47-A3CC-F4730044910B}" type="presParOf" srcId="{87A967DC-8689-46EF-B98D-E0023716C90F}" destId="{F81B8C17-4C74-4850-85AB-4CE5638FE6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E2BF316-DF52-4300-8428-3795C9F7A08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ES"/>
        </a:p>
      </dgm:t>
    </dgm:pt>
    <dgm:pt modelId="{1EB40E67-66C3-42B0-9220-00031889C32D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Cuantitativa</a:t>
          </a:r>
          <a:endParaRPr lang="es-EC">
            <a:solidFill>
              <a:schemeClr val="tx1"/>
            </a:solidFill>
          </a:endParaRPr>
        </a:p>
      </dgm:t>
    </dgm:pt>
    <dgm:pt modelId="{9725D8B8-2041-46D9-9A6A-EDF9104179D9}" type="parTrans" cxnId="{B1AA7C39-FD75-4E2F-BF7C-A5FE5D0FE857}">
      <dgm:prSet/>
      <dgm:spPr/>
      <dgm:t>
        <a:bodyPr/>
        <a:lstStyle/>
        <a:p>
          <a:endParaRPr lang="es-ES"/>
        </a:p>
      </dgm:t>
    </dgm:pt>
    <dgm:pt modelId="{B12FEE9A-68D4-403C-9E38-3C67934F18EF}" type="sibTrans" cxnId="{B1AA7C39-FD75-4E2F-BF7C-A5FE5D0FE857}">
      <dgm:prSet/>
      <dgm:spPr/>
      <dgm:t>
        <a:bodyPr/>
        <a:lstStyle/>
        <a:p>
          <a:endParaRPr lang="es-ES"/>
        </a:p>
      </dgm:t>
    </dgm:pt>
    <dgm:pt modelId="{EC2BBE1F-60F5-4D83-8872-00149FBEDFE2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Cuando la variable que se estudia aparece en términos numéricos</a:t>
          </a:r>
          <a:endParaRPr lang="es-EC">
            <a:solidFill>
              <a:schemeClr val="tx1"/>
            </a:solidFill>
          </a:endParaRPr>
        </a:p>
      </dgm:t>
    </dgm:pt>
    <dgm:pt modelId="{E068831E-26DF-455D-B5C5-E9C3EBF27C0A}" type="parTrans" cxnId="{4122868D-9D1A-4FD3-BCB2-BE4A1D6F685B}">
      <dgm:prSet/>
      <dgm:spPr/>
      <dgm:t>
        <a:bodyPr/>
        <a:lstStyle/>
        <a:p>
          <a:endParaRPr lang="es-ES"/>
        </a:p>
      </dgm:t>
    </dgm:pt>
    <dgm:pt modelId="{078D7A6C-78B6-42BA-B89F-2DC879A97DE2}" type="sibTrans" cxnId="{4122868D-9D1A-4FD3-BCB2-BE4A1D6F685B}">
      <dgm:prSet/>
      <dgm:spPr/>
      <dgm:t>
        <a:bodyPr/>
        <a:lstStyle/>
        <a:p>
          <a:endParaRPr lang="es-ES"/>
        </a:p>
      </dgm:t>
    </dgm:pt>
    <dgm:pt modelId="{8666CB7A-EF02-4D7F-B86A-6CE610D8F5EA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Número de hijos.</a:t>
          </a:r>
          <a:endParaRPr lang="es-EC">
            <a:solidFill>
              <a:schemeClr val="tx1"/>
            </a:solidFill>
          </a:endParaRPr>
        </a:p>
      </dgm:t>
    </dgm:pt>
    <dgm:pt modelId="{6B2C053E-BA73-48FF-99EE-145C49F8DB35}" type="parTrans" cxnId="{37B885D4-DF04-4449-967F-3817C3673B82}">
      <dgm:prSet/>
      <dgm:spPr/>
      <dgm:t>
        <a:bodyPr/>
        <a:lstStyle/>
        <a:p>
          <a:endParaRPr lang="es-ES"/>
        </a:p>
      </dgm:t>
    </dgm:pt>
    <dgm:pt modelId="{C57F3A9A-EE5F-48FD-9E98-601E1A70FBB0}" type="sibTrans" cxnId="{37B885D4-DF04-4449-967F-3817C3673B82}">
      <dgm:prSet/>
      <dgm:spPr/>
      <dgm:t>
        <a:bodyPr/>
        <a:lstStyle/>
        <a:p>
          <a:endParaRPr lang="es-ES"/>
        </a:p>
      </dgm:t>
    </dgm:pt>
    <dgm:pt modelId="{8F073AF6-A2C4-431A-B49E-A52666E2C62B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Saldo de la cuenta de ahorros.</a:t>
          </a:r>
          <a:endParaRPr lang="es-EC">
            <a:solidFill>
              <a:schemeClr val="tx1"/>
            </a:solidFill>
          </a:endParaRPr>
        </a:p>
      </dgm:t>
    </dgm:pt>
    <dgm:pt modelId="{13F5B18C-271A-4FBD-A45A-9F7373561FF5}" type="parTrans" cxnId="{F46D2C70-9364-4975-AB68-86BE8FEF398C}">
      <dgm:prSet/>
      <dgm:spPr/>
      <dgm:t>
        <a:bodyPr/>
        <a:lstStyle/>
        <a:p>
          <a:endParaRPr lang="es-ES"/>
        </a:p>
      </dgm:t>
    </dgm:pt>
    <dgm:pt modelId="{608187A0-9E33-408E-8213-4EE6AB7BE000}" type="sibTrans" cxnId="{F46D2C70-9364-4975-AB68-86BE8FEF398C}">
      <dgm:prSet/>
      <dgm:spPr/>
      <dgm:t>
        <a:bodyPr/>
        <a:lstStyle/>
        <a:p>
          <a:endParaRPr lang="es-ES"/>
        </a:p>
      </dgm:t>
    </dgm:pt>
    <dgm:pt modelId="{80DB0DCC-EE07-448D-B24E-BE8655427035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Las variables cuantitativas pueden ser</a:t>
          </a:r>
          <a:endParaRPr lang="es-EC">
            <a:solidFill>
              <a:schemeClr val="tx1"/>
            </a:solidFill>
          </a:endParaRPr>
        </a:p>
      </dgm:t>
    </dgm:pt>
    <dgm:pt modelId="{2E9E43D8-9B52-4FF6-876B-300BE07B8646}" type="parTrans" cxnId="{741D8359-39E5-4579-B395-626FCD173835}">
      <dgm:prSet/>
      <dgm:spPr/>
      <dgm:t>
        <a:bodyPr/>
        <a:lstStyle/>
        <a:p>
          <a:endParaRPr lang="es-ES"/>
        </a:p>
      </dgm:t>
    </dgm:pt>
    <dgm:pt modelId="{F139FA04-608F-4E98-92CE-11097037E738}" type="sibTrans" cxnId="{741D8359-39E5-4579-B395-626FCD173835}">
      <dgm:prSet/>
      <dgm:spPr/>
      <dgm:t>
        <a:bodyPr/>
        <a:lstStyle/>
        <a:p>
          <a:endParaRPr lang="es-ES"/>
        </a:p>
      </dgm:t>
    </dgm:pt>
    <dgm:pt modelId="{274CE7AE-5A77-4AAE-B8C4-DABBA09C43ED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Discretas</a:t>
          </a:r>
          <a:endParaRPr lang="es-EC">
            <a:solidFill>
              <a:schemeClr val="tx1"/>
            </a:solidFill>
          </a:endParaRPr>
        </a:p>
      </dgm:t>
    </dgm:pt>
    <dgm:pt modelId="{13959CED-201F-4546-B66B-D339ED7CD36B}" type="parTrans" cxnId="{987B04E0-4421-4BA4-9E87-855A6D870C66}">
      <dgm:prSet/>
      <dgm:spPr/>
      <dgm:t>
        <a:bodyPr/>
        <a:lstStyle/>
        <a:p>
          <a:endParaRPr lang="es-ES"/>
        </a:p>
      </dgm:t>
    </dgm:pt>
    <dgm:pt modelId="{5FBE2C09-1288-4788-AB41-5D304BFEF5BF}" type="sibTrans" cxnId="{987B04E0-4421-4BA4-9E87-855A6D870C66}">
      <dgm:prSet/>
      <dgm:spPr/>
      <dgm:t>
        <a:bodyPr/>
        <a:lstStyle/>
        <a:p>
          <a:endParaRPr lang="es-ES"/>
        </a:p>
      </dgm:t>
    </dgm:pt>
    <dgm:pt modelId="{61B62504-1EA9-48D0-8B09-BBF2C7AFA696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Continuas</a:t>
          </a:r>
          <a:endParaRPr lang="es-EC">
            <a:solidFill>
              <a:schemeClr val="tx1"/>
            </a:solidFill>
          </a:endParaRPr>
        </a:p>
      </dgm:t>
    </dgm:pt>
    <dgm:pt modelId="{5A19A5DC-20D8-492B-A731-B2F2C26804DB}" type="parTrans" cxnId="{76A7337A-03E0-4592-BC81-96F1101706B6}">
      <dgm:prSet/>
      <dgm:spPr/>
      <dgm:t>
        <a:bodyPr/>
        <a:lstStyle/>
        <a:p>
          <a:endParaRPr lang="es-ES"/>
        </a:p>
      </dgm:t>
    </dgm:pt>
    <dgm:pt modelId="{29B0ADFA-4C6B-4ECA-B9BF-D93A0CA6CE90}" type="sibTrans" cxnId="{76A7337A-03E0-4592-BC81-96F1101706B6}">
      <dgm:prSet/>
      <dgm:spPr/>
      <dgm:t>
        <a:bodyPr/>
        <a:lstStyle/>
        <a:p>
          <a:endParaRPr lang="es-ES"/>
        </a:p>
      </dgm:t>
    </dgm:pt>
    <dgm:pt modelId="{23153676-E2B3-40AB-8B6D-E679209753C9}" type="pres">
      <dgm:prSet presAssocID="{AE2BF316-DF52-4300-8428-3795C9F7A0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6A2291C-36B7-4811-A650-4A3ECDF806C3}" type="pres">
      <dgm:prSet presAssocID="{1EB40E67-66C3-42B0-9220-00031889C32D}" presName="root1" presStyleCnt="0"/>
      <dgm:spPr/>
    </dgm:pt>
    <dgm:pt modelId="{8290A376-0727-4F71-8374-79C752C1BE68}" type="pres">
      <dgm:prSet presAssocID="{1EB40E67-66C3-42B0-9220-00031889C32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C1409A-B518-48BA-A361-475635B133B5}" type="pres">
      <dgm:prSet presAssocID="{1EB40E67-66C3-42B0-9220-00031889C32D}" presName="level2hierChild" presStyleCnt="0"/>
      <dgm:spPr/>
    </dgm:pt>
    <dgm:pt modelId="{46075C4A-BE17-4F57-B8AF-611C765313E6}" type="pres">
      <dgm:prSet presAssocID="{E068831E-26DF-455D-B5C5-E9C3EBF27C0A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28996E49-39ED-4286-9E5F-DBB4129AA2B6}" type="pres">
      <dgm:prSet presAssocID="{E068831E-26DF-455D-B5C5-E9C3EBF27C0A}" presName="connTx" presStyleLbl="parChTrans1D2" presStyleIdx="0" presStyleCnt="2"/>
      <dgm:spPr/>
      <dgm:t>
        <a:bodyPr/>
        <a:lstStyle/>
        <a:p>
          <a:endParaRPr lang="es-ES"/>
        </a:p>
      </dgm:t>
    </dgm:pt>
    <dgm:pt modelId="{8C4CD0D7-243F-4D46-898B-F51DCEC9FC8A}" type="pres">
      <dgm:prSet presAssocID="{EC2BBE1F-60F5-4D83-8872-00149FBEDFE2}" presName="root2" presStyleCnt="0"/>
      <dgm:spPr/>
    </dgm:pt>
    <dgm:pt modelId="{95E70F0F-A481-4D91-A46D-AA5B4151CD89}" type="pres">
      <dgm:prSet presAssocID="{EC2BBE1F-60F5-4D83-8872-00149FBEDFE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31AC1F4-CE53-4F54-9851-370EC378A0CB}" type="pres">
      <dgm:prSet presAssocID="{EC2BBE1F-60F5-4D83-8872-00149FBEDFE2}" presName="level3hierChild" presStyleCnt="0"/>
      <dgm:spPr/>
    </dgm:pt>
    <dgm:pt modelId="{8A582846-0BFC-48B2-8263-8C8300E0C1D5}" type="pres">
      <dgm:prSet presAssocID="{6B2C053E-BA73-48FF-99EE-145C49F8DB35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5F90E464-CDD7-4397-BABC-429BB9FC5AB5}" type="pres">
      <dgm:prSet presAssocID="{6B2C053E-BA73-48FF-99EE-145C49F8DB35}" presName="connTx" presStyleLbl="parChTrans1D3" presStyleIdx="0" presStyleCnt="4"/>
      <dgm:spPr/>
      <dgm:t>
        <a:bodyPr/>
        <a:lstStyle/>
        <a:p>
          <a:endParaRPr lang="es-ES"/>
        </a:p>
      </dgm:t>
    </dgm:pt>
    <dgm:pt modelId="{A7966E8E-525E-4C69-9B2C-96BE13AF230C}" type="pres">
      <dgm:prSet presAssocID="{8666CB7A-EF02-4D7F-B86A-6CE610D8F5EA}" presName="root2" presStyleCnt="0"/>
      <dgm:spPr/>
    </dgm:pt>
    <dgm:pt modelId="{D2D2B5BD-1740-4EF3-A736-1CD2B84ED710}" type="pres">
      <dgm:prSet presAssocID="{8666CB7A-EF02-4D7F-B86A-6CE610D8F5EA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FFDC0F-ED86-47C6-8B5D-76BD72ADCCCF}" type="pres">
      <dgm:prSet presAssocID="{8666CB7A-EF02-4D7F-B86A-6CE610D8F5EA}" presName="level3hierChild" presStyleCnt="0"/>
      <dgm:spPr/>
    </dgm:pt>
    <dgm:pt modelId="{59FB2AA8-3DD2-46B1-9CA9-73265CEC54FD}" type="pres">
      <dgm:prSet presAssocID="{13F5B18C-271A-4FBD-A45A-9F7373561FF5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3268A5C1-B408-4819-804B-3EB4594232A1}" type="pres">
      <dgm:prSet presAssocID="{13F5B18C-271A-4FBD-A45A-9F7373561FF5}" presName="connTx" presStyleLbl="parChTrans1D3" presStyleIdx="1" presStyleCnt="4"/>
      <dgm:spPr/>
      <dgm:t>
        <a:bodyPr/>
        <a:lstStyle/>
        <a:p>
          <a:endParaRPr lang="es-ES"/>
        </a:p>
      </dgm:t>
    </dgm:pt>
    <dgm:pt modelId="{201CE7CD-8B71-4C25-9164-CCB7EFBE1FBF}" type="pres">
      <dgm:prSet presAssocID="{8F073AF6-A2C4-431A-B49E-A52666E2C62B}" presName="root2" presStyleCnt="0"/>
      <dgm:spPr/>
    </dgm:pt>
    <dgm:pt modelId="{B5C51CAC-81CE-48AF-BB34-82BE4E57E799}" type="pres">
      <dgm:prSet presAssocID="{8F073AF6-A2C4-431A-B49E-A52666E2C62B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B8354F-15F1-4DFB-B71B-E99BB820DB19}" type="pres">
      <dgm:prSet presAssocID="{8F073AF6-A2C4-431A-B49E-A52666E2C62B}" presName="level3hierChild" presStyleCnt="0"/>
      <dgm:spPr/>
    </dgm:pt>
    <dgm:pt modelId="{ADCA5914-5A78-4E8A-B026-22BF6459D82E}" type="pres">
      <dgm:prSet presAssocID="{2E9E43D8-9B52-4FF6-876B-300BE07B8646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F35E7D78-481A-4F94-952A-9ACDCD74C2E3}" type="pres">
      <dgm:prSet presAssocID="{2E9E43D8-9B52-4FF6-876B-300BE07B8646}" presName="connTx" presStyleLbl="parChTrans1D2" presStyleIdx="1" presStyleCnt="2"/>
      <dgm:spPr/>
      <dgm:t>
        <a:bodyPr/>
        <a:lstStyle/>
        <a:p>
          <a:endParaRPr lang="es-ES"/>
        </a:p>
      </dgm:t>
    </dgm:pt>
    <dgm:pt modelId="{8090EFC2-214F-4DD1-BDA7-07616D3BD950}" type="pres">
      <dgm:prSet presAssocID="{80DB0DCC-EE07-448D-B24E-BE8655427035}" presName="root2" presStyleCnt="0"/>
      <dgm:spPr/>
    </dgm:pt>
    <dgm:pt modelId="{F143621E-3C0A-4872-B09E-BC68DA3AC981}" type="pres">
      <dgm:prSet presAssocID="{80DB0DCC-EE07-448D-B24E-BE865542703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99EB2D-5902-442D-98A1-518AD633E89F}" type="pres">
      <dgm:prSet presAssocID="{80DB0DCC-EE07-448D-B24E-BE8655427035}" presName="level3hierChild" presStyleCnt="0"/>
      <dgm:spPr/>
    </dgm:pt>
    <dgm:pt modelId="{AA8B9519-F20B-4C71-B981-3A4DE3306D38}" type="pres">
      <dgm:prSet presAssocID="{13959CED-201F-4546-B66B-D339ED7CD36B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98A98F63-1918-44C3-93E6-DBB31D6E3D04}" type="pres">
      <dgm:prSet presAssocID="{13959CED-201F-4546-B66B-D339ED7CD36B}" presName="connTx" presStyleLbl="parChTrans1D3" presStyleIdx="2" presStyleCnt="4"/>
      <dgm:spPr/>
      <dgm:t>
        <a:bodyPr/>
        <a:lstStyle/>
        <a:p>
          <a:endParaRPr lang="es-ES"/>
        </a:p>
      </dgm:t>
    </dgm:pt>
    <dgm:pt modelId="{274AC0DF-013C-42D2-835D-D2A2F2C6447A}" type="pres">
      <dgm:prSet presAssocID="{274CE7AE-5A77-4AAE-B8C4-DABBA09C43ED}" presName="root2" presStyleCnt="0"/>
      <dgm:spPr/>
    </dgm:pt>
    <dgm:pt modelId="{C732FDB1-5A50-4458-8689-3BFC7AD35127}" type="pres">
      <dgm:prSet presAssocID="{274CE7AE-5A77-4AAE-B8C4-DABBA09C43E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EE738C-97BA-4EED-9F76-9B7E3B922A5D}" type="pres">
      <dgm:prSet presAssocID="{274CE7AE-5A77-4AAE-B8C4-DABBA09C43ED}" presName="level3hierChild" presStyleCnt="0"/>
      <dgm:spPr/>
    </dgm:pt>
    <dgm:pt modelId="{848E04A7-3B0E-4BE4-BD0B-E1866B26253D}" type="pres">
      <dgm:prSet presAssocID="{5A19A5DC-20D8-492B-A731-B2F2C26804DB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976AC3E7-53C4-4B30-B152-02DB8B936AFE}" type="pres">
      <dgm:prSet presAssocID="{5A19A5DC-20D8-492B-A731-B2F2C26804DB}" presName="connTx" presStyleLbl="parChTrans1D3" presStyleIdx="3" presStyleCnt="4"/>
      <dgm:spPr/>
      <dgm:t>
        <a:bodyPr/>
        <a:lstStyle/>
        <a:p>
          <a:endParaRPr lang="es-ES"/>
        </a:p>
      </dgm:t>
    </dgm:pt>
    <dgm:pt modelId="{60AB57CC-4906-4D25-94DC-3D9147D6281D}" type="pres">
      <dgm:prSet presAssocID="{61B62504-1EA9-48D0-8B09-BBF2C7AFA696}" presName="root2" presStyleCnt="0"/>
      <dgm:spPr/>
    </dgm:pt>
    <dgm:pt modelId="{2CFB23B7-63FE-446E-9217-07BE3C58DE02}" type="pres">
      <dgm:prSet presAssocID="{61B62504-1EA9-48D0-8B09-BBF2C7AFA69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A3489D1-B3CB-49BE-9315-B0A361DEB0ED}" type="pres">
      <dgm:prSet presAssocID="{61B62504-1EA9-48D0-8B09-BBF2C7AFA696}" presName="level3hierChild" presStyleCnt="0"/>
      <dgm:spPr/>
    </dgm:pt>
  </dgm:ptLst>
  <dgm:cxnLst>
    <dgm:cxn modelId="{5E6E72FD-D1BA-44CA-AB8E-E516C73E7937}" type="presOf" srcId="{80DB0DCC-EE07-448D-B24E-BE8655427035}" destId="{F143621E-3C0A-4872-B09E-BC68DA3AC981}" srcOrd="0" destOrd="0" presId="urn:microsoft.com/office/officeart/2005/8/layout/hierarchy2"/>
    <dgm:cxn modelId="{76A7337A-03E0-4592-BC81-96F1101706B6}" srcId="{80DB0DCC-EE07-448D-B24E-BE8655427035}" destId="{61B62504-1EA9-48D0-8B09-BBF2C7AFA696}" srcOrd="1" destOrd="0" parTransId="{5A19A5DC-20D8-492B-A731-B2F2C26804DB}" sibTransId="{29B0ADFA-4C6B-4ECA-B9BF-D93A0CA6CE90}"/>
    <dgm:cxn modelId="{59C00F99-395D-4629-8766-FF60B23AF840}" type="presOf" srcId="{6B2C053E-BA73-48FF-99EE-145C49F8DB35}" destId="{8A582846-0BFC-48B2-8263-8C8300E0C1D5}" srcOrd="0" destOrd="0" presId="urn:microsoft.com/office/officeart/2005/8/layout/hierarchy2"/>
    <dgm:cxn modelId="{3A56C652-2C9C-48FA-8A5E-D0CF799CBE4B}" type="presOf" srcId="{5A19A5DC-20D8-492B-A731-B2F2C26804DB}" destId="{976AC3E7-53C4-4B30-B152-02DB8B936AFE}" srcOrd="1" destOrd="0" presId="urn:microsoft.com/office/officeart/2005/8/layout/hierarchy2"/>
    <dgm:cxn modelId="{B15273AC-7D4E-409D-A7D3-BB104AF9261A}" type="presOf" srcId="{61B62504-1EA9-48D0-8B09-BBF2C7AFA696}" destId="{2CFB23B7-63FE-446E-9217-07BE3C58DE02}" srcOrd="0" destOrd="0" presId="urn:microsoft.com/office/officeart/2005/8/layout/hierarchy2"/>
    <dgm:cxn modelId="{11B3321C-A9B7-4D20-B761-06B8E76395A3}" type="presOf" srcId="{EC2BBE1F-60F5-4D83-8872-00149FBEDFE2}" destId="{95E70F0F-A481-4D91-A46D-AA5B4151CD89}" srcOrd="0" destOrd="0" presId="urn:microsoft.com/office/officeart/2005/8/layout/hierarchy2"/>
    <dgm:cxn modelId="{F46D2C70-9364-4975-AB68-86BE8FEF398C}" srcId="{EC2BBE1F-60F5-4D83-8872-00149FBEDFE2}" destId="{8F073AF6-A2C4-431A-B49E-A52666E2C62B}" srcOrd="1" destOrd="0" parTransId="{13F5B18C-271A-4FBD-A45A-9F7373561FF5}" sibTransId="{608187A0-9E33-408E-8213-4EE6AB7BE000}"/>
    <dgm:cxn modelId="{F355436D-FEE1-4B38-873D-3B350F652D7E}" type="presOf" srcId="{13959CED-201F-4546-B66B-D339ED7CD36B}" destId="{98A98F63-1918-44C3-93E6-DBB31D6E3D04}" srcOrd="1" destOrd="0" presId="urn:microsoft.com/office/officeart/2005/8/layout/hierarchy2"/>
    <dgm:cxn modelId="{37B885D4-DF04-4449-967F-3817C3673B82}" srcId="{EC2BBE1F-60F5-4D83-8872-00149FBEDFE2}" destId="{8666CB7A-EF02-4D7F-B86A-6CE610D8F5EA}" srcOrd="0" destOrd="0" parTransId="{6B2C053E-BA73-48FF-99EE-145C49F8DB35}" sibTransId="{C57F3A9A-EE5F-48FD-9E98-601E1A70FBB0}"/>
    <dgm:cxn modelId="{81749D87-EB4E-43A4-AC7F-4F8416A2E1EA}" type="presOf" srcId="{E068831E-26DF-455D-B5C5-E9C3EBF27C0A}" destId="{46075C4A-BE17-4F57-B8AF-611C765313E6}" srcOrd="0" destOrd="0" presId="urn:microsoft.com/office/officeart/2005/8/layout/hierarchy2"/>
    <dgm:cxn modelId="{5CB94E06-2EF3-4E06-8A59-9FA57DD8A669}" type="presOf" srcId="{274CE7AE-5A77-4AAE-B8C4-DABBA09C43ED}" destId="{C732FDB1-5A50-4458-8689-3BFC7AD35127}" srcOrd="0" destOrd="0" presId="urn:microsoft.com/office/officeart/2005/8/layout/hierarchy2"/>
    <dgm:cxn modelId="{FAE0255B-6E96-4F5B-B365-28451E826466}" type="presOf" srcId="{13959CED-201F-4546-B66B-D339ED7CD36B}" destId="{AA8B9519-F20B-4C71-B981-3A4DE3306D38}" srcOrd="0" destOrd="0" presId="urn:microsoft.com/office/officeart/2005/8/layout/hierarchy2"/>
    <dgm:cxn modelId="{85648238-15FA-4C3F-B79C-856D3713BE00}" type="presOf" srcId="{8F073AF6-A2C4-431A-B49E-A52666E2C62B}" destId="{B5C51CAC-81CE-48AF-BB34-82BE4E57E799}" srcOrd="0" destOrd="0" presId="urn:microsoft.com/office/officeart/2005/8/layout/hierarchy2"/>
    <dgm:cxn modelId="{5DB0066A-B4FA-4C9E-BA29-18C65AF460AB}" type="presOf" srcId="{2E9E43D8-9B52-4FF6-876B-300BE07B8646}" destId="{F35E7D78-481A-4F94-952A-9ACDCD74C2E3}" srcOrd="1" destOrd="0" presId="urn:microsoft.com/office/officeart/2005/8/layout/hierarchy2"/>
    <dgm:cxn modelId="{34DE5D62-0D38-4756-A50C-936AD5C95D42}" type="presOf" srcId="{1EB40E67-66C3-42B0-9220-00031889C32D}" destId="{8290A376-0727-4F71-8374-79C752C1BE68}" srcOrd="0" destOrd="0" presId="urn:microsoft.com/office/officeart/2005/8/layout/hierarchy2"/>
    <dgm:cxn modelId="{741D8359-39E5-4579-B395-626FCD173835}" srcId="{1EB40E67-66C3-42B0-9220-00031889C32D}" destId="{80DB0DCC-EE07-448D-B24E-BE8655427035}" srcOrd="1" destOrd="0" parTransId="{2E9E43D8-9B52-4FF6-876B-300BE07B8646}" sibTransId="{F139FA04-608F-4E98-92CE-11097037E738}"/>
    <dgm:cxn modelId="{9BA81D1A-B307-4F8A-9A3A-5B3E255D7C0F}" type="presOf" srcId="{13F5B18C-271A-4FBD-A45A-9F7373561FF5}" destId="{3268A5C1-B408-4819-804B-3EB4594232A1}" srcOrd="1" destOrd="0" presId="urn:microsoft.com/office/officeart/2005/8/layout/hierarchy2"/>
    <dgm:cxn modelId="{442F392B-CC73-45A5-9E95-08C23C00CA6F}" type="presOf" srcId="{AE2BF316-DF52-4300-8428-3795C9F7A08B}" destId="{23153676-E2B3-40AB-8B6D-E679209753C9}" srcOrd="0" destOrd="0" presId="urn:microsoft.com/office/officeart/2005/8/layout/hierarchy2"/>
    <dgm:cxn modelId="{B1AA7C39-FD75-4E2F-BF7C-A5FE5D0FE857}" srcId="{AE2BF316-DF52-4300-8428-3795C9F7A08B}" destId="{1EB40E67-66C3-42B0-9220-00031889C32D}" srcOrd="0" destOrd="0" parTransId="{9725D8B8-2041-46D9-9A6A-EDF9104179D9}" sibTransId="{B12FEE9A-68D4-403C-9E38-3C67934F18EF}"/>
    <dgm:cxn modelId="{4122868D-9D1A-4FD3-BCB2-BE4A1D6F685B}" srcId="{1EB40E67-66C3-42B0-9220-00031889C32D}" destId="{EC2BBE1F-60F5-4D83-8872-00149FBEDFE2}" srcOrd="0" destOrd="0" parTransId="{E068831E-26DF-455D-B5C5-E9C3EBF27C0A}" sibTransId="{078D7A6C-78B6-42BA-B89F-2DC879A97DE2}"/>
    <dgm:cxn modelId="{3087AC78-C3F1-40AF-B782-005F80F752BE}" type="presOf" srcId="{5A19A5DC-20D8-492B-A731-B2F2C26804DB}" destId="{848E04A7-3B0E-4BE4-BD0B-E1866B26253D}" srcOrd="0" destOrd="0" presId="urn:microsoft.com/office/officeart/2005/8/layout/hierarchy2"/>
    <dgm:cxn modelId="{F0427316-E1F4-43DA-9D2A-608AAB310E91}" type="presOf" srcId="{13F5B18C-271A-4FBD-A45A-9F7373561FF5}" destId="{59FB2AA8-3DD2-46B1-9CA9-73265CEC54FD}" srcOrd="0" destOrd="0" presId="urn:microsoft.com/office/officeart/2005/8/layout/hierarchy2"/>
    <dgm:cxn modelId="{A99EF886-BADB-4755-B591-147110EB52BF}" type="presOf" srcId="{8666CB7A-EF02-4D7F-B86A-6CE610D8F5EA}" destId="{D2D2B5BD-1740-4EF3-A736-1CD2B84ED710}" srcOrd="0" destOrd="0" presId="urn:microsoft.com/office/officeart/2005/8/layout/hierarchy2"/>
    <dgm:cxn modelId="{E437BEE2-6C51-4098-BCC5-54473B124E6B}" type="presOf" srcId="{2E9E43D8-9B52-4FF6-876B-300BE07B8646}" destId="{ADCA5914-5A78-4E8A-B026-22BF6459D82E}" srcOrd="0" destOrd="0" presId="urn:microsoft.com/office/officeart/2005/8/layout/hierarchy2"/>
    <dgm:cxn modelId="{987B04E0-4421-4BA4-9E87-855A6D870C66}" srcId="{80DB0DCC-EE07-448D-B24E-BE8655427035}" destId="{274CE7AE-5A77-4AAE-B8C4-DABBA09C43ED}" srcOrd="0" destOrd="0" parTransId="{13959CED-201F-4546-B66B-D339ED7CD36B}" sibTransId="{5FBE2C09-1288-4788-AB41-5D304BFEF5BF}"/>
    <dgm:cxn modelId="{9C060701-7CFC-4D35-B9D4-C33297FF2F1A}" type="presOf" srcId="{6B2C053E-BA73-48FF-99EE-145C49F8DB35}" destId="{5F90E464-CDD7-4397-BABC-429BB9FC5AB5}" srcOrd="1" destOrd="0" presId="urn:microsoft.com/office/officeart/2005/8/layout/hierarchy2"/>
    <dgm:cxn modelId="{597E46B4-8455-4AB2-ADB1-7CDF99C203CD}" type="presOf" srcId="{E068831E-26DF-455D-B5C5-E9C3EBF27C0A}" destId="{28996E49-39ED-4286-9E5F-DBB4129AA2B6}" srcOrd="1" destOrd="0" presId="urn:microsoft.com/office/officeart/2005/8/layout/hierarchy2"/>
    <dgm:cxn modelId="{ED2DFEF7-BC29-4640-9D93-889E2DAD6B7E}" type="presParOf" srcId="{23153676-E2B3-40AB-8B6D-E679209753C9}" destId="{F6A2291C-36B7-4811-A650-4A3ECDF806C3}" srcOrd="0" destOrd="0" presId="urn:microsoft.com/office/officeart/2005/8/layout/hierarchy2"/>
    <dgm:cxn modelId="{64162A84-FE5C-47B7-9B67-EB5FADF5A94D}" type="presParOf" srcId="{F6A2291C-36B7-4811-A650-4A3ECDF806C3}" destId="{8290A376-0727-4F71-8374-79C752C1BE68}" srcOrd="0" destOrd="0" presId="urn:microsoft.com/office/officeart/2005/8/layout/hierarchy2"/>
    <dgm:cxn modelId="{FFFCA250-4674-4063-8246-6CE6AA66E694}" type="presParOf" srcId="{F6A2291C-36B7-4811-A650-4A3ECDF806C3}" destId="{80C1409A-B518-48BA-A361-475635B133B5}" srcOrd="1" destOrd="0" presId="urn:microsoft.com/office/officeart/2005/8/layout/hierarchy2"/>
    <dgm:cxn modelId="{3D5DAF15-3B4C-4A55-ABC0-BB8297C4C555}" type="presParOf" srcId="{80C1409A-B518-48BA-A361-475635B133B5}" destId="{46075C4A-BE17-4F57-B8AF-611C765313E6}" srcOrd="0" destOrd="0" presId="urn:microsoft.com/office/officeart/2005/8/layout/hierarchy2"/>
    <dgm:cxn modelId="{2EEEDBEB-850E-4DDF-A8C6-FFEE6E2F64AA}" type="presParOf" srcId="{46075C4A-BE17-4F57-B8AF-611C765313E6}" destId="{28996E49-39ED-4286-9E5F-DBB4129AA2B6}" srcOrd="0" destOrd="0" presId="urn:microsoft.com/office/officeart/2005/8/layout/hierarchy2"/>
    <dgm:cxn modelId="{2873BAF5-84B0-4C04-B753-51FA4AEDD9E5}" type="presParOf" srcId="{80C1409A-B518-48BA-A361-475635B133B5}" destId="{8C4CD0D7-243F-4D46-898B-F51DCEC9FC8A}" srcOrd="1" destOrd="0" presId="urn:microsoft.com/office/officeart/2005/8/layout/hierarchy2"/>
    <dgm:cxn modelId="{F836013D-FE83-4AD4-9641-570A57515353}" type="presParOf" srcId="{8C4CD0D7-243F-4D46-898B-F51DCEC9FC8A}" destId="{95E70F0F-A481-4D91-A46D-AA5B4151CD89}" srcOrd="0" destOrd="0" presId="urn:microsoft.com/office/officeart/2005/8/layout/hierarchy2"/>
    <dgm:cxn modelId="{60A78790-8AC0-4C91-B55C-B779E3A16255}" type="presParOf" srcId="{8C4CD0D7-243F-4D46-898B-F51DCEC9FC8A}" destId="{931AC1F4-CE53-4F54-9851-370EC378A0CB}" srcOrd="1" destOrd="0" presId="urn:microsoft.com/office/officeart/2005/8/layout/hierarchy2"/>
    <dgm:cxn modelId="{1E57BC7C-C040-4FE4-A348-B2C03984E833}" type="presParOf" srcId="{931AC1F4-CE53-4F54-9851-370EC378A0CB}" destId="{8A582846-0BFC-48B2-8263-8C8300E0C1D5}" srcOrd="0" destOrd="0" presId="urn:microsoft.com/office/officeart/2005/8/layout/hierarchy2"/>
    <dgm:cxn modelId="{2E590E62-7545-4276-B693-5EF2F9543001}" type="presParOf" srcId="{8A582846-0BFC-48B2-8263-8C8300E0C1D5}" destId="{5F90E464-CDD7-4397-BABC-429BB9FC5AB5}" srcOrd="0" destOrd="0" presId="urn:microsoft.com/office/officeart/2005/8/layout/hierarchy2"/>
    <dgm:cxn modelId="{C00E7C0A-0B00-402F-BC56-88C7B1B4A2A2}" type="presParOf" srcId="{931AC1F4-CE53-4F54-9851-370EC378A0CB}" destId="{A7966E8E-525E-4C69-9B2C-96BE13AF230C}" srcOrd="1" destOrd="0" presId="urn:microsoft.com/office/officeart/2005/8/layout/hierarchy2"/>
    <dgm:cxn modelId="{B9B818D9-083F-4B94-AAF7-85F9A78ACD8C}" type="presParOf" srcId="{A7966E8E-525E-4C69-9B2C-96BE13AF230C}" destId="{D2D2B5BD-1740-4EF3-A736-1CD2B84ED710}" srcOrd="0" destOrd="0" presId="urn:microsoft.com/office/officeart/2005/8/layout/hierarchy2"/>
    <dgm:cxn modelId="{F5373257-F16C-43DB-9E94-FC7AD77C546E}" type="presParOf" srcId="{A7966E8E-525E-4C69-9B2C-96BE13AF230C}" destId="{1CFFDC0F-ED86-47C6-8B5D-76BD72ADCCCF}" srcOrd="1" destOrd="0" presId="urn:microsoft.com/office/officeart/2005/8/layout/hierarchy2"/>
    <dgm:cxn modelId="{2DF9E12C-E8BC-4F5A-86E6-90955FBF18E7}" type="presParOf" srcId="{931AC1F4-CE53-4F54-9851-370EC378A0CB}" destId="{59FB2AA8-3DD2-46B1-9CA9-73265CEC54FD}" srcOrd="2" destOrd="0" presId="urn:microsoft.com/office/officeart/2005/8/layout/hierarchy2"/>
    <dgm:cxn modelId="{8535D470-3012-4795-8AE6-4DA799DBF48B}" type="presParOf" srcId="{59FB2AA8-3DD2-46B1-9CA9-73265CEC54FD}" destId="{3268A5C1-B408-4819-804B-3EB4594232A1}" srcOrd="0" destOrd="0" presId="urn:microsoft.com/office/officeart/2005/8/layout/hierarchy2"/>
    <dgm:cxn modelId="{5437C92D-4EA8-42C6-A14B-3E14320F5D93}" type="presParOf" srcId="{931AC1F4-CE53-4F54-9851-370EC378A0CB}" destId="{201CE7CD-8B71-4C25-9164-CCB7EFBE1FBF}" srcOrd="3" destOrd="0" presId="urn:microsoft.com/office/officeart/2005/8/layout/hierarchy2"/>
    <dgm:cxn modelId="{33D36A52-F92C-4CDD-AAD0-FCD673CF14EC}" type="presParOf" srcId="{201CE7CD-8B71-4C25-9164-CCB7EFBE1FBF}" destId="{B5C51CAC-81CE-48AF-BB34-82BE4E57E799}" srcOrd="0" destOrd="0" presId="urn:microsoft.com/office/officeart/2005/8/layout/hierarchy2"/>
    <dgm:cxn modelId="{6F2351A2-28B7-452B-B23E-B8A6586D1D3A}" type="presParOf" srcId="{201CE7CD-8B71-4C25-9164-CCB7EFBE1FBF}" destId="{CEB8354F-15F1-4DFB-B71B-E99BB820DB19}" srcOrd="1" destOrd="0" presId="urn:microsoft.com/office/officeart/2005/8/layout/hierarchy2"/>
    <dgm:cxn modelId="{7F1226E1-DF82-441D-BA5C-FB7EC66E0391}" type="presParOf" srcId="{80C1409A-B518-48BA-A361-475635B133B5}" destId="{ADCA5914-5A78-4E8A-B026-22BF6459D82E}" srcOrd="2" destOrd="0" presId="urn:microsoft.com/office/officeart/2005/8/layout/hierarchy2"/>
    <dgm:cxn modelId="{8BFB130F-CB9F-4735-B668-EDD062EB28F9}" type="presParOf" srcId="{ADCA5914-5A78-4E8A-B026-22BF6459D82E}" destId="{F35E7D78-481A-4F94-952A-9ACDCD74C2E3}" srcOrd="0" destOrd="0" presId="urn:microsoft.com/office/officeart/2005/8/layout/hierarchy2"/>
    <dgm:cxn modelId="{C6410668-37D0-4A1F-AFFE-4530531FFD26}" type="presParOf" srcId="{80C1409A-B518-48BA-A361-475635B133B5}" destId="{8090EFC2-214F-4DD1-BDA7-07616D3BD950}" srcOrd="3" destOrd="0" presId="urn:microsoft.com/office/officeart/2005/8/layout/hierarchy2"/>
    <dgm:cxn modelId="{A39FD3D9-AE2A-4961-B7D4-805B8B99118E}" type="presParOf" srcId="{8090EFC2-214F-4DD1-BDA7-07616D3BD950}" destId="{F143621E-3C0A-4872-B09E-BC68DA3AC981}" srcOrd="0" destOrd="0" presId="urn:microsoft.com/office/officeart/2005/8/layout/hierarchy2"/>
    <dgm:cxn modelId="{4473545C-A3FB-4712-A43F-BF7F8B54B760}" type="presParOf" srcId="{8090EFC2-214F-4DD1-BDA7-07616D3BD950}" destId="{8E99EB2D-5902-442D-98A1-518AD633E89F}" srcOrd="1" destOrd="0" presId="urn:microsoft.com/office/officeart/2005/8/layout/hierarchy2"/>
    <dgm:cxn modelId="{A58326E1-4FF5-4661-A524-CDFC9F39411C}" type="presParOf" srcId="{8E99EB2D-5902-442D-98A1-518AD633E89F}" destId="{AA8B9519-F20B-4C71-B981-3A4DE3306D38}" srcOrd="0" destOrd="0" presId="urn:microsoft.com/office/officeart/2005/8/layout/hierarchy2"/>
    <dgm:cxn modelId="{9E302FEE-A042-429E-94AA-D2A0978431FD}" type="presParOf" srcId="{AA8B9519-F20B-4C71-B981-3A4DE3306D38}" destId="{98A98F63-1918-44C3-93E6-DBB31D6E3D04}" srcOrd="0" destOrd="0" presId="urn:microsoft.com/office/officeart/2005/8/layout/hierarchy2"/>
    <dgm:cxn modelId="{6E454A49-A2BC-4E36-888D-7EE66F6243B6}" type="presParOf" srcId="{8E99EB2D-5902-442D-98A1-518AD633E89F}" destId="{274AC0DF-013C-42D2-835D-D2A2F2C6447A}" srcOrd="1" destOrd="0" presId="urn:microsoft.com/office/officeart/2005/8/layout/hierarchy2"/>
    <dgm:cxn modelId="{89C1CDA9-B30C-462A-B6AA-10692103EF4D}" type="presParOf" srcId="{274AC0DF-013C-42D2-835D-D2A2F2C6447A}" destId="{C732FDB1-5A50-4458-8689-3BFC7AD35127}" srcOrd="0" destOrd="0" presId="urn:microsoft.com/office/officeart/2005/8/layout/hierarchy2"/>
    <dgm:cxn modelId="{8962700D-9F12-4C3E-AFD0-31B23171F805}" type="presParOf" srcId="{274AC0DF-013C-42D2-835D-D2A2F2C6447A}" destId="{8BEE738C-97BA-4EED-9F76-9B7E3B922A5D}" srcOrd="1" destOrd="0" presId="urn:microsoft.com/office/officeart/2005/8/layout/hierarchy2"/>
    <dgm:cxn modelId="{2BAF40DE-533B-4A00-A2BB-193C78F20C7B}" type="presParOf" srcId="{8E99EB2D-5902-442D-98A1-518AD633E89F}" destId="{848E04A7-3B0E-4BE4-BD0B-E1866B26253D}" srcOrd="2" destOrd="0" presId="urn:microsoft.com/office/officeart/2005/8/layout/hierarchy2"/>
    <dgm:cxn modelId="{E727E254-D5D8-4A8D-BC8D-B7841404BBED}" type="presParOf" srcId="{848E04A7-3B0E-4BE4-BD0B-E1866B26253D}" destId="{976AC3E7-53C4-4B30-B152-02DB8B936AFE}" srcOrd="0" destOrd="0" presId="urn:microsoft.com/office/officeart/2005/8/layout/hierarchy2"/>
    <dgm:cxn modelId="{6C605EA3-18E7-4308-BF7E-77340EA6E6A7}" type="presParOf" srcId="{8E99EB2D-5902-442D-98A1-518AD633E89F}" destId="{60AB57CC-4906-4D25-94DC-3D9147D6281D}" srcOrd="3" destOrd="0" presId="urn:microsoft.com/office/officeart/2005/8/layout/hierarchy2"/>
    <dgm:cxn modelId="{11E204DC-7EDC-4005-BE00-5A1D2327C0E6}" type="presParOf" srcId="{60AB57CC-4906-4D25-94DC-3D9147D6281D}" destId="{2CFB23B7-63FE-446E-9217-07BE3C58DE02}" srcOrd="0" destOrd="0" presId="urn:microsoft.com/office/officeart/2005/8/layout/hierarchy2"/>
    <dgm:cxn modelId="{2A8DDBEC-ECE4-424D-8EEE-70ACECECBC15}" type="presParOf" srcId="{60AB57CC-4906-4D25-94DC-3D9147D6281D}" destId="{3A3489D1-B3CB-49BE-9315-B0A361DEB0E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D9A9D3-CC8C-43D4-9FB2-27A4DC0073CB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44AC590-66B5-4999-802B-647E4CF859B2}">
      <dgm:prSet custT="1"/>
      <dgm:spPr/>
      <dgm:t>
        <a:bodyPr/>
        <a:lstStyle/>
        <a:p>
          <a:pPr rtl="0"/>
          <a:r>
            <a:rPr lang="es-EC" sz="4000" u="sng" dirty="0" smtClean="0">
              <a:solidFill>
                <a:schemeClr val="tx1"/>
              </a:solidFill>
            </a:rPr>
            <a:t>Variables discretas </a:t>
          </a:r>
          <a:r>
            <a:rPr lang="es-EC" sz="2500" dirty="0" smtClean="0">
              <a:solidFill>
                <a:schemeClr val="tx1"/>
              </a:solidFill>
            </a:rPr>
            <a:t>son aquellas que  adoptan sólo ciertos valores y existen vacíos entre ellos. </a:t>
          </a:r>
          <a:endParaRPr lang="es-EC" sz="2500" dirty="0">
            <a:solidFill>
              <a:schemeClr val="tx1"/>
            </a:solidFill>
          </a:endParaRPr>
        </a:p>
      </dgm:t>
    </dgm:pt>
    <dgm:pt modelId="{FE8DF58C-D957-438D-9C81-91BB64692658}" type="parTrans" cxnId="{B142657E-BC84-4EC9-9B5D-4D27385CF891}">
      <dgm:prSet/>
      <dgm:spPr/>
      <dgm:t>
        <a:bodyPr/>
        <a:lstStyle/>
        <a:p>
          <a:endParaRPr lang="es-ES"/>
        </a:p>
      </dgm:t>
    </dgm:pt>
    <dgm:pt modelId="{09CBEC23-F140-40B3-B1B9-5F50AA4C03A6}" type="sibTrans" cxnId="{B142657E-BC84-4EC9-9B5D-4D27385CF891}">
      <dgm:prSet/>
      <dgm:spPr/>
      <dgm:t>
        <a:bodyPr/>
        <a:lstStyle/>
        <a:p>
          <a:endParaRPr lang="es-ES"/>
        </a:p>
      </dgm:t>
    </dgm:pt>
    <dgm:pt modelId="{4A6F21FE-7695-4C4C-8C2A-675FAE033376}">
      <dgm:prSet/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Ejemplos de variables discretas son el número de camas en una casa (1, 2, 3, 4, etc.); el número de automóviles que en una hora usan la </a:t>
          </a:r>
          <a:r>
            <a:rPr lang="es-EC" dirty="0" smtClean="0">
              <a:solidFill>
                <a:schemeClr val="tx1"/>
              </a:solidFill>
            </a:rPr>
            <a:t>vía a Guano</a:t>
          </a:r>
          <a:endParaRPr lang="es-EC" dirty="0">
            <a:solidFill>
              <a:schemeClr val="tx1"/>
            </a:solidFill>
          </a:endParaRPr>
        </a:p>
      </dgm:t>
    </dgm:pt>
    <dgm:pt modelId="{ACFB27AD-B467-46E3-B0F1-596C96370A1E}" type="parTrans" cxnId="{DD3FFCED-3EDD-468D-A228-2680D8850182}">
      <dgm:prSet/>
      <dgm:spPr/>
      <dgm:t>
        <a:bodyPr/>
        <a:lstStyle/>
        <a:p>
          <a:endParaRPr lang="es-ES"/>
        </a:p>
      </dgm:t>
    </dgm:pt>
    <dgm:pt modelId="{F8212C6A-973F-434F-BBEC-D50BC3846A06}" type="sibTrans" cxnId="{DD3FFCED-3EDD-468D-A228-2680D8850182}">
      <dgm:prSet/>
      <dgm:spPr/>
      <dgm:t>
        <a:bodyPr/>
        <a:lstStyle/>
        <a:p>
          <a:endParaRPr lang="es-ES"/>
        </a:p>
      </dgm:t>
    </dgm:pt>
    <dgm:pt modelId="{591F7CF2-274B-4FBF-85CB-E9CA7C3D672E}">
      <dgm:prSet/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Nótese que puede existir 2 o 3 camas, pero no 3,542 camas.</a:t>
          </a:r>
          <a:endParaRPr lang="es-EC" dirty="0">
            <a:solidFill>
              <a:schemeClr val="tx1"/>
            </a:solidFill>
          </a:endParaRPr>
        </a:p>
      </dgm:t>
    </dgm:pt>
    <dgm:pt modelId="{91645BF5-562A-43CC-AE71-1B4767BFAE3E}" type="parTrans" cxnId="{EB1E3955-0EF2-41E4-9E1D-E584606703EE}">
      <dgm:prSet/>
      <dgm:spPr/>
      <dgm:t>
        <a:bodyPr/>
        <a:lstStyle/>
        <a:p>
          <a:endParaRPr lang="es-ES"/>
        </a:p>
      </dgm:t>
    </dgm:pt>
    <dgm:pt modelId="{C4978B46-9998-4E42-AB0A-83CEA8966FBA}" type="sibTrans" cxnId="{EB1E3955-0EF2-41E4-9E1D-E584606703EE}">
      <dgm:prSet/>
      <dgm:spPr/>
      <dgm:t>
        <a:bodyPr/>
        <a:lstStyle/>
        <a:p>
          <a:endParaRPr lang="es-ES"/>
        </a:p>
      </dgm:t>
    </dgm:pt>
    <dgm:pt modelId="{586ADC92-BFEB-443D-A6D8-5F9AA799066D}" type="pres">
      <dgm:prSet presAssocID="{39D9A9D3-CC8C-43D4-9FB2-27A4DC0073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B3446D4-5971-46AE-8150-5A1294EA7AF4}" type="pres">
      <dgm:prSet presAssocID="{591F7CF2-274B-4FBF-85CB-E9CA7C3D672E}" presName="boxAndChildren" presStyleCnt="0"/>
      <dgm:spPr/>
    </dgm:pt>
    <dgm:pt modelId="{1BF34601-E2C3-4685-948A-C0605E2AF507}" type="pres">
      <dgm:prSet presAssocID="{591F7CF2-274B-4FBF-85CB-E9CA7C3D672E}" presName="parentTextBox" presStyleLbl="node1" presStyleIdx="0" presStyleCnt="3"/>
      <dgm:spPr/>
      <dgm:t>
        <a:bodyPr/>
        <a:lstStyle/>
        <a:p>
          <a:endParaRPr lang="es-ES"/>
        </a:p>
      </dgm:t>
    </dgm:pt>
    <dgm:pt modelId="{262B2F59-0CB0-4EDF-A34D-43A2D6CCA8C3}" type="pres">
      <dgm:prSet presAssocID="{F8212C6A-973F-434F-BBEC-D50BC3846A06}" presName="sp" presStyleCnt="0"/>
      <dgm:spPr/>
    </dgm:pt>
    <dgm:pt modelId="{E639F6B3-99C0-4C99-A919-06F80B7C7798}" type="pres">
      <dgm:prSet presAssocID="{4A6F21FE-7695-4C4C-8C2A-675FAE033376}" presName="arrowAndChildren" presStyleCnt="0"/>
      <dgm:spPr/>
    </dgm:pt>
    <dgm:pt modelId="{DE17AF62-A3B8-4146-A2E2-77E215A7672E}" type="pres">
      <dgm:prSet presAssocID="{4A6F21FE-7695-4C4C-8C2A-675FAE033376}" presName="parentTextArrow" presStyleLbl="node1" presStyleIdx="1" presStyleCnt="3"/>
      <dgm:spPr/>
      <dgm:t>
        <a:bodyPr/>
        <a:lstStyle/>
        <a:p>
          <a:endParaRPr lang="es-ES"/>
        </a:p>
      </dgm:t>
    </dgm:pt>
    <dgm:pt modelId="{A508C9F2-FD00-4913-A080-74AE4F84679D}" type="pres">
      <dgm:prSet presAssocID="{09CBEC23-F140-40B3-B1B9-5F50AA4C03A6}" presName="sp" presStyleCnt="0"/>
      <dgm:spPr/>
    </dgm:pt>
    <dgm:pt modelId="{613485EA-D6EF-4D4C-A632-8FC08C1CCD3C}" type="pres">
      <dgm:prSet presAssocID="{744AC590-66B5-4999-802B-647E4CF859B2}" presName="arrowAndChildren" presStyleCnt="0"/>
      <dgm:spPr/>
    </dgm:pt>
    <dgm:pt modelId="{BB8A84E4-631B-4A7C-B80E-FE344E8E3772}" type="pres">
      <dgm:prSet presAssocID="{744AC590-66B5-4999-802B-647E4CF859B2}" presName="parentTextArrow" presStyleLbl="node1" presStyleIdx="2" presStyleCnt="3"/>
      <dgm:spPr/>
      <dgm:t>
        <a:bodyPr/>
        <a:lstStyle/>
        <a:p>
          <a:endParaRPr lang="es-ES"/>
        </a:p>
      </dgm:t>
    </dgm:pt>
  </dgm:ptLst>
  <dgm:cxnLst>
    <dgm:cxn modelId="{0E438274-5CBE-4B13-9E7F-AB25BCA244AA}" type="presOf" srcId="{4A6F21FE-7695-4C4C-8C2A-675FAE033376}" destId="{DE17AF62-A3B8-4146-A2E2-77E215A7672E}" srcOrd="0" destOrd="0" presId="urn:microsoft.com/office/officeart/2005/8/layout/process4"/>
    <dgm:cxn modelId="{003377DB-5117-4942-81DE-3CC4A2AF5817}" type="presOf" srcId="{39D9A9D3-CC8C-43D4-9FB2-27A4DC0073CB}" destId="{586ADC92-BFEB-443D-A6D8-5F9AA799066D}" srcOrd="0" destOrd="0" presId="urn:microsoft.com/office/officeart/2005/8/layout/process4"/>
    <dgm:cxn modelId="{EB1E3955-0EF2-41E4-9E1D-E584606703EE}" srcId="{39D9A9D3-CC8C-43D4-9FB2-27A4DC0073CB}" destId="{591F7CF2-274B-4FBF-85CB-E9CA7C3D672E}" srcOrd="2" destOrd="0" parTransId="{91645BF5-562A-43CC-AE71-1B4767BFAE3E}" sibTransId="{C4978B46-9998-4E42-AB0A-83CEA8966FBA}"/>
    <dgm:cxn modelId="{A18DE784-BC1B-49FF-AB7C-3FC15029CEB3}" type="presOf" srcId="{591F7CF2-274B-4FBF-85CB-E9CA7C3D672E}" destId="{1BF34601-E2C3-4685-948A-C0605E2AF507}" srcOrd="0" destOrd="0" presId="urn:microsoft.com/office/officeart/2005/8/layout/process4"/>
    <dgm:cxn modelId="{DD3FFCED-3EDD-468D-A228-2680D8850182}" srcId="{39D9A9D3-CC8C-43D4-9FB2-27A4DC0073CB}" destId="{4A6F21FE-7695-4C4C-8C2A-675FAE033376}" srcOrd="1" destOrd="0" parTransId="{ACFB27AD-B467-46E3-B0F1-596C96370A1E}" sibTransId="{F8212C6A-973F-434F-BBEC-D50BC3846A06}"/>
    <dgm:cxn modelId="{F2D7FCAA-06C9-4390-A28A-3F4E1108E020}" type="presOf" srcId="{744AC590-66B5-4999-802B-647E4CF859B2}" destId="{BB8A84E4-631B-4A7C-B80E-FE344E8E3772}" srcOrd="0" destOrd="0" presId="urn:microsoft.com/office/officeart/2005/8/layout/process4"/>
    <dgm:cxn modelId="{B142657E-BC84-4EC9-9B5D-4D27385CF891}" srcId="{39D9A9D3-CC8C-43D4-9FB2-27A4DC0073CB}" destId="{744AC590-66B5-4999-802B-647E4CF859B2}" srcOrd="0" destOrd="0" parTransId="{FE8DF58C-D957-438D-9C81-91BB64692658}" sibTransId="{09CBEC23-F140-40B3-B1B9-5F50AA4C03A6}"/>
    <dgm:cxn modelId="{B9C20D68-E234-45BE-923B-F4CC0C92593D}" type="presParOf" srcId="{586ADC92-BFEB-443D-A6D8-5F9AA799066D}" destId="{BB3446D4-5971-46AE-8150-5A1294EA7AF4}" srcOrd="0" destOrd="0" presId="urn:microsoft.com/office/officeart/2005/8/layout/process4"/>
    <dgm:cxn modelId="{0898CA1C-100F-4CF2-9948-3E5C2F58B0F7}" type="presParOf" srcId="{BB3446D4-5971-46AE-8150-5A1294EA7AF4}" destId="{1BF34601-E2C3-4685-948A-C0605E2AF507}" srcOrd="0" destOrd="0" presId="urn:microsoft.com/office/officeart/2005/8/layout/process4"/>
    <dgm:cxn modelId="{1565D81A-D040-4BB0-B56A-2F4A7DA9A90F}" type="presParOf" srcId="{586ADC92-BFEB-443D-A6D8-5F9AA799066D}" destId="{262B2F59-0CB0-4EDF-A34D-43A2D6CCA8C3}" srcOrd="1" destOrd="0" presId="urn:microsoft.com/office/officeart/2005/8/layout/process4"/>
    <dgm:cxn modelId="{6E49C8C9-C9EF-43D4-887F-F8C6B0EF50BC}" type="presParOf" srcId="{586ADC92-BFEB-443D-A6D8-5F9AA799066D}" destId="{E639F6B3-99C0-4C99-A919-06F80B7C7798}" srcOrd="2" destOrd="0" presId="urn:microsoft.com/office/officeart/2005/8/layout/process4"/>
    <dgm:cxn modelId="{B725EBA7-FB71-4CB2-BA1C-A1D41FA35BBD}" type="presParOf" srcId="{E639F6B3-99C0-4C99-A919-06F80B7C7798}" destId="{DE17AF62-A3B8-4146-A2E2-77E215A7672E}" srcOrd="0" destOrd="0" presId="urn:microsoft.com/office/officeart/2005/8/layout/process4"/>
    <dgm:cxn modelId="{165678B2-F51E-4F29-A256-CD34CEBB3C4A}" type="presParOf" srcId="{586ADC92-BFEB-443D-A6D8-5F9AA799066D}" destId="{A508C9F2-FD00-4913-A080-74AE4F84679D}" srcOrd="3" destOrd="0" presId="urn:microsoft.com/office/officeart/2005/8/layout/process4"/>
    <dgm:cxn modelId="{3B9946BE-D18F-4578-B812-66C2997C9F26}" type="presParOf" srcId="{586ADC92-BFEB-443D-A6D8-5F9AA799066D}" destId="{613485EA-D6EF-4D4C-A632-8FC08C1CCD3C}" srcOrd="4" destOrd="0" presId="urn:microsoft.com/office/officeart/2005/8/layout/process4"/>
    <dgm:cxn modelId="{9B1BBBA3-E6DF-43E6-A7EF-4C716EA87D70}" type="presParOf" srcId="{613485EA-D6EF-4D4C-A632-8FC08C1CCD3C}" destId="{BB8A84E4-631B-4A7C-B80E-FE344E8E377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E1D667D-9BE4-4A3C-87B7-B54979AA956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235CE81-0F3A-463F-BB59-C1A90B0507FA}">
      <dgm:prSet/>
      <dgm:spPr/>
      <dgm:t>
        <a:bodyPr/>
        <a:lstStyle/>
        <a:p>
          <a:pPr rtl="0"/>
          <a:r>
            <a:rPr lang="es-EC" u="sng" dirty="0" smtClean="0"/>
            <a:t>Variable continua </a:t>
          </a:r>
          <a:r>
            <a:rPr lang="es-EC" dirty="0" smtClean="0"/>
            <a:t>es la que toma cualquier valor dentro de un intervalo específico</a:t>
          </a:r>
          <a:endParaRPr lang="es-EC" dirty="0"/>
        </a:p>
      </dgm:t>
    </dgm:pt>
    <dgm:pt modelId="{FCD1A374-7F2F-48EF-B107-8EAFEBEBC41A}" type="parTrans" cxnId="{629426A8-1B72-4C59-B436-E01ED34A6A46}">
      <dgm:prSet/>
      <dgm:spPr/>
      <dgm:t>
        <a:bodyPr/>
        <a:lstStyle/>
        <a:p>
          <a:endParaRPr lang="es-ES"/>
        </a:p>
      </dgm:t>
    </dgm:pt>
    <dgm:pt modelId="{237D5C84-7A08-44D5-A7C3-6D55AF6E4783}" type="sibTrans" cxnId="{629426A8-1B72-4C59-B436-E01ED34A6A46}">
      <dgm:prSet/>
      <dgm:spPr/>
      <dgm:t>
        <a:bodyPr/>
        <a:lstStyle/>
        <a:p>
          <a:endParaRPr lang="es-ES"/>
        </a:p>
      </dgm:t>
    </dgm:pt>
    <dgm:pt modelId="{653DC90F-A6CD-4F4B-9813-5C7F26BAED2C}">
      <dgm:prSet/>
      <dgm:spPr/>
      <dgm:t>
        <a:bodyPr/>
        <a:lstStyle/>
        <a:p>
          <a:pPr rtl="0"/>
          <a:r>
            <a:rPr lang="es-EC" smtClean="0"/>
            <a:t>Presión del aire de una llanta.</a:t>
          </a:r>
          <a:endParaRPr lang="es-EC"/>
        </a:p>
      </dgm:t>
    </dgm:pt>
    <dgm:pt modelId="{8F35E93D-609C-48E5-BEA9-DC9084360DC5}" type="parTrans" cxnId="{F39191C1-4139-4455-9B50-D59259F0DE0D}">
      <dgm:prSet/>
      <dgm:spPr/>
      <dgm:t>
        <a:bodyPr/>
        <a:lstStyle/>
        <a:p>
          <a:endParaRPr lang="es-ES"/>
        </a:p>
      </dgm:t>
    </dgm:pt>
    <dgm:pt modelId="{E7571B4A-CBF2-41CD-ACF4-CF8128E33367}" type="sibTrans" cxnId="{F39191C1-4139-4455-9B50-D59259F0DE0D}">
      <dgm:prSet/>
      <dgm:spPr/>
      <dgm:t>
        <a:bodyPr/>
        <a:lstStyle/>
        <a:p>
          <a:endParaRPr lang="es-ES"/>
        </a:p>
      </dgm:t>
    </dgm:pt>
    <dgm:pt modelId="{1940FF36-DD69-467B-A042-3C5AA8BFA3BC}">
      <dgm:prSet/>
      <dgm:spPr/>
      <dgm:t>
        <a:bodyPr/>
        <a:lstStyle/>
        <a:p>
          <a:pPr rtl="0"/>
          <a:r>
            <a:rPr lang="es-EC" smtClean="0"/>
            <a:t>El peso de una persona.</a:t>
          </a:r>
          <a:endParaRPr lang="es-EC"/>
        </a:p>
      </dgm:t>
    </dgm:pt>
    <dgm:pt modelId="{B5B3C3FB-2624-42F6-820D-91E9C309E867}" type="parTrans" cxnId="{6840F15F-7AC9-4CDA-8F3C-55C7C18A22B8}">
      <dgm:prSet/>
      <dgm:spPr/>
      <dgm:t>
        <a:bodyPr/>
        <a:lstStyle/>
        <a:p>
          <a:endParaRPr lang="es-ES"/>
        </a:p>
      </dgm:t>
    </dgm:pt>
    <dgm:pt modelId="{9C74997D-14AA-483B-A168-32F442702CB6}" type="sibTrans" cxnId="{6840F15F-7AC9-4CDA-8F3C-55C7C18A22B8}">
      <dgm:prSet/>
      <dgm:spPr/>
      <dgm:t>
        <a:bodyPr/>
        <a:lstStyle/>
        <a:p>
          <a:endParaRPr lang="es-ES"/>
        </a:p>
      </dgm:t>
    </dgm:pt>
    <dgm:pt modelId="{F2A66FFC-173C-41AD-A914-2EA2EEDAA47B}">
      <dgm:prSet/>
      <dgm:spPr/>
      <dgm:t>
        <a:bodyPr/>
        <a:lstStyle/>
        <a:p>
          <a:pPr rtl="0"/>
          <a:r>
            <a:rPr lang="es-EC" dirty="0" smtClean="0"/>
            <a:t>El promedio de notas de un estudiante.</a:t>
          </a:r>
          <a:endParaRPr lang="es-EC" dirty="0"/>
        </a:p>
      </dgm:t>
    </dgm:pt>
    <dgm:pt modelId="{6FCE278E-13D1-4695-BFAD-AC4D27E8B058}" type="parTrans" cxnId="{755DED0E-7799-49AF-B169-F2DBB11248E0}">
      <dgm:prSet/>
      <dgm:spPr/>
      <dgm:t>
        <a:bodyPr/>
        <a:lstStyle/>
        <a:p>
          <a:endParaRPr lang="es-ES"/>
        </a:p>
      </dgm:t>
    </dgm:pt>
    <dgm:pt modelId="{BBA34971-6933-431F-B5BC-8CCE885C0952}" type="sibTrans" cxnId="{755DED0E-7799-49AF-B169-F2DBB11248E0}">
      <dgm:prSet/>
      <dgm:spPr/>
      <dgm:t>
        <a:bodyPr/>
        <a:lstStyle/>
        <a:p>
          <a:endParaRPr lang="es-ES"/>
        </a:p>
      </dgm:t>
    </dgm:pt>
    <dgm:pt modelId="{DF735F5B-1733-4FFE-981A-F07717C7E95E}">
      <dgm:prSet/>
      <dgm:spPr/>
      <dgm:t>
        <a:bodyPr/>
        <a:lstStyle/>
        <a:p>
          <a:pPr rtl="0"/>
          <a:r>
            <a:rPr lang="es-EC" dirty="0" smtClean="0"/>
            <a:t>Por lo general las variables continuas son el resultado de mediciones.</a:t>
          </a:r>
          <a:endParaRPr lang="es-EC" dirty="0"/>
        </a:p>
      </dgm:t>
    </dgm:pt>
    <dgm:pt modelId="{52ADF65A-DFBF-47D5-B181-BABC0B53D735}" type="parTrans" cxnId="{8D065166-B890-40EB-AF26-4E71E95646E4}">
      <dgm:prSet/>
      <dgm:spPr/>
      <dgm:t>
        <a:bodyPr/>
        <a:lstStyle/>
        <a:p>
          <a:endParaRPr lang="es-ES"/>
        </a:p>
      </dgm:t>
    </dgm:pt>
    <dgm:pt modelId="{F4D5A830-5AC6-4CE4-93CF-0B644E3E97CA}" type="sibTrans" cxnId="{8D065166-B890-40EB-AF26-4E71E95646E4}">
      <dgm:prSet/>
      <dgm:spPr/>
      <dgm:t>
        <a:bodyPr/>
        <a:lstStyle/>
        <a:p>
          <a:endParaRPr lang="es-ES"/>
        </a:p>
      </dgm:t>
    </dgm:pt>
    <dgm:pt modelId="{80E5E102-E316-4223-A494-54029BD2A355}" type="pres">
      <dgm:prSet presAssocID="{9E1D667D-9BE4-4A3C-87B7-B54979AA95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DB5AE3F-BB55-471E-B8AB-720455C89753}" type="pres">
      <dgm:prSet presAssocID="{7235CE81-0F3A-463F-BB59-C1A90B0507FA}" presName="root" presStyleCnt="0"/>
      <dgm:spPr/>
    </dgm:pt>
    <dgm:pt modelId="{5DC8AD63-4C79-44CA-ABCD-21FDD3DB2F07}" type="pres">
      <dgm:prSet presAssocID="{7235CE81-0F3A-463F-BB59-C1A90B0507FA}" presName="rootComposite" presStyleCnt="0"/>
      <dgm:spPr/>
    </dgm:pt>
    <dgm:pt modelId="{83857055-C3AE-4DBA-9A64-581660FBC2AA}" type="pres">
      <dgm:prSet presAssocID="{7235CE81-0F3A-463F-BB59-C1A90B0507FA}" presName="rootText" presStyleLbl="node1" presStyleIdx="0" presStyleCnt="2" custScaleX="234267"/>
      <dgm:spPr/>
      <dgm:t>
        <a:bodyPr/>
        <a:lstStyle/>
        <a:p>
          <a:endParaRPr lang="es-ES"/>
        </a:p>
      </dgm:t>
    </dgm:pt>
    <dgm:pt modelId="{62AF5A18-67FC-4194-8FE7-B82A796D306C}" type="pres">
      <dgm:prSet presAssocID="{7235CE81-0F3A-463F-BB59-C1A90B0507FA}" presName="rootConnector" presStyleLbl="node1" presStyleIdx="0" presStyleCnt="2"/>
      <dgm:spPr/>
      <dgm:t>
        <a:bodyPr/>
        <a:lstStyle/>
        <a:p>
          <a:endParaRPr lang="es-ES"/>
        </a:p>
      </dgm:t>
    </dgm:pt>
    <dgm:pt modelId="{CE989724-29CE-45A6-9FAA-EF7288E8977E}" type="pres">
      <dgm:prSet presAssocID="{7235CE81-0F3A-463F-BB59-C1A90B0507FA}" presName="childShape" presStyleCnt="0"/>
      <dgm:spPr/>
    </dgm:pt>
    <dgm:pt modelId="{52327907-45C9-4613-A990-F39E2571D8E3}" type="pres">
      <dgm:prSet presAssocID="{8F35E93D-609C-48E5-BEA9-DC9084360DC5}" presName="Name13" presStyleLbl="parChTrans1D2" presStyleIdx="0" presStyleCnt="3"/>
      <dgm:spPr/>
      <dgm:t>
        <a:bodyPr/>
        <a:lstStyle/>
        <a:p>
          <a:endParaRPr lang="es-ES"/>
        </a:p>
      </dgm:t>
    </dgm:pt>
    <dgm:pt modelId="{64D80908-7642-4896-B0CF-D319DCFB8A0B}" type="pres">
      <dgm:prSet presAssocID="{653DC90F-A6CD-4F4B-9813-5C7F26BAED2C}" presName="childText" presStyleLbl="bgAcc1" presStyleIdx="0" presStyleCnt="3" custScaleX="2342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EE9991-CCD9-47BB-8F53-37C25A627B07}" type="pres">
      <dgm:prSet presAssocID="{B5B3C3FB-2624-42F6-820D-91E9C309E867}" presName="Name13" presStyleLbl="parChTrans1D2" presStyleIdx="1" presStyleCnt="3"/>
      <dgm:spPr/>
      <dgm:t>
        <a:bodyPr/>
        <a:lstStyle/>
        <a:p>
          <a:endParaRPr lang="es-ES"/>
        </a:p>
      </dgm:t>
    </dgm:pt>
    <dgm:pt modelId="{807C4295-E208-4D4C-89A4-5A62C31B8D53}" type="pres">
      <dgm:prSet presAssocID="{1940FF36-DD69-467B-A042-3C5AA8BFA3BC}" presName="childText" presStyleLbl="bgAcc1" presStyleIdx="1" presStyleCnt="3" custScaleX="2342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3F8FC5-AC0F-46C2-9536-7A8F7DD06310}" type="pres">
      <dgm:prSet presAssocID="{6FCE278E-13D1-4695-BFAD-AC4D27E8B058}" presName="Name13" presStyleLbl="parChTrans1D2" presStyleIdx="2" presStyleCnt="3"/>
      <dgm:spPr/>
      <dgm:t>
        <a:bodyPr/>
        <a:lstStyle/>
        <a:p>
          <a:endParaRPr lang="es-ES"/>
        </a:p>
      </dgm:t>
    </dgm:pt>
    <dgm:pt modelId="{B552D7B7-1990-426E-86AD-0BDA8EE0EE90}" type="pres">
      <dgm:prSet presAssocID="{F2A66FFC-173C-41AD-A914-2EA2EEDAA47B}" presName="childText" presStyleLbl="bgAcc1" presStyleIdx="2" presStyleCnt="3" custScaleX="2342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98EBA7-4D93-4CEB-B8D6-1B9FD8F9404F}" type="pres">
      <dgm:prSet presAssocID="{DF735F5B-1733-4FFE-981A-F07717C7E95E}" presName="root" presStyleCnt="0"/>
      <dgm:spPr/>
    </dgm:pt>
    <dgm:pt modelId="{D0C92024-EFCB-402B-B7DF-802F381CFD57}" type="pres">
      <dgm:prSet presAssocID="{DF735F5B-1733-4FFE-981A-F07717C7E95E}" presName="rootComposite" presStyleCnt="0"/>
      <dgm:spPr/>
    </dgm:pt>
    <dgm:pt modelId="{69AEDE93-B9D1-4B25-A08E-6421818EFB52}" type="pres">
      <dgm:prSet presAssocID="{DF735F5B-1733-4FFE-981A-F07717C7E95E}" presName="rootText" presStyleLbl="node1" presStyleIdx="1" presStyleCnt="2" custScaleX="234267" custLinFactY="82661" custLinFactNeighborX="97890" custLinFactNeighborY="100000"/>
      <dgm:spPr/>
      <dgm:t>
        <a:bodyPr/>
        <a:lstStyle/>
        <a:p>
          <a:endParaRPr lang="es-ES"/>
        </a:p>
      </dgm:t>
    </dgm:pt>
    <dgm:pt modelId="{B473EC18-BCF7-43C1-A260-34B1906C4182}" type="pres">
      <dgm:prSet presAssocID="{DF735F5B-1733-4FFE-981A-F07717C7E95E}" presName="rootConnector" presStyleLbl="node1" presStyleIdx="1" presStyleCnt="2"/>
      <dgm:spPr/>
      <dgm:t>
        <a:bodyPr/>
        <a:lstStyle/>
        <a:p>
          <a:endParaRPr lang="es-ES"/>
        </a:p>
      </dgm:t>
    </dgm:pt>
    <dgm:pt modelId="{B855D814-BD4E-4A5C-8F13-39AC8ADAEF5F}" type="pres">
      <dgm:prSet presAssocID="{DF735F5B-1733-4FFE-981A-F07717C7E95E}" presName="childShape" presStyleCnt="0"/>
      <dgm:spPr/>
    </dgm:pt>
  </dgm:ptLst>
  <dgm:cxnLst>
    <dgm:cxn modelId="{F39191C1-4139-4455-9B50-D59259F0DE0D}" srcId="{7235CE81-0F3A-463F-BB59-C1A90B0507FA}" destId="{653DC90F-A6CD-4F4B-9813-5C7F26BAED2C}" srcOrd="0" destOrd="0" parTransId="{8F35E93D-609C-48E5-BEA9-DC9084360DC5}" sibTransId="{E7571B4A-CBF2-41CD-ACF4-CF8128E33367}"/>
    <dgm:cxn modelId="{0C490014-D3C0-4DC7-9F0D-893222B214BF}" type="presOf" srcId="{DF735F5B-1733-4FFE-981A-F07717C7E95E}" destId="{69AEDE93-B9D1-4B25-A08E-6421818EFB52}" srcOrd="0" destOrd="0" presId="urn:microsoft.com/office/officeart/2005/8/layout/hierarchy3"/>
    <dgm:cxn modelId="{755DED0E-7799-49AF-B169-F2DBB11248E0}" srcId="{7235CE81-0F3A-463F-BB59-C1A90B0507FA}" destId="{F2A66FFC-173C-41AD-A914-2EA2EEDAA47B}" srcOrd="2" destOrd="0" parTransId="{6FCE278E-13D1-4695-BFAD-AC4D27E8B058}" sibTransId="{BBA34971-6933-431F-B5BC-8CCE885C0952}"/>
    <dgm:cxn modelId="{D6A0853D-8F03-4E80-AFA8-D7325E7B53CF}" type="presOf" srcId="{7235CE81-0F3A-463F-BB59-C1A90B0507FA}" destId="{62AF5A18-67FC-4194-8FE7-B82A796D306C}" srcOrd="1" destOrd="0" presId="urn:microsoft.com/office/officeart/2005/8/layout/hierarchy3"/>
    <dgm:cxn modelId="{E2909857-1781-4924-A816-0B0972FEFF2C}" type="presOf" srcId="{7235CE81-0F3A-463F-BB59-C1A90B0507FA}" destId="{83857055-C3AE-4DBA-9A64-581660FBC2AA}" srcOrd="0" destOrd="0" presId="urn:microsoft.com/office/officeart/2005/8/layout/hierarchy3"/>
    <dgm:cxn modelId="{0B7E1A7D-3814-4B69-B6B2-F9C092290852}" type="presOf" srcId="{1940FF36-DD69-467B-A042-3C5AA8BFA3BC}" destId="{807C4295-E208-4D4C-89A4-5A62C31B8D53}" srcOrd="0" destOrd="0" presId="urn:microsoft.com/office/officeart/2005/8/layout/hierarchy3"/>
    <dgm:cxn modelId="{09ED4F26-0F4A-46DA-8F14-DA6ADB4E5171}" type="presOf" srcId="{8F35E93D-609C-48E5-BEA9-DC9084360DC5}" destId="{52327907-45C9-4613-A990-F39E2571D8E3}" srcOrd="0" destOrd="0" presId="urn:microsoft.com/office/officeart/2005/8/layout/hierarchy3"/>
    <dgm:cxn modelId="{6840F15F-7AC9-4CDA-8F3C-55C7C18A22B8}" srcId="{7235CE81-0F3A-463F-BB59-C1A90B0507FA}" destId="{1940FF36-DD69-467B-A042-3C5AA8BFA3BC}" srcOrd="1" destOrd="0" parTransId="{B5B3C3FB-2624-42F6-820D-91E9C309E867}" sibTransId="{9C74997D-14AA-483B-A168-32F442702CB6}"/>
    <dgm:cxn modelId="{35449586-592C-45F9-9373-3C2807E8526B}" type="presOf" srcId="{653DC90F-A6CD-4F4B-9813-5C7F26BAED2C}" destId="{64D80908-7642-4896-B0CF-D319DCFB8A0B}" srcOrd="0" destOrd="0" presId="urn:microsoft.com/office/officeart/2005/8/layout/hierarchy3"/>
    <dgm:cxn modelId="{9C34A46A-5D44-412E-898E-89B3966749AE}" type="presOf" srcId="{DF735F5B-1733-4FFE-981A-F07717C7E95E}" destId="{B473EC18-BCF7-43C1-A260-34B1906C4182}" srcOrd="1" destOrd="0" presId="urn:microsoft.com/office/officeart/2005/8/layout/hierarchy3"/>
    <dgm:cxn modelId="{629426A8-1B72-4C59-B436-E01ED34A6A46}" srcId="{9E1D667D-9BE4-4A3C-87B7-B54979AA956E}" destId="{7235CE81-0F3A-463F-BB59-C1A90B0507FA}" srcOrd="0" destOrd="0" parTransId="{FCD1A374-7F2F-48EF-B107-8EAFEBEBC41A}" sibTransId="{237D5C84-7A08-44D5-A7C3-6D55AF6E4783}"/>
    <dgm:cxn modelId="{CB6B7C63-DE27-4314-8619-9BEAF35E8027}" type="presOf" srcId="{9E1D667D-9BE4-4A3C-87B7-B54979AA956E}" destId="{80E5E102-E316-4223-A494-54029BD2A355}" srcOrd="0" destOrd="0" presId="urn:microsoft.com/office/officeart/2005/8/layout/hierarchy3"/>
    <dgm:cxn modelId="{069D2FEA-7525-470A-B1FE-D3C86750EAFB}" type="presOf" srcId="{6FCE278E-13D1-4695-BFAD-AC4D27E8B058}" destId="{FF3F8FC5-AC0F-46C2-9536-7A8F7DD06310}" srcOrd="0" destOrd="0" presId="urn:microsoft.com/office/officeart/2005/8/layout/hierarchy3"/>
    <dgm:cxn modelId="{2932B68F-5345-42E9-9921-8DC1E44348B9}" type="presOf" srcId="{B5B3C3FB-2624-42F6-820D-91E9C309E867}" destId="{D6EE9991-CCD9-47BB-8F53-37C25A627B07}" srcOrd="0" destOrd="0" presId="urn:microsoft.com/office/officeart/2005/8/layout/hierarchy3"/>
    <dgm:cxn modelId="{874DEED4-6D11-4784-9D5D-3C53E8A39803}" type="presOf" srcId="{F2A66FFC-173C-41AD-A914-2EA2EEDAA47B}" destId="{B552D7B7-1990-426E-86AD-0BDA8EE0EE90}" srcOrd="0" destOrd="0" presId="urn:microsoft.com/office/officeart/2005/8/layout/hierarchy3"/>
    <dgm:cxn modelId="{8D065166-B890-40EB-AF26-4E71E95646E4}" srcId="{9E1D667D-9BE4-4A3C-87B7-B54979AA956E}" destId="{DF735F5B-1733-4FFE-981A-F07717C7E95E}" srcOrd="1" destOrd="0" parTransId="{52ADF65A-DFBF-47D5-B181-BABC0B53D735}" sibTransId="{F4D5A830-5AC6-4CE4-93CF-0B644E3E97CA}"/>
    <dgm:cxn modelId="{AD5BE3B8-67E8-434C-8957-09ED172BE16E}" type="presParOf" srcId="{80E5E102-E316-4223-A494-54029BD2A355}" destId="{ADB5AE3F-BB55-471E-B8AB-720455C89753}" srcOrd="0" destOrd="0" presId="urn:microsoft.com/office/officeart/2005/8/layout/hierarchy3"/>
    <dgm:cxn modelId="{0BF59A1D-4092-4D54-AC80-5C9AA6E21AAE}" type="presParOf" srcId="{ADB5AE3F-BB55-471E-B8AB-720455C89753}" destId="{5DC8AD63-4C79-44CA-ABCD-21FDD3DB2F07}" srcOrd="0" destOrd="0" presId="urn:microsoft.com/office/officeart/2005/8/layout/hierarchy3"/>
    <dgm:cxn modelId="{C20155C7-2496-4BBA-9C75-196B4D07BCEF}" type="presParOf" srcId="{5DC8AD63-4C79-44CA-ABCD-21FDD3DB2F07}" destId="{83857055-C3AE-4DBA-9A64-581660FBC2AA}" srcOrd="0" destOrd="0" presId="urn:microsoft.com/office/officeart/2005/8/layout/hierarchy3"/>
    <dgm:cxn modelId="{B1760839-C87B-4143-B2F0-C673F07AE397}" type="presParOf" srcId="{5DC8AD63-4C79-44CA-ABCD-21FDD3DB2F07}" destId="{62AF5A18-67FC-4194-8FE7-B82A796D306C}" srcOrd="1" destOrd="0" presId="urn:microsoft.com/office/officeart/2005/8/layout/hierarchy3"/>
    <dgm:cxn modelId="{BFF002F8-EE89-4E16-BD22-DB309F1B73E9}" type="presParOf" srcId="{ADB5AE3F-BB55-471E-B8AB-720455C89753}" destId="{CE989724-29CE-45A6-9FAA-EF7288E8977E}" srcOrd="1" destOrd="0" presId="urn:microsoft.com/office/officeart/2005/8/layout/hierarchy3"/>
    <dgm:cxn modelId="{BD9875E9-1822-4981-8984-98C2ADF57487}" type="presParOf" srcId="{CE989724-29CE-45A6-9FAA-EF7288E8977E}" destId="{52327907-45C9-4613-A990-F39E2571D8E3}" srcOrd="0" destOrd="0" presId="urn:microsoft.com/office/officeart/2005/8/layout/hierarchy3"/>
    <dgm:cxn modelId="{082F6F47-028B-46F9-AB23-D413B4E555CC}" type="presParOf" srcId="{CE989724-29CE-45A6-9FAA-EF7288E8977E}" destId="{64D80908-7642-4896-B0CF-D319DCFB8A0B}" srcOrd="1" destOrd="0" presId="urn:microsoft.com/office/officeart/2005/8/layout/hierarchy3"/>
    <dgm:cxn modelId="{1DE4F605-E149-49BD-95C9-38A821D20EE8}" type="presParOf" srcId="{CE989724-29CE-45A6-9FAA-EF7288E8977E}" destId="{D6EE9991-CCD9-47BB-8F53-37C25A627B07}" srcOrd="2" destOrd="0" presId="urn:microsoft.com/office/officeart/2005/8/layout/hierarchy3"/>
    <dgm:cxn modelId="{2FEFED2E-EF0F-46C0-BE87-1049F37D4625}" type="presParOf" srcId="{CE989724-29CE-45A6-9FAA-EF7288E8977E}" destId="{807C4295-E208-4D4C-89A4-5A62C31B8D53}" srcOrd="3" destOrd="0" presId="urn:microsoft.com/office/officeart/2005/8/layout/hierarchy3"/>
    <dgm:cxn modelId="{A15D199B-C701-4BD9-A227-907FC4169F59}" type="presParOf" srcId="{CE989724-29CE-45A6-9FAA-EF7288E8977E}" destId="{FF3F8FC5-AC0F-46C2-9536-7A8F7DD06310}" srcOrd="4" destOrd="0" presId="urn:microsoft.com/office/officeart/2005/8/layout/hierarchy3"/>
    <dgm:cxn modelId="{499DC13B-8C7E-442A-B36D-8A7CDC9F67F4}" type="presParOf" srcId="{CE989724-29CE-45A6-9FAA-EF7288E8977E}" destId="{B552D7B7-1990-426E-86AD-0BDA8EE0EE90}" srcOrd="5" destOrd="0" presId="urn:microsoft.com/office/officeart/2005/8/layout/hierarchy3"/>
    <dgm:cxn modelId="{722D17AB-666E-4BE6-A3D7-BF87DACE6F11}" type="presParOf" srcId="{80E5E102-E316-4223-A494-54029BD2A355}" destId="{6798EBA7-4D93-4CEB-B8D6-1B9FD8F9404F}" srcOrd="1" destOrd="0" presId="urn:microsoft.com/office/officeart/2005/8/layout/hierarchy3"/>
    <dgm:cxn modelId="{11C3F393-F44B-4CB3-BE2C-2867806FD637}" type="presParOf" srcId="{6798EBA7-4D93-4CEB-B8D6-1B9FD8F9404F}" destId="{D0C92024-EFCB-402B-B7DF-802F381CFD57}" srcOrd="0" destOrd="0" presId="urn:microsoft.com/office/officeart/2005/8/layout/hierarchy3"/>
    <dgm:cxn modelId="{29D90CC8-2867-4BDE-9422-C24544D3EF14}" type="presParOf" srcId="{D0C92024-EFCB-402B-B7DF-802F381CFD57}" destId="{69AEDE93-B9D1-4B25-A08E-6421818EFB52}" srcOrd="0" destOrd="0" presId="urn:microsoft.com/office/officeart/2005/8/layout/hierarchy3"/>
    <dgm:cxn modelId="{6AE19F76-9269-49BB-AC46-A0F4495F27E2}" type="presParOf" srcId="{D0C92024-EFCB-402B-B7DF-802F381CFD57}" destId="{B473EC18-BCF7-43C1-A260-34B1906C4182}" srcOrd="1" destOrd="0" presId="urn:microsoft.com/office/officeart/2005/8/layout/hierarchy3"/>
    <dgm:cxn modelId="{71AD5F13-EB82-4CF6-A6EE-FA182CED2A5A}" type="presParOf" srcId="{6798EBA7-4D93-4CEB-B8D6-1B9FD8F9404F}" destId="{B855D814-BD4E-4A5C-8F13-39AC8ADAEF5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C576C7-CBE5-48C9-9B06-981F6456F82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85C3EB1-3CEA-49E4-8DC9-521E6E791E0F}">
      <dgm:prSet/>
      <dgm:spPr/>
      <dgm:t>
        <a:bodyPr/>
        <a:lstStyle/>
        <a:p>
          <a:pPr rtl="0"/>
          <a:r>
            <a:rPr lang="es-EC" smtClean="0"/>
            <a:t>Tipos de variables</a:t>
          </a:r>
          <a:endParaRPr lang="es-EC"/>
        </a:p>
      </dgm:t>
    </dgm:pt>
    <dgm:pt modelId="{3519F2F6-8C45-4282-BB66-C4CAFC5C316C}" type="parTrans" cxnId="{843B5924-95BC-4A11-9819-FD276954B5FA}">
      <dgm:prSet/>
      <dgm:spPr/>
      <dgm:t>
        <a:bodyPr/>
        <a:lstStyle/>
        <a:p>
          <a:endParaRPr lang="es-ES"/>
        </a:p>
      </dgm:t>
    </dgm:pt>
    <dgm:pt modelId="{78575E8C-5504-43DA-9676-792404EF6F35}" type="sibTrans" cxnId="{843B5924-95BC-4A11-9819-FD276954B5FA}">
      <dgm:prSet/>
      <dgm:spPr/>
      <dgm:t>
        <a:bodyPr/>
        <a:lstStyle/>
        <a:p>
          <a:endParaRPr lang="es-ES"/>
        </a:p>
      </dgm:t>
    </dgm:pt>
    <dgm:pt modelId="{CE0575F7-A716-4292-9488-38F35D67DBFC}">
      <dgm:prSet/>
      <dgm:spPr/>
      <dgm:t>
        <a:bodyPr/>
        <a:lstStyle/>
        <a:p>
          <a:pPr rtl="0"/>
          <a:r>
            <a:rPr lang="es-EC" smtClean="0"/>
            <a:t>Cualitativa</a:t>
          </a:r>
          <a:endParaRPr lang="es-EC"/>
        </a:p>
      </dgm:t>
    </dgm:pt>
    <dgm:pt modelId="{ECED5AF7-CFF5-4D99-A0F6-C75724F9A9E4}" type="parTrans" cxnId="{41ECB9EA-7FF8-400F-B355-32F1612F32BC}">
      <dgm:prSet/>
      <dgm:spPr/>
      <dgm:t>
        <a:bodyPr/>
        <a:lstStyle/>
        <a:p>
          <a:endParaRPr lang="es-ES"/>
        </a:p>
      </dgm:t>
    </dgm:pt>
    <dgm:pt modelId="{32405911-C21A-43FB-950D-E510ED80C943}" type="sibTrans" cxnId="{41ECB9EA-7FF8-400F-B355-32F1612F32BC}">
      <dgm:prSet/>
      <dgm:spPr/>
      <dgm:t>
        <a:bodyPr/>
        <a:lstStyle/>
        <a:p>
          <a:endParaRPr lang="es-ES"/>
        </a:p>
      </dgm:t>
    </dgm:pt>
    <dgm:pt modelId="{4C8E7F64-9261-4651-A945-5820E52BB487}">
      <dgm:prSet/>
      <dgm:spPr/>
      <dgm:t>
        <a:bodyPr/>
        <a:lstStyle/>
        <a:p>
          <a:pPr rtl="0"/>
          <a:r>
            <a:rPr lang="es-EC" dirty="0" smtClean="0"/>
            <a:t>Marca de </a:t>
          </a:r>
          <a:r>
            <a:rPr lang="es-EC" dirty="0" smtClean="0"/>
            <a:t>auto. </a:t>
          </a:r>
        </a:p>
        <a:p>
          <a:pPr rtl="0"/>
          <a:r>
            <a:rPr lang="es-EC" dirty="0" smtClean="0"/>
            <a:t>Estado civil.</a:t>
          </a:r>
        </a:p>
        <a:p>
          <a:pPr rtl="0"/>
          <a:r>
            <a:rPr lang="es-EC" dirty="0" smtClean="0"/>
            <a:t>Color de cabello.</a:t>
          </a:r>
          <a:endParaRPr lang="es-EC" dirty="0"/>
        </a:p>
      </dgm:t>
    </dgm:pt>
    <dgm:pt modelId="{16FCA73B-F232-4D1B-B27F-A2C8F44EF8F1}" type="parTrans" cxnId="{FA54BC65-E821-4B74-B3B2-33DEA1CBA007}">
      <dgm:prSet/>
      <dgm:spPr/>
      <dgm:t>
        <a:bodyPr/>
        <a:lstStyle/>
        <a:p>
          <a:endParaRPr lang="es-ES"/>
        </a:p>
      </dgm:t>
    </dgm:pt>
    <dgm:pt modelId="{B90606EA-74A1-4245-BCDA-4FA5829438AB}" type="sibTrans" cxnId="{FA54BC65-E821-4B74-B3B2-33DEA1CBA007}">
      <dgm:prSet/>
      <dgm:spPr/>
      <dgm:t>
        <a:bodyPr/>
        <a:lstStyle/>
        <a:p>
          <a:endParaRPr lang="es-ES"/>
        </a:p>
      </dgm:t>
    </dgm:pt>
    <dgm:pt modelId="{4AC7262E-4BB4-4605-A5A4-8F2C7B4482E7}">
      <dgm:prSet/>
      <dgm:spPr/>
      <dgm:t>
        <a:bodyPr/>
        <a:lstStyle/>
        <a:p>
          <a:pPr rtl="0"/>
          <a:r>
            <a:rPr lang="es-EC" smtClean="0"/>
            <a:t>Cuantitativa</a:t>
          </a:r>
          <a:endParaRPr lang="es-EC"/>
        </a:p>
      </dgm:t>
    </dgm:pt>
    <dgm:pt modelId="{AABC8BE3-B345-40A2-8486-1641FCDC64DE}" type="parTrans" cxnId="{CEF270C6-C2CA-4985-95FC-147CBBA75F77}">
      <dgm:prSet/>
      <dgm:spPr/>
      <dgm:t>
        <a:bodyPr/>
        <a:lstStyle/>
        <a:p>
          <a:endParaRPr lang="es-ES"/>
        </a:p>
      </dgm:t>
    </dgm:pt>
    <dgm:pt modelId="{1F0516DA-47E6-464E-8AD5-2727B752CAEA}" type="sibTrans" cxnId="{CEF270C6-C2CA-4985-95FC-147CBBA75F77}">
      <dgm:prSet/>
      <dgm:spPr/>
      <dgm:t>
        <a:bodyPr/>
        <a:lstStyle/>
        <a:p>
          <a:endParaRPr lang="es-ES"/>
        </a:p>
      </dgm:t>
    </dgm:pt>
    <dgm:pt modelId="{7FFC73EB-FC1C-48C0-B643-6FCD0E91B37B}">
      <dgm:prSet/>
      <dgm:spPr/>
      <dgm:t>
        <a:bodyPr/>
        <a:lstStyle/>
        <a:p>
          <a:pPr rtl="0"/>
          <a:r>
            <a:rPr lang="es-EC" smtClean="0"/>
            <a:t>Discreta</a:t>
          </a:r>
          <a:endParaRPr lang="es-EC"/>
        </a:p>
      </dgm:t>
    </dgm:pt>
    <dgm:pt modelId="{3B00DEB9-FFD7-401D-A70F-C05358C109CF}" type="parTrans" cxnId="{F5F48D8E-3065-4296-849E-3041C9B74545}">
      <dgm:prSet/>
      <dgm:spPr/>
      <dgm:t>
        <a:bodyPr/>
        <a:lstStyle/>
        <a:p>
          <a:endParaRPr lang="es-ES"/>
        </a:p>
      </dgm:t>
    </dgm:pt>
    <dgm:pt modelId="{ACF9E3ED-D1A2-445E-9292-4B85D1808975}" type="sibTrans" cxnId="{F5F48D8E-3065-4296-849E-3041C9B74545}">
      <dgm:prSet/>
      <dgm:spPr/>
      <dgm:t>
        <a:bodyPr/>
        <a:lstStyle/>
        <a:p>
          <a:endParaRPr lang="es-ES"/>
        </a:p>
      </dgm:t>
    </dgm:pt>
    <dgm:pt modelId="{045682D4-475B-468F-A43E-54E72CF68853}">
      <dgm:prSet/>
      <dgm:spPr/>
      <dgm:t>
        <a:bodyPr/>
        <a:lstStyle/>
        <a:p>
          <a:pPr rtl="0"/>
          <a:r>
            <a:rPr lang="es-EC" dirty="0" smtClean="0"/>
            <a:t>Hijos en una </a:t>
          </a:r>
          <a:r>
            <a:rPr lang="es-EC" dirty="0" smtClean="0"/>
            <a:t>familia.</a:t>
          </a:r>
        </a:p>
        <a:p>
          <a:pPr rtl="0"/>
          <a:r>
            <a:rPr lang="es-EC" dirty="0" smtClean="0"/>
            <a:t>Goles en un partido de fútbol</a:t>
          </a:r>
          <a:endParaRPr lang="es-EC" dirty="0"/>
        </a:p>
      </dgm:t>
    </dgm:pt>
    <dgm:pt modelId="{C723A2E6-EBF6-4EA7-BE3D-8F0CB06094E5}" type="parTrans" cxnId="{2393BC6E-4B1E-496B-A157-491E12D4FF7B}">
      <dgm:prSet/>
      <dgm:spPr/>
      <dgm:t>
        <a:bodyPr/>
        <a:lstStyle/>
        <a:p>
          <a:endParaRPr lang="es-ES"/>
        </a:p>
      </dgm:t>
    </dgm:pt>
    <dgm:pt modelId="{674CEE1B-9A0A-41D3-8292-05F3A754F321}" type="sibTrans" cxnId="{2393BC6E-4B1E-496B-A157-491E12D4FF7B}">
      <dgm:prSet/>
      <dgm:spPr/>
      <dgm:t>
        <a:bodyPr/>
        <a:lstStyle/>
        <a:p>
          <a:endParaRPr lang="es-ES"/>
        </a:p>
      </dgm:t>
    </dgm:pt>
    <dgm:pt modelId="{DD870EB0-B1C2-4111-BA71-D5CC794B4D3B}">
      <dgm:prSet/>
      <dgm:spPr/>
      <dgm:t>
        <a:bodyPr/>
        <a:lstStyle/>
        <a:p>
          <a:pPr rtl="0"/>
          <a:r>
            <a:rPr lang="es-EC" smtClean="0"/>
            <a:t>Continua</a:t>
          </a:r>
          <a:endParaRPr lang="es-EC"/>
        </a:p>
      </dgm:t>
    </dgm:pt>
    <dgm:pt modelId="{532101B6-A0E7-4AF2-9212-A812988CC995}" type="parTrans" cxnId="{065DBA7F-AA1E-43CC-B9B8-294C1027081D}">
      <dgm:prSet/>
      <dgm:spPr/>
      <dgm:t>
        <a:bodyPr/>
        <a:lstStyle/>
        <a:p>
          <a:endParaRPr lang="es-ES"/>
        </a:p>
      </dgm:t>
    </dgm:pt>
    <dgm:pt modelId="{7C063129-6F48-4F88-BD24-6B0A2F06C2E0}" type="sibTrans" cxnId="{065DBA7F-AA1E-43CC-B9B8-294C1027081D}">
      <dgm:prSet/>
      <dgm:spPr/>
      <dgm:t>
        <a:bodyPr/>
        <a:lstStyle/>
        <a:p>
          <a:endParaRPr lang="es-ES"/>
        </a:p>
      </dgm:t>
    </dgm:pt>
    <dgm:pt modelId="{81308CF7-EC91-4927-97B6-6014955A69BA}">
      <dgm:prSet/>
      <dgm:spPr/>
      <dgm:t>
        <a:bodyPr/>
        <a:lstStyle/>
        <a:p>
          <a:pPr rtl="0"/>
          <a:r>
            <a:rPr lang="es-EC" dirty="0" smtClean="0"/>
            <a:t>Monto del impuesto a la </a:t>
          </a:r>
          <a:r>
            <a:rPr lang="es-EC" dirty="0" smtClean="0"/>
            <a:t>renta.</a:t>
          </a:r>
        </a:p>
        <a:p>
          <a:pPr rtl="0"/>
          <a:r>
            <a:rPr lang="es-EC" dirty="0" smtClean="0"/>
            <a:t>Peso de un estudiante</a:t>
          </a:r>
          <a:endParaRPr lang="es-EC" dirty="0"/>
        </a:p>
      </dgm:t>
    </dgm:pt>
    <dgm:pt modelId="{7B6CD355-DE00-4393-9121-CD368B6EB87F}" type="parTrans" cxnId="{AE9422FA-CABA-4674-8946-DD6D1D4D9EF4}">
      <dgm:prSet/>
      <dgm:spPr/>
      <dgm:t>
        <a:bodyPr/>
        <a:lstStyle/>
        <a:p>
          <a:endParaRPr lang="es-ES"/>
        </a:p>
      </dgm:t>
    </dgm:pt>
    <dgm:pt modelId="{DDC3ADE0-B268-40F5-9CB3-9F56B74FA102}" type="sibTrans" cxnId="{AE9422FA-CABA-4674-8946-DD6D1D4D9EF4}">
      <dgm:prSet/>
      <dgm:spPr/>
      <dgm:t>
        <a:bodyPr/>
        <a:lstStyle/>
        <a:p>
          <a:endParaRPr lang="es-ES"/>
        </a:p>
      </dgm:t>
    </dgm:pt>
    <dgm:pt modelId="{E6283D9D-25CB-4B09-965B-8633DF522E82}" type="pres">
      <dgm:prSet presAssocID="{D2C576C7-CBE5-48C9-9B06-981F6456F82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37E1A42-8383-4DAB-AA97-124746232F36}" type="pres">
      <dgm:prSet presAssocID="{E85C3EB1-3CEA-49E4-8DC9-521E6E791E0F}" presName="hierRoot1" presStyleCnt="0"/>
      <dgm:spPr/>
    </dgm:pt>
    <dgm:pt modelId="{523DCC8C-8006-4164-B313-B7EF2101085A}" type="pres">
      <dgm:prSet presAssocID="{E85C3EB1-3CEA-49E4-8DC9-521E6E791E0F}" presName="composite" presStyleCnt="0"/>
      <dgm:spPr/>
    </dgm:pt>
    <dgm:pt modelId="{0790DEA0-4B1E-43FE-A46D-5A9BA6981DE7}" type="pres">
      <dgm:prSet presAssocID="{E85C3EB1-3CEA-49E4-8DC9-521E6E791E0F}" presName="background" presStyleLbl="node0" presStyleIdx="0" presStyleCnt="1"/>
      <dgm:spPr/>
    </dgm:pt>
    <dgm:pt modelId="{076C0073-2582-4161-B797-038D3504F049}" type="pres">
      <dgm:prSet presAssocID="{E85C3EB1-3CEA-49E4-8DC9-521E6E791E0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7E38FCC-3B91-4C69-8A67-6A3AB3A06883}" type="pres">
      <dgm:prSet presAssocID="{E85C3EB1-3CEA-49E4-8DC9-521E6E791E0F}" presName="hierChild2" presStyleCnt="0"/>
      <dgm:spPr/>
    </dgm:pt>
    <dgm:pt modelId="{4F596B60-FFB0-4A1B-A5CF-F9FD9552C655}" type="pres">
      <dgm:prSet presAssocID="{ECED5AF7-CFF5-4D99-A0F6-C75724F9A9E4}" presName="Name10" presStyleLbl="parChTrans1D2" presStyleIdx="0" presStyleCnt="2"/>
      <dgm:spPr/>
      <dgm:t>
        <a:bodyPr/>
        <a:lstStyle/>
        <a:p>
          <a:endParaRPr lang="es-ES"/>
        </a:p>
      </dgm:t>
    </dgm:pt>
    <dgm:pt modelId="{0C78D161-3B2E-47E2-9FF7-A8A2BC2D860C}" type="pres">
      <dgm:prSet presAssocID="{CE0575F7-A716-4292-9488-38F35D67DBFC}" presName="hierRoot2" presStyleCnt="0"/>
      <dgm:spPr/>
    </dgm:pt>
    <dgm:pt modelId="{A7BCAD9D-7ACE-408D-B318-E5A8980E9C7B}" type="pres">
      <dgm:prSet presAssocID="{CE0575F7-A716-4292-9488-38F35D67DBFC}" presName="composite2" presStyleCnt="0"/>
      <dgm:spPr/>
    </dgm:pt>
    <dgm:pt modelId="{02BF3AB0-EF94-48C2-93A2-5F30FAFCB251}" type="pres">
      <dgm:prSet presAssocID="{CE0575F7-A716-4292-9488-38F35D67DBFC}" presName="background2" presStyleLbl="node2" presStyleIdx="0" presStyleCnt="2"/>
      <dgm:spPr/>
    </dgm:pt>
    <dgm:pt modelId="{6C488A31-A74A-4477-A5D7-768FB78158C7}" type="pres">
      <dgm:prSet presAssocID="{CE0575F7-A716-4292-9488-38F35D67DBF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3DEB2E-EA9A-44F2-AFF6-7AF6947331C2}" type="pres">
      <dgm:prSet presAssocID="{CE0575F7-A716-4292-9488-38F35D67DBFC}" presName="hierChild3" presStyleCnt="0"/>
      <dgm:spPr/>
    </dgm:pt>
    <dgm:pt modelId="{7A645CA2-2C5D-4698-9143-FF6DC34C6AEC}" type="pres">
      <dgm:prSet presAssocID="{16FCA73B-F232-4D1B-B27F-A2C8F44EF8F1}" presName="Name17" presStyleLbl="parChTrans1D3" presStyleIdx="0" presStyleCnt="3"/>
      <dgm:spPr/>
      <dgm:t>
        <a:bodyPr/>
        <a:lstStyle/>
        <a:p>
          <a:endParaRPr lang="es-ES"/>
        </a:p>
      </dgm:t>
    </dgm:pt>
    <dgm:pt modelId="{0939C38D-8515-4DBF-A8CB-4F1AEBD50DF5}" type="pres">
      <dgm:prSet presAssocID="{4C8E7F64-9261-4651-A945-5820E52BB487}" presName="hierRoot3" presStyleCnt="0"/>
      <dgm:spPr/>
    </dgm:pt>
    <dgm:pt modelId="{00519455-173C-4958-B896-FDC62469186C}" type="pres">
      <dgm:prSet presAssocID="{4C8E7F64-9261-4651-A945-5820E52BB487}" presName="composite3" presStyleCnt="0"/>
      <dgm:spPr/>
    </dgm:pt>
    <dgm:pt modelId="{1C8EF3FB-B6A8-4AAC-B0E2-BE93CF6C2887}" type="pres">
      <dgm:prSet presAssocID="{4C8E7F64-9261-4651-A945-5820E52BB487}" presName="background3" presStyleLbl="node3" presStyleIdx="0" presStyleCnt="3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"/>
        </a:p>
      </dgm:t>
    </dgm:pt>
    <dgm:pt modelId="{0AD4876A-DF33-40EE-8B90-60E83907A149}" type="pres">
      <dgm:prSet presAssocID="{4C8E7F64-9261-4651-A945-5820E52BB48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03320F-8DB2-4C16-989C-5E9F4C71963E}" type="pres">
      <dgm:prSet presAssocID="{4C8E7F64-9261-4651-A945-5820E52BB487}" presName="hierChild4" presStyleCnt="0"/>
      <dgm:spPr/>
    </dgm:pt>
    <dgm:pt modelId="{DFF89A57-2225-4C83-B671-C979B59FA504}" type="pres">
      <dgm:prSet presAssocID="{AABC8BE3-B345-40A2-8486-1641FCDC64DE}" presName="Name10" presStyleLbl="parChTrans1D2" presStyleIdx="1" presStyleCnt="2"/>
      <dgm:spPr/>
      <dgm:t>
        <a:bodyPr/>
        <a:lstStyle/>
        <a:p>
          <a:endParaRPr lang="es-ES"/>
        </a:p>
      </dgm:t>
    </dgm:pt>
    <dgm:pt modelId="{C2224C51-94C2-4FB9-A734-758578A9C7A3}" type="pres">
      <dgm:prSet presAssocID="{4AC7262E-4BB4-4605-A5A4-8F2C7B4482E7}" presName="hierRoot2" presStyleCnt="0"/>
      <dgm:spPr/>
    </dgm:pt>
    <dgm:pt modelId="{BFFAC283-C475-48AB-8F7A-8F8545B8BEBE}" type="pres">
      <dgm:prSet presAssocID="{4AC7262E-4BB4-4605-A5A4-8F2C7B4482E7}" presName="composite2" presStyleCnt="0"/>
      <dgm:spPr/>
    </dgm:pt>
    <dgm:pt modelId="{E8CCE4BA-BC67-4400-A31F-6F7E7D0F81DE}" type="pres">
      <dgm:prSet presAssocID="{4AC7262E-4BB4-4605-A5A4-8F2C7B4482E7}" presName="background2" presStyleLbl="node2" presStyleIdx="1" presStyleCnt="2"/>
      <dgm:spPr/>
    </dgm:pt>
    <dgm:pt modelId="{F0FAB0D4-8DE4-4725-A97C-025D258B8E33}" type="pres">
      <dgm:prSet presAssocID="{4AC7262E-4BB4-4605-A5A4-8F2C7B4482E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30F4217-112A-4223-B226-A25A8ECE413A}" type="pres">
      <dgm:prSet presAssocID="{4AC7262E-4BB4-4605-A5A4-8F2C7B4482E7}" presName="hierChild3" presStyleCnt="0"/>
      <dgm:spPr/>
    </dgm:pt>
    <dgm:pt modelId="{FAA1F025-B924-402A-BC64-B1374E740B75}" type="pres">
      <dgm:prSet presAssocID="{3B00DEB9-FFD7-401D-A70F-C05358C109CF}" presName="Name17" presStyleLbl="parChTrans1D3" presStyleIdx="1" presStyleCnt="3"/>
      <dgm:spPr/>
      <dgm:t>
        <a:bodyPr/>
        <a:lstStyle/>
        <a:p>
          <a:endParaRPr lang="es-ES"/>
        </a:p>
      </dgm:t>
    </dgm:pt>
    <dgm:pt modelId="{3D83BE04-F662-488E-BD31-89DA70D52D1A}" type="pres">
      <dgm:prSet presAssocID="{7FFC73EB-FC1C-48C0-B643-6FCD0E91B37B}" presName="hierRoot3" presStyleCnt="0"/>
      <dgm:spPr/>
    </dgm:pt>
    <dgm:pt modelId="{65AF95E0-532A-485F-98DE-815BE1C70F2B}" type="pres">
      <dgm:prSet presAssocID="{7FFC73EB-FC1C-48C0-B643-6FCD0E91B37B}" presName="composite3" presStyleCnt="0"/>
      <dgm:spPr/>
    </dgm:pt>
    <dgm:pt modelId="{2AC3996A-6729-477E-B12B-F662E1ACDF75}" type="pres">
      <dgm:prSet presAssocID="{7FFC73EB-FC1C-48C0-B643-6FCD0E91B37B}" presName="background3" presStyleLbl="node3" presStyleIdx="1" presStyleCnt="3"/>
      <dgm:spPr/>
    </dgm:pt>
    <dgm:pt modelId="{342ACC09-D9AD-49A3-BD14-5958E647FBA1}" type="pres">
      <dgm:prSet presAssocID="{7FFC73EB-FC1C-48C0-B643-6FCD0E91B37B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D05465-70E2-4B12-B96C-E9011B5A563A}" type="pres">
      <dgm:prSet presAssocID="{7FFC73EB-FC1C-48C0-B643-6FCD0E91B37B}" presName="hierChild4" presStyleCnt="0"/>
      <dgm:spPr/>
    </dgm:pt>
    <dgm:pt modelId="{0626D619-2A2A-44F5-97A5-1DB69DBE718A}" type="pres">
      <dgm:prSet presAssocID="{C723A2E6-EBF6-4EA7-BE3D-8F0CB06094E5}" presName="Name23" presStyleLbl="parChTrans1D4" presStyleIdx="0" presStyleCnt="2"/>
      <dgm:spPr/>
      <dgm:t>
        <a:bodyPr/>
        <a:lstStyle/>
        <a:p>
          <a:endParaRPr lang="es-ES"/>
        </a:p>
      </dgm:t>
    </dgm:pt>
    <dgm:pt modelId="{DA5A5720-3563-480F-9CBE-FC1365F6A8EF}" type="pres">
      <dgm:prSet presAssocID="{045682D4-475B-468F-A43E-54E72CF68853}" presName="hierRoot4" presStyleCnt="0"/>
      <dgm:spPr/>
    </dgm:pt>
    <dgm:pt modelId="{F163BB18-6CDC-4771-9CF7-AB50BF740DA7}" type="pres">
      <dgm:prSet presAssocID="{045682D4-475B-468F-A43E-54E72CF68853}" presName="composite4" presStyleCnt="0"/>
      <dgm:spPr/>
    </dgm:pt>
    <dgm:pt modelId="{6031C3A8-E43D-4F0B-B722-2B8F5D109400}" type="pres">
      <dgm:prSet presAssocID="{045682D4-475B-468F-A43E-54E72CF68853}" presName="background4" presStyleLbl="node4" presStyleIdx="0" presStyleCnt="2"/>
      <dgm:spPr/>
    </dgm:pt>
    <dgm:pt modelId="{0413638B-4126-48F7-9AF9-760A26BCC171}" type="pres">
      <dgm:prSet presAssocID="{045682D4-475B-468F-A43E-54E72CF68853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38D4D9-8526-4333-9DF6-7A8B16CD4990}" type="pres">
      <dgm:prSet presAssocID="{045682D4-475B-468F-A43E-54E72CF68853}" presName="hierChild5" presStyleCnt="0"/>
      <dgm:spPr/>
    </dgm:pt>
    <dgm:pt modelId="{C3B32F26-55C2-4A3C-BABF-3459D6ED8567}" type="pres">
      <dgm:prSet presAssocID="{532101B6-A0E7-4AF2-9212-A812988CC995}" presName="Name17" presStyleLbl="parChTrans1D3" presStyleIdx="2" presStyleCnt="3"/>
      <dgm:spPr/>
      <dgm:t>
        <a:bodyPr/>
        <a:lstStyle/>
        <a:p>
          <a:endParaRPr lang="es-ES"/>
        </a:p>
      </dgm:t>
    </dgm:pt>
    <dgm:pt modelId="{302918DF-04F8-4FD0-85FA-78158F46F71B}" type="pres">
      <dgm:prSet presAssocID="{DD870EB0-B1C2-4111-BA71-D5CC794B4D3B}" presName="hierRoot3" presStyleCnt="0"/>
      <dgm:spPr/>
    </dgm:pt>
    <dgm:pt modelId="{A9A869A4-04B4-41A7-B3D5-4166D3C350E4}" type="pres">
      <dgm:prSet presAssocID="{DD870EB0-B1C2-4111-BA71-D5CC794B4D3B}" presName="composite3" presStyleCnt="0"/>
      <dgm:spPr/>
    </dgm:pt>
    <dgm:pt modelId="{24D56C83-E445-4F59-BBD6-FC8D50807935}" type="pres">
      <dgm:prSet presAssocID="{DD870EB0-B1C2-4111-BA71-D5CC794B4D3B}" presName="background3" presStyleLbl="node3" presStyleIdx="2" presStyleCnt="3"/>
      <dgm:spPr/>
    </dgm:pt>
    <dgm:pt modelId="{98C6326A-4AB1-4CE3-8D6C-8CA2A61937FA}" type="pres">
      <dgm:prSet presAssocID="{DD870EB0-B1C2-4111-BA71-D5CC794B4D3B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C5724A2-9D90-447D-9E37-D86CD75B66D4}" type="pres">
      <dgm:prSet presAssocID="{DD870EB0-B1C2-4111-BA71-D5CC794B4D3B}" presName="hierChild4" presStyleCnt="0"/>
      <dgm:spPr/>
    </dgm:pt>
    <dgm:pt modelId="{01592543-EDAE-49E4-B10C-D729DCC942D5}" type="pres">
      <dgm:prSet presAssocID="{7B6CD355-DE00-4393-9121-CD368B6EB87F}" presName="Name23" presStyleLbl="parChTrans1D4" presStyleIdx="1" presStyleCnt="2"/>
      <dgm:spPr/>
      <dgm:t>
        <a:bodyPr/>
        <a:lstStyle/>
        <a:p>
          <a:endParaRPr lang="es-ES"/>
        </a:p>
      </dgm:t>
    </dgm:pt>
    <dgm:pt modelId="{194849D7-0FDD-4E78-9E5D-EAF154A2AC40}" type="pres">
      <dgm:prSet presAssocID="{81308CF7-EC91-4927-97B6-6014955A69BA}" presName="hierRoot4" presStyleCnt="0"/>
      <dgm:spPr/>
    </dgm:pt>
    <dgm:pt modelId="{1FD5C982-4E5B-49D5-B69F-6823DDBBCA5A}" type="pres">
      <dgm:prSet presAssocID="{81308CF7-EC91-4927-97B6-6014955A69BA}" presName="composite4" presStyleCnt="0"/>
      <dgm:spPr/>
    </dgm:pt>
    <dgm:pt modelId="{4AC8A418-52E0-41CD-B7F7-27EEE8E583E9}" type="pres">
      <dgm:prSet presAssocID="{81308CF7-EC91-4927-97B6-6014955A69BA}" presName="background4" presStyleLbl="node4" presStyleIdx="1" presStyleCnt="2"/>
      <dgm:spPr/>
    </dgm:pt>
    <dgm:pt modelId="{DA27143E-32C6-490B-90AF-BCFE49D837E0}" type="pres">
      <dgm:prSet presAssocID="{81308CF7-EC91-4927-97B6-6014955A69BA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EAF807-0F5A-4B27-ACE5-50742841FFE0}" type="pres">
      <dgm:prSet presAssocID="{81308CF7-EC91-4927-97B6-6014955A69BA}" presName="hierChild5" presStyleCnt="0"/>
      <dgm:spPr/>
    </dgm:pt>
  </dgm:ptLst>
  <dgm:cxnLst>
    <dgm:cxn modelId="{7CBE2BAC-4F39-4EA9-8F83-DFDAF84DDF02}" type="presOf" srcId="{532101B6-A0E7-4AF2-9212-A812988CC995}" destId="{C3B32F26-55C2-4A3C-BABF-3459D6ED8567}" srcOrd="0" destOrd="0" presId="urn:microsoft.com/office/officeart/2005/8/layout/hierarchy1"/>
    <dgm:cxn modelId="{22DAFF58-DE13-44EB-9C59-D19D7ECC3FD2}" type="presOf" srcId="{C723A2E6-EBF6-4EA7-BE3D-8F0CB06094E5}" destId="{0626D619-2A2A-44F5-97A5-1DB69DBE718A}" srcOrd="0" destOrd="0" presId="urn:microsoft.com/office/officeart/2005/8/layout/hierarchy1"/>
    <dgm:cxn modelId="{2393BC6E-4B1E-496B-A157-491E12D4FF7B}" srcId="{7FFC73EB-FC1C-48C0-B643-6FCD0E91B37B}" destId="{045682D4-475B-468F-A43E-54E72CF68853}" srcOrd="0" destOrd="0" parTransId="{C723A2E6-EBF6-4EA7-BE3D-8F0CB06094E5}" sibTransId="{674CEE1B-9A0A-41D3-8292-05F3A754F321}"/>
    <dgm:cxn modelId="{095DCA84-FB04-4458-9709-BF65DA1B46FD}" type="presOf" srcId="{4C8E7F64-9261-4651-A945-5820E52BB487}" destId="{0AD4876A-DF33-40EE-8B90-60E83907A149}" srcOrd="0" destOrd="0" presId="urn:microsoft.com/office/officeart/2005/8/layout/hierarchy1"/>
    <dgm:cxn modelId="{B8EFB18F-2691-46F5-A771-C57E58E32790}" type="presOf" srcId="{ECED5AF7-CFF5-4D99-A0F6-C75724F9A9E4}" destId="{4F596B60-FFB0-4A1B-A5CF-F9FD9552C655}" srcOrd="0" destOrd="0" presId="urn:microsoft.com/office/officeart/2005/8/layout/hierarchy1"/>
    <dgm:cxn modelId="{FA54BC65-E821-4B74-B3B2-33DEA1CBA007}" srcId="{CE0575F7-A716-4292-9488-38F35D67DBFC}" destId="{4C8E7F64-9261-4651-A945-5820E52BB487}" srcOrd="0" destOrd="0" parTransId="{16FCA73B-F232-4D1B-B27F-A2C8F44EF8F1}" sibTransId="{B90606EA-74A1-4245-BCDA-4FA5829438AB}"/>
    <dgm:cxn modelId="{B5784DCB-BCC5-4C36-AA9A-56A730C07197}" type="presOf" srcId="{16FCA73B-F232-4D1B-B27F-A2C8F44EF8F1}" destId="{7A645CA2-2C5D-4698-9143-FF6DC34C6AEC}" srcOrd="0" destOrd="0" presId="urn:microsoft.com/office/officeart/2005/8/layout/hierarchy1"/>
    <dgm:cxn modelId="{C7A7926B-7DB9-45A7-A138-00049CE6E8FE}" type="presOf" srcId="{3B00DEB9-FFD7-401D-A70F-C05358C109CF}" destId="{FAA1F025-B924-402A-BC64-B1374E740B75}" srcOrd="0" destOrd="0" presId="urn:microsoft.com/office/officeart/2005/8/layout/hierarchy1"/>
    <dgm:cxn modelId="{9AB7C4C8-122F-4C3C-96D9-D0BAC9C34A75}" type="presOf" srcId="{7B6CD355-DE00-4393-9121-CD368B6EB87F}" destId="{01592543-EDAE-49E4-B10C-D729DCC942D5}" srcOrd="0" destOrd="0" presId="urn:microsoft.com/office/officeart/2005/8/layout/hierarchy1"/>
    <dgm:cxn modelId="{54257005-5635-4D24-97DC-B605D980BD04}" type="presOf" srcId="{4AC7262E-4BB4-4605-A5A4-8F2C7B4482E7}" destId="{F0FAB0D4-8DE4-4725-A97C-025D258B8E33}" srcOrd="0" destOrd="0" presId="urn:microsoft.com/office/officeart/2005/8/layout/hierarchy1"/>
    <dgm:cxn modelId="{4B5AE41E-9D5C-45B7-9006-47AAD59190BF}" type="presOf" srcId="{045682D4-475B-468F-A43E-54E72CF68853}" destId="{0413638B-4126-48F7-9AF9-760A26BCC171}" srcOrd="0" destOrd="0" presId="urn:microsoft.com/office/officeart/2005/8/layout/hierarchy1"/>
    <dgm:cxn modelId="{AE9422FA-CABA-4674-8946-DD6D1D4D9EF4}" srcId="{DD870EB0-B1C2-4111-BA71-D5CC794B4D3B}" destId="{81308CF7-EC91-4927-97B6-6014955A69BA}" srcOrd="0" destOrd="0" parTransId="{7B6CD355-DE00-4393-9121-CD368B6EB87F}" sibTransId="{DDC3ADE0-B268-40F5-9CB3-9F56B74FA102}"/>
    <dgm:cxn modelId="{11A9DE0F-0A7E-47BA-AF9C-5562DEC506C9}" type="presOf" srcId="{81308CF7-EC91-4927-97B6-6014955A69BA}" destId="{DA27143E-32C6-490B-90AF-BCFE49D837E0}" srcOrd="0" destOrd="0" presId="urn:microsoft.com/office/officeart/2005/8/layout/hierarchy1"/>
    <dgm:cxn modelId="{9CEC2694-CE14-4790-9C22-933E1999EE78}" type="presOf" srcId="{D2C576C7-CBE5-48C9-9B06-981F6456F820}" destId="{E6283D9D-25CB-4B09-965B-8633DF522E82}" srcOrd="0" destOrd="0" presId="urn:microsoft.com/office/officeart/2005/8/layout/hierarchy1"/>
    <dgm:cxn modelId="{843B5924-95BC-4A11-9819-FD276954B5FA}" srcId="{D2C576C7-CBE5-48C9-9B06-981F6456F820}" destId="{E85C3EB1-3CEA-49E4-8DC9-521E6E791E0F}" srcOrd="0" destOrd="0" parTransId="{3519F2F6-8C45-4282-BB66-C4CAFC5C316C}" sibTransId="{78575E8C-5504-43DA-9676-792404EF6F35}"/>
    <dgm:cxn modelId="{E9434399-B160-442C-9562-B394D6C321F5}" type="presOf" srcId="{DD870EB0-B1C2-4111-BA71-D5CC794B4D3B}" destId="{98C6326A-4AB1-4CE3-8D6C-8CA2A61937FA}" srcOrd="0" destOrd="0" presId="urn:microsoft.com/office/officeart/2005/8/layout/hierarchy1"/>
    <dgm:cxn modelId="{697A096C-C361-4052-A966-24086E304A00}" type="presOf" srcId="{E85C3EB1-3CEA-49E4-8DC9-521E6E791E0F}" destId="{076C0073-2582-4161-B797-038D3504F049}" srcOrd="0" destOrd="0" presId="urn:microsoft.com/office/officeart/2005/8/layout/hierarchy1"/>
    <dgm:cxn modelId="{7BE586CC-1E98-4375-8610-36C80425D154}" type="presOf" srcId="{AABC8BE3-B345-40A2-8486-1641FCDC64DE}" destId="{DFF89A57-2225-4C83-B671-C979B59FA504}" srcOrd="0" destOrd="0" presId="urn:microsoft.com/office/officeart/2005/8/layout/hierarchy1"/>
    <dgm:cxn modelId="{487968F3-A011-4EDD-958C-CD84FC85EA8F}" type="presOf" srcId="{CE0575F7-A716-4292-9488-38F35D67DBFC}" destId="{6C488A31-A74A-4477-A5D7-768FB78158C7}" srcOrd="0" destOrd="0" presId="urn:microsoft.com/office/officeart/2005/8/layout/hierarchy1"/>
    <dgm:cxn modelId="{41ECB9EA-7FF8-400F-B355-32F1612F32BC}" srcId="{E85C3EB1-3CEA-49E4-8DC9-521E6E791E0F}" destId="{CE0575F7-A716-4292-9488-38F35D67DBFC}" srcOrd="0" destOrd="0" parTransId="{ECED5AF7-CFF5-4D99-A0F6-C75724F9A9E4}" sibTransId="{32405911-C21A-43FB-950D-E510ED80C943}"/>
    <dgm:cxn modelId="{065DBA7F-AA1E-43CC-B9B8-294C1027081D}" srcId="{4AC7262E-4BB4-4605-A5A4-8F2C7B4482E7}" destId="{DD870EB0-B1C2-4111-BA71-D5CC794B4D3B}" srcOrd="1" destOrd="0" parTransId="{532101B6-A0E7-4AF2-9212-A812988CC995}" sibTransId="{7C063129-6F48-4F88-BD24-6B0A2F06C2E0}"/>
    <dgm:cxn modelId="{F5D7D76F-FC10-4909-80DB-FC9FD2BB047D}" type="presOf" srcId="{7FFC73EB-FC1C-48C0-B643-6FCD0E91B37B}" destId="{342ACC09-D9AD-49A3-BD14-5958E647FBA1}" srcOrd="0" destOrd="0" presId="urn:microsoft.com/office/officeart/2005/8/layout/hierarchy1"/>
    <dgm:cxn modelId="{CEF270C6-C2CA-4985-95FC-147CBBA75F77}" srcId="{E85C3EB1-3CEA-49E4-8DC9-521E6E791E0F}" destId="{4AC7262E-4BB4-4605-A5A4-8F2C7B4482E7}" srcOrd="1" destOrd="0" parTransId="{AABC8BE3-B345-40A2-8486-1641FCDC64DE}" sibTransId="{1F0516DA-47E6-464E-8AD5-2727B752CAEA}"/>
    <dgm:cxn modelId="{F5F48D8E-3065-4296-849E-3041C9B74545}" srcId="{4AC7262E-4BB4-4605-A5A4-8F2C7B4482E7}" destId="{7FFC73EB-FC1C-48C0-B643-6FCD0E91B37B}" srcOrd="0" destOrd="0" parTransId="{3B00DEB9-FFD7-401D-A70F-C05358C109CF}" sibTransId="{ACF9E3ED-D1A2-445E-9292-4B85D1808975}"/>
    <dgm:cxn modelId="{DFEE15B4-AFA2-4DA4-870E-495F846A7E6F}" type="presParOf" srcId="{E6283D9D-25CB-4B09-965B-8633DF522E82}" destId="{937E1A42-8383-4DAB-AA97-124746232F36}" srcOrd="0" destOrd="0" presId="urn:microsoft.com/office/officeart/2005/8/layout/hierarchy1"/>
    <dgm:cxn modelId="{878E0D52-F4CE-4741-AFD4-6E343DEDA5CF}" type="presParOf" srcId="{937E1A42-8383-4DAB-AA97-124746232F36}" destId="{523DCC8C-8006-4164-B313-B7EF2101085A}" srcOrd="0" destOrd="0" presId="urn:microsoft.com/office/officeart/2005/8/layout/hierarchy1"/>
    <dgm:cxn modelId="{4F2FA18B-5FBC-457A-A729-90684C2CB432}" type="presParOf" srcId="{523DCC8C-8006-4164-B313-B7EF2101085A}" destId="{0790DEA0-4B1E-43FE-A46D-5A9BA6981DE7}" srcOrd="0" destOrd="0" presId="urn:microsoft.com/office/officeart/2005/8/layout/hierarchy1"/>
    <dgm:cxn modelId="{C298D58D-8680-4EEE-94A7-C99100D0582F}" type="presParOf" srcId="{523DCC8C-8006-4164-B313-B7EF2101085A}" destId="{076C0073-2582-4161-B797-038D3504F049}" srcOrd="1" destOrd="0" presId="urn:microsoft.com/office/officeart/2005/8/layout/hierarchy1"/>
    <dgm:cxn modelId="{2F2F2342-422C-4CA3-B8CD-843D7AE1E65A}" type="presParOf" srcId="{937E1A42-8383-4DAB-AA97-124746232F36}" destId="{47E38FCC-3B91-4C69-8A67-6A3AB3A06883}" srcOrd="1" destOrd="0" presId="urn:microsoft.com/office/officeart/2005/8/layout/hierarchy1"/>
    <dgm:cxn modelId="{AFC21DAB-1EFF-4715-8582-33F0BCD039CB}" type="presParOf" srcId="{47E38FCC-3B91-4C69-8A67-6A3AB3A06883}" destId="{4F596B60-FFB0-4A1B-A5CF-F9FD9552C655}" srcOrd="0" destOrd="0" presId="urn:microsoft.com/office/officeart/2005/8/layout/hierarchy1"/>
    <dgm:cxn modelId="{99C035BF-14FC-4451-BBE7-666C2511867C}" type="presParOf" srcId="{47E38FCC-3B91-4C69-8A67-6A3AB3A06883}" destId="{0C78D161-3B2E-47E2-9FF7-A8A2BC2D860C}" srcOrd="1" destOrd="0" presId="urn:microsoft.com/office/officeart/2005/8/layout/hierarchy1"/>
    <dgm:cxn modelId="{481753C7-0714-4B2E-8C56-4C8EE94BB65C}" type="presParOf" srcId="{0C78D161-3B2E-47E2-9FF7-A8A2BC2D860C}" destId="{A7BCAD9D-7ACE-408D-B318-E5A8980E9C7B}" srcOrd="0" destOrd="0" presId="urn:microsoft.com/office/officeart/2005/8/layout/hierarchy1"/>
    <dgm:cxn modelId="{69957015-C2C3-442A-AC1A-106A01FE1D8F}" type="presParOf" srcId="{A7BCAD9D-7ACE-408D-B318-E5A8980E9C7B}" destId="{02BF3AB0-EF94-48C2-93A2-5F30FAFCB251}" srcOrd="0" destOrd="0" presId="urn:microsoft.com/office/officeart/2005/8/layout/hierarchy1"/>
    <dgm:cxn modelId="{02412447-0BF0-4FA4-92F6-B2ABE38F842D}" type="presParOf" srcId="{A7BCAD9D-7ACE-408D-B318-E5A8980E9C7B}" destId="{6C488A31-A74A-4477-A5D7-768FB78158C7}" srcOrd="1" destOrd="0" presId="urn:microsoft.com/office/officeart/2005/8/layout/hierarchy1"/>
    <dgm:cxn modelId="{142CE89E-1625-4785-BAD2-20B9C67FA87A}" type="presParOf" srcId="{0C78D161-3B2E-47E2-9FF7-A8A2BC2D860C}" destId="{883DEB2E-EA9A-44F2-AFF6-7AF6947331C2}" srcOrd="1" destOrd="0" presId="urn:microsoft.com/office/officeart/2005/8/layout/hierarchy1"/>
    <dgm:cxn modelId="{D01B0E14-D638-429D-8919-24E3267F0103}" type="presParOf" srcId="{883DEB2E-EA9A-44F2-AFF6-7AF6947331C2}" destId="{7A645CA2-2C5D-4698-9143-FF6DC34C6AEC}" srcOrd="0" destOrd="0" presId="urn:microsoft.com/office/officeart/2005/8/layout/hierarchy1"/>
    <dgm:cxn modelId="{2F3F7CBD-168A-420C-82A0-96B8DA70B5FA}" type="presParOf" srcId="{883DEB2E-EA9A-44F2-AFF6-7AF6947331C2}" destId="{0939C38D-8515-4DBF-A8CB-4F1AEBD50DF5}" srcOrd="1" destOrd="0" presId="urn:microsoft.com/office/officeart/2005/8/layout/hierarchy1"/>
    <dgm:cxn modelId="{B1B57A7E-B2C4-4BE6-8A68-A4E7647BAF5B}" type="presParOf" srcId="{0939C38D-8515-4DBF-A8CB-4F1AEBD50DF5}" destId="{00519455-173C-4958-B896-FDC62469186C}" srcOrd="0" destOrd="0" presId="urn:microsoft.com/office/officeart/2005/8/layout/hierarchy1"/>
    <dgm:cxn modelId="{95953B94-660A-487C-9D1B-1FD44454AF8E}" type="presParOf" srcId="{00519455-173C-4958-B896-FDC62469186C}" destId="{1C8EF3FB-B6A8-4AAC-B0E2-BE93CF6C2887}" srcOrd="0" destOrd="0" presId="urn:microsoft.com/office/officeart/2005/8/layout/hierarchy1"/>
    <dgm:cxn modelId="{4054EBAA-5D99-4214-B3AB-A658F6A5E2E0}" type="presParOf" srcId="{00519455-173C-4958-B896-FDC62469186C}" destId="{0AD4876A-DF33-40EE-8B90-60E83907A149}" srcOrd="1" destOrd="0" presId="urn:microsoft.com/office/officeart/2005/8/layout/hierarchy1"/>
    <dgm:cxn modelId="{174D365A-C3CD-4951-B76C-864F70A344EC}" type="presParOf" srcId="{0939C38D-8515-4DBF-A8CB-4F1AEBD50DF5}" destId="{1003320F-8DB2-4C16-989C-5E9F4C71963E}" srcOrd="1" destOrd="0" presId="urn:microsoft.com/office/officeart/2005/8/layout/hierarchy1"/>
    <dgm:cxn modelId="{7251DA2D-C1F0-4985-8EBA-7821A5865A08}" type="presParOf" srcId="{47E38FCC-3B91-4C69-8A67-6A3AB3A06883}" destId="{DFF89A57-2225-4C83-B671-C979B59FA504}" srcOrd="2" destOrd="0" presId="urn:microsoft.com/office/officeart/2005/8/layout/hierarchy1"/>
    <dgm:cxn modelId="{1B282E32-D66E-440E-AC2C-6E2EE798149B}" type="presParOf" srcId="{47E38FCC-3B91-4C69-8A67-6A3AB3A06883}" destId="{C2224C51-94C2-4FB9-A734-758578A9C7A3}" srcOrd="3" destOrd="0" presId="urn:microsoft.com/office/officeart/2005/8/layout/hierarchy1"/>
    <dgm:cxn modelId="{0F03AFAF-64BA-4F35-B267-7F991E2115E2}" type="presParOf" srcId="{C2224C51-94C2-4FB9-A734-758578A9C7A3}" destId="{BFFAC283-C475-48AB-8F7A-8F8545B8BEBE}" srcOrd="0" destOrd="0" presId="urn:microsoft.com/office/officeart/2005/8/layout/hierarchy1"/>
    <dgm:cxn modelId="{95F5EE45-ED0D-4C42-B2C7-EBFA33137164}" type="presParOf" srcId="{BFFAC283-C475-48AB-8F7A-8F8545B8BEBE}" destId="{E8CCE4BA-BC67-4400-A31F-6F7E7D0F81DE}" srcOrd="0" destOrd="0" presId="urn:microsoft.com/office/officeart/2005/8/layout/hierarchy1"/>
    <dgm:cxn modelId="{22468D32-D994-4E9E-A018-2DAAAD94A211}" type="presParOf" srcId="{BFFAC283-C475-48AB-8F7A-8F8545B8BEBE}" destId="{F0FAB0D4-8DE4-4725-A97C-025D258B8E33}" srcOrd="1" destOrd="0" presId="urn:microsoft.com/office/officeart/2005/8/layout/hierarchy1"/>
    <dgm:cxn modelId="{9034D0B4-80FB-49D9-9590-73FDFD39685F}" type="presParOf" srcId="{C2224C51-94C2-4FB9-A734-758578A9C7A3}" destId="{030F4217-112A-4223-B226-A25A8ECE413A}" srcOrd="1" destOrd="0" presId="urn:microsoft.com/office/officeart/2005/8/layout/hierarchy1"/>
    <dgm:cxn modelId="{85A52C8C-C5DD-4BCE-BCDF-C501F1CB56F5}" type="presParOf" srcId="{030F4217-112A-4223-B226-A25A8ECE413A}" destId="{FAA1F025-B924-402A-BC64-B1374E740B75}" srcOrd="0" destOrd="0" presId="urn:microsoft.com/office/officeart/2005/8/layout/hierarchy1"/>
    <dgm:cxn modelId="{5019E0DC-BE1C-4390-B55A-3AB9070A9662}" type="presParOf" srcId="{030F4217-112A-4223-B226-A25A8ECE413A}" destId="{3D83BE04-F662-488E-BD31-89DA70D52D1A}" srcOrd="1" destOrd="0" presId="urn:microsoft.com/office/officeart/2005/8/layout/hierarchy1"/>
    <dgm:cxn modelId="{9333403B-E2E0-4FC9-8494-576E658C4B0E}" type="presParOf" srcId="{3D83BE04-F662-488E-BD31-89DA70D52D1A}" destId="{65AF95E0-532A-485F-98DE-815BE1C70F2B}" srcOrd="0" destOrd="0" presId="urn:microsoft.com/office/officeart/2005/8/layout/hierarchy1"/>
    <dgm:cxn modelId="{EAF60637-2D7D-4A29-B16D-945EDCAC2DD3}" type="presParOf" srcId="{65AF95E0-532A-485F-98DE-815BE1C70F2B}" destId="{2AC3996A-6729-477E-B12B-F662E1ACDF75}" srcOrd="0" destOrd="0" presId="urn:microsoft.com/office/officeart/2005/8/layout/hierarchy1"/>
    <dgm:cxn modelId="{B1725293-3D08-49A3-8806-A9924109892C}" type="presParOf" srcId="{65AF95E0-532A-485F-98DE-815BE1C70F2B}" destId="{342ACC09-D9AD-49A3-BD14-5958E647FBA1}" srcOrd="1" destOrd="0" presId="urn:microsoft.com/office/officeart/2005/8/layout/hierarchy1"/>
    <dgm:cxn modelId="{E17A3E3E-79B5-4ABB-9D9C-B0B303A800F4}" type="presParOf" srcId="{3D83BE04-F662-488E-BD31-89DA70D52D1A}" destId="{14D05465-70E2-4B12-B96C-E9011B5A563A}" srcOrd="1" destOrd="0" presId="urn:microsoft.com/office/officeart/2005/8/layout/hierarchy1"/>
    <dgm:cxn modelId="{7053DB5A-D8E9-4929-92D2-0FCDBBF61C8E}" type="presParOf" srcId="{14D05465-70E2-4B12-B96C-E9011B5A563A}" destId="{0626D619-2A2A-44F5-97A5-1DB69DBE718A}" srcOrd="0" destOrd="0" presId="urn:microsoft.com/office/officeart/2005/8/layout/hierarchy1"/>
    <dgm:cxn modelId="{BFFF86AD-D43A-410E-AC85-1A022F77A79D}" type="presParOf" srcId="{14D05465-70E2-4B12-B96C-E9011B5A563A}" destId="{DA5A5720-3563-480F-9CBE-FC1365F6A8EF}" srcOrd="1" destOrd="0" presId="urn:microsoft.com/office/officeart/2005/8/layout/hierarchy1"/>
    <dgm:cxn modelId="{170E5D5E-EDDA-4C91-9689-B1656C90B418}" type="presParOf" srcId="{DA5A5720-3563-480F-9CBE-FC1365F6A8EF}" destId="{F163BB18-6CDC-4771-9CF7-AB50BF740DA7}" srcOrd="0" destOrd="0" presId="urn:microsoft.com/office/officeart/2005/8/layout/hierarchy1"/>
    <dgm:cxn modelId="{BFD79E85-74D7-4C21-934C-6500E6CE2ACD}" type="presParOf" srcId="{F163BB18-6CDC-4771-9CF7-AB50BF740DA7}" destId="{6031C3A8-E43D-4F0B-B722-2B8F5D109400}" srcOrd="0" destOrd="0" presId="urn:microsoft.com/office/officeart/2005/8/layout/hierarchy1"/>
    <dgm:cxn modelId="{F091FA38-3851-49FF-870F-54C4EF80B340}" type="presParOf" srcId="{F163BB18-6CDC-4771-9CF7-AB50BF740DA7}" destId="{0413638B-4126-48F7-9AF9-760A26BCC171}" srcOrd="1" destOrd="0" presId="urn:microsoft.com/office/officeart/2005/8/layout/hierarchy1"/>
    <dgm:cxn modelId="{650C2917-6BA7-44CC-BCA5-49DDC8595098}" type="presParOf" srcId="{DA5A5720-3563-480F-9CBE-FC1365F6A8EF}" destId="{E338D4D9-8526-4333-9DF6-7A8B16CD4990}" srcOrd="1" destOrd="0" presId="urn:microsoft.com/office/officeart/2005/8/layout/hierarchy1"/>
    <dgm:cxn modelId="{62ACFF0A-7524-4690-997A-F45D9BEEEF11}" type="presParOf" srcId="{030F4217-112A-4223-B226-A25A8ECE413A}" destId="{C3B32F26-55C2-4A3C-BABF-3459D6ED8567}" srcOrd="2" destOrd="0" presId="urn:microsoft.com/office/officeart/2005/8/layout/hierarchy1"/>
    <dgm:cxn modelId="{30D8A736-D61C-4485-A4F9-059F92D71DAC}" type="presParOf" srcId="{030F4217-112A-4223-B226-A25A8ECE413A}" destId="{302918DF-04F8-4FD0-85FA-78158F46F71B}" srcOrd="3" destOrd="0" presId="urn:microsoft.com/office/officeart/2005/8/layout/hierarchy1"/>
    <dgm:cxn modelId="{9BDEFCA6-245B-48BC-9659-124E0F238A34}" type="presParOf" srcId="{302918DF-04F8-4FD0-85FA-78158F46F71B}" destId="{A9A869A4-04B4-41A7-B3D5-4166D3C350E4}" srcOrd="0" destOrd="0" presId="urn:microsoft.com/office/officeart/2005/8/layout/hierarchy1"/>
    <dgm:cxn modelId="{7C669998-9FA2-49F7-87C7-F99858ACCD08}" type="presParOf" srcId="{A9A869A4-04B4-41A7-B3D5-4166D3C350E4}" destId="{24D56C83-E445-4F59-BBD6-FC8D50807935}" srcOrd="0" destOrd="0" presId="urn:microsoft.com/office/officeart/2005/8/layout/hierarchy1"/>
    <dgm:cxn modelId="{4CB8AC45-B94B-4582-8225-30B82C0D9BA9}" type="presParOf" srcId="{A9A869A4-04B4-41A7-B3D5-4166D3C350E4}" destId="{98C6326A-4AB1-4CE3-8D6C-8CA2A61937FA}" srcOrd="1" destOrd="0" presId="urn:microsoft.com/office/officeart/2005/8/layout/hierarchy1"/>
    <dgm:cxn modelId="{19D5B229-6E38-49D7-870D-0D2BF2E26C05}" type="presParOf" srcId="{302918DF-04F8-4FD0-85FA-78158F46F71B}" destId="{6C5724A2-9D90-447D-9E37-D86CD75B66D4}" srcOrd="1" destOrd="0" presId="urn:microsoft.com/office/officeart/2005/8/layout/hierarchy1"/>
    <dgm:cxn modelId="{6D634B79-96C7-420C-A15C-2CB84BBC36D1}" type="presParOf" srcId="{6C5724A2-9D90-447D-9E37-D86CD75B66D4}" destId="{01592543-EDAE-49E4-B10C-D729DCC942D5}" srcOrd="0" destOrd="0" presId="urn:microsoft.com/office/officeart/2005/8/layout/hierarchy1"/>
    <dgm:cxn modelId="{EFD0CF93-D619-48CD-87D6-0C89F0A17B63}" type="presParOf" srcId="{6C5724A2-9D90-447D-9E37-D86CD75B66D4}" destId="{194849D7-0FDD-4E78-9E5D-EAF154A2AC40}" srcOrd="1" destOrd="0" presId="urn:microsoft.com/office/officeart/2005/8/layout/hierarchy1"/>
    <dgm:cxn modelId="{2C81832E-2C04-409B-BADD-D05123428F63}" type="presParOf" srcId="{194849D7-0FDD-4E78-9E5D-EAF154A2AC40}" destId="{1FD5C982-4E5B-49D5-B69F-6823DDBBCA5A}" srcOrd="0" destOrd="0" presId="urn:microsoft.com/office/officeart/2005/8/layout/hierarchy1"/>
    <dgm:cxn modelId="{EB663401-9D55-43F2-8543-57732FEE5526}" type="presParOf" srcId="{1FD5C982-4E5B-49D5-B69F-6823DDBBCA5A}" destId="{4AC8A418-52E0-41CD-B7F7-27EEE8E583E9}" srcOrd="0" destOrd="0" presId="urn:microsoft.com/office/officeart/2005/8/layout/hierarchy1"/>
    <dgm:cxn modelId="{8506A575-51F9-47D8-80A2-FC8BE8CE8409}" type="presParOf" srcId="{1FD5C982-4E5B-49D5-B69F-6823DDBBCA5A}" destId="{DA27143E-32C6-490B-90AF-BCFE49D837E0}" srcOrd="1" destOrd="0" presId="urn:microsoft.com/office/officeart/2005/8/layout/hierarchy1"/>
    <dgm:cxn modelId="{2CDD5678-61D7-40E7-ACA9-3C35CE856451}" type="presParOf" srcId="{194849D7-0FDD-4E78-9E5D-EAF154A2AC40}" destId="{EFEAF807-0F5A-4B27-ACE5-50742841FFE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D1D0943-7EAA-4DF6-84F9-C0FD5DB9F5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25481B5-57FE-40D6-A525-D2248B404DBB}">
      <dgm:prSet/>
      <dgm:spPr/>
      <dgm:t>
        <a:bodyPr/>
        <a:lstStyle/>
        <a:p>
          <a:pPr rtl="0"/>
          <a:r>
            <a:rPr lang="es-ES" smtClean="0"/>
            <a:t>Niveles de medición</a:t>
          </a:r>
          <a:endParaRPr lang="en-US"/>
        </a:p>
      </dgm:t>
    </dgm:pt>
    <dgm:pt modelId="{4A70F590-8B93-4654-84CC-8D1DD8F3EA43}" type="parTrans" cxnId="{4EA1727C-F746-46DF-A039-7A7CE48FCF5D}">
      <dgm:prSet/>
      <dgm:spPr/>
      <dgm:t>
        <a:bodyPr/>
        <a:lstStyle/>
        <a:p>
          <a:endParaRPr lang="es-ES"/>
        </a:p>
      </dgm:t>
    </dgm:pt>
    <dgm:pt modelId="{EAE81DE6-4F4F-4865-9DC5-5501619A11BF}" type="sibTrans" cxnId="{4EA1727C-F746-46DF-A039-7A7CE48FCF5D}">
      <dgm:prSet/>
      <dgm:spPr/>
      <dgm:t>
        <a:bodyPr/>
        <a:lstStyle/>
        <a:p>
          <a:endParaRPr lang="es-ES"/>
        </a:p>
      </dgm:t>
    </dgm:pt>
    <dgm:pt modelId="{F36A2557-9DE0-4933-A5F6-ED1BC463A929}" type="pres">
      <dgm:prSet presAssocID="{4D1D0943-7EAA-4DF6-84F9-C0FD5DB9F51E}" presName="Name0" presStyleCnt="0">
        <dgm:presLayoutVars>
          <dgm:dir/>
          <dgm:animLvl val="lvl"/>
          <dgm:resizeHandles val="exact"/>
        </dgm:presLayoutVars>
      </dgm:prSet>
      <dgm:spPr/>
    </dgm:pt>
    <dgm:pt modelId="{1EF12A84-57D3-4E3C-AB77-845C2D2DF7A7}" type="pres">
      <dgm:prSet presAssocID="{F25481B5-57FE-40D6-A525-D2248B404DBB}" presName="linNode" presStyleCnt="0"/>
      <dgm:spPr/>
    </dgm:pt>
    <dgm:pt modelId="{09CA5925-0033-4DA6-AF72-214BA6AD41C3}" type="pres">
      <dgm:prSet presAssocID="{F25481B5-57FE-40D6-A525-D2248B404DBB}" presName="parentText" presStyleLbl="node1" presStyleIdx="0" presStyleCnt="1" custScaleX="156929">
        <dgm:presLayoutVars>
          <dgm:chMax val="1"/>
          <dgm:bulletEnabled val="1"/>
        </dgm:presLayoutVars>
      </dgm:prSet>
      <dgm:spPr/>
    </dgm:pt>
  </dgm:ptLst>
  <dgm:cxnLst>
    <dgm:cxn modelId="{4EA1727C-F746-46DF-A039-7A7CE48FCF5D}" srcId="{4D1D0943-7EAA-4DF6-84F9-C0FD5DB9F51E}" destId="{F25481B5-57FE-40D6-A525-D2248B404DBB}" srcOrd="0" destOrd="0" parTransId="{4A70F590-8B93-4654-84CC-8D1DD8F3EA43}" sibTransId="{EAE81DE6-4F4F-4865-9DC5-5501619A11BF}"/>
    <dgm:cxn modelId="{C803A21C-B8C1-4ECB-92B2-6668E2E80AB4}" type="presOf" srcId="{4D1D0943-7EAA-4DF6-84F9-C0FD5DB9F51E}" destId="{F36A2557-9DE0-4933-A5F6-ED1BC463A929}" srcOrd="0" destOrd="0" presId="urn:microsoft.com/office/officeart/2005/8/layout/vList5"/>
    <dgm:cxn modelId="{D64E012A-0942-4CBD-83E9-2DC8CE61AC3C}" type="presOf" srcId="{F25481B5-57FE-40D6-A525-D2248B404DBB}" destId="{09CA5925-0033-4DA6-AF72-214BA6AD41C3}" srcOrd="0" destOrd="0" presId="urn:microsoft.com/office/officeart/2005/8/layout/vList5"/>
    <dgm:cxn modelId="{2DC457DC-4C02-46FF-8A5F-03424C951952}" type="presParOf" srcId="{F36A2557-9DE0-4933-A5F6-ED1BC463A929}" destId="{1EF12A84-57D3-4E3C-AB77-845C2D2DF7A7}" srcOrd="0" destOrd="0" presId="urn:microsoft.com/office/officeart/2005/8/layout/vList5"/>
    <dgm:cxn modelId="{DBD953A3-908D-4325-9CE3-26C8FD31D361}" type="presParOf" srcId="{1EF12A84-57D3-4E3C-AB77-845C2D2DF7A7}" destId="{09CA5925-0033-4DA6-AF72-214BA6AD41C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9A8D3AB-BCAC-48E9-AC96-E43A2FB13D0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53427D34-6E4C-49A6-91AD-ED7F59E442B0}">
      <dgm:prSet/>
      <dgm:spPr/>
      <dgm:t>
        <a:bodyPr/>
        <a:lstStyle/>
        <a:p>
          <a:pPr rtl="0"/>
          <a:r>
            <a:rPr lang="es-ES" smtClean="0"/>
            <a:t>Datos de nivel nominal</a:t>
          </a:r>
          <a:endParaRPr lang="en-US"/>
        </a:p>
      </dgm:t>
    </dgm:pt>
    <dgm:pt modelId="{F7DA81DA-C2FA-4DD6-A070-06D9DBD930E9}" type="parTrans" cxnId="{11CF12A0-FD3E-4EE1-97FF-18ADD50FCB72}">
      <dgm:prSet/>
      <dgm:spPr/>
      <dgm:t>
        <a:bodyPr/>
        <a:lstStyle/>
        <a:p>
          <a:endParaRPr lang="es-ES"/>
        </a:p>
      </dgm:t>
    </dgm:pt>
    <dgm:pt modelId="{CE5217D8-20A2-4CA7-8E5E-804586406413}" type="sibTrans" cxnId="{11CF12A0-FD3E-4EE1-97FF-18ADD50FCB72}">
      <dgm:prSet/>
      <dgm:spPr/>
      <dgm:t>
        <a:bodyPr/>
        <a:lstStyle/>
        <a:p>
          <a:endParaRPr lang="es-ES"/>
        </a:p>
      </dgm:t>
    </dgm:pt>
    <dgm:pt modelId="{2F7AF372-DE27-43A1-8C35-2D47D1AD31A4}">
      <dgm:prSet/>
      <dgm:spPr/>
      <dgm:t>
        <a:bodyPr/>
        <a:lstStyle/>
        <a:p>
          <a:pPr rtl="0"/>
          <a:r>
            <a:rPr lang="es-ES" smtClean="0"/>
            <a:t>Datos de nivel ordinal</a:t>
          </a:r>
          <a:endParaRPr lang="en-US"/>
        </a:p>
      </dgm:t>
    </dgm:pt>
    <dgm:pt modelId="{143320F1-D677-46F8-BCE3-EAFA6FA70189}" type="parTrans" cxnId="{951A33A0-4CC1-4553-8DE4-759D5D146BE0}">
      <dgm:prSet/>
      <dgm:spPr/>
      <dgm:t>
        <a:bodyPr/>
        <a:lstStyle/>
        <a:p>
          <a:endParaRPr lang="es-ES"/>
        </a:p>
      </dgm:t>
    </dgm:pt>
    <dgm:pt modelId="{7ADB3819-1454-4FB0-9ECF-010CEB6A1000}" type="sibTrans" cxnId="{951A33A0-4CC1-4553-8DE4-759D5D146BE0}">
      <dgm:prSet/>
      <dgm:spPr/>
      <dgm:t>
        <a:bodyPr/>
        <a:lstStyle/>
        <a:p>
          <a:endParaRPr lang="es-ES"/>
        </a:p>
      </dgm:t>
    </dgm:pt>
    <dgm:pt modelId="{9F859E4C-9273-4D1F-8CF4-4D701893D530}">
      <dgm:prSet/>
      <dgm:spPr/>
      <dgm:t>
        <a:bodyPr/>
        <a:lstStyle/>
        <a:p>
          <a:pPr rtl="0"/>
          <a:r>
            <a:rPr lang="es-ES" smtClean="0"/>
            <a:t>Datos de nivel de intervalo</a:t>
          </a:r>
          <a:endParaRPr lang="en-US"/>
        </a:p>
      </dgm:t>
    </dgm:pt>
    <dgm:pt modelId="{F37624D1-2F81-48B0-9554-8A964E94F17A}" type="parTrans" cxnId="{6FC81496-E857-4FB6-8B70-C23D90761FDD}">
      <dgm:prSet/>
      <dgm:spPr/>
      <dgm:t>
        <a:bodyPr/>
        <a:lstStyle/>
        <a:p>
          <a:endParaRPr lang="es-ES"/>
        </a:p>
      </dgm:t>
    </dgm:pt>
    <dgm:pt modelId="{D72E6689-5417-4631-9413-3FEC9E15863A}" type="sibTrans" cxnId="{6FC81496-E857-4FB6-8B70-C23D90761FDD}">
      <dgm:prSet/>
      <dgm:spPr/>
      <dgm:t>
        <a:bodyPr/>
        <a:lstStyle/>
        <a:p>
          <a:endParaRPr lang="es-ES"/>
        </a:p>
      </dgm:t>
    </dgm:pt>
    <dgm:pt modelId="{2610996E-03F8-48BA-9E26-4C2A0F70D743}">
      <dgm:prSet/>
      <dgm:spPr/>
      <dgm:t>
        <a:bodyPr/>
        <a:lstStyle/>
        <a:p>
          <a:pPr rtl="0"/>
          <a:r>
            <a:rPr lang="es-ES" smtClean="0"/>
            <a:t>Datos de nivel de razón</a:t>
          </a:r>
          <a:endParaRPr lang="en-US"/>
        </a:p>
      </dgm:t>
    </dgm:pt>
    <dgm:pt modelId="{06D34169-0D8A-40A5-9E19-0FDCCF32D07D}" type="parTrans" cxnId="{6885D68E-8EF3-4753-8B2F-8E3E14D79606}">
      <dgm:prSet/>
      <dgm:spPr/>
      <dgm:t>
        <a:bodyPr/>
        <a:lstStyle/>
        <a:p>
          <a:endParaRPr lang="es-ES"/>
        </a:p>
      </dgm:t>
    </dgm:pt>
    <dgm:pt modelId="{37691E32-1A38-4422-B0A5-1FADFDD2FF3D}" type="sibTrans" cxnId="{6885D68E-8EF3-4753-8B2F-8E3E14D79606}">
      <dgm:prSet/>
      <dgm:spPr/>
      <dgm:t>
        <a:bodyPr/>
        <a:lstStyle/>
        <a:p>
          <a:endParaRPr lang="es-ES"/>
        </a:p>
      </dgm:t>
    </dgm:pt>
    <dgm:pt modelId="{D9235B87-70A9-4F44-8BC2-53703A8C2E2E}" type="pres">
      <dgm:prSet presAssocID="{29A8D3AB-BCAC-48E9-AC96-E43A2FB13D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70C0E0-959B-4F45-A724-99E37184F19F}" type="pres">
      <dgm:prSet presAssocID="{53427D34-6E4C-49A6-91AD-ED7F59E442B0}" presName="root" presStyleCnt="0"/>
      <dgm:spPr/>
    </dgm:pt>
    <dgm:pt modelId="{652F924A-7522-4C68-93A1-4607A8A59869}" type="pres">
      <dgm:prSet presAssocID="{53427D34-6E4C-49A6-91AD-ED7F59E442B0}" presName="rootComposite" presStyleCnt="0"/>
      <dgm:spPr/>
    </dgm:pt>
    <dgm:pt modelId="{6BE52FC8-8B0B-46A7-9AD1-399C802CBEB9}" type="pres">
      <dgm:prSet presAssocID="{53427D34-6E4C-49A6-91AD-ED7F59E442B0}" presName="rootText" presStyleLbl="node1" presStyleIdx="0" presStyleCnt="4" custScaleY="186861"/>
      <dgm:spPr/>
    </dgm:pt>
    <dgm:pt modelId="{EBF0EE03-559C-4282-9DD7-6A8E73B35358}" type="pres">
      <dgm:prSet presAssocID="{53427D34-6E4C-49A6-91AD-ED7F59E442B0}" presName="rootConnector" presStyleLbl="node1" presStyleIdx="0" presStyleCnt="4"/>
      <dgm:spPr/>
    </dgm:pt>
    <dgm:pt modelId="{129B9E8A-C092-4916-9D44-605B2683168C}" type="pres">
      <dgm:prSet presAssocID="{53427D34-6E4C-49A6-91AD-ED7F59E442B0}" presName="childShape" presStyleCnt="0"/>
      <dgm:spPr/>
    </dgm:pt>
    <dgm:pt modelId="{B63BB084-61E8-4F9A-B28A-0333C94D5BD7}" type="pres">
      <dgm:prSet presAssocID="{2F7AF372-DE27-43A1-8C35-2D47D1AD31A4}" presName="root" presStyleCnt="0"/>
      <dgm:spPr/>
    </dgm:pt>
    <dgm:pt modelId="{93CBCC9C-3307-4701-ABDF-7734A5AE827E}" type="pres">
      <dgm:prSet presAssocID="{2F7AF372-DE27-43A1-8C35-2D47D1AD31A4}" presName="rootComposite" presStyleCnt="0"/>
      <dgm:spPr/>
    </dgm:pt>
    <dgm:pt modelId="{FE02DA8F-F4EE-4A20-934C-2C0F3F969338}" type="pres">
      <dgm:prSet presAssocID="{2F7AF372-DE27-43A1-8C35-2D47D1AD31A4}" presName="rootText" presStyleLbl="node1" presStyleIdx="1" presStyleCnt="4" custScaleY="186861"/>
      <dgm:spPr/>
    </dgm:pt>
    <dgm:pt modelId="{66084D59-2A6B-488D-96AE-600A1B84495B}" type="pres">
      <dgm:prSet presAssocID="{2F7AF372-DE27-43A1-8C35-2D47D1AD31A4}" presName="rootConnector" presStyleLbl="node1" presStyleIdx="1" presStyleCnt="4"/>
      <dgm:spPr/>
    </dgm:pt>
    <dgm:pt modelId="{6C09E028-6BE1-48C5-84C4-97202E4CC2F8}" type="pres">
      <dgm:prSet presAssocID="{2F7AF372-DE27-43A1-8C35-2D47D1AD31A4}" presName="childShape" presStyleCnt="0"/>
      <dgm:spPr/>
    </dgm:pt>
    <dgm:pt modelId="{C4946705-58EF-45D0-BD16-3A8A6782E967}" type="pres">
      <dgm:prSet presAssocID="{9F859E4C-9273-4D1F-8CF4-4D701893D530}" presName="root" presStyleCnt="0"/>
      <dgm:spPr/>
    </dgm:pt>
    <dgm:pt modelId="{F03D8382-0A4E-4039-98A1-C68A2A801818}" type="pres">
      <dgm:prSet presAssocID="{9F859E4C-9273-4D1F-8CF4-4D701893D530}" presName="rootComposite" presStyleCnt="0"/>
      <dgm:spPr/>
    </dgm:pt>
    <dgm:pt modelId="{6DAEF109-1CD4-4F43-ACFD-7B4CC93C9D8B}" type="pres">
      <dgm:prSet presAssocID="{9F859E4C-9273-4D1F-8CF4-4D701893D530}" presName="rootText" presStyleLbl="node1" presStyleIdx="2" presStyleCnt="4" custScaleY="186861"/>
      <dgm:spPr/>
    </dgm:pt>
    <dgm:pt modelId="{A742E60A-5EA9-4BF7-B222-9015700E1FD4}" type="pres">
      <dgm:prSet presAssocID="{9F859E4C-9273-4D1F-8CF4-4D701893D530}" presName="rootConnector" presStyleLbl="node1" presStyleIdx="2" presStyleCnt="4"/>
      <dgm:spPr/>
    </dgm:pt>
    <dgm:pt modelId="{4072D9BB-C392-461C-AF35-137E6290D5C5}" type="pres">
      <dgm:prSet presAssocID="{9F859E4C-9273-4D1F-8CF4-4D701893D530}" presName="childShape" presStyleCnt="0"/>
      <dgm:spPr/>
    </dgm:pt>
    <dgm:pt modelId="{28EC3C24-FB11-4B05-B0D0-2DB16B63EF46}" type="pres">
      <dgm:prSet presAssocID="{2610996E-03F8-48BA-9E26-4C2A0F70D743}" presName="root" presStyleCnt="0"/>
      <dgm:spPr/>
    </dgm:pt>
    <dgm:pt modelId="{2FC68AE2-872E-4B94-9B87-D6D6F9D13C39}" type="pres">
      <dgm:prSet presAssocID="{2610996E-03F8-48BA-9E26-4C2A0F70D743}" presName="rootComposite" presStyleCnt="0"/>
      <dgm:spPr/>
    </dgm:pt>
    <dgm:pt modelId="{A28C9A8D-C2FD-4C21-8BF8-295A29D0973D}" type="pres">
      <dgm:prSet presAssocID="{2610996E-03F8-48BA-9E26-4C2A0F70D743}" presName="rootText" presStyleLbl="node1" presStyleIdx="3" presStyleCnt="4" custScaleY="186861"/>
      <dgm:spPr/>
    </dgm:pt>
    <dgm:pt modelId="{48A22385-357E-4027-AADE-383655D5C51C}" type="pres">
      <dgm:prSet presAssocID="{2610996E-03F8-48BA-9E26-4C2A0F70D743}" presName="rootConnector" presStyleLbl="node1" presStyleIdx="3" presStyleCnt="4"/>
      <dgm:spPr/>
    </dgm:pt>
    <dgm:pt modelId="{B07E56DF-F5F0-4B80-9BF2-98B06431E25E}" type="pres">
      <dgm:prSet presAssocID="{2610996E-03F8-48BA-9E26-4C2A0F70D743}" presName="childShape" presStyleCnt="0"/>
      <dgm:spPr/>
    </dgm:pt>
  </dgm:ptLst>
  <dgm:cxnLst>
    <dgm:cxn modelId="{387FDFD7-3CD9-49A4-9319-EDBC063BAE6C}" type="presOf" srcId="{9F859E4C-9273-4D1F-8CF4-4D701893D530}" destId="{6DAEF109-1CD4-4F43-ACFD-7B4CC93C9D8B}" srcOrd="0" destOrd="0" presId="urn:microsoft.com/office/officeart/2005/8/layout/hierarchy3"/>
    <dgm:cxn modelId="{951A33A0-4CC1-4553-8DE4-759D5D146BE0}" srcId="{29A8D3AB-BCAC-48E9-AC96-E43A2FB13D00}" destId="{2F7AF372-DE27-43A1-8C35-2D47D1AD31A4}" srcOrd="1" destOrd="0" parTransId="{143320F1-D677-46F8-BCE3-EAFA6FA70189}" sibTransId="{7ADB3819-1454-4FB0-9ECF-010CEB6A1000}"/>
    <dgm:cxn modelId="{6885D68E-8EF3-4753-8B2F-8E3E14D79606}" srcId="{29A8D3AB-BCAC-48E9-AC96-E43A2FB13D00}" destId="{2610996E-03F8-48BA-9E26-4C2A0F70D743}" srcOrd="3" destOrd="0" parTransId="{06D34169-0D8A-40A5-9E19-0FDCCF32D07D}" sibTransId="{37691E32-1A38-4422-B0A5-1FADFDD2FF3D}"/>
    <dgm:cxn modelId="{6EAC6CFC-F076-4827-9731-AFDCC2C3DAD3}" type="presOf" srcId="{2610996E-03F8-48BA-9E26-4C2A0F70D743}" destId="{48A22385-357E-4027-AADE-383655D5C51C}" srcOrd="1" destOrd="0" presId="urn:microsoft.com/office/officeart/2005/8/layout/hierarchy3"/>
    <dgm:cxn modelId="{41840CA3-47AB-4832-8670-CA5FCEC32BAD}" type="presOf" srcId="{2F7AF372-DE27-43A1-8C35-2D47D1AD31A4}" destId="{FE02DA8F-F4EE-4A20-934C-2C0F3F969338}" srcOrd="0" destOrd="0" presId="urn:microsoft.com/office/officeart/2005/8/layout/hierarchy3"/>
    <dgm:cxn modelId="{152728EF-DF6F-49DC-A03F-52020F39D151}" type="presOf" srcId="{9F859E4C-9273-4D1F-8CF4-4D701893D530}" destId="{A742E60A-5EA9-4BF7-B222-9015700E1FD4}" srcOrd="1" destOrd="0" presId="urn:microsoft.com/office/officeart/2005/8/layout/hierarchy3"/>
    <dgm:cxn modelId="{6FC81496-E857-4FB6-8B70-C23D90761FDD}" srcId="{29A8D3AB-BCAC-48E9-AC96-E43A2FB13D00}" destId="{9F859E4C-9273-4D1F-8CF4-4D701893D530}" srcOrd="2" destOrd="0" parTransId="{F37624D1-2F81-48B0-9554-8A964E94F17A}" sibTransId="{D72E6689-5417-4631-9413-3FEC9E15863A}"/>
    <dgm:cxn modelId="{F4C0FBCD-E2E0-4BFC-A1DC-B782C05AC00E}" type="presOf" srcId="{53427D34-6E4C-49A6-91AD-ED7F59E442B0}" destId="{EBF0EE03-559C-4282-9DD7-6A8E73B35358}" srcOrd="1" destOrd="0" presId="urn:microsoft.com/office/officeart/2005/8/layout/hierarchy3"/>
    <dgm:cxn modelId="{71DE2A83-D946-48E1-988A-38A2A019BB20}" type="presOf" srcId="{2610996E-03F8-48BA-9E26-4C2A0F70D743}" destId="{A28C9A8D-C2FD-4C21-8BF8-295A29D0973D}" srcOrd="0" destOrd="0" presId="urn:microsoft.com/office/officeart/2005/8/layout/hierarchy3"/>
    <dgm:cxn modelId="{39D03AFB-A20D-4D8A-9416-1368B951FDE5}" type="presOf" srcId="{53427D34-6E4C-49A6-91AD-ED7F59E442B0}" destId="{6BE52FC8-8B0B-46A7-9AD1-399C802CBEB9}" srcOrd="0" destOrd="0" presId="urn:microsoft.com/office/officeart/2005/8/layout/hierarchy3"/>
    <dgm:cxn modelId="{3C47AF71-285C-4B22-B122-2EC42C841E99}" type="presOf" srcId="{2F7AF372-DE27-43A1-8C35-2D47D1AD31A4}" destId="{66084D59-2A6B-488D-96AE-600A1B84495B}" srcOrd="1" destOrd="0" presId="urn:microsoft.com/office/officeart/2005/8/layout/hierarchy3"/>
    <dgm:cxn modelId="{11CF12A0-FD3E-4EE1-97FF-18ADD50FCB72}" srcId="{29A8D3AB-BCAC-48E9-AC96-E43A2FB13D00}" destId="{53427D34-6E4C-49A6-91AD-ED7F59E442B0}" srcOrd="0" destOrd="0" parTransId="{F7DA81DA-C2FA-4DD6-A070-06D9DBD930E9}" sibTransId="{CE5217D8-20A2-4CA7-8E5E-804586406413}"/>
    <dgm:cxn modelId="{32455EE1-63CF-4AEE-BE1D-EAC139739F37}" type="presOf" srcId="{29A8D3AB-BCAC-48E9-AC96-E43A2FB13D00}" destId="{D9235B87-70A9-4F44-8BC2-53703A8C2E2E}" srcOrd="0" destOrd="0" presId="urn:microsoft.com/office/officeart/2005/8/layout/hierarchy3"/>
    <dgm:cxn modelId="{50ECAB84-8F4E-4461-B3C1-1D87EA2069EB}" type="presParOf" srcId="{D9235B87-70A9-4F44-8BC2-53703A8C2E2E}" destId="{4070C0E0-959B-4F45-A724-99E37184F19F}" srcOrd="0" destOrd="0" presId="urn:microsoft.com/office/officeart/2005/8/layout/hierarchy3"/>
    <dgm:cxn modelId="{B550C130-CCFF-4ED0-9D4C-753FD1872ED1}" type="presParOf" srcId="{4070C0E0-959B-4F45-A724-99E37184F19F}" destId="{652F924A-7522-4C68-93A1-4607A8A59869}" srcOrd="0" destOrd="0" presId="urn:microsoft.com/office/officeart/2005/8/layout/hierarchy3"/>
    <dgm:cxn modelId="{3DBCA4B9-5124-4EAE-B5DB-B59A96EB9130}" type="presParOf" srcId="{652F924A-7522-4C68-93A1-4607A8A59869}" destId="{6BE52FC8-8B0B-46A7-9AD1-399C802CBEB9}" srcOrd="0" destOrd="0" presId="urn:microsoft.com/office/officeart/2005/8/layout/hierarchy3"/>
    <dgm:cxn modelId="{EF13B2E4-78BC-4D43-B1E5-053D1F0837F8}" type="presParOf" srcId="{652F924A-7522-4C68-93A1-4607A8A59869}" destId="{EBF0EE03-559C-4282-9DD7-6A8E73B35358}" srcOrd="1" destOrd="0" presId="urn:microsoft.com/office/officeart/2005/8/layout/hierarchy3"/>
    <dgm:cxn modelId="{127FA179-5E83-4755-9E6B-9C147C60FD01}" type="presParOf" srcId="{4070C0E0-959B-4F45-A724-99E37184F19F}" destId="{129B9E8A-C092-4916-9D44-605B2683168C}" srcOrd="1" destOrd="0" presId="urn:microsoft.com/office/officeart/2005/8/layout/hierarchy3"/>
    <dgm:cxn modelId="{AB32A03B-398C-4432-8FC8-CE4F7666A982}" type="presParOf" srcId="{D9235B87-70A9-4F44-8BC2-53703A8C2E2E}" destId="{B63BB084-61E8-4F9A-B28A-0333C94D5BD7}" srcOrd="1" destOrd="0" presId="urn:microsoft.com/office/officeart/2005/8/layout/hierarchy3"/>
    <dgm:cxn modelId="{E063279C-E0F9-43F0-B150-1E4353030D28}" type="presParOf" srcId="{B63BB084-61E8-4F9A-B28A-0333C94D5BD7}" destId="{93CBCC9C-3307-4701-ABDF-7734A5AE827E}" srcOrd="0" destOrd="0" presId="urn:microsoft.com/office/officeart/2005/8/layout/hierarchy3"/>
    <dgm:cxn modelId="{AEB4536A-6BB1-467A-AB1D-73F4E9BB1C2B}" type="presParOf" srcId="{93CBCC9C-3307-4701-ABDF-7734A5AE827E}" destId="{FE02DA8F-F4EE-4A20-934C-2C0F3F969338}" srcOrd="0" destOrd="0" presId="urn:microsoft.com/office/officeart/2005/8/layout/hierarchy3"/>
    <dgm:cxn modelId="{EAC25EFC-A7B9-4290-919D-45990A6AC066}" type="presParOf" srcId="{93CBCC9C-3307-4701-ABDF-7734A5AE827E}" destId="{66084D59-2A6B-488D-96AE-600A1B84495B}" srcOrd="1" destOrd="0" presId="urn:microsoft.com/office/officeart/2005/8/layout/hierarchy3"/>
    <dgm:cxn modelId="{9DE24AF5-F053-42C4-9460-9EC34D31A3A0}" type="presParOf" srcId="{B63BB084-61E8-4F9A-B28A-0333C94D5BD7}" destId="{6C09E028-6BE1-48C5-84C4-97202E4CC2F8}" srcOrd="1" destOrd="0" presId="urn:microsoft.com/office/officeart/2005/8/layout/hierarchy3"/>
    <dgm:cxn modelId="{9C526384-1723-447E-8F89-E1A3A7D06FA6}" type="presParOf" srcId="{D9235B87-70A9-4F44-8BC2-53703A8C2E2E}" destId="{C4946705-58EF-45D0-BD16-3A8A6782E967}" srcOrd="2" destOrd="0" presId="urn:microsoft.com/office/officeart/2005/8/layout/hierarchy3"/>
    <dgm:cxn modelId="{EB152EDF-A8C0-4624-A4A2-CA57D4421ACB}" type="presParOf" srcId="{C4946705-58EF-45D0-BD16-3A8A6782E967}" destId="{F03D8382-0A4E-4039-98A1-C68A2A801818}" srcOrd="0" destOrd="0" presId="urn:microsoft.com/office/officeart/2005/8/layout/hierarchy3"/>
    <dgm:cxn modelId="{EC1EB06D-C689-47D8-A61C-0E45F9D64670}" type="presParOf" srcId="{F03D8382-0A4E-4039-98A1-C68A2A801818}" destId="{6DAEF109-1CD4-4F43-ACFD-7B4CC93C9D8B}" srcOrd="0" destOrd="0" presId="urn:microsoft.com/office/officeart/2005/8/layout/hierarchy3"/>
    <dgm:cxn modelId="{1F621D2B-124F-4C07-BFF2-680954EAD8A2}" type="presParOf" srcId="{F03D8382-0A4E-4039-98A1-C68A2A801818}" destId="{A742E60A-5EA9-4BF7-B222-9015700E1FD4}" srcOrd="1" destOrd="0" presId="urn:microsoft.com/office/officeart/2005/8/layout/hierarchy3"/>
    <dgm:cxn modelId="{7D62B951-C602-4CA8-9152-25131CD1DD40}" type="presParOf" srcId="{C4946705-58EF-45D0-BD16-3A8A6782E967}" destId="{4072D9BB-C392-461C-AF35-137E6290D5C5}" srcOrd="1" destOrd="0" presId="urn:microsoft.com/office/officeart/2005/8/layout/hierarchy3"/>
    <dgm:cxn modelId="{0127E0F6-E3B2-431F-8E48-10AC16A86F74}" type="presParOf" srcId="{D9235B87-70A9-4F44-8BC2-53703A8C2E2E}" destId="{28EC3C24-FB11-4B05-B0D0-2DB16B63EF46}" srcOrd="3" destOrd="0" presId="urn:microsoft.com/office/officeart/2005/8/layout/hierarchy3"/>
    <dgm:cxn modelId="{15A5E8E8-264A-4DCA-AEE4-FFA669931BF4}" type="presParOf" srcId="{28EC3C24-FB11-4B05-B0D0-2DB16B63EF46}" destId="{2FC68AE2-872E-4B94-9B87-D6D6F9D13C39}" srcOrd="0" destOrd="0" presId="urn:microsoft.com/office/officeart/2005/8/layout/hierarchy3"/>
    <dgm:cxn modelId="{48ACCF9F-DA5C-4286-A0FF-8BEB5DABAF68}" type="presParOf" srcId="{2FC68AE2-872E-4B94-9B87-D6D6F9D13C39}" destId="{A28C9A8D-C2FD-4C21-8BF8-295A29D0973D}" srcOrd="0" destOrd="0" presId="urn:microsoft.com/office/officeart/2005/8/layout/hierarchy3"/>
    <dgm:cxn modelId="{1B393447-267C-4C94-BFF0-2A9AC42E4995}" type="presParOf" srcId="{2FC68AE2-872E-4B94-9B87-D6D6F9D13C39}" destId="{48A22385-357E-4027-AADE-383655D5C51C}" srcOrd="1" destOrd="0" presId="urn:microsoft.com/office/officeart/2005/8/layout/hierarchy3"/>
    <dgm:cxn modelId="{17217035-D3BE-4DE4-A24D-178F3F943386}" type="presParOf" srcId="{28EC3C24-FB11-4B05-B0D0-2DB16B63EF46}" destId="{B07E56DF-F5F0-4B80-9BF2-98B06431E25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D1D0943-7EAA-4DF6-84F9-C0FD5DB9F5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25481B5-57FE-40D6-A525-D2248B404DBB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Nominal</a:t>
          </a:r>
          <a:endParaRPr lang="en-US" b="1" dirty="0"/>
        </a:p>
      </dgm:t>
    </dgm:pt>
    <dgm:pt modelId="{4A70F590-8B93-4654-84CC-8D1DD8F3EA43}" type="parTrans" cxnId="{4EA1727C-F746-46DF-A039-7A7CE48FCF5D}">
      <dgm:prSet/>
      <dgm:spPr/>
      <dgm:t>
        <a:bodyPr/>
        <a:lstStyle/>
        <a:p>
          <a:endParaRPr lang="es-ES"/>
        </a:p>
      </dgm:t>
    </dgm:pt>
    <dgm:pt modelId="{EAE81DE6-4F4F-4865-9DC5-5501619A11BF}" type="sibTrans" cxnId="{4EA1727C-F746-46DF-A039-7A7CE48FCF5D}">
      <dgm:prSet/>
      <dgm:spPr/>
      <dgm:t>
        <a:bodyPr/>
        <a:lstStyle/>
        <a:p>
          <a:endParaRPr lang="es-ES"/>
        </a:p>
      </dgm:t>
    </dgm:pt>
    <dgm:pt modelId="{F36A2557-9DE0-4933-A5F6-ED1BC463A929}" type="pres">
      <dgm:prSet presAssocID="{4D1D0943-7EAA-4DF6-84F9-C0FD5DB9F51E}" presName="Name0" presStyleCnt="0">
        <dgm:presLayoutVars>
          <dgm:dir/>
          <dgm:animLvl val="lvl"/>
          <dgm:resizeHandles val="exact"/>
        </dgm:presLayoutVars>
      </dgm:prSet>
      <dgm:spPr/>
    </dgm:pt>
    <dgm:pt modelId="{1EF12A84-57D3-4E3C-AB77-845C2D2DF7A7}" type="pres">
      <dgm:prSet presAssocID="{F25481B5-57FE-40D6-A525-D2248B404DBB}" presName="linNode" presStyleCnt="0"/>
      <dgm:spPr/>
    </dgm:pt>
    <dgm:pt modelId="{09CA5925-0033-4DA6-AF72-214BA6AD41C3}" type="pres">
      <dgm:prSet presAssocID="{F25481B5-57FE-40D6-A525-D2248B404DBB}" presName="parentText" presStyleLbl="node1" presStyleIdx="0" presStyleCnt="1" custScaleX="156929">
        <dgm:presLayoutVars>
          <dgm:chMax val="1"/>
          <dgm:bulletEnabled val="1"/>
        </dgm:presLayoutVars>
      </dgm:prSet>
      <dgm:spPr/>
    </dgm:pt>
  </dgm:ptLst>
  <dgm:cxnLst>
    <dgm:cxn modelId="{4EA1727C-F746-46DF-A039-7A7CE48FCF5D}" srcId="{4D1D0943-7EAA-4DF6-84F9-C0FD5DB9F51E}" destId="{F25481B5-57FE-40D6-A525-D2248B404DBB}" srcOrd="0" destOrd="0" parTransId="{4A70F590-8B93-4654-84CC-8D1DD8F3EA43}" sibTransId="{EAE81DE6-4F4F-4865-9DC5-5501619A11BF}"/>
    <dgm:cxn modelId="{C803A21C-B8C1-4ECB-92B2-6668E2E80AB4}" type="presOf" srcId="{4D1D0943-7EAA-4DF6-84F9-C0FD5DB9F51E}" destId="{F36A2557-9DE0-4933-A5F6-ED1BC463A929}" srcOrd="0" destOrd="0" presId="urn:microsoft.com/office/officeart/2005/8/layout/vList5"/>
    <dgm:cxn modelId="{D64E012A-0942-4CBD-83E9-2DC8CE61AC3C}" type="presOf" srcId="{F25481B5-57FE-40D6-A525-D2248B404DBB}" destId="{09CA5925-0033-4DA6-AF72-214BA6AD41C3}" srcOrd="0" destOrd="0" presId="urn:microsoft.com/office/officeart/2005/8/layout/vList5"/>
    <dgm:cxn modelId="{2DC457DC-4C02-46FF-8A5F-03424C951952}" type="presParOf" srcId="{F36A2557-9DE0-4933-A5F6-ED1BC463A929}" destId="{1EF12A84-57D3-4E3C-AB77-845C2D2DF7A7}" srcOrd="0" destOrd="0" presId="urn:microsoft.com/office/officeart/2005/8/layout/vList5"/>
    <dgm:cxn modelId="{DBD953A3-908D-4325-9CE3-26C8FD31D361}" type="presParOf" srcId="{1EF12A84-57D3-4E3C-AB77-845C2D2DF7A7}" destId="{09CA5925-0033-4DA6-AF72-214BA6AD41C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F2A176A-2950-46E2-AFFF-4549DE9572CB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17B3F0AA-DDDD-4F35-AF59-1172A6A32A28}">
      <dgm:prSet/>
      <dgm:spPr/>
      <dgm:t>
        <a:bodyPr/>
        <a:lstStyle/>
        <a:p>
          <a:pPr rtl="0"/>
          <a:r>
            <a:rPr lang="es-ES" smtClean="0"/>
            <a:t>Las observaciones de una variable cualitativa sólo se clasifican y se cuentan.</a:t>
          </a:r>
          <a:endParaRPr lang="en-US"/>
        </a:p>
      </dgm:t>
    </dgm:pt>
    <dgm:pt modelId="{AB088461-4451-4947-9869-7D111E97F15F}" type="parTrans" cxnId="{B4DAF50A-1308-40FF-A626-8A397D7F4D89}">
      <dgm:prSet/>
      <dgm:spPr/>
      <dgm:t>
        <a:bodyPr/>
        <a:lstStyle/>
        <a:p>
          <a:endParaRPr lang="es-ES"/>
        </a:p>
      </dgm:t>
    </dgm:pt>
    <dgm:pt modelId="{1A912814-C6AA-4ECA-8DAD-5C2ED5E5C960}" type="sibTrans" cxnId="{B4DAF50A-1308-40FF-A626-8A397D7F4D89}">
      <dgm:prSet/>
      <dgm:spPr/>
      <dgm:t>
        <a:bodyPr/>
        <a:lstStyle/>
        <a:p>
          <a:endParaRPr lang="es-ES"/>
        </a:p>
      </dgm:t>
    </dgm:pt>
    <dgm:pt modelId="{00BFFED6-4EFA-4145-B4EE-62BC9D15FEC5}">
      <dgm:prSet/>
      <dgm:spPr/>
      <dgm:t>
        <a:bodyPr/>
        <a:lstStyle/>
        <a:p>
          <a:pPr rtl="0"/>
          <a:r>
            <a:rPr lang="es-ES" smtClean="0"/>
            <a:t>No existe una forma particular para ordenar las etiquetas.</a:t>
          </a:r>
          <a:endParaRPr lang="en-US"/>
        </a:p>
      </dgm:t>
    </dgm:pt>
    <dgm:pt modelId="{84DD122E-4B42-435A-9635-8B3D234BD06D}" type="parTrans" cxnId="{07E89850-508B-4061-95CD-518B5C50F59F}">
      <dgm:prSet/>
      <dgm:spPr/>
      <dgm:t>
        <a:bodyPr/>
        <a:lstStyle/>
        <a:p>
          <a:endParaRPr lang="es-ES"/>
        </a:p>
      </dgm:t>
    </dgm:pt>
    <dgm:pt modelId="{42870B95-8CC1-43DE-A719-E4C858518E9F}" type="sibTrans" cxnId="{07E89850-508B-4061-95CD-518B5C50F59F}">
      <dgm:prSet/>
      <dgm:spPr/>
      <dgm:t>
        <a:bodyPr/>
        <a:lstStyle/>
        <a:p>
          <a:endParaRPr lang="es-ES"/>
        </a:p>
      </dgm:t>
    </dgm:pt>
    <dgm:pt modelId="{6CB6D3EA-283F-4824-BD23-7109F4F2D31D}">
      <dgm:prSet/>
      <dgm:spPr/>
      <dgm:t>
        <a:bodyPr/>
        <a:lstStyle/>
        <a:p>
          <a:pPr rtl="0"/>
          <a:r>
            <a:rPr lang="es-ES" smtClean="0"/>
            <a:t>La variable de interés se divide en categorías o resultados.</a:t>
          </a:r>
          <a:endParaRPr lang="en-US"/>
        </a:p>
      </dgm:t>
    </dgm:pt>
    <dgm:pt modelId="{FDF0BCF1-8F9D-40E4-8738-E9415AEA3467}" type="parTrans" cxnId="{3514E1CB-F0BD-488C-86E2-3D8D2DB2D464}">
      <dgm:prSet/>
      <dgm:spPr/>
      <dgm:t>
        <a:bodyPr/>
        <a:lstStyle/>
        <a:p>
          <a:endParaRPr lang="es-ES"/>
        </a:p>
      </dgm:t>
    </dgm:pt>
    <dgm:pt modelId="{9F108294-6085-4DC7-91D7-568A7C7F73F2}" type="sibTrans" cxnId="{3514E1CB-F0BD-488C-86E2-3D8D2DB2D464}">
      <dgm:prSet/>
      <dgm:spPr/>
      <dgm:t>
        <a:bodyPr/>
        <a:lstStyle/>
        <a:p>
          <a:endParaRPr lang="es-ES"/>
        </a:p>
      </dgm:t>
    </dgm:pt>
    <dgm:pt modelId="{9C2DC14F-C9D9-453F-B942-70B34F9ED718}">
      <dgm:prSet/>
      <dgm:spPr/>
      <dgm:t>
        <a:bodyPr/>
        <a:lstStyle/>
        <a:p>
          <a:pPr rtl="0"/>
          <a:r>
            <a:rPr lang="es-ES" smtClean="0"/>
            <a:t>No existe un orden natural de los resultados.</a:t>
          </a:r>
          <a:endParaRPr lang="en-US"/>
        </a:p>
      </dgm:t>
    </dgm:pt>
    <dgm:pt modelId="{76E79C7F-ADAB-4677-AB99-FA58AB260885}" type="parTrans" cxnId="{E76DBA27-5C61-430D-94D5-CC61C12AEA41}">
      <dgm:prSet/>
      <dgm:spPr/>
      <dgm:t>
        <a:bodyPr/>
        <a:lstStyle/>
        <a:p>
          <a:endParaRPr lang="es-ES"/>
        </a:p>
      </dgm:t>
    </dgm:pt>
    <dgm:pt modelId="{DEE8A4A7-355B-4633-8D77-A8A4405B6222}" type="sibTrans" cxnId="{E76DBA27-5C61-430D-94D5-CC61C12AEA41}">
      <dgm:prSet/>
      <dgm:spPr/>
      <dgm:t>
        <a:bodyPr/>
        <a:lstStyle/>
        <a:p>
          <a:endParaRPr lang="es-ES"/>
        </a:p>
      </dgm:t>
    </dgm:pt>
    <dgm:pt modelId="{B082FD95-0F91-480E-AD06-86656D3BE054}" type="pres">
      <dgm:prSet presAssocID="{FF2A176A-2950-46E2-AFFF-4549DE9572CB}" presName="linear" presStyleCnt="0">
        <dgm:presLayoutVars>
          <dgm:animLvl val="lvl"/>
          <dgm:resizeHandles val="exact"/>
        </dgm:presLayoutVars>
      </dgm:prSet>
      <dgm:spPr/>
    </dgm:pt>
    <dgm:pt modelId="{50AC5987-4E77-4E86-8873-C487475B7B55}" type="pres">
      <dgm:prSet presAssocID="{17B3F0AA-DDDD-4F35-AF59-1172A6A32A2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0B8E147-44FC-4A16-8406-4F54DE629265}" type="pres">
      <dgm:prSet presAssocID="{1A912814-C6AA-4ECA-8DAD-5C2ED5E5C960}" presName="spacer" presStyleCnt="0"/>
      <dgm:spPr/>
    </dgm:pt>
    <dgm:pt modelId="{BB1D24AA-9D6D-4512-98F9-7F0795BCF49F}" type="pres">
      <dgm:prSet presAssocID="{00BFFED6-4EFA-4145-B4EE-62BC9D15FEC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014DC8-7A51-44A3-8702-89C4CE752AE5}" type="pres">
      <dgm:prSet presAssocID="{42870B95-8CC1-43DE-A719-E4C858518E9F}" presName="spacer" presStyleCnt="0"/>
      <dgm:spPr/>
    </dgm:pt>
    <dgm:pt modelId="{C5D7F924-6BA6-45A5-AD8A-8DF7AAD26C33}" type="pres">
      <dgm:prSet presAssocID="{6CB6D3EA-283F-4824-BD23-7109F4F2D31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4AD696E-6E8A-499A-A880-FEB75BB2A653}" type="pres">
      <dgm:prSet presAssocID="{9F108294-6085-4DC7-91D7-568A7C7F73F2}" presName="spacer" presStyleCnt="0"/>
      <dgm:spPr/>
    </dgm:pt>
    <dgm:pt modelId="{291584D2-6A47-4C12-AB97-8DFB72CBF020}" type="pres">
      <dgm:prSet presAssocID="{9C2DC14F-C9D9-453F-B942-70B34F9ED71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514E1CB-F0BD-488C-86E2-3D8D2DB2D464}" srcId="{FF2A176A-2950-46E2-AFFF-4549DE9572CB}" destId="{6CB6D3EA-283F-4824-BD23-7109F4F2D31D}" srcOrd="2" destOrd="0" parTransId="{FDF0BCF1-8F9D-40E4-8738-E9415AEA3467}" sibTransId="{9F108294-6085-4DC7-91D7-568A7C7F73F2}"/>
    <dgm:cxn modelId="{C4C92E66-A0D9-4255-B6D7-6BBF4186D331}" type="presOf" srcId="{17B3F0AA-DDDD-4F35-AF59-1172A6A32A28}" destId="{50AC5987-4E77-4E86-8873-C487475B7B55}" srcOrd="0" destOrd="0" presId="urn:microsoft.com/office/officeart/2005/8/layout/vList2"/>
    <dgm:cxn modelId="{B4DAF50A-1308-40FF-A626-8A397D7F4D89}" srcId="{FF2A176A-2950-46E2-AFFF-4549DE9572CB}" destId="{17B3F0AA-DDDD-4F35-AF59-1172A6A32A28}" srcOrd="0" destOrd="0" parTransId="{AB088461-4451-4947-9869-7D111E97F15F}" sibTransId="{1A912814-C6AA-4ECA-8DAD-5C2ED5E5C960}"/>
    <dgm:cxn modelId="{BA1A0134-75A2-4D86-8EE8-1887F60C44BA}" type="presOf" srcId="{6CB6D3EA-283F-4824-BD23-7109F4F2D31D}" destId="{C5D7F924-6BA6-45A5-AD8A-8DF7AAD26C33}" srcOrd="0" destOrd="0" presId="urn:microsoft.com/office/officeart/2005/8/layout/vList2"/>
    <dgm:cxn modelId="{07E89850-508B-4061-95CD-518B5C50F59F}" srcId="{FF2A176A-2950-46E2-AFFF-4549DE9572CB}" destId="{00BFFED6-4EFA-4145-B4EE-62BC9D15FEC5}" srcOrd="1" destOrd="0" parTransId="{84DD122E-4B42-435A-9635-8B3D234BD06D}" sibTransId="{42870B95-8CC1-43DE-A719-E4C858518E9F}"/>
    <dgm:cxn modelId="{0021D898-BAC8-469E-A0C9-2E7AE3F73DA6}" type="presOf" srcId="{9C2DC14F-C9D9-453F-B942-70B34F9ED718}" destId="{291584D2-6A47-4C12-AB97-8DFB72CBF020}" srcOrd="0" destOrd="0" presId="urn:microsoft.com/office/officeart/2005/8/layout/vList2"/>
    <dgm:cxn modelId="{E76DBA27-5C61-430D-94D5-CC61C12AEA41}" srcId="{FF2A176A-2950-46E2-AFFF-4549DE9572CB}" destId="{9C2DC14F-C9D9-453F-B942-70B34F9ED718}" srcOrd="3" destOrd="0" parTransId="{76E79C7F-ADAB-4677-AB99-FA58AB260885}" sibTransId="{DEE8A4A7-355B-4633-8D77-A8A4405B6222}"/>
    <dgm:cxn modelId="{7EE837B8-2CA7-4A7F-9EED-54BF9670E2E0}" type="presOf" srcId="{FF2A176A-2950-46E2-AFFF-4549DE9572CB}" destId="{B082FD95-0F91-480E-AD06-86656D3BE054}" srcOrd="0" destOrd="0" presId="urn:microsoft.com/office/officeart/2005/8/layout/vList2"/>
    <dgm:cxn modelId="{D0D6D928-22CE-461E-8309-8BFA201B1C93}" type="presOf" srcId="{00BFFED6-4EFA-4145-B4EE-62BC9D15FEC5}" destId="{BB1D24AA-9D6D-4512-98F9-7F0795BCF49F}" srcOrd="0" destOrd="0" presId="urn:microsoft.com/office/officeart/2005/8/layout/vList2"/>
    <dgm:cxn modelId="{0F3B65FF-766A-47DF-967B-692B1486CE0D}" type="presParOf" srcId="{B082FD95-0F91-480E-AD06-86656D3BE054}" destId="{50AC5987-4E77-4E86-8873-C487475B7B55}" srcOrd="0" destOrd="0" presId="urn:microsoft.com/office/officeart/2005/8/layout/vList2"/>
    <dgm:cxn modelId="{B04E3768-49E0-45FA-AE43-E83F142AC2ED}" type="presParOf" srcId="{B082FD95-0F91-480E-AD06-86656D3BE054}" destId="{20B8E147-44FC-4A16-8406-4F54DE629265}" srcOrd="1" destOrd="0" presId="urn:microsoft.com/office/officeart/2005/8/layout/vList2"/>
    <dgm:cxn modelId="{3C754D3A-08B0-4019-8680-9429F0048182}" type="presParOf" srcId="{B082FD95-0F91-480E-AD06-86656D3BE054}" destId="{BB1D24AA-9D6D-4512-98F9-7F0795BCF49F}" srcOrd="2" destOrd="0" presId="urn:microsoft.com/office/officeart/2005/8/layout/vList2"/>
    <dgm:cxn modelId="{491F8279-6255-40BF-8A26-22EEF2586499}" type="presParOf" srcId="{B082FD95-0F91-480E-AD06-86656D3BE054}" destId="{62014DC8-7A51-44A3-8702-89C4CE752AE5}" srcOrd="3" destOrd="0" presId="urn:microsoft.com/office/officeart/2005/8/layout/vList2"/>
    <dgm:cxn modelId="{7D8EA342-B4DA-4F60-B88F-F58CF1DF755F}" type="presParOf" srcId="{B082FD95-0F91-480E-AD06-86656D3BE054}" destId="{C5D7F924-6BA6-45A5-AD8A-8DF7AAD26C33}" srcOrd="4" destOrd="0" presId="urn:microsoft.com/office/officeart/2005/8/layout/vList2"/>
    <dgm:cxn modelId="{081C6A77-7730-4018-87B1-B7525293C4F0}" type="presParOf" srcId="{B082FD95-0F91-480E-AD06-86656D3BE054}" destId="{C4AD696E-6E8A-499A-A880-FEB75BB2A653}" srcOrd="5" destOrd="0" presId="urn:microsoft.com/office/officeart/2005/8/layout/vList2"/>
    <dgm:cxn modelId="{4F107D05-E3AC-4119-9D14-783C578FABCC}" type="presParOf" srcId="{B082FD95-0F91-480E-AD06-86656D3BE054}" destId="{291584D2-6A47-4C12-AB97-8DFB72CBF02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2D82D-9894-45E9-84DC-A65AF0C4CB7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7FF18AA-E51C-40B6-9C49-EE6D1A7612D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/>
            <a:t>Los críticos afirman que con ella se puede probar todo.</a:t>
          </a:r>
          <a:endParaRPr lang="es-EC" dirty="0"/>
        </a:p>
      </dgm:t>
    </dgm:pt>
    <dgm:pt modelId="{FE10A743-40A4-4F82-B7FE-45D196465BD4}" type="parTrans" cxnId="{507BBAFA-DCC4-4D40-8389-EB8A89C65BCD}">
      <dgm:prSet/>
      <dgm:spPr/>
      <dgm:t>
        <a:bodyPr/>
        <a:lstStyle/>
        <a:p>
          <a:endParaRPr lang="es-ES"/>
        </a:p>
      </dgm:t>
    </dgm:pt>
    <dgm:pt modelId="{BBA4B726-8D63-4804-8368-BF26ACB04686}" type="sibTrans" cxnId="{507BBAFA-DCC4-4D40-8389-EB8A89C65BCD}">
      <dgm:prSet/>
      <dgm:spPr/>
      <dgm:t>
        <a:bodyPr/>
        <a:lstStyle/>
        <a:p>
          <a:endParaRPr lang="es-ES"/>
        </a:p>
      </dgm:t>
    </dgm:pt>
    <dgm:pt modelId="{AFB35D3B-034A-4FC6-A99D-2A43ABD4B20E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/>
            <a:t>Esta afirmación se da por el desconocimiento.</a:t>
          </a:r>
          <a:endParaRPr lang="es-EC" dirty="0"/>
        </a:p>
      </dgm:t>
    </dgm:pt>
    <dgm:pt modelId="{410B3521-0A81-4095-92B5-31FCA3A3CD09}" type="parTrans" cxnId="{43889B00-39AD-445A-88AF-EFCC17F00E26}">
      <dgm:prSet/>
      <dgm:spPr/>
      <dgm:t>
        <a:bodyPr/>
        <a:lstStyle/>
        <a:p>
          <a:endParaRPr lang="es-ES"/>
        </a:p>
      </dgm:t>
    </dgm:pt>
    <dgm:pt modelId="{C5A0EDF3-D064-4E79-A541-6C46952A427E}" type="sibTrans" cxnId="{43889B00-39AD-445A-88AF-EFCC17F00E26}">
      <dgm:prSet/>
      <dgm:spPr/>
      <dgm:t>
        <a:bodyPr/>
        <a:lstStyle/>
        <a:p>
          <a:endParaRPr lang="es-ES"/>
        </a:p>
      </dgm:t>
    </dgm:pt>
    <dgm:pt modelId="{FEF9E655-61E1-40AD-B5B4-8DDB46B6C12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/>
            <a:t>También por el abuso con la estadística.</a:t>
          </a:r>
          <a:endParaRPr lang="es-EC" dirty="0"/>
        </a:p>
      </dgm:t>
    </dgm:pt>
    <dgm:pt modelId="{D51E096D-199F-456E-811E-5D9361259A13}" type="parTrans" cxnId="{E644A034-7A28-4447-91B4-8E22BBC9E30B}">
      <dgm:prSet/>
      <dgm:spPr/>
      <dgm:t>
        <a:bodyPr/>
        <a:lstStyle/>
        <a:p>
          <a:endParaRPr lang="es-ES"/>
        </a:p>
      </dgm:t>
    </dgm:pt>
    <dgm:pt modelId="{5D53793C-28DD-4BA2-91BF-E0391259F30F}" type="sibTrans" cxnId="{E644A034-7A28-4447-91B4-8E22BBC9E30B}">
      <dgm:prSet/>
      <dgm:spPr/>
      <dgm:t>
        <a:bodyPr/>
        <a:lstStyle/>
        <a:p>
          <a:endParaRPr lang="es-ES"/>
        </a:p>
      </dgm:t>
    </dgm:pt>
    <dgm:pt modelId="{AD057B9E-8F79-4C79-81DE-B469EAF3FEB1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/>
            <a:t>O por el uso de modelos inapropiados.</a:t>
          </a:r>
          <a:endParaRPr lang="es-EC" dirty="0"/>
        </a:p>
      </dgm:t>
    </dgm:pt>
    <dgm:pt modelId="{BCAD6E29-18FE-47C3-B3A2-8C36C35E8840}" type="parTrans" cxnId="{4FBE5E3D-C838-4B17-85A4-FCAAD72E0EC1}">
      <dgm:prSet/>
      <dgm:spPr/>
      <dgm:t>
        <a:bodyPr/>
        <a:lstStyle/>
        <a:p>
          <a:endParaRPr lang="es-ES"/>
        </a:p>
      </dgm:t>
    </dgm:pt>
    <dgm:pt modelId="{E4E58568-36F6-41D3-AC2A-F7787FB2B700}" type="sibTrans" cxnId="{4FBE5E3D-C838-4B17-85A4-FCAAD72E0EC1}">
      <dgm:prSet/>
      <dgm:spPr/>
      <dgm:t>
        <a:bodyPr/>
        <a:lstStyle/>
        <a:p>
          <a:endParaRPr lang="es-ES"/>
        </a:p>
      </dgm:t>
    </dgm:pt>
    <dgm:pt modelId="{8F9B0278-5B35-4E25-B2D7-8E797B5E367C}" type="pres">
      <dgm:prSet presAssocID="{1A52D82D-9894-45E9-84DC-A65AF0C4CB7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DC6643E-4A59-4BB9-92D9-351BCC46E4AC}" type="pres">
      <dgm:prSet presAssocID="{87FF18AA-E51C-40B6-9C49-EE6D1A7612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75474E-023E-43D4-B44B-E46DF9DA336E}" type="pres">
      <dgm:prSet presAssocID="{BBA4B726-8D63-4804-8368-BF26ACB04686}" presName="sibTrans" presStyleCnt="0"/>
      <dgm:spPr/>
    </dgm:pt>
    <dgm:pt modelId="{81632385-1137-4BFF-B8FE-87C8FC527307}" type="pres">
      <dgm:prSet presAssocID="{AFB35D3B-034A-4FC6-A99D-2A43ABD4B2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DEF3F6-937F-4BEC-8443-97B012C74751}" type="pres">
      <dgm:prSet presAssocID="{C5A0EDF3-D064-4E79-A541-6C46952A427E}" presName="sibTrans" presStyleCnt="0"/>
      <dgm:spPr/>
    </dgm:pt>
    <dgm:pt modelId="{9338BE7A-E3D9-4BF9-903D-0A85AE348A50}" type="pres">
      <dgm:prSet presAssocID="{FEF9E655-61E1-40AD-B5B4-8DDB46B6C12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7AD19B-AFDD-4BB6-A861-F08EB24673F9}" type="pres">
      <dgm:prSet presAssocID="{5D53793C-28DD-4BA2-91BF-E0391259F30F}" presName="sibTrans" presStyleCnt="0"/>
      <dgm:spPr/>
    </dgm:pt>
    <dgm:pt modelId="{C71CF76D-DFD6-469F-8E86-3261999D7B21}" type="pres">
      <dgm:prSet presAssocID="{AD057B9E-8F79-4C79-81DE-B469EAF3FEB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FBE5E3D-C838-4B17-85A4-FCAAD72E0EC1}" srcId="{1A52D82D-9894-45E9-84DC-A65AF0C4CB7C}" destId="{AD057B9E-8F79-4C79-81DE-B469EAF3FEB1}" srcOrd="3" destOrd="0" parTransId="{BCAD6E29-18FE-47C3-B3A2-8C36C35E8840}" sibTransId="{E4E58568-36F6-41D3-AC2A-F7787FB2B700}"/>
    <dgm:cxn modelId="{74B7DD03-E5A7-46A1-9505-05510468C1F0}" type="presOf" srcId="{1A52D82D-9894-45E9-84DC-A65AF0C4CB7C}" destId="{8F9B0278-5B35-4E25-B2D7-8E797B5E367C}" srcOrd="0" destOrd="0" presId="urn:microsoft.com/office/officeart/2005/8/layout/default"/>
    <dgm:cxn modelId="{E644A034-7A28-4447-91B4-8E22BBC9E30B}" srcId="{1A52D82D-9894-45E9-84DC-A65AF0C4CB7C}" destId="{FEF9E655-61E1-40AD-B5B4-8DDB46B6C128}" srcOrd="2" destOrd="0" parTransId="{D51E096D-199F-456E-811E-5D9361259A13}" sibTransId="{5D53793C-28DD-4BA2-91BF-E0391259F30F}"/>
    <dgm:cxn modelId="{7CDE20B5-F231-4F51-AC43-973544A32A47}" type="presOf" srcId="{AD057B9E-8F79-4C79-81DE-B469EAF3FEB1}" destId="{C71CF76D-DFD6-469F-8E86-3261999D7B21}" srcOrd="0" destOrd="0" presId="urn:microsoft.com/office/officeart/2005/8/layout/default"/>
    <dgm:cxn modelId="{A1D86557-0702-4AC7-931E-9D57E5D8BBCE}" type="presOf" srcId="{87FF18AA-E51C-40B6-9C49-EE6D1A7612D7}" destId="{EDC6643E-4A59-4BB9-92D9-351BCC46E4AC}" srcOrd="0" destOrd="0" presId="urn:microsoft.com/office/officeart/2005/8/layout/default"/>
    <dgm:cxn modelId="{4FDF3654-8C7C-4F2D-A091-290B29D2908A}" type="presOf" srcId="{FEF9E655-61E1-40AD-B5B4-8DDB46B6C128}" destId="{9338BE7A-E3D9-4BF9-903D-0A85AE348A50}" srcOrd="0" destOrd="0" presId="urn:microsoft.com/office/officeart/2005/8/layout/default"/>
    <dgm:cxn modelId="{757F6132-F246-43EB-AFA2-D1390452AD7B}" type="presOf" srcId="{AFB35D3B-034A-4FC6-A99D-2A43ABD4B20E}" destId="{81632385-1137-4BFF-B8FE-87C8FC527307}" srcOrd="0" destOrd="0" presId="urn:microsoft.com/office/officeart/2005/8/layout/default"/>
    <dgm:cxn modelId="{507BBAFA-DCC4-4D40-8389-EB8A89C65BCD}" srcId="{1A52D82D-9894-45E9-84DC-A65AF0C4CB7C}" destId="{87FF18AA-E51C-40B6-9C49-EE6D1A7612D7}" srcOrd="0" destOrd="0" parTransId="{FE10A743-40A4-4F82-B7FE-45D196465BD4}" sibTransId="{BBA4B726-8D63-4804-8368-BF26ACB04686}"/>
    <dgm:cxn modelId="{43889B00-39AD-445A-88AF-EFCC17F00E26}" srcId="{1A52D82D-9894-45E9-84DC-A65AF0C4CB7C}" destId="{AFB35D3B-034A-4FC6-A99D-2A43ABD4B20E}" srcOrd="1" destOrd="0" parTransId="{410B3521-0A81-4095-92B5-31FCA3A3CD09}" sibTransId="{C5A0EDF3-D064-4E79-A541-6C46952A427E}"/>
    <dgm:cxn modelId="{438FFAC8-DFE8-4585-97B1-A541F579100F}" type="presParOf" srcId="{8F9B0278-5B35-4E25-B2D7-8E797B5E367C}" destId="{EDC6643E-4A59-4BB9-92D9-351BCC46E4AC}" srcOrd="0" destOrd="0" presId="urn:microsoft.com/office/officeart/2005/8/layout/default"/>
    <dgm:cxn modelId="{28101205-4305-40DB-93F5-33414E99EBFD}" type="presParOf" srcId="{8F9B0278-5B35-4E25-B2D7-8E797B5E367C}" destId="{9B75474E-023E-43D4-B44B-E46DF9DA336E}" srcOrd="1" destOrd="0" presId="urn:microsoft.com/office/officeart/2005/8/layout/default"/>
    <dgm:cxn modelId="{B132767A-B2F9-4E26-85B6-F34DF02D720D}" type="presParOf" srcId="{8F9B0278-5B35-4E25-B2D7-8E797B5E367C}" destId="{81632385-1137-4BFF-B8FE-87C8FC527307}" srcOrd="2" destOrd="0" presId="urn:microsoft.com/office/officeart/2005/8/layout/default"/>
    <dgm:cxn modelId="{F6A30F3D-C406-49B8-A87F-3B768F4B2FD8}" type="presParOf" srcId="{8F9B0278-5B35-4E25-B2D7-8E797B5E367C}" destId="{FEDEF3F6-937F-4BEC-8443-97B012C74751}" srcOrd="3" destOrd="0" presId="urn:microsoft.com/office/officeart/2005/8/layout/default"/>
    <dgm:cxn modelId="{BC563D8F-81C4-4776-8B8D-361906C9BED4}" type="presParOf" srcId="{8F9B0278-5B35-4E25-B2D7-8E797B5E367C}" destId="{9338BE7A-E3D9-4BF9-903D-0A85AE348A50}" srcOrd="4" destOrd="0" presId="urn:microsoft.com/office/officeart/2005/8/layout/default"/>
    <dgm:cxn modelId="{74072BB1-065E-4264-9F8D-88D389DCE998}" type="presParOf" srcId="{8F9B0278-5B35-4E25-B2D7-8E797B5E367C}" destId="{347AD19B-AFDD-4BB6-A861-F08EB24673F9}" srcOrd="5" destOrd="0" presId="urn:microsoft.com/office/officeart/2005/8/layout/default"/>
    <dgm:cxn modelId="{F7FE44B8-1B5E-4EBD-9AD1-01E303DF91CF}" type="presParOf" srcId="{8F9B0278-5B35-4E25-B2D7-8E797B5E367C}" destId="{C71CF76D-DFD6-469F-8E86-3261999D7B2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D1D0943-7EAA-4DF6-84F9-C0FD5DB9F5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25481B5-57FE-40D6-A525-D2248B404DBB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Nominal</a:t>
          </a:r>
          <a:endParaRPr lang="en-US" b="1" dirty="0"/>
        </a:p>
      </dgm:t>
    </dgm:pt>
    <dgm:pt modelId="{4A70F590-8B93-4654-84CC-8D1DD8F3EA43}" type="parTrans" cxnId="{4EA1727C-F746-46DF-A039-7A7CE48FCF5D}">
      <dgm:prSet/>
      <dgm:spPr/>
      <dgm:t>
        <a:bodyPr/>
        <a:lstStyle/>
        <a:p>
          <a:endParaRPr lang="es-ES"/>
        </a:p>
      </dgm:t>
    </dgm:pt>
    <dgm:pt modelId="{EAE81DE6-4F4F-4865-9DC5-5501619A11BF}" type="sibTrans" cxnId="{4EA1727C-F746-46DF-A039-7A7CE48FCF5D}">
      <dgm:prSet/>
      <dgm:spPr/>
      <dgm:t>
        <a:bodyPr/>
        <a:lstStyle/>
        <a:p>
          <a:endParaRPr lang="es-ES"/>
        </a:p>
      </dgm:t>
    </dgm:pt>
    <dgm:pt modelId="{F36A2557-9DE0-4933-A5F6-ED1BC463A929}" type="pres">
      <dgm:prSet presAssocID="{4D1D0943-7EAA-4DF6-84F9-C0FD5DB9F51E}" presName="Name0" presStyleCnt="0">
        <dgm:presLayoutVars>
          <dgm:dir/>
          <dgm:animLvl val="lvl"/>
          <dgm:resizeHandles val="exact"/>
        </dgm:presLayoutVars>
      </dgm:prSet>
      <dgm:spPr/>
    </dgm:pt>
    <dgm:pt modelId="{1EF12A84-57D3-4E3C-AB77-845C2D2DF7A7}" type="pres">
      <dgm:prSet presAssocID="{F25481B5-57FE-40D6-A525-D2248B404DBB}" presName="linNode" presStyleCnt="0"/>
      <dgm:spPr/>
    </dgm:pt>
    <dgm:pt modelId="{09CA5925-0033-4DA6-AF72-214BA6AD41C3}" type="pres">
      <dgm:prSet presAssocID="{F25481B5-57FE-40D6-A525-D2248B404DBB}" presName="parentText" presStyleLbl="node1" presStyleIdx="0" presStyleCnt="1" custScaleX="156929">
        <dgm:presLayoutVars>
          <dgm:chMax val="1"/>
          <dgm:bulletEnabled val="1"/>
        </dgm:presLayoutVars>
      </dgm:prSet>
      <dgm:spPr/>
    </dgm:pt>
  </dgm:ptLst>
  <dgm:cxnLst>
    <dgm:cxn modelId="{4EA1727C-F746-46DF-A039-7A7CE48FCF5D}" srcId="{4D1D0943-7EAA-4DF6-84F9-C0FD5DB9F51E}" destId="{F25481B5-57FE-40D6-A525-D2248B404DBB}" srcOrd="0" destOrd="0" parTransId="{4A70F590-8B93-4654-84CC-8D1DD8F3EA43}" sibTransId="{EAE81DE6-4F4F-4865-9DC5-5501619A11BF}"/>
    <dgm:cxn modelId="{C803A21C-B8C1-4ECB-92B2-6668E2E80AB4}" type="presOf" srcId="{4D1D0943-7EAA-4DF6-84F9-C0FD5DB9F51E}" destId="{F36A2557-9DE0-4933-A5F6-ED1BC463A929}" srcOrd="0" destOrd="0" presId="urn:microsoft.com/office/officeart/2005/8/layout/vList5"/>
    <dgm:cxn modelId="{D64E012A-0942-4CBD-83E9-2DC8CE61AC3C}" type="presOf" srcId="{F25481B5-57FE-40D6-A525-D2248B404DBB}" destId="{09CA5925-0033-4DA6-AF72-214BA6AD41C3}" srcOrd="0" destOrd="0" presId="urn:microsoft.com/office/officeart/2005/8/layout/vList5"/>
    <dgm:cxn modelId="{2DC457DC-4C02-46FF-8A5F-03424C951952}" type="presParOf" srcId="{F36A2557-9DE0-4933-A5F6-ED1BC463A929}" destId="{1EF12A84-57D3-4E3C-AB77-845C2D2DF7A7}" srcOrd="0" destOrd="0" presId="urn:microsoft.com/office/officeart/2005/8/layout/vList5"/>
    <dgm:cxn modelId="{DBD953A3-908D-4325-9CE3-26C8FD31D361}" type="presParOf" srcId="{1EF12A84-57D3-4E3C-AB77-845C2D2DF7A7}" destId="{09CA5925-0033-4DA6-AF72-214BA6AD41C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15B3FB4-341A-4161-805B-3ECD5EF9A3A4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58B6FFDA-A98F-4A93-AE62-3E356E3E502A}">
      <dgm:prSet/>
      <dgm:spPr/>
      <dgm:t>
        <a:bodyPr/>
        <a:lstStyle/>
        <a:p>
          <a:pPr rtl="0"/>
          <a:r>
            <a:rPr lang="es-ES" smtClean="0"/>
            <a:t>Color de los ojos</a:t>
          </a:r>
          <a:endParaRPr lang="en-US"/>
        </a:p>
      </dgm:t>
    </dgm:pt>
    <dgm:pt modelId="{99D62B11-8EE7-4063-9F9F-DDB8A7A8CD4E}" type="parTrans" cxnId="{84884C39-5C6A-42A5-B229-52A5B3FC2FA2}">
      <dgm:prSet/>
      <dgm:spPr/>
      <dgm:t>
        <a:bodyPr/>
        <a:lstStyle/>
        <a:p>
          <a:endParaRPr lang="es-ES"/>
        </a:p>
      </dgm:t>
    </dgm:pt>
    <dgm:pt modelId="{22BF9640-75D5-4F59-B636-2C4BD54D3865}" type="sibTrans" cxnId="{84884C39-5C6A-42A5-B229-52A5B3FC2FA2}">
      <dgm:prSet/>
      <dgm:spPr/>
      <dgm:t>
        <a:bodyPr/>
        <a:lstStyle/>
        <a:p>
          <a:endParaRPr lang="es-ES"/>
        </a:p>
      </dgm:t>
    </dgm:pt>
    <dgm:pt modelId="{56881518-B474-4505-9C86-28A1A929CE8D}">
      <dgm:prSet/>
      <dgm:spPr/>
      <dgm:t>
        <a:bodyPr/>
        <a:lstStyle/>
        <a:p>
          <a:pPr rtl="0"/>
          <a:r>
            <a:rPr lang="es-ES" smtClean="0"/>
            <a:t>Marcas de carro</a:t>
          </a:r>
          <a:endParaRPr lang="en-US"/>
        </a:p>
      </dgm:t>
    </dgm:pt>
    <dgm:pt modelId="{75D5C76B-59F9-4394-A5F2-8C13D636372E}" type="parTrans" cxnId="{D1FBC33B-BC20-402D-8C41-185A945E4BB4}">
      <dgm:prSet/>
      <dgm:spPr/>
      <dgm:t>
        <a:bodyPr/>
        <a:lstStyle/>
        <a:p>
          <a:endParaRPr lang="es-ES"/>
        </a:p>
      </dgm:t>
    </dgm:pt>
    <dgm:pt modelId="{252838D8-AA41-4036-BCF0-23CF46C46FF2}" type="sibTrans" cxnId="{D1FBC33B-BC20-402D-8C41-185A945E4BB4}">
      <dgm:prSet/>
      <dgm:spPr/>
      <dgm:t>
        <a:bodyPr/>
        <a:lstStyle/>
        <a:p>
          <a:endParaRPr lang="es-ES"/>
        </a:p>
      </dgm:t>
    </dgm:pt>
    <dgm:pt modelId="{64C91FA0-D989-4A08-89D4-FDCD64AE8C7C}">
      <dgm:prSet/>
      <dgm:spPr/>
      <dgm:t>
        <a:bodyPr/>
        <a:lstStyle/>
        <a:p>
          <a:pPr rtl="0"/>
          <a:r>
            <a:rPr lang="es-ES" smtClean="0"/>
            <a:t>Ciudad de procedencia</a:t>
          </a:r>
          <a:endParaRPr lang="en-US"/>
        </a:p>
      </dgm:t>
    </dgm:pt>
    <dgm:pt modelId="{8B6513F4-2B7C-4613-BE92-9894149B71B0}" type="parTrans" cxnId="{CEC4C134-FA42-47CF-8332-75D557D8DADC}">
      <dgm:prSet/>
      <dgm:spPr/>
      <dgm:t>
        <a:bodyPr/>
        <a:lstStyle/>
        <a:p>
          <a:endParaRPr lang="es-ES"/>
        </a:p>
      </dgm:t>
    </dgm:pt>
    <dgm:pt modelId="{21C0B840-F5D9-4BEC-A679-B084BE7CEE1F}" type="sibTrans" cxnId="{CEC4C134-FA42-47CF-8332-75D557D8DADC}">
      <dgm:prSet/>
      <dgm:spPr/>
      <dgm:t>
        <a:bodyPr/>
        <a:lstStyle/>
        <a:p>
          <a:endParaRPr lang="es-ES"/>
        </a:p>
      </dgm:t>
    </dgm:pt>
    <dgm:pt modelId="{3E8C1C11-9538-413F-8F43-5EA5AE1613F1}">
      <dgm:prSet/>
      <dgm:spPr/>
      <dgm:t>
        <a:bodyPr/>
        <a:lstStyle/>
        <a:p>
          <a:pPr rtl="0"/>
          <a:r>
            <a:rPr lang="es-ES" smtClean="0"/>
            <a:t>Genero</a:t>
          </a:r>
          <a:endParaRPr lang="en-US"/>
        </a:p>
      </dgm:t>
    </dgm:pt>
    <dgm:pt modelId="{292FC5A8-02BB-47C7-AA5A-9083D8DA6BB6}" type="parTrans" cxnId="{B8B444C5-684D-49F4-B1CA-E942AD652064}">
      <dgm:prSet/>
      <dgm:spPr/>
      <dgm:t>
        <a:bodyPr/>
        <a:lstStyle/>
        <a:p>
          <a:endParaRPr lang="es-ES"/>
        </a:p>
      </dgm:t>
    </dgm:pt>
    <dgm:pt modelId="{36C7CC72-B053-40B6-8916-15631B0D86F3}" type="sibTrans" cxnId="{B8B444C5-684D-49F4-B1CA-E942AD652064}">
      <dgm:prSet/>
      <dgm:spPr/>
      <dgm:t>
        <a:bodyPr/>
        <a:lstStyle/>
        <a:p>
          <a:endParaRPr lang="es-ES"/>
        </a:p>
      </dgm:t>
    </dgm:pt>
    <dgm:pt modelId="{67C95865-3B08-4BE0-8FE8-F91F7A9B3556}">
      <dgm:prSet/>
      <dgm:spPr/>
      <dgm:t>
        <a:bodyPr/>
        <a:lstStyle/>
        <a:p>
          <a:pPr rtl="0"/>
          <a:r>
            <a:rPr lang="es-ES" smtClean="0"/>
            <a:t>Filiación religiosa</a:t>
          </a:r>
          <a:endParaRPr lang="en-US"/>
        </a:p>
      </dgm:t>
    </dgm:pt>
    <dgm:pt modelId="{BD9320C3-0BB4-4870-9D61-EDD2F432288C}" type="parTrans" cxnId="{A467E3C5-E609-4FC5-90C1-F80944A1DB2A}">
      <dgm:prSet/>
      <dgm:spPr/>
      <dgm:t>
        <a:bodyPr/>
        <a:lstStyle/>
        <a:p>
          <a:endParaRPr lang="es-ES"/>
        </a:p>
      </dgm:t>
    </dgm:pt>
    <dgm:pt modelId="{1178F528-3808-4234-9297-72F8686666CC}" type="sibTrans" cxnId="{A467E3C5-E609-4FC5-90C1-F80944A1DB2A}">
      <dgm:prSet/>
      <dgm:spPr/>
      <dgm:t>
        <a:bodyPr/>
        <a:lstStyle/>
        <a:p>
          <a:endParaRPr lang="es-ES"/>
        </a:p>
      </dgm:t>
    </dgm:pt>
    <dgm:pt modelId="{8B11B9A1-3D5E-440D-BDFF-5A20F719393F}" type="pres">
      <dgm:prSet presAssocID="{415B3FB4-341A-4161-805B-3ECD5EF9A3A4}" presName="cycle" presStyleCnt="0">
        <dgm:presLayoutVars>
          <dgm:dir/>
          <dgm:resizeHandles val="exact"/>
        </dgm:presLayoutVars>
      </dgm:prSet>
      <dgm:spPr/>
    </dgm:pt>
    <dgm:pt modelId="{88BD8959-C3B5-4C15-B595-94F139B866DB}" type="pres">
      <dgm:prSet presAssocID="{58B6FFDA-A98F-4A93-AE62-3E356E3E502A}" presName="node" presStyleLbl="node1" presStyleIdx="0" presStyleCnt="5">
        <dgm:presLayoutVars>
          <dgm:bulletEnabled val="1"/>
        </dgm:presLayoutVars>
      </dgm:prSet>
      <dgm:spPr/>
    </dgm:pt>
    <dgm:pt modelId="{F3D83424-0825-4BB1-AE6F-2DCB8FA0BD51}" type="pres">
      <dgm:prSet presAssocID="{58B6FFDA-A98F-4A93-AE62-3E356E3E502A}" presName="spNode" presStyleCnt="0"/>
      <dgm:spPr/>
    </dgm:pt>
    <dgm:pt modelId="{55A5ADC2-53D9-411E-B531-6800B9A4AE99}" type="pres">
      <dgm:prSet presAssocID="{22BF9640-75D5-4F59-B636-2C4BD54D3865}" presName="sibTrans" presStyleLbl="sibTrans1D1" presStyleIdx="0" presStyleCnt="5"/>
      <dgm:spPr/>
    </dgm:pt>
    <dgm:pt modelId="{8A0ACD1E-EC33-4FA9-A25C-83D2098492E3}" type="pres">
      <dgm:prSet presAssocID="{56881518-B474-4505-9C86-28A1A929CE8D}" presName="node" presStyleLbl="node1" presStyleIdx="1" presStyleCnt="5">
        <dgm:presLayoutVars>
          <dgm:bulletEnabled val="1"/>
        </dgm:presLayoutVars>
      </dgm:prSet>
      <dgm:spPr/>
    </dgm:pt>
    <dgm:pt modelId="{F914CC1D-F77B-468F-BBCB-69BDD6F13AFC}" type="pres">
      <dgm:prSet presAssocID="{56881518-B474-4505-9C86-28A1A929CE8D}" presName="spNode" presStyleCnt="0"/>
      <dgm:spPr/>
    </dgm:pt>
    <dgm:pt modelId="{43891D37-B337-4C25-B04C-3753DA346BD4}" type="pres">
      <dgm:prSet presAssocID="{252838D8-AA41-4036-BCF0-23CF46C46FF2}" presName="sibTrans" presStyleLbl="sibTrans1D1" presStyleIdx="1" presStyleCnt="5"/>
      <dgm:spPr/>
    </dgm:pt>
    <dgm:pt modelId="{70B6F395-0CD8-4088-BB98-B3BB284AA319}" type="pres">
      <dgm:prSet presAssocID="{64C91FA0-D989-4A08-89D4-FDCD64AE8C7C}" presName="node" presStyleLbl="node1" presStyleIdx="2" presStyleCnt="5">
        <dgm:presLayoutVars>
          <dgm:bulletEnabled val="1"/>
        </dgm:presLayoutVars>
      </dgm:prSet>
      <dgm:spPr/>
    </dgm:pt>
    <dgm:pt modelId="{7E34BCE0-ECD4-462E-829F-88DB1BE896EE}" type="pres">
      <dgm:prSet presAssocID="{64C91FA0-D989-4A08-89D4-FDCD64AE8C7C}" presName="spNode" presStyleCnt="0"/>
      <dgm:spPr/>
    </dgm:pt>
    <dgm:pt modelId="{D797EC39-4A6B-43FF-8FA7-EE289D6B9557}" type="pres">
      <dgm:prSet presAssocID="{21C0B840-F5D9-4BEC-A679-B084BE7CEE1F}" presName="sibTrans" presStyleLbl="sibTrans1D1" presStyleIdx="2" presStyleCnt="5"/>
      <dgm:spPr/>
    </dgm:pt>
    <dgm:pt modelId="{AFB96F84-B815-49A9-90D2-E4D19CC46988}" type="pres">
      <dgm:prSet presAssocID="{3E8C1C11-9538-413F-8F43-5EA5AE1613F1}" presName="node" presStyleLbl="node1" presStyleIdx="3" presStyleCnt="5">
        <dgm:presLayoutVars>
          <dgm:bulletEnabled val="1"/>
        </dgm:presLayoutVars>
      </dgm:prSet>
      <dgm:spPr/>
    </dgm:pt>
    <dgm:pt modelId="{F1781ECA-DE41-427F-AF0B-8A82ED9ACB82}" type="pres">
      <dgm:prSet presAssocID="{3E8C1C11-9538-413F-8F43-5EA5AE1613F1}" presName="spNode" presStyleCnt="0"/>
      <dgm:spPr/>
    </dgm:pt>
    <dgm:pt modelId="{4477D9BA-EDEF-4346-A271-5C60A3A1F187}" type="pres">
      <dgm:prSet presAssocID="{36C7CC72-B053-40B6-8916-15631B0D86F3}" presName="sibTrans" presStyleLbl="sibTrans1D1" presStyleIdx="3" presStyleCnt="5"/>
      <dgm:spPr/>
    </dgm:pt>
    <dgm:pt modelId="{36E131A6-5C25-43FB-AC89-F06EFE8186E5}" type="pres">
      <dgm:prSet presAssocID="{67C95865-3B08-4BE0-8FE8-F91F7A9B3556}" presName="node" presStyleLbl="node1" presStyleIdx="4" presStyleCnt="5">
        <dgm:presLayoutVars>
          <dgm:bulletEnabled val="1"/>
        </dgm:presLayoutVars>
      </dgm:prSet>
      <dgm:spPr/>
    </dgm:pt>
    <dgm:pt modelId="{8CC11549-858C-4535-A573-E6FB3AFE8AA7}" type="pres">
      <dgm:prSet presAssocID="{67C95865-3B08-4BE0-8FE8-F91F7A9B3556}" presName="spNode" presStyleCnt="0"/>
      <dgm:spPr/>
    </dgm:pt>
    <dgm:pt modelId="{7399144A-8B77-44C4-B47A-C001C5C880E8}" type="pres">
      <dgm:prSet presAssocID="{1178F528-3808-4234-9297-72F8686666CC}" presName="sibTrans" presStyleLbl="sibTrans1D1" presStyleIdx="4" presStyleCnt="5"/>
      <dgm:spPr/>
    </dgm:pt>
  </dgm:ptLst>
  <dgm:cxnLst>
    <dgm:cxn modelId="{214C028D-1EEC-42D0-AE93-0605422F0E9E}" type="presOf" srcId="{1178F528-3808-4234-9297-72F8686666CC}" destId="{7399144A-8B77-44C4-B47A-C001C5C880E8}" srcOrd="0" destOrd="0" presId="urn:microsoft.com/office/officeart/2005/8/layout/cycle5"/>
    <dgm:cxn modelId="{4166D829-CA7B-4D0E-B871-AF9541825B7C}" type="presOf" srcId="{58B6FFDA-A98F-4A93-AE62-3E356E3E502A}" destId="{88BD8959-C3B5-4C15-B595-94F139B866DB}" srcOrd="0" destOrd="0" presId="urn:microsoft.com/office/officeart/2005/8/layout/cycle5"/>
    <dgm:cxn modelId="{A467E3C5-E609-4FC5-90C1-F80944A1DB2A}" srcId="{415B3FB4-341A-4161-805B-3ECD5EF9A3A4}" destId="{67C95865-3B08-4BE0-8FE8-F91F7A9B3556}" srcOrd="4" destOrd="0" parTransId="{BD9320C3-0BB4-4870-9D61-EDD2F432288C}" sibTransId="{1178F528-3808-4234-9297-72F8686666CC}"/>
    <dgm:cxn modelId="{D1FBC33B-BC20-402D-8C41-185A945E4BB4}" srcId="{415B3FB4-341A-4161-805B-3ECD5EF9A3A4}" destId="{56881518-B474-4505-9C86-28A1A929CE8D}" srcOrd="1" destOrd="0" parTransId="{75D5C76B-59F9-4394-A5F2-8C13D636372E}" sibTransId="{252838D8-AA41-4036-BCF0-23CF46C46FF2}"/>
    <dgm:cxn modelId="{6F157700-C849-4FD1-8DFE-6951090F9DB5}" type="presOf" srcId="{3E8C1C11-9538-413F-8F43-5EA5AE1613F1}" destId="{AFB96F84-B815-49A9-90D2-E4D19CC46988}" srcOrd="0" destOrd="0" presId="urn:microsoft.com/office/officeart/2005/8/layout/cycle5"/>
    <dgm:cxn modelId="{84884C39-5C6A-42A5-B229-52A5B3FC2FA2}" srcId="{415B3FB4-341A-4161-805B-3ECD5EF9A3A4}" destId="{58B6FFDA-A98F-4A93-AE62-3E356E3E502A}" srcOrd="0" destOrd="0" parTransId="{99D62B11-8EE7-4063-9F9F-DDB8A7A8CD4E}" sibTransId="{22BF9640-75D5-4F59-B636-2C4BD54D3865}"/>
    <dgm:cxn modelId="{9B15826C-B0AA-4C6C-91DD-0E9A6828C626}" type="presOf" srcId="{64C91FA0-D989-4A08-89D4-FDCD64AE8C7C}" destId="{70B6F395-0CD8-4088-BB98-B3BB284AA319}" srcOrd="0" destOrd="0" presId="urn:microsoft.com/office/officeart/2005/8/layout/cycle5"/>
    <dgm:cxn modelId="{CEC4C134-FA42-47CF-8332-75D557D8DADC}" srcId="{415B3FB4-341A-4161-805B-3ECD5EF9A3A4}" destId="{64C91FA0-D989-4A08-89D4-FDCD64AE8C7C}" srcOrd="2" destOrd="0" parTransId="{8B6513F4-2B7C-4613-BE92-9894149B71B0}" sibTransId="{21C0B840-F5D9-4BEC-A679-B084BE7CEE1F}"/>
    <dgm:cxn modelId="{B8B444C5-684D-49F4-B1CA-E942AD652064}" srcId="{415B3FB4-341A-4161-805B-3ECD5EF9A3A4}" destId="{3E8C1C11-9538-413F-8F43-5EA5AE1613F1}" srcOrd="3" destOrd="0" parTransId="{292FC5A8-02BB-47C7-AA5A-9083D8DA6BB6}" sibTransId="{36C7CC72-B053-40B6-8916-15631B0D86F3}"/>
    <dgm:cxn modelId="{F9F487A9-87FD-4FA1-B81C-898CECAC4F55}" type="presOf" srcId="{22BF9640-75D5-4F59-B636-2C4BD54D3865}" destId="{55A5ADC2-53D9-411E-B531-6800B9A4AE99}" srcOrd="0" destOrd="0" presId="urn:microsoft.com/office/officeart/2005/8/layout/cycle5"/>
    <dgm:cxn modelId="{CEBA7E95-28D0-4088-B731-97A3E5AA2FE4}" type="presOf" srcId="{36C7CC72-B053-40B6-8916-15631B0D86F3}" destId="{4477D9BA-EDEF-4346-A271-5C60A3A1F187}" srcOrd="0" destOrd="0" presId="urn:microsoft.com/office/officeart/2005/8/layout/cycle5"/>
    <dgm:cxn modelId="{6CC9325E-4016-4DB6-BECC-9972E9374F4D}" type="presOf" srcId="{415B3FB4-341A-4161-805B-3ECD5EF9A3A4}" destId="{8B11B9A1-3D5E-440D-BDFF-5A20F719393F}" srcOrd="0" destOrd="0" presId="urn:microsoft.com/office/officeart/2005/8/layout/cycle5"/>
    <dgm:cxn modelId="{7AADC81D-EFFE-483B-BB37-9F17E3A0A43B}" type="presOf" srcId="{21C0B840-F5D9-4BEC-A679-B084BE7CEE1F}" destId="{D797EC39-4A6B-43FF-8FA7-EE289D6B9557}" srcOrd="0" destOrd="0" presId="urn:microsoft.com/office/officeart/2005/8/layout/cycle5"/>
    <dgm:cxn modelId="{9B388537-F168-4E7F-93D0-D775280310D8}" type="presOf" srcId="{67C95865-3B08-4BE0-8FE8-F91F7A9B3556}" destId="{36E131A6-5C25-43FB-AC89-F06EFE8186E5}" srcOrd="0" destOrd="0" presId="urn:microsoft.com/office/officeart/2005/8/layout/cycle5"/>
    <dgm:cxn modelId="{A1F02152-4AE2-4C46-823F-4BF9EDBCC0F2}" type="presOf" srcId="{56881518-B474-4505-9C86-28A1A929CE8D}" destId="{8A0ACD1E-EC33-4FA9-A25C-83D2098492E3}" srcOrd="0" destOrd="0" presId="urn:microsoft.com/office/officeart/2005/8/layout/cycle5"/>
    <dgm:cxn modelId="{F17AA55B-7BDF-498B-B232-A6B74D767360}" type="presOf" srcId="{252838D8-AA41-4036-BCF0-23CF46C46FF2}" destId="{43891D37-B337-4C25-B04C-3753DA346BD4}" srcOrd="0" destOrd="0" presId="urn:microsoft.com/office/officeart/2005/8/layout/cycle5"/>
    <dgm:cxn modelId="{75493940-DFC3-449C-8908-3A5ED91B70A1}" type="presParOf" srcId="{8B11B9A1-3D5E-440D-BDFF-5A20F719393F}" destId="{88BD8959-C3B5-4C15-B595-94F139B866DB}" srcOrd="0" destOrd="0" presId="urn:microsoft.com/office/officeart/2005/8/layout/cycle5"/>
    <dgm:cxn modelId="{C6902E9B-5B6F-4C7F-B891-06CF1514120F}" type="presParOf" srcId="{8B11B9A1-3D5E-440D-BDFF-5A20F719393F}" destId="{F3D83424-0825-4BB1-AE6F-2DCB8FA0BD51}" srcOrd="1" destOrd="0" presId="urn:microsoft.com/office/officeart/2005/8/layout/cycle5"/>
    <dgm:cxn modelId="{F4173319-6223-4882-85E9-03A85BF2C64D}" type="presParOf" srcId="{8B11B9A1-3D5E-440D-BDFF-5A20F719393F}" destId="{55A5ADC2-53D9-411E-B531-6800B9A4AE99}" srcOrd="2" destOrd="0" presId="urn:microsoft.com/office/officeart/2005/8/layout/cycle5"/>
    <dgm:cxn modelId="{1C46664B-E5F0-49CB-AE1C-FFA3C06D17EF}" type="presParOf" srcId="{8B11B9A1-3D5E-440D-BDFF-5A20F719393F}" destId="{8A0ACD1E-EC33-4FA9-A25C-83D2098492E3}" srcOrd="3" destOrd="0" presId="urn:microsoft.com/office/officeart/2005/8/layout/cycle5"/>
    <dgm:cxn modelId="{C0A56E8A-1450-4999-8451-EE8D3E9F5807}" type="presParOf" srcId="{8B11B9A1-3D5E-440D-BDFF-5A20F719393F}" destId="{F914CC1D-F77B-468F-BBCB-69BDD6F13AFC}" srcOrd="4" destOrd="0" presId="urn:microsoft.com/office/officeart/2005/8/layout/cycle5"/>
    <dgm:cxn modelId="{8D3B63D4-771E-4D48-B013-59FBE02C5088}" type="presParOf" srcId="{8B11B9A1-3D5E-440D-BDFF-5A20F719393F}" destId="{43891D37-B337-4C25-B04C-3753DA346BD4}" srcOrd="5" destOrd="0" presId="urn:microsoft.com/office/officeart/2005/8/layout/cycle5"/>
    <dgm:cxn modelId="{88400C1B-F94A-4A34-B1D1-F7626A8AEEE4}" type="presParOf" srcId="{8B11B9A1-3D5E-440D-BDFF-5A20F719393F}" destId="{70B6F395-0CD8-4088-BB98-B3BB284AA319}" srcOrd="6" destOrd="0" presId="urn:microsoft.com/office/officeart/2005/8/layout/cycle5"/>
    <dgm:cxn modelId="{0AA13A1A-151E-499A-9734-86B8E9AB53A7}" type="presParOf" srcId="{8B11B9A1-3D5E-440D-BDFF-5A20F719393F}" destId="{7E34BCE0-ECD4-462E-829F-88DB1BE896EE}" srcOrd="7" destOrd="0" presId="urn:microsoft.com/office/officeart/2005/8/layout/cycle5"/>
    <dgm:cxn modelId="{3FC2C343-B0FD-4D21-B3AE-0A4CBA912158}" type="presParOf" srcId="{8B11B9A1-3D5E-440D-BDFF-5A20F719393F}" destId="{D797EC39-4A6B-43FF-8FA7-EE289D6B9557}" srcOrd="8" destOrd="0" presId="urn:microsoft.com/office/officeart/2005/8/layout/cycle5"/>
    <dgm:cxn modelId="{6F0790B5-6022-4147-8EFB-5D88D00BCE42}" type="presParOf" srcId="{8B11B9A1-3D5E-440D-BDFF-5A20F719393F}" destId="{AFB96F84-B815-49A9-90D2-E4D19CC46988}" srcOrd="9" destOrd="0" presId="urn:microsoft.com/office/officeart/2005/8/layout/cycle5"/>
    <dgm:cxn modelId="{02851784-B4A9-4F7D-938F-18BEEE3ABA36}" type="presParOf" srcId="{8B11B9A1-3D5E-440D-BDFF-5A20F719393F}" destId="{F1781ECA-DE41-427F-AF0B-8A82ED9ACB82}" srcOrd="10" destOrd="0" presId="urn:microsoft.com/office/officeart/2005/8/layout/cycle5"/>
    <dgm:cxn modelId="{1E5C9376-F200-4584-A019-B438500A257C}" type="presParOf" srcId="{8B11B9A1-3D5E-440D-BDFF-5A20F719393F}" destId="{4477D9BA-EDEF-4346-A271-5C60A3A1F187}" srcOrd="11" destOrd="0" presId="urn:microsoft.com/office/officeart/2005/8/layout/cycle5"/>
    <dgm:cxn modelId="{471E8770-7331-4DA0-B971-063054BA4477}" type="presParOf" srcId="{8B11B9A1-3D5E-440D-BDFF-5A20F719393F}" destId="{36E131A6-5C25-43FB-AC89-F06EFE8186E5}" srcOrd="12" destOrd="0" presId="urn:microsoft.com/office/officeart/2005/8/layout/cycle5"/>
    <dgm:cxn modelId="{7D271BE4-8688-4DA6-B49D-536AC93C22E4}" type="presParOf" srcId="{8B11B9A1-3D5E-440D-BDFF-5A20F719393F}" destId="{8CC11549-858C-4535-A573-E6FB3AFE8AA7}" srcOrd="13" destOrd="0" presId="urn:microsoft.com/office/officeart/2005/8/layout/cycle5"/>
    <dgm:cxn modelId="{07CCCE4D-73BF-4FB2-8D21-A3B735E0B794}" type="presParOf" srcId="{8B11B9A1-3D5E-440D-BDFF-5A20F719393F}" destId="{7399144A-8B77-44C4-B47A-C001C5C880E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D1D0943-7EAA-4DF6-84F9-C0FD5DB9F5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25481B5-57FE-40D6-A525-D2248B404DBB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Ordinal</a:t>
          </a:r>
          <a:endParaRPr lang="en-US" b="1" dirty="0"/>
        </a:p>
      </dgm:t>
    </dgm:pt>
    <dgm:pt modelId="{4A70F590-8B93-4654-84CC-8D1DD8F3EA43}" type="parTrans" cxnId="{4EA1727C-F746-46DF-A039-7A7CE48FCF5D}">
      <dgm:prSet/>
      <dgm:spPr/>
      <dgm:t>
        <a:bodyPr/>
        <a:lstStyle/>
        <a:p>
          <a:endParaRPr lang="es-ES"/>
        </a:p>
      </dgm:t>
    </dgm:pt>
    <dgm:pt modelId="{EAE81DE6-4F4F-4865-9DC5-5501619A11BF}" type="sibTrans" cxnId="{4EA1727C-F746-46DF-A039-7A7CE48FCF5D}">
      <dgm:prSet/>
      <dgm:spPr/>
      <dgm:t>
        <a:bodyPr/>
        <a:lstStyle/>
        <a:p>
          <a:endParaRPr lang="es-ES"/>
        </a:p>
      </dgm:t>
    </dgm:pt>
    <dgm:pt modelId="{F36A2557-9DE0-4933-A5F6-ED1BC463A929}" type="pres">
      <dgm:prSet presAssocID="{4D1D0943-7EAA-4DF6-84F9-C0FD5DB9F51E}" presName="Name0" presStyleCnt="0">
        <dgm:presLayoutVars>
          <dgm:dir/>
          <dgm:animLvl val="lvl"/>
          <dgm:resizeHandles val="exact"/>
        </dgm:presLayoutVars>
      </dgm:prSet>
      <dgm:spPr/>
    </dgm:pt>
    <dgm:pt modelId="{1EF12A84-57D3-4E3C-AB77-845C2D2DF7A7}" type="pres">
      <dgm:prSet presAssocID="{F25481B5-57FE-40D6-A525-D2248B404DBB}" presName="linNode" presStyleCnt="0"/>
      <dgm:spPr/>
    </dgm:pt>
    <dgm:pt modelId="{09CA5925-0033-4DA6-AF72-214BA6AD41C3}" type="pres">
      <dgm:prSet presAssocID="{F25481B5-57FE-40D6-A525-D2248B404DBB}" presName="parentText" presStyleLbl="node1" presStyleIdx="0" presStyleCnt="1" custScaleX="156929">
        <dgm:presLayoutVars>
          <dgm:chMax val="1"/>
          <dgm:bulletEnabled val="1"/>
        </dgm:presLayoutVars>
      </dgm:prSet>
      <dgm:spPr/>
    </dgm:pt>
  </dgm:ptLst>
  <dgm:cxnLst>
    <dgm:cxn modelId="{4EA1727C-F746-46DF-A039-7A7CE48FCF5D}" srcId="{4D1D0943-7EAA-4DF6-84F9-C0FD5DB9F51E}" destId="{F25481B5-57FE-40D6-A525-D2248B404DBB}" srcOrd="0" destOrd="0" parTransId="{4A70F590-8B93-4654-84CC-8D1DD8F3EA43}" sibTransId="{EAE81DE6-4F4F-4865-9DC5-5501619A11BF}"/>
    <dgm:cxn modelId="{C803A21C-B8C1-4ECB-92B2-6668E2E80AB4}" type="presOf" srcId="{4D1D0943-7EAA-4DF6-84F9-C0FD5DB9F51E}" destId="{F36A2557-9DE0-4933-A5F6-ED1BC463A929}" srcOrd="0" destOrd="0" presId="urn:microsoft.com/office/officeart/2005/8/layout/vList5"/>
    <dgm:cxn modelId="{D64E012A-0942-4CBD-83E9-2DC8CE61AC3C}" type="presOf" srcId="{F25481B5-57FE-40D6-A525-D2248B404DBB}" destId="{09CA5925-0033-4DA6-AF72-214BA6AD41C3}" srcOrd="0" destOrd="0" presId="urn:microsoft.com/office/officeart/2005/8/layout/vList5"/>
    <dgm:cxn modelId="{2DC457DC-4C02-46FF-8A5F-03424C951952}" type="presParOf" srcId="{F36A2557-9DE0-4933-A5F6-ED1BC463A929}" destId="{1EF12A84-57D3-4E3C-AB77-845C2D2DF7A7}" srcOrd="0" destOrd="0" presId="urn:microsoft.com/office/officeart/2005/8/layout/vList5"/>
    <dgm:cxn modelId="{DBD953A3-908D-4325-9CE3-26C8FD31D361}" type="presParOf" srcId="{1EF12A84-57D3-4E3C-AB77-845C2D2DF7A7}" destId="{09CA5925-0033-4DA6-AF72-214BA6AD41C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081CE7D-40F4-4252-A4FB-4699C7B35E9E}" type="doc">
      <dgm:prSet loTypeId="urn:microsoft.com/office/officeart/2005/8/layout/matrix2" loCatId="matri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41E2FB11-E29F-4956-9664-01A300639E90}">
      <dgm:prSet/>
      <dgm:spPr/>
      <dgm:t>
        <a:bodyPr/>
        <a:lstStyle/>
        <a:p>
          <a:pPr rtl="0"/>
          <a:r>
            <a:rPr lang="es-ES" dirty="0" smtClean="0"/>
            <a:t>El nivel inmediato superior de datos es el nivel ordinal</a:t>
          </a:r>
          <a:endParaRPr lang="en-US" dirty="0"/>
        </a:p>
      </dgm:t>
    </dgm:pt>
    <dgm:pt modelId="{12157C3B-1BFC-4672-9E3D-DF55B0749A8E}" type="parTrans" cxnId="{A1E37B54-21D3-4560-8111-8921921E7D62}">
      <dgm:prSet/>
      <dgm:spPr/>
      <dgm:t>
        <a:bodyPr/>
        <a:lstStyle/>
        <a:p>
          <a:endParaRPr lang="es-ES"/>
        </a:p>
      </dgm:t>
    </dgm:pt>
    <dgm:pt modelId="{492B19C9-FD6F-4882-9CC9-7E01A363707D}" type="sibTrans" cxnId="{A1E37B54-21D3-4560-8111-8921921E7D62}">
      <dgm:prSet/>
      <dgm:spPr/>
      <dgm:t>
        <a:bodyPr/>
        <a:lstStyle/>
        <a:p>
          <a:endParaRPr lang="es-ES"/>
        </a:p>
      </dgm:t>
    </dgm:pt>
    <dgm:pt modelId="{8C899DBC-28C8-494F-BF16-68581C93964C}">
      <dgm:prSet/>
      <dgm:spPr/>
      <dgm:t>
        <a:bodyPr/>
        <a:lstStyle/>
        <a:p>
          <a:pPr rtl="0"/>
          <a:r>
            <a:rPr lang="es-ES" smtClean="0"/>
            <a:t>Se conoce un orden</a:t>
          </a:r>
          <a:endParaRPr lang="en-US"/>
        </a:p>
      </dgm:t>
    </dgm:pt>
    <dgm:pt modelId="{5D613E1C-ACCF-4B4E-B775-C930F4F6827E}" type="parTrans" cxnId="{4F22304F-CA95-45DE-BF36-3BE23939C293}">
      <dgm:prSet/>
      <dgm:spPr/>
      <dgm:t>
        <a:bodyPr/>
        <a:lstStyle/>
        <a:p>
          <a:endParaRPr lang="es-ES"/>
        </a:p>
      </dgm:t>
    </dgm:pt>
    <dgm:pt modelId="{52B261F6-456F-4C45-B77E-E47F1D7DABB8}" type="sibTrans" cxnId="{4F22304F-CA95-45DE-BF36-3BE23939C293}">
      <dgm:prSet/>
      <dgm:spPr/>
      <dgm:t>
        <a:bodyPr/>
        <a:lstStyle/>
        <a:p>
          <a:endParaRPr lang="es-ES"/>
        </a:p>
      </dgm:t>
    </dgm:pt>
    <dgm:pt modelId="{099DB1B8-D069-4B7E-927F-DF80FE0AB73D}">
      <dgm:prSet/>
      <dgm:spPr/>
      <dgm:t>
        <a:bodyPr/>
        <a:lstStyle/>
        <a:p>
          <a:pPr rtl="0"/>
          <a:r>
            <a:rPr lang="es-ES" smtClean="0"/>
            <a:t>Las clasificaciones de los datos se encuentran representadas por conjuntos de etiquetas o nombres (alto, medio, bajo), las cuales tienen valores relativos.</a:t>
          </a:r>
          <a:endParaRPr lang="en-US"/>
        </a:p>
      </dgm:t>
    </dgm:pt>
    <dgm:pt modelId="{F68E5029-A813-4CD2-8BF0-763C8D9DCD12}" type="parTrans" cxnId="{FA30CC1C-9C55-4BC1-8474-A8772F2A73F3}">
      <dgm:prSet/>
      <dgm:spPr/>
      <dgm:t>
        <a:bodyPr/>
        <a:lstStyle/>
        <a:p>
          <a:endParaRPr lang="es-ES"/>
        </a:p>
      </dgm:t>
    </dgm:pt>
    <dgm:pt modelId="{AC1F4EB3-ED25-4AFF-A67C-31805BC6B49C}" type="sibTrans" cxnId="{FA30CC1C-9C55-4BC1-8474-A8772F2A73F3}">
      <dgm:prSet/>
      <dgm:spPr/>
      <dgm:t>
        <a:bodyPr/>
        <a:lstStyle/>
        <a:p>
          <a:endParaRPr lang="es-ES"/>
        </a:p>
      </dgm:t>
    </dgm:pt>
    <dgm:pt modelId="{ED5A598F-9F8B-43BB-9B18-B40C0C6EA6A9}">
      <dgm:prSet/>
      <dgm:spPr/>
      <dgm:t>
        <a:bodyPr/>
        <a:lstStyle/>
        <a:p>
          <a:pPr rtl="0"/>
          <a:r>
            <a:rPr lang="es-ES" smtClean="0"/>
            <a:t>En consecuencia, los valores relativos de los datos se pueden clasificar u ordenar.</a:t>
          </a:r>
          <a:endParaRPr lang="en-US"/>
        </a:p>
      </dgm:t>
    </dgm:pt>
    <dgm:pt modelId="{944AEC33-D389-46D4-8E78-1FA8B4B34A31}" type="parTrans" cxnId="{825162C0-7DA2-44E3-90EB-753379549673}">
      <dgm:prSet/>
      <dgm:spPr/>
      <dgm:t>
        <a:bodyPr/>
        <a:lstStyle/>
        <a:p>
          <a:endParaRPr lang="es-ES"/>
        </a:p>
      </dgm:t>
    </dgm:pt>
    <dgm:pt modelId="{0961F24A-1E00-47BD-92C4-608CAF19615A}" type="sibTrans" cxnId="{825162C0-7DA2-44E3-90EB-753379549673}">
      <dgm:prSet/>
      <dgm:spPr/>
      <dgm:t>
        <a:bodyPr/>
        <a:lstStyle/>
        <a:p>
          <a:endParaRPr lang="es-ES"/>
        </a:p>
      </dgm:t>
    </dgm:pt>
    <dgm:pt modelId="{DD85A8C1-3455-4C03-854B-D40E7FB7A091}" type="pres">
      <dgm:prSet presAssocID="{9081CE7D-40F4-4252-A4FB-4699C7B35E9E}" presName="matrix" presStyleCnt="0">
        <dgm:presLayoutVars>
          <dgm:chMax val="1"/>
          <dgm:dir/>
          <dgm:resizeHandles val="exact"/>
        </dgm:presLayoutVars>
      </dgm:prSet>
      <dgm:spPr/>
    </dgm:pt>
    <dgm:pt modelId="{3BB3498D-B964-40D5-8E49-532C1F7E9D88}" type="pres">
      <dgm:prSet presAssocID="{9081CE7D-40F4-4252-A4FB-4699C7B35E9E}" presName="axisShape" presStyleLbl="bgShp" presStyleIdx="0" presStyleCnt="1"/>
      <dgm:spPr/>
    </dgm:pt>
    <dgm:pt modelId="{8A44BE71-9964-4139-885C-14571CA1D9A5}" type="pres">
      <dgm:prSet presAssocID="{9081CE7D-40F4-4252-A4FB-4699C7B35E9E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7C94D3D-FAEC-43E4-828E-FF56BB665004}" type="pres">
      <dgm:prSet presAssocID="{9081CE7D-40F4-4252-A4FB-4699C7B35E9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FDF1081-12B2-4459-8CB7-429B58B05C64}" type="pres">
      <dgm:prSet presAssocID="{9081CE7D-40F4-4252-A4FB-4699C7B35E9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3392E6B-BFAB-4094-BB9D-65D1E47FB61E}" type="pres">
      <dgm:prSet presAssocID="{9081CE7D-40F4-4252-A4FB-4699C7B35E9E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F22304F-CA95-45DE-BF36-3BE23939C293}" srcId="{9081CE7D-40F4-4252-A4FB-4699C7B35E9E}" destId="{8C899DBC-28C8-494F-BF16-68581C93964C}" srcOrd="1" destOrd="0" parTransId="{5D613E1C-ACCF-4B4E-B775-C930F4F6827E}" sibTransId="{52B261F6-456F-4C45-B77E-E47F1D7DABB8}"/>
    <dgm:cxn modelId="{E8D725E2-2F56-4CA0-96B7-8E8C8AC7ECB6}" type="presOf" srcId="{9081CE7D-40F4-4252-A4FB-4699C7B35E9E}" destId="{DD85A8C1-3455-4C03-854B-D40E7FB7A091}" srcOrd="0" destOrd="0" presId="urn:microsoft.com/office/officeart/2005/8/layout/matrix2"/>
    <dgm:cxn modelId="{FA30CC1C-9C55-4BC1-8474-A8772F2A73F3}" srcId="{9081CE7D-40F4-4252-A4FB-4699C7B35E9E}" destId="{099DB1B8-D069-4B7E-927F-DF80FE0AB73D}" srcOrd="2" destOrd="0" parTransId="{F68E5029-A813-4CD2-8BF0-763C8D9DCD12}" sibTransId="{AC1F4EB3-ED25-4AFF-A67C-31805BC6B49C}"/>
    <dgm:cxn modelId="{A1E37B54-21D3-4560-8111-8921921E7D62}" srcId="{9081CE7D-40F4-4252-A4FB-4699C7B35E9E}" destId="{41E2FB11-E29F-4956-9664-01A300639E90}" srcOrd="0" destOrd="0" parTransId="{12157C3B-1BFC-4672-9E3D-DF55B0749A8E}" sibTransId="{492B19C9-FD6F-4882-9CC9-7E01A363707D}"/>
    <dgm:cxn modelId="{F743EC98-2528-43C0-B971-70A732372D75}" type="presOf" srcId="{8C899DBC-28C8-494F-BF16-68581C93964C}" destId="{57C94D3D-FAEC-43E4-828E-FF56BB665004}" srcOrd="0" destOrd="0" presId="urn:microsoft.com/office/officeart/2005/8/layout/matrix2"/>
    <dgm:cxn modelId="{F21AAAA1-B0CB-4EC5-ABE7-9F931B18DC90}" type="presOf" srcId="{099DB1B8-D069-4B7E-927F-DF80FE0AB73D}" destId="{FFDF1081-12B2-4459-8CB7-429B58B05C64}" srcOrd="0" destOrd="0" presId="urn:microsoft.com/office/officeart/2005/8/layout/matrix2"/>
    <dgm:cxn modelId="{825162C0-7DA2-44E3-90EB-753379549673}" srcId="{9081CE7D-40F4-4252-A4FB-4699C7B35E9E}" destId="{ED5A598F-9F8B-43BB-9B18-B40C0C6EA6A9}" srcOrd="3" destOrd="0" parTransId="{944AEC33-D389-46D4-8E78-1FA8B4B34A31}" sibTransId="{0961F24A-1E00-47BD-92C4-608CAF19615A}"/>
    <dgm:cxn modelId="{4F7B8F22-2435-4D4B-B632-C47CC4260485}" type="presOf" srcId="{41E2FB11-E29F-4956-9664-01A300639E90}" destId="{8A44BE71-9964-4139-885C-14571CA1D9A5}" srcOrd="0" destOrd="0" presId="urn:microsoft.com/office/officeart/2005/8/layout/matrix2"/>
    <dgm:cxn modelId="{531B6779-B772-4CF5-9EBB-63A831B73B0B}" type="presOf" srcId="{ED5A598F-9F8B-43BB-9B18-B40C0C6EA6A9}" destId="{63392E6B-BFAB-4094-BB9D-65D1E47FB61E}" srcOrd="0" destOrd="0" presId="urn:microsoft.com/office/officeart/2005/8/layout/matrix2"/>
    <dgm:cxn modelId="{733D2399-222F-4A98-9318-30210BA991BB}" type="presParOf" srcId="{DD85A8C1-3455-4C03-854B-D40E7FB7A091}" destId="{3BB3498D-B964-40D5-8E49-532C1F7E9D88}" srcOrd="0" destOrd="0" presId="urn:microsoft.com/office/officeart/2005/8/layout/matrix2"/>
    <dgm:cxn modelId="{DA637DDF-F842-40B2-B000-6C0CF43D5787}" type="presParOf" srcId="{DD85A8C1-3455-4C03-854B-D40E7FB7A091}" destId="{8A44BE71-9964-4139-885C-14571CA1D9A5}" srcOrd="1" destOrd="0" presId="urn:microsoft.com/office/officeart/2005/8/layout/matrix2"/>
    <dgm:cxn modelId="{905F0462-180F-461E-898B-0633DF3A835A}" type="presParOf" srcId="{DD85A8C1-3455-4C03-854B-D40E7FB7A091}" destId="{57C94D3D-FAEC-43E4-828E-FF56BB665004}" srcOrd="2" destOrd="0" presId="urn:microsoft.com/office/officeart/2005/8/layout/matrix2"/>
    <dgm:cxn modelId="{973188B8-B8C5-4A7F-A953-31E4A8594F35}" type="presParOf" srcId="{DD85A8C1-3455-4C03-854B-D40E7FB7A091}" destId="{FFDF1081-12B2-4459-8CB7-429B58B05C64}" srcOrd="3" destOrd="0" presId="urn:microsoft.com/office/officeart/2005/8/layout/matrix2"/>
    <dgm:cxn modelId="{50156C68-6935-4DD9-B58D-8911CF8C1958}" type="presParOf" srcId="{DD85A8C1-3455-4C03-854B-D40E7FB7A091}" destId="{63392E6B-BFAB-4094-BB9D-65D1E47FB61E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D1D0943-7EAA-4DF6-84F9-C0FD5DB9F51E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F25481B5-57FE-40D6-A525-D2248B404DBB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Ordinal</a:t>
          </a:r>
          <a:endParaRPr lang="en-US" b="1" dirty="0"/>
        </a:p>
      </dgm:t>
    </dgm:pt>
    <dgm:pt modelId="{4A70F590-8B93-4654-84CC-8D1DD8F3EA43}" type="parTrans" cxnId="{4EA1727C-F746-46DF-A039-7A7CE48FCF5D}">
      <dgm:prSet/>
      <dgm:spPr/>
      <dgm:t>
        <a:bodyPr/>
        <a:lstStyle/>
        <a:p>
          <a:endParaRPr lang="es-ES"/>
        </a:p>
      </dgm:t>
    </dgm:pt>
    <dgm:pt modelId="{EAE81DE6-4F4F-4865-9DC5-5501619A11BF}" type="sibTrans" cxnId="{4EA1727C-F746-46DF-A039-7A7CE48FCF5D}">
      <dgm:prSet/>
      <dgm:spPr/>
      <dgm:t>
        <a:bodyPr/>
        <a:lstStyle/>
        <a:p>
          <a:endParaRPr lang="es-ES"/>
        </a:p>
      </dgm:t>
    </dgm:pt>
    <dgm:pt modelId="{F36A2557-9DE0-4933-A5F6-ED1BC463A929}" type="pres">
      <dgm:prSet presAssocID="{4D1D0943-7EAA-4DF6-84F9-C0FD5DB9F51E}" presName="Name0" presStyleCnt="0">
        <dgm:presLayoutVars>
          <dgm:dir/>
          <dgm:animLvl val="lvl"/>
          <dgm:resizeHandles val="exact"/>
        </dgm:presLayoutVars>
      </dgm:prSet>
      <dgm:spPr/>
    </dgm:pt>
    <dgm:pt modelId="{1EF12A84-57D3-4E3C-AB77-845C2D2DF7A7}" type="pres">
      <dgm:prSet presAssocID="{F25481B5-57FE-40D6-A525-D2248B404DBB}" presName="linNode" presStyleCnt="0"/>
      <dgm:spPr/>
    </dgm:pt>
    <dgm:pt modelId="{09CA5925-0033-4DA6-AF72-214BA6AD41C3}" type="pres">
      <dgm:prSet presAssocID="{F25481B5-57FE-40D6-A525-D2248B404DBB}" presName="parentText" presStyleLbl="node1" presStyleIdx="0" presStyleCnt="1" custScaleX="156929">
        <dgm:presLayoutVars>
          <dgm:chMax val="1"/>
          <dgm:bulletEnabled val="1"/>
        </dgm:presLayoutVars>
      </dgm:prSet>
      <dgm:spPr/>
    </dgm:pt>
  </dgm:ptLst>
  <dgm:cxnLst>
    <dgm:cxn modelId="{4EA1727C-F746-46DF-A039-7A7CE48FCF5D}" srcId="{4D1D0943-7EAA-4DF6-84F9-C0FD5DB9F51E}" destId="{F25481B5-57FE-40D6-A525-D2248B404DBB}" srcOrd="0" destOrd="0" parTransId="{4A70F590-8B93-4654-84CC-8D1DD8F3EA43}" sibTransId="{EAE81DE6-4F4F-4865-9DC5-5501619A11BF}"/>
    <dgm:cxn modelId="{C803A21C-B8C1-4ECB-92B2-6668E2E80AB4}" type="presOf" srcId="{4D1D0943-7EAA-4DF6-84F9-C0FD5DB9F51E}" destId="{F36A2557-9DE0-4933-A5F6-ED1BC463A929}" srcOrd="0" destOrd="0" presId="urn:microsoft.com/office/officeart/2005/8/layout/vList5"/>
    <dgm:cxn modelId="{D64E012A-0942-4CBD-83E9-2DC8CE61AC3C}" type="presOf" srcId="{F25481B5-57FE-40D6-A525-D2248B404DBB}" destId="{09CA5925-0033-4DA6-AF72-214BA6AD41C3}" srcOrd="0" destOrd="0" presId="urn:microsoft.com/office/officeart/2005/8/layout/vList5"/>
    <dgm:cxn modelId="{2DC457DC-4C02-46FF-8A5F-03424C951952}" type="presParOf" srcId="{F36A2557-9DE0-4933-A5F6-ED1BC463A929}" destId="{1EF12A84-57D3-4E3C-AB77-845C2D2DF7A7}" srcOrd="0" destOrd="0" presId="urn:microsoft.com/office/officeart/2005/8/layout/vList5"/>
    <dgm:cxn modelId="{DBD953A3-908D-4325-9CE3-26C8FD31D361}" type="presParOf" srcId="{1EF12A84-57D3-4E3C-AB77-845C2D2DF7A7}" destId="{09CA5925-0033-4DA6-AF72-214BA6AD41C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1995D3A-BABB-43E2-8490-BCC2197C0A28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06E1008A-0097-44F2-9B18-0643A5148E1D}">
      <dgm:prSet/>
      <dgm:spPr/>
      <dgm:t>
        <a:bodyPr/>
        <a:lstStyle/>
        <a:p>
          <a:pPr rtl="0"/>
          <a:r>
            <a:rPr lang="es-ES" smtClean="0"/>
            <a:t>Grados de niveles de riesgo</a:t>
          </a:r>
          <a:endParaRPr lang="en-US"/>
        </a:p>
      </dgm:t>
    </dgm:pt>
    <dgm:pt modelId="{42F21A78-CFCF-4FAF-AE26-0201069BC89E}" type="parTrans" cxnId="{6DD076B4-EBE7-4073-A8F0-A415D2D12090}">
      <dgm:prSet/>
      <dgm:spPr/>
      <dgm:t>
        <a:bodyPr/>
        <a:lstStyle/>
        <a:p>
          <a:endParaRPr lang="es-ES"/>
        </a:p>
      </dgm:t>
    </dgm:pt>
    <dgm:pt modelId="{552BE453-88BC-4B80-A63A-01543D4DF01B}" type="sibTrans" cxnId="{6DD076B4-EBE7-4073-A8F0-A415D2D12090}">
      <dgm:prSet/>
      <dgm:spPr/>
      <dgm:t>
        <a:bodyPr/>
        <a:lstStyle/>
        <a:p>
          <a:endParaRPr lang="es-ES"/>
        </a:p>
      </dgm:t>
    </dgm:pt>
    <dgm:pt modelId="{D1CA06D7-B601-46CB-A214-7AE83255E895}">
      <dgm:prSet/>
      <dgm:spPr/>
      <dgm:t>
        <a:bodyPr/>
        <a:lstStyle/>
        <a:p>
          <a:pPr rtl="0"/>
          <a:r>
            <a:rPr lang="es-ES" smtClean="0"/>
            <a:t>Grados de satisfacción</a:t>
          </a:r>
          <a:endParaRPr lang="en-US"/>
        </a:p>
      </dgm:t>
    </dgm:pt>
    <dgm:pt modelId="{BDB95CD8-D141-4BD7-B0A1-876F67AAA097}" type="parTrans" cxnId="{D9743B1D-18B9-437B-B202-784F1B4FF003}">
      <dgm:prSet/>
      <dgm:spPr/>
      <dgm:t>
        <a:bodyPr/>
        <a:lstStyle/>
        <a:p>
          <a:endParaRPr lang="es-ES"/>
        </a:p>
      </dgm:t>
    </dgm:pt>
    <dgm:pt modelId="{10D66FD8-CC55-49E2-A639-E89C466E6F57}" type="sibTrans" cxnId="{D9743B1D-18B9-437B-B202-784F1B4FF003}">
      <dgm:prSet/>
      <dgm:spPr/>
      <dgm:t>
        <a:bodyPr/>
        <a:lstStyle/>
        <a:p>
          <a:endParaRPr lang="es-ES"/>
        </a:p>
      </dgm:t>
    </dgm:pt>
    <dgm:pt modelId="{6CF16D63-9ED5-4B9B-959A-91E2992A73B8}">
      <dgm:prSet/>
      <dgm:spPr/>
      <dgm:t>
        <a:bodyPr/>
        <a:lstStyle/>
        <a:p>
          <a:pPr rtl="0"/>
          <a:r>
            <a:rPr lang="es-ES" smtClean="0"/>
            <a:t>Posición de los equipos de fútbol en un campeonato</a:t>
          </a:r>
          <a:endParaRPr lang="en-US"/>
        </a:p>
      </dgm:t>
    </dgm:pt>
    <dgm:pt modelId="{F470BAA6-D634-444C-B9D3-4DD66948AA76}" type="parTrans" cxnId="{B9B04028-9AD3-4AF0-B665-7150BF116F4E}">
      <dgm:prSet/>
      <dgm:spPr/>
      <dgm:t>
        <a:bodyPr/>
        <a:lstStyle/>
        <a:p>
          <a:endParaRPr lang="es-ES"/>
        </a:p>
      </dgm:t>
    </dgm:pt>
    <dgm:pt modelId="{0499E80F-61EA-4B99-A1A3-A3BEBCC0513C}" type="sibTrans" cxnId="{B9B04028-9AD3-4AF0-B665-7150BF116F4E}">
      <dgm:prSet/>
      <dgm:spPr/>
      <dgm:t>
        <a:bodyPr/>
        <a:lstStyle/>
        <a:p>
          <a:endParaRPr lang="es-ES"/>
        </a:p>
      </dgm:t>
    </dgm:pt>
    <dgm:pt modelId="{4D6187E1-509E-4F54-82B0-597AE22AF823}" type="pres">
      <dgm:prSet presAssocID="{81995D3A-BABB-43E2-8490-BCC2197C0A28}" presName="CompostProcess" presStyleCnt="0">
        <dgm:presLayoutVars>
          <dgm:dir/>
          <dgm:resizeHandles val="exact"/>
        </dgm:presLayoutVars>
      </dgm:prSet>
      <dgm:spPr/>
    </dgm:pt>
    <dgm:pt modelId="{D8C06712-F6F5-4FC6-8BAC-D61BA90DDA77}" type="pres">
      <dgm:prSet presAssocID="{81995D3A-BABB-43E2-8490-BCC2197C0A28}" presName="arrow" presStyleLbl="bgShp" presStyleIdx="0" presStyleCnt="1"/>
      <dgm:spPr/>
    </dgm:pt>
    <dgm:pt modelId="{27D98285-2F11-4A20-BDC4-EF4D44813DF7}" type="pres">
      <dgm:prSet presAssocID="{81995D3A-BABB-43E2-8490-BCC2197C0A28}" presName="linearProcess" presStyleCnt="0"/>
      <dgm:spPr/>
    </dgm:pt>
    <dgm:pt modelId="{08D9895C-2E94-44E7-8A00-60730F020355}" type="pres">
      <dgm:prSet presAssocID="{06E1008A-0097-44F2-9B18-0643A5148E1D}" presName="textNode" presStyleLbl="node1" presStyleIdx="0" presStyleCnt="3">
        <dgm:presLayoutVars>
          <dgm:bulletEnabled val="1"/>
        </dgm:presLayoutVars>
      </dgm:prSet>
      <dgm:spPr/>
    </dgm:pt>
    <dgm:pt modelId="{20EEB8B8-4622-4F56-98C3-FDDA85BFC5BD}" type="pres">
      <dgm:prSet presAssocID="{552BE453-88BC-4B80-A63A-01543D4DF01B}" presName="sibTrans" presStyleCnt="0"/>
      <dgm:spPr/>
    </dgm:pt>
    <dgm:pt modelId="{66F451C6-9B97-4626-80E4-29D0B4B67FE3}" type="pres">
      <dgm:prSet presAssocID="{D1CA06D7-B601-46CB-A214-7AE83255E895}" presName="textNode" presStyleLbl="node1" presStyleIdx="1" presStyleCnt="3">
        <dgm:presLayoutVars>
          <dgm:bulletEnabled val="1"/>
        </dgm:presLayoutVars>
      </dgm:prSet>
      <dgm:spPr/>
    </dgm:pt>
    <dgm:pt modelId="{2BDAD08E-F8E0-4E40-9B94-FBB3A728DD56}" type="pres">
      <dgm:prSet presAssocID="{10D66FD8-CC55-49E2-A639-E89C466E6F57}" presName="sibTrans" presStyleCnt="0"/>
      <dgm:spPr/>
    </dgm:pt>
    <dgm:pt modelId="{963A408E-AF8A-4ABE-8043-28F5ED3A5B72}" type="pres">
      <dgm:prSet presAssocID="{6CF16D63-9ED5-4B9B-959A-91E2992A73B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4C17D7B-5447-4687-B6EB-BD40380CFDA5}" type="presOf" srcId="{06E1008A-0097-44F2-9B18-0643A5148E1D}" destId="{08D9895C-2E94-44E7-8A00-60730F020355}" srcOrd="0" destOrd="0" presId="urn:microsoft.com/office/officeart/2005/8/layout/hProcess9"/>
    <dgm:cxn modelId="{F14CDEE4-BCE2-4D59-B937-AE9373E45944}" type="presOf" srcId="{81995D3A-BABB-43E2-8490-BCC2197C0A28}" destId="{4D6187E1-509E-4F54-82B0-597AE22AF823}" srcOrd="0" destOrd="0" presId="urn:microsoft.com/office/officeart/2005/8/layout/hProcess9"/>
    <dgm:cxn modelId="{6DD076B4-EBE7-4073-A8F0-A415D2D12090}" srcId="{81995D3A-BABB-43E2-8490-BCC2197C0A28}" destId="{06E1008A-0097-44F2-9B18-0643A5148E1D}" srcOrd="0" destOrd="0" parTransId="{42F21A78-CFCF-4FAF-AE26-0201069BC89E}" sibTransId="{552BE453-88BC-4B80-A63A-01543D4DF01B}"/>
    <dgm:cxn modelId="{C12FDB11-07F5-4179-BBCE-D2E840C9103F}" type="presOf" srcId="{D1CA06D7-B601-46CB-A214-7AE83255E895}" destId="{66F451C6-9B97-4626-80E4-29D0B4B67FE3}" srcOrd="0" destOrd="0" presId="urn:microsoft.com/office/officeart/2005/8/layout/hProcess9"/>
    <dgm:cxn modelId="{D9743B1D-18B9-437B-B202-784F1B4FF003}" srcId="{81995D3A-BABB-43E2-8490-BCC2197C0A28}" destId="{D1CA06D7-B601-46CB-A214-7AE83255E895}" srcOrd="1" destOrd="0" parTransId="{BDB95CD8-D141-4BD7-B0A1-876F67AAA097}" sibTransId="{10D66FD8-CC55-49E2-A639-E89C466E6F57}"/>
    <dgm:cxn modelId="{8ED47590-5BCB-43F5-A2B1-E9BBC875E6F7}" type="presOf" srcId="{6CF16D63-9ED5-4B9B-959A-91E2992A73B8}" destId="{963A408E-AF8A-4ABE-8043-28F5ED3A5B72}" srcOrd="0" destOrd="0" presId="urn:microsoft.com/office/officeart/2005/8/layout/hProcess9"/>
    <dgm:cxn modelId="{B9B04028-9AD3-4AF0-B665-7150BF116F4E}" srcId="{81995D3A-BABB-43E2-8490-BCC2197C0A28}" destId="{6CF16D63-9ED5-4B9B-959A-91E2992A73B8}" srcOrd="2" destOrd="0" parTransId="{F470BAA6-D634-444C-B9D3-4DD66948AA76}" sibTransId="{0499E80F-61EA-4B99-A1A3-A3BEBCC0513C}"/>
    <dgm:cxn modelId="{0C13B9B3-2EE1-4031-A0A0-B7A1A4933E80}" type="presParOf" srcId="{4D6187E1-509E-4F54-82B0-597AE22AF823}" destId="{D8C06712-F6F5-4FC6-8BAC-D61BA90DDA77}" srcOrd="0" destOrd="0" presId="urn:microsoft.com/office/officeart/2005/8/layout/hProcess9"/>
    <dgm:cxn modelId="{DD990525-1648-4712-A05E-DE61DB4F606D}" type="presParOf" srcId="{4D6187E1-509E-4F54-82B0-597AE22AF823}" destId="{27D98285-2F11-4A20-BDC4-EF4D44813DF7}" srcOrd="1" destOrd="0" presId="urn:microsoft.com/office/officeart/2005/8/layout/hProcess9"/>
    <dgm:cxn modelId="{B4C5BF8F-FB27-4051-8157-B1B800F8F470}" type="presParOf" srcId="{27D98285-2F11-4A20-BDC4-EF4D44813DF7}" destId="{08D9895C-2E94-44E7-8A00-60730F020355}" srcOrd="0" destOrd="0" presId="urn:microsoft.com/office/officeart/2005/8/layout/hProcess9"/>
    <dgm:cxn modelId="{0EA65F6C-5363-4D1C-AFF1-98D1F2C64431}" type="presParOf" srcId="{27D98285-2F11-4A20-BDC4-EF4D44813DF7}" destId="{20EEB8B8-4622-4F56-98C3-FDDA85BFC5BD}" srcOrd="1" destOrd="0" presId="urn:microsoft.com/office/officeart/2005/8/layout/hProcess9"/>
    <dgm:cxn modelId="{586BACC3-1A6B-4E8F-9F85-C0E3F2510BDE}" type="presParOf" srcId="{27D98285-2F11-4A20-BDC4-EF4D44813DF7}" destId="{66F451C6-9B97-4626-80E4-29D0B4B67FE3}" srcOrd="2" destOrd="0" presId="urn:microsoft.com/office/officeart/2005/8/layout/hProcess9"/>
    <dgm:cxn modelId="{010E1FEF-C2B0-4C34-928F-5260BF9B4A19}" type="presParOf" srcId="{27D98285-2F11-4A20-BDC4-EF4D44813DF7}" destId="{2BDAD08E-F8E0-4E40-9B94-FBB3A728DD56}" srcOrd="3" destOrd="0" presId="urn:microsoft.com/office/officeart/2005/8/layout/hProcess9"/>
    <dgm:cxn modelId="{EAB0DB5C-D82D-4D01-B07B-4FF1E9403093}" type="presParOf" srcId="{27D98285-2F11-4A20-BDC4-EF4D44813DF7}" destId="{963A408E-AF8A-4ABE-8043-28F5ED3A5B7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F08E5A6-4ABC-4810-A528-128DEA3B580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4773D2-1295-48D4-B1DC-1E2ECE05F126}">
      <dgm:prSet/>
      <dgm:spPr/>
      <dgm:t>
        <a:bodyPr/>
        <a:lstStyle/>
        <a:p>
          <a:pPr rtl="0"/>
          <a:r>
            <a:rPr lang="es-ES" smtClean="0"/>
            <a:t>Niveles de medición: </a:t>
          </a:r>
          <a:r>
            <a:rPr lang="es-ES" b="1" smtClean="0"/>
            <a:t>De intervalo</a:t>
          </a:r>
          <a:endParaRPr lang="en-US"/>
        </a:p>
      </dgm:t>
    </dgm:pt>
    <dgm:pt modelId="{E79CFB50-66DD-4FDD-B3B0-B85FE2290A05}" type="parTrans" cxnId="{7937C1D2-6CDF-46B9-A74A-B6CB379C12C9}">
      <dgm:prSet/>
      <dgm:spPr/>
      <dgm:t>
        <a:bodyPr/>
        <a:lstStyle/>
        <a:p>
          <a:endParaRPr lang="es-ES"/>
        </a:p>
      </dgm:t>
    </dgm:pt>
    <dgm:pt modelId="{2295DA82-D524-495A-ABD9-ECCBE1485266}" type="sibTrans" cxnId="{7937C1D2-6CDF-46B9-A74A-B6CB379C12C9}">
      <dgm:prSet/>
      <dgm:spPr/>
      <dgm:t>
        <a:bodyPr/>
        <a:lstStyle/>
        <a:p>
          <a:endParaRPr lang="es-ES"/>
        </a:p>
      </dgm:t>
    </dgm:pt>
    <dgm:pt modelId="{13C84741-09D2-4D5F-A7CB-26337A9DB793}" type="pres">
      <dgm:prSet presAssocID="{4F08E5A6-4ABC-4810-A528-128DEA3B580E}" presName="Name0" presStyleCnt="0">
        <dgm:presLayoutVars>
          <dgm:dir/>
          <dgm:animLvl val="lvl"/>
          <dgm:resizeHandles val="exact"/>
        </dgm:presLayoutVars>
      </dgm:prSet>
      <dgm:spPr/>
    </dgm:pt>
    <dgm:pt modelId="{C64554F9-89C8-455A-BE9A-CFE1551B8B6B}" type="pres">
      <dgm:prSet presAssocID="{E94773D2-1295-48D4-B1DC-1E2ECE05F126}" presName="linNode" presStyleCnt="0"/>
      <dgm:spPr/>
    </dgm:pt>
    <dgm:pt modelId="{F80C17F7-F49E-4001-9EDB-BB6A203742A2}" type="pres">
      <dgm:prSet presAssocID="{E94773D2-1295-48D4-B1DC-1E2ECE05F126}" presName="parentText" presStyleLbl="node1" presStyleIdx="0" presStyleCnt="1" custScaleX="181539">
        <dgm:presLayoutVars>
          <dgm:chMax val="1"/>
          <dgm:bulletEnabled val="1"/>
        </dgm:presLayoutVars>
      </dgm:prSet>
      <dgm:spPr/>
    </dgm:pt>
  </dgm:ptLst>
  <dgm:cxnLst>
    <dgm:cxn modelId="{4542D495-CB8B-4F55-9333-638013B0DC1A}" type="presOf" srcId="{E94773D2-1295-48D4-B1DC-1E2ECE05F126}" destId="{F80C17F7-F49E-4001-9EDB-BB6A203742A2}" srcOrd="0" destOrd="0" presId="urn:microsoft.com/office/officeart/2005/8/layout/vList5"/>
    <dgm:cxn modelId="{7937C1D2-6CDF-46B9-A74A-B6CB379C12C9}" srcId="{4F08E5A6-4ABC-4810-A528-128DEA3B580E}" destId="{E94773D2-1295-48D4-B1DC-1E2ECE05F126}" srcOrd="0" destOrd="0" parTransId="{E79CFB50-66DD-4FDD-B3B0-B85FE2290A05}" sibTransId="{2295DA82-D524-495A-ABD9-ECCBE1485266}"/>
    <dgm:cxn modelId="{DC067D8E-65F8-41EF-9635-737E6F4DE519}" type="presOf" srcId="{4F08E5A6-4ABC-4810-A528-128DEA3B580E}" destId="{13C84741-09D2-4D5F-A7CB-26337A9DB793}" srcOrd="0" destOrd="0" presId="urn:microsoft.com/office/officeart/2005/8/layout/vList5"/>
    <dgm:cxn modelId="{805AEC57-0018-4481-9353-92947B3B96EC}" type="presParOf" srcId="{13C84741-09D2-4D5F-A7CB-26337A9DB793}" destId="{C64554F9-89C8-455A-BE9A-CFE1551B8B6B}" srcOrd="0" destOrd="0" presId="urn:microsoft.com/office/officeart/2005/8/layout/vList5"/>
    <dgm:cxn modelId="{6C07C381-8719-4E64-9C43-64F9E2AA187B}" type="presParOf" srcId="{C64554F9-89C8-455A-BE9A-CFE1551B8B6B}" destId="{F80C17F7-F49E-4001-9EDB-BB6A203742A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C432713-2ED3-4A74-AE19-ADF08538787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6989C8BF-1E53-4D15-B241-73C4018B887D}">
      <dgm:prSet/>
      <dgm:spPr/>
      <dgm:t>
        <a:bodyPr/>
        <a:lstStyle/>
        <a:p>
          <a:pPr rtl="0"/>
          <a:r>
            <a:rPr lang="es-ES" smtClean="0"/>
            <a:t>El nivel de intervalo de medición es el nivel inmediato superior</a:t>
          </a:r>
          <a:endParaRPr lang="en-US"/>
        </a:p>
      </dgm:t>
    </dgm:pt>
    <dgm:pt modelId="{0974B5CA-B0C3-4F6E-890B-34F1FBE490F4}" type="parTrans" cxnId="{50411ED5-4065-4501-9F39-569B7DB7B61E}">
      <dgm:prSet/>
      <dgm:spPr/>
      <dgm:t>
        <a:bodyPr/>
        <a:lstStyle/>
        <a:p>
          <a:endParaRPr lang="es-ES"/>
        </a:p>
      </dgm:t>
    </dgm:pt>
    <dgm:pt modelId="{3BFFD026-5FA4-4814-9FE4-E75C05564D50}" type="sibTrans" cxnId="{50411ED5-4065-4501-9F39-569B7DB7B61E}">
      <dgm:prSet/>
      <dgm:spPr/>
      <dgm:t>
        <a:bodyPr/>
        <a:lstStyle/>
        <a:p>
          <a:endParaRPr lang="es-ES"/>
        </a:p>
      </dgm:t>
    </dgm:pt>
    <dgm:pt modelId="{2D259411-A749-4803-A30C-638F8E4D6903}">
      <dgm:prSet/>
      <dgm:spPr/>
      <dgm:t>
        <a:bodyPr/>
        <a:lstStyle/>
        <a:p>
          <a:pPr rtl="0"/>
          <a:r>
            <a:rPr lang="es-ES" smtClean="0"/>
            <a:t>Incluye todas las características del nivel ordinal, pero, además, la diferencia entre valores constituye una magnitud constante</a:t>
          </a:r>
          <a:endParaRPr lang="en-US"/>
        </a:p>
      </dgm:t>
    </dgm:pt>
    <dgm:pt modelId="{EA34161E-6CD5-420C-83DD-8FF482DA6B5E}" type="parTrans" cxnId="{31C1F4EA-DE22-4C4E-A59D-DFE3BB59F0DC}">
      <dgm:prSet/>
      <dgm:spPr/>
      <dgm:t>
        <a:bodyPr/>
        <a:lstStyle/>
        <a:p>
          <a:endParaRPr lang="es-ES"/>
        </a:p>
      </dgm:t>
    </dgm:pt>
    <dgm:pt modelId="{C2E667B6-4F02-45FA-AD23-E3566CD5B3DE}" type="sibTrans" cxnId="{31C1F4EA-DE22-4C4E-A59D-DFE3BB59F0DC}">
      <dgm:prSet/>
      <dgm:spPr/>
      <dgm:t>
        <a:bodyPr/>
        <a:lstStyle/>
        <a:p>
          <a:endParaRPr lang="es-ES"/>
        </a:p>
      </dgm:t>
    </dgm:pt>
    <dgm:pt modelId="{4092314A-D7B2-44BB-8BD5-F45547126757}">
      <dgm:prSet/>
      <dgm:spPr/>
      <dgm:t>
        <a:bodyPr/>
        <a:lstStyle/>
        <a:p>
          <a:pPr rtl="0"/>
          <a:r>
            <a:rPr lang="es-ES" smtClean="0"/>
            <a:t>Es importante destacar que 0 es un punto más en la escala</a:t>
          </a:r>
          <a:endParaRPr lang="en-US"/>
        </a:p>
      </dgm:t>
    </dgm:pt>
    <dgm:pt modelId="{61FB3BCA-46CA-4CB7-B119-A2A7091AF389}" type="parTrans" cxnId="{DF668F27-2E98-4228-827F-EC3946A265B3}">
      <dgm:prSet/>
      <dgm:spPr/>
      <dgm:t>
        <a:bodyPr/>
        <a:lstStyle/>
        <a:p>
          <a:endParaRPr lang="es-ES"/>
        </a:p>
      </dgm:t>
    </dgm:pt>
    <dgm:pt modelId="{27932296-4BBE-4062-B79B-F2689650E132}" type="sibTrans" cxnId="{DF668F27-2E98-4228-827F-EC3946A265B3}">
      <dgm:prSet/>
      <dgm:spPr/>
      <dgm:t>
        <a:bodyPr/>
        <a:lstStyle/>
        <a:p>
          <a:endParaRPr lang="es-ES"/>
        </a:p>
      </dgm:t>
    </dgm:pt>
    <dgm:pt modelId="{D1C6544D-46C1-4CBD-9F5E-896731AEEC4A}">
      <dgm:prSet/>
      <dgm:spPr/>
      <dgm:t>
        <a:bodyPr/>
        <a:lstStyle/>
        <a:p>
          <a:pPr rtl="0"/>
          <a:r>
            <a:rPr lang="es-ES" smtClean="0"/>
            <a:t>Las clasificaciones de datos se ordenan de acuerdo con el grado que posea de la característica en cuestión.</a:t>
          </a:r>
          <a:endParaRPr lang="en-US"/>
        </a:p>
      </dgm:t>
    </dgm:pt>
    <dgm:pt modelId="{7CF3EF8F-C642-4E69-843A-15C5F1450AC8}" type="parTrans" cxnId="{B6C770B1-A99A-4993-8415-AB52040E09F0}">
      <dgm:prSet/>
      <dgm:spPr/>
      <dgm:t>
        <a:bodyPr/>
        <a:lstStyle/>
        <a:p>
          <a:endParaRPr lang="es-ES"/>
        </a:p>
      </dgm:t>
    </dgm:pt>
    <dgm:pt modelId="{57339008-A307-49A0-A807-F9541E09E1F0}" type="sibTrans" cxnId="{B6C770B1-A99A-4993-8415-AB52040E09F0}">
      <dgm:prSet/>
      <dgm:spPr/>
      <dgm:t>
        <a:bodyPr/>
        <a:lstStyle/>
        <a:p>
          <a:endParaRPr lang="es-ES"/>
        </a:p>
      </dgm:t>
    </dgm:pt>
    <dgm:pt modelId="{736F6218-D755-4C7B-937F-F89BDA5316EC}">
      <dgm:prSet/>
      <dgm:spPr/>
      <dgm:t>
        <a:bodyPr/>
        <a:lstStyle/>
        <a:p>
          <a:pPr rtl="0"/>
          <a:r>
            <a:rPr lang="es-ES" smtClean="0"/>
            <a:t>Diferencias iguales en la característica representan diferencias iguales en las mediciones.</a:t>
          </a:r>
          <a:endParaRPr lang="en-US"/>
        </a:p>
      </dgm:t>
    </dgm:pt>
    <dgm:pt modelId="{822F3FBD-81DE-451A-89B1-3AD268D7ADEA}" type="parTrans" cxnId="{7540F14A-BEA4-4530-9C3D-DC499CB87C84}">
      <dgm:prSet/>
      <dgm:spPr/>
      <dgm:t>
        <a:bodyPr/>
        <a:lstStyle/>
        <a:p>
          <a:endParaRPr lang="es-ES"/>
        </a:p>
      </dgm:t>
    </dgm:pt>
    <dgm:pt modelId="{4F3DDB61-50A2-4C00-84DB-8808D1F03957}" type="sibTrans" cxnId="{7540F14A-BEA4-4530-9C3D-DC499CB87C84}">
      <dgm:prSet/>
      <dgm:spPr/>
      <dgm:t>
        <a:bodyPr/>
        <a:lstStyle/>
        <a:p>
          <a:endParaRPr lang="es-ES"/>
        </a:p>
      </dgm:t>
    </dgm:pt>
    <dgm:pt modelId="{B8B8A383-88DD-41AA-AFD9-7931CB3DBB66}" type="pres">
      <dgm:prSet presAssocID="{6C432713-2ED3-4A74-AE19-ADF085387878}" presName="Name0" presStyleCnt="0">
        <dgm:presLayoutVars>
          <dgm:dir/>
          <dgm:animLvl val="lvl"/>
          <dgm:resizeHandles val="exact"/>
        </dgm:presLayoutVars>
      </dgm:prSet>
      <dgm:spPr/>
    </dgm:pt>
    <dgm:pt modelId="{DC7EA704-0087-4745-8213-EBF7A706B97F}" type="pres">
      <dgm:prSet presAssocID="{6989C8BF-1E53-4D15-B241-73C4018B887D}" presName="linNode" presStyleCnt="0"/>
      <dgm:spPr/>
    </dgm:pt>
    <dgm:pt modelId="{732C7A67-6A3E-40C4-A533-699C1B186DCD}" type="pres">
      <dgm:prSet presAssocID="{6989C8BF-1E53-4D15-B241-73C4018B887D}" presName="parentText" presStyleLbl="node1" presStyleIdx="0" presStyleCnt="5" custScaleX="205694">
        <dgm:presLayoutVars>
          <dgm:chMax val="1"/>
          <dgm:bulletEnabled val="1"/>
        </dgm:presLayoutVars>
      </dgm:prSet>
      <dgm:spPr/>
    </dgm:pt>
    <dgm:pt modelId="{664F2AC0-B16C-4EA2-A704-F187A288A96C}" type="pres">
      <dgm:prSet presAssocID="{3BFFD026-5FA4-4814-9FE4-E75C05564D50}" presName="sp" presStyleCnt="0"/>
      <dgm:spPr/>
    </dgm:pt>
    <dgm:pt modelId="{3BF15E3C-E64C-4B6A-A34B-02C2CD590F8A}" type="pres">
      <dgm:prSet presAssocID="{2D259411-A749-4803-A30C-638F8E4D6903}" presName="linNode" presStyleCnt="0"/>
      <dgm:spPr/>
    </dgm:pt>
    <dgm:pt modelId="{F4FC8CDE-0789-4EC2-8DCB-56BC149FECCB}" type="pres">
      <dgm:prSet presAssocID="{2D259411-A749-4803-A30C-638F8E4D6903}" presName="parentText" presStyleLbl="node1" presStyleIdx="1" presStyleCnt="5" custScaleX="205694">
        <dgm:presLayoutVars>
          <dgm:chMax val="1"/>
          <dgm:bulletEnabled val="1"/>
        </dgm:presLayoutVars>
      </dgm:prSet>
      <dgm:spPr/>
    </dgm:pt>
    <dgm:pt modelId="{B41484CA-1760-491A-AEE0-4C697C3C5BE0}" type="pres">
      <dgm:prSet presAssocID="{C2E667B6-4F02-45FA-AD23-E3566CD5B3DE}" presName="sp" presStyleCnt="0"/>
      <dgm:spPr/>
    </dgm:pt>
    <dgm:pt modelId="{6E47D1FE-759C-43A5-82CC-2C85505BD127}" type="pres">
      <dgm:prSet presAssocID="{4092314A-D7B2-44BB-8BD5-F45547126757}" presName="linNode" presStyleCnt="0"/>
      <dgm:spPr/>
    </dgm:pt>
    <dgm:pt modelId="{1A110046-4300-4378-BF42-E366F143E105}" type="pres">
      <dgm:prSet presAssocID="{4092314A-D7B2-44BB-8BD5-F45547126757}" presName="parentText" presStyleLbl="node1" presStyleIdx="2" presStyleCnt="5" custScaleX="205694">
        <dgm:presLayoutVars>
          <dgm:chMax val="1"/>
          <dgm:bulletEnabled val="1"/>
        </dgm:presLayoutVars>
      </dgm:prSet>
      <dgm:spPr/>
    </dgm:pt>
    <dgm:pt modelId="{AD6124A4-3D40-4056-BFF6-954107943AE2}" type="pres">
      <dgm:prSet presAssocID="{27932296-4BBE-4062-B79B-F2689650E132}" presName="sp" presStyleCnt="0"/>
      <dgm:spPr/>
    </dgm:pt>
    <dgm:pt modelId="{EC3AD772-31D4-4802-8942-467B963C1121}" type="pres">
      <dgm:prSet presAssocID="{D1C6544D-46C1-4CBD-9F5E-896731AEEC4A}" presName="linNode" presStyleCnt="0"/>
      <dgm:spPr/>
    </dgm:pt>
    <dgm:pt modelId="{449E47FB-1D45-4548-A3CE-AD786A5EF98F}" type="pres">
      <dgm:prSet presAssocID="{D1C6544D-46C1-4CBD-9F5E-896731AEEC4A}" presName="parentText" presStyleLbl="node1" presStyleIdx="3" presStyleCnt="5" custScaleX="205694">
        <dgm:presLayoutVars>
          <dgm:chMax val="1"/>
          <dgm:bulletEnabled val="1"/>
        </dgm:presLayoutVars>
      </dgm:prSet>
      <dgm:spPr/>
    </dgm:pt>
    <dgm:pt modelId="{C4E67AE9-8172-4257-885B-D63E70BF4A98}" type="pres">
      <dgm:prSet presAssocID="{57339008-A307-49A0-A807-F9541E09E1F0}" presName="sp" presStyleCnt="0"/>
      <dgm:spPr/>
    </dgm:pt>
    <dgm:pt modelId="{1690E164-6F37-4E15-B9D1-79E289761336}" type="pres">
      <dgm:prSet presAssocID="{736F6218-D755-4C7B-937F-F89BDA5316EC}" presName="linNode" presStyleCnt="0"/>
      <dgm:spPr/>
    </dgm:pt>
    <dgm:pt modelId="{D5BD4A9B-6664-4014-B5F3-32A43C8F0820}" type="pres">
      <dgm:prSet presAssocID="{736F6218-D755-4C7B-937F-F89BDA5316EC}" presName="parentText" presStyleLbl="node1" presStyleIdx="4" presStyleCnt="5" custScaleX="205694">
        <dgm:presLayoutVars>
          <dgm:chMax val="1"/>
          <dgm:bulletEnabled val="1"/>
        </dgm:presLayoutVars>
      </dgm:prSet>
      <dgm:spPr/>
    </dgm:pt>
  </dgm:ptLst>
  <dgm:cxnLst>
    <dgm:cxn modelId="{34F1851B-858F-43A5-8BF1-9093B388E8C0}" type="presOf" srcId="{6C432713-2ED3-4A74-AE19-ADF085387878}" destId="{B8B8A383-88DD-41AA-AFD9-7931CB3DBB66}" srcOrd="0" destOrd="0" presId="urn:microsoft.com/office/officeart/2005/8/layout/vList5"/>
    <dgm:cxn modelId="{0F70367C-FF47-4EBE-A8E9-291739814C54}" type="presOf" srcId="{736F6218-D755-4C7B-937F-F89BDA5316EC}" destId="{D5BD4A9B-6664-4014-B5F3-32A43C8F0820}" srcOrd="0" destOrd="0" presId="urn:microsoft.com/office/officeart/2005/8/layout/vList5"/>
    <dgm:cxn modelId="{DF668F27-2E98-4228-827F-EC3946A265B3}" srcId="{6C432713-2ED3-4A74-AE19-ADF085387878}" destId="{4092314A-D7B2-44BB-8BD5-F45547126757}" srcOrd="2" destOrd="0" parTransId="{61FB3BCA-46CA-4CB7-B119-A2A7091AF389}" sibTransId="{27932296-4BBE-4062-B79B-F2689650E132}"/>
    <dgm:cxn modelId="{B6C770B1-A99A-4993-8415-AB52040E09F0}" srcId="{6C432713-2ED3-4A74-AE19-ADF085387878}" destId="{D1C6544D-46C1-4CBD-9F5E-896731AEEC4A}" srcOrd="3" destOrd="0" parTransId="{7CF3EF8F-C642-4E69-843A-15C5F1450AC8}" sibTransId="{57339008-A307-49A0-A807-F9541E09E1F0}"/>
    <dgm:cxn modelId="{B0F6056A-99C4-4C9D-B628-DCD8BE67045E}" type="presOf" srcId="{D1C6544D-46C1-4CBD-9F5E-896731AEEC4A}" destId="{449E47FB-1D45-4548-A3CE-AD786A5EF98F}" srcOrd="0" destOrd="0" presId="urn:microsoft.com/office/officeart/2005/8/layout/vList5"/>
    <dgm:cxn modelId="{44977001-1BBC-4E4E-93D0-9115E14531B0}" type="presOf" srcId="{6989C8BF-1E53-4D15-B241-73C4018B887D}" destId="{732C7A67-6A3E-40C4-A533-699C1B186DCD}" srcOrd="0" destOrd="0" presId="urn:microsoft.com/office/officeart/2005/8/layout/vList5"/>
    <dgm:cxn modelId="{D84E3FAA-238A-4053-978C-56CC51DB5CCC}" type="presOf" srcId="{4092314A-D7B2-44BB-8BD5-F45547126757}" destId="{1A110046-4300-4378-BF42-E366F143E105}" srcOrd="0" destOrd="0" presId="urn:microsoft.com/office/officeart/2005/8/layout/vList5"/>
    <dgm:cxn modelId="{50411ED5-4065-4501-9F39-569B7DB7B61E}" srcId="{6C432713-2ED3-4A74-AE19-ADF085387878}" destId="{6989C8BF-1E53-4D15-B241-73C4018B887D}" srcOrd="0" destOrd="0" parTransId="{0974B5CA-B0C3-4F6E-890B-34F1FBE490F4}" sibTransId="{3BFFD026-5FA4-4814-9FE4-E75C05564D50}"/>
    <dgm:cxn modelId="{5F9DCEC1-B0B1-41D2-A905-FE3C5E3CED8C}" type="presOf" srcId="{2D259411-A749-4803-A30C-638F8E4D6903}" destId="{F4FC8CDE-0789-4EC2-8DCB-56BC149FECCB}" srcOrd="0" destOrd="0" presId="urn:microsoft.com/office/officeart/2005/8/layout/vList5"/>
    <dgm:cxn modelId="{31C1F4EA-DE22-4C4E-A59D-DFE3BB59F0DC}" srcId="{6C432713-2ED3-4A74-AE19-ADF085387878}" destId="{2D259411-A749-4803-A30C-638F8E4D6903}" srcOrd="1" destOrd="0" parTransId="{EA34161E-6CD5-420C-83DD-8FF482DA6B5E}" sibTransId="{C2E667B6-4F02-45FA-AD23-E3566CD5B3DE}"/>
    <dgm:cxn modelId="{7540F14A-BEA4-4530-9C3D-DC499CB87C84}" srcId="{6C432713-2ED3-4A74-AE19-ADF085387878}" destId="{736F6218-D755-4C7B-937F-F89BDA5316EC}" srcOrd="4" destOrd="0" parTransId="{822F3FBD-81DE-451A-89B1-3AD268D7ADEA}" sibTransId="{4F3DDB61-50A2-4C00-84DB-8808D1F03957}"/>
    <dgm:cxn modelId="{A6FEB9D2-7349-4B6F-AC84-F23BFAE58E18}" type="presParOf" srcId="{B8B8A383-88DD-41AA-AFD9-7931CB3DBB66}" destId="{DC7EA704-0087-4745-8213-EBF7A706B97F}" srcOrd="0" destOrd="0" presId="urn:microsoft.com/office/officeart/2005/8/layout/vList5"/>
    <dgm:cxn modelId="{92E24DA2-68D5-4C9A-99DD-3974229B259A}" type="presParOf" srcId="{DC7EA704-0087-4745-8213-EBF7A706B97F}" destId="{732C7A67-6A3E-40C4-A533-699C1B186DCD}" srcOrd="0" destOrd="0" presId="urn:microsoft.com/office/officeart/2005/8/layout/vList5"/>
    <dgm:cxn modelId="{C9B9DD33-C193-41BB-A657-1EA4160ECE56}" type="presParOf" srcId="{B8B8A383-88DD-41AA-AFD9-7931CB3DBB66}" destId="{664F2AC0-B16C-4EA2-A704-F187A288A96C}" srcOrd="1" destOrd="0" presId="urn:microsoft.com/office/officeart/2005/8/layout/vList5"/>
    <dgm:cxn modelId="{D1F1CF9F-11E6-4B9A-91FE-5798422FCC78}" type="presParOf" srcId="{B8B8A383-88DD-41AA-AFD9-7931CB3DBB66}" destId="{3BF15E3C-E64C-4B6A-A34B-02C2CD590F8A}" srcOrd="2" destOrd="0" presId="urn:microsoft.com/office/officeart/2005/8/layout/vList5"/>
    <dgm:cxn modelId="{723F5742-F389-48BC-97F8-5742C3A0980F}" type="presParOf" srcId="{3BF15E3C-E64C-4B6A-A34B-02C2CD590F8A}" destId="{F4FC8CDE-0789-4EC2-8DCB-56BC149FECCB}" srcOrd="0" destOrd="0" presId="urn:microsoft.com/office/officeart/2005/8/layout/vList5"/>
    <dgm:cxn modelId="{F111DA4A-D244-4780-8811-F65FA6A0BFEC}" type="presParOf" srcId="{B8B8A383-88DD-41AA-AFD9-7931CB3DBB66}" destId="{B41484CA-1760-491A-AEE0-4C697C3C5BE0}" srcOrd="3" destOrd="0" presId="urn:microsoft.com/office/officeart/2005/8/layout/vList5"/>
    <dgm:cxn modelId="{BD7D3F86-14A5-4FDA-BE19-4059C9395B39}" type="presParOf" srcId="{B8B8A383-88DD-41AA-AFD9-7931CB3DBB66}" destId="{6E47D1FE-759C-43A5-82CC-2C85505BD127}" srcOrd="4" destOrd="0" presId="urn:microsoft.com/office/officeart/2005/8/layout/vList5"/>
    <dgm:cxn modelId="{597F8B48-3572-4B3A-B235-E44E56661495}" type="presParOf" srcId="{6E47D1FE-759C-43A5-82CC-2C85505BD127}" destId="{1A110046-4300-4378-BF42-E366F143E105}" srcOrd="0" destOrd="0" presId="urn:microsoft.com/office/officeart/2005/8/layout/vList5"/>
    <dgm:cxn modelId="{9271D5AE-A4C5-4321-9E9A-0FBE2C10A833}" type="presParOf" srcId="{B8B8A383-88DD-41AA-AFD9-7931CB3DBB66}" destId="{AD6124A4-3D40-4056-BFF6-954107943AE2}" srcOrd="5" destOrd="0" presId="urn:microsoft.com/office/officeart/2005/8/layout/vList5"/>
    <dgm:cxn modelId="{9D44DAC9-1C90-4C12-AFCD-BD342EA969B0}" type="presParOf" srcId="{B8B8A383-88DD-41AA-AFD9-7931CB3DBB66}" destId="{EC3AD772-31D4-4802-8942-467B963C1121}" srcOrd="6" destOrd="0" presId="urn:microsoft.com/office/officeart/2005/8/layout/vList5"/>
    <dgm:cxn modelId="{27547920-176C-4127-9363-57113B23A116}" type="presParOf" srcId="{EC3AD772-31D4-4802-8942-467B963C1121}" destId="{449E47FB-1D45-4548-A3CE-AD786A5EF98F}" srcOrd="0" destOrd="0" presId="urn:microsoft.com/office/officeart/2005/8/layout/vList5"/>
    <dgm:cxn modelId="{774264DA-7620-4BA8-8B5E-D9C86E074268}" type="presParOf" srcId="{B8B8A383-88DD-41AA-AFD9-7931CB3DBB66}" destId="{C4E67AE9-8172-4257-885B-D63E70BF4A98}" srcOrd="7" destOrd="0" presId="urn:microsoft.com/office/officeart/2005/8/layout/vList5"/>
    <dgm:cxn modelId="{80255065-4322-4335-A3CC-DACE82630FF2}" type="presParOf" srcId="{B8B8A383-88DD-41AA-AFD9-7931CB3DBB66}" destId="{1690E164-6F37-4E15-B9D1-79E289761336}" srcOrd="8" destOrd="0" presId="urn:microsoft.com/office/officeart/2005/8/layout/vList5"/>
    <dgm:cxn modelId="{D6911951-E983-447F-B496-A18C4879BFD7}" type="presParOf" srcId="{1690E164-6F37-4E15-B9D1-79E289761336}" destId="{D5BD4A9B-6664-4014-B5F3-32A43C8F082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F08E5A6-4ABC-4810-A528-128DEA3B580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4773D2-1295-48D4-B1DC-1E2ECE05F126}">
      <dgm:prSet/>
      <dgm:spPr/>
      <dgm:t>
        <a:bodyPr/>
        <a:lstStyle/>
        <a:p>
          <a:pPr rtl="0"/>
          <a:r>
            <a:rPr lang="es-ES" smtClean="0"/>
            <a:t>Niveles de medición: </a:t>
          </a:r>
          <a:r>
            <a:rPr lang="es-ES" b="1" smtClean="0"/>
            <a:t>De intervalo</a:t>
          </a:r>
          <a:endParaRPr lang="en-US"/>
        </a:p>
      </dgm:t>
    </dgm:pt>
    <dgm:pt modelId="{E79CFB50-66DD-4FDD-B3B0-B85FE2290A05}" type="parTrans" cxnId="{7937C1D2-6CDF-46B9-A74A-B6CB379C12C9}">
      <dgm:prSet/>
      <dgm:spPr/>
      <dgm:t>
        <a:bodyPr/>
        <a:lstStyle/>
        <a:p>
          <a:endParaRPr lang="es-ES"/>
        </a:p>
      </dgm:t>
    </dgm:pt>
    <dgm:pt modelId="{2295DA82-D524-495A-ABD9-ECCBE1485266}" type="sibTrans" cxnId="{7937C1D2-6CDF-46B9-A74A-B6CB379C12C9}">
      <dgm:prSet/>
      <dgm:spPr/>
      <dgm:t>
        <a:bodyPr/>
        <a:lstStyle/>
        <a:p>
          <a:endParaRPr lang="es-ES"/>
        </a:p>
      </dgm:t>
    </dgm:pt>
    <dgm:pt modelId="{13C84741-09D2-4D5F-A7CB-26337A9DB793}" type="pres">
      <dgm:prSet presAssocID="{4F08E5A6-4ABC-4810-A528-128DEA3B580E}" presName="Name0" presStyleCnt="0">
        <dgm:presLayoutVars>
          <dgm:dir/>
          <dgm:animLvl val="lvl"/>
          <dgm:resizeHandles val="exact"/>
        </dgm:presLayoutVars>
      </dgm:prSet>
      <dgm:spPr/>
    </dgm:pt>
    <dgm:pt modelId="{C64554F9-89C8-455A-BE9A-CFE1551B8B6B}" type="pres">
      <dgm:prSet presAssocID="{E94773D2-1295-48D4-B1DC-1E2ECE05F126}" presName="linNode" presStyleCnt="0"/>
      <dgm:spPr/>
    </dgm:pt>
    <dgm:pt modelId="{F80C17F7-F49E-4001-9EDB-BB6A203742A2}" type="pres">
      <dgm:prSet presAssocID="{E94773D2-1295-48D4-B1DC-1E2ECE05F126}" presName="parentText" presStyleLbl="node1" presStyleIdx="0" presStyleCnt="1" custScaleX="181539">
        <dgm:presLayoutVars>
          <dgm:chMax val="1"/>
          <dgm:bulletEnabled val="1"/>
        </dgm:presLayoutVars>
      </dgm:prSet>
      <dgm:spPr/>
    </dgm:pt>
  </dgm:ptLst>
  <dgm:cxnLst>
    <dgm:cxn modelId="{4542D495-CB8B-4F55-9333-638013B0DC1A}" type="presOf" srcId="{E94773D2-1295-48D4-B1DC-1E2ECE05F126}" destId="{F80C17F7-F49E-4001-9EDB-BB6A203742A2}" srcOrd="0" destOrd="0" presId="urn:microsoft.com/office/officeart/2005/8/layout/vList5"/>
    <dgm:cxn modelId="{7937C1D2-6CDF-46B9-A74A-B6CB379C12C9}" srcId="{4F08E5A6-4ABC-4810-A528-128DEA3B580E}" destId="{E94773D2-1295-48D4-B1DC-1E2ECE05F126}" srcOrd="0" destOrd="0" parTransId="{E79CFB50-66DD-4FDD-B3B0-B85FE2290A05}" sibTransId="{2295DA82-D524-495A-ABD9-ECCBE1485266}"/>
    <dgm:cxn modelId="{DC067D8E-65F8-41EF-9635-737E6F4DE519}" type="presOf" srcId="{4F08E5A6-4ABC-4810-A528-128DEA3B580E}" destId="{13C84741-09D2-4D5F-A7CB-26337A9DB793}" srcOrd="0" destOrd="0" presId="urn:microsoft.com/office/officeart/2005/8/layout/vList5"/>
    <dgm:cxn modelId="{805AEC57-0018-4481-9353-92947B3B96EC}" type="presParOf" srcId="{13C84741-09D2-4D5F-A7CB-26337A9DB793}" destId="{C64554F9-89C8-455A-BE9A-CFE1551B8B6B}" srcOrd="0" destOrd="0" presId="urn:microsoft.com/office/officeart/2005/8/layout/vList5"/>
    <dgm:cxn modelId="{6C07C381-8719-4E64-9C43-64F9E2AA187B}" type="presParOf" srcId="{C64554F9-89C8-455A-BE9A-CFE1551B8B6B}" destId="{F80C17F7-F49E-4001-9EDB-BB6A203742A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6761FD5-7E93-41D7-AC8B-3D37981EFD52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5E17F5F0-DFA1-4934-B3B3-388475DE59A2}">
      <dgm:prSet/>
      <dgm:spPr/>
      <dgm:t>
        <a:bodyPr/>
        <a:lstStyle/>
        <a:p>
          <a:pPr rtl="0"/>
          <a:r>
            <a:rPr lang="es-ES" smtClean="0"/>
            <a:t>Grados de temperatura</a:t>
          </a:r>
          <a:endParaRPr lang="en-US"/>
        </a:p>
      </dgm:t>
    </dgm:pt>
    <dgm:pt modelId="{3CC0FEA8-6AF6-4A79-87B4-17BAC238EE95}" type="parTrans" cxnId="{80EF32E0-30F6-4014-AC2A-5E491FC01A9C}">
      <dgm:prSet/>
      <dgm:spPr/>
      <dgm:t>
        <a:bodyPr/>
        <a:lstStyle/>
        <a:p>
          <a:endParaRPr lang="es-ES"/>
        </a:p>
      </dgm:t>
    </dgm:pt>
    <dgm:pt modelId="{1EA94921-A079-4136-8E0B-1580890787D4}" type="sibTrans" cxnId="{80EF32E0-30F6-4014-AC2A-5E491FC01A9C}">
      <dgm:prSet/>
      <dgm:spPr/>
      <dgm:t>
        <a:bodyPr/>
        <a:lstStyle/>
        <a:p>
          <a:endParaRPr lang="es-ES"/>
        </a:p>
      </dgm:t>
    </dgm:pt>
    <dgm:pt modelId="{E4288D12-60B0-4454-B771-078E6B591B3C}">
      <dgm:prSet/>
      <dgm:spPr/>
      <dgm:t>
        <a:bodyPr/>
        <a:lstStyle/>
        <a:p>
          <a:pPr rtl="0"/>
          <a:r>
            <a:rPr lang="es-ES" smtClean="0"/>
            <a:t>Talla de ropa</a:t>
          </a:r>
          <a:endParaRPr lang="en-US"/>
        </a:p>
      </dgm:t>
    </dgm:pt>
    <dgm:pt modelId="{1E791339-8D37-4FDE-9DCD-4B1688691AE2}" type="parTrans" cxnId="{311EB900-F77E-42FD-842E-D6CDB6FF0591}">
      <dgm:prSet/>
      <dgm:spPr/>
      <dgm:t>
        <a:bodyPr/>
        <a:lstStyle/>
        <a:p>
          <a:endParaRPr lang="es-ES"/>
        </a:p>
      </dgm:t>
    </dgm:pt>
    <dgm:pt modelId="{7FEA6F58-9F4E-4299-96CC-2AB339AE4D07}" type="sibTrans" cxnId="{311EB900-F77E-42FD-842E-D6CDB6FF0591}">
      <dgm:prSet/>
      <dgm:spPr/>
      <dgm:t>
        <a:bodyPr/>
        <a:lstStyle/>
        <a:p>
          <a:endParaRPr lang="es-ES"/>
        </a:p>
      </dgm:t>
    </dgm:pt>
    <dgm:pt modelId="{97B02D95-B32D-425D-8C00-49663A389125}" type="pres">
      <dgm:prSet presAssocID="{76761FD5-7E93-41D7-AC8B-3D37981EFD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84C72F-8ECF-47D8-96A0-A1A00789B4D1}" type="pres">
      <dgm:prSet presAssocID="{5E17F5F0-DFA1-4934-B3B3-388475DE59A2}" presName="hierRoot1" presStyleCnt="0">
        <dgm:presLayoutVars>
          <dgm:hierBranch val="init"/>
        </dgm:presLayoutVars>
      </dgm:prSet>
      <dgm:spPr/>
    </dgm:pt>
    <dgm:pt modelId="{0895837C-B59D-4F9D-A846-B1BD52280BB6}" type="pres">
      <dgm:prSet presAssocID="{5E17F5F0-DFA1-4934-B3B3-388475DE59A2}" presName="rootComposite1" presStyleCnt="0"/>
      <dgm:spPr/>
    </dgm:pt>
    <dgm:pt modelId="{09EFDA19-5C5E-4CF2-9FF8-782D397FCFD9}" type="pres">
      <dgm:prSet presAssocID="{5E17F5F0-DFA1-4934-B3B3-388475DE59A2}" presName="rootText1" presStyleLbl="node0" presStyleIdx="0" presStyleCnt="2" custScaleX="59053" custScaleY="41470" custLinFactNeighborX="-107" custLinFactNeighborY="-37716">
        <dgm:presLayoutVars>
          <dgm:chPref val="3"/>
        </dgm:presLayoutVars>
      </dgm:prSet>
      <dgm:spPr/>
    </dgm:pt>
    <dgm:pt modelId="{4B1590E0-36F5-4535-BB0E-5E50B6BA0073}" type="pres">
      <dgm:prSet presAssocID="{5E17F5F0-DFA1-4934-B3B3-388475DE59A2}" presName="rootConnector1" presStyleLbl="node1" presStyleIdx="0" presStyleCnt="0"/>
      <dgm:spPr/>
    </dgm:pt>
    <dgm:pt modelId="{3A0DC800-4459-4A40-9EA4-B3E3F7BC6133}" type="pres">
      <dgm:prSet presAssocID="{5E17F5F0-DFA1-4934-B3B3-388475DE59A2}" presName="hierChild2" presStyleCnt="0"/>
      <dgm:spPr/>
    </dgm:pt>
    <dgm:pt modelId="{729866B4-66A4-4BC8-832E-BB1B8E258841}" type="pres">
      <dgm:prSet presAssocID="{5E17F5F0-DFA1-4934-B3B3-388475DE59A2}" presName="hierChild3" presStyleCnt="0"/>
      <dgm:spPr/>
    </dgm:pt>
    <dgm:pt modelId="{1534AA5A-59D0-4B63-873F-DD6A1F4BF1CA}" type="pres">
      <dgm:prSet presAssocID="{E4288D12-60B0-4454-B771-078E6B591B3C}" presName="hierRoot1" presStyleCnt="0">
        <dgm:presLayoutVars>
          <dgm:hierBranch val="init"/>
        </dgm:presLayoutVars>
      </dgm:prSet>
      <dgm:spPr/>
    </dgm:pt>
    <dgm:pt modelId="{F9F2DB83-2640-4D93-9940-F595513DBC37}" type="pres">
      <dgm:prSet presAssocID="{E4288D12-60B0-4454-B771-078E6B591B3C}" presName="rootComposite1" presStyleCnt="0"/>
      <dgm:spPr/>
    </dgm:pt>
    <dgm:pt modelId="{B4DF6F9B-1DA7-415C-ACAE-C9926D157075}" type="pres">
      <dgm:prSet presAssocID="{E4288D12-60B0-4454-B771-078E6B591B3C}" presName="rootText1" presStyleLbl="node0" presStyleIdx="1" presStyleCnt="2" custScaleX="59053" custScaleY="41470" custLinFactNeighborX="-107" custLinFactNeighborY="-37716">
        <dgm:presLayoutVars>
          <dgm:chPref val="3"/>
        </dgm:presLayoutVars>
      </dgm:prSet>
      <dgm:spPr/>
    </dgm:pt>
    <dgm:pt modelId="{D60A05EE-F461-404D-AF42-366C6173518A}" type="pres">
      <dgm:prSet presAssocID="{E4288D12-60B0-4454-B771-078E6B591B3C}" presName="rootConnector1" presStyleLbl="node1" presStyleIdx="0" presStyleCnt="0"/>
      <dgm:spPr/>
    </dgm:pt>
    <dgm:pt modelId="{479390E0-F367-4790-BEF7-B64A5F850145}" type="pres">
      <dgm:prSet presAssocID="{E4288D12-60B0-4454-B771-078E6B591B3C}" presName="hierChild2" presStyleCnt="0"/>
      <dgm:spPr/>
    </dgm:pt>
    <dgm:pt modelId="{4EF9B857-7DCB-4C17-A1D8-309165F06708}" type="pres">
      <dgm:prSet presAssocID="{E4288D12-60B0-4454-B771-078E6B591B3C}" presName="hierChild3" presStyleCnt="0"/>
      <dgm:spPr/>
    </dgm:pt>
  </dgm:ptLst>
  <dgm:cxnLst>
    <dgm:cxn modelId="{311EB900-F77E-42FD-842E-D6CDB6FF0591}" srcId="{76761FD5-7E93-41D7-AC8B-3D37981EFD52}" destId="{E4288D12-60B0-4454-B771-078E6B591B3C}" srcOrd="1" destOrd="0" parTransId="{1E791339-8D37-4FDE-9DCD-4B1688691AE2}" sibTransId="{7FEA6F58-9F4E-4299-96CC-2AB339AE4D07}"/>
    <dgm:cxn modelId="{C9E93669-9728-417B-A926-51DA14305D60}" type="presOf" srcId="{E4288D12-60B0-4454-B771-078E6B591B3C}" destId="{B4DF6F9B-1DA7-415C-ACAE-C9926D157075}" srcOrd="0" destOrd="0" presId="urn:microsoft.com/office/officeart/2005/8/layout/orgChart1"/>
    <dgm:cxn modelId="{80EF32E0-30F6-4014-AC2A-5E491FC01A9C}" srcId="{76761FD5-7E93-41D7-AC8B-3D37981EFD52}" destId="{5E17F5F0-DFA1-4934-B3B3-388475DE59A2}" srcOrd="0" destOrd="0" parTransId="{3CC0FEA8-6AF6-4A79-87B4-17BAC238EE95}" sibTransId="{1EA94921-A079-4136-8E0B-1580890787D4}"/>
    <dgm:cxn modelId="{2E31CF56-13CD-417B-87A9-EC8A3DFE5611}" type="presOf" srcId="{5E17F5F0-DFA1-4934-B3B3-388475DE59A2}" destId="{09EFDA19-5C5E-4CF2-9FF8-782D397FCFD9}" srcOrd="0" destOrd="0" presId="urn:microsoft.com/office/officeart/2005/8/layout/orgChart1"/>
    <dgm:cxn modelId="{A195FB8D-7EA8-4484-8EA8-7DE566D930DC}" type="presOf" srcId="{76761FD5-7E93-41D7-AC8B-3D37981EFD52}" destId="{97B02D95-B32D-425D-8C00-49663A389125}" srcOrd="0" destOrd="0" presId="urn:microsoft.com/office/officeart/2005/8/layout/orgChart1"/>
    <dgm:cxn modelId="{1DB8A643-01B4-4708-B375-F0366B4E455C}" type="presOf" srcId="{E4288D12-60B0-4454-B771-078E6B591B3C}" destId="{D60A05EE-F461-404D-AF42-366C6173518A}" srcOrd="1" destOrd="0" presId="urn:microsoft.com/office/officeart/2005/8/layout/orgChart1"/>
    <dgm:cxn modelId="{D70865CD-A3D3-4D9D-8011-0C7A551C9C30}" type="presOf" srcId="{5E17F5F0-DFA1-4934-B3B3-388475DE59A2}" destId="{4B1590E0-36F5-4535-BB0E-5E50B6BA0073}" srcOrd="1" destOrd="0" presId="urn:microsoft.com/office/officeart/2005/8/layout/orgChart1"/>
    <dgm:cxn modelId="{17EDBAAC-C9EB-4A1F-90D0-4921B7F8B496}" type="presParOf" srcId="{97B02D95-B32D-425D-8C00-49663A389125}" destId="{0F84C72F-8ECF-47D8-96A0-A1A00789B4D1}" srcOrd="0" destOrd="0" presId="urn:microsoft.com/office/officeart/2005/8/layout/orgChart1"/>
    <dgm:cxn modelId="{B3571CA1-4B03-4BDA-B5F0-48429A7191AB}" type="presParOf" srcId="{0F84C72F-8ECF-47D8-96A0-A1A00789B4D1}" destId="{0895837C-B59D-4F9D-A846-B1BD52280BB6}" srcOrd="0" destOrd="0" presId="urn:microsoft.com/office/officeart/2005/8/layout/orgChart1"/>
    <dgm:cxn modelId="{542CAFF2-5232-453A-92A5-445A4A1F2103}" type="presParOf" srcId="{0895837C-B59D-4F9D-A846-B1BD52280BB6}" destId="{09EFDA19-5C5E-4CF2-9FF8-782D397FCFD9}" srcOrd="0" destOrd="0" presId="urn:microsoft.com/office/officeart/2005/8/layout/orgChart1"/>
    <dgm:cxn modelId="{A4E50660-64D7-4FC8-BC9F-E26B0CBA8B82}" type="presParOf" srcId="{0895837C-B59D-4F9D-A846-B1BD52280BB6}" destId="{4B1590E0-36F5-4535-BB0E-5E50B6BA0073}" srcOrd="1" destOrd="0" presId="urn:microsoft.com/office/officeart/2005/8/layout/orgChart1"/>
    <dgm:cxn modelId="{C393802D-BC9C-42F0-8A33-C506ECDB8110}" type="presParOf" srcId="{0F84C72F-8ECF-47D8-96A0-A1A00789B4D1}" destId="{3A0DC800-4459-4A40-9EA4-B3E3F7BC6133}" srcOrd="1" destOrd="0" presId="urn:microsoft.com/office/officeart/2005/8/layout/orgChart1"/>
    <dgm:cxn modelId="{4F86E434-05EA-4C0F-9420-FE70109790FC}" type="presParOf" srcId="{0F84C72F-8ECF-47D8-96A0-A1A00789B4D1}" destId="{729866B4-66A4-4BC8-832E-BB1B8E258841}" srcOrd="2" destOrd="0" presId="urn:microsoft.com/office/officeart/2005/8/layout/orgChart1"/>
    <dgm:cxn modelId="{567634C5-81A8-44EA-999E-AA078E0BBE92}" type="presParOf" srcId="{97B02D95-B32D-425D-8C00-49663A389125}" destId="{1534AA5A-59D0-4B63-873F-DD6A1F4BF1CA}" srcOrd="1" destOrd="0" presId="urn:microsoft.com/office/officeart/2005/8/layout/orgChart1"/>
    <dgm:cxn modelId="{3331507D-C231-4D10-8D4D-233032B97D77}" type="presParOf" srcId="{1534AA5A-59D0-4B63-873F-DD6A1F4BF1CA}" destId="{F9F2DB83-2640-4D93-9940-F595513DBC37}" srcOrd="0" destOrd="0" presId="urn:microsoft.com/office/officeart/2005/8/layout/orgChart1"/>
    <dgm:cxn modelId="{ECB7641F-8BC3-47F8-86A2-06EBB3C0B3FD}" type="presParOf" srcId="{F9F2DB83-2640-4D93-9940-F595513DBC37}" destId="{B4DF6F9B-1DA7-415C-ACAE-C9926D157075}" srcOrd="0" destOrd="0" presId="urn:microsoft.com/office/officeart/2005/8/layout/orgChart1"/>
    <dgm:cxn modelId="{934A4EF3-EBB7-4A83-83FB-166BFC2C1516}" type="presParOf" srcId="{F9F2DB83-2640-4D93-9940-F595513DBC37}" destId="{D60A05EE-F461-404D-AF42-366C6173518A}" srcOrd="1" destOrd="0" presId="urn:microsoft.com/office/officeart/2005/8/layout/orgChart1"/>
    <dgm:cxn modelId="{2922EC3B-2ABB-45C5-A0DE-901651C528BE}" type="presParOf" srcId="{1534AA5A-59D0-4B63-873F-DD6A1F4BF1CA}" destId="{479390E0-F367-4790-BEF7-B64A5F850145}" srcOrd="1" destOrd="0" presId="urn:microsoft.com/office/officeart/2005/8/layout/orgChart1"/>
    <dgm:cxn modelId="{DC0DBFD0-1116-4C3E-A1DB-B025BF4D2AF9}" type="presParOf" srcId="{1534AA5A-59D0-4B63-873F-DD6A1F4BF1CA}" destId="{4EF9B857-7DCB-4C17-A1D8-309165F067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9504FC-DE57-4EA1-B33B-E1C38F20259A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C47355F7-3F0F-458C-9068-CF683BB76D8D}">
      <dgm:prSet/>
      <dgm:spPr/>
      <dgm:t>
        <a:bodyPr/>
        <a:lstStyle/>
        <a:p>
          <a:pPr algn="just" rtl="0"/>
          <a:r>
            <a:rPr lang="es-EC" dirty="0" smtClean="0">
              <a:solidFill>
                <a:schemeClr val="tx1"/>
              </a:solidFill>
            </a:rPr>
            <a:t>La primera razón consiste en que la información numérica prolifera por todas partes.</a:t>
          </a:r>
          <a:endParaRPr lang="es-EC" dirty="0">
            <a:solidFill>
              <a:schemeClr val="tx1"/>
            </a:solidFill>
          </a:endParaRPr>
        </a:p>
      </dgm:t>
    </dgm:pt>
    <dgm:pt modelId="{1937DA55-A728-4724-8D44-B2F91EF82DC4}" type="parTrans" cxnId="{418A97A7-FCE0-416F-A275-0B4FF7ABDE5C}">
      <dgm:prSet/>
      <dgm:spPr/>
      <dgm:t>
        <a:bodyPr/>
        <a:lstStyle/>
        <a:p>
          <a:endParaRPr lang="es-ES"/>
        </a:p>
      </dgm:t>
    </dgm:pt>
    <dgm:pt modelId="{187E05DC-4C2C-4722-AEDE-EEF6F17ACCBC}" type="sibTrans" cxnId="{418A97A7-FCE0-416F-A275-0B4FF7ABDE5C}">
      <dgm:prSet/>
      <dgm:spPr/>
      <dgm:t>
        <a:bodyPr/>
        <a:lstStyle/>
        <a:p>
          <a:endParaRPr lang="es-ES"/>
        </a:p>
      </dgm:t>
    </dgm:pt>
    <dgm:pt modelId="{29A9436C-0B73-41CE-9D8D-F067232C72B2}">
      <dgm:prSet/>
      <dgm:spPr/>
      <dgm:t>
        <a:bodyPr/>
        <a:lstStyle/>
        <a:p>
          <a:pPr algn="just" rtl="0"/>
          <a:r>
            <a:rPr lang="es-EC" dirty="0" smtClean="0">
              <a:solidFill>
                <a:schemeClr val="tx1"/>
              </a:solidFill>
            </a:rPr>
            <a:t>Una segunda razón para estudiar estadística estriba en que las técnicas estadísticas se emplean para tomar decisiones que afectan la vida diaria. Es decir que éstas inﬂuyen en su bienestar.</a:t>
          </a:r>
          <a:endParaRPr lang="es-EC" dirty="0">
            <a:solidFill>
              <a:schemeClr val="tx1"/>
            </a:solidFill>
          </a:endParaRPr>
        </a:p>
      </dgm:t>
    </dgm:pt>
    <dgm:pt modelId="{EA343DBF-CAA2-428D-B781-A18DEBC5C80B}" type="parTrans" cxnId="{E5072880-CB0E-4E37-9AC1-89251B99D658}">
      <dgm:prSet/>
      <dgm:spPr/>
      <dgm:t>
        <a:bodyPr/>
        <a:lstStyle/>
        <a:p>
          <a:endParaRPr lang="es-ES"/>
        </a:p>
      </dgm:t>
    </dgm:pt>
    <dgm:pt modelId="{CC1591C3-7B9B-4144-B736-98BAC764DF94}" type="sibTrans" cxnId="{E5072880-CB0E-4E37-9AC1-89251B99D658}">
      <dgm:prSet/>
      <dgm:spPr/>
      <dgm:t>
        <a:bodyPr/>
        <a:lstStyle/>
        <a:p>
          <a:endParaRPr lang="es-ES"/>
        </a:p>
      </dgm:t>
    </dgm:pt>
    <dgm:pt modelId="{14AB1FC0-0842-4567-A072-F735A65DD278}">
      <dgm:prSet/>
      <dgm:spPr/>
      <dgm:t>
        <a:bodyPr/>
        <a:lstStyle/>
        <a:p>
          <a:pPr algn="just" rtl="0"/>
          <a:r>
            <a:rPr lang="es-EC" dirty="0" smtClean="0">
              <a:solidFill>
                <a:schemeClr val="tx1"/>
              </a:solidFill>
            </a:rPr>
            <a:t>Una tercera razón, es que el conocimiento de sus métodos facilita la comprensión de la forma en que se toman decisiones y sus efectos.</a:t>
          </a:r>
          <a:endParaRPr lang="es-EC" dirty="0">
            <a:solidFill>
              <a:schemeClr val="tx1"/>
            </a:solidFill>
          </a:endParaRPr>
        </a:p>
      </dgm:t>
    </dgm:pt>
    <dgm:pt modelId="{B002A8F3-A945-4EA2-BF92-CB1EB1B23A6F}" type="parTrans" cxnId="{99D052CF-D97F-4C48-AB98-BBB57A1268B2}">
      <dgm:prSet/>
      <dgm:spPr/>
      <dgm:t>
        <a:bodyPr/>
        <a:lstStyle/>
        <a:p>
          <a:endParaRPr lang="es-ES"/>
        </a:p>
      </dgm:t>
    </dgm:pt>
    <dgm:pt modelId="{550F746E-A79E-4C88-833C-CB50D160C825}" type="sibTrans" cxnId="{99D052CF-D97F-4C48-AB98-BBB57A1268B2}">
      <dgm:prSet/>
      <dgm:spPr/>
      <dgm:t>
        <a:bodyPr/>
        <a:lstStyle/>
        <a:p>
          <a:endParaRPr lang="es-ES"/>
        </a:p>
      </dgm:t>
    </dgm:pt>
    <dgm:pt modelId="{2E7F1E75-1450-48D8-A846-564E63F022B9}" type="pres">
      <dgm:prSet presAssocID="{E49504FC-DE57-4EA1-B33B-E1C38F2025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9B4477A-99F7-41F2-992B-3C408348DBC9}" type="pres">
      <dgm:prSet presAssocID="{C47355F7-3F0F-458C-9068-CF683BB76D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267DF2-4F99-4912-8A36-A54A45234CF8}" type="pres">
      <dgm:prSet presAssocID="{187E05DC-4C2C-4722-AEDE-EEF6F17ACCBC}" presName="spacer" presStyleCnt="0"/>
      <dgm:spPr/>
    </dgm:pt>
    <dgm:pt modelId="{D1757BB5-8213-43D5-B2CF-8DDA900BE259}" type="pres">
      <dgm:prSet presAssocID="{29A9436C-0B73-41CE-9D8D-F067232C72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41F640-D7B1-404A-9332-93D9E49B1206}" type="pres">
      <dgm:prSet presAssocID="{CC1591C3-7B9B-4144-B736-98BAC764DF94}" presName="spacer" presStyleCnt="0"/>
      <dgm:spPr/>
    </dgm:pt>
    <dgm:pt modelId="{16068645-74E1-408B-B63A-935922351515}" type="pres">
      <dgm:prSet presAssocID="{14AB1FC0-0842-4567-A072-F735A65DD278}" presName="parentText" presStyleLbl="node1" presStyleIdx="2" presStyleCnt="3" custLinFactNeighborY="-7698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40F6D1A-62F8-4466-A84E-D7E7FB1BE33B}" type="presOf" srcId="{E49504FC-DE57-4EA1-B33B-E1C38F20259A}" destId="{2E7F1E75-1450-48D8-A846-564E63F022B9}" srcOrd="0" destOrd="0" presId="urn:microsoft.com/office/officeart/2005/8/layout/vList2"/>
    <dgm:cxn modelId="{8EFF9C06-7D59-4A0A-BEF2-E8D386E0675C}" type="presOf" srcId="{14AB1FC0-0842-4567-A072-F735A65DD278}" destId="{16068645-74E1-408B-B63A-935922351515}" srcOrd="0" destOrd="0" presId="urn:microsoft.com/office/officeart/2005/8/layout/vList2"/>
    <dgm:cxn modelId="{820A8B77-E7DF-4097-8158-9887FB0698BA}" type="presOf" srcId="{C47355F7-3F0F-458C-9068-CF683BB76D8D}" destId="{19B4477A-99F7-41F2-992B-3C408348DBC9}" srcOrd="0" destOrd="0" presId="urn:microsoft.com/office/officeart/2005/8/layout/vList2"/>
    <dgm:cxn modelId="{E5072880-CB0E-4E37-9AC1-89251B99D658}" srcId="{E49504FC-DE57-4EA1-B33B-E1C38F20259A}" destId="{29A9436C-0B73-41CE-9D8D-F067232C72B2}" srcOrd="1" destOrd="0" parTransId="{EA343DBF-CAA2-428D-B781-A18DEBC5C80B}" sibTransId="{CC1591C3-7B9B-4144-B736-98BAC764DF94}"/>
    <dgm:cxn modelId="{1B757AEA-378A-4287-9626-0BE2D61513D7}" type="presOf" srcId="{29A9436C-0B73-41CE-9D8D-F067232C72B2}" destId="{D1757BB5-8213-43D5-B2CF-8DDA900BE259}" srcOrd="0" destOrd="0" presId="urn:microsoft.com/office/officeart/2005/8/layout/vList2"/>
    <dgm:cxn modelId="{418A97A7-FCE0-416F-A275-0B4FF7ABDE5C}" srcId="{E49504FC-DE57-4EA1-B33B-E1C38F20259A}" destId="{C47355F7-3F0F-458C-9068-CF683BB76D8D}" srcOrd="0" destOrd="0" parTransId="{1937DA55-A728-4724-8D44-B2F91EF82DC4}" sibTransId="{187E05DC-4C2C-4722-AEDE-EEF6F17ACCBC}"/>
    <dgm:cxn modelId="{99D052CF-D97F-4C48-AB98-BBB57A1268B2}" srcId="{E49504FC-DE57-4EA1-B33B-E1C38F20259A}" destId="{14AB1FC0-0842-4567-A072-F735A65DD278}" srcOrd="2" destOrd="0" parTransId="{B002A8F3-A945-4EA2-BF92-CB1EB1B23A6F}" sibTransId="{550F746E-A79E-4C88-833C-CB50D160C825}"/>
    <dgm:cxn modelId="{D1CB5014-5091-47A3-AF4E-FBCC7522F57E}" type="presParOf" srcId="{2E7F1E75-1450-48D8-A846-564E63F022B9}" destId="{19B4477A-99F7-41F2-992B-3C408348DBC9}" srcOrd="0" destOrd="0" presId="urn:microsoft.com/office/officeart/2005/8/layout/vList2"/>
    <dgm:cxn modelId="{53E3DDAA-905F-4ABE-AC41-EC1FAEC892B1}" type="presParOf" srcId="{2E7F1E75-1450-48D8-A846-564E63F022B9}" destId="{20267DF2-4F99-4912-8A36-A54A45234CF8}" srcOrd="1" destOrd="0" presId="urn:microsoft.com/office/officeart/2005/8/layout/vList2"/>
    <dgm:cxn modelId="{2FA31056-6D5A-4E43-AB73-2893BBF71914}" type="presParOf" srcId="{2E7F1E75-1450-48D8-A846-564E63F022B9}" destId="{D1757BB5-8213-43D5-B2CF-8DDA900BE259}" srcOrd="2" destOrd="0" presId="urn:microsoft.com/office/officeart/2005/8/layout/vList2"/>
    <dgm:cxn modelId="{67D8CA60-4BB5-41BF-B40D-4A265FDFEA30}" type="presParOf" srcId="{2E7F1E75-1450-48D8-A846-564E63F022B9}" destId="{0A41F640-D7B1-404A-9332-93D9E49B1206}" srcOrd="3" destOrd="0" presId="urn:microsoft.com/office/officeart/2005/8/layout/vList2"/>
    <dgm:cxn modelId="{81620548-0F84-4AEB-9F33-E37931801A1E}" type="presParOf" srcId="{2E7F1E75-1450-48D8-A846-564E63F022B9}" destId="{16068645-74E1-408B-B63A-9359223515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F08E5A6-4ABC-4810-A528-128DEA3B580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4773D2-1295-48D4-B1DC-1E2ECE05F126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De razón</a:t>
          </a:r>
          <a:endParaRPr lang="en-US" dirty="0"/>
        </a:p>
      </dgm:t>
    </dgm:pt>
    <dgm:pt modelId="{E79CFB50-66DD-4FDD-B3B0-B85FE2290A05}" type="parTrans" cxnId="{7937C1D2-6CDF-46B9-A74A-B6CB379C12C9}">
      <dgm:prSet/>
      <dgm:spPr/>
      <dgm:t>
        <a:bodyPr/>
        <a:lstStyle/>
        <a:p>
          <a:endParaRPr lang="es-ES"/>
        </a:p>
      </dgm:t>
    </dgm:pt>
    <dgm:pt modelId="{2295DA82-D524-495A-ABD9-ECCBE1485266}" type="sibTrans" cxnId="{7937C1D2-6CDF-46B9-A74A-B6CB379C12C9}">
      <dgm:prSet/>
      <dgm:spPr/>
      <dgm:t>
        <a:bodyPr/>
        <a:lstStyle/>
        <a:p>
          <a:endParaRPr lang="es-ES"/>
        </a:p>
      </dgm:t>
    </dgm:pt>
    <dgm:pt modelId="{13C84741-09D2-4D5F-A7CB-26337A9DB793}" type="pres">
      <dgm:prSet presAssocID="{4F08E5A6-4ABC-4810-A528-128DEA3B580E}" presName="Name0" presStyleCnt="0">
        <dgm:presLayoutVars>
          <dgm:dir/>
          <dgm:animLvl val="lvl"/>
          <dgm:resizeHandles val="exact"/>
        </dgm:presLayoutVars>
      </dgm:prSet>
      <dgm:spPr/>
    </dgm:pt>
    <dgm:pt modelId="{C64554F9-89C8-455A-BE9A-CFE1551B8B6B}" type="pres">
      <dgm:prSet presAssocID="{E94773D2-1295-48D4-B1DC-1E2ECE05F126}" presName="linNode" presStyleCnt="0"/>
      <dgm:spPr/>
    </dgm:pt>
    <dgm:pt modelId="{F80C17F7-F49E-4001-9EDB-BB6A203742A2}" type="pres">
      <dgm:prSet presAssocID="{E94773D2-1295-48D4-B1DC-1E2ECE05F126}" presName="parentText" presStyleLbl="node1" presStyleIdx="0" presStyleCnt="1" custScaleX="181539">
        <dgm:presLayoutVars>
          <dgm:chMax val="1"/>
          <dgm:bulletEnabled val="1"/>
        </dgm:presLayoutVars>
      </dgm:prSet>
      <dgm:spPr/>
    </dgm:pt>
  </dgm:ptLst>
  <dgm:cxnLst>
    <dgm:cxn modelId="{4542D495-CB8B-4F55-9333-638013B0DC1A}" type="presOf" srcId="{E94773D2-1295-48D4-B1DC-1E2ECE05F126}" destId="{F80C17F7-F49E-4001-9EDB-BB6A203742A2}" srcOrd="0" destOrd="0" presId="urn:microsoft.com/office/officeart/2005/8/layout/vList5"/>
    <dgm:cxn modelId="{7937C1D2-6CDF-46B9-A74A-B6CB379C12C9}" srcId="{4F08E5A6-4ABC-4810-A528-128DEA3B580E}" destId="{E94773D2-1295-48D4-B1DC-1E2ECE05F126}" srcOrd="0" destOrd="0" parTransId="{E79CFB50-66DD-4FDD-B3B0-B85FE2290A05}" sibTransId="{2295DA82-D524-495A-ABD9-ECCBE1485266}"/>
    <dgm:cxn modelId="{DC067D8E-65F8-41EF-9635-737E6F4DE519}" type="presOf" srcId="{4F08E5A6-4ABC-4810-A528-128DEA3B580E}" destId="{13C84741-09D2-4D5F-A7CB-26337A9DB793}" srcOrd="0" destOrd="0" presId="urn:microsoft.com/office/officeart/2005/8/layout/vList5"/>
    <dgm:cxn modelId="{805AEC57-0018-4481-9353-92947B3B96EC}" type="presParOf" srcId="{13C84741-09D2-4D5F-A7CB-26337A9DB793}" destId="{C64554F9-89C8-455A-BE9A-CFE1551B8B6B}" srcOrd="0" destOrd="0" presId="urn:microsoft.com/office/officeart/2005/8/layout/vList5"/>
    <dgm:cxn modelId="{6C07C381-8719-4E64-9C43-64F9E2AA187B}" type="presParOf" srcId="{C64554F9-89C8-455A-BE9A-CFE1551B8B6B}" destId="{F80C17F7-F49E-4001-9EDB-BB6A203742A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8E2FB31-C896-4176-8143-CBC7B76E748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E6218601-D5E0-4845-9B05-7CDF7EF6315C}">
      <dgm:prSet/>
      <dgm:spPr/>
      <dgm:t>
        <a:bodyPr/>
        <a:lstStyle/>
        <a:p>
          <a:pPr rtl="0"/>
          <a:r>
            <a:rPr lang="es-ES" smtClean="0"/>
            <a:t>Todos los datos cuantitativos son registrados en el nivel de razón de la medición. </a:t>
          </a:r>
          <a:endParaRPr lang="en-US"/>
        </a:p>
      </dgm:t>
    </dgm:pt>
    <dgm:pt modelId="{3C08B397-1F08-4C38-91FA-178451F62A7D}" type="parTrans" cxnId="{4A6BDCCF-0DED-4D80-A4C3-9DD6A05CB2B7}">
      <dgm:prSet/>
      <dgm:spPr/>
      <dgm:t>
        <a:bodyPr/>
        <a:lstStyle/>
        <a:p>
          <a:endParaRPr lang="es-ES"/>
        </a:p>
      </dgm:t>
    </dgm:pt>
    <dgm:pt modelId="{81364843-7273-4A1F-9F0E-F31A1D8B9BEE}" type="sibTrans" cxnId="{4A6BDCCF-0DED-4D80-A4C3-9DD6A05CB2B7}">
      <dgm:prSet/>
      <dgm:spPr/>
      <dgm:t>
        <a:bodyPr/>
        <a:lstStyle/>
        <a:p>
          <a:endParaRPr lang="es-ES"/>
        </a:p>
      </dgm:t>
    </dgm:pt>
    <dgm:pt modelId="{2D52F938-92AE-46A5-97D4-EA725B94DECC}">
      <dgm:prSet/>
      <dgm:spPr/>
      <dgm:t>
        <a:bodyPr/>
        <a:lstStyle/>
        <a:p>
          <a:pPr rtl="0"/>
          <a:r>
            <a:rPr lang="es-ES" smtClean="0"/>
            <a:t>El nivel de razón es el más alto. Posee todas las características del nivel de intervalo, aunque, además, el punto 0 tiene sentido y la razón entre dos números es significativa.</a:t>
          </a:r>
          <a:endParaRPr lang="en-US"/>
        </a:p>
      </dgm:t>
    </dgm:pt>
    <dgm:pt modelId="{ADC758FD-4E60-4265-987D-9CD528476265}" type="parTrans" cxnId="{D57C2FEA-045B-46EE-BF40-E1E83794F0AB}">
      <dgm:prSet/>
      <dgm:spPr/>
      <dgm:t>
        <a:bodyPr/>
        <a:lstStyle/>
        <a:p>
          <a:endParaRPr lang="es-ES"/>
        </a:p>
      </dgm:t>
    </dgm:pt>
    <dgm:pt modelId="{E99F5B68-14EC-4F5D-9890-279346368FF1}" type="sibTrans" cxnId="{D57C2FEA-045B-46EE-BF40-E1E83794F0AB}">
      <dgm:prSet/>
      <dgm:spPr/>
      <dgm:t>
        <a:bodyPr/>
        <a:lstStyle/>
        <a:p>
          <a:endParaRPr lang="es-ES"/>
        </a:p>
      </dgm:t>
    </dgm:pt>
    <dgm:pt modelId="{DF55C365-2288-4BCE-9994-0914AA33E022}">
      <dgm:prSet/>
      <dgm:spPr/>
      <dgm:t>
        <a:bodyPr/>
        <a:lstStyle/>
        <a:p>
          <a:pPr rtl="0"/>
          <a:r>
            <a:rPr lang="es-ES" smtClean="0"/>
            <a:t>Las clasificaciones de datos se ordenan de acuerdo con la cantidad de características que poseen.</a:t>
          </a:r>
          <a:endParaRPr lang="en-US"/>
        </a:p>
      </dgm:t>
    </dgm:pt>
    <dgm:pt modelId="{540DD3E0-55BF-4E92-9249-ECF563E02EA2}" type="parTrans" cxnId="{89724BEE-3C6B-4D0C-A0FD-4DA09C737AD5}">
      <dgm:prSet/>
      <dgm:spPr/>
      <dgm:t>
        <a:bodyPr/>
        <a:lstStyle/>
        <a:p>
          <a:endParaRPr lang="es-ES"/>
        </a:p>
      </dgm:t>
    </dgm:pt>
    <dgm:pt modelId="{B2C56787-F7FF-453E-BB17-53D67CCF9881}" type="sibTrans" cxnId="{89724BEE-3C6B-4D0C-A0FD-4DA09C737AD5}">
      <dgm:prSet/>
      <dgm:spPr/>
      <dgm:t>
        <a:bodyPr/>
        <a:lstStyle/>
        <a:p>
          <a:endParaRPr lang="es-ES"/>
        </a:p>
      </dgm:t>
    </dgm:pt>
    <dgm:pt modelId="{0ED546DA-AA81-4D88-BAB0-F10E48C1F345}">
      <dgm:prSet/>
      <dgm:spPr/>
      <dgm:t>
        <a:bodyPr/>
        <a:lstStyle/>
        <a:p>
          <a:pPr rtl="0"/>
          <a:r>
            <a:rPr lang="es-ES" smtClean="0"/>
            <a:t>Diferencias iguales en la característica representan diferencias iguales en los números asignados a las clasificaciones.</a:t>
          </a:r>
          <a:endParaRPr lang="en-US"/>
        </a:p>
      </dgm:t>
    </dgm:pt>
    <dgm:pt modelId="{216BF04B-FD30-4010-8C13-E455175C31D8}" type="parTrans" cxnId="{BF79F7F3-50FC-43D9-9353-8B8A749E5F8D}">
      <dgm:prSet/>
      <dgm:spPr/>
      <dgm:t>
        <a:bodyPr/>
        <a:lstStyle/>
        <a:p>
          <a:endParaRPr lang="es-ES"/>
        </a:p>
      </dgm:t>
    </dgm:pt>
    <dgm:pt modelId="{22F85ECB-7E74-43E4-85C4-97B837D975A3}" type="sibTrans" cxnId="{BF79F7F3-50FC-43D9-9353-8B8A749E5F8D}">
      <dgm:prSet/>
      <dgm:spPr/>
      <dgm:t>
        <a:bodyPr/>
        <a:lstStyle/>
        <a:p>
          <a:endParaRPr lang="es-ES"/>
        </a:p>
      </dgm:t>
    </dgm:pt>
    <dgm:pt modelId="{B470AEE9-7C77-4D02-BC46-8B2AC2254420}">
      <dgm:prSet/>
      <dgm:spPr/>
      <dgm:t>
        <a:bodyPr/>
        <a:lstStyle/>
        <a:p>
          <a:pPr rtl="0"/>
          <a:r>
            <a:rPr lang="es-ES" smtClean="0"/>
            <a:t>El punto cero representa la ausencia de características y la razón entre dos números es significativa.</a:t>
          </a:r>
          <a:endParaRPr lang="en-US"/>
        </a:p>
      </dgm:t>
    </dgm:pt>
    <dgm:pt modelId="{C239F55D-05B2-43BA-A7C8-61D86E93439D}" type="parTrans" cxnId="{2F1B7F2B-10E1-44AA-9833-9EEC8354B96C}">
      <dgm:prSet/>
      <dgm:spPr/>
      <dgm:t>
        <a:bodyPr/>
        <a:lstStyle/>
        <a:p>
          <a:endParaRPr lang="es-ES"/>
        </a:p>
      </dgm:t>
    </dgm:pt>
    <dgm:pt modelId="{72C5FA0C-C53B-4BCC-8585-B7B358ECDB92}" type="sibTrans" cxnId="{2F1B7F2B-10E1-44AA-9833-9EEC8354B96C}">
      <dgm:prSet/>
      <dgm:spPr/>
      <dgm:t>
        <a:bodyPr/>
        <a:lstStyle/>
        <a:p>
          <a:endParaRPr lang="es-ES"/>
        </a:p>
      </dgm:t>
    </dgm:pt>
    <dgm:pt modelId="{18070C46-5878-4028-8577-6C2AD41029D9}" type="pres">
      <dgm:prSet presAssocID="{E8E2FB31-C896-4176-8143-CBC7B76E7482}" presName="vert0" presStyleCnt="0">
        <dgm:presLayoutVars>
          <dgm:dir/>
          <dgm:animOne val="branch"/>
          <dgm:animLvl val="lvl"/>
        </dgm:presLayoutVars>
      </dgm:prSet>
      <dgm:spPr/>
    </dgm:pt>
    <dgm:pt modelId="{A695F209-5B74-4800-A4DD-3A3ABDFDC940}" type="pres">
      <dgm:prSet presAssocID="{E6218601-D5E0-4845-9B05-7CDF7EF6315C}" presName="thickLine" presStyleLbl="alignNode1" presStyleIdx="0" presStyleCnt="5"/>
      <dgm:spPr/>
    </dgm:pt>
    <dgm:pt modelId="{DAF2EA33-D317-4654-B8DA-8A600278AF5E}" type="pres">
      <dgm:prSet presAssocID="{E6218601-D5E0-4845-9B05-7CDF7EF6315C}" presName="horz1" presStyleCnt="0"/>
      <dgm:spPr/>
    </dgm:pt>
    <dgm:pt modelId="{76CCE25C-9B4D-4ACC-9519-52594D68624D}" type="pres">
      <dgm:prSet presAssocID="{E6218601-D5E0-4845-9B05-7CDF7EF6315C}" presName="tx1" presStyleLbl="revTx" presStyleIdx="0" presStyleCnt="5"/>
      <dgm:spPr/>
    </dgm:pt>
    <dgm:pt modelId="{66AC22A0-F1FE-4599-A47F-98DE9EF1DF06}" type="pres">
      <dgm:prSet presAssocID="{E6218601-D5E0-4845-9B05-7CDF7EF6315C}" presName="vert1" presStyleCnt="0"/>
      <dgm:spPr/>
    </dgm:pt>
    <dgm:pt modelId="{8D8B6B81-0B97-4BE9-9992-06552E9A6A99}" type="pres">
      <dgm:prSet presAssocID="{2D52F938-92AE-46A5-97D4-EA725B94DECC}" presName="thickLine" presStyleLbl="alignNode1" presStyleIdx="1" presStyleCnt="5"/>
      <dgm:spPr/>
    </dgm:pt>
    <dgm:pt modelId="{EB16CC47-0F9A-479C-8178-D43896901B4A}" type="pres">
      <dgm:prSet presAssocID="{2D52F938-92AE-46A5-97D4-EA725B94DECC}" presName="horz1" presStyleCnt="0"/>
      <dgm:spPr/>
    </dgm:pt>
    <dgm:pt modelId="{BC1E6EAA-C297-403B-B13E-3EB63636CD2E}" type="pres">
      <dgm:prSet presAssocID="{2D52F938-92AE-46A5-97D4-EA725B94DECC}" presName="tx1" presStyleLbl="revTx" presStyleIdx="1" presStyleCnt="5"/>
      <dgm:spPr/>
    </dgm:pt>
    <dgm:pt modelId="{A61367D1-B935-42F7-857F-EB6BF110726F}" type="pres">
      <dgm:prSet presAssocID="{2D52F938-92AE-46A5-97D4-EA725B94DECC}" presName="vert1" presStyleCnt="0"/>
      <dgm:spPr/>
    </dgm:pt>
    <dgm:pt modelId="{89A4EC51-5BF4-41DB-895D-9CDF0C77D48F}" type="pres">
      <dgm:prSet presAssocID="{DF55C365-2288-4BCE-9994-0914AA33E022}" presName="thickLine" presStyleLbl="alignNode1" presStyleIdx="2" presStyleCnt="5"/>
      <dgm:spPr/>
    </dgm:pt>
    <dgm:pt modelId="{C34E7CCB-C082-4E3C-9074-A2090F8B834A}" type="pres">
      <dgm:prSet presAssocID="{DF55C365-2288-4BCE-9994-0914AA33E022}" presName="horz1" presStyleCnt="0"/>
      <dgm:spPr/>
    </dgm:pt>
    <dgm:pt modelId="{A0F4F3DE-81A6-4BA4-ABF1-EB27BCFA03CB}" type="pres">
      <dgm:prSet presAssocID="{DF55C365-2288-4BCE-9994-0914AA33E022}" presName="tx1" presStyleLbl="revTx" presStyleIdx="2" presStyleCnt="5"/>
      <dgm:spPr/>
    </dgm:pt>
    <dgm:pt modelId="{2E9149BA-4E2F-4BFD-BB47-4FCCD78BA02B}" type="pres">
      <dgm:prSet presAssocID="{DF55C365-2288-4BCE-9994-0914AA33E022}" presName="vert1" presStyleCnt="0"/>
      <dgm:spPr/>
    </dgm:pt>
    <dgm:pt modelId="{8EF56F98-FE3D-4ED1-B80E-F7F4511DB541}" type="pres">
      <dgm:prSet presAssocID="{0ED546DA-AA81-4D88-BAB0-F10E48C1F345}" presName="thickLine" presStyleLbl="alignNode1" presStyleIdx="3" presStyleCnt="5"/>
      <dgm:spPr/>
    </dgm:pt>
    <dgm:pt modelId="{52D462D0-14D8-47EB-8B48-55B58BEA9D73}" type="pres">
      <dgm:prSet presAssocID="{0ED546DA-AA81-4D88-BAB0-F10E48C1F345}" presName="horz1" presStyleCnt="0"/>
      <dgm:spPr/>
    </dgm:pt>
    <dgm:pt modelId="{3B7F6C3D-71A9-48EC-AB2D-DBBDEE9FFEE3}" type="pres">
      <dgm:prSet presAssocID="{0ED546DA-AA81-4D88-BAB0-F10E48C1F345}" presName="tx1" presStyleLbl="revTx" presStyleIdx="3" presStyleCnt="5"/>
      <dgm:spPr/>
    </dgm:pt>
    <dgm:pt modelId="{3027C143-3B65-447A-B2F0-0CFAF2EFA0D0}" type="pres">
      <dgm:prSet presAssocID="{0ED546DA-AA81-4D88-BAB0-F10E48C1F345}" presName="vert1" presStyleCnt="0"/>
      <dgm:spPr/>
    </dgm:pt>
    <dgm:pt modelId="{501782B0-854E-45FA-80F6-4618DD1D6824}" type="pres">
      <dgm:prSet presAssocID="{B470AEE9-7C77-4D02-BC46-8B2AC2254420}" presName="thickLine" presStyleLbl="alignNode1" presStyleIdx="4" presStyleCnt="5"/>
      <dgm:spPr/>
    </dgm:pt>
    <dgm:pt modelId="{1E9482B5-BC82-4D40-A83C-2EA55B12EFBC}" type="pres">
      <dgm:prSet presAssocID="{B470AEE9-7C77-4D02-BC46-8B2AC2254420}" presName="horz1" presStyleCnt="0"/>
      <dgm:spPr/>
    </dgm:pt>
    <dgm:pt modelId="{4A7AD2A3-719E-4089-B469-C273B752458C}" type="pres">
      <dgm:prSet presAssocID="{B470AEE9-7C77-4D02-BC46-8B2AC2254420}" presName="tx1" presStyleLbl="revTx" presStyleIdx="4" presStyleCnt="5"/>
      <dgm:spPr/>
    </dgm:pt>
    <dgm:pt modelId="{4308E1E2-D6E2-47B2-A3E7-5166E5E6907E}" type="pres">
      <dgm:prSet presAssocID="{B470AEE9-7C77-4D02-BC46-8B2AC2254420}" presName="vert1" presStyleCnt="0"/>
      <dgm:spPr/>
    </dgm:pt>
  </dgm:ptLst>
  <dgm:cxnLst>
    <dgm:cxn modelId="{A5D99F64-04B3-411F-AA5A-55881A458282}" type="presOf" srcId="{2D52F938-92AE-46A5-97D4-EA725B94DECC}" destId="{BC1E6EAA-C297-403B-B13E-3EB63636CD2E}" srcOrd="0" destOrd="0" presId="urn:microsoft.com/office/officeart/2008/layout/LinedList"/>
    <dgm:cxn modelId="{2F1B7F2B-10E1-44AA-9833-9EEC8354B96C}" srcId="{E8E2FB31-C896-4176-8143-CBC7B76E7482}" destId="{B470AEE9-7C77-4D02-BC46-8B2AC2254420}" srcOrd="4" destOrd="0" parTransId="{C239F55D-05B2-43BA-A7C8-61D86E93439D}" sibTransId="{72C5FA0C-C53B-4BCC-8585-B7B358ECDB92}"/>
    <dgm:cxn modelId="{D57C2FEA-045B-46EE-BF40-E1E83794F0AB}" srcId="{E8E2FB31-C896-4176-8143-CBC7B76E7482}" destId="{2D52F938-92AE-46A5-97D4-EA725B94DECC}" srcOrd="1" destOrd="0" parTransId="{ADC758FD-4E60-4265-987D-9CD528476265}" sibTransId="{E99F5B68-14EC-4F5D-9890-279346368FF1}"/>
    <dgm:cxn modelId="{4A6BDCCF-0DED-4D80-A4C3-9DD6A05CB2B7}" srcId="{E8E2FB31-C896-4176-8143-CBC7B76E7482}" destId="{E6218601-D5E0-4845-9B05-7CDF7EF6315C}" srcOrd="0" destOrd="0" parTransId="{3C08B397-1F08-4C38-91FA-178451F62A7D}" sibTransId="{81364843-7273-4A1F-9F0E-F31A1D8B9BEE}"/>
    <dgm:cxn modelId="{E024CF1D-03A8-41B6-A8E1-945A3866CB17}" type="presOf" srcId="{E6218601-D5E0-4845-9B05-7CDF7EF6315C}" destId="{76CCE25C-9B4D-4ACC-9519-52594D68624D}" srcOrd="0" destOrd="0" presId="urn:microsoft.com/office/officeart/2008/layout/LinedList"/>
    <dgm:cxn modelId="{BF79F7F3-50FC-43D9-9353-8B8A749E5F8D}" srcId="{E8E2FB31-C896-4176-8143-CBC7B76E7482}" destId="{0ED546DA-AA81-4D88-BAB0-F10E48C1F345}" srcOrd="3" destOrd="0" parTransId="{216BF04B-FD30-4010-8C13-E455175C31D8}" sibTransId="{22F85ECB-7E74-43E4-85C4-97B837D975A3}"/>
    <dgm:cxn modelId="{F9C3CCA4-3A44-4673-A97F-A2F8060E6B24}" type="presOf" srcId="{0ED546DA-AA81-4D88-BAB0-F10E48C1F345}" destId="{3B7F6C3D-71A9-48EC-AB2D-DBBDEE9FFEE3}" srcOrd="0" destOrd="0" presId="urn:microsoft.com/office/officeart/2008/layout/LinedList"/>
    <dgm:cxn modelId="{89724BEE-3C6B-4D0C-A0FD-4DA09C737AD5}" srcId="{E8E2FB31-C896-4176-8143-CBC7B76E7482}" destId="{DF55C365-2288-4BCE-9994-0914AA33E022}" srcOrd="2" destOrd="0" parTransId="{540DD3E0-55BF-4E92-9249-ECF563E02EA2}" sibTransId="{B2C56787-F7FF-453E-BB17-53D67CCF9881}"/>
    <dgm:cxn modelId="{9319FBA3-7A86-4DAC-B2A0-E055D1160A72}" type="presOf" srcId="{DF55C365-2288-4BCE-9994-0914AA33E022}" destId="{A0F4F3DE-81A6-4BA4-ABF1-EB27BCFA03CB}" srcOrd="0" destOrd="0" presId="urn:microsoft.com/office/officeart/2008/layout/LinedList"/>
    <dgm:cxn modelId="{EA9A12D9-13AB-415E-A855-2B41D8D6CEF3}" type="presOf" srcId="{B470AEE9-7C77-4D02-BC46-8B2AC2254420}" destId="{4A7AD2A3-719E-4089-B469-C273B752458C}" srcOrd="0" destOrd="0" presId="urn:microsoft.com/office/officeart/2008/layout/LinedList"/>
    <dgm:cxn modelId="{DB77495E-9F43-40D0-A601-844507A1F473}" type="presOf" srcId="{E8E2FB31-C896-4176-8143-CBC7B76E7482}" destId="{18070C46-5878-4028-8577-6C2AD41029D9}" srcOrd="0" destOrd="0" presId="urn:microsoft.com/office/officeart/2008/layout/LinedList"/>
    <dgm:cxn modelId="{5E08216E-F3C5-49F6-9AED-E95D4DB9F8D4}" type="presParOf" srcId="{18070C46-5878-4028-8577-6C2AD41029D9}" destId="{A695F209-5B74-4800-A4DD-3A3ABDFDC940}" srcOrd="0" destOrd="0" presId="urn:microsoft.com/office/officeart/2008/layout/LinedList"/>
    <dgm:cxn modelId="{2ABBAE68-8DF2-4026-8E7C-211AEF7FD9F7}" type="presParOf" srcId="{18070C46-5878-4028-8577-6C2AD41029D9}" destId="{DAF2EA33-D317-4654-B8DA-8A600278AF5E}" srcOrd="1" destOrd="0" presId="urn:microsoft.com/office/officeart/2008/layout/LinedList"/>
    <dgm:cxn modelId="{273CA145-557A-41F6-B2EB-64F79ED7D348}" type="presParOf" srcId="{DAF2EA33-D317-4654-B8DA-8A600278AF5E}" destId="{76CCE25C-9B4D-4ACC-9519-52594D68624D}" srcOrd="0" destOrd="0" presId="urn:microsoft.com/office/officeart/2008/layout/LinedList"/>
    <dgm:cxn modelId="{447BC6C8-DFF6-4F83-9FF6-E23418C8FA3D}" type="presParOf" srcId="{DAF2EA33-D317-4654-B8DA-8A600278AF5E}" destId="{66AC22A0-F1FE-4599-A47F-98DE9EF1DF06}" srcOrd="1" destOrd="0" presId="urn:microsoft.com/office/officeart/2008/layout/LinedList"/>
    <dgm:cxn modelId="{CE2F7D04-FA97-4C51-9E42-5B17F7800123}" type="presParOf" srcId="{18070C46-5878-4028-8577-6C2AD41029D9}" destId="{8D8B6B81-0B97-4BE9-9992-06552E9A6A99}" srcOrd="2" destOrd="0" presId="urn:microsoft.com/office/officeart/2008/layout/LinedList"/>
    <dgm:cxn modelId="{AA9725ED-5946-43C9-B5CC-2C10BB9AAEE2}" type="presParOf" srcId="{18070C46-5878-4028-8577-6C2AD41029D9}" destId="{EB16CC47-0F9A-479C-8178-D43896901B4A}" srcOrd="3" destOrd="0" presId="urn:microsoft.com/office/officeart/2008/layout/LinedList"/>
    <dgm:cxn modelId="{17DD6AA3-EAEC-4E39-8348-532CA4341ECE}" type="presParOf" srcId="{EB16CC47-0F9A-479C-8178-D43896901B4A}" destId="{BC1E6EAA-C297-403B-B13E-3EB63636CD2E}" srcOrd="0" destOrd="0" presId="urn:microsoft.com/office/officeart/2008/layout/LinedList"/>
    <dgm:cxn modelId="{58B060E4-9349-4C32-923D-98D3A4A1B6B3}" type="presParOf" srcId="{EB16CC47-0F9A-479C-8178-D43896901B4A}" destId="{A61367D1-B935-42F7-857F-EB6BF110726F}" srcOrd="1" destOrd="0" presId="urn:microsoft.com/office/officeart/2008/layout/LinedList"/>
    <dgm:cxn modelId="{01430A8A-D508-457E-BC9F-71E4FA60624F}" type="presParOf" srcId="{18070C46-5878-4028-8577-6C2AD41029D9}" destId="{89A4EC51-5BF4-41DB-895D-9CDF0C77D48F}" srcOrd="4" destOrd="0" presId="urn:microsoft.com/office/officeart/2008/layout/LinedList"/>
    <dgm:cxn modelId="{F1F343D7-7031-4FE5-BC9A-9C674F651429}" type="presParOf" srcId="{18070C46-5878-4028-8577-6C2AD41029D9}" destId="{C34E7CCB-C082-4E3C-9074-A2090F8B834A}" srcOrd="5" destOrd="0" presId="urn:microsoft.com/office/officeart/2008/layout/LinedList"/>
    <dgm:cxn modelId="{793BB0AC-948C-43CB-9F70-4134F45EE303}" type="presParOf" srcId="{C34E7CCB-C082-4E3C-9074-A2090F8B834A}" destId="{A0F4F3DE-81A6-4BA4-ABF1-EB27BCFA03CB}" srcOrd="0" destOrd="0" presId="urn:microsoft.com/office/officeart/2008/layout/LinedList"/>
    <dgm:cxn modelId="{2AAA9605-8CE7-4882-B45C-5F9CDA11AACA}" type="presParOf" srcId="{C34E7CCB-C082-4E3C-9074-A2090F8B834A}" destId="{2E9149BA-4E2F-4BFD-BB47-4FCCD78BA02B}" srcOrd="1" destOrd="0" presId="urn:microsoft.com/office/officeart/2008/layout/LinedList"/>
    <dgm:cxn modelId="{705D3406-8FB8-41C1-BEF4-D0ED69E8D2A6}" type="presParOf" srcId="{18070C46-5878-4028-8577-6C2AD41029D9}" destId="{8EF56F98-FE3D-4ED1-B80E-F7F4511DB541}" srcOrd="6" destOrd="0" presId="urn:microsoft.com/office/officeart/2008/layout/LinedList"/>
    <dgm:cxn modelId="{958F3F58-CCCF-4BD9-A127-601EC349825D}" type="presParOf" srcId="{18070C46-5878-4028-8577-6C2AD41029D9}" destId="{52D462D0-14D8-47EB-8B48-55B58BEA9D73}" srcOrd="7" destOrd="0" presId="urn:microsoft.com/office/officeart/2008/layout/LinedList"/>
    <dgm:cxn modelId="{9A9A6386-6C80-45EF-939E-69106057F150}" type="presParOf" srcId="{52D462D0-14D8-47EB-8B48-55B58BEA9D73}" destId="{3B7F6C3D-71A9-48EC-AB2D-DBBDEE9FFEE3}" srcOrd="0" destOrd="0" presId="urn:microsoft.com/office/officeart/2008/layout/LinedList"/>
    <dgm:cxn modelId="{6275D710-E804-4063-9F11-6A82411BBBB0}" type="presParOf" srcId="{52D462D0-14D8-47EB-8B48-55B58BEA9D73}" destId="{3027C143-3B65-447A-B2F0-0CFAF2EFA0D0}" srcOrd="1" destOrd="0" presId="urn:microsoft.com/office/officeart/2008/layout/LinedList"/>
    <dgm:cxn modelId="{84D0DB62-E341-4B6E-99D4-8ED27E699991}" type="presParOf" srcId="{18070C46-5878-4028-8577-6C2AD41029D9}" destId="{501782B0-854E-45FA-80F6-4618DD1D6824}" srcOrd="8" destOrd="0" presId="urn:microsoft.com/office/officeart/2008/layout/LinedList"/>
    <dgm:cxn modelId="{1B9EA207-9396-4552-AB45-9CFDC5B59354}" type="presParOf" srcId="{18070C46-5878-4028-8577-6C2AD41029D9}" destId="{1E9482B5-BC82-4D40-A83C-2EA55B12EFBC}" srcOrd="9" destOrd="0" presId="urn:microsoft.com/office/officeart/2008/layout/LinedList"/>
    <dgm:cxn modelId="{1DA84AA7-828D-407C-9FF5-A0BA29F32256}" type="presParOf" srcId="{1E9482B5-BC82-4D40-A83C-2EA55B12EFBC}" destId="{4A7AD2A3-719E-4089-B469-C273B752458C}" srcOrd="0" destOrd="0" presId="urn:microsoft.com/office/officeart/2008/layout/LinedList"/>
    <dgm:cxn modelId="{82F25729-6E86-4BA0-B091-0A506A058074}" type="presParOf" srcId="{1E9482B5-BC82-4D40-A83C-2EA55B12EFBC}" destId="{4308E1E2-D6E2-47B2-A3E7-5166E5E6907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4F08E5A6-4ABC-4810-A528-128DEA3B580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4773D2-1295-48D4-B1DC-1E2ECE05F126}">
      <dgm:prSet/>
      <dgm:spPr/>
      <dgm:t>
        <a:bodyPr/>
        <a:lstStyle/>
        <a:p>
          <a:pPr rtl="0"/>
          <a:r>
            <a:rPr lang="es-ES" dirty="0" smtClean="0"/>
            <a:t>Niveles de medición: </a:t>
          </a:r>
          <a:r>
            <a:rPr lang="es-ES" b="1" dirty="0" smtClean="0"/>
            <a:t>De razón</a:t>
          </a:r>
          <a:endParaRPr lang="en-US" dirty="0"/>
        </a:p>
      </dgm:t>
    </dgm:pt>
    <dgm:pt modelId="{E79CFB50-66DD-4FDD-B3B0-B85FE2290A05}" type="parTrans" cxnId="{7937C1D2-6CDF-46B9-A74A-B6CB379C12C9}">
      <dgm:prSet/>
      <dgm:spPr/>
      <dgm:t>
        <a:bodyPr/>
        <a:lstStyle/>
        <a:p>
          <a:endParaRPr lang="es-ES"/>
        </a:p>
      </dgm:t>
    </dgm:pt>
    <dgm:pt modelId="{2295DA82-D524-495A-ABD9-ECCBE1485266}" type="sibTrans" cxnId="{7937C1D2-6CDF-46B9-A74A-B6CB379C12C9}">
      <dgm:prSet/>
      <dgm:spPr/>
      <dgm:t>
        <a:bodyPr/>
        <a:lstStyle/>
        <a:p>
          <a:endParaRPr lang="es-ES"/>
        </a:p>
      </dgm:t>
    </dgm:pt>
    <dgm:pt modelId="{13C84741-09D2-4D5F-A7CB-26337A9DB793}" type="pres">
      <dgm:prSet presAssocID="{4F08E5A6-4ABC-4810-A528-128DEA3B580E}" presName="Name0" presStyleCnt="0">
        <dgm:presLayoutVars>
          <dgm:dir/>
          <dgm:animLvl val="lvl"/>
          <dgm:resizeHandles val="exact"/>
        </dgm:presLayoutVars>
      </dgm:prSet>
      <dgm:spPr/>
    </dgm:pt>
    <dgm:pt modelId="{C64554F9-89C8-455A-BE9A-CFE1551B8B6B}" type="pres">
      <dgm:prSet presAssocID="{E94773D2-1295-48D4-B1DC-1E2ECE05F126}" presName="linNode" presStyleCnt="0"/>
      <dgm:spPr/>
    </dgm:pt>
    <dgm:pt modelId="{F80C17F7-F49E-4001-9EDB-BB6A203742A2}" type="pres">
      <dgm:prSet presAssocID="{E94773D2-1295-48D4-B1DC-1E2ECE05F126}" presName="parentText" presStyleLbl="node1" presStyleIdx="0" presStyleCnt="1" custScaleX="181539">
        <dgm:presLayoutVars>
          <dgm:chMax val="1"/>
          <dgm:bulletEnabled val="1"/>
        </dgm:presLayoutVars>
      </dgm:prSet>
      <dgm:spPr/>
    </dgm:pt>
  </dgm:ptLst>
  <dgm:cxnLst>
    <dgm:cxn modelId="{4542D495-CB8B-4F55-9333-638013B0DC1A}" type="presOf" srcId="{E94773D2-1295-48D4-B1DC-1E2ECE05F126}" destId="{F80C17F7-F49E-4001-9EDB-BB6A203742A2}" srcOrd="0" destOrd="0" presId="urn:microsoft.com/office/officeart/2005/8/layout/vList5"/>
    <dgm:cxn modelId="{7937C1D2-6CDF-46B9-A74A-B6CB379C12C9}" srcId="{4F08E5A6-4ABC-4810-A528-128DEA3B580E}" destId="{E94773D2-1295-48D4-B1DC-1E2ECE05F126}" srcOrd="0" destOrd="0" parTransId="{E79CFB50-66DD-4FDD-B3B0-B85FE2290A05}" sibTransId="{2295DA82-D524-495A-ABD9-ECCBE1485266}"/>
    <dgm:cxn modelId="{DC067D8E-65F8-41EF-9635-737E6F4DE519}" type="presOf" srcId="{4F08E5A6-4ABC-4810-A528-128DEA3B580E}" destId="{13C84741-09D2-4D5F-A7CB-26337A9DB793}" srcOrd="0" destOrd="0" presId="urn:microsoft.com/office/officeart/2005/8/layout/vList5"/>
    <dgm:cxn modelId="{805AEC57-0018-4481-9353-92947B3B96EC}" type="presParOf" srcId="{13C84741-09D2-4D5F-A7CB-26337A9DB793}" destId="{C64554F9-89C8-455A-BE9A-CFE1551B8B6B}" srcOrd="0" destOrd="0" presId="urn:microsoft.com/office/officeart/2005/8/layout/vList5"/>
    <dgm:cxn modelId="{6C07C381-8719-4E64-9C43-64F9E2AA187B}" type="presParOf" srcId="{C64554F9-89C8-455A-BE9A-CFE1551B8B6B}" destId="{F80C17F7-F49E-4001-9EDB-BB6A203742A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657AD39E-412D-4BA7-AF60-6B013EE5BE34}" type="doc">
      <dgm:prSet loTypeId="urn:microsoft.com/office/officeart/2005/8/layout/cycle1" loCatId="cycle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62959BBA-A397-4D49-8728-77EAD8C76257}">
      <dgm:prSet/>
      <dgm:spPr/>
      <dgm:t>
        <a:bodyPr/>
        <a:lstStyle/>
        <a:p>
          <a:pPr rtl="0"/>
          <a:r>
            <a:rPr lang="es-ES" smtClean="0"/>
            <a:t>Salarios</a:t>
          </a:r>
          <a:endParaRPr lang="en-US"/>
        </a:p>
      </dgm:t>
    </dgm:pt>
    <dgm:pt modelId="{0723AB66-DC0A-4282-BDC4-F3DCE38452EC}" type="parTrans" cxnId="{529D37CB-06FD-4154-88DF-E15345BC5079}">
      <dgm:prSet/>
      <dgm:spPr/>
      <dgm:t>
        <a:bodyPr/>
        <a:lstStyle/>
        <a:p>
          <a:endParaRPr lang="es-ES"/>
        </a:p>
      </dgm:t>
    </dgm:pt>
    <dgm:pt modelId="{AA44E298-B912-450B-88C8-A2459CE7F6D6}" type="sibTrans" cxnId="{529D37CB-06FD-4154-88DF-E15345BC5079}">
      <dgm:prSet/>
      <dgm:spPr/>
      <dgm:t>
        <a:bodyPr/>
        <a:lstStyle/>
        <a:p>
          <a:endParaRPr lang="es-ES"/>
        </a:p>
      </dgm:t>
    </dgm:pt>
    <dgm:pt modelId="{C446610F-E0D1-4BA5-ACB8-3B9B865350CB}">
      <dgm:prSet/>
      <dgm:spPr/>
      <dgm:t>
        <a:bodyPr/>
        <a:lstStyle/>
        <a:p>
          <a:pPr rtl="0"/>
          <a:r>
            <a:rPr lang="es-ES" smtClean="0"/>
            <a:t>Unidades de producción</a:t>
          </a:r>
          <a:endParaRPr lang="en-US"/>
        </a:p>
      </dgm:t>
    </dgm:pt>
    <dgm:pt modelId="{AC31A565-8937-4EF3-A4D4-7B2E6399EE38}" type="parTrans" cxnId="{D3832C3D-C80C-4AC8-83FC-BDB21CD93C4B}">
      <dgm:prSet/>
      <dgm:spPr/>
      <dgm:t>
        <a:bodyPr/>
        <a:lstStyle/>
        <a:p>
          <a:endParaRPr lang="es-ES"/>
        </a:p>
      </dgm:t>
    </dgm:pt>
    <dgm:pt modelId="{FA7BB790-5E94-4A7B-A239-56DC13233666}" type="sibTrans" cxnId="{D3832C3D-C80C-4AC8-83FC-BDB21CD93C4B}">
      <dgm:prSet/>
      <dgm:spPr/>
      <dgm:t>
        <a:bodyPr/>
        <a:lstStyle/>
        <a:p>
          <a:endParaRPr lang="es-ES"/>
        </a:p>
      </dgm:t>
    </dgm:pt>
    <dgm:pt modelId="{8166AD24-553C-4AEE-8993-4B0D2230C7A3}">
      <dgm:prSet/>
      <dgm:spPr/>
      <dgm:t>
        <a:bodyPr/>
        <a:lstStyle/>
        <a:p>
          <a:pPr rtl="0"/>
          <a:r>
            <a:rPr lang="es-ES" smtClean="0"/>
            <a:t>Peso</a:t>
          </a:r>
          <a:endParaRPr lang="en-US"/>
        </a:p>
      </dgm:t>
    </dgm:pt>
    <dgm:pt modelId="{4C5F3591-49CC-4C2A-8A58-46BB740B4376}" type="parTrans" cxnId="{B8862E85-8B26-43D3-82B1-B3F55653018B}">
      <dgm:prSet/>
      <dgm:spPr/>
      <dgm:t>
        <a:bodyPr/>
        <a:lstStyle/>
        <a:p>
          <a:endParaRPr lang="es-ES"/>
        </a:p>
      </dgm:t>
    </dgm:pt>
    <dgm:pt modelId="{9CB2853A-A122-461E-A28D-FB4E821D4C83}" type="sibTrans" cxnId="{B8862E85-8B26-43D3-82B1-B3F55653018B}">
      <dgm:prSet/>
      <dgm:spPr/>
      <dgm:t>
        <a:bodyPr/>
        <a:lstStyle/>
        <a:p>
          <a:endParaRPr lang="es-ES"/>
        </a:p>
      </dgm:t>
    </dgm:pt>
    <dgm:pt modelId="{DE7EABDE-C345-43FD-8092-253717C71695}">
      <dgm:prSet/>
      <dgm:spPr/>
      <dgm:t>
        <a:bodyPr/>
        <a:lstStyle/>
        <a:p>
          <a:pPr rtl="0"/>
          <a:r>
            <a:rPr lang="es-ES" smtClean="0"/>
            <a:t>Cambios de precios en las acciones</a:t>
          </a:r>
          <a:endParaRPr lang="en-US"/>
        </a:p>
      </dgm:t>
    </dgm:pt>
    <dgm:pt modelId="{DE99454B-E564-4B98-8D3C-9DDE8216BAD0}" type="parTrans" cxnId="{2DF5A3B1-3B37-401D-B842-738015956506}">
      <dgm:prSet/>
      <dgm:spPr/>
      <dgm:t>
        <a:bodyPr/>
        <a:lstStyle/>
        <a:p>
          <a:endParaRPr lang="es-ES"/>
        </a:p>
      </dgm:t>
    </dgm:pt>
    <dgm:pt modelId="{539285A3-557C-441B-B676-C000D1AB1460}" type="sibTrans" cxnId="{2DF5A3B1-3B37-401D-B842-738015956506}">
      <dgm:prSet/>
      <dgm:spPr/>
      <dgm:t>
        <a:bodyPr/>
        <a:lstStyle/>
        <a:p>
          <a:endParaRPr lang="es-ES"/>
        </a:p>
      </dgm:t>
    </dgm:pt>
    <dgm:pt modelId="{8940723E-936D-4AB3-8FC7-DF6D705F7E19}">
      <dgm:prSet/>
      <dgm:spPr/>
      <dgm:t>
        <a:bodyPr/>
        <a:lstStyle/>
        <a:p>
          <a:pPr rtl="0"/>
          <a:r>
            <a:rPr lang="es-ES" smtClean="0"/>
            <a:t>Altura</a:t>
          </a:r>
          <a:endParaRPr lang="en-US"/>
        </a:p>
      </dgm:t>
    </dgm:pt>
    <dgm:pt modelId="{0071D0A3-E5AD-4B9F-AE2C-11D85B41CD88}" type="parTrans" cxnId="{6F1B7A57-E1B1-46DF-9420-FFEEB13D47BE}">
      <dgm:prSet/>
      <dgm:spPr/>
      <dgm:t>
        <a:bodyPr/>
        <a:lstStyle/>
        <a:p>
          <a:endParaRPr lang="es-ES"/>
        </a:p>
      </dgm:t>
    </dgm:pt>
    <dgm:pt modelId="{89E20BE9-99E0-4EEF-9408-9A0B0D199148}" type="sibTrans" cxnId="{6F1B7A57-E1B1-46DF-9420-FFEEB13D47BE}">
      <dgm:prSet/>
      <dgm:spPr/>
      <dgm:t>
        <a:bodyPr/>
        <a:lstStyle/>
        <a:p>
          <a:endParaRPr lang="es-ES"/>
        </a:p>
      </dgm:t>
    </dgm:pt>
    <dgm:pt modelId="{22193814-6FF6-4001-93C5-41C810A35949}" type="pres">
      <dgm:prSet presAssocID="{657AD39E-412D-4BA7-AF60-6B013EE5BE34}" presName="cycle" presStyleCnt="0">
        <dgm:presLayoutVars>
          <dgm:dir/>
          <dgm:resizeHandles val="exact"/>
        </dgm:presLayoutVars>
      </dgm:prSet>
      <dgm:spPr/>
    </dgm:pt>
    <dgm:pt modelId="{0F236C0D-E849-421A-8B54-9ACEDD94858A}" type="pres">
      <dgm:prSet presAssocID="{62959BBA-A397-4D49-8728-77EAD8C76257}" presName="dummy" presStyleCnt="0"/>
      <dgm:spPr/>
    </dgm:pt>
    <dgm:pt modelId="{A3C137F8-A55E-4665-AC3B-B7742DAAA897}" type="pres">
      <dgm:prSet presAssocID="{62959BBA-A397-4D49-8728-77EAD8C76257}" presName="node" presStyleLbl="revTx" presStyleIdx="0" presStyleCnt="5">
        <dgm:presLayoutVars>
          <dgm:bulletEnabled val="1"/>
        </dgm:presLayoutVars>
      </dgm:prSet>
      <dgm:spPr/>
    </dgm:pt>
    <dgm:pt modelId="{CB668784-7990-492B-8161-7BAB66B610E9}" type="pres">
      <dgm:prSet presAssocID="{AA44E298-B912-450B-88C8-A2459CE7F6D6}" presName="sibTrans" presStyleLbl="node1" presStyleIdx="0" presStyleCnt="5"/>
      <dgm:spPr/>
    </dgm:pt>
    <dgm:pt modelId="{61EAC72B-F066-44AA-9BB2-F7F9AABA1575}" type="pres">
      <dgm:prSet presAssocID="{C446610F-E0D1-4BA5-ACB8-3B9B865350CB}" presName="dummy" presStyleCnt="0"/>
      <dgm:spPr/>
    </dgm:pt>
    <dgm:pt modelId="{F33B57EB-01FF-4717-90E1-76DA83EE1CDA}" type="pres">
      <dgm:prSet presAssocID="{C446610F-E0D1-4BA5-ACB8-3B9B865350CB}" presName="node" presStyleLbl="revTx" presStyleIdx="1" presStyleCnt="5">
        <dgm:presLayoutVars>
          <dgm:bulletEnabled val="1"/>
        </dgm:presLayoutVars>
      </dgm:prSet>
      <dgm:spPr/>
    </dgm:pt>
    <dgm:pt modelId="{A4C68437-B495-4F9B-A550-2F6187ED7098}" type="pres">
      <dgm:prSet presAssocID="{FA7BB790-5E94-4A7B-A239-56DC13233666}" presName="sibTrans" presStyleLbl="node1" presStyleIdx="1" presStyleCnt="5"/>
      <dgm:spPr/>
    </dgm:pt>
    <dgm:pt modelId="{690D25D1-11D3-4837-A0F1-FCA1A254493D}" type="pres">
      <dgm:prSet presAssocID="{8166AD24-553C-4AEE-8993-4B0D2230C7A3}" presName="dummy" presStyleCnt="0"/>
      <dgm:spPr/>
    </dgm:pt>
    <dgm:pt modelId="{A966A692-155D-466D-ADCD-DEE3C078E35A}" type="pres">
      <dgm:prSet presAssocID="{8166AD24-553C-4AEE-8993-4B0D2230C7A3}" presName="node" presStyleLbl="revTx" presStyleIdx="2" presStyleCnt="5">
        <dgm:presLayoutVars>
          <dgm:bulletEnabled val="1"/>
        </dgm:presLayoutVars>
      </dgm:prSet>
      <dgm:spPr/>
    </dgm:pt>
    <dgm:pt modelId="{A05F8EEE-48A2-459F-88E6-33D1C8DF1A02}" type="pres">
      <dgm:prSet presAssocID="{9CB2853A-A122-461E-A28D-FB4E821D4C83}" presName="sibTrans" presStyleLbl="node1" presStyleIdx="2" presStyleCnt="5"/>
      <dgm:spPr/>
    </dgm:pt>
    <dgm:pt modelId="{FA4D7319-89C0-41DF-B9FB-C2AFD2C18195}" type="pres">
      <dgm:prSet presAssocID="{DE7EABDE-C345-43FD-8092-253717C71695}" presName="dummy" presStyleCnt="0"/>
      <dgm:spPr/>
    </dgm:pt>
    <dgm:pt modelId="{6C5C834F-B335-4941-B8C3-7AEF06306E20}" type="pres">
      <dgm:prSet presAssocID="{DE7EABDE-C345-43FD-8092-253717C71695}" presName="node" presStyleLbl="revTx" presStyleIdx="3" presStyleCnt="5">
        <dgm:presLayoutVars>
          <dgm:bulletEnabled val="1"/>
        </dgm:presLayoutVars>
      </dgm:prSet>
      <dgm:spPr/>
    </dgm:pt>
    <dgm:pt modelId="{258DC725-333A-45D2-A6C7-BF0A523D91EB}" type="pres">
      <dgm:prSet presAssocID="{539285A3-557C-441B-B676-C000D1AB1460}" presName="sibTrans" presStyleLbl="node1" presStyleIdx="3" presStyleCnt="5"/>
      <dgm:spPr/>
    </dgm:pt>
    <dgm:pt modelId="{BD831850-9D6A-400C-96AF-A53E5E8534FB}" type="pres">
      <dgm:prSet presAssocID="{8940723E-936D-4AB3-8FC7-DF6D705F7E19}" presName="dummy" presStyleCnt="0"/>
      <dgm:spPr/>
    </dgm:pt>
    <dgm:pt modelId="{788A59B3-736F-4DCA-B16E-F9346E810740}" type="pres">
      <dgm:prSet presAssocID="{8940723E-936D-4AB3-8FC7-DF6D705F7E19}" presName="node" presStyleLbl="revTx" presStyleIdx="4" presStyleCnt="5">
        <dgm:presLayoutVars>
          <dgm:bulletEnabled val="1"/>
        </dgm:presLayoutVars>
      </dgm:prSet>
      <dgm:spPr/>
    </dgm:pt>
    <dgm:pt modelId="{A2D74652-99B6-4AAD-ABD7-95BCB9D6CADE}" type="pres">
      <dgm:prSet presAssocID="{89E20BE9-99E0-4EEF-9408-9A0B0D199148}" presName="sibTrans" presStyleLbl="node1" presStyleIdx="4" presStyleCnt="5"/>
      <dgm:spPr/>
    </dgm:pt>
  </dgm:ptLst>
  <dgm:cxnLst>
    <dgm:cxn modelId="{E6616D2F-F8FF-4D82-AFE2-4C749393E8AF}" type="presOf" srcId="{62959BBA-A397-4D49-8728-77EAD8C76257}" destId="{A3C137F8-A55E-4665-AC3B-B7742DAAA897}" srcOrd="0" destOrd="0" presId="urn:microsoft.com/office/officeart/2005/8/layout/cycle1"/>
    <dgm:cxn modelId="{2DF5A3B1-3B37-401D-B842-738015956506}" srcId="{657AD39E-412D-4BA7-AF60-6B013EE5BE34}" destId="{DE7EABDE-C345-43FD-8092-253717C71695}" srcOrd="3" destOrd="0" parTransId="{DE99454B-E564-4B98-8D3C-9DDE8216BAD0}" sibTransId="{539285A3-557C-441B-B676-C000D1AB1460}"/>
    <dgm:cxn modelId="{F0C432E0-D554-48BE-97D8-BE4EB36E2E68}" type="presOf" srcId="{657AD39E-412D-4BA7-AF60-6B013EE5BE34}" destId="{22193814-6FF6-4001-93C5-41C810A35949}" srcOrd="0" destOrd="0" presId="urn:microsoft.com/office/officeart/2005/8/layout/cycle1"/>
    <dgm:cxn modelId="{1F643316-3FC1-408E-B88D-1763360F786F}" type="presOf" srcId="{89E20BE9-99E0-4EEF-9408-9A0B0D199148}" destId="{A2D74652-99B6-4AAD-ABD7-95BCB9D6CADE}" srcOrd="0" destOrd="0" presId="urn:microsoft.com/office/officeart/2005/8/layout/cycle1"/>
    <dgm:cxn modelId="{B32D2880-E064-4E79-A20D-64095F88A912}" type="presOf" srcId="{AA44E298-B912-450B-88C8-A2459CE7F6D6}" destId="{CB668784-7990-492B-8161-7BAB66B610E9}" srcOrd="0" destOrd="0" presId="urn:microsoft.com/office/officeart/2005/8/layout/cycle1"/>
    <dgm:cxn modelId="{6F1B7A57-E1B1-46DF-9420-FFEEB13D47BE}" srcId="{657AD39E-412D-4BA7-AF60-6B013EE5BE34}" destId="{8940723E-936D-4AB3-8FC7-DF6D705F7E19}" srcOrd="4" destOrd="0" parTransId="{0071D0A3-E5AD-4B9F-AE2C-11D85B41CD88}" sibTransId="{89E20BE9-99E0-4EEF-9408-9A0B0D199148}"/>
    <dgm:cxn modelId="{0402778C-96F6-4A0E-BCBF-868D35050302}" type="presOf" srcId="{539285A3-557C-441B-B676-C000D1AB1460}" destId="{258DC725-333A-45D2-A6C7-BF0A523D91EB}" srcOrd="0" destOrd="0" presId="urn:microsoft.com/office/officeart/2005/8/layout/cycle1"/>
    <dgm:cxn modelId="{529D37CB-06FD-4154-88DF-E15345BC5079}" srcId="{657AD39E-412D-4BA7-AF60-6B013EE5BE34}" destId="{62959BBA-A397-4D49-8728-77EAD8C76257}" srcOrd="0" destOrd="0" parTransId="{0723AB66-DC0A-4282-BDC4-F3DCE38452EC}" sibTransId="{AA44E298-B912-450B-88C8-A2459CE7F6D6}"/>
    <dgm:cxn modelId="{B8862E85-8B26-43D3-82B1-B3F55653018B}" srcId="{657AD39E-412D-4BA7-AF60-6B013EE5BE34}" destId="{8166AD24-553C-4AEE-8993-4B0D2230C7A3}" srcOrd="2" destOrd="0" parTransId="{4C5F3591-49CC-4C2A-8A58-46BB740B4376}" sibTransId="{9CB2853A-A122-461E-A28D-FB4E821D4C83}"/>
    <dgm:cxn modelId="{2225433B-182E-4105-B86B-0A6B40E612E3}" type="presOf" srcId="{FA7BB790-5E94-4A7B-A239-56DC13233666}" destId="{A4C68437-B495-4F9B-A550-2F6187ED7098}" srcOrd="0" destOrd="0" presId="urn:microsoft.com/office/officeart/2005/8/layout/cycle1"/>
    <dgm:cxn modelId="{BBDD9121-EF24-4C08-816C-F2F3B70F8962}" type="presOf" srcId="{C446610F-E0D1-4BA5-ACB8-3B9B865350CB}" destId="{F33B57EB-01FF-4717-90E1-76DA83EE1CDA}" srcOrd="0" destOrd="0" presId="urn:microsoft.com/office/officeart/2005/8/layout/cycle1"/>
    <dgm:cxn modelId="{D3832C3D-C80C-4AC8-83FC-BDB21CD93C4B}" srcId="{657AD39E-412D-4BA7-AF60-6B013EE5BE34}" destId="{C446610F-E0D1-4BA5-ACB8-3B9B865350CB}" srcOrd="1" destOrd="0" parTransId="{AC31A565-8937-4EF3-A4D4-7B2E6399EE38}" sibTransId="{FA7BB790-5E94-4A7B-A239-56DC13233666}"/>
    <dgm:cxn modelId="{C165C0BD-7366-4ED7-ABC0-76AFBB5B0CEB}" type="presOf" srcId="{DE7EABDE-C345-43FD-8092-253717C71695}" destId="{6C5C834F-B335-4941-B8C3-7AEF06306E20}" srcOrd="0" destOrd="0" presId="urn:microsoft.com/office/officeart/2005/8/layout/cycle1"/>
    <dgm:cxn modelId="{E0CE596D-E739-445A-9F08-1F3833B5F36C}" type="presOf" srcId="{9CB2853A-A122-461E-A28D-FB4E821D4C83}" destId="{A05F8EEE-48A2-459F-88E6-33D1C8DF1A02}" srcOrd="0" destOrd="0" presId="urn:microsoft.com/office/officeart/2005/8/layout/cycle1"/>
    <dgm:cxn modelId="{AA6FEC85-D9CB-49D8-9811-00C3B0C18853}" type="presOf" srcId="{8166AD24-553C-4AEE-8993-4B0D2230C7A3}" destId="{A966A692-155D-466D-ADCD-DEE3C078E35A}" srcOrd="0" destOrd="0" presId="urn:microsoft.com/office/officeart/2005/8/layout/cycle1"/>
    <dgm:cxn modelId="{00E7309F-28BA-4D7C-B5AF-8F0A5D436FE5}" type="presOf" srcId="{8940723E-936D-4AB3-8FC7-DF6D705F7E19}" destId="{788A59B3-736F-4DCA-B16E-F9346E810740}" srcOrd="0" destOrd="0" presId="urn:microsoft.com/office/officeart/2005/8/layout/cycle1"/>
    <dgm:cxn modelId="{23DE7652-DC33-4B92-9D64-4FAD7CEEC6CB}" type="presParOf" srcId="{22193814-6FF6-4001-93C5-41C810A35949}" destId="{0F236C0D-E849-421A-8B54-9ACEDD94858A}" srcOrd="0" destOrd="0" presId="urn:microsoft.com/office/officeart/2005/8/layout/cycle1"/>
    <dgm:cxn modelId="{8E8C9C1D-D2B0-478C-8E06-7B0FF44F2B92}" type="presParOf" srcId="{22193814-6FF6-4001-93C5-41C810A35949}" destId="{A3C137F8-A55E-4665-AC3B-B7742DAAA897}" srcOrd="1" destOrd="0" presId="urn:microsoft.com/office/officeart/2005/8/layout/cycle1"/>
    <dgm:cxn modelId="{83923645-F7BC-4B65-8276-C4915C8D248D}" type="presParOf" srcId="{22193814-6FF6-4001-93C5-41C810A35949}" destId="{CB668784-7990-492B-8161-7BAB66B610E9}" srcOrd="2" destOrd="0" presId="urn:microsoft.com/office/officeart/2005/8/layout/cycle1"/>
    <dgm:cxn modelId="{EC29BC31-F638-4DDD-8D8B-03835C61AD27}" type="presParOf" srcId="{22193814-6FF6-4001-93C5-41C810A35949}" destId="{61EAC72B-F066-44AA-9BB2-F7F9AABA1575}" srcOrd="3" destOrd="0" presId="urn:microsoft.com/office/officeart/2005/8/layout/cycle1"/>
    <dgm:cxn modelId="{DCA7E8C9-2933-473A-8D92-E8317E6121F0}" type="presParOf" srcId="{22193814-6FF6-4001-93C5-41C810A35949}" destId="{F33B57EB-01FF-4717-90E1-76DA83EE1CDA}" srcOrd="4" destOrd="0" presId="urn:microsoft.com/office/officeart/2005/8/layout/cycle1"/>
    <dgm:cxn modelId="{E45F32B4-8DD8-4DB2-A6DD-79431DE796DA}" type="presParOf" srcId="{22193814-6FF6-4001-93C5-41C810A35949}" destId="{A4C68437-B495-4F9B-A550-2F6187ED7098}" srcOrd="5" destOrd="0" presId="urn:microsoft.com/office/officeart/2005/8/layout/cycle1"/>
    <dgm:cxn modelId="{EDF070FD-93FB-4905-8D00-BA7C0F2618A9}" type="presParOf" srcId="{22193814-6FF6-4001-93C5-41C810A35949}" destId="{690D25D1-11D3-4837-A0F1-FCA1A254493D}" srcOrd="6" destOrd="0" presId="urn:microsoft.com/office/officeart/2005/8/layout/cycle1"/>
    <dgm:cxn modelId="{F24B1F92-63C1-492E-A81C-A6CCA266FF4E}" type="presParOf" srcId="{22193814-6FF6-4001-93C5-41C810A35949}" destId="{A966A692-155D-466D-ADCD-DEE3C078E35A}" srcOrd="7" destOrd="0" presId="urn:microsoft.com/office/officeart/2005/8/layout/cycle1"/>
    <dgm:cxn modelId="{1A76561D-7768-473B-A2F4-75BA19A6548C}" type="presParOf" srcId="{22193814-6FF6-4001-93C5-41C810A35949}" destId="{A05F8EEE-48A2-459F-88E6-33D1C8DF1A02}" srcOrd="8" destOrd="0" presId="urn:microsoft.com/office/officeart/2005/8/layout/cycle1"/>
    <dgm:cxn modelId="{A1402105-27E2-470E-9000-6110835F2BED}" type="presParOf" srcId="{22193814-6FF6-4001-93C5-41C810A35949}" destId="{FA4D7319-89C0-41DF-B9FB-C2AFD2C18195}" srcOrd="9" destOrd="0" presId="urn:microsoft.com/office/officeart/2005/8/layout/cycle1"/>
    <dgm:cxn modelId="{75D41222-9931-40F3-805E-F8D27BE828E6}" type="presParOf" srcId="{22193814-6FF6-4001-93C5-41C810A35949}" destId="{6C5C834F-B335-4941-B8C3-7AEF06306E20}" srcOrd="10" destOrd="0" presId="urn:microsoft.com/office/officeart/2005/8/layout/cycle1"/>
    <dgm:cxn modelId="{12D9C747-E51C-42BB-AF2D-AE85ADF0C015}" type="presParOf" srcId="{22193814-6FF6-4001-93C5-41C810A35949}" destId="{258DC725-333A-45D2-A6C7-BF0A523D91EB}" srcOrd="11" destOrd="0" presId="urn:microsoft.com/office/officeart/2005/8/layout/cycle1"/>
    <dgm:cxn modelId="{3B5946B8-2D51-4D26-8783-6AD35FE47A28}" type="presParOf" srcId="{22193814-6FF6-4001-93C5-41C810A35949}" destId="{BD831850-9D6A-400C-96AF-A53E5E8534FB}" srcOrd="12" destOrd="0" presId="urn:microsoft.com/office/officeart/2005/8/layout/cycle1"/>
    <dgm:cxn modelId="{0B73997E-21C6-4B78-8A5F-DF8B3ECECDC9}" type="presParOf" srcId="{22193814-6FF6-4001-93C5-41C810A35949}" destId="{788A59B3-736F-4DCA-B16E-F9346E810740}" srcOrd="13" destOrd="0" presId="urn:microsoft.com/office/officeart/2005/8/layout/cycle1"/>
    <dgm:cxn modelId="{ACEC9E1A-74A5-40B9-AEB3-A9F9B1B09D94}" type="presParOf" srcId="{22193814-6FF6-4001-93C5-41C810A35949}" destId="{A2D74652-99B6-4AAD-ABD7-95BCB9D6CADE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ABA8B229-770A-4807-8C89-9A77F0470414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B3E3DDC-5523-4AE6-9F9B-0B13551DF25C}">
      <dgm:prSet/>
      <dgm:spPr/>
      <dgm:t>
        <a:bodyPr/>
        <a:lstStyle/>
        <a:p>
          <a:pPr rtl="0"/>
          <a:r>
            <a:rPr lang="es-ES" dirty="0" smtClean="0"/>
            <a:t>La razón entre dos números también resulta significativa. Si Juan gana 40 000 anuales vendiendo seguros y Pedro gana $80 000 al año en el negocio de los automóviles, entonces Juan gana el doble de lo que gana Pedro.</a:t>
          </a:r>
          <a:endParaRPr lang="en-US" dirty="0"/>
        </a:p>
      </dgm:t>
    </dgm:pt>
    <dgm:pt modelId="{BEF8A079-97D8-4941-8796-6C2F4E2228B7}" type="parTrans" cxnId="{396A6C2D-5CB1-4A76-8FE4-F2347C31AF07}">
      <dgm:prSet/>
      <dgm:spPr/>
      <dgm:t>
        <a:bodyPr/>
        <a:lstStyle/>
        <a:p>
          <a:endParaRPr lang="es-ES"/>
        </a:p>
      </dgm:t>
    </dgm:pt>
    <dgm:pt modelId="{EFB35281-24AF-4C08-8577-B5774C1CE0DE}" type="sibTrans" cxnId="{396A6C2D-5CB1-4A76-8FE4-F2347C31AF07}">
      <dgm:prSet/>
      <dgm:spPr/>
      <dgm:t>
        <a:bodyPr/>
        <a:lstStyle/>
        <a:p>
          <a:endParaRPr lang="es-ES"/>
        </a:p>
      </dgm:t>
    </dgm:pt>
    <dgm:pt modelId="{79E1638C-DE73-4C65-A724-FC22FF57A830}" type="pres">
      <dgm:prSet presAssocID="{ABA8B229-770A-4807-8C89-9A77F0470414}" presName="Name0" presStyleCnt="0">
        <dgm:presLayoutVars>
          <dgm:dir/>
          <dgm:animLvl val="lvl"/>
          <dgm:resizeHandles val="exact"/>
        </dgm:presLayoutVars>
      </dgm:prSet>
      <dgm:spPr/>
    </dgm:pt>
    <dgm:pt modelId="{B855CA34-2E6B-428F-B087-EA77B9C9E0D9}" type="pres">
      <dgm:prSet presAssocID="{BB3E3DDC-5523-4AE6-9F9B-0B13551DF25C}" presName="linNode" presStyleCnt="0"/>
      <dgm:spPr/>
    </dgm:pt>
    <dgm:pt modelId="{828335EF-157A-4C57-B8D8-53320CFB0F24}" type="pres">
      <dgm:prSet presAssocID="{BB3E3DDC-5523-4AE6-9F9B-0B13551DF25C}" presName="parentText" presStyleLbl="node1" presStyleIdx="0" presStyleCnt="1" custScaleX="277778" custLinFactNeighborX="-13832" custLinFactNeighborY="-3593">
        <dgm:presLayoutVars>
          <dgm:chMax val="1"/>
          <dgm:bulletEnabled val="1"/>
        </dgm:presLayoutVars>
      </dgm:prSet>
      <dgm:spPr/>
    </dgm:pt>
  </dgm:ptLst>
  <dgm:cxnLst>
    <dgm:cxn modelId="{AF3B9180-CA14-47E9-ACBF-50EC40F73540}" type="presOf" srcId="{BB3E3DDC-5523-4AE6-9F9B-0B13551DF25C}" destId="{828335EF-157A-4C57-B8D8-53320CFB0F24}" srcOrd="0" destOrd="0" presId="urn:microsoft.com/office/officeart/2005/8/layout/vList5"/>
    <dgm:cxn modelId="{396A6C2D-5CB1-4A76-8FE4-F2347C31AF07}" srcId="{ABA8B229-770A-4807-8C89-9A77F0470414}" destId="{BB3E3DDC-5523-4AE6-9F9B-0B13551DF25C}" srcOrd="0" destOrd="0" parTransId="{BEF8A079-97D8-4941-8796-6C2F4E2228B7}" sibTransId="{EFB35281-24AF-4C08-8577-B5774C1CE0DE}"/>
    <dgm:cxn modelId="{A1E420E1-42D9-4A8E-83E6-869FDB07D3E4}" type="presOf" srcId="{ABA8B229-770A-4807-8C89-9A77F0470414}" destId="{79E1638C-DE73-4C65-A724-FC22FF57A830}" srcOrd="0" destOrd="0" presId="urn:microsoft.com/office/officeart/2005/8/layout/vList5"/>
    <dgm:cxn modelId="{D7D659FC-EACD-45A8-AA92-49AF3D8DA2C6}" type="presParOf" srcId="{79E1638C-DE73-4C65-A724-FC22FF57A830}" destId="{B855CA34-2E6B-428F-B087-EA77B9C9E0D9}" srcOrd="0" destOrd="0" presId="urn:microsoft.com/office/officeart/2005/8/layout/vList5"/>
    <dgm:cxn modelId="{B7CCDDCA-58B5-457D-8A68-DCF9D8B5C547}" type="presParOf" srcId="{B855CA34-2E6B-428F-B087-EA77B9C9E0D9}" destId="{828335EF-157A-4C57-B8D8-53320CFB0F2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4F08E5A6-4ABC-4810-A528-128DEA3B580E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E94773D2-1295-48D4-B1DC-1E2ECE05F126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" dirty="0" smtClean="0"/>
            <a:t>Niveles de medición</a:t>
          </a:r>
          <a:endParaRPr lang="en-US" dirty="0"/>
        </a:p>
      </dgm:t>
    </dgm:pt>
    <dgm:pt modelId="{E79CFB50-66DD-4FDD-B3B0-B85FE2290A05}" type="parTrans" cxnId="{7937C1D2-6CDF-46B9-A74A-B6CB379C12C9}">
      <dgm:prSet/>
      <dgm:spPr/>
      <dgm:t>
        <a:bodyPr/>
        <a:lstStyle/>
        <a:p>
          <a:endParaRPr lang="es-ES"/>
        </a:p>
      </dgm:t>
    </dgm:pt>
    <dgm:pt modelId="{2295DA82-D524-495A-ABD9-ECCBE1485266}" type="sibTrans" cxnId="{7937C1D2-6CDF-46B9-A74A-B6CB379C12C9}">
      <dgm:prSet/>
      <dgm:spPr/>
      <dgm:t>
        <a:bodyPr/>
        <a:lstStyle/>
        <a:p>
          <a:endParaRPr lang="es-ES"/>
        </a:p>
      </dgm:t>
    </dgm:pt>
    <dgm:pt modelId="{13C84741-09D2-4D5F-A7CB-26337A9DB793}" type="pres">
      <dgm:prSet presAssocID="{4F08E5A6-4ABC-4810-A528-128DEA3B580E}" presName="Name0" presStyleCnt="0">
        <dgm:presLayoutVars>
          <dgm:dir/>
          <dgm:animLvl val="lvl"/>
          <dgm:resizeHandles val="exact"/>
        </dgm:presLayoutVars>
      </dgm:prSet>
      <dgm:spPr/>
    </dgm:pt>
    <dgm:pt modelId="{C64554F9-89C8-455A-BE9A-CFE1551B8B6B}" type="pres">
      <dgm:prSet presAssocID="{E94773D2-1295-48D4-B1DC-1E2ECE05F126}" presName="linNode" presStyleCnt="0"/>
      <dgm:spPr/>
    </dgm:pt>
    <dgm:pt modelId="{F80C17F7-F49E-4001-9EDB-BB6A203742A2}" type="pres">
      <dgm:prSet presAssocID="{E94773D2-1295-48D4-B1DC-1E2ECE05F126}" presName="parentText" presStyleLbl="node1" presStyleIdx="0" presStyleCnt="1" custScaleX="18153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542D495-CB8B-4F55-9333-638013B0DC1A}" type="presOf" srcId="{E94773D2-1295-48D4-B1DC-1E2ECE05F126}" destId="{F80C17F7-F49E-4001-9EDB-BB6A203742A2}" srcOrd="0" destOrd="0" presId="urn:microsoft.com/office/officeart/2005/8/layout/vList5"/>
    <dgm:cxn modelId="{7937C1D2-6CDF-46B9-A74A-B6CB379C12C9}" srcId="{4F08E5A6-4ABC-4810-A528-128DEA3B580E}" destId="{E94773D2-1295-48D4-B1DC-1E2ECE05F126}" srcOrd="0" destOrd="0" parTransId="{E79CFB50-66DD-4FDD-B3B0-B85FE2290A05}" sibTransId="{2295DA82-D524-495A-ABD9-ECCBE1485266}"/>
    <dgm:cxn modelId="{DC067D8E-65F8-41EF-9635-737E6F4DE519}" type="presOf" srcId="{4F08E5A6-4ABC-4810-A528-128DEA3B580E}" destId="{13C84741-09D2-4D5F-A7CB-26337A9DB793}" srcOrd="0" destOrd="0" presId="urn:microsoft.com/office/officeart/2005/8/layout/vList5"/>
    <dgm:cxn modelId="{805AEC57-0018-4481-9353-92947B3B96EC}" type="presParOf" srcId="{13C84741-09D2-4D5F-A7CB-26337A9DB793}" destId="{C64554F9-89C8-455A-BE9A-CFE1551B8B6B}" srcOrd="0" destOrd="0" presId="urn:microsoft.com/office/officeart/2005/8/layout/vList5"/>
    <dgm:cxn modelId="{6C07C381-8719-4E64-9C43-64F9E2AA187B}" type="presParOf" srcId="{C64554F9-89C8-455A-BE9A-CFE1551B8B6B}" destId="{F80C17F7-F49E-4001-9EDB-BB6A203742A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71ED89F4-7E08-45C2-9FB3-C537D4B3674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s-ES"/>
        </a:p>
      </dgm:t>
    </dgm:pt>
    <dgm:pt modelId="{51363257-55CD-4365-A212-B209830866DC}">
      <dgm:prSet/>
      <dgm:spPr/>
      <dgm:t>
        <a:bodyPr/>
        <a:lstStyle/>
        <a:p>
          <a:pPr rtl="0"/>
          <a:r>
            <a:rPr lang="es-EC" smtClean="0"/>
            <a:t>Planteamiento del problema</a:t>
          </a:r>
          <a:endParaRPr lang="es-EC"/>
        </a:p>
      </dgm:t>
    </dgm:pt>
    <dgm:pt modelId="{BCB8DAF7-7999-475F-BDB5-B5929E533CD3}" type="parTrans" cxnId="{EC24F313-46FC-482A-B499-3FC4D9779E48}">
      <dgm:prSet/>
      <dgm:spPr/>
      <dgm:t>
        <a:bodyPr/>
        <a:lstStyle/>
        <a:p>
          <a:endParaRPr lang="es-ES"/>
        </a:p>
      </dgm:t>
    </dgm:pt>
    <dgm:pt modelId="{796DEBEF-6C10-4DD5-A00C-20B066344537}" type="sibTrans" cxnId="{EC24F313-46FC-482A-B499-3FC4D9779E48}">
      <dgm:prSet/>
      <dgm:spPr/>
      <dgm:t>
        <a:bodyPr/>
        <a:lstStyle/>
        <a:p>
          <a:endParaRPr lang="es-ES"/>
        </a:p>
      </dgm:t>
    </dgm:pt>
    <dgm:pt modelId="{A52D021C-6781-473D-AD1C-E9A9B5510F8D}">
      <dgm:prSet/>
      <dgm:spPr/>
      <dgm:t>
        <a:bodyPr/>
        <a:lstStyle/>
        <a:p>
          <a:pPr rtl="0"/>
          <a:r>
            <a:rPr lang="es-EC" smtClean="0"/>
            <a:t>Definición clara de lo que se va a estudiar.</a:t>
          </a:r>
          <a:endParaRPr lang="es-EC"/>
        </a:p>
      </dgm:t>
    </dgm:pt>
    <dgm:pt modelId="{45919803-FEB8-4AF3-814A-E989EDF849BF}" type="parTrans" cxnId="{5CE693E7-8009-4C94-948A-87F8211DE11E}">
      <dgm:prSet/>
      <dgm:spPr/>
      <dgm:t>
        <a:bodyPr/>
        <a:lstStyle/>
        <a:p>
          <a:endParaRPr lang="es-ES"/>
        </a:p>
      </dgm:t>
    </dgm:pt>
    <dgm:pt modelId="{362312AB-2253-4FAA-B108-9EFE9B467521}" type="sibTrans" cxnId="{5CE693E7-8009-4C94-948A-87F8211DE11E}">
      <dgm:prSet/>
      <dgm:spPr/>
      <dgm:t>
        <a:bodyPr/>
        <a:lstStyle/>
        <a:p>
          <a:endParaRPr lang="es-ES"/>
        </a:p>
      </dgm:t>
    </dgm:pt>
    <dgm:pt modelId="{4578CB71-8718-46EE-BFCB-190C1F97E19F}">
      <dgm:prSet/>
      <dgm:spPr/>
      <dgm:t>
        <a:bodyPr/>
        <a:lstStyle/>
        <a:p>
          <a:pPr rtl="0"/>
          <a:r>
            <a:rPr lang="es-EC" smtClean="0"/>
            <a:t>Delimitación concreta e inteligible sobre el o los fenómenos que se pretenden estudiar.</a:t>
          </a:r>
          <a:endParaRPr lang="es-EC"/>
        </a:p>
      </dgm:t>
    </dgm:pt>
    <dgm:pt modelId="{EC662592-723E-47A0-A130-AB9C55246728}" type="parTrans" cxnId="{795275FE-E29C-4636-80A4-E2FDEBDB64D3}">
      <dgm:prSet/>
      <dgm:spPr/>
      <dgm:t>
        <a:bodyPr/>
        <a:lstStyle/>
        <a:p>
          <a:endParaRPr lang="es-ES"/>
        </a:p>
      </dgm:t>
    </dgm:pt>
    <dgm:pt modelId="{0D1FB4A1-1E8D-4CC2-A942-775DD69B65BE}" type="sibTrans" cxnId="{795275FE-E29C-4636-80A4-E2FDEBDB64D3}">
      <dgm:prSet/>
      <dgm:spPr/>
      <dgm:t>
        <a:bodyPr/>
        <a:lstStyle/>
        <a:p>
          <a:endParaRPr lang="es-ES"/>
        </a:p>
      </dgm:t>
    </dgm:pt>
    <dgm:pt modelId="{55B5BAF8-36D9-43CB-A5ED-3F86A7DEF718}">
      <dgm:prSet/>
      <dgm:spPr/>
      <dgm:t>
        <a:bodyPr/>
        <a:lstStyle/>
        <a:p>
          <a:pPr rtl="0"/>
          <a:r>
            <a:rPr lang="es-EC" smtClean="0"/>
            <a:t>Realizar  una revisión bibliográfica del tema, para ver su accesibilidad.</a:t>
          </a:r>
          <a:endParaRPr lang="es-EC"/>
        </a:p>
      </dgm:t>
    </dgm:pt>
    <dgm:pt modelId="{9A4F0620-ADAD-4913-9AFA-96909B1F96CA}" type="parTrans" cxnId="{DFC52796-3112-4543-A41D-B1AA0A8324F2}">
      <dgm:prSet/>
      <dgm:spPr/>
      <dgm:t>
        <a:bodyPr/>
        <a:lstStyle/>
        <a:p>
          <a:endParaRPr lang="es-ES"/>
        </a:p>
      </dgm:t>
    </dgm:pt>
    <dgm:pt modelId="{8123E684-6616-4563-8D9C-B44CC8FCC55C}" type="sibTrans" cxnId="{DFC52796-3112-4543-A41D-B1AA0A8324F2}">
      <dgm:prSet/>
      <dgm:spPr/>
      <dgm:t>
        <a:bodyPr/>
        <a:lstStyle/>
        <a:p>
          <a:endParaRPr lang="es-ES"/>
        </a:p>
      </dgm:t>
    </dgm:pt>
    <dgm:pt modelId="{13B3E15A-D556-4718-A60F-B853E079AD55}">
      <dgm:prSet/>
      <dgm:spPr/>
      <dgm:t>
        <a:bodyPr/>
        <a:lstStyle/>
        <a:p>
          <a:pPr rtl="0"/>
          <a:r>
            <a:rPr lang="es-EC" smtClean="0"/>
            <a:t>Consultar los resultados obtenidos por investigaciones similares.</a:t>
          </a:r>
          <a:endParaRPr lang="es-EC"/>
        </a:p>
      </dgm:t>
    </dgm:pt>
    <dgm:pt modelId="{A35F276A-FE6A-48F0-8816-226C24383B36}" type="parTrans" cxnId="{FEC5D7BF-19E1-4E1C-92FE-90A7E030EF8A}">
      <dgm:prSet/>
      <dgm:spPr/>
      <dgm:t>
        <a:bodyPr/>
        <a:lstStyle/>
        <a:p>
          <a:endParaRPr lang="es-ES"/>
        </a:p>
      </dgm:t>
    </dgm:pt>
    <dgm:pt modelId="{2E3233B1-24A9-4E10-908F-7085C91D7160}" type="sibTrans" cxnId="{FEC5D7BF-19E1-4E1C-92FE-90A7E030EF8A}">
      <dgm:prSet/>
      <dgm:spPr/>
      <dgm:t>
        <a:bodyPr/>
        <a:lstStyle/>
        <a:p>
          <a:endParaRPr lang="es-ES"/>
        </a:p>
      </dgm:t>
    </dgm:pt>
    <dgm:pt modelId="{68F90380-18B3-4CF2-8B6E-7B1B01D73412}">
      <dgm:prSet/>
      <dgm:spPr/>
      <dgm:t>
        <a:bodyPr/>
        <a:lstStyle/>
        <a:p>
          <a:pPr rtl="0"/>
          <a:r>
            <a:rPr lang="es-EC" smtClean="0"/>
            <a:t>Someter nuestras proposiciones básicas a un análisis lógico; es decir, se debe hacer una ubicación histórica y teórica del problema.</a:t>
          </a:r>
          <a:endParaRPr lang="es-EC"/>
        </a:p>
      </dgm:t>
    </dgm:pt>
    <dgm:pt modelId="{13911EC7-CBAF-40B1-9370-451C2F34E438}" type="parTrans" cxnId="{81AC6160-54C3-490A-8B4B-8EC3D19F0ECC}">
      <dgm:prSet/>
      <dgm:spPr/>
      <dgm:t>
        <a:bodyPr/>
        <a:lstStyle/>
        <a:p>
          <a:endParaRPr lang="es-ES"/>
        </a:p>
      </dgm:t>
    </dgm:pt>
    <dgm:pt modelId="{38C2B57D-5571-4567-8401-3E05D5047384}" type="sibTrans" cxnId="{81AC6160-54C3-490A-8B4B-8EC3D19F0ECC}">
      <dgm:prSet/>
      <dgm:spPr/>
      <dgm:t>
        <a:bodyPr/>
        <a:lstStyle/>
        <a:p>
          <a:endParaRPr lang="es-ES"/>
        </a:p>
      </dgm:t>
    </dgm:pt>
    <dgm:pt modelId="{DA2DCCAC-87D0-43D8-ACFE-06488804D8BF}" type="pres">
      <dgm:prSet presAssocID="{71ED89F4-7E08-45C2-9FB3-C537D4B3674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EF71D1E-9B83-45D8-BE93-6C105F0CC9F5}" type="pres">
      <dgm:prSet presAssocID="{51363257-55CD-4365-A212-B209830866DC}" presName="root1" presStyleCnt="0"/>
      <dgm:spPr/>
    </dgm:pt>
    <dgm:pt modelId="{600D71B1-97E8-4F9D-8937-08951DB99E57}" type="pres">
      <dgm:prSet presAssocID="{51363257-55CD-4365-A212-B209830866D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AF180-0C06-4B52-AA29-B58F794198AC}" type="pres">
      <dgm:prSet presAssocID="{51363257-55CD-4365-A212-B209830866DC}" presName="level2hierChild" presStyleCnt="0"/>
      <dgm:spPr/>
    </dgm:pt>
    <dgm:pt modelId="{2B5B18F4-9E86-45DE-83C7-EB214AD0319C}" type="pres">
      <dgm:prSet presAssocID="{45919803-FEB8-4AF3-814A-E989EDF849BF}" presName="conn2-1" presStyleLbl="parChTrans1D2" presStyleIdx="0" presStyleCnt="1"/>
      <dgm:spPr/>
      <dgm:t>
        <a:bodyPr/>
        <a:lstStyle/>
        <a:p>
          <a:endParaRPr lang="es-ES"/>
        </a:p>
      </dgm:t>
    </dgm:pt>
    <dgm:pt modelId="{BBF6AAA2-2C7B-459E-A8A1-C048DBB39B45}" type="pres">
      <dgm:prSet presAssocID="{45919803-FEB8-4AF3-814A-E989EDF849BF}" presName="connTx" presStyleLbl="parChTrans1D2" presStyleIdx="0" presStyleCnt="1"/>
      <dgm:spPr/>
      <dgm:t>
        <a:bodyPr/>
        <a:lstStyle/>
        <a:p>
          <a:endParaRPr lang="es-ES"/>
        </a:p>
      </dgm:t>
    </dgm:pt>
    <dgm:pt modelId="{2EEBAAB6-BCAD-4A1B-913C-1318C8119288}" type="pres">
      <dgm:prSet presAssocID="{A52D021C-6781-473D-AD1C-E9A9B5510F8D}" presName="root2" presStyleCnt="0"/>
      <dgm:spPr/>
    </dgm:pt>
    <dgm:pt modelId="{D99ECF8D-CA92-49A5-877B-A596D5B91EB6}" type="pres">
      <dgm:prSet presAssocID="{A52D021C-6781-473D-AD1C-E9A9B5510F8D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3BC6EE-571F-4330-8CF4-03F38F18ECBF}" type="pres">
      <dgm:prSet presAssocID="{A52D021C-6781-473D-AD1C-E9A9B5510F8D}" presName="level3hierChild" presStyleCnt="0"/>
      <dgm:spPr/>
    </dgm:pt>
    <dgm:pt modelId="{388B484D-B046-4475-B264-61775310C0E1}" type="pres">
      <dgm:prSet presAssocID="{EC662592-723E-47A0-A130-AB9C55246728}" presName="conn2-1" presStyleLbl="parChTrans1D3" presStyleIdx="0" presStyleCnt="4"/>
      <dgm:spPr/>
      <dgm:t>
        <a:bodyPr/>
        <a:lstStyle/>
        <a:p>
          <a:endParaRPr lang="es-ES"/>
        </a:p>
      </dgm:t>
    </dgm:pt>
    <dgm:pt modelId="{E3ADB3EC-5E86-4049-9958-3E64AC1BE784}" type="pres">
      <dgm:prSet presAssocID="{EC662592-723E-47A0-A130-AB9C55246728}" presName="connTx" presStyleLbl="parChTrans1D3" presStyleIdx="0" presStyleCnt="4"/>
      <dgm:spPr/>
      <dgm:t>
        <a:bodyPr/>
        <a:lstStyle/>
        <a:p>
          <a:endParaRPr lang="es-ES"/>
        </a:p>
      </dgm:t>
    </dgm:pt>
    <dgm:pt modelId="{04D87B04-0AE1-444B-BB99-4A28ABF59B3A}" type="pres">
      <dgm:prSet presAssocID="{4578CB71-8718-46EE-BFCB-190C1F97E19F}" presName="root2" presStyleCnt="0"/>
      <dgm:spPr/>
    </dgm:pt>
    <dgm:pt modelId="{6F40D7A2-9CA9-4278-80AE-64ECFDDA1F6D}" type="pres">
      <dgm:prSet presAssocID="{4578CB71-8718-46EE-BFCB-190C1F97E19F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CCBCC89-0465-4BE8-973F-0D8E1605EF48}" type="pres">
      <dgm:prSet presAssocID="{4578CB71-8718-46EE-BFCB-190C1F97E19F}" presName="level3hierChild" presStyleCnt="0"/>
      <dgm:spPr/>
    </dgm:pt>
    <dgm:pt modelId="{2B10B571-9A32-48E1-A07F-1F66F995E238}" type="pres">
      <dgm:prSet presAssocID="{9A4F0620-ADAD-4913-9AFA-96909B1F96CA}" presName="conn2-1" presStyleLbl="parChTrans1D3" presStyleIdx="1" presStyleCnt="4"/>
      <dgm:spPr/>
      <dgm:t>
        <a:bodyPr/>
        <a:lstStyle/>
        <a:p>
          <a:endParaRPr lang="es-ES"/>
        </a:p>
      </dgm:t>
    </dgm:pt>
    <dgm:pt modelId="{70F72EC7-2860-4FB1-A4F4-C6843D6F9CFD}" type="pres">
      <dgm:prSet presAssocID="{9A4F0620-ADAD-4913-9AFA-96909B1F96CA}" presName="connTx" presStyleLbl="parChTrans1D3" presStyleIdx="1" presStyleCnt="4"/>
      <dgm:spPr/>
      <dgm:t>
        <a:bodyPr/>
        <a:lstStyle/>
        <a:p>
          <a:endParaRPr lang="es-ES"/>
        </a:p>
      </dgm:t>
    </dgm:pt>
    <dgm:pt modelId="{540503FE-AFFE-4FB2-ABF5-5618EF1EBAF6}" type="pres">
      <dgm:prSet presAssocID="{55B5BAF8-36D9-43CB-A5ED-3F86A7DEF718}" presName="root2" presStyleCnt="0"/>
      <dgm:spPr/>
    </dgm:pt>
    <dgm:pt modelId="{ABAA8ACD-608E-42AE-8AE2-A954B49DB4F0}" type="pres">
      <dgm:prSet presAssocID="{55B5BAF8-36D9-43CB-A5ED-3F86A7DEF71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366E65-C0D3-4DD4-BFA2-E80ACCD80491}" type="pres">
      <dgm:prSet presAssocID="{55B5BAF8-36D9-43CB-A5ED-3F86A7DEF718}" presName="level3hierChild" presStyleCnt="0"/>
      <dgm:spPr/>
    </dgm:pt>
    <dgm:pt modelId="{624B925F-2424-4AD9-A195-1994ACF4C992}" type="pres">
      <dgm:prSet presAssocID="{A35F276A-FE6A-48F0-8816-226C24383B36}" presName="conn2-1" presStyleLbl="parChTrans1D3" presStyleIdx="2" presStyleCnt="4"/>
      <dgm:spPr/>
      <dgm:t>
        <a:bodyPr/>
        <a:lstStyle/>
        <a:p>
          <a:endParaRPr lang="es-ES"/>
        </a:p>
      </dgm:t>
    </dgm:pt>
    <dgm:pt modelId="{E244BE6D-5C1E-48F3-BFF7-28C1520B0F82}" type="pres">
      <dgm:prSet presAssocID="{A35F276A-FE6A-48F0-8816-226C24383B36}" presName="connTx" presStyleLbl="parChTrans1D3" presStyleIdx="2" presStyleCnt="4"/>
      <dgm:spPr/>
      <dgm:t>
        <a:bodyPr/>
        <a:lstStyle/>
        <a:p>
          <a:endParaRPr lang="es-ES"/>
        </a:p>
      </dgm:t>
    </dgm:pt>
    <dgm:pt modelId="{5AA31DFC-4E0E-4AF3-8BE3-609645C5A627}" type="pres">
      <dgm:prSet presAssocID="{13B3E15A-D556-4718-A60F-B853E079AD55}" presName="root2" presStyleCnt="0"/>
      <dgm:spPr/>
    </dgm:pt>
    <dgm:pt modelId="{7230E4EC-FC2F-4181-83DE-C24D1A6097F2}" type="pres">
      <dgm:prSet presAssocID="{13B3E15A-D556-4718-A60F-B853E079AD55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753DE4B-189B-44D0-8B79-CA1A31BE411C}" type="pres">
      <dgm:prSet presAssocID="{13B3E15A-D556-4718-A60F-B853E079AD55}" presName="level3hierChild" presStyleCnt="0"/>
      <dgm:spPr/>
    </dgm:pt>
    <dgm:pt modelId="{5B9B6834-20CC-41B1-A201-C3B4FADC3D59}" type="pres">
      <dgm:prSet presAssocID="{13911EC7-CBAF-40B1-9370-451C2F34E438}" presName="conn2-1" presStyleLbl="parChTrans1D3" presStyleIdx="3" presStyleCnt="4"/>
      <dgm:spPr/>
      <dgm:t>
        <a:bodyPr/>
        <a:lstStyle/>
        <a:p>
          <a:endParaRPr lang="es-ES"/>
        </a:p>
      </dgm:t>
    </dgm:pt>
    <dgm:pt modelId="{E3390FBC-77D4-4867-9F17-52B97CFBDF31}" type="pres">
      <dgm:prSet presAssocID="{13911EC7-CBAF-40B1-9370-451C2F34E438}" presName="connTx" presStyleLbl="parChTrans1D3" presStyleIdx="3" presStyleCnt="4"/>
      <dgm:spPr/>
      <dgm:t>
        <a:bodyPr/>
        <a:lstStyle/>
        <a:p>
          <a:endParaRPr lang="es-ES"/>
        </a:p>
      </dgm:t>
    </dgm:pt>
    <dgm:pt modelId="{6D9FFF30-FEBD-4A2E-B043-8D3B2C32C536}" type="pres">
      <dgm:prSet presAssocID="{68F90380-18B3-4CF2-8B6E-7B1B01D73412}" presName="root2" presStyleCnt="0"/>
      <dgm:spPr/>
    </dgm:pt>
    <dgm:pt modelId="{7B73C629-30AE-4B9F-AF2D-45D6D3BE587E}" type="pres">
      <dgm:prSet presAssocID="{68F90380-18B3-4CF2-8B6E-7B1B01D7341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7347EDE-AE1A-42C8-8A94-AA7818C14ED9}" type="pres">
      <dgm:prSet presAssocID="{68F90380-18B3-4CF2-8B6E-7B1B01D73412}" presName="level3hierChild" presStyleCnt="0"/>
      <dgm:spPr/>
    </dgm:pt>
  </dgm:ptLst>
  <dgm:cxnLst>
    <dgm:cxn modelId="{BEC05B70-7DFF-4A88-BA81-0022B14E6A07}" type="presOf" srcId="{13B3E15A-D556-4718-A60F-B853E079AD55}" destId="{7230E4EC-FC2F-4181-83DE-C24D1A6097F2}" srcOrd="0" destOrd="0" presId="urn:microsoft.com/office/officeart/2005/8/layout/hierarchy2"/>
    <dgm:cxn modelId="{2A0F5955-A648-437C-8BAA-BA3EAA7DEA58}" type="presOf" srcId="{45919803-FEB8-4AF3-814A-E989EDF849BF}" destId="{2B5B18F4-9E86-45DE-83C7-EB214AD0319C}" srcOrd="0" destOrd="0" presId="urn:microsoft.com/office/officeart/2005/8/layout/hierarchy2"/>
    <dgm:cxn modelId="{5CE693E7-8009-4C94-948A-87F8211DE11E}" srcId="{51363257-55CD-4365-A212-B209830866DC}" destId="{A52D021C-6781-473D-AD1C-E9A9B5510F8D}" srcOrd="0" destOrd="0" parTransId="{45919803-FEB8-4AF3-814A-E989EDF849BF}" sibTransId="{362312AB-2253-4FAA-B108-9EFE9B467521}"/>
    <dgm:cxn modelId="{3676CAC2-0F62-4F68-9D01-CD81F0B7666C}" type="presOf" srcId="{13911EC7-CBAF-40B1-9370-451C2F34E438}" destId="{5B9B6834-20CC-41B1-A201-C3B4FADC3D59}" srcOrd="0" destOrd="0" presId="urn:microsoft.com/office/officeart/2005/8/layout/hierarchy2"/>
    <dgm:cxn modelId="{AE894215-219D-470D-8254-95536902B45F}" type="presOf" srcId="{A52D021C-6781-473D-AD1C-E9A9B5510F8D}" destId="{D99ECF8D-CA92-49A5-877B-A596D5B91EB6}" srcOrd="0" destOrd="0" presId="urn:microsoft.com/office/officeart/2005/8/layout/hierarchy2"/>
    <dgm:cxn modelId="{DFC52796-3112-4543-A41D-B1AA0A8324F2}" srcId="{A52D021C-6781-473D-AD1C-E9A9B5510F8D}" destId="{55B5BAF8-36D9-43CB-A5ED-3F86A7DEF718}" srcOrd="1" destOrd="0" parTransId="{9A4F0620-ADAD-4913-9AFA-96909B1F96CA}" sibTransId="{8123E684-6616-4563-8D9C-B44CC8FCC55C}"/>
    <dgm:cxn modelId="{ED4AA68E-B099-48C9-85BE-18019FBCE7D5}" type="presOf" srcId="{55B5BAF8-36D9-43CB-A5ED-3F86A7DEF718}" destId="{ABAA8ACD-608E-42AE-8AE2-A954B49DB4F0}" srcOrd="0" destOrd="0" presId="urn:microsoft.com/office/officeart/2005/8/layout/hierarchy2"/>
    <dgm:cxn modelId="{EFADBF4C-D48E-4AA5-A020-062C980F495B}" type="presOf" srcId="{51363257-55CD-4365-A212-B209830866DC}" destId="{600D71B1-97E8-4F9D-8937-08951DB99E57}" srcOrd="0" destOrd="0" presId="urn:microsoft.com/office/officeart/2005/8/layout/hierarchy2"/>
    <dgm:cxn modelId="{8DFBA7F3-2A4C-45CE-9947-AF1C3B967A6D}" type="presOf" srcId="{68F90380-18B3-4CF2-8B6E-7B1B01D73412}" destId="{7B73C629-30AE-4B9F-AF2D-45D6D3BE587E}" srcOrd="0" destOrd="0" presId="urn:microsoft.com/office/officeart/2005/8/layout/hierarchy2"/>
    <dgm:cxn modelId="{FF00D132-C6F8-4A50-8E08-25A54B8A45C9}" type="presOf" srcId="{EC662592-723E-47A0-A130-AB9C55246728}" destId="{388B484D-B046-4475-B264-61775310C0E1}" srcOrd="0" destOrd="0" presId="urn:microsoft.com/office/officeart/2005/8/layout/hierarchy2"/>
    <dgm:cxn modelId="{D1412B07-04C9-439F-8B5A-1B06308C7BBC}" type="presOf" srcId="{9A4F0620-ADAD-4913-9AFA-96909B1F96CA}" destId="{2B10B571-9A32-48E1-A07F-1F66F995E238}" srcOrd="0" destOrd="0" presId="urn:microsoft.com/office/officeart/2005/8/layout/hierarchy2"/>
    <dgm:cxn modelId="{EB13319A-21F6-4B0A-BC25-1517C2FCFE45}" type="presOf" srcId="{A35F276A-FE6A-48F0-8816-226C24383B36}" destId="{E244BE6D-5C1E-48F3-BFF7-28C1520B0F82}" srcOrd="1" destOrd="0" presId="urn:microsoft.com/office/officeart/2005/8/layout/hierarchy2"/>
    <dgm:cxn modelId="{FE86FA98-8DEC-4A9E-806F-70800E2C398C}" type="presOf" srcId="{EC662592-723E-47A0-A130-AB9C55246728}" destId="{E3ADB3EC-5E86-4049-9958-3E64AC1BE784}" srcOrd="1" destOrd="0" presId="urn:microsoft.com/office/officeart/2005/8/layout/hierarchy2"/>
    <dgm:cxn modelId="{9FE10C4A-98AD-40E9-82D5-0F86336893F4}" type="presOf" srcId="{4578CB71-8718-46EE-BFCB-190C1F97E19F}" destId="{6F40D7A2-9CA9-4278-80AE-64ECFDDA1F6D}" srcOrd="0" destOrd="0" presId="urn:microsoft.com/office/officeart/2005/8/layout/hierarchy2"/>
    <dgm:cxn modelId="{E84DAAD4-A33B-4DCF-A5E1-2965ECAA525B}" type="presOf" srcId="{A35F276A-FE6A-48F0-8816-226C24383B36}" destId="{624B925F-2424-4AD9-A195-1994ACF4C992}" srcOrd="0" destOrd="0" presId="urn:microsoft.com/office/officeart/2005/8/layout/hierarchy2"/>
    <dgm:cxn modelId="{FEC5D7BF-19E1-4E1C-92FE-90A7E030EF8A}" srcId="{A52D021C-6781-473D-AD1C-E9A9B5510F8D}" destId="{13B3E15A-D556-4718-A60F-B853E079AD55}" srcOrd="2" destOrd="0" parTransId="{A35F276A-FE6A-48F0-8816-226C24383B36}" sibTransId="{2E3233B1-24A9-4E10-908F-7085C91D7160}"/>
    <dgm:cxn modelId="{81AC6160-54C3-490A-8B4B-8EC3D19F0ECC}" srcId="{A52D021C-6781-473D-AD1C-E9A9B5510F8D}" destId="{68F90380-18B3-4CF2-8B6E-7B1B01D73412}" srcOrd="3" destOrd="0" parTransId="{13911EC7-CBAF-40B1-9370-451C2F34E438}" sibTransId="{38C2B57D-5571-4567-8401-3E05D5047384}"/>
    <dgm:cxn modelId="{795275FE-E29C-4636-80A4-E2FDEBDB64D3}" srcId="{A52D021C-6781-473D-AD1C-E9A9B5510F8D}" destId="{4578CB71-8718-46EE-BFCB-190C1F97E19F}" srcOrd="0" destOrd="0" parTransId="{EC662592-723E-47A0-A130-AB9C55246728}" sibTransId="{0D1FB4A1-1E8D-4CC2-A942-775DD69B65BE}"/>
    <dgm:cxn modelId="{EC24F313-46FC-482A-B499-3FC4D9779E48}" srcId="{71ED89F4-7E08-45C2-9FB3-C537D4B3674F}" destId="{51363257-55CD-4365-A212-B209830866DC}" srcOrd="0" destOrd="0" parTransId="{BCB8DAF7-7999-475F-BDB5-B5929E533CD3}" sibTransId="{796DEBEF-6C10-4DD5-A00C-20B066344537}"/>
    <dgm:cxn modelId="{1A99793E-7696-4E87-81CD-D144F64876DD}" type="presOf" srcId="{45919803-FEB8-4AF3-814A-E989EDF849BF}" destId="{BBF6AAA2-2C7B-459E-A8A1-C048DBB39B45}" srcOrd="1" destOrd="0" presId="urn:microsoft.com/office/officeart/2005/8/layout/hierarchy2"/>
    <dgm:cxn modelId="{CA30DF38-0B24-47D6-B388-32CC019FEBF0}" type="presOf" srcId="{71ED89F4-7E08-45C2-9FB3-C537D4B3674F}" destId="{DA2DCCAC-87D0-43D8-ACFE-06488804D8BF}" srcOrd="0" destOrd="0" presId="urn:microsoft.com/office/officeart/2005/8/layout/hierarchy2"/>
    <dgm:cxn modelId="{B33E4E3B-BF80-4C35-8979-33B2F9E96703}" type="presOf" srcId="{13911EC7-CBAF-40B1-9370-451C2F34E438}" destId="{E3390FBC-77D4-4867-9F17-52B97CFBDF31}" srcOrd="1" destOrd="0" presId="urn:microsoft.com/office/officeart/2005/8/layout/hierarchy2"/>
    <dgm:cxn modelId="{5207D721-CE39-436C-B6E5-BB2F4EF55AFB}" type="presOf" srcId="{9A4F0620-ADAD-4913-9AFA-96909B1F96CA}" destId="{70F72EC7-2860-4FB1-A4F4-C6843D6F9CFD}" srcOrd="1" destOrd="0" presId="urn:microsoft.com/office/officeart/2005/8/layout/hierarchy2"/>
    <dgm:cxn modelId="{AC02EA65-F80F-4789-98ED-F4214E243BCF}" type="presParOf" srcId="{DA2DCCAC-87D0-43D8-ACFE-06488804D8BF}" destId="{6EF71D1E-9B83-45D8-BE93-6C105F0CC9F5}" srcOrd="0" destOrd="0" presId="urn:microsoft.com/office/officeart/2005/8/layout/hierarchy2"/>
    <dgm:cxn modelId="{B4032F8C-7B88-440F-AE58-21DBD4261833}" type="presParOf" srcId="{6EF71D1E-9B83-45D8-BE93-6C105F0CC9F5}" destId="{600D71B1-97E8-4F9D-8937-08951DB99E57}" srcOrd="0" destOrd="0" presId="urn:microsoft.com/office/officeart/2005/8/layout/hierarchy2"/>
    <dgm:cxn modelId="{EFCB2255-63A4-4211-AC4C-EC4C7F4E6E86}" type="presParOf" srcId="{6EF71D1E-9B83-45D8-BE93-6C105F0CC9F5}" destId="{BF1AF180-0C06-4B52-AA29-B58F794198AC}" srcOrd="1" destOrd="0" presId="urn:microsoft.com/office/officeart/2005/8/layout/hierarchy2"/>
    <dgm:cxn modelId="{2E7925A4-102E-440B-968E-E5460C01D62F}" type="presParOf" srcId="{BF1AF180-0C06-4B52-AA29-B58F794198AC}" destId="{2B5B18F4-9E86-45DE-83C7-EB214AD0319C}" srcOrd="0" destOrd="0" presId="urn:microsoft.com/office/officeart/2005/8/layout/hierarchy2"/>
    <dgm:cxn modelId="{4A7C7EDE-67FB-4725-9496-906CCB388A71}" type="presParOf" srcId="{2B5B18F4-9E86-45DE-83C7-EB214AD0319C}" destId="{BBF6AAA2-2C7B-459E-A8A1-C048DBB39B45}" srcOrd="0" destOrd="0" presId="urn:microsoft.com/office/officeart/2005/8/layout/hierarchy2"/>
    <dgm:cxn modelId="{41E947F8-51E5-453B-B93B-1E44773AC483}" type="presParOf" srcId="{BF1AF180-0C06-4B52-AA29-B58F794198AC}" destId="{2EEBAAB6-BCAD-4A1B-913C-1318C8119288}" srcOrd="1" destOrd="0" presId="urn:microsoft.com/office/officeart/2005/8/layout/hierarchy2"/>
    <dgm:cxn modelId="{F46E2E57-98B9-4C94-B8DC-DF7D8F0789F7}" type="presParOf" srcId="{2EEBAAB6-BCAD-4A1B-913C-1318C8119288}" destId="{D99ECF8D-CA92-49A5-877B-A596D5B91EB6}" srcOrd="0" destOrd="0" presId="urn:microsoft.com/office/officeart/2005/8/layout/hierarchy2"/>
    <dgm:cxn modelId="{DD7B08D8-6B3D-400F-B3A0-55011BF77F4B}" type="presParOf" srcId="{2EEBAAB6-BCAD-4A1B-913C-1318C8119288}" destId="{853BC6EE-571F-4330-8CF4-03F38F18ECBF}" srcOrd="1" destOrd="0" presId="urn:microsoft.com/office/officeart/2005/8/layout/hierarchy2"/>
    <dgm:cxn modelId="{FD7097AE-2145-4E52-95C2-5E6063E1882A}" type="presParOf" srcId="{853BC6EE-571F-4330-8CF4-03F38F18ECBF}" destId="{388B484D-B046-4475-B264-61775310C0E1}" srcOrd="0" destOrd="0" presId="urn:microsoft.com/office/officeart/2005/8/layout/hierarchy2"/>
    <dgm:cxn modelId="{151AD2AA-5D14-4F6E-8CE0-D79645185D0E}" type="presParOf" srcId="{388B484D-B046-4475-B264-61775310C0E1}" destId="{E3ADB3EC-5E86-4049-9958-3E64AC1BE784}" srcOrd="0" destOrd="0" presId="urn:microsoft.com/office/officeart/2005/8/layout/hierarchy2"/>
    <dgm:cxn modelId="{261619AA-AF44-450C-9DF4-34E3B5F07E2A}" type="presParOf" srcId="{853BC6EE-571F-4330-8CF4-03F38F18ECBF}" destId="{04D87B04-0AE1-444B-BB99-4A28ABF59B3A}" srcOrd="1" destOrd="0" presId="urn:microsoft.com/office/officeart/2005/8/layout/hierarchy2"/>
    <dgm:cxn modelId="{3F649494-1004-4191-AEC3-0E9A54190D5C}" type="presParOf" srcId="{04D87B04-0AE1-444B-BB99-4A28ABF59B3A}" destId="{6F40D7A2-9CA9-4278-80AE-64ECFDDA1F6D}" srcOrd="0" destOrd="0" presId="urn:microsoft.com/office/officeart/2005/8/layout/hierarchy2"/>
    <dgm:cxn modelId="{3C17CC9D-483F-4B7A-82D4-F51F617B323F}" type="presParOf" srcId="{04D87B04-0AE1-444B-BB99-4A28ABF59B3A}" destId="{5CCBCC89-0465-4BE8-973F-0D8E1605EF48}" srcOrd="1" destOrd="0" presId="urn:microsoft.com/office/officeart/2005/8/layout/hierarchy2"/>
    <dgm:cxn modelId="{318336CB-2F53-4845-BCB2-485123181CC2}" type="presParOf" srcId="{853BC6EE-571F-4330-8CF4-03F38F18ECBF}" destId="{2B10B571-9A32-48E1-A07F-1F66F995E238}" srcOrd="2" destOrd="0" presId="urn:microsoft.com/office/officeart/2005/8/layout/hierarchy2"/>
    <dgm:cxn modelId="{CF49ABDD-6A2C-459F-AE5B-FB9E6DCB0619}" type="presParOf" srcId="{2B10B571-9A32-48E1-A07F-1F66F995E238}" destId="{70F72EC7-2860-4FB1-A4F4-C6843D6F9CFD}" srcOrd="0" destOrd="0" presId="urn:microsoft.com/office/officeart/2005/8/layout/hierarchy2"/>
    <dgm:cxn modelId="{6F16259C-5590-453C-B36E-2F5637BCA53F}" type="presParOf" srcId="{853BC6EE-571F-4330-8CF4-03F38F18ECBF}" destId="{540503FE-AFFE-4FB2-ABF5-5618EF1EBAF6}" srcOrd="3" destOrd="0" presId="urn:microsoft.com/office/officeart/2005/8/layout/hierarchy2"/>
    <dgm:cxn modelId="{D09CE6C4-0CA3-4721-A00E-923251A0F38D}" type="presParOf" srcId="{540503FE-AFFE-4FB2-ABF5-5618EF1EBAF6}" destId="{ABAA8ACD-608E-42AE-8AE2-A954B49DB4F0}" srcOrd="0" destOrd="0" presId="urn:microsoft.com/office/officeart/2005/8/layout/hierarchy2"/>
    <dgm:cxn modelId="{76E309A4-EE3E-4ECD-813B-379827BBE5AB}" type="presParOf" srcId="{540503FE-AFFE-4FB2-ABF5-5618EF1EBAF6}" destId="{52366E65-C0D3-4DD4-BFA2-E80ACCD80491}" srcOrd="1" destOrd="0" presId="urn:microsoft.com/office/officeart/2005/8/layout/hierarchy2"/>
    <dgm:cxn modelId="{9A416FB7-5E1B-4E1A-8A4D-DE0A17181632}" type="presParOf" srcId="{853BC6EE-571F-4330-8CF4-03F38F18ECBF}" destId="{624B925F-2424-4AD9-A195-1994ACF4C992}" srcOrd="4" destOrd="0" presId="urn:microsoft.com/office/officeart/2005/8/layout/hierarchy2"/>
    <dgm:cxn modelId="{66973B0C-1DB2-470A-BEF2-8405EC8AA5F7}" type="presParOf" srcId="{624B925F-2424-4AD9-A195-1994ACF4C992}" destId="{E244BE6D-5C1E-48F3-BFF7-28C1520B0F82}" srcOrd="0" destOrd="0" presId="urn:microsoft.com/office/officeart/2005/8/layout/hierarchy2"/>
    <dgm:cxn modelId="{62AABA10-AD8D-4D3C-83C5-B7897538B83B}" type="presParOf" srcId="{853BC6EE-571F-4330-8CF4-03F38F18ECBF}" destId="{5AA31DFC-4E0E-4AF3-8BE3-609645C5A627}" srcOrd="5" destOrd="0" presId="urn:microsoft.com/office/officeart/2005/8/layout/hierarchy2"/>
    <dgm:cxn modelId="{9991FBF6-893E-4B8A-9014-91D16857BD58}" type="presParOf" srcId="{5AA31DFC-4E0E-4AF3-8BE3-609645C5A627}" destId="{7230E4EC-FC2F-4181-83DE-C24D1A6097F2}" srcOrd="0" destOrd="0" presId="urn:microsoft.com/office/officeart/2005/8/layout/hierarchy2"/>
    <dgm:cxn modelId="{F36BD7C2-A0A7-4D08-96BD-901D52D2082F}" type="presParOf" srcId="{5AA31DFC-4E0E-4AF3-8BE3-609645C5A627}" destId="{C753DE4B-189B-44D0-8B79-CA1A31BE411C}" srcOrd="1" destOrd="0" presId="urn:microsoft.com/office/officeart/2005/8/layout/hierarchy2"/>
    <dgm:cxn modelId="{F767AC54-0D29-470B-9E6B-14DC96034998}" type="presParOf" srcId="{853BC6EE-571F-4330-8CF4-03F38F18ECBF}" destId="{5B9B6834-20CC-41B1-A201-C3B4FADC3D59}" srcOrd="6" destOrd="0" presId="urn:microsoft.com/office/officeart/2005/8/layout/hierarchy2"/>
    <dgm:cxn modelId="{77C398B0-005A-4D22-B4F7-4CB15C9002E8}" type="presParOf" srcId="{5B9B6834-20CC-41B1-A201-C3B4FADC3D59}" destId="{E3390FBC-77D4-4867-9F17-52B97CFBDF31}" srcOrd="0" destOrd="0" presId="urn:microsoft.com/office/officeart/2005/8/layout/hierarchy2"/>
    <dgm:cxn modelId="{BBB7B9B6-DFD1-41E5-B636-D5C4200343F2}" type="presParOf" srcId="{853BC6EE-571F-4330-8CF4-03F38F18ECBF}" destId="{6D9FFF30-FEBD-4A2E-B043-8D3B2C32C536}" srcOrd="7" destOrd="0" presId="urn:microsoft.com/office/officeart/2005/8/layout/hierarchy2"/>
    <dgm:cxn modelId="{7404392C-175B-4AA1-9C1B-785956DAA944}" type="presParOf" srcId="{6D9FFF30-FEBD-4A2E-B043-8D3B2C32C536}" destId="{7B73C629-30AE-4B9F-AF2D-45D6D3BE587E}" srcOrd="0" destOrd="0" presId="urn:microsoft.com/office/officeart/2005/8/layout/hierarchy2"/>
    <dgm:cxn modelId="{1615AA49-2542-46D4-8877-FC5BA6C6820C}" type="presParOf" srcId="{6D9FFF30-FEBD-4A2E-B043-8D3B2C32C536}" destId="{87347EDE-AE1A-42C8-8A94-AA7818C14ED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AB6845DF-2544-488F-9562-FB22D3662D05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30E4E4E0-80CC-4B67-A31D-A47CE0D0B036}">
      <dgm:prSet/>
      <dgm:spPr/>
      <dgm:t>
        <a:bodyPr/>
        <a:lstStyle/>
        <a:p>
          <a:pPr rtl="0"/>
          <a:r>
            <a:rPr lang="es-EC" smtClean="0"/>
            <a:t>Fijación de los objetivos</a:t>
          </a:r>
          <a:endParaRPr lang="es-EC"/>
        </a:p>
      </dgm:t>
    </dgm:pt>
    <dgm:pt modelId="{0062080B-73C8-430E-83B3-0A91B6B33D87}" type="parTrans" cxnId="{BA3357C8-97C3-412F-90D2-7E283A0D799D}">
      <dgm:prSet/>
      <dgm:spPr/>
      <dgm:t>
        <a:bodyPr/>
        <a:lstStyle/>
        <a:p>
          <a:endParaRPr lang="es-ES"/>
        </a:p>
      </dgm:t>
    </dgm:pt>
    <dgm:pt modelId="{334B5A62-5D4A-46FF-B7FE-8209E0940A49}" type="sibTrans" cxnId="{BA3357C8-97C3-412F-90D2-7E283A0D799D}">
      <dgm:prSet/>
      <dgm:spPr/>
      <dgm:t>
        <a:bodyPr/>
        <a:lstStyle/>
        <a:p>
          <a:endParaRPr lang="es-ES"/>
        </a:p>
      </dgm:t>
    </dgm:pt>
    <dgm:pt modelId="{54069D00-CE3E-48CE-A02B-324E4970F842}">
      <dgm:prSet/>
      <dgm:spPr/>
      <dgm:t>
        <a:bodyPr/>
        <a:lstStyle/>
        <a:p>
          <a:pPr rtl="0"/>
          <a:r>
            <a:rPr lang="es-EC" smtClean="0"/>
            <a:t>Definir los objetivos: general y específico.</a:t>
          </a:r>
          <a:endParaRPr lang="es-EC"/>
        </a:p>
      </dgm:t>
    </dgm:pt>
    <dgm:pt modelId="{D5500F64-EFDE-4841-9CFA-F72C4A223C17}" type="parTrans" cxnId="{176E5F57-14CD-43E3-9D3B-2AE179FC4671}">
      <dgm:prSet/>
      <dgm:spPr/>
      <dgm:t>
        <a:bodyPr/>
        <a:lstStyle/>
        <a:p>
          <a:endParaRPr lang="es-ES"/>
        </a:p>
      </dgm:t>
    </dgm:pt>
    <dgm:pt modelId="{A09C669F-290C-4F74-BCF1-E21B4FD503C2}" type="sibTrans" cxnId="{176E5F57-14CD-43E3-9D3B-2AE179FC4671}">
      <dgm:prSet/>
      <dgm:spPr/>
      <dgm:t>
        <a:bodyPr/>
        <a:lstStyle/>
        <a:p>
          <a:endParaRPr lang="es-ES"/>
        </a:p>
      </dgm:t>
    </dgm:pt>
    <dgm:pt modelId="{7D19ECA2-3404-4841-A587-AB14CEDF5111}">
      <dgm:prSet/>
      <dgm:spPr/>
      <dgm:t>
        <a:bodyPr/>
        <a:lstStyle/>
        <a:p>
          <a:pPr rtl="0"/>
          <a:r>
            <a:rPr lang="es-EC" smtClean="0"/>
            <a:t>Diferenciar lo que se quiere alcanzar a corto, mediano y largo plazo.</a:t>
          </a:r>
          <a:endParaRPr lang="es-EC"/>
        </a:p>
      </dgm:t>
    </dgm:pt>
    <dgm:pt modelId="{F9AA1C00-2FA3-4A46-9C3C-A112DDB82F11}" type="parTrans" cxnId="{6C9C7004-62F2-4994-90CC-5E39E3BAF9FE}">
      <dgm:prSet/>
      <dgm:spPr/>
      <dgm:t>
        <a:bodyPr/>
        <a:lstStyle/>
        <a:p>
          <a:endParaRPr lang="es-ES"/>
        </a:p>
      </dgm:t>
    </dgm:pt>
    <dgm:pt modelId="{7387C877-E257-4736-95C3-A004DE44369A}" type="sibTrans" cxnId="{6C9C7004-62F2-4994-90CC-5E39E3BAF9FE}">
      <dgm:prSet/>
      <dgm:spPr/>
      <dgm:t>
        <a:bodyPr/>
        <a:lstStyle/>
        <a:p>
          <a:endParaRPr lang="es-ES"/>
        </a:p>
      </dgm:t>
    </dgm:pt>
    <dgm:pt modelId="{2BCD8572-3D86-4AFC-9191-C10A867D1194}" type="pres">
      <dgm:prSet presAssocID="{AB6845DF-2544-488F-9562-FB22D3662D0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D5BACF8-0170-4777-A31E-488B2B8FFC45}" type="pres">
      <dgm:prSet presAssocID="{30E4E4E0-80CC-4B67-A31D-A47CE0D0B036}" presName="parentLin" presStyleCnt="0"/>
      <dgm:spPr/>
    </dgm:pt>
    <dgm:pt modelId="{AFF8AD5C-B9F4-4812-9FC8-8942FC6E5543}" type="pres">
      <dgm:prSet presAssocID="{30E4E4E0-80CC-4B67-A31D-A47CE0D0B03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7C9C7D62-9715-4E54-846D-0D55FE7A6E47}" type="pres">
      <dgm:prSet presAssocID="{30E4E4E0-80CC-4B67-A31D-A47CE0D0B03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A91528-4D54-4B44-9FCD-18B075EAD5E8}" type="pres">
      <dgm:prSet presAssocID="{30E4E4E0-80CC-4B67-A31D-A47CE0D0B036}" presName="negativeSpace" presStyleCnt="0"/>
      <dgm:spPr/>
    </dgm:pt>
    <dgm:pt modelId="{097B64E2-52E2-45D6-9804-69B86EEB4A33}" type="pres">
      <dgm:prSet presAssocID="{30E4E4E0-80CC-4B67-A31D-A47CE0D0B03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C7AE01B-F823-4A17-90DC-70EE1BE7B95F}" type="presOf" srcId="{30E4E4E0-80CC-4B67-A31D-A47CE0D0B036}" destId="{AFF8AD5C-B9F4-4812-9FC8-8942FC6E5543}" srcOrd="0" destOrd="0" presId="urn:microsoft.com/office/officeart/2005/8/layout/list1"/>
    <dgm:cxn modelId="{FC8D4E06-DA84-4033-A686-CB737385DE35}" type="presOf" srcId="{AB6845DF-2544-488F-9562-FB22D3662D05}" destId="{2BCD8572-3D86-4AFC-9191-C10A867D1194}" srcOrd="0" destOrd="0" presId="urn:microsoft.com/office/officeart/2005/8/layout/list1"/>
    <dgm:cxn modelId="{BA3357C8-97C3-412F-90D2-7E283A0D799D}" srcId="{AB6845DF-2544-488F-9562-FB22D3662D05}" destId="{30E4E4E0-80CC-4B67-A31D-A47CE0D0B036}" srcOrd="0" destOrd="0" parTransId="{0062080B-73C8-430E-83B3-0A91B6B33D87}" sibTransId="{334B5A62-5D4A-46FF-B7FE-8209E0940A49}"/>
    <dgm:cxn modelId="{99877A80-EB4E-4B84-AD58-0A22AD399BC9}" type="presOf" srcId="{7D19ECA2-3404-4841-A587-AB14CEDF5111}" destId="{097B64E2-52E2-45D6-9804-69B86EEB4A33}" srcOrd="0" destOrd="1" presId="urn:microsoft.com/office/officeart/2005/8/layout/list1"/>
    <dgm:cxn modelId="{176E5F57-14CD-43E3-9D3B-2AE179FC4671}" srcId="{30E4E4E0-80CC-4B67-A31D-A47CE0D0B036}" destId="{54069D00-CE3E-48CE-A02B-324E4970F842}" srcOrd="0" destOrd="0" parTransId="{D5500F64-EFDE-4841-9CFA-F72C4A223C17}" sibTransId="{A09C669F-290C-4F74-BCF1-E21B4FD503C2}"/>
    <dgm:cxn modelId="{801F727B-B751-4FC1-A9C3-3FCB9EEB1CFC}" type="presOf" srcId="{54069D00-CE3E-48CE-A02B-324E4970F842}" destId="{097B64E2-52E2-45D6-9804-69B86EEB4A33}" srcOrd="0" destOrd="0" presId="urn:microsoft.com/office/officeart/2005/8/layout/list1"/>
    <dgm:cxn modelId="{09B5974A-78BA-410D-A03A-2C5CD6370A41}" type="presOf" srcId="{30E4E4E0-80CC-4B67-A31D-A47CE0D0B036}" destId="{7C9C7D62-9715-4E54-846D-0D55FE7A6E47}" srcOrd="1" destOrd="0" presId="urn:microsoft.com/office/officeart/2005/8/layout/list1"/>
    <dgm:cxn modelId="{6C9C7004-62F2-4994-90CC-5E39E3BAF9FE}" srcId="{30E4E4E0-80CC-4B67-A31D-A47CE0D0B036}" destId="{7D19ECA2-3404-4841-A587-AB14CEDF5111}" srcOrd="1" destOrd="0" parTransId="{F9AA1C00-2FA3-4A46-9C3C-A112DDB82F11}" sibTransId="{7387C877-E257-4736-95C3-A004DE44369A}"/>
    <dgm:cxn modelId="{983C073E-6AF8-4E3A-9C3F-9C1673478E8F}" type="presParOf" srcId="{2BCD8572-3D86-4AFC-9191-C10A867D1194}" destId="{DD5BACF8-0170-4777-A31E-488B2B8FFC45}" srcOrd="0" destOrd="0" presId="urn:microsoft.com/office/officeart/2005/8/layout/list1"/>
    <dgm:cxn modelId="{BF4DFAE8-163B-442A-A742-6AFB332B6C1D}" type="presParOf" srcId="{DD5BACF8-0170-4777-A31E-488B2B8FFC45}" destId="{AFF8AD5C-B9F4-4812-9FC8-8942FC6E5543}" srcOrd="0" destOrd="0" presId="urn:microsoft.com/office/officeart/2005/8/layout/list1"/>
    <dgm:cxn modelId="{F4E72566-B59D-42AC-B1C2-929123867D27}" type="presParOf" srcId="{DD5BACF8-0170-4777-A31E-488B2B8FFC45}" destId="{7C9C7D62-9715-4E54-846D-0D55FE7A6E47}" srcOrd="1" destOrd="0" presId="urn:microsoft.com/office/officeart/2005/8/layout/list1"/>
    <dgm:cxn modelId="{CAC16952-218F-4C3D-AA6F-256FE5BD8C0B}" type="presParOf" srcId="{2BCD8572-3D86-4AFC-9191-C10A867D1194}" destId="{E9A91528-4D54-4B44-9FCD-18B075EAD5E8}" srcOrd="1" destOrd="0" presId="urn:microsoft.com/office/officeart/2005/8/layout/list1"/>
    <dgm:cxn modelId="{14915F17-DBC1-4D58-A6D1-CCBDF73F5782}" type="presParOf" srcId="{2BCD8572-3D86-4AFC-9191-C10A867D1194}" destId="{097B64E2-52E2-45D6-9804-69B86EEB4A3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C35E4177-7F61-434A-A892-6BCC9B97C34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5CBEB82-8EE9-4464-A3B5-8749718D53DB}">
      <dgm:prSet/>
      <dgm:spPr/>
      <dgm:t>
        <a:bodyPr/>
        <a:lstStyle/>
        <a:p>
          <a:pPr rtl="0"/>
          <a:r>
            <a:rPr lang="es-EC" smtClean="0"/>
            <a:t>Formulación de las hipótesis</a:t>
          </a:r>
          <a:endParaRPr lang="es-EC"/>
        </a:p>
      </dgm:t>
    </dgm:pt>
    <dgm:pt modelId="{3B56FDA4-4B12-4E1C-A9BE-4A555DF24418}" type="parTrans" cxnId="{737D0C3D-F82A-4846-AE75-BA84226BC6B0}">
      <dgm:prSet/>
      <dgm:spPr/>
      <dgm:t>
        <a:bodyPr/>
        <a:lstStyle/>
        <a:p>
          <a:endParaRPr lang="es-ES"/>
        </a:p>
      </dgm:t>
    </dgm:pt>
    <dgm:pt modelId="{7886C51F-0A47-49E1-8A99-E9BAEAA32A27}" type="sibTrans" cxnId="{737D0C3D-F82A-4846-AE75-BA84226BC6B0}">
      <dgm:prSet/>
      <dgm:spPr/>
      <dgm:t>
        <a:bodyPr/>
        <a:lstStyle/>
        <a:p>
          <a:endParaRPr lang="es-ES"/>
        </a:p>
      </dgm:t>
    </dgm:pt>
    <dgm:pt modelId="{60D23E32-F532-498B-BC4F-C2FB307F1B18}">
      <dgm:prSet/>
      <dgm:spPr/>
      <dgm:t>
        <a:bodyPr/>
        <a:lstStyle/>
        <a:p>
          <a:pPr rtl="0"/>
          <a:r>
            <a:rPr lang="es-EC" smtClean="0"/>
            <a:t>Es una explicación provisional de los hechos objeto de estudio</a:t>
          </a:r>
          <a:endParaRPr lang="es-EC"/>
        </a:p>
      </dgm:t>
    </dgm:pt>
    <dgm:pt modelId="{97388685-2780-4B41-A122-63E85DD47352}" type="parTrans" cxnId="{565025AB-1E27-46D0-B649-33FB35E475B3}">
      <dgm:prSet/>
      <dgm:spPr/>
      <dgm:t>
        <a:bodyPr/>
        <a:lstStyle/>
        <a:p>
          <a:endParaRPr lang="es-ES"/>
        </a:p>
      </dgm:t>
    </dgm:pt>
    <dgm:pt modelId="{05752DCB-F676-49DF-86B0-CF9C4F3ED9EA}" type="sibTrans" cxnId="{565025AB-1E27-46D0-B649-33FB35E475B3}">
      <dgm:prSet/>
      <dgm:spPr/>
      <dgm:t>
        <a:bodyPr/>
        <a:lstStyle/>
        <a:p>
          <a:endParaRPr lang="es-ES"/>
        </a:p>
      </dgm:t>
    </dgm:pt>
    <dgm:pt modelId="{E9B9B3E9-7E1F-442A-A168-8F5BAF8AA814}">
      <dgm:prSet/>
      <dgm:spPr/>
      <dgm:t>
        <a:bodyPr/>
        <a:lstStyle/>
        <a:p>
          <a:pPr rtl="0"/>
          <a:r>
            <a:rPr lang="es-EC" smtClean="0"/>
            <a:t>Su formulación depende del conocimiento que el investigador posea sobre la población investigada</a:t>
          </a:r>
          <a:endParaRPr lang="es-EC"/>
        </a:p>
      </dgm:t>
    </dgm:pt>
    <dgm:pt modelId="{14444DBA-FE8C-41E2-A774-BD6EEF4FD3AA}" type="parTrans" cxnId="{2DFF41BE-EF1A-4D66-B897-E447E5E634AA}">
      <dgm:prSet/>
      <dgm:spPr/>
      <dgm:t>
        <a:bodyPr/>
        <a:lstStyle/>
        <a:p>
          <a:endParaRPr lang="es-ES"/>
        </a:p>
      </dgm:t>
    </dgm:pt>
    <dgm:pt modelId="{AAC757B7-B5E8-480B-B91E-6E57C16AAA39}" type="sibTrans" cxnId="{2DFF41BE-EF1A-4D66-B897-E447E5E634AA}">
      <dgm:prSet/>
      <dgm:spPr/>
      <dgm:t>
        <a:bodyPr/>
        <a:lstStyle/>
        <a:p>
          <a:endParaRPr lang="es-ES"/>
        </a:p>
      </dgm:t>
    </dgm:pt>
    <dgm:pt modelId="{75E04983-A7CA-4EA4-8BC2-8CF9BC77EFAA}">
      <dgm:prSet/>
      <dgm:spPr/>
      <dgm:t>
        <a:bodyPr/>
        <a:lstStyle/>
        <a:p>
          <a:pPr rtl="0"/>
          <a:r>
            <a:rPr lang="es-EC" smtClean="0"/>
            <a:t>Una hipótesis estadística debe ser susceptible de docimar, esto es, debe poderse probar para su aceptación o rechazo.</a:t>
          </a:r>
          <a:endParaRPr lang="es-EC"/>
        </a:p>
      </dgm:t>
    </dgm:pt>
    <dgm:pt modelId="{E29542EE-7407-4411-BA36-A7B3A7413CF5}" type="parTrans" cxnId="{0BDEB964-952A-452F-A660-7841DCC40581}">
      <dgm:prSet/>
      <dgm:spPr/>
      <dgm:t>
        <a:bodyPr/>
        <a:lstStyle/>
        <a:p>
          <a:endParaRPr lang="es-ES"/>
        </a:p>
      </dgm:t>
    </dgm:pt>
    <dgm:pt modelId="{F77ECA10-7888-4F2F-B37B-54743B1B04D2}" type="sibTrans" cxnId="{0BDEB964-952A-452F-A660-7841DCC40581}">
      <dgm:prSet/>
      <dgm:spPr/>
      <dgm:t>
        <a:bodyPr/>
        <a:lstStyle/>
        <a:p>
          <a:endParaRPr lang="es-ES"/>
        </a:p>
      </dgm:t>
    </dgm:pt>
    <dgm:pt modelId="{9A665196-1F79-42A6-8C1E-A4172486299E}" type="pres">
      <dgm:prSet presAssocID="{C35E4177-7F61-434A-A892-6BCC9B97C34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9ACAA26-D3D8-49F4-8642-3E0C2A7A9225}" type="pres">
      <dgm:prSet presAssocID="{F5CBEB82-8EE9-4464-A3B5-8749718D53DB}" presName="root" presStyleCnt="0"/>
      <dgm:spPr/>
    </dgm:pt>
    <dgm:pt modelId="{2212182F-900D-4071-9D1F-1D5BCDA04827}" type="pres">
      <dgm:prSet presAssocID="{F5CBEB82-8EE9-4464-A3B5-8749718D53DB}" presName="rootComposite" presStyleCnt="0"/>
      <dgm:spPr/>
    </dgm:pt>
    <dgm:pt modelId="{89EA9802-48F9-46C9-86A1-BCF747D79A28}" type="pres">
      <dgm:prSet presAssocID="{F5CBEB82-8EE9-4464-A3B5-8749718D53DB}" presName="rootText" presStyleLbl="node1" presStyleIdx="0" presStyleCnt="1" custScaleX="440001"/>
      <dgm:spPr/>
      <dgm:t>
        <a:bodyPr/>
        <a:lstStyle/>
        <a:p>
          <a:endParaRPr lang="es-ES"/>
        </a:p>
      </dgm:t>
    </dgm:pt>
    <dgm:pt modelId="{A3197413-FDBB-4ED4-8304-67DB2C192DD8}" type="pres">
      <dgm:prSet presAssocID="{F5CBEB82-8EE9-4464-A3B5-8749718D53DB}" presName="rootConnector" presStyleLbl="node1" presStyleIdx="0" presStyleCnt="1"/>
      <dgm:spPr/>
      <dgm:t>
        <a:bodyPr/>
        <a:lstStyle/>
        <a:p>
          <a:endParaRPr lang="es-ES"/>
        </a:p>
      </dgm:t>
    </dgm:pt>
    <dgm:pt modelId="{A6979AC2-FB65-4DFA-B581-3AF3D77392E9}" type="pres">
      <dgm:prSet presAssocID="{F5CBEB82-8EE9-4464-A3B5-8749718D53DB}" presName="childShape" presStyleCnt="0"/>
      <dgm:spPr/>
    </dgm:pt>
    <dgm:pt modelId="{46BC75AE-C1F3-4E47-9253-B329D120397B}" type="pres">
      <dgm:prSet presAssocID="{97388685-2780-4B41-A122-63E85DD47352}" presName="Name13" presStyleLbl="parChTrans1D2" presStyleIdx="0" presStyleCnt="3"/>
      <dgm:spPr/>
      <dgm:t>
        <a:bodyPr/>
        <a:lstStyle/>
        <a:p>
          <a:endParaRPr lang="es-ES"/>
        </a:p>
      </dgm:t>
    </dgm:pt>
    <dgm:pt modelId="{FA279B83-D28F-46AD-ACF1-A7762DFB3D6F}" type="pres">
      <dgm:prSet presAssocID="{60D23E32-F532-498B-BC4F-C2FB307F1B18}" presName="childText" presStyleLbl="bgAcc1" presStyleIdx="0" presStyleCnt="3" custScaleX="4400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FB7E7F-B87F-4697-9990-6E0F8012A3EA}" type="pres">
      <dgm:prSet presAssocID="{14444DBA-FE8C-41E2-A774-BD6EEF4FD3AA}" presName="Name13" presStyleLbl="parChTrans1D2" presStyleIdx="1" presStyleCnt="3"/>
      <dgm:spPr/>
      <dgm:t>
        <a:bodyPr/>
        <a:lstStyle/>
        <a:p>
          <a:endParaRPr lang="es-ES"/>
        </a:p>
      </dgm:t>
    </dgm:pt>
    <dgm:pt modelId="{D2AD5D3D-B8D6-4BE8-AEC8-2CFCC2B16383}" type="pres">
      <dgm:prSet presAssocID="{E9B9B3E9-7E1F-442A-A168-8F5BAF8AA814}" presName="childText" presStyleLbl="bgAcc1" presStyleIdx="1" presStyleCnt="3" custScaleX="4400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5691F7-6495-4951-B9EC-9B20F00C0B4E}" type="pres">
      <dgm:prSet presAssocID="{E29542EE-7407-4411-BA36-A7B3A7413CF5}" presName="Name13" presStyleLbl="parChTrans1D2" presStyleIdx="2" presStyleCnt="3"/>
      <dgm:spPr/>
      <dgm:t>
        <a:bodyPr/>
        <a:lstStyle/>
        <a:p>
          <a:endParaRPr lang="es-ES"/>
        </a:p>
      </dgm:t>
    </dgm:pt>
    <dgm:pt modelId="{D1ACD8CB-7DC7-44A7-9334-11C0ECE3DB88}" type="pres">
      <dgm:prSet presAssocID="{75E04983-A7CA-4EA4-8BC2-8CF9BC77EFAA}" presName="childText" presStyleLbl="bgAcc1" presStyleIdx="2" presStyleCnt="3" custScaleX="4400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37D0C3D-F82A-4846-AE75-BA84226BC6B0}" srcId="{C35E4177-7F61-434A-A892-6BCC9B97C340}" destId="{F5CBEB82-8EE9-4464-A3B5-8749718D53DB}" srcOrd="0" destOrd="0" parTransId="{3B56FDA4-4B12-4E1C-A9BE-4A555DF24418}" sibTransId="{7886C51F-0A47-49E1-8A99-E9BAEAA32A27}"/>
    <dgm:cxn modelId="{F03FBAF2-0E53-46CE-91AD-A57729275490}" type="presOf" srcId="{F5CBEB82-8EE9-4464-A3B5-8749718D53DB}" destId="{A3197413-FDBB-4ED4-8304-67DB2C192DD8}" srcOrd="1" destOrd="0" presId="urn:microsoft.com/office/officeart/2005/8/layout/hierarchy3"/>
    <dgm:cxn modelId="{571AF50F-B73F-4DE4-A1F1-04A98677E49E}" type="presOf" srcId="{14444DBA-FE8C-41E2-A774-BD6EEF4FD3AA}" destId="{03FB7E7F-B87F-4697-9990-6E0F8012A3EA}" srcOrd="0" destOrd="0" presId="urn:microsoft.com/office/officeart/2005/8/layout/hierarchy3"/>
    <dgm:cxn modelId="{0BDEB964-952A-452F-A660-7841DCC40581}" srcId="{F5CBEB82-8EE9-4464-A3B5-8749718D53DB}" destId="{75E04983-A7CA-4EA4-8BC2-8CF9BC77EFAA}" srcOrd="2" destOrd="0" parTransId="{E29542EE-7407-4411-BA36-A7B3A7413CF5}" sibTransId="{F77ECA10-7888-4F2F-B37B-54743B1B04D2}"/>
    <dgm:cxn modelId="{4DC52D69-C8A2-4D24-97CA-7B662D756B3A}" type="presOf" srcId="{60D23E32-F532-498B-BC4F-C2FB307F1B18}" destId="{FA279B83-D28F-46AD-ACF1-A7762DFB3D6F}" srcOrd="0" destOrd="0" presId="urn:microsoft.com/office/officeart/2005/8/layout/hierarchy3"/>
    <dgm:cxn modelId="{868EC5ED-9B07-4FB5-89DC-60B7AD4B20A3}" type="presOf" srcId="{E9B9B3E9-7E1F-442A-A168-8F5BAF8AA814}" destId="{D2AD5D3D-B8D6-4BE8-AEC8-2CFCC2B16383}" srcOrd="0" destOrd="0" presId="urn:microsoft.com/office/officeart/2005/8/layout/hierarchy3"/>
    <dgm:cxn modelId="{D757BD3C-F8B6-47BA-A50F-7083C496FB2D}" type="presOf" srcId="{97388685-2780-4B41-A122-63E85DD47352}" destId="{46BC75AE-C1F3-4E47-9253-B329D120397B}" srcOrd="0" destOrd="0" presId="urn:microsoft.com/office/officeart/2005/8/layout/hierarchy3"/>
    <dgm:cxn modelId="{565025AB-1E27-46D0-B649-33FB35E475B3}" srcId="{F5CBEB82-8EE9-4464-A3B5-8749718D53DB}" destId="{60D23E32-F532-498B-BC4F-C2FB307F1B18}" srcOrd="0" destOrd="0" parTransId="{97388685-2780-4B41-A122-63E85DD47352}" sibTransId="{05752DCB-F676-49DF-86B0-CF9C4F3ED9EA}"/>
    <dgm:cxn modelId="{2DFF41BE-EF1A-4D66-B897-E447E5E634AA}" srcId="{F5CBEB82-8EE9-4464-A3B5-8749718D53DB}" destId="{E9B9B3E9-7E1F-442A-A168-8F5BAF8AA814}" srcOrd="1" destOrd="0" parTransId="{14444DBA-FE8C-41E2-A774-BD6EEF4FD3AA}" sibTransId="{AAC757B7-B5E8-480B-B91E-6E57C16AAA39}"/>
    <dgm:cxn modelId="{CD3B3F8F-A48E-4E31-9417-83DBFA0713EE}" type="presOf" srcId="{F5CBEB82-8EE9-4464-A3B5-8749718D53DB}" destId="{89EA9802-48F9-46C9-86A1-BCF747D79A28}" srcOrd="0" destOrd="0" presId="urn:microsoft.com/office/officeart/2005/8/layout/hierarchy3"/>
    <dgm:cxn modelId="{F92D5148-7FAB-4749-9C96-FA1F8F240B68}" type="presOf" srcId="{75E04983-A7CA-4EA4-8BC2-8CF9BC77EFAA}" destId="{D1ACD8CB-7DC7-44A7-9334-11C0ECE3DB88}" srcOrd="0" destOrd="0" presId="urn:microsoft.com/office/officeart/2005/8/layout/hierarchy3"/>
    <dgm:cxn modelId="{BC6713B1-5010-445D-B634-CB02D46EEE45}" type="presOf" srcId="{C35E4177-7F61-434A-A892-6BCC9B97C340}" destId="{9A665196-1F79-42A6-8C1E-A4172486299E}" srcOrd="0" destOrd="0" presId="urn:microsoft.com/office/officeart/2005/8/layout/hierarchy3"/>
    <dgm:cxn modelId="{70E386D3-CB57-430D-9509-CE71B99D3B44}" type="presOf" srcId="{E29542EE-7407-4411-BA36-A7B3A7413CF5}" destId="{225691F7-6495-4951-B9EC-9B20F00C0B4E}" srcOrd="0" destOrd="0" presId="urn:microsoft.com/office/officeart/2005/8/layout/hierarchy3"/>
    <dgm:cxn modelId="{4DEEB92B-39C5-411B-BA4C-0CF1730B9777}" type="presParOf" srcId="{9A665196-1F79-42A6-8C1E-A4172486299E}" destId="{99ACAA26-D3D8-49F4-8642-3E0C2A7A9225}" srcOrd="0" destOrd="0" presId="urn:microsoft.com/office/officeart/2005/8/layout/hierarchy3"/>
    <dgm:cxn modelId="{A74DC65A-771C-44F2-9849-1ABC65A0E9D3}" type="presParOf" srcId="{99ACAA26-D3D8-49F4-8642-3E0C2A7A9225}" destId="{2212182F-900D-4071-9D1F-1D5BCDA04827}" srcOrd="0" destOrd="0" presId="urn:microsoft.com/office/officeart/2005/8/layout/hierarchy3"/>
    <dgm:cxn modelId="{2443EE68-5F9C-4D5D-B5BE-D55867E54E63}" type="presParOf" srcId="{2212182F-900D-4071-9D1F-1D5BCDA04827}" destId="{89EA9802-48F9-46C9-86A1-BCF747D79A28}" srcOrd="0" destOrd="0" presId="urn:microsoft.com/office/officeart/2005/8/layout/hierarchy3"/>
    <dgm:cxn modelId="{EBF08AA2-7E0F-418D-8166-E41B7EEADA91}" type="presParOf" srcId="{2212182F-900D-4071-9D1F-1D5BCDA04827}" destId="{A3197413-FDBB-4ED4-8304-67DB2C192DD8}" srcOrd="1" destOrd="0" presId="urn:microsoft.com/office/officeart/2005/8/layout/hierarchy3"/>
    <dgm:cxn modelId="{DBF7023C-C612-4D53-A057-62F7A707D7C1}" type="presParOf" srcId="{99ACAA26-D3D8-49F4-8642-3E0C2A7A9225}" destId="{A6979AC2-FB65-4DFA-B581-3AF3D77392E9}" srcOrd="1" destOrd="0" presId="urn:microsoft.com/office/officeart/2005/8/layout/hierarchy3"/>
    <dgm:cxn modelId="{05960C85-B0D2-428F-9774-E9951F2E232F}" type="presParOf" srcId="{A6979AC2-FB65-4DFA-B581-3AF3D77392E9}" destId="{46BC75AE-C1F3-4E47-9253-B329D120397B}" srcOrd="0" destOrd="0" presId="urn:microsoft.com/office/officeart/2005/8/layout/hierarchy3"/>
    <dgm:cxn modelId="{1CF41771-3990-46A5-9352-C5269FB7C376}" type="presParOf" srcId="{A6979AC2-FB65-4DFA-B581-3AF3D77392E9}" destId="{FA279B83-D28F-46AD-ACF1-A7762DFB3D6F}" srcOrd="1" destOrd="0" presId="urn:microsoft.com/office/officeart/2005/8/layout/hierarchy3"/>
    <dgm:cxn modelId="{E26607E6-2789-4791-B1C7-00B6C8C273FF}" type="presParOf" srcId="{A6979AC2-FB65-4DFA-B581-3AF3D77392E9}" destId="{03FB7E7F-B87F-4697-9990-6E0F8012A3EA}" srcOrd="2" destOrd="0" presId="urn:microsoft.com/office/officeart/2005/8/layout/hierarchy3"/>
    <dgm:cxn modelId="{A71261B2-AC52-41AC-A3D3-E0F9C460B3BC}" type="presParOf" srcId="{A6979AC2-FB65-4DFA-B581-3AF3D77392E9}" destId="{D2AD5D3D-B8D6-4BE8-AEC8-2CFCC2B16383}" srcOrd="3" destOrd="0" presId="urn:microsoft.com/office/officeart/2005/8/layout/hierarchy3"/>
    <dgm:cxn modelId="{CC1313E4-6C7F-4566-989B-B34CB4ABB762}" type="presParOf" srcId="{A6979AC2-FB65-4DFA-B581-3AF3D77392E9}" destId="{225691F7-6495-4951-B9EC-9B20F00C0B4E}" srcOrd="4" destOrd="0" presId="urn:microsoft.com/office/officeart/2005/8/layout/hierarchy3"/>
    <dgm:cxn modelId="{DD22C0EB-7392-4C81-9EEE-3B04ECA2FB1E}" type="presParOf" srcId="{A6979AC2-FB65-4DFA-B581-3AF3D77392E9}" destId="{D1ACD8CB-7DC7-44A7-9334-11C0ECE3DB8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AB0DA317-2FDB-4971-BE70-96ABC4B0725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6A93D35D-549C-4DD1-A2B0-4145D1165247}">
      <dgm:prSet/>
      <dgm:spPr/>
      <dgm:t>
        <a:bodyPr/>
        <a:lstStyle/>
        <a:p>
          <a:pPr rtl="0"/>
          <a:r>
            <a:rPr lang="es-EC" smtClean="0"/>
            <a:t>DEFINICIÓN DE LA UNIDAD DE OBSERVACIÓN </a:t>
          </a:r>
          <a:endParaRPr lang="es-EC"/>
        </a:p>
      </dgm:t>
    </dgm:pt>
    <dgm:pt modelId="{763B50F9-FF9D-419A-BEFE-C532E3A3FA2B}" type="parTrans" cxnId="{D708DADB-0983-432C-84E9-1B94326A01C7}">
      <dgm:prSet/>
      <dgm:spPr/>
      <dgm:t>
        <a:bodyPr/>
        <a:lstStyle/>
        <a:p>
          <a:endParaRPr lang="es-ES"/>
        </a:p>
      </dgm:t>
    </dgm:pt>
    <dgm:pt modelId="{25FF668C-D1A2-4402-BDFC-DB37875730DE}" type="sibTrans" cxnId="{D708DADB-0983-432C-84E9-1B94326A01C7}">
      <dgm:prSet/>
      <dgm:spPr/>
      <dgm:t>
        <a:bodyPr/>
        <a:lstStyle/>
        <a:p>
          <a:endParaRPr lang="es-ES"/>
        </a:p>
      </dgm:t>
    </dgm:pt>
    <dgm:pt modelId="{661D501F-5B5C-4884-A1F0-670D685F95EB}">
      <dgm:prSet/>
      <dgm:spPr/>
      <dgm:t>
        <a:bodyPr/>
        <a:lstStyle/>
        <a:p>
          <a:pPr algn="just" rtl="0"/>
          <a:r>
            <a:rPr lang="es-EC" dirty="0" smtClean="0"/>
            <a:t>Entendida como cada uno de los elementos constituyentes de la población estudiada, debe definirse previamente, resaltando todas sus características.</a:t>
          </a:r>
          <a:endParaRPr lang="es-EC" dirty="0"/>
        </a:p>
      </dgm:t>
    </dgm:pt>
    <dgm:pt modelId="{793767BB-7F6B-448F-A4A8-3F36F1D52364}" type="parTrans" cxnId="{E7F43BB2-4329-4C34-B33C-3281F34B6B42}">
      <dgm:prSet/>
      <dgm:spPr/>
      <dgm:t>
        <a:bodyPr/>
        <a:lstStyle/>
        <a:p>
          <a:endParaRPr lang="es-ES"/>
        </a:p>
      </dgm:t>
    </dgm:pt>
    <dgm:pt modelId="{F103DEA4-31F0-4C57-943D-908CABAE461F}" type="sibTrans" cxnId="{E7F43BB2-4329-4C34-B33C-3281F34B6B42}">
      <dgm:prSet/>
      <dgm:spPr/>
      <dgm:t>
        <a:bodyPr/>
        <a:lstStyle/>
        <a:p>
          <a:endParaRPr lang="es-ES"/>
        </a:p>
      </dgm:t>
    </dgm:pt>
    <dgm:pt modelId="{546F79FB-840A-4F86-BCBC-9AA79A814AEB}">
      <dgm:prSet/>
      <dgm:spPr/>
      <dgm:t>
        <a:bodyPr/>
        <a:lstStyle/>
        <a:p>
          <a:pPr algn="just" rtl="0"/>
          <a:r>
            <a:rPr lang="es-EC" dirty="0" smtClean="0"/>
            <a:t>La unidad de observación puede estar constituida por uno o varios individuos u objetos y denominarse respectivamente simple o compleja.</a:t>
          </a:r>
          <a:endParaRPr lang="es-EC" dirty="0"/>
        </a:p>
      </dgm:t>
    </dgm:pt>
    <dgm:pt modelId="{0AE0DC24-A11F-4964-B77C-181CC2D9D1C3}" type="parTrans" cxnId="{81EF1258-D338-4BA5-A6CD-7BB983F0BDAF}">
      <dgm:prSet/>
      <dgm:spPr/>
      <dgm:t>
        <a:bodyPr/>
        <a:lstStyle/>
        <a:p>
          <a:endParaRPr lang="es-ES"/>
        </a:p>
      </dgm:t>
    </dgm:pt>
    <dgm:pt modelId="{311FDD04-C4A8-4608-8B2D-94C6BBE814D3}" type="sibTrans" cxnId="{81EF1258-D338-4BA5-A6CD-7BB983F0BDAF}">
      <dgm:prSet/>
      <dgm:spPr/>
      <dgm:t>
        <a:bodyPr/>
        <a:lstStyle/>
        <a:p>
          <a:endParaRPr lang="es-ES"/>
        </a:p>
      </dgm:t>
    </dgm:pt>
    <dgm:pt modelId="{7BBDA0FD-D183-4F12-BF6F-357AD3E35AE4}">
      <dgm:prSet/>
      <dgm:spPr/>
      <dgm:t>
        <a:bodyPr/>
        <a:lstStyle/>
        <a:p>
          <a:pPr rtl="0"/>
          <a:r>
            <a:rPr lang="es-EC" smtClean="0"/>
            <a:t>DE LA UNIDAD DE MEDIDA  </a:t>
          </a:r>
          <a:endParaRPr lang="es-EC"/>
        </a:p>
      </dgm:t>
    </dgm:pt>
    <dgm:pt modelId="{1881F7CB-A777-4381-BA71-0317F3D65E73}" type="parTrans" cxnId="{67B1F2E6-778B-4256-A82D-75616341695D}">
      <dgm:prSet/>
      <dgm:spPr/>
      <dgm:t>
        <a:bodyPr/>
        <a:lstStyle/>
        <a:p>
          <a:endParaRPr lang="es-ES"/>
        </a:p>
      </dgm:t>
    </dgm:pt>
    <dgm:pt modelId="{1677623F-E678-446E-A755-544F80889C34}" type="sibTrans" cxnId="{67B1F2E6-778B-4256-A82D-75616341695D}">
      <dgm:prSet/>
      <dgm:spPr/>
      <dgm:t>
        <a:bodyPr/>
        <a:lstStyle/>
        <a:p>
          <a:endParaRPr lang="es-ES"/>
        </a:p>
      </dgm:t>
    </dgm:pt>
    <dgm:pt modelId="{81D5F873-7C2E-4AFA-979E-CCFADFBA56F4}">
      <dgm:prSet/>
      <dgm:spPr/>
      <dgm:t>
        <a:bodyPr/>
        <a:lstStyle/>
        <a:p>
          <a:pPr algn="just" rtl="0"/>
          <a:r>
            <a:rPr lang="es-EC" dirty="0" smtClean="0"/>
            <a:t>Si se trata de medidas de longitud, volumen, peso, etc., debe establecerse bajo qué unidad se tomarán las observaciones ya sea en metros, pulgadas, libras, kilogramos, </a:t>
          </a:r>
          <a:r>
            <a:rPr lang="es-EC" dirty="0" err="1" smtClean="0"/>
            <a:t>etc</a:t>
          </a:r>
          <a:endParaRPr lang="es-EC" dirty="0"/>
        </a:p>
      </dgm:t>
    </dgm:pt>
    <dgm:pt modelId="{FF6A6F93-CFB9-40C7-8937-63231122BDDD}" type="parTrans" cxnId="{73A5A5A3-FAD2-442B-B46E-6BD03D4631BA}">
      <dgm:prSet/>
      <dgm:spPr/>
      <dgm:t>
        <a:bodyPr/>
        <a:lstStyle/>
        <a:p>
          <a:endParaRPr lang="es-ES"/>
        </a:p>
      </dgm:t>
    </dgm:pt>
    <dgm:pt modelId="{78D9E49C-5887-47F7-9276-00489092AD4B}" type="sibTrans" cxnId="{73A5A5A3-FAD2-442B-B46E-6BD03D4631BA}">
      <dgm:prSet/>
      <dgm:spPr/>
      <dgm:t>
        <a:bodyPr/>
        <a:lstStyle/>
        <a:p>
          <a:endParaRPr lang="es-ES"/>
        </a:p>
      </dgm:t>
    </dgm:pt>
    <dgm:pt modelId="{647DE0EC-6BB4-4D0F-B42B-4E140FBD2CF5}" type="pres">
      <dgm:prSet presAssocID="{AB0DA317-2FDB-4971-BE70-96ABC4B0725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7C1B839-391C-4D8D-9B8F-E548E684AED9}" type="pres">
      <dgm:prSet presAssocID="{6A93D35D-549C-4DD1-A2B0-4145D116524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0D6781-FFDC-47F9-8C75-285067818AE8}" type="pres">
      <dgm:prSet presAssocID="{6A93D35D-549C-4DD1-A2B0-4145D116524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8A961DD-B8A3-4D67-B17E-B3ECD0064DF0}" type="pres">
      <dgm:prSet presAssocID="{7BBDA0FD-D183-4F12-BF6F-357AD3E35AE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2A826A-992A-4B33-A6F2-26718A1AF986}" type="pres">
      <dgm:prSet presAssocID="{7BBDA0FD-D183-4F12-BF6F-357AD3E35AE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50F7AD6-2385-4E4D-B673-4134BCD99679}" type="presOf" srcId="{546F79FB-840A-4F86-BCBC-9AA79A814AEB}" destId="{320D6781-FFDC-47F9-8C75-285067818AE8}" srcOrd="0" destOrd="1" presId="urn:microsoft.com/office/officeart/2005/8/layout/vList2"/>
    <dgm:cxn modelId="{D708DADB-0983-432C-84E9-1B94326A01C7}" srcId="{AB0DA317-2FDB-4971-BE70-96ABC4B07253}" destId="{6A93D35D-549C-4DD1-A2B0-4145D1165247}" srcOrd="0" destOrd="0" parTransId="{763B50F9-FF9D-419A-BEFE-C532E3A3FA2B}" sibTransId="{25FF668C-D1A2-4402-BDFC-DB37875730DE}"/>
    <dgm:cxn modelId="{2BFCAF9F-E14E-4EA1-B331-473265067A2C}" type="presOf" srcId="{7BBDA0FD-D183-4F12-BF6F-357AD3E35AE4}" destId="{38A961DD-B8A3-4D67-B17E-B3ECD0064DF0}" srcOrd="0" destOrd="0" presId="urn:microsoft.com/office/officeart/2005/8/layout/vList2"/>
    <dgm:cxn modelId="{9FD6BE91-47B8-4466-8AC3-C2E27A295514}" type="presOf" srcId="{AB0DA317-2FDB-4971-BE70-96ABC4B07253}" destId="{647DE0EC-6BB4-4D0F-B42B-4E140FBD2CF5}" srcOrd="0" destOrd="0" presId="urn:microsoft.com/office/officeart/2005/8/layout/vList2"/>
    <dgm:cxn modelId="{0D8A850F-BAF1-45AD-AE8F-D02A8D31E635}" type="presOf" srcId="{81D5F873-7C2E-4AFA-979E-CCFADFBA56F4}" destId="{372A826A-992A-4B33-A6F2-26718A1AF986}" srcOrd="0" destOrd="0" presId="urn:microsoft.com/office/officeart/2005/8/layout/vList2"/>
    <dgm:cxn modelId="{E7F43BB2-4329-4C34-B33C-3281F34B6B42}" srcId="{6A93D35D-549C-4DD1-A2B0-4145D1165247}" destId="{661D501F-5B5C-4884-A1F0-670D685F95EB}" srcOrd="0" destOrd="0" parTransId="{793767BB-7F6B-448F-A4A8-3F36F1D52364}" sibTransId="{F103DEA4-31F0-4C57-943D-908CABAE461F}"/>
    <dgm:cxn modelId="{73A5A5A3-FAD2-442B-B46E-6BD03D4631BA}" srcId="{7BBDA0FD-D183-4F12-BF6F-357AD3E35AE4}" destId="{81D5F873-7C2E-4AFA-979E-CCFADFBA56F4}" srcOrd="0" destOrd="0" parTransId="{FF6A6F93-CFB9-40C7-8937-63231122BDDD}" sibTransId="{78D9E49C-5887-47F7-9276-00489092AD4B}"/>
    <dgm:cxn modelId="{D64630EB-F70D-43B4-85C9-BB506A2680AF}" type="presOf" srcId="{6A93D35D-549C-4DD1-A2B0-4145D1165247}" destId="{97C1B839-391C-4D8D-9B8F-E548E684AED9}" srcOrd="0" destOrd="0" presId="urn:microsoft.com/office/officeart/2005/8/layout/vList2"/>
    <dgm:cxn modelId="{B392A6EB-D420-480E-A5DE-C853B1F4739D}" type="presOf" srcId="{661D501F-5B5C-4884-A1F0-670D685F95EB}" destId="{320D6781-FFDC-47F9-8C75-285067818AE8}" srcOrd="0" destOrd="0" presId="urn:microsoft.com/office/officeart/2005/8/layout/vList2"/>
    <dgm:cxn modelId="{67B1F2E6-778B-4256-A82D-75616341695D}" srcId="{AB0DA317-2FDB-4971-BE70-96ABC4B07253}" destId="{7BBDA0FD-D183-4F12-BF6F-357AD3E35AE4}" srcOrd="1" destOrd="0" parTransId="{1881F7CB-A777-4381-BA71-0317F3D65E73}" sibTransId="{1677623F-E678-446E-A755-544F80889C34}"/>
    <dgm:cxn modelId="{81EF1258-D338-4BA5-A6CD-7BB983F0BDAF}" srcId="{6A93D35D-549C-4DD1-A2B0-4145D1165247}" destId="{546F79FB-840A-4F86-BCBC-9AA79A814AEB}" srcOrd="1" destOrd="0" parTransId="{0AE0DC24-A11F-4964-B77C-181CC2D9D1C3}" sibTransId="{311FDD04-C4A8-4608-8B2D-94C6BBE814D3}"/>
    <dgm:cxn modelId="{EE49C81C-29D7-4AE5-9397-5D348567D393}" type="presParOf" srcId="{647DE0EC-6BB4-4D0F-B42B-4E140FBD2CF5}" destId="{97C1B839-391C-4D8D-9B8F-E548E684AED9}" srcOrd="0" destOrd="0" presId="urn:microsoft.com/office/officeart/2005/8/layout/vList2"/>
    <dgm:cxn modelId="{45708AEB-5847-4370-BC25-855DB01D1920}" type="presParOf" srcId="{647DE0EC-6BB4-4D0F-B42B-4E140FBD2CF5}" destId="{320D6781-FFDC-47F9-8C75-285067818AE8}" srcOrd="1" destOrd="0" presId="urn:microsoft.com/office/officeart/2005/8/layout/vList2"/>
    <dgm:cxn modelId="{C5BF5C77-56B0-4D75-8AFF-69F4EC93CBC7}" type="presParOf" srcId="{647DE0EC-6BB4-4D0F-B42B-4E140FBD2CF5}" destId="{38A961DD-B8A3-4D67-B17E-B3ECD0064DF0}" srcOrd="2" destOrd="0" presId="urn:microsoft.com/office/officeart/2005/8/layout/vList2"/>
    <dgm:cxn modelId="{0D27AE7B-6FD6-4E52-A398-7A6D3EA25D80}" type="presParOf" srcId="{647DE0EC-6BB4-4D0F-B42B-4E140FBD2CF5}" destId="{372A826A-992A-4B33-A6F2-26718A1AF98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0E0FE7-498F-40AD-87B0-590CD1BD168A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s-ES"/>
        </a:p>
      </dgm:t>
    </dgm:pt>
    <dgm:pt modelId="{32E39494-F423-403C-B9C3-EF16E3139B3E}">
      <dgm:prSet/>
      <dgm:spPr/>
      <dgm:t>
        <a:bodyPr/>
        <a:lstStyle/>
        <a:p>
          <a:pPr rtl="0"/>
          <a:r>
            <a:rPr lang="es-EC" smtClean="0"/>
            <a:t>Definir la estadística es una tarea difícil porque tendríamos que definir cada una de las técnicas que se emplean en los diferentes campos en los que interviene. </a:t>
          </a:r>
          <a:endParaRPr lang="es-EC"/>
        </a:p>
      </dgm:t>
    </dgm:pt>
    <dgm:pt modelId="{6513BFFF-B758-4A36-B7CB-FF4BA60CF2C2}" type="parTrans" cxnId="{C419478F-EC4C-4B1C-8451-B4F280809B29}">
      <dgm:prSet/>
      <dgm:spPr/>
      <dgm:t>
        <a:bodyPr/>
        <a:lstStyle/>
        <a:p>
          <a:endParaRPr lang="es-ES"/>
        </a:p>
      </dgm:t>
    </dgm:pt>
    <dgm:pt modelId="{911DBA03-D701-43B4-B251-B6B0F2A6AEFE}" type="sibTrans" cxnId="{C419478F-EC4C-4B1C-8451-B4F280809B29}">
      <dgm:prSet/>
      <dgm:spPr/>
      <dgm:t>
        <a:bodyPr/>
        <a:lstStyle/>
        <a:p>
          <a:endParaRPr lang="es-ES"/>
        </a:p>
      </dgm:t>
    </dgm:pt>
    <dgm:pt modelId="{98E55C2A-07B5-4D1C-A24F-0047AEA7FB1D}">
      <dgm:prSet/>
      <dgm:spPr/>
      <dgm:t>
        <a:bodyPr/>
        <a:lstStyle/>
        <a:p>
          <a:pPr rtl="0"/>
          <a:r>
            <a:rPr lang="es-EC" smtClean="0"/>
            <a:t>Sin embargo, diremos, en forma general, que la estadística es un conjunto de técnicas que, partiendo de la observación de fenómenos, permiten al investigador obtener conclusiones útiles sobre ellos.</a:t>
          </a:r>
          <a:endParaRPr lang="es-EC"/>
        </a:p>
      </dgm:t>
    </dgm:pt>
    <dgm:pt modelId="{3659CCB2-7CB2-42CF-A2A0-DAB6A15972BA}" type="parTrans" cxnId="{248EE635-26A4-44C8-BBE8-29B4BC8A4899}">
      <dgm:prSet/>
      <dgm:spPr/>
      <dgm:t>
        <a:bodyPr/>
        <a:lstStyle/>
        <a:p>
          <a:endParaRPr lang="es-ES"/>
        </a:p>
      </dgm:t>
    </dgm:pt>
    <dgm:pt modelId="{2DC3CB1C-9447-4B3C-B39F-A30CA9C4DA84}" type="sibTrans" cxnId="{248EE635-26A4-44C8-BBE8-29B4BC8A4899}">
      <dgm:prSet/>
      <dgm:spPr/>
      <dgm:t>
        <a:bodyPr/>
        <a:lstStyle/>
        <a:p>
          <a:endParaRPr lang="es-ES"/>
        </a:p>
      </dgm:t>
    </dgm:pt>
    <dgm:pt modelId="{B38213B1-6EFE-483B-94DA-1CF432A60009}" type="pres">
      <dgm:prSet presAssocID="{1A0E0FE7-498F-40AD-87B0-590CD1BD168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C1A548-0CF1-4D3C-A269-40B5BDDEE7A8}" type="pres">
      <dgm:prSet presAssocID="{1A0E0FE7-498F-40AD-87B0-590CD1BD168A}" presName="arrow" presStyleLbl="bgShp" presStyleIdx="0" presStyleCnt="1"/>
      <dgm:spPr/>
    </dgm:pt>
    <dgm:pt modelId="{9A21822F-A375-4D39-9D77-5F78A543F2B5}" type="pres">
      <dgm:prSet presAssocID="{1A0E0FE7-498F-40AD-87B0-590CD1BD168A}" presName="linearProcess" presStyleCnt="0"/>
      <dgm:spPr/>
    </dgm:pt>
    <dgm:pt modelId="{3967D6E7-8D25-4950-B000-A59E3547E171}" type="pres">
      <dgm:prSet presAssocID="{32E39494-F423-403C-B9C3-EF16E3139B3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5F16C4-2B8D-409D-9620-7CD6A6161315}" type="pres">
      <dgm:prSet presAssocID="{911DBA03-D701-43B4-B251-B6B0F2A6AEFE}" presName="sibTrans" presStyleCnt="0"/>
      <dgm:spPr/>
    </dgm:pt>
    <dgm:pt modelId="{55E5620F-EF18-4269-B612-5ACE34201158}" type="pres">
      <dgm:prSet presAssocID="{98E55C2A-07B5-4D1C-A24F-0047AEA7FB1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419478F-EC4C-4B1C-8451-B4F280809B29}" srcId="{1A0E0FE7-498F-40AD-87B0-590CD1BD168A}" destId="{32E39494-F423-403C-B9C3-EF16E3139B3E}" srcOrd="0" destOrd="0" parTransId="{6513BFFF-B758-4A36-B7CB-FF4BA60CF2C2}" sibTransId="{911DBA03-D701-43B4-B251-B6B0F2A6AEFE}"/>
    <dgm:cxn modelId="{F081AC70-06C4-4681-A7B3-C856236E98A5}" type="presOf" srcId="{98E55C2A-07B5-4D1C-A24F-0047AEA7FB1D}" destId="{55E5620F-EF18-4269-B612-5ACE34201158}" srcOrd="0" destOrd="0" presId="urn:microsoft.com/office/officeart/2005/8/layout/hProcess9"/>
    <dgm:cxn modelId="{248EE635-26A4-44C8-BBE8-29B4BC8A4899}" srcId="{1A0E0FE7-498F-40AD-87B0-590CD1BD168A}" destId="{98E55C2A-07B5-4D1C-A24F-0047AEA7FB1D}" srcOrd="1" destOrd="0" parTransId="{3659CCB2-7CB2-42CF-A2A0-DAB6A15972BA}" sibTransId="{2DC3CB1C-9447-4B3C-B39F-A30CA9C4DA84}"/>
    <dgm:cxn modelId="{79397CFE-5A51-4A03-BD2A-8048180ECF97}" type="presOf" srcId="{32E39494-F423-403C-B9C3-EF16E3139B3E}" destId="{3967D6E7-8D25-4950-B000-A59E3547E171}" srcOrd="0" destOrd="0" presId="urn:microsoft.com/office/officeart/2005/8/layout/hProcess9"/>
    <dgm:cxn modelId="{E72717C8-8051-406B-8FC5-D6A97A8506D9}" type="presOf" srcId="{1A0E0FE7-498F-40AD-87B0-590CD1BD168A}" destId="{B38213B1-6EFE-483B-94DA-1CF432A60009}" srcOrd="0" destOrd="0" presId="urn:microsoft.com/office/officeart/2005/8/layout/hProcess9"/>
    <dgm:cxn modelId="{9AF55F60-174C-470C-B676-B129D4E1F476}" type="presParOf" srcId="{B38213B1-6EFE-483B-94DA-1CF432A60009}" destId="{18C1A548-0CF1-4D3C-A269-40B5BDDEE7A8}" srcOrd="0" destOrd="0" presId="urn:microsoft.com/office/officeart/2005/8/layout/hProcess9"/>
    <dgm:cxn modelId="{0D8C2823-3A6B-4C31-9252-E66256032A66}" type="presParOf" srcId="{B38213B1-6EFE-483B-94DA-1CF432A60009}" destId="{9A21822F-A375-4D39-9D77-5F78A543F2B5}" srcOrd="1" destOrd="0" presId="urn:microsoft.com/office/officeart/2005/8/layout/hProcess9"/>
    <dgm:cxn modelId="{028B0654-3A1D-4F78-BE8A-8E8EE0E9FFB4}" type="presParOf" srcId="{9A21822F-A375-4D39-9D77-5F78A543F2B5}" destId="{3967D6E7-8D25-4950-B000-A59E3547E171}" srcOrd="0" destOrd="0" presId="urn:microsoft.com/office/officeart/2005/8/layout/hProcess9"/>
    <dgm:cxn modelId="{AFE25271-BB1A-4098-B88A-402373DAB55E}" type="presParOf" srcId="{9A21822F-A375-4D39-9D77-5F78A543F2B5}" destId="{CB5F16C4-2B8D-409D-9620-7CD6A6161315}" srcOrd="1" destOrd="0" presId="urn:microsoft.com/office/officeart/2005/8/layout/hProcess9"/>
    <dgm:cxn modelId="{DD0DE539-0CAE-41C3-A3F1-1B54D2B6B612}" type="presParOf" srcId="{9A21822F-A375-4D39-9D77-5F78A543F2B5}" destId="{55E5620F-EF18-4269-B612-5ACE34201158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6DAD76A3-66A9-409E-B773-6A3C8AF96153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17E8EABA-C934-4A9C-9E6F-521CBC62AD60}">
      <dgm:prSet/>
      <dgm:spPr/>
      <dgm:t>
        <a:bodyPr/>
        <a:lstStyle/>
        <a:p>
          <a:pPr rtl="0"/>
          <a:r>
            <a:rPr lang="es-EC" dirty="0" smtClean="0"/>
            <a:t>DETERMINACIÓN DE LA POBLACIÓN Y DE LA MUESTRA</a:t>
          </a:r>
          <a:endParaRPr lang="es-EC" dirty="0"/>
        </a:p>
      </dgm:t>
    </dgm:pt>
    <dgm:pt modelId="{A6946D35-77EA-4D31-B0D0-DF4F69D5CD48}" type="parTrans" cxnId="{653C59C6-3089-424D-91BD-E5744B5E723A}">
      <dgm:prSet/>
      <dgm:spPr/>
      <dgm:t>
        <a:bodyPr/>
        <a:lstStyle/>
        <a:p>
          <a:endParaRPr lang="es-ES"/>
        </a:p>
      </dgm:t>
    </dgm:pt>
    <dgm:pt modelId="{BA770CA8-70FD-4716-AA7A-AEC1329297B0}" type="sibTrans" cxnId="{653C59C6-3089-424D-91BD-E5744B5E723A}">
      <dgm:prSet/>
      <dgm:spPr/>
      <dgm:t>
        <a:bodyPr/>
        <a:lstStyle/>
        <a:p>
          <a:endParaRPr lang="es-ES"/>
        </a:p>
      </dgm:t>
    </dgm:pt>
    <dgm:pt modelId="{351794CB-4510-407E-BCE2-E0B50E47506A}">
      <dgm:prSet/>
      <dgm:spPr/>
      <dgm:t>
        <a:bodyPr/>
        <a:lstStyle/>
        <a:p>
          <a:pPr rtl="0"/>
          <a:r>
            <a:rPr lang="es-EC" smtClean="0"/>
            <a:t>Población:</a:t>
          </a:r>
          <a:endParaRPr lang="es-EC"/>
        </a:p>
      </dgm:t>
    </dgm:pt>
    <dgm:pt modelId="{50E6108A-D054-46B2-BEE3-C4A451AC1E09}" type="parTrans" cxnId="{2A81E6D9-A8CE-4C77-9F8C-F8393C493DE1}">
      <dgm:prSet/>
      <dgm:spPr/>
      <dgm:t>
        <a:bodyPr/>
        <a:lstStyle/>
        <a:p>
          <a:endParaRPr lang="es-ES"/>
        </a:p>
      </dgm:t>
    </dgm:pt>
    <dgm:pt modelId="{61E179E3-1204-4D2E-964F-6A8D43F8F4FE}" type="sibTrans" cxnId="{2A81E6D9-A8CE-4C77-9F8C-F8393C493DE1}">
      <dgm:prSet/>
      <dgm:spPr/>
      <dgm:t>
        <a:bodyPr/>
        <a:lstStyle/>
        <a:p>
          <a:endParaRPr lang="es-ES"/>
        </a:p>
      </dgm:t>
    </dgm:pt>
    <dgm:pt modelId="{67A32156-EBFE-489A-BE92-2264E7C79E60}">
      <dgm:prSet/>
      <dgm:spPr/>
      <dgm:t>
        <a:bodyPr/>
        <a:lstStyle/>
        <a:p>
          <a:pPr rtl="0"/>
          <a:r>
            <a:rPr lang="es-EC" smtClean="0"/>
            <a:t>Estadísticamente, la población se define como un conjunto de individuos o de objetos que poseen una o varias características comunes. </a:t>
          </a:r>
          <a:endParaRPr lang="es-EC"/>
        </a:p>
      </dgm:t>
    </dgm:pt>
    <dgm:pt modelId="{9BDC5BAE-54B8-4C06-8F4E-8EC26191E643}" type="parTrans" cxnId="{4C838382-9261-4CF5-8307-162CDD9CF5EA}">
      <dgm:prSet/>
      <dgm:spPr/>
      <dgm:t>
        <a:bodyPr/>
        <a:lstStyle/>
        <a:p>
          <a:endParaRPr lang="es-ES"/>
        </a:p>
      </dgm:t>
    </dgm:pt>
    <dgm:pt modelId="{7364E78E-DE7F-4028-917C-FB69241FE196}" type="sibTrans" cxnId="{4C838382-9261-4CF5-8307-162CDD9CF5EA}">
      <dgm:prSet/>
      <dgm:spPr/>
      <dgm:t>
        <a:bodyPr/>
        <a:lstStyle/>
        <a:p>
          <a:endParaRPr lang="es-ES"/>
        </a:p>
      </dgm:t>
    </dgm:pt>
    <dgm:pt modelId="{2C315112-D7E1-4E82-81BD-B0E209E31F54}">
      <dgm:prSet/>
      <dgm:spPr/>
      <dgm:t>
        <a:bodyPr/>
        <a:lstStyle/>
        <a:p>
          <a:pPr rtl="0"/>
          <a:r>
            <a:rPr lang="es-EC" smtClean="0"/>
            <a:t>No se refiere esta definición únicamente a los seres vivientes; una población puede estar constituida por los habitantes de un país o por los peces de un estanque, así como por los establecimientos comerciales de un barrio o las unidades de vivienda de una ciudad.</a:t>
          </a:r>
          <a:endParaRPr lang="es-EC"/>
        </a:p>
      </dgm:t>
    </dgm:pt>
    <dgm:pt modelId="{00C73227-11DD-4BE0-9141-0D291848E168}" type="parTrans" cxnId="{1301C98F-6ADF-42B3-AAE2-207E91450C15}">
      <dgm:prSet/>
      <dgm:spPr/>
      <dgm:t>
        <a:bodyPr/>
        <a:lstStyle/>
        <a:p>
          <a:endParaRPr lang="es-ES"/>
        </a:p>
      </dgm:t>
    </dgm:pt>
    <dgm:pt modelId="{04BC54CE-1979-4FF1-9A9F-F2D4D5CE6FC0}" type="sibTrans" cxnId="{1301C98F-6ADF-42B3-AAE2-207E91450C15}">
      <dgm:prSet/>
      <dgm:spPr/>
      <dgm:t>
        <a:bodyPr/>
        <a:lstStyle/>
        <a:p>
          <a:endParaRPr lang="es-ES"/>
        </a:p>
      </dgm:t>
    </dgm:pt>
    <dgm:pt modelId="{3646DDD5-5C0D-4216-8C60-5D043C653773}">
      <dgm:prSet/>
      <dgm:spPr/>
      <dgm:t>
        <a:bodyPr/>
        <a:lstStyle/>
        <a:p>
          <a:pPr rtl="0"/>
          <a:r>
            <a:rPr lang="es-EC" smtClean="0"/>
            <a:t>Existen desde el punto de vista de su manejabilidad poblaciones finitas e infinitas.</a:t>
          </a:r>
          <a:endParaRPr lang="es-EC"/>
        </a:p>
      </dgm:t>
    </dgm:pt>
    <dgm:pt modelId="{BAA01CFE-2476-4143-AFEB-F536323BB675}" type="parTrans" cxnId="{8FA088EF-1454-4E45-9CFC-B0C2A80D02B1}">
      <dgm:prSet/>
      <dgm:spPr/>
      <dgm:t>
        <a:bodyPr/>
        <a:lstStyle/>
        <a:p>
          <a:endParaRPr lang="es-ES"/>
        </a:p>
      </dgm:t>
    </dgm:pt>
    <dgm:pt modelId="{3187B368-87EB-45F5-BEF7-EE376E4F5CEC}" type="sibTrans" cxnId="{8FA088EF-1454-4E45-9CFC-B0C2A80D02B1}">
      <dgm:prSet/>
      <dgm:spPr/>
      <dgm:t>
        <a:bodyPr/>
        <a:lstStyle/>
        <a:p>
          <a:endParaRPr lang="es-ES"/>
        </a:p>
      </dgm:t>
    </dgm:pt>
    <dgm:pt modelId="{A6899096-379B-45F8-B059-5D83AB928A0E}" type="pres">
      <dgm:prSet presAssocID="{6DAD76A3-66A9-409E-B773-6A3C8AF96153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"/>
        </a:p>
      </dgm:t>
    </dgm:pt>
    <dgm:pt modelId="{7814AC91-D77E-43AB-A996-D6932ED7CA31}" type="pres">
      <dgm:prSet presAssocID="{17E8EABA-C934-4A9C-9E6F-521CBC62AD60}" presName="parenttextcomposite" presStyleCnt="0"/>
      <dgm:spPr/>
    </dgm:pt>
    <dgm:pt modelId="{14205F44-6C44-48C3-93E0-EB106317B070}" type="pres">
      <dgm:prSet presAssocID="{17E8EABA-C934-4A9C-9E6F-521CBC62AD60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A6F431-8AFC-4476-9957-5360C842EDCF}" type="pres">
      <dgm:prSet presAssocID="{17E8EABA-C934-4A9C-9E6F-521CBC62AD60}" presName="parallelogramComposite" presStyleCnt="0"/>
      <dgm:spPr/>
    </dgm:pt>
    <dgm:pt modelId="{DE8CA520-3F4E-4AA8-85CB-ED520D74C955}" type="pres">
      <dgm:prSet presAssocID="{17E8EABA-C934-4A9C-9E6F-521CBC62AD60}" presName="parallelogram1" presStyleLbl="alignNode1" presStyleIdx="0" presStyleCnt="14"/>
      <dgm:spPr/>
    </dgm:pt>
    <dgm:pt modelId="{495C2338-1DDA-461B-A4EB-64B547289A0A}" type="pres">
      <dgm:prSet presAssocID="{17E8EABA-C934-4A9C-9E6F-521CBC62AD60}" presName="parallelogram2" presStyleLbl="alignNode1" presStyleIdx="1" presStyleCnt="14"/>
      <dgm:spPr/>
    </dgm:pt>
    <dgm:pt modelId="{630E2E59-AE92-4994-AC5F-E46A4BDE6630}" type="pres">
      <dgm:prSet presAssocID="{17E8EABA-C934-4A9C-9E6F-521CBC62AD60}" presName="parallelogram3" presStyleLbl="alignNode1" presStyleIdx="2" presStyleCnt="14"/>
      <dgm:spPr/>
    </dgm:pt>
    <dgm:pt modelId="{5EF8CA05-855E-439D-BE78-B9033EE76BF6}" type="pres">
      <dgm:prSet presAssocID="{17E8EABA-C934-4A9C-9E6F-521CBC62AD60}" presName="parallelogram4" presStyleLbl="alignNode1" presStyleIdx="3" presStyleCnt="14"/>
      <dgm:spPr/>
    </dgm:pt>
    <dgm:pt modelId="{81F21F1E-BC2D-4E34-9344-38962EEC9EDF}" type="pres">
      <dgm:prSet presAssocID="{17E8EABA-C934-4A9C-9E6F-521CBC62AD60}" presName="parallelogram5" presStyleLbl="alignNode1" presStyleIdx="4" presStyleCnt="14"/>
      <dgm:spPr/>
    </dgm:pt>
    <dgm:pt modelId="{FFF43CC6-6801-406D-A053-BF4C24BD7E9B}" type="pres">
      <dgm:prSet presAssocID="{17E8EABA-C934-4A9C-9E6F-521CBC62AD60}" presName="parallelogram6" presStyleLbl="alignNode1" presStyleIdx="5" presStyleCnt="14"/>
      <dgm:spPr/>
    </dgm:pt>
    <dgm:pt modelId="{D5CF0C4E-8D51-49D1-8397-80DDEBF2E9E5}" type="pres">
      <dgm:prSet presAssocID="{17E8EABA-C934-4A9C-9E6F-521CBC62AD60}" presName="parallelogram7" presStyleLbl="alignNode1" presStyleIdx="6" presStyleCnt="14"/>
      <dgm:spPr/>
    </dgm:pt>
    <dgm:pt modelId="{DBE8D8D7-05F2-496E-92BB-724CF6C6DAB4}" type="pres">
      <dgm:prSet presAssocID="{BA770CA8-70FD-4716-AA7A-AEC1329297B0}" presName="sibTrans" presStyleCnt="0"/>
      <dgm:spPr/>
    </dgm:pt>
    <dgm:pt modelId="{61AC8996-04CC-4070-8263-6F1F0CCD2EAA}" type="pres">
      <dgm:prSet presAssocID="{351794CB-4510-407E-BCE2-E0B50E47506A}" presName="parenttextcomposite" presStyleCnt="0"/>
      <dgm:spPr/>
    </dgm:pt>
    <dgm:pt modelId="{C11A7909-0738-4637-80F2-4068FAFF2026}" type="pres">
      <dgm:prSet presAssocID="{351794CB-4510-407E-BCE2-E0B50E47506A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8B7417-6FA2-4B98-A456-702C15B17E07}" type="pres">
      <dgm:prSet presAssocID="{351794CB-4510-407E-BCE2-E0B50E47506A}" presName="composite" presStyleCnt="0"/>
      <dgm:spPr/>
    </dgm:pt>
    <dgm:pt modelId="{8A9FA76D-D889-4BCE-8251-E8A94E894EC7}" type="pres">
      <dgm:prSet presAssocID="{351794CB-4510-407E-BCE2-E0B50E47506A}" presName="chevron1" presStyleLbl="alignNode1" presStyleIdx="7" presStyleCnt="14"/>
      <dgm:spPr/>
    </dgm:pt>
    <dgm:pt modelId="{BFC8D495-4AA3-4873-A4D2-46C6BB8844E0}" type="pres">
      <dgm:prSet presAssocID="{351794CB-4510-407E-BCE2-E0B50E47506A}" presName="chevron2" presStyleLbl="alignNode1" presStyleIdx="8" presStyleCnt="14"/>
      <dgm:spPr/>
    </dgm:pt>
    <dgm:pt modelId="{9E6B4D4D-7D20-43DA-BD7A-0B4AE3E1232F}" type="pres">
      <dgm:prSet presAssocID="{351794CB-4510-407E-BCE2-E0B50E47506A}" presName="chevron3" presStyleLbl="alignNode1" presStyleIdx="9" presStyleCnt="14"/>
      <dgm:spPr/>
    </dgm:pt>
    <dgm:pt modelId="{548BE500-A57F-4B6F-B61A-C63DFA318F5F}" type="pres">
      <dgm:prSet presAssocID="{351794CB-4510-407E-BCE2-E0B50E47506A}" presName="chevron4" presStyleLbl="alignNode1" presStyleIdx="10" presStyleCnt="14"/>
      <dgm:spPr/>
    </dgm:pt>
    <dgm:pt modelId="{1A98040E-0B83-4562-899B-9D463A3DA218}" type="pres">
      <dgm:prSet presAssocID="{351794CB-4510-407E-BCE2-E0B50E47506A}" presName="chevron5" presStyleLbl="alignNode1" presStyleIdx="11" presStyleCnt="14"/>
      <dgm:spPr/>
    </dgm:pt>
    <dgm:pt modelId="{9C026952-FB08-419F-8CEA-D9A68E2E71C8}" type="pres">
      <dgm:prSet presAssocID="{351794CB-4510-407E-BCE2-E0B50E47506A}" presName="chevron6" presStyleLbl="alignNode1" presStyleIdx="12" presStyleCnt="14"/>
      <dgm:spPr/>
    </dgm:pt>
    <dgm:pt modelId="{825DA38B-B69E-40F3-92EF-39777A598E49}" type="pres">
      <dgm:prSet presAssocID="{351794CB-4510-407E-BCE2-E0B50E47506A}" presName="chevron7" presStyleLbl="alignNode1" presStyleIdx="13" presStyleCnt="14"/>
      <dgm:spPr/>
    </dgm:pt>
    <dgm:pt modelId="{B9523E77-B313-4884-9544-D6467C05AD32}" type="pres">
      <dgm:prSet presAssocID="{351794CB-4510-407E-BCE2-E0B50E47506A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6266F07-DE7A-486E-B446-1943ABB0E90D}" type="presOf" srcId="{351794CB-4510-407E-BCE2-E0B50E47506A}" destId="{C11A7909-0738-4637-80F2-4068FAFF2026}" srcOrd="0" destOrd="0" presId="urn:microsoft.com/office/officeart/2008/layout/VerticalAccentList"/>
    <dgm:cxn modelId="{8FA088EF-1454-4E45-9CFC-B0C2A80D02B1}" srcId="{67A32156-EBFE-489A-BE92-2264E7C79E60}" destId="{3646DDD5-5C0D-4216-8C60-5D043C653773}" srcOrd="1" destOrd="0" parTransId="{BAA01CFE-2476-4143-AFEB-F536323BB675}" sibTransId="{3187B368-87EB-45F5-BEF7-EE376E4F5CEC}"/>
    <dgm:cxn modelId="{4C838382-9261-4CF5-8307-162CDD9CF5EA}" srcId="{351794CB-4510-407E-BCE2-E0B50E47506A}" destId="{67A32156-EBFE-489A-BE92-2264E7C79E60}" srcOrd="0" destOrd="0" parTransId="{9BDC5BAE-54B8-4C06-8F4E-8EC26191E643}" sibTransId="{7364E78E-DE7F-4028-917C-FB69241FE196}"/>
    <dgm:cxn modelId="{59C55BF6-3EBB-439A-B13D-9CD794110F23}" type="presOf" srcId="{17E8EABA-C934-4A9C-9E6F-521CBC62AD60}" destId="{14205F44-6C44-48C3-93E0-EB106317B070}" srcOrd="0" destOrd="0" presId="urn:microsoft.com/office/officeart/2008/layout/VerticalAccentList"/>
    <dgm:cxn modelId="{653C59C6-3089-424D-91BD-E5744B5E723A}" srcId="{6DAD76A3-66A9-409E-B773-6A3C8AF96153}" destId="{17E8EABA-C934-4A9C-9E6F-521CBC62AD60}" srcOrd="0" destOrd="0" parTransId="{A6946D35-77EA-4D31-B0D0-DF4F69D5CD48}" sibTransId="{BA770CA8-70FD-4716-AA7A-AEC1329297B0}"/>
    <dgm:cxn modelId="{C3EAE347-220A-4401-8280-C9E29B234FFD}" type="presOf" srcId="{6DAD76A3-66A9-409E-B773-6A3C8AF96153}" destId="{A6899096-379B-45F8-B059-5D83AB928A0E}" srcOrd="0" destOrd="0" presId="urn:microsoft.com/office/officeart/2008/layout/VerticalAccentList"/>
    <dgm:cxn modelId="{2A81E6D9-A8CE-4C77-9F8C-F8393C493DE1}" srcId="{6DAD76A3-66A9-409E-B773-6A3C8AF96153}" destId="{351794CB-4510-407E-BCE2-E0B50E47506A}" srcOrd="1" destOrd="0" parTransId="{50E6108A-D054-46B2-BEE3-C4A451AC1E09}" sibTransId="{61E179E3-1204-4D2E-964F-6A8D43F8F4FE}"/>
    <dgm:cxn modelId="{D9C34BA1-DF13-42E3-9048-9E01F03F87BF}" type="presOf" srcId="{2C315112-D7E1-4E82-81BD-B0E209E31F54}" destId="{B9523E77-B313-4884-9544-D6467C05AD32}" srcOrd="0" destOrd="1" presId="urn:microsoft.com/office/officeart/2008/layout/VerticalAccentList"/>
    <dgm:cxn modelId="{8A68C893-E296-4FA8-A1A4-AFE26B880D0C}" type="presOf" srcId="{67A32156-EBFE-489A-BE92-2264E7C79E60}" destId="{B9523E77-B313-4884-9544-D6467C05AD32}" srcOrd="0" destOrd="0" presId="urn:microsoft.com/office/officeart/2008/layout/VerticalAccentList"/>
    <dgm:cxn modelId="{1301C98F-6ADF-42B3-AAE2-207E91450C15}" srcId="{67A32156-EBFE-489A-BE92-2264E7C79E60}" destId="{2C315112-D7E1-4E82-81BD-B0E209E31F54}" srcOrd="0" destOrd="0" parTransId="{00C73227-11DD-4BE0-9141-0D291848E168}" sibTransId="{04BC54CE-1979-4FF1-9A9F-F2D4D5CE6FC0}"/>
    <dgm:cxn modelId="{B17482DF-BAD1-4106-8780-7394B092593A}" type="presOf" srcId="{3646DDD5-5C0D-4216-8C60-5D043C653773}" destId="{B9523E77-B313-4884-9544-D6467C05AD32}" srcOrd="0" destOrd="2" presId="urn:microsoft.com/office/officeart/2008/layout/VerticalAccentList"/>
    <dgm:cxn modelId="{0E44A98D-2503-4E42-AD04-184ADFA53AAF}" type="presParOf" srcId="{A6899096-379B-45F8-B059-5D83AB928A0E}" destId="{7814AC91-D77E-43AB-A996-D6932ED7CA31}" srcOrd="0" destOrd="0" presId="urn:microsoft.com/office/officeart/2008/layout/VerticalAccentList"/>
    <dgm:cxn modelId="{DEAD37C7-4FD7-48DC-AE44-33510AD10D32}" type="presParOf" srcId="{7814AC91-D77E-43AB-A996-D6932ED7CA31}" destId="{14205F44-6C44-48C3-93E0-EB106317B070}" srcOrd="0" destOrd="0" presId="urn:microsoft.com/office/officeart/2008/layout/VerticalAccentList"/>
    <dgm:cxn modelId="{62AA5EBF-8E94-40D4-99B9-C740A21B6FC3}" type="presParOf" srcId="{A6899096-379B-45F8-B059-5D83AB928A0E}" destId="{1CA6F431-8AFC-4476-9957-5360C842EDCF}" srcOrd="1" destOrd="0" presId="urn:microsoft.com/office/officeart/2008/layout/VerticalAccentList"/>
    <dgm:cxn modelId="{A5E9A3C7-0B13-4B85-B66F-F7F23E5F634F}" type="presParOf" srcId="{1CA6F431-8AFC-4476-9957-5360C842EDCF}" destId="{DE8CA520-3F4E-4AA8-85CB-ED520D74C955}" srcOrd="0" destOrd="0" presId="urn:microsoft.com/office/officeart/2008/layout/VerticalAccentList"/>
    <dgm:cxn modelId="{1C271977-023C-4338-B6B8-C9DD0F3560F8}" type="presParOf" srcId="{1CA6F431-8AFC-4476-9957-5360C842EDCF}" destId="{495C2338-1DDA-461B-A4EB-64B547289A0A}" srcOrd="1" destOrd="0" presId="urn:microsoft.com/office/officeart/2008/layout/VerticalAccentList"/>
    <dgm:cxn modelId="{C0241B03-5A91-4A60-A585-8ABB6AD16A21}" type="presParOf" srcId="{1CA6F431-8AFC-4476-9957-5360C842EDCF}" destId="{630E2E59-AE92-4994-AC5F-E46A4BDE6630}" srcOrd="2" destOrd="0" presId="urn:microsoft.com/office/officeart/2008/layout/VerticalAccentList"/>
    <dgm:cxn modelId="{69E311DB-61D5-4DF4-A9B0-F9A29C85C073}" type="presParOf" srcId="{1CA6F431-8AFC-4476-9957-5360C842EDCF}" destId="{5EF8CA05-855E-439D-BE78-B9033EE76BF6}" srcOrd="3" destOrd="0" presId="urn:microsoft.com/office/officeart/2008/layout/VerticalAccentList"/>
    <dgm:cxn modelId="{8F871393-61A0-4CF8-ACF8-288236B980E5}" type="presParOf" srcId="{1CA6F431-8AFC-4476-9957-5360C842EDCF}" destId="{81F21F1E-BC2D-4E34-9344-38962EEC9EDF}" srcOrd="4" destOrd="0" presId="urn:microsoft.com/office/officeart/2008/layout/VerticalAccentList"/>
    <dgm:cxn modelId="{0FC8BE20-DDC3-472C-99B4-F135ED3E3FED}" type="presParOf" srcId="{1CA6F431-8AFC-4476-9957-5360C842EDCF}" destId="{FFF43CC6-6801-406D-A053-BF4C24BD7E9B}" srcOrd="5" destOrd="0" presId="urn:microsoft.com/office/officeart/2008/layout/VerticalAccentList"/>
    <dgm:cxn modelId="{41E61CF8-7FE5-4F89-82F9-7BF778B7076A}" type="presParOf" srcId="{1CA6F431-8AFC-4476-9957-5360C842EDCF}" destId="{D5CF0C4E-8D51-49D1-8397-80DDEBF2E9E5}" srcOrd="6" destOrd="0" presId="urn:microsoft.com/office/officeart/2008/layout/VerticalAccentList"/>
    <dgm:cxn modelId="{5D318B20-4044-46DE-B500-13E0A5B5D356}" type="presParOf" srcId="{A6899096-379B-45F8-B059-5D83AB928A0E}" destId="{DBE8D8D7-05F2-496E-92BB-724CF6C6DAB4}" srcOrd="2" destOrd="0" presId="urn:microsoft.com/office/officeart/2008/layout/VerticalAccentList"/>
    <dgm:cxn modelId="{5BAE9745-1EAC-4C5B-AF99-BB4395E40178}" type="presParOf" srcId="{A6899096-379B-45F8-B059-5D83AB928A0E}" destId="{61AC8996-04CC-4070-8263-6F1F0CCD2EAA}" srcOrd="3" destOrd="0" presId="urn:microsoft.com/office/officeart/2008/layout/VerticalAccentList"/>
    <dgm:cxn modelId="{6CD1784A-6176-4784-B426-30FE04CCABFA}" type="presParOf" srcId="{61AC8996-04CC-4070-8263-6F1F0CCD2EAA}" destId="{C11A7909-0738-4637-80F2-4068FAFF2026}" srcOrd="0" destOrd="0" presId="urn:microsoft.com/office/officeart/2008/layout/VerticalAccentList"/>
    <dgm:cxn modelId="{32CC7C9E-89BA-425C-A36A-352728824358}" type="presParOf" srcId="{A6899096-379B-45F8-B059-5D83AB928A0E}" destId="{2C8B7417-6FA2-4B98-A456-702C15B17E07}" srcOrd="4" destOrd="0" presId="urn:microsoft.com/office/officeart/2008/layout/VerticalAccentList"/>
    <dgm:cxn modelId="{728B7D9C-F604-4389-BB2C-6BDAD5829FF2}" type="presParOf" srcId="{2C8B7417-6FA2-4B98-A456-702C15B17E07}" destId="{8A9FA76D-D889-4BCE-8251-E8A94E894EC7}" srcOrd="0" destOrd="0" presId="urn:microsoft.com/office/officeart/2008/layout/VerticalAccentList"/>
    <dgm:cxn modelId="{5135ABB9-4CBA-4452-802A-D3EF1913A0E3}" type="presParOf" srcId="{2C8B7417-6FA2-4B98-A456-702C15B17E07}" destId="{BFC8D495-4AA3-4873-A4D2-46C6BB8844E0}" srcOrd="1" destOrd="0" presId="urn:microsoft.com/office/officeart/2008/layout/VerticalAccentList"/>
    <dgm:cxn modelId="{92507526-3E25-41CC-9BEA-731D63408E0D}" type="presParOf" srcId="{2C8B7417-6FA2-4B98-A456-702C15B17E07}" destId="{9E6B4D4D-7D20-43DA-BD7A-0B4AE3E1232F}" srcOrd="2" destOrd="0" presId="urn:microsoft.com/office/officeart/2008/layout/VerticalAccentList"/>
    <dgm:cxn modelId="{E30E383C-0115-41D6-B4DD-0FF131F9F480}" type="presParOf" srcId="{2C8B7417-6FA2-4B98-A456-702C15B17E07}" destId="{548BE500-A57F-4B6F-B61A-C63DFA318F5F}" srcOrd="3" destOrd="0" presId="urn:microsoft.com/office/officeart/2008/layout/VerticalAccentList"/>
    <dgm:cxn modelId="{95D0001F-7B6E-4482-BB4C-8F7341468E16}" type="presParOf" srcId="{2C8B7417-6FA2-4B98-A456-702C15B17E07}" destId="{1A98040E-0B83-4562-899B-9D463A3DA218}" srcOrd="4" destOrd="0" presId="urn:microsoft.com/office/officeart/2008/layout/VerticalAccentList"/>
    <dgm:cxn modelId="{D922B874-72CE-4055-9C11-87E0CC843386}" type="presParOf" srcId="{2C8B7417-6FA2-4B98-A456-702C15B17E07}" destId="{9C026952-FB08-419F-8CEA-D9A68E2E71C8}" srcOrd="5" destOrd="0" presId="urn:microsoft.com/office/officeart/2008/layout/VerticalAccentList"/>
    <dgm:cxn modelId="{97CA056F-8A3B-40DD-A98B-2C5C8EDD494A}" type="presParOf" srcId="{2C8B7417-6FA2-4B98-A456-702C15B17E07}" destId="{825DA38B-B69E-40F3-92EF-39777A598E49}" srcOrd="6" destOrd="0" presId="urn:microsoft.com/office/officeart/2008/layout/VerticalAccentList"/>
    <dgm:cxn modelId="{487BE6AE-804C-4295-B7F0-425C4F03BBBE}" type="presParOf" srcId="{2C8B7417-6FA2-4B98-A456-702C15B17E07}" destId="{B9523E77-B313-4884-9544-D6467C05AD3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E9DA0DC1-66E9-4D88-99B9-0BFEB3694448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B772DE8-BAF5-48A4-8776-8BAD75EB00B0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DETERMINACIÓN DE LA POBLACIÓN Y DE LA MUESTRA</a:t>
          </a:r>
          <a:endParaRPr lang="es-EC" dirty="0">
            <a:solidFill>
              <a:schemeClr val="tx1"/>
            </a:solidFill>
          </a:endParaRPr>
        </a:p>
      </dgm:t>
    </dgm:pt>
    <dgm:pt modelId="{E05AB2EC-133C-469F-BAC3-1CF82E222817}" type="parTrans" cxnId="{079096A7-5338-459E-B40B-32F30CDFA4E9}">
      <dgm:prSet/>
      <dgm:spPr/>
      <dgm:t>
        <a:bodyPr/>
        <a:lstStyle/>
        <a:p>
          <a:endParaRPr lang="es-ES"/>
        </a:p>
      </dgm:t>
    </dgm:pt>
    <dgm:pt modelId="{FBDCA615-A726-4BAB-A165-873D330CA244}" type="sibTrans" cxnId="{079096A7-5338-459E-B40B-32F30CDFA4E9}">
      <dgm:prSet/>
      <dgm:spPr/>
      <dgm:t>
        <a:bodyPr/>
        <a:lstStyle/>
        <a:p>
          <a:endParaRPr lang="es-ES"/>
        </a:p>
      </dgm:t>
    </dgm:pt>
    <dgm:pt modelId="{FCE11809-DC1C-4CE5-871C-E4441086EED1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Muestra es un subconjunto de la población a la cual se le efectúa la medición con el fin de estudiar las propiedades del conjunto del cual es obtenida.</a:t>
          </a:r>
          <a:endParaRPr lang="es-EC" dirty="0">
            <a:solidFill>
              <a:schemeClr val="tx1"/>
            </a:solidFill>
          </a:endParaRPr>
        </a:p>
      </dgm:t>
    </dgm:pt>
    <dgm:pt modelId="{A5613EF5-5A13-4079-8040-9D4F8B03DB97}" type="parTrans" cxnId="{DF11EC1E-5AB3-426A-A5AB-263733A4F1C5}">
      <dgm:prSet/>
      <dgm:spPr/>
      <dgm:t>
        <a:bodyPr/>
        <a:lstStyle/>
        <a:p>
          <a:endParaRPr lang="es-ES"/>
        </a:p>
      </dgm:t>
    </dgm:pt>
    <dgm:pt modelId="{D2877464-31C7-4554-868A-58E6C588EE9E}" type="sibTrans" cxnId="{DF11EC1E-5AB3-426A-A5AB-263733A4F1C5}">
      <dgm:prSet/>
      <dgm:spPr/>
      <dgm:t>
        <a:bodyPr/>
        <a:lstStyle/>
        <a:p>
          <a:endParaRPr lang="es-ES"/>
        </a:p>
      </dgm:t>
    </dgm:pt>
    <dgm:pt modelId="{46D66871-1A19-47FB-AEF4-08A97169CD36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La muestra debe ser representativa de la población y sus elementos escogidos al azar para asegurar la objetividad de la investigación. </a:t>
          </a:r>
          <a:endParaRPr lang="es-EC" dirty="0">
            <a:solidFill>
              <a:schemeClr val="tx1"/>
            </a:solidFill>
          </a:endParaRPr>
        </a:p>
      </dgm:t>
    </dgm:pt>
    <dgm:pt modelId="{CFE663FB-110E-425E-A410-09435B0032ED}" type="parTrans" cxnId="{A370AE29-C84F-42D2-9180-9F264CE41B1F}">
      <dgm:prSet/>
      <dgm:spPr/>
      <dgm:t>
        <a:bodyPr/>
        <a:lstStyle/>
        <a:p>
          <a:endParaRPr lang="es-ES"/>
        </a:p>
      </dgm:t>
    </dgm:pt>
    <dgm:pt modelId="{92BF6999-BA91-4913-928D-9DA4AD811B61}" type="sibTrans" cxnId="{A370AE29-C84F-42D2-9180-9F264CE41B1F}">
      <dgm:prSet/>
      <dgm:spPr/>
      <dgm:t>
        <a:bodyPr/>
        <a:lstStyle/>
        <a:p>
          <a:endParaRPr lang="es-ES"/>
        </a:p>
      </dgm:t>
    </dgm:pt>
    <dgm:pt modelId="{31C793D0-7CC6-4970-A189-E782E7514005}" type="pres">
      <dgm:prSet presAssocID="{E9DA0DC1-66E9-4D88-99B9-0BFEB369444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9A3E689-F8AC-48B4-B9A5-BB6C655A49C6}" type="pres">
      <dgm:prSet presAssocID="{3B772DE8-BAF5-48A4-8776-8BAD75EB00B0}" presName="hierRoot1" presStyleCnt="0">
        <dgm:presLayoutVars>
          <dgm:hierBranch val="init"/>
        </dgm:presLayoutVars>
      </dgm:prSet>
      <dgm:spPr/>
    </dgm:pt>
    <dgm:pt modelId="{35F70E23-4CB0-41E6-9FCD-541C3AAAA4FC}" type="pres">
      <dgm:prSet presAssocID="{3B772DE8-BAF5-48A4-8776-8BAD75EB00B0}" presName="rootComposite1" presStyleCnt="0"/>
      <dgm:spPr/>
    </dgm:pt>
    <dgm:pt modelId="{08CD1218-65AD-4AE0-9651-0A8EE7418E59}" type="pres">
      <dgm:prSet presAssocID="{3B772DE8-BAF5-48A4-8776-8BAD75EB00B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563463-E46F-4BD9-9781-5B03C6177828}" type="pres">
      <dgm:prSet presAssocID="{3B772DE8-BAF5-48A4-8776-8BAD75EB00B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5884E7EC-CB5A-40E4-9A5C-6CA7575EB03D}" type="pres">
      <dgm:prSet presAssocID="{3B772DE8-BAF5-48A4-8776-8BAD75EB00B0}" presName="hierChild2" presStyleCnt="0"/>
      <dgm:spPr/>
    </dgm:pt>
    <dgm:pt modelId="{121A8E60-B81A-45FE-B024-4616BBBD0DDB}" type="pres">
      <dgm:prSet presAssocID="{A5613EF5-5A13-4079-8040-9D4F8B03DB97}" presName="Name37" presStyleLbl="parChTrans1D2" presStyleIdx="0" presStyleCnt="2"/>
      <dgm:spPr/>
      <dgm:t>
        <a:bodyPr/>
        <a:lstStyle/>
        <a:p>
          <a:endParaRPr lang="es-ES"/>
        </a:p>
      </dgm:t>
    </dgm:pt>
    <dgm:pt modelId="{455A15C9-6E43-49A8-A885-2F058D00EBCD}" type="pres">
      <dgm:prSet presAssocID="{FCE11809-DC1C-4CE5-871C-E4441086EED1}" presName="hierRoot2" presStyleCnt="0">
        <dgm:presLayoutVars>
          <dgm:hierBranch val="init"/>
        </dgm:presLayoutVars>
      </dgm:prSet>
      <dgm:spPr/>
    </dgm:pt>
    <dgm:pt modelId="{934F4AF6-B345-46D5-8B87-DE5706235FC8}" type="pres">
      <dgm:prSet presAssocID="{FCE11809-DC1C-4CE5-871C-E4441086EED1}" presName="rootComposite" presStyleCnt="0"/>
      <dgm:spPr/>
    </dgm:pt>
    <dgm:pt modelId="{54A59C18-4DCF-48A0-86DB-7B21A1DCF569}" type="pres">
      <dgm:prSet presAssocID="{FCE11809-DC1C-4CE5-871C-E4441086EED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51E13F-1940-45AC-B473-48AD33E9EA26}" type="pres">
      <dgm:prSet presAssocID="{FCE11809-DC1C-4CE5-871C-E4441086EED1}" presName="rootConnector" presStyleLbl="node2" presStyleIdx="0" presStyleCnt="2"/>
      <dgm:spPr/>
      <dgm:t>
        <a:bodyPr/>
        <a:lstStyle/>
        <a:p>
          <a:endParaRPr lang="es-ES"/>
        </a:p>
      </dgm:t>
    </dgm:pt>
    <dgm:pt modelId="{A680EBF9-F35D-48C1-9D86-F07CA1EDD58C}" type="pres">
      <dgm:prSet presAssocID="{FCE11809-DC1C-4CE5-871C-E4441086EED1}" presName="hierChild4" presStyleCnt="0"/>
      <dgm:spPr/>
    </dgm:pt>
    <dgm:pt modelId="{0D43D697-9FE2-4FFB-9F27-166BD8342B1D}" type="pres">
      <dgm:prSet presAssocID="{FCE11809-DC1C-4CE5-871C-E4441086EED1}" presName="hierChild5" presStyleCnt="0"/>
      <dgm:spPr/>
    </dgm:pt>
    <dgm:pt modelId="{5074A1BA-6C4D-4D65-8067-356083BEA669}" type="pres">
      <dgm:prSet presAssocID="{CFE663FB-110E-425E-A410-09435B0032ED}" presName="Name37" presStyleLbl="parChTrans1D2" presStyleIdx="1" presStyleCnt="2"/>
      <dgm:spPr/>
      <dgm:t>
        <a:bodyPr/>
        <a:lstStyle/>
        <a:p>
          <a:endParaRPr lang="es-ES"/>
        </a:p>
      </dgm:t>
    </dgm:pt>
    <dgm:pt modelId="{C08F8BD0-6C45-4E11-885C-96F5BB3695BE}" type="pres">
      <dgm:prSet presAssocID="{46D66871-1A19-47FB-AEF4-08A97169CD36}" presName="hierRoot2" presStyleCnt="0">
        <dgm:presLayoutVars>
          <dgm:hierBranch val="init"/>
        </dgm:presLayoutVars>
      </dgm:prSet>
      <dgm:spPr/>
    </dgm:pt>
    <dgm:pt modelId="{6983F27C-0AEC-4FAB-84AC-89B199B036C9}" type="pres">
      <dgm:prSet presAssocID="{46D66871-1A19-47FB-AEF4-08A97169CD36}" presName="rootComposite" presStyleCnt="0"/>
      <dgm:spPr/>
    </dgm:pt>
    <dgm:pt modelId="{0835846A-98C0-4D1F-B251-DB60C73CDAFF}" type="pres">
      <dgm:prSet presAssocID="{46D66871-1A19-47FB-AEF4-08A97169CD3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8A9E05-DAB8-49D9-AB71-6EB78112FC1A}" type="pres">
      <dgm:prSet presAssocID="{46D66871-1A19-47FB-AEF4-08A97169CD36}" presName="rootConnector" presStyleLbl="node2" presStyleIdx="1" presStyleCnt="2"/>
      <dgm:spPr/>
      <dgm:t>
        <a:bodyPr/>
        <a:lstStyle/>
        <a:p>
          <a:endParaRPr lang="es-ES"/>
        </a:p>
      </dgm:t>
    </dgm:pt>
    <dgm:pt modelId="{D8D57C4B-1436-4D9E-8DB3-8A3769845577}" type="pres">
      <dgm:prSet presAssocID="{46D66871-1A19-47FB-AEF4-08A97169CD36}" presName="hierChild4" presStyleCnt="0"/>
      <dgm:spPr/>
    </dgm:pt>
    <dgm:pt modelId="{445B7365-D4D7-4107-9F18-4C66741210B0}" type="pres">
      <dgm:prSet presAssocID="{46D66871-1A19-47FB-AEF4-08A97169CD36}" presName="hierChild5" presStyleCnt="0"/>
      <dgm:spPr/>
    </dgm:pt>
    <dgm:pt modelId="{C89E0E81-7AFF-4503-B734-87E16F1F9592}" type="pres">
      <dgm:prSet presAssocID="{3B772DE8-BAF5-48A4-8776-8BAD75EB00B0}" presName="hierChild3" presStyleCnt="0"/>
      <dgm:spPr/>
    </dgm:pt>
  </dgm:ptLst>
  <dgm:cxnLst>
    <dgm:cxn modelId="{4DC6DCD0-F570-48FC-AAA9-EB96AA072569}" type="presOf" srcId="{CFE663FB-110E-425E-A410-09435B0032ED}" destId="{5074A1BA-6C4D-4D65-8067-356083BEA669}" srcOrd="0" destOrd="0" presId="urn:microsoft.com/office/officeart/2005/8/layout/orgChart1"/>
    <dgm:cxn modelId="{AEA1D90C-EEAC-4EDB-A78C-ADC360EA7220}" type="presOf" srcId="{3B772DE8-BAF5-48A4-8776-8BAD75EB00B0}" destId="{08CD1218-65AD-4AE0-9651-0A8EE7418E59}" srcOrd="0" destOrd="0" presId="urn:microsoft.com/office/officeart/2005/8/layout/orgChart1"/>
    <dgm:cxn modelId="{DF11EC1E-5AB3-426A-A5AB-263733A4F1C5}" srcId="{3B772DE8-BAF5-48A4-8776-8BAD75EB00B0}" destId="{FCE11809-DC1C-4CE5-871C-E4441086EED1}" srcOrd="0" destOrd="0" parTransId="{A5613EF5-5A13-4079-8040-9D4F8B03DB97}" sibTransId="{D2877464-31C7-4554-868A-58E6C588EE9E}"/>
    <dgm:cxn modelId="{084BB9D6-13E0-4172-AACE-029205B67D08}" type="presOf" srcId="{A5613EF5-5A13-4079-8040-9D4F8B03DB97}" destId="{121A8E60-B81A-45FE-B024-4616BBBD0DDB}" srcOrd="0" destOrd="0" presId="urn:microsoft.com/office/officeart/2005/8/layout/orgChart1"/>
    <dgm:cxn modelId="{327111DB-DE9A-492F-9A4E-B9C8FE5C63B3}" type="presOf" srcId="{E9DA0DC1-66E9-4D88-99B9-0BFEB3694448}" destId="{31C793D0-7CC6-4970-A189-E782E7514005}" srcOrd="0" destOrd="0" presId="urn:microsoft.com/office/officeart/2005/8/layout/orgChart1"/>
    <dgm:cxn modelId="{8C5597F6-41C8-4DFE-B070-D7D9543531BF}" type="presOf" srcId="{FCE11809-DC1C-4CE5-871C-E4441086EED1}" destId="{B951E13F-1940-45AC-B473-48AD33E9EA26}" srcOrd="1" destOrd="0" presId="urn:microsoft.com/office/officeart/2005/8/layout/orgChart1"/>
    <dgm:cxn modelId="{A370AE29-C84F-42D2-9180-9F264CE41B1F}" srcId="{3B772DE8-BAF5-48A4-8776-8BAD75EB00B0}" destId="{46D66871-1A19-47FB-AEF4-08A97169CD36}" srcOrd="1" destOrd="0" parTransId="{CFE663FB-110E-425E-A410-09435B0032ED}" sibTransId="{92BF6999-BA91-4913-928D-9DA4AD811B61}"/>
    <dgm:cxn modelId="{079096A7-5338-459E-B40B-32F30CDFA4E9}" srcId="{E9DA0DC1-66E9-4D88-99B9-0BFEB3694448}" destId="{3B772DE8-BAF5-48A4-8776-8BAD75EB00B0}" srcOrd="0" destOrd="0" parTransId="{E05AB2EC-133C-469F-BAC3-1CF82E222817}" sibTransId="{FBDCA615-A726-4BAB-A165-873D330CA244}"/>
    <dgm:cxn modelId="{8F9181CB-2C13-4807-A6FD-0F876389DB70}" type="presOf" srcId="{46D66871-1A19-47FB-AEF4-08A97169CD36}" destId="{0835846A-98C0-4D1F-B251-DB60C73CDAFF}" srcOrd="0" destOrd="0" presId="urn:microsoft.com/office/officeart/2005/8/layout/orgChart1"/>
    <dgm:cxn modelId="{40692171-9D91-4EBA-BD22-941A26EB515C}" type="presOf" srcId="{46D66871-1A19-47FB-AEF4-08A97169CD36}" destId="{178A9E05-DAB8-49D9-AB71-6EB78112FC1A}" srcOrd="1" destOrd="0" presId="urn:microsoft.com/office/officeart/2005/8/layout/orgChart1"/>
    <dgm:cxn modelId="{8635B41D-9F1A-4650-B14D-AED7849F4723}" type="presOf" srcId="{3B772DE8-BAF5-48A4-8776-8BAD75EB00B0}" destId="{37563463-E46F-4BD9-9781-5B03C6177828}" srcOrd="1" destOrd="0" presId="urn:microsoft.com/office/officeart/2005/8/layout/orgChart1"/>
    <dgm:cxn modelId="{3F4E930A-51EA-4A20-A3D5-A7D9A4DA59AE}" type="presOf" srcId="{FCE11809-DC1C-4CE5-871C-E4441086EED1}" destId="{54A59C18-4DCF-48A0-86DB-7B21A1DCF569}" srcOrd="0" destOrd="0" presId="urn:microsoft.com/office/officeart/2005/8/layout/orgChart1"/>
    <dgm:cxn modelId="{AF9DEA19-64D3-4DDE-8F7D-8402F9E1BBAD}" type="presParOf" srcId="{31C793D0-7CC6-4970-A189-E782E7514005}" destId="{79A3E689-F8AC-48B4-B9A5-BB6C655A49C6}" srcOrd="0" destOrd="0" presId="urn:microsoft.com/office/officeart/2005/8/layout/orgChart1"/>
    <dgm:cxn modelId="{A4235953-7BA8-4E2F-B417-0DEF674396D1}" type="presParOf" srcId="{79A3E689-F8AC-48B4-B9A5-BB6C655A49C6}" destId="{35F70E23-4CB0-41E6-9FCD-541C3AAAA4FC}" srcOrd="0" destOrd="0" presId="urn:microsoft.com/office/officeart/2005/8/layout/orgChart1"/>
    <dgm:cxn modelId="{6456B575-9B0F-4DFD-B6D5-D669195A9751}" type="presParOf" srcId="{35F70E23-4CB0-41E6-9FCD-541C3AAAA4FC}" destId="{08CD1218-65AD-4AE0-9651-0A8EE7418E59}" srcOrd="0" destOrd="0" presId="urn:microsoft.com/office/officeart/2005/8/layout/orgChart1"/>
    <dgm:cxn modelId="{5E06528E-FA8D-410C-B0F5-060B433EBF72}" type="presParOf" srcId="{35F70E23-4CB0-41E6-9FCD-541C3AAAA4FC}" destId="{37563463-E46F-4BD9-9781-5B03C6177828}" srcOrd="1" destOrd="0" presId="urn:microsoft.com/office/officeart/2005/8/layout/orgChart1"/>
    <dgm:cxn modelId="{03F91DE8-232F-4591-AF34-459392135C75}" type="presParOf" srcId="{79A3E689-F8AC-48B4-B9A5-BB6C655A49C6}" destId="{5884E7EC-CB5A-40E4-9A5C-6CA7575EB03D}" srcOrd="1" destOrd="0" presId="urn:microsoft.com/office/officeart/2005/8/layout/orgChart1"/>
    <dgm:cxn modelId="{7E029F96-51AA-4F93-845D-ED2D2FDD66FA}" type="presParOf" srcId="{5884E7EC-CB5A-40E4-9A5C-6CA7575EB03D}" destId="{121A8E60-B81A-45FE-B024-4616BBBD0DDB}" srcOrd="0" destOrd="0" presId="urn:microsoft.com/office/officeart/2005/8/layout/orgChart1"/>
    <dgm:cxn modelId="{6BFA97F0-76F6-4840-8A61-1DEA694DF575}" type="presParOf" srcId="{5884E7EC-CB5A-40E4-9A5C-6CA7575EB03D}" destId="{455A15C9-6E43-49A8-A885-2F058D00EBCD}" srcOrd="1" destOrd="0" presId="urn:microsoft.com/office/officeart/2005/8/layout/orgChart1"/>
    <dgm:cxn modelId="{2EDA2D24-1E57-4679-85EC-955530517DAC}" type="presParOf" srcId="{455A15C9-6E43-49A8-A885-2F058D00EBCD}" destId="{934F4AF6-B345-46D5-8B87-DE5706235FC8}" srcOrd="0" destOrd="0" presId="urn:microsoft.com/office/officeart/2005/8/layout/orgChart1"/>
    <dgm:cxn modelId="{BC3EE87E-A906-4647-A2FF-CF4CC7170E4A}" type="presParOf" srcId="{934F4AF6-B345-46D5-8B87-DE5706235FC8}" destId="{54A59C18-4DCF-48A0-86DB-7B21A1DCF569}" srcOrd="0" destOrd="0" presId="urn:microsoft.com/office/officeart/2005/8/layout/orgChart1"/>
    <dgm:cxn modelId="{C3704E4D-6C85-405D-9FE6-EAB674CBEDE9}" type="presParOf" srcId="{934F4AF6-B345-46D5-8B87-DE5706235FC8}" destId="{B951E13F-1940-45AC-B473-48AD33E9EA26}" srcOrd="1" destOrd="0" presId="urn:microsoft.com/office/officeart/2005/8/layout/orgChart1"/>
    <dgm:cxn modelId="{3CB9F132-E8BF-431A-87C1-AD5715079C98}" type="presParOf" srcId="{455A15C9-6E43-49A8-A885-2F058D00EBCD}" destId="{A680EBF9-F35D-48C1-9D86-F07CA1EDD58C}" srcOrd="1" destOrd="0" presId="urn:microsoft.com/office/officeart/2005/8/layout/orgChart1"/>
    <dgm:cxn modelId="{776811B0-4CEC-43DE-BB6D-1A3AECC816E2}" type="presParOf" srcId="{455A15C9-6E43-49A8-A885-2F058D00EBCD}" destId="{0D43D697-9FE2-4FFB-9F27-166BD8342B1D}" srcOrd="2" destOrd="0" presId="urn:microsoft.com/office/officeart/2005/8/layout/orgChart1"/>
    <dgm:cxn modelId="{2C2FC7EF-F9F9-418C-A653-8E96615A5B46}" type="presParOf" srcId="{5884E7EC-CB5A-40E4-9A5C-6CA7575EB03D}" destId="{5074A1BA-6C4D-4D65-8067-356083BEA669}" srcOrd="2" destOrd="0" presId="urn:microsoft.com/office/officeart/2005/8/layout/orgChart1"/>
    <dgm:cxn modelId="{0EAE83B6-C23A-4BF5-ADB7-80582F2FDEAD}" type="presParOf" srcId="{5884E7EC-CB5A-40E4-9A5C-6CA7575EB03D}" destId="{C08F8BD0-6C45-4E11-885C-96F5BB3695BE}" srcOrd="3" destOrd="0" presId="urn:microsoft.com/office/officeart/2005/8/layout/orgChart1"/>
    <dgm:cxn modelId="{99C9E873-AEF8-46F0-BB46-E24A88DB45EF}" type="presParOf" srcId="{C08F8BD0-6C45-4E11-885C-96F5BB3695BE}" destId="{6983F27C-0AEC-4FAB-84AC-89B199B036C9}" srcOrd="0" destOrd="0" presId="urn:microsoft.com/office/officeart/2005/8/layout/orgChart1"/>
    <dgm:cxn modelId="{B7F505BB-B037-49AC-9FB5-528970FCDC91}" type="presParOf" srcId="{6983F27C-0AEC-4FAB-84AC-89B199B036C9}" destId="{0835846A-98C0-4D1F-B251-DB60C73CDAFF}" srcOrd="0" destOrd="0" presId="urn:microsoft.com/office/officeart/2005/8/layout/orgChart1"/>
    <dgm:cxn modelId="{8D87E788-AF57-4380-8662-CE5E8330E63C}" type="presParOf" srcId="{6983F27C-0AEC-4FAB-84AC-89B199B036C9}" destId="{178A9E05-DAB8-49D9-AB71-6EB78112FC1A}" srcOrd="1" destOrd="0" presId="urn:microsoft.com/office/officeart/2005/8/layout/orgChart1"/>
    <dgm:cxn modelId="{B2036B7A-EF1D-448F-9DFF-B3B88A9965AE}" type="presParOf" srcId="{C08F8BD0-6C45-4E11-885C-96F5BB3695BE}" destId="{D8D57C4B-1436-4D9E-8DB3-8A3769845577}" srcOrd="1" destOrd="0" presId="urn:microsoft.com/office/officeart/2005/8/layout/orgChart1"/>
    <dgm:cxn modelId="{06907CA8-EFC6-4C81-9327-D429C204220D}" type="presParOf" srcId="{C08F8BD0-6C45-4E11-885C-96F5BB3695BE}" destId="{445B7365-D4D7-4107-9F18-4C66741210B0}" srcOrd="2" destOrd="0" presId="urn:microsoft.com/office/officeart/2005/8/layout/orgChart1"/>
    <dgm:cxn modelId="{E9B97C80-F27B-4F04-996E-CD5320823994}" type="presParOf" srcId="{79A3E689-F8AC-48B4-B9A5-BB6C655A49C6}" destId="{C89E0E81-7AFF-4503-B734-87E16F1F95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3BACECAE-EF30-4712-8723-28297C18DAC6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s-ES"/>
        </a:p>
      </dgm:t>
    </dgm:pt>
    <dgm:pt modelId="{2F466704-0E94-4238-97C1-2202F6AA7D29}">
      <dgm:prSet/>
      <dgm:spPr/>
      <dgm:t>
        <a:bodyPr/>
        <a:lstStyle/>
        <a:p>
          <a:pPr rtl="0"/>
          <a:r>
            <a:rPr lang="es-EC" smtClean="0"/>
            <a:t>LA RECOLECCIÓN</a:t>
          </a:r>
          <a:endParaRPr lang="es-EC"/>
        </a:p>
      </dgm:t>
    </dgm:pt>
    <dgm:pt modelId="{A34DDF19-F6AE-4922-923C-B248F9375FB9}" type="parTrans" cxnId="{9DAF1DA3-BB94-424A-B400-9E0B3EF9CFA4}">
      <dgm:prSet/>
      <dgm:spPr/>
      <dgm:t>
        <a:bodyPr/>
        <a:lstStyle/>
        <a:p>
          <a:endParaRPr lang="es-ES"/>
        </a:p>
      </dgm:t>
    </dgm:pt>
    <dgm:pt modelId="{634B7CAF-B933-4E00-91FC-5091442DB69E}" type="sibTrans" cxnId="{9DAF1DA3-BB94-424A-B400-9E0B3EF9CFA4}">
      <dgm:prSet/>
      <dgm:spPr/>
      <dgm:t>
        <a:bodyPr/>
        <a:lstStyle/>
        <a:p>
          <a:endParaRPr lang="es-ES"/>
        </a:p>
      </dgm:t>
    </dgm:pt>
    <dgm:pt modelId="{8356C535-2F5F-46B9-9634-E174215D5BC7}">
      <dgm:prSet/>
      <dgm:spPr/>
      <dgm:t>
        <a:bodyPr/>
        <a:lstStyle/>
        <a:p>
          <a:pPr rtl="0"/>
          <a:r>
            <a:rPr lang="es-EC" smtClean="0"/>
            <a:t>Una de las etapas más importantes de la investigación es la recolección de la información, </a:t>
          </a:r>
          <a:endParaRPr lang="es-EC"/>
        </a:p>
      </dgm:t>
    </dgm:pt>
    <dgm:pt modelId="{0557A120-90D4-402C-94AE-89F03478AE87}" type="parTrans" cxnId="{B0C202C2-FB15-4EED-9028-BF11D4B650D0}">
      <dgm:prSet/>
      <dgm:spPr/>
      <dgm:t>
        <a:bodyPr/>
        <a:lstStyle/>
        <a:p>
          <a:endParaRPr lang="es-ES"/>
        </a:p>
      </dgm:t>
    </dgm:pt>
    <dgm:pt modelId="{2F1E45C3-2764-4703-9FD6-11E82C601CC2}" type="sibTrans" cxnId="{B0C202C2-FB15-4EED-9028-BF11D4B650D0}">
      <dgm:prSet/>
      <dgm:spPr/>
      <dgm:t>
        <a:bodyPr/>
        <a:lstStyle/>
        <a:p>
          <a:endParaRPr lang="es-ES"/>
        </a:p>
      </dgm:t>
    </dgm:pt>
    <dgm:pt modelId="{98F6F0C6-3518-4FD5-803A-702F381FAFD0}">
      <dgm:prSet/>
      <dgm:spPr/>
      <dgm:t>
        <a:bodyPr/>
        <a:lstStyle/>
        <a:p>
          <a:pPr rtl="0"/>
          <a:r>
            <a:rPr lang="es-EC" smtClean="0"/>
            <a:t>Debe partir de una o varias muestras piloto en las cuales se pondrán a prueba los cuestionarios y se obtendrá una aproximación de la variabilidad de la población</a:t>
          </a:r>
          <a:endParaRPr lang="es-EC"/>
        </a:p>
      </dgm:t>
    </dgm:pt>
    <dgm:pt modelId="{68633470-2434-4885-AC26-F5AA47A21484}" type="parTrans" cxnId="{8968618D-EC70-4137-8D68-7849845E8967}">
      <dgm:prSet/>
      <dgm:spPr/>
      <dgm:t>
        <a:bodyPr/>
        <a:lstStyle/>
        <a:p>
          <a:endParaRPr lang="es-ES"/>
        </a:p>
      </dgm:t>
    </dgm:pt>
    <dgm:pt modelId="{37204D16-5AA6-4996-8EC9-10EBC571274D}" type="sibTrans" cxnId="{8968618D-EC70-4137-8D68-7849845E8967}">
      <dgm:prSet/>
      <dgm:spPr/>
      <dgm:t>
        <a:bodyPr/>
        <a:lstStyle/>
        <a:p>
          <a:endParaRPr lang="es-ES"/>
        </a:p>
      </dgm:t>
    </dgm:pt>
    <dgm:pt modelId="{84D84992-B952-41AB-9A98-A3CAD9F2E276}">
      <dgm:prSet/>
      <dgm:spPr/>
      <dgm:t>
        <a:bodyPr/>
        <a:lstStyle/>
        <a:p>
          <a:pPr rtl="0"/>
          <a:r>
            <a:rPr lang="es-EC" smtClean="0"/>
            <a:t>Con el fin de calcular el tamaño exacto de la muestra que conduzca a una estimación de los parámetros con la precisión establecida.</a:t>
          </a:r>
          <a:endParaRPr lang="es-EC"/>
        </a:p>
      </dgm:t>
    </dgm:pt>
    <dgm:pt modelId="{4C415677-CD13-47B7-A84E-143AD5540847}" type="parTrans" cxnId="{1DCDF539-E7FF-43DD-9C81-B147033C925E}">
      <dgm:prSet/>
      <dgm:spPr/>
      <dgm:t>
        <a:bodyPr/>
        <a:lstStyle/>
        <a:p>
          <a:endParaRPr lang="es-ES"/>
        </a:p>
      </dgm:t>
    </dgm:pt>
    <dgm:pt modelId="{5B153602-ECC8-4E24-98AE-C2D9BE415AD7}" type="sibTrans" cxnId="{1DCDF539-E7FF-43DD-9C81-B147033C925E}">
      <dgm:prSet/>
      <dgm:spPr/>
      <dgm:t>
        <a:bodyPr/>
        <a:lstStyle/>
        <a:p>
          <a:endParaRPr lang="es-ES"/>
        </a:p>
      </dgm:t>
    </dgm:pt>
    <dgm:pt modelId="{76B3FBA2-7C5B-47D2-B6A7-82F43292B10D}" type="pres">
      <dgm:prSet presAssocID="{3BACECAE-EF30-4712-8723-28297C18DAC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0236D21-FB65-41C7-ACA9-691E56357AD1}" type="pres">
      <dgm:prSet presAssocID="{3BACECAE-EF30-4712-8723-28297C18DAC6}" presName="arrow" presStyleLbl="bgShp" presStyleIdx="0" presStyleCnt="1"/>
      <dgm:spPr/>
    </dgm:pt>
    <dgm:pt modelId="{A0907836-B080-4190-A0FE-EF483D7C76B0}" type="pres">
      <dgm:prSet presAssocID="{3BACECAE-EF30-4712-8723-28297C18DAC6}" presName="linearProcess" presStyleCnt="0"/>
      <dgm:spPr/>
    </dgm:pt>
    <dgm:pt modelId="{621017B4-2570-49F8-B461-115F240C4EE9}" type="pres">
      <dgm:prSet presAssocID="{2F466704-0E94-4238-97C1-2202F6AA7D2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69B167-AB4A-4A1C-BC5B-BC4EEFF615B1}" type="pres">
      <dgm:prSet presAssocID="{634B7CAF-B933-4E00-91FC-5091442DB69E}" presName="sibTrans" presStyleCnt="0"/>
      <dgm:spPr/>
    </dgm:pt>
    <dgm:pt modelId="{03FA6702-464A-4B01-8DC8-C346F8341697}" type="pres">
      <dgm:prSet presAssocID="{8356C535-2F5F-46B9-9634-E174215D5BC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1332BB-CCA1-40C7-81C5-B3AE5DA61300}" type="pres">
      <dgm:prSet presAssocID="{2F1E45C3-2764-4703-9FD6-11E82C601CC2}" presName="sibTrans" presStyleCnt="0"/>
      <dgm:spPr/>
    </dgm:pt>
    <dgm:pt modelId="{07714C20-A2B4-445D-9549-FD0FD5BDC918}" type="pres">
      <dgm:prSet presAssocID="{98F6F0C6-3518-4FD5-803A-702F381FAF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899326-9263-401C-B409-655156290CC2}" type="pres">
      <dgm:prSet presAssocID="{37204D16-5AA6-4996-8EC9-10EBC571274D}" presName="sibTrans" presStyleCnt="0"/>
      <dgm:spPr/>
    </dgm:pt>
    <dgm:pt modelId="{42072629-8B6C-495D-8C10-D533FF44BDDA}" type="pres">
      <dgm:prSet presAssocID="{84D84992-B952-41AB-9A98-A3CAD9F2E27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B0A8AF6-78C2-41BF-8220-BAA94E04ACB3}" type="presOf" srcId="{84D84992-B952-41AB-9A98-A3CAD9F2E276}" destId="{42072629-8B6C-495D-8C10-D533FF44BDDA}" srcOrd="0" destOrd="0" presId="urn:microsoft.com/office/officeart/2005/8/layout/hProcess9"/>
    <dgm:cxn modelId="{C48C8EB8-3530-440D-9C37-D7220ED68919}" type="presOf" srcId="{98F6F0C6-3518-4FD5-803A-702F381FAFD0}" destId="{07714C20-A2B4-445D-9549-FD0FD5BDC918}" srcOrd="0" destOrd="0" presId="urn:microsoft.com/office/officeart/2005/8/layout/hProcess9"/>
    <dgm:cxn modelId="{9DAF1DA3-BB94-424A-B400-9E0B3EF9CFA4}" srcId="{3BACECAE-EF30-4712-8723-28297C18DAC6}" destId="{2F466704-0E94-4238-97C1-2202F6AA7D29}" srcOrd="0" destOrd="0" parTransId="{A34DDF19-F6AE-4922-923C-B248F9375FB9}" sibTransId="{634B7CAF-B933-4E00-91FC-5091442DB69E}"/>
    <dgm:cxn modelId="{1DCDF539-E7FF-43DD-9C81-B147033C925E}" srcId="{3BACECAE-EF30-4712-8723-28297C18DAC6}" destId="{84D84992-B952-41AB-9A98-A3CAD9F2E276}" srcOrd="3" destOrd="0" parTransId="{4C415677-CD13-47B7-A84E-143AD5540847}" sibTransId="{5B153602-ECC8-4E24-98AE-C2D9BE415AD7}"/>
    <dgm:cxn modelId="{B0C202C2-FB15-4EED-9028-BF11D4B650D0}" srcId="{3BACECAE-EF30-4712-8723-28297C18DAC6}" destId="{8356C535-2F5F-46B9-9634-E174215D5BC7}" srcOrd="1" destOrd="0" parTransId="{0557A120-90D4-402C-94AE-89F03478AE87}" sibTransId="{2F1E45C3-2764-4703-9FD6-11E82C601CC2}"/>
    <dgm:cxn modelId="{C03DB12E-B5CD-486F-B83E-F3B1997DEBDC}" type="presOf" srcId="{8356C535-2F5F-46B9-9634-E174215D5BC7}" destId="{03FA6702-464A-4B01-8DC8-C346F8341697}" srcOrd="0" destOrd="0" presId="urn:microsoft.com/office/officeart/2005/8/layout/hProcess9"/>
    <dgm:cxn modelId="{D5784194-12EC-4185-A9F3-6A7C1D946F4E}" type="presOf" srcId="{2F466704-0E94-4238-97C1-2202F6AA7D29}" destId="{621017B4-2570-49F8-B461-115F240C4EE9}" srcOrd="0" destOrd="0" presId="urn:microsoft.com/office/officeart/2005/8/layout/hProcess9"/>
    <dgm:cxn modelId="{8968618D-EC70-4137-8D68-7849845E8967}" srcId="{3BACECAE-EF30-4712-8723-28297C18DAC6}" destId="{98F6F0C6-3518-4FD5-803A-702F381FAFD0}" srcOrd="2" destOrd="0" parTransId="{68633470-2434-4885-AC26-F5AA47A21484}" sibTransId="{37204D16-5AA6-4996-8EC9-10EBC571274D}"/>
    <dgm:cxn modelId="{872F7609-957C-4FE3-A5E4-E8725D0E573F}" type="presOf" srcId="{3BACECAE-EF30-4712-8723-28297C18DAC6}" destId="{76B3FBA2-7C5B-47D2-B6A7-82F43292B10D}" srcOrd="0" destOrd="0" presId="urn:microsoft.com/office/officeart/2005/8/layout/hProcess9"/>
    <dgm:cxn modelId="{F766B7CA-6434-4FDC-842F-E0C91712B9FA}" type="presParOf" srcId="{76B3FBA2-7C5B-47D2-B6A7-82F43292B10D}" destId="{E0236D21-FB65-41C7-ACA9-691E56357AD1}" srcOrd="0" destOrd="0" presId="urn:microsoft.com/office/officeart/2005/8/layout/hProcess9"/>
    <dgm:cxn modelId="{7AB77C6A-F5B3-4E7F-BF17-36332FD97DBD}" type="presParOf" srcId="{76B3FBA2-7C5B-47D2-B6A7-82F43292B10D}" destId="{A0907836-B080-4190-A0FE-EF483D7C76B0}" srcOrd="1" destOrd="0" presId="urn:microsoft.com/office/officeart/2005/8/layout/hProcess9"/>
    <dgm:cxn modelId="{C0DA2151-9F69-4944-A206-EF6D95CAAFC9}" type="presParOf" srcId="{A0907836-B080-4190-A0FE-EF483D7C76B0}" destId="{621017B4-2570-49F8-B461-115F240C4EE9}" srcOrd="0" destOrd="0" presId="urn:microsoft.com/office/officeart/2005/8/layout/hProcess9"/>
    <dgm:cxn modelId="{4BAD5045-947D-4736-91D1-1D48E8A3B259}" type="presParOf" srcId="{A0907836-B080-4190-A0FE-EF483D7C76B0}" destId="{2369B167-AB4A-4A1C-BC5B-BC4EEFF615B1}" srcOrd="1" destOrd="0" presId="urn:microsoft.com/office/officeart/2005/8/layout/hProcess9"/>
    <dgm:cxn modelId="{FC3AF3BA-2A73-409D-9CE1-BB1D9596D5CE}" type="presParOf" srcId="{A0907836-B080-4190-A0FE-EF483D7C76B0}" destId="{03FA6702-464A-4B01-8DC8-C346F8341697}" srcOrd="2" destOrd="0" presId="urn:microsoft.com/office/officeart/2005/8/layout/hProcess9"/>
    <dgm:cxn modelId="{F9EF85FE-F65C-4088-AA05-C3174B8437F9}" type="presParOf" srcId="{A0907836-B080-4190-A0FE-EF483D7C76B0}" destId="{741332BB-CCA1-40C7-81C5-B3AE5DA61300}" srcOrd="3" destOrd="0" presId="urn:microsoft.com/office/officeart/2005/8/layout/hProcess9"/>
    <dgm:cxn modelId="{8D1B4177-D4A3-45B2-8F42-8FC390268C32}" type="presParOf" srcId="{A0907836-B080-4190-A0FE-EF483D7C76B0}" destId="{07714C20-A2B4-445D-9549-FD0FD5BDC918}" srcOrd="4" destOrd="0" presId="urn:microsoft.com/office/officeart/2005/8/layout/hProcess9"/>
    <dgm:cxn modelId="{2D119741-07D3-4484-9DDD-162D2A28B9C8}" type="presParOf" srcId="{A0907836-B080-4190-A0FE-EF483D7C76B0}" destId="{57899326-9263-401C-B409-655156290CC2}" srcOrd="5" destOrd="0" presId="urn:microsoft.com/office/officeart/2005/8/layout/hProcess9"/>
    <dgm:cxn modelId="{7C6455F6-E607-4B26-869F-E377E5CC9124}" type="presParOf" srcId="{A0907836-B080-4190-A0FE-EF483D7C76B0}" destId="{42072629-8B6C-495D-8C10-D533FF44BDDA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0A974D52-E991-4818-873E-9903BDC0F5E8}" type="doc">
      <dgm:prSet loTypeId="urn:microsoft.com/office/officeart/2005/8/layout/lProcess3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ES"/>
        </a:p>
      </dgm:t>
    </dgm:pt>
    <dgm:pt modelId="{5E58E8D1-ADC6-45EE-BD6A-0F377A5D6A41}">
      <dgm:prSet/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CRÍTICA, CLASIFICACIÓN Y ORDENACIÓN</a:t>
          </a:r>
          <a:endParaRPr lang="es-EC" dirty="0">
            <a:solidFill>
              <a:schemeClr val="tx1"/>
            </a:solidFill>
          </a:endParaRPr>
        </a:p>
      </dgm:t>
    </dgm:pt>
    <dgm:pt modelId="{5947A77D-202A-4521-A64E-B2CF664EF069}" type="parTrans" cxnId="{E5F08E82-C6B8-43B1-A6B8-20488C7327E6}">
      <dgm:prSet/>
      <dgm:spPr/>
      <dgm:t>
        <a:bodyPr/>
        <a:lstStyle/>
        <a:p>
          <a:endParaRPr lang="es-ES"/>
        </a:p>
      </dgm:t>
    </dgm:pt>
    <dgm:pt modelId="{5AE2EBD2-D377-4BAF-926B-D5CAA4E29812}" type="sibTrans" cxnId="{E5F08E82-C6B8-43B1-A6B8-20488C7327E6}">
      <dgm:prSet/>
      <dgm:spPr/>
      <dgm:t>
        <a:bodyPr/>
        <a:lstStyle/>
        <a:p>
          <a:endParaRPr lang="es-ES"/>
        </a:p>
      </dgm:t>
    </dgm:pt>
    <dgm:pt modelId="{B12560CC-2D45-44FA-9CC7-CAA630D060B1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Debe existir una depuración de la información.</a:t>
          </a:r>
          <a:endParaRPr lang="es-EC">
            <a:solidFill>
              <a:schemeClr val="tx1"/>
            </a:solidFill>
          </a:endParaRPr>
        </a:p>
      </dgm:t>
    </dgm:pt>
    <dgm:pt modelId="{D492C94A-42F9-453F-8C77-6C134D3B345D}" type="parTrans" cxnId="{EF7DCB6C-9DC7-4B97-8CC0-3AFC9966CC22}">
      <dgm:prSet/>
      <dgm:spPr/>
      <dgm:t>
        <a:bodyPr/>
        <a:lstStyle/>
        <a:p>
          <a:endParaRPr lang="es-ES"/>
        </a:p>
      </dgm:t>
    </dgm:pt>
    <dgm:pt modelId="{FAD340C4-E4DF-4AF2-B2FA-E281BFE29EA9}" type="sibTrans" cxnId="{EF7DCB6C-9DC7-4B97-8CC0-3AFC9966CC22}">
      <dgm:prSet/>
      <dgm:spPr/>
      <dgm:t>
        <a:bodyPr/>
        <a:lstStyle/>
        <a:p>
          <a:endParaRPr lang="es-ES"/>
        </a:p>
      </dgm:t>
    </dgm:pt>
    <dgm:pt modelId="{0FF1BDA2-B5EE-4985-ACF7-AA0DC073E5AC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Con el fin de detectar falsedades, incomprensión o causas de nulidad de las preguntas.</a:t>
          </a:r>
          <a:endParaRPr lang="es-EC">
            <a:solidFill>
              <a:schemeClr val="tx1"/>
            </a:solidFill>
          </a:endParaRPr>
        </a:p>
      </dgm:t>
    </dgm:pt>
    <dgm:pt modelId="{1EEA6B69-FCE7-4DAE-8034-E6FA94A8D95F}" type="parTrans" cxnId="{416EB68F-CAB1-46C4-81E5-F3FEEE4960C3}">
      <dgm:prSet/>
      <dgm:spPr/>
      <dgm:t>
        <a:bodyPr/>
        <a:lstStyle/>
        <a:p>
          <a:endParaRPr lang="es-ES"/>
        </a:p>
      </dgm:t>
    </dgm:pt>
    <dgm:pt modelId="{20C42C41-CFAE-44AF-BC85-5B2FD2613404}" type="sibTrans" cxnId="{416EB68F-CAB1-46C4-81E5-F3FEEE4960C3}">
      <dgm:prSet/>
      <dgm:spPr/>
      <dgm:t>
        <a:bodyPr/>
        <a:lstStyle/>
        <a:p>
          <a:endParaRPr lang="es-ES"/>
        </a:p>
      </dgm:t>
    </dgm:pt>
    <dgm:pt modelId="{B27C9AF3-26CF-4A5A-A7E9-A710211A27A1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Una vez depurada la información, se establecen los cruces de las preguntas y se preparan los modelos de tabulación</a:t>
          </a:r>
          <a:endParaRPr lang="es-EC">
            <a:solidFill>
              <a:schemeClr val="tx1"/>
            </a:solidFill>
          </a:endParaRPr>
        </a:p>
      </dgm:t>
    </dgm:pt>
    <dgm:pt modelId="{2251B0B3-4E6D-4DA9-B344-7D1A888F9B79}" type="parTrans" cxnId="{4FEA0885-0B82-423C-BCCA-5DAD5708F770}">
      <dgm:prSet/>
      <dgm:spPr/>
      <dgm:t>
        <a:bodyPr/>
        <a:lstStyle/>
        <a:p>
          <a:endParaRPr lang="es-ES"/>
        </a:p>
      </dgm:t>
    </dgm:pt>
    <dgm:pt modelId="{F84F1072-B458-4CEA-91A1-690BDFBD3C41}" type="sibTrans" cxnId="{4FEA0885-0B82-423C-BCCA-5DAD5708F770}">
      <dgm:prSet/>
      <dgm:spPr/>
      <dgm:t>
        <a:bodyPr/>
        <a:lstStyle/>
        <a:p>
          <a:endParaRPr lang="es-ES"/>
        </a:p>
      </dgm:t>
    </dgm:pt>
    <dgm:pt modelId="{52A73A6B-6E56-4D21-9F1A-81C18368C32C}" type="pres">
      <dgm:prSet presAssocID="{0A974D52-E991-4818-873E-9903BDC0F5E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0D68AA6-9F10-48E3-A5D5-0D72AC0137AD}" type="pres">
      <dgm:prSet presAssocID="{5E58E8D1-ADC6-45EE-BD6A-0F377A5D6A41}" presName="horFlow" presStyleCnt="0"/>
      <dgm:spPr/>
    </dgm:pt>
    <dgm:pt modelId="{1CF335B1-881D-465A-8DFE-ED6350D392CC}" type="pres">
      <dgm:prSet presAssocID="{5E58E8D1-ADC6-45EE-BD6A-0F377A5D6A41}" presName="bigChev" presStyleLbl="node1" presStyleIdx="0" presStyleCnt="4" custScaleX="364278"/>
      <dgm:spPr/>
      <dgm:t>
        <a:bodyPr/>
        <a:lstStyle/>
        <a:p>
          <a:endParaRPr lang="es-ES"/>
        </a:p>
      </dgm:t>
    </dgm:pt>
    <dgm:pt modelId="{03641B36-A04D-489C-901B-B792CAD24CBD}" type="pres">
      <dgm:prSet presAssocID="{5E58E8D1-ADC6-45EE-BD6A-0F377A5D6A41}" presName="vSp" presStyleCnt="0"/>
      <dgm:spPr/>
    </dgm:pt>
    <dgm:pt modelId="{ADE62B47-477F-447C-A8C7-6156E4D3EA5D}" type="pres">
      <dgm:prSet presAssocID="{B12560CC-2D45-44FA-9CC7-CAA630D060B1}" presName="horFlow" presStyleCnt="0"/>
      <dgm:spPr/>
    </dgm:pt>
    <dgm:pt modelId="{38F7A4F7-60C8-4B83-A8CB-3CB3239BAE0C}" type="pres">
      <dgm:prSet presAssocID="{B12560CC-2D45-44FA-9CC7-CAA630D060B1}" presName="bigChev" presStyleLbl="node1" presStyleIdx="1" presStyleCnt="4" custScaleX="364278"/>
      <dgm:spPr/>
      <dgm:t>
        <a:bodyPr/>
        <a:lstStyle/>
        <a:p>
          <a:endParaRPr lang="es-ES"/>
        </a:p>
      </dgm:t>
    </dgm:pt>
    <dgm:pt modelId="{13C694DA-D44E-4436-972C-365BAD689555}" type="pres">
      <dgm:prSet presAssocID="{B12560CC-2D45-44FA-9CC7-CAA630D060B1}" presName="vSp" presStyleCnt="0"/>
      <dgm:spPr/>
    </dgm:pt>
    <dgm:pt modelId="{39145385-2D1F-4EFC-9B71-9704B37AE93F}" type="pres">
      <dgm:prSet presAssocID="{0FF1BDA2-B5EE-4985-ACF7-AA0DC073E5AC}" presName="horFlow" presStyleCnt="0"/>
      <dgm:spPr/>
    </dgm:pt>
    <dgm:pt modelId="{54DD82D3-5667-49AA-8CE4-D5E34BDF5A46}" type="pres">
      <dgm:prSet presAssocID="{0FF1BDA2-B5EE-4985-ACF7-AA0DC073E5AC}" presName="bigChev" presStyleLbl="node1" presStyleIdx="2" presStyleCnt="4" custScaleX="364278"/>
      <dgm:spPr/>
      <dgm:t>
        <a:bodyPr/>
        <a:lstStyle/>
        <a:p>
          <a:endParaRPr lang="es-ES"/>
        </a:p>
      </dgm:t>
    </dgm:pt>
    <dgm:pt modelId="{522B8722-8256-493A-AB2F-2CF08937E50B}" type="pres">
      <dgm:prSet presAssocID="{0FF1BDA2-B5EE-4985-ACF7-AA0DC073E5AC}" presName="vSp" presStyleCnt="0"/>
      <dgm:spPr/>
    </dgm:pt>
    <dgm:pt modelId="{62364B55-4947-455A-85EB-E31B28032602}" type="pres">
      <dgm:prSet presAssocID="{B27C9AF3-26CF-4A5A-A7E9-A710211A27A1}" presName="horFlow" presStyleCnt="0"/>
      <dgm:spPr/>
    </dgm:pt>
    <dgm:pt modelId="{DF6BC9DF-0AE0-439A-AE31-0C378D9CA213}" type="pres">
      <dgm:prSet presAssocID="{B27C9AF3-26CF-4A5A-A7E9-A710211A27A1}" presName="bigChev" presStyleLbl="node1" presStyleIdx="3" presStyleCnt="4" custScaleX="364278"/>
      <dgm:spPr/>
      <dgm:t>
        <a:bodyPr/>
        <a:lstStyle/>
        <a:p>
          <a:endParaRPr lang="es-ES"/>
        </a:p>
      </dgm:t>
    </dgm:pt>
  </dgm:ptLst>
  <dgm:cxnLst>
    <dgm:cxn modelId="{416EB68F-CAB1-46C4-81E5-F3FEEE4960C3}" srcId="{0A974D52-E991-4818-873E-9903BDC0F5E8}" destId="{0FF1BDA2-B5EE-4985-ACF7-AA0DC073E5AC}" srcOrd="2" destOrd="0" parTransId="{1EEA6B69-FCE7-4DAE-8034-E6FA94A8D95F}" sibTransId="{20C42C41-CFAE-44AF-BC85-5B2FD2613404}"/>
    <dgm:cxn modelId="{EF7DCB6C-9DC7-4B97-8CC0-3AFC9966CC22}" srcId="{0A974D52-E991-4818-873E-9903BDC0F5E8}" destId="{B12560CC-2D45-44FA-9CC7-CAA630D060B1}" srcOrd="1" destOrd="0" parTransId="{D492C94A-42F9-453F-8C77-6C134D3B345D}" sibTransId="{FAD340C4-E4DF-4AF2-B2FA-E281BFE29EA9}"/>
    <dgm:cxn modelId="{4FEA0885-0B82-423C-BCCA-5DAD5708F770}" srcId="{0A974D52-E991-4818-873E-9903BDC0F5E8}" destId="{B27C9AF3-26CF-4A5A-A7E9-A710211A27A1}" srcOrd="3" destOrd="0" parTransId="{2251B0B3-4E6D-4DA9-B344-7D1A888F9B79}" sibTransId="{F84F1072-B458-4CEA-91A1-690BDFBD3C41}"/>
    <dgm:cxn modelId="{8B328AD5-1C01-40F4-970B-7DDE6C6CE9D6}" type="presOf" srcId="{5E58E8D1-ADC6-45EE-BD6A-0F377A5D6A41}" destId="{1CF335B1-881D-465A-8DFE-ED6350D392CC}" srcOrd="0" destOrd="0" presId="urn:microsoft.com/office/officeart/2005/8/layout/lProcess3"/>
    <dgm:cxn modelId="{605C743F-3AA4-4C03-AC7F-BFF2A8DB6280}" type="presOf" srcId="{0FF1BDA2-B5EE-4985-ACF7-AA0DC073E5AC}" destId="{54DD82D3-5667-49AA-8CE4-D5E34BDF5A46}" srcOrd="0" destOrd="0" presId="urn:microsoft.com/office/officeart/2005/8/layout/lProcess3"/>
    <dgm:cxn modelId="{8FFCB3FE-C6F0-4F8F-9D24-247EBB55843A}" type="presOf" srcId="{B12560CC-2D45-44FA-9CC7-CAA630D060B1}" destId="{38F7A4F7-60C8-4B83-A8CB-3CB3239BAE0C}" srcOrd="0" destOrd="0" presId="urn:microsoft.com/office/officeart/2005/8/layout/lProcess3"/>
    <dgm:cxn modelId="{F6C728F5-0361-466A-9F23-DA02B6A35DD1}" type="presOf" srcId="{0A974D52-E991-4818-873E-9903BDC0F5E8}" destId="{52A73A6B-6E56-4D21-9F1A-81C18368C32C}" srcOrd="0" destOrd="0" presId="urn:microsoft.com/office/officeart/2005/8/layout/lProcess3"/>
    <dgm:cxn modelId="{E5F08E82-C6B8-43B1-A6B8-20488C7327E6}" srcId="{0A974D52-E991-4818-873E-9903BDC0F5E8}" destId="{5E58E8D1-ADC6-45EE-BD6A-0F377A5D6A41}" srcOrd="0" destOrd="0" parTransId="{5947A77D-202A-4521-A64E-B2CF664EF069}" sibTransId="{5AE2EBD2-D377-4BAF-926B-D5CAA4E29812}"/>
    <dgm:cxn modelId="{93FA3869-48E1-4457-B5D1-2517679B822D}" type="presOf" srcId="{B27C9AF3-26CF-4A5A-A7E9-A710211A27A1}" destId="{DF6BC9DF-0AE0-439A-AE31-0C378D9CA213}" srcOrd="0" destOrd="0" presId="urn:microsoft.com/office/officeart/2005/8/layout/lProcess3"/>
    <dgm:cxn modelId="{7114BDD8-BED8-4756-B6D1-C82486EEEC90}" type="presParOf" srcId="{52A73A6B-6E56-4D21-9F1A-81C18368C32C}" destId="{D0D68AA6-9F10-48E3-A5D5-0D72AC0137AD}" srcOrd="0" destOrd="0" presId="urn:microsoft.com/office/officeart/2005/8/layout/lProcess3"/>
    <dgm:cxn modelId="{30B86302-97ED-45EE-B46F-313A1A104924}" type="presParOf" srcId="{D0D68AA6-9F10-48E3-A5D5-0D72AC0137AD}" destId="{1CF335B1-881D-465A-8DFE-ED6350D392CC}" srcOrd="0" destOrd="0" presId="urn:microsoft.com/office/officeart/2005/8/layout/lProcess3"/>
    <dgm:cxn modelId="{14AA7789-BCD5-4201-A220-7B0FC47BB054}" type="presParOf" srcId="{52A73A6B-6E56-4D21-9F1A-81C18368C32C}" destId="{03641B36-A04D-489C-901B-B792CAD24CBD}" srcOrd="1" destOrd="0" presId="urn:microsoft.com/office/officeart/2005/8/layout/lProcess3"/>
    <dgm:cxn modelId="{1F710421-B4EB-45F6-A850-90A2FF648563}" type="presParOf" srcId="{52A73A6B-6E56-4D21-9F1A-81C18368C32C}" destId="{ADE62B47-477F-447C-A8C7-6156E4D3EA5D}" srcOrd="2" destOrd="0" presId="urn:microsoft.com/office/officeart/2005/8/layout/lProcess3"/>
    <dgm:cxn modelId="{A879CDD1-A8E7-4215-9AE4-D2294C9A42EF}" type="presParOf" srcId="{ADE62B47-477F-447C-A8C7-6156E4D3EA5D}" destId="{38F7A4F7-60C8-4B83-A8CB-3CB3239BAE0C}" srcOrd="0" destOrd="0" presId="urn:microsoft.com/office/officeart/2005/8/layout/lProcess3"/>
    <dgm:cxn modelId="{FF2BC4E9-E669-4049-AD4E-87E2525718E4}" type="presParOf" srcId="{52A73A6B-6E56-4D21-9F1A-81C18368C32C}" destId="{13C694DA-D44E-4436-972C-365BAD689555}" srcOrd="3" destOrd="0" presId="urn:microsoft.com/office/officeart/2005/8/layout/lProcess3"/>
    <dgm:cxn modelId="{F67BC870-760F-4AEA-A701-07BBD2A71975}" type="presParOf" srcId="{52A73A6B-6E56-4D21-9F1A-81C18368C32C}" destId="{39145385-2D1F-4EFC-9B71-9704B37AE93F}" srcOrd="4" destOrd="0" presId="urn:microsoft.com/office/officeart/2005/8/layout/lProcess3"/>
    <dgm:cxn modelId="{01C5E267-0640-4549-B1A0-0009FEFCFD5F}" type="presParOf" srcId="{39145385-2D1F-4EFC-9B71-9704B37AE93F}" destId="{54DD82D3-5667-49AA-8CE4-D5E34BDF5A46}" srcOrd="0" destOrd="0" presId="urn:microsoft.com/office/officeart/2005/8/layout/lProcess3"/>
    <dgm:cxn modelId="{C444EA54-A336-45F3-B023-77C1D0472277}" type="presParOf" srcId="{52A73A6B-6E56-4D21-9F1A-81C18368C32C}" destId="{522B8722-8256-493A-AB2F-2CF08937E50B}" srcOrd="5" destOrd="0" presId="urn:microsoft.com/office/officeart/2005/8/layout/lProcess3"/>
    <dgm:cxn modelId="{ACDF5D27-3F6A-4D25-A2B5-8174D995C0AA}" type="presParOf" srcId="{52A73A6B-6E56-4D21-9F1A-81C18368C32C}" destId="{62364B55-4947-455A-85EB-E31B28032602}" srcOrd="6" destOrd="0" presId="urn:microsoft.com/office/officeart/2005/8/layout/lProcess3"/>
    <dgm:cxn modelId="{FB570EC5-A027-4FF7-9D5F-7A1F0489AA9A}" type="presParOf" srcId="{62364B55-4947-455A-85EB-E31B28032602}" destId="{DF6BC9DF-0AE0-439A-AE31-0C378D9CA21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B723E5AB-E2CF-4B9C-87AE-AE201BA4BCC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8F17DC88-B063-42E4-9114-6AE2E2C2C344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LA TABULACIÓN</a:t>
          </a:r>
          <a:endParaRPr lang="es-EC">
            <a:solidFill>
              <a:schemeClr val="tx1"/>
            </a:solidFill>
          </a:endParaRPr>
        </a:p>
      </dgm:t>
    </dgm:pt>
    <dgm:pt modelId="{333D30FC-EB04-4625-932C-67CACA38D0BC}" type="parTrans" cxnId="{9100639A-7535-4FB8-B564-5BEE00226D80}">
      <dgm:prSet/>
      <dgm:spPr/>
      <dgm:t>
        <a:bodyPr/>
        <a:lstStyle/>
        <a:p>
          <a:endParaRPr lang="es-ES"/>
        </a:p>
      </dgm:t>
    </dgm:pt>
    <dgm:pt modelId="{1EE1AA81-027D-4763-952A-54D6CE094D5F}" type="sibTrans" cxnId="{9100639A-7535-4FB8-B564-5BEE00226D80}">
      <dgm:prSet/>
      <dgm:spPr/>
      <dgm:t>
        <a:bodyPr/>
        <a:lstStyle/>
        <a:p>
          <a:endParaRPr lang="es-ES"/>
        </a:p>
      </dgm:t>
    </dgm:pt>
    <dgm:pt modelId="{A396FD22-6B8B-479A-9209-4354BE64C4AC}">
      <dgm:prSet/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Una tabla es un resumen de información respecto a una o más variables</a:t>
          </a:r>
          <a:endParaRPr lang="es-EC" dirty="0">
            <a:solidFill>
              <a:schemeClr val="tx1"/>
            </a:solidFill>
          </a:endParaRPr>
        </a:p>
      </dgm:t>
    </dgm:pt>
    <dgm:pt modelId="{4B8FCF4E-46F9-471C-9269-68CBEB33100B}" type="parTrans" cxnId="{DCDFAC1C-8EDF-41D1-B1CB-613537625818}">
      <dgm:prSet/>
      <dgm:spPr/>
      <dgm:t>
        <a:bodyPr/>
        <a:lstStyle/>
        <a:p>
          <a:endParaRPr lang="es-ES"/>
        </a:p>
      </dgm:t>
    </dgm:pt>
    <dgm:pt modelId="{2248BD88-3E1A-4BE4-90BD-65670D4F5B5F}" type="sibTrans" cxnId="{DCDFAC1C-8EDF-41D1-B1CB-613537625818}">
      <dgm:prSet/>
      <dgm:spPr/>
      <dgm:t>
        <a:bodyPr/>
        <a:lstStyle/>
        <a:p>
          <a:endParaRPr lang="es-ES"/>
        </a:p>
      </dgm:t>
    </dgm:pt>
    <dgm:pt modelId="{8D1CFFCC-BE22-42C0-AC59-CD7C695AAE59}">
      <dgm:prSet/>
      <dgm:spPr/>
      <dgm:t>
        <a:bodyPr/>
        <a:lstStyle/>
        <a:p>
          <a:pPr rtl="0"/>
          <a:r>
            <a:rPr lang="es-EC" dirty="0" smtClean="0">
              <a:solidFill>
                <a:schemeClr val="tx1"/>
              </a:solidFill>
            </a:rPr>
            <a:t>Ofrece claridad al lector sobre lo que se pretende describir; para su fácil interpretación una tabla debe tener por lo menos: </a:t>
          </a:r>
          <a:endParaRPr lang="es-EC" dirty="0">
            <a:solidFill>
              <a:schemeClr val="tx1"/>
            </a:solidFill>
          </a:endParaRPr>
        </a:p>
      </dgm:t>
    </dgm:pt>
    <dgm:pt modelId="{8E4D8652-D04B-4848-992C-7856633011DF}" type="parTrans" cxnId="{32D55D1E-32E1-4F8E-BBCC-B8F4CD2EE5B3}">
      <dgm:prSet/>
      <dgm:spPr/>
      <dgm:t>
        <a:bodyPr/>
        <a:lstStyle/>
        <a:p>
          <a:endParaRPr lang="es-ES"/>
        </a:p>
      </dgm:t>
    </dgm:pt>
    <dgm:pt modelId="{B0EFA2B2-8F3A-4CC0-8D8E-238B169462A1}" type="sibTrans" cxnId="{32D55D1E-32E1-4F8E-BBCC-B8F4CD2EE5B3}">
      <dgm:prSet/>
      <dgm:spPr/>
      <dgm:t>
        <a:bodyPr/>
        <a:lstStyle/>
        <a:p>
          <a:endParaRPr lang="es-ES"/>
        </a:p>
      </dgm:t>
    </dgm:pt>
    <dgm:pt modelId="{1A31249F-3A60-4649-B9A4-939F61EF73FD}">
      <dgm:prSet/>
      <dgm:spPr/>
      <dgm:t>
        <a:bodyPr/>
        <a:lstStyle/>
        <a:p>
          <a:pPr rtl="0"/>
          <a:r>
            <a:rPr lang="es-EC" smtClean="0"/>
            <a:t>Un titulo adecuado el cual debe ser claro y conciso. </a:t>
          </a:r>
          <a:endParaRPr lang="es-EC"/>
        </a:p>
      </dgm:t>
    </dgm:pt>
    <dgm:pt modelId="{7CD62CAE-4D0D-48E8-8585-1C1C4140CEDC}" type="parTrans" cxnId="{52A48DC6-4D5C-4F45-8895-4B5D3BF05B68}">
      <dgm:prSet/>
      <dgm:spPr/>
      <dgm:t>
        <a:bodyPr/>
        <a:lstStyle/>
        <a:p>
          <a:endParaRPr lang="es-ES"/>
        </a:p>
      </dgm:t>
    </dgm:pt>
    <dgm:pt modelId="{47CC8B24-5E00-4C4D-A660-2F2B2500E02E}" type="sibTrans" cxnId="{52A48DC6-4D5C-4F45-8895-4B5D3BF05B68}">
      <dgm:prSet/>
      <dgm:spPr/>
      <dgm:t>
        <a:bodyPr/>
        <a:lstStyle/>
        <a:p>
          <a:endParaRPr lang="es-ES"/>
        </a:p>
      </dgm:t>
    </dgm:pt>
    <dgm:pt modelId="{F9B7B164-4C52-4733-B5F5-E23D04C8863C}">
      <dgm:prSet/>
      <dgm:spPr/>
      <dgm:t>
        <a:bodyPr/>
        <a:lstStyle/>
        <a:p>
          <a:pPr rtl="0"/>
          <a:r>
            <a:rPr lang="es-EC" smtClean="0"/>
            <a:t>La Tabla propiamente dicha con los correspondientes subtítulos internos</a:t>
          </a:r>
          <a:endParaRPr lang="es-EC"/>
        </a:p>
      </dgm:t>
    </dgm:pt>
    <dgm:pt modelId="{BE16392B-4AAF-4201-BFCB-CD153F502B0D}" type="parTrans" cxnId="{BCBA4BED-DC0A-429B-8D39-A08C36049AC0}">
      <dgm:prSet/>
      <dgm:spPr/>
      <dgm:t>
        <a:bodyPr/>
        <a:lstStyle/>
        <a:p>
          <a:endParaRPr lang="es-ES"/>
        </a:p>
      </dgm:t>
    </dgm:pt>
    <dgm:pt modelId="{71B8A41C-2F78-4559-96CC-93173413C229}" type="sibTrans" cxnId="{BCBA4BED-DC0A-429B-8D39-A08C36049AC0}">
      <dgm:prSet/>
      <dgm:spPr/>
      <dgm:t>
        <a:bodyPr/>
        <a:lstStyle/>
        <a:p>
          <a:endParaRPr lang="es-ES"/>
        </a:p>
      </dgm:t>
    </dgm:pt>
    <dgm:pt modelId="{FF67EBF1-D1E0-49F6-A79C-33C551F87CAE}">
      <dgm:prSet/>
      <dgm:spPr/>
      <dgm:t>
        <a:bodyPr/>
        <a:lstStyle/>
        <a:p>
          <a:pPr rtl="0"/>
          <a:r>
            <a:rPr lang="es-EC" smtClean="0"/>
            <a:t>La cuantificación de los diferentes ítems de las variables, y </a:t>
          </a:r>
          <a:endParaRPr lang="es-EC"/>
        </a:p>
      </dgm:t>
    </dgm:pt>
    <dgm:pt modelId="{3A3F227C-C060-413E-AD79-FA6A890DAEA8}" type="parTrans" cxnId="{B900D4E5-70B8-4FB8-B4F8-296F5E4658ED}">
      <dgm:prSet/>
      <dgm:spPr/>
      <dgm:t>
        <a:bodyPr/>
        <a:lstStyle/>
        <a:p>
          <a:endParaRPr lang="es-ES"/>
        </a:p>
      </dgm:t>
    </dgm:pt>
    <dgm:pt modelId="{BABCAC01-8EAC-42D7-A29D-B0FB430F3AC4}" type="sibTrans" cxnId="{B900D4E5-70B8-4FB8-B4F8-296F5E4658ED}">
      <dgm:prSet/>
      <dgm:spPr/>
      <dgm:t>
        <a:bodyPr/>
        <a:lstStyle/>
        <a:p>
          <a:endParaRPr lang="es-ES"/>
        </a:p>
      </dgm:t>
    </dgm:pt>
    <dgm:pt modelId="{14D2DF69-4495-428F-A8B1-A05FE2E7D5C7}">
      <dgm:prSet/>
      <dgm:spPr/>
      <dgm:t>
        <a:bodyPr/>
        <a:lstStyle/>
        <a:p>
          <a:pPr rtl="0"/>
          <a:r>
            <a:rPr lang="es-EC" smtClean="0"/>
            <a:t>Las notas de pie de cuadro que hagan claridad sobre situaciones especiales de la tabla, u otorguen los créditos a la fuente de la información.</a:t>
          </a:r>
          <a:endParaRPr lang="es-EC"/>
        </a:p>
      </dgm:t>
    </dgm:pt>
    <dgm:pt modelId="{4B3E54DB-3E05-4B8F-9BEF-3D1AEFD416A2}" type="parTrans" cxnId="{8332C412-98E0-4E11-A6A7-C2C26B569032}">
      <dgm:prSet/>
      <dgm:spPr/>
      <dgm:t>
        <a:bodyPr/>
        <a:lstStyle/>
        <a:p>
          <a:endParaRPr lang="es-ES"/>
        </a:p>
      </dgm:t>
    </dgm:pt>
    <dgm:pt modelId="{B26AA14F-4417-477D-84B6-755FC9D9CB72}" type="sibTrans" cxnId="{8332C412-98E0-4E11-A6A7-C2C26B569032}">
      <dgm:prSet/>
      <dgm:spPr/>
      <dgm:t>
        <a:bodyPr/>
        <a:lstStyle/>
        <a:p>
          <a:endParaRPr lang="es-ES"/>
        </a:p>
      </dgm:t>
    </dgm:pt>
    <dgm:pt modelId="{219C706A-BA87-4259-B09B-B03B795DB182}" type="pres">
      <dgm:prSet presAssocID="{B723E5AB-E2CF-4B9C-87AE-AE201BA4BC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B0DB5CED-9E44-42AB-9E6E-D86BBDA4B699}" type="pres">
      <dgm:prSet presAssocID="{8F17DC88-B063-42E4-9114-6AE2E2C2C344}" presName="root" presStyleCnt="0"/>
      <dgm:spPr/>
    </dgm:pt>
    <dgm:pt modelId="{B0F031E5-AD46-44F9-B277-9488328549D0}" type="pres">
      <dgm:prSet presAssocID="{8F17DC88-B063-42E4-9114-6AE2E2C2C344}" presName="rootComposite" presStyleCnt="0"/>
      <dgm:spPr/>
    </dgm:pt>
    <dgm:pt modelId="{6C68189A-9ACD-4F5A-BBA5-29886BB60A9D}" type="pres">
      <dgm:prSet presAssocID="{8F17DC88-B063-42E4-9114-6AE2E2C2C344}" presName="rootText" presStyleLbl="node1" presStyleIdx="0" presStyleCnt="3" custScaleY="304285" custLinFactX="-67128" custLinFactY="100000" custLinFactNeighborX="-100000" custLinFactNeighborY="150055"/>
      <dgm:spPr/>
      <dgm:t>
        <a:bodyPr/>
        <a:lstStyle/>
        <a:p>
          <a:endParaRPr lang="es-ES"/>
        </a:p>
      </dgm:t>
    </dgm:pt>
    <dgm:pt modelId="{D72AFF6A-D530-4893-B195-E1527771C865}" type="pres">
      <dgm:prSet presAssocID="{8F17DC88-B063-42E4-9114-6AE2E2C2C344}" presName="rootConnector" presStyleLbl="node1" presStyleIdx="0" presStyleCnt="3"/>
      <dgm:spPr/>
      <dgm:t>
        <a:bodyPr/>
        <a:lstStyle/>
        <a:p>
          <a:endParaRPr lang="es-ES"/>
        </a:p>
      </dgm:t>
    </dgm:pt>
    <dgm:pt modelId="{5DB6412B-6283-41E7-824F-67EBDEFD68A8}" type="pres">
      <dgm:prSet presAssocID="{8F17DC88-B063-42E4-9114-6AE2E2C2C344}" presName="childShape" presStyleCnt="0"/>
      <dgm:spPr/>
    </dgm:pt>
    <dgm:pt modelId="{04ABCCB2-439E-4420-89D7-85FA969ED8EA}" type="pres">
      <dgm:prSet presAssocID="{A396FD22-6B8B-479A-9209-4354BE64C4AC}" presName="root" presStyleCnt="0"/>
      <dgm:spPr/>
    </dgm:pt>
    <dgm:pt modelId="{FD4BB87F-25DE-4D7A-9A79-024D764925AD}" type="pres">
      <dgm:prSet presAssocID="{A396FD22-6B8B-479A-9209-4354BE64C4AC}" presName="rootComposite" presStyleCnt="0"/>
      <dgm:spPr/>
    </dgm:pt>
    <dgm:pt modelId="{C1F9E8F1-F1D5-4D65-B2E4-0CD4FF7016FF}" type="pres">
      <dgm:prSet presAssocID="{A396FD22-6B8B-479A-9209-4354BE64C4AC}" presName="rootText" presStyleLbl="node1" presStyleIdx="1" presStyleCnt="3" custScaleY="304285" custLinFactY="100000" custLinFactNeighborX="-29576" custLinFactNeighborY="151330"/>
      <dgm:spPr/>
      <dgm:t>
        <a:bodyPr/>
        <a:lstStyle/>
        <a:p>
          <a:endParaRPr lang="es-ES"/>
        </a:p>
      </dgm:t>
    </dgm:pt>
    <dgm:pt modelId="{3A309119-1838-4770-9394-AF49BE20438D}" type="pres">
      <dgm:prSet presAssocID="{A396FD22-6B8B-479A-9209-4354BE64C4AC}" presName="rootConnector" presStyleLbl="node1" presStyleIdx="1" presStyleCnt="3"/>
      <dgm:spPr/>
      <dgm:t>
        <a:bodyPr/>
        <a:lstStyle/>
        <a:p>
          <a:endParaRPr lang="es-ES"/>
        </a:p>
      </dgm:t>
    </dgm:pt>
    <dgm:pt modelId="{D61CA1DF-40AF-44D0-9928-3550EE224B2C}" type="pres">
      <dgm:prSet presAssocID="{A396FD22-6B8B-479A-9209-4354BE64C4AC}" presName="childShape" presStyleCnt="0"/>
      <dgm:spPr/>
    </dgm:pt>
    <dgm:pt modelId="{378F6199-4C8A-46DF-AE08-272BC058DBB3}" type="pres">
      <dgm:prSet presAssocID="{8D1CFFCC-BE22-42C0-AC59-CD7C695AAE59}" presName="root" presStyleCnt="0"/>
      <dgm:spPr/>
    </dgm:pt>
    <dgm:pt modelId="{AB6C0600-9EF0-4B1C-99C1-62C5365C816F}" type="pres">
      <dgm:prSet presAssocID="{8D1CFFCC-BE22-42C0-AC59-CD7C695AAE59}" presName="rootComposite" presStyleCnt="0"/>
      <dgm:spPr/>
    </dgm:pt>
    <dgm:pt modelId="{043289B9-D5D3-4936-B05D-D43792C47384}" type="pres">
      <dgm:prSet presAssocID="{8D1CFFCC-BE22-42C0-AC59-CD7C695AAE59}" presName="rootText" presStyleLbl="node1" presStyleIdx="2" presStyleCnt="3" custScaleX="381515" custLinFactNeighborX="3189" custLinFactNeighborY="2552"/>
      <dgm:spPr/>
      <dgm:t>
        <a:bodyPr/>
        <a:lstStyle/>
        <a:p>
          <a:endParaRPr lang="es-ES"/>
        </a:p>
      </dgm:t>
    </dgm:pt>
    <dgm:pt modelId="{EA7DC646-5D50-452E-85EC-DDF8198E1117}" type="pres">
      <dgm:prSet presAssocID="{8D1CFFCC-BE22-42C0-AC59-CD7C695AAE59}" presName="rootConnector" presStyleLbl="node1" presStyleIdx="2" presStyleCnt="3"/>
      <dgm:spPr/>
      <dgm:t>
        <a:bodyPr/>
        <a:lstStyle/>
        <a:p>
          <a:endParaRPr lang="es-ES"/>
        </a:p>
      </dgm:t>
    </dgm:pt>
    <dgm:pt modelId="{7D2EDF3E-5700-4E03-AE40-9654B5A68A56}" type="pres">
      <dgm:prSet presAssocID="{8D1CFFCC-BE22-42C0-AC59-CD7C695AAE59}" presName="childShape" presStyleCnt="0"/>
      <dgm:spPr/>
    </dgm:pt>
    <dgm:pt modelId="{7C09AC86-BB0C-4486-BA65-4DFFB870E64F}" type="pres">
      <dgm:prSet presAssocID="{7CD62CAE-4D0D-48E8-8585-1C1C4140CEDC}" presName="Name13" presStyleLbl="parChTrans1D2" presStyleIdx="0" presStyleCnt="4"/>
      <dgm:spPr/>
      <dgm:t>
        <a:bodyPr/>
        <a:lstStyle/>
        <a:p>
          <a:endParaRPr lang="es-ES"/>
        </a:p>
      </dgm:t>
    </dgm:pt>
    <dgm:pt modelId="{ED1F9A8F-EC81-49DD-984C-22914C6F4D03}" type="pres">
      <dgm:prSet presAssocID="{1A31249F-3A60-4649-B9A4-939F61EF73FD}" presName="childText" presStyleLbl="bgAcc1" presStyleIdx="0" presStyleCnt="4" custScaleX="381515" custLinFactNeighborX="3987" custLinFactNeighborY="25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52B772-ED6C-4525-9BDA-E94D0014AC73}" type="pres">
      <dgm:prSet presAssocID="{BE16392B-4AAF-4201-BFCB-CD153F502B0D}" presName="Name13" presStyleLbl="parChTrans1D2" presStyleIdx="1" presStyleCnt="4"/>
      <dgm:spPr/>
      <dgm:t>
        <a:bodyPr/>
        <a:lstStyle/>
        <a:p>
          <a:endParaRPr lang="es-ES"/>
        </a:p>
      </dgm:t>
    </dgm:pt>
    <dgm:pt modelId="{D272A85F-0563-41F7-BCF7-474B24F3593C}" type="pres">
      <dgm:prSet presAssocID="{F9B7B164-4C52-4733-B5F5-E23D04C8863C}" presName="childText" presStyleLbl="bgAcc1" presStyleIdx="1" presStyleCnt="4" custScaleX="381515" custLinFactNeighborX="3987" custLinFactNeighborY="25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39FE08-9998-415C-BB99-AA465E30ACE5}" type="pres">
      <dgm:prSet presAssocID="{3A3F227C-C060-413E-AD79-FA6A890DAEA8}" presName="Name13" presStyleLbl="parChTrans1D2" presStyleIdx="2" presStyleCnt="4"/>
      <dgm:spPr/>
      <dgm:t>
        <a:bodyPr/>
        <a:lstStyle/>
        <a:p>
          <a:endParaRPr lang="es-ES"/>
        </a:p>
      </dgm:t>
    </dgm:pt>
    <dgm:pt modelId="{C80E29FD-CECA-4FF3-A770-B5FA07FBB9F6}" type="pres">
      <dgm:prSet presAssocID="{FF67EBF1-D1E0-49F6-A79C-33C551F87CAE}" presName="childText" presStyleLbl="bgAcc1" presStyleIdx="2" presStyleCnt="4" custScaleX="381515" custLinFactNeighborX="3987" custLinFactNeighborY="25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D4AD7C-3C68-4A60-9852-3E14928F813D}" type="pres">
      <dgm:prSet presAssocID="{4B3E54DB-3E05-4B8F-9BEF-3D1AEFD416A2}" presName="Name13" presStyleLbl="parChTrans1D2" presStyleIdx="3" presStyleCnt="4"/>
      <dgm:spPr/>
      <dgm:t>
        <a:bodyPr/>
        <a:lstStyle/>
        <a:p>
          <a:endParaRPr lang="es-ES"/>
        </a:p>
      </dgm:t>
    </dgm:pt>
    <dgm:pt modelId="{8EF601CA-03C5-4330-A1C1-DBC31BC1846C}" type="pres">
      <dgm:prSet presAssocID="{14D2DF69-4495-428F-A8B1-A05FE2E7D5C7}" presName="childText" presStyleLbl="bgAcc1" presStyleIdx="3" presStyleCnt="4" custScaleX="381515" custLinFactNeighborX="3987" custLinFactNeighborY="25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527EA48-F6B4-4909-A348-41A237A6B28D}" type="presOf" srcId="{8D1CFFCC-BE22-42C0-AC59-CD7C695AAE59}" destId="{EA7DC646-5D50-452E-85EC-DDF8198E1117}" srcOrd="1" destOrd="0" presId="urn:microsoft.com/office/officeart/2005/8/layout/hierarchy3"/>
    <dgm:cxn modelId="{659410B8-F18E-4987-B900-2D4786D0E18D}" type="presOf" srcId="{1A31249F-3A60-4649-B9A4-939F61EF73FD}" destId="{ED1F9A8F-EC81-49DD-984C-22914C6F4D03}" srcOrd="0" destOrd="0" presId="urn:microsoft.com/office/officeart/2005/8/layout/hierarchy3"/>
    <dgm:cxn modelId="{3853F70F-02DA-4224-85D6-1669AB93D937}" type="presOf" srcId="{A396FD22-6B8B-479A-9209-4354BE64C4AC}" destId="{3A309119-1838-4770-9394-AF49BE20438D}" srcOrd="1" destOrd="0" presId="urn:microsoft.com/office/officeart/2005/8/layout/hierarchy3"/>
    <dgm:cxn modelId="{8332C412-98E0-4E11-A6A7-C2C26B569032}" srcId="{8D1CFFCC-BE22-42C0-AC59-CD7C695AAE59}" destId="{14D2DF69-4495-428F-A8B1-A05FE2E7D5C7}" srcOrd="3" destOrd="0" parTransId="{4B3E54DB-3E05-4B8F-9BEF-3D1AEFD416A2}" sibTransId="{B26AA14F-4417-477D-84B6-755FC9D9CB72}"/>
    <dgm:cxn modelId="{52A48DC6-4D5C-4F45-8895-4B5D3BF05B68}" srcId="{8D1CFFCC-BE22-42C0-AC59-CD7C695AAE59}" destId="{1A31249F-3A60-4649-B9A4-939F61EF73FD}" srcOrd="0" destOrd="0" parTransId="{7CD62CAE-4D0D-48E8-8585-1C1C4140CEDC}" sibTransId="{47CC8B24-5E00-4C4D-A660-2F2B2500E02E}"/>
    <dgm:cxn modelId="{EB3FC00D-704A-4330-B590-4A45CE4CC001}" type="presOf" srcId="{BE16392B-4AAF-4201-BFCB-CD153F502B0D}" destId="{B252B772-ED6C-4525-9BDA-E94D0014AC73}" srcOrd="0" destOrd="0" presId="urn:microsoft.com/office/officeart/2005/8/layout/hierarchy3"/>
    <dgm:cxn modelId="{BCBA4BED-DC0A-429B-8D39-A08C36049AC0}" srcId="{8D1CFFCC-BE22-42C0-AC59-CD7C695AAE59}" destId="{F9B7B164-4C52-4733-B5F5-E23D04C8863C}" srcOrd="1" destOrd="0" parTransId="{BE16392B-4AAF-4201-BFCB-CD153F502B0D}" sibTransId="{71B8A41C-2F78-4559-96CC-93173413C229}"/>
    <dgm:cxn modelId="{6E7D33E6-3325-493F-BAA1-8893168BD65D}" type="presOf" srcId="{F9B7B164-4C52-4733-B5F5-E23D04C8863C}" destId="{D272A85F-0563-41F7-BCF7-474B24F3593C}" srcOrd="0" destOrd="0" presId="urn:microsoft.com/office/officeart/2005/8/layout/hierarchy3"/>
    <dgm:cxn modelId="{D3EEC07F-9FFB-46DA-9FB6-F2308210F21C}" type="presOf" srcId="{8F17DC88-B063-42E4-9114-6AE2E2C2C344}" destId="{D72AFF6A-D530-4893-B195-E1527771C865}" srcOrd="1" destOrd="0" presId="urn:microsoft.com/office/officeart/2005/8/layout/hierarchy3"/>
    <dgm:cxn modelId="{9100639A-7535-4FB8-B564-5BEE00226D80}" srcId="{B723E5AB-E2CF-4B9C-87AE-AE201BA4BCC6}" destId="{8F17DC88-B063-42E4-9114-6AE2E2C2C344}" srcOrd="0" destOrd="0" parTransId="{333D30FC-EB04-4625-932C-67CACA38D0BC}" sibTransId="{1EE1AA81-027D-4763-952A-54D6CE094D5F}"/>
    <dgm:cxn modelId="{32D55D1E-32E1-4F8E-BBCC-B8F4CD2EE5B3}" srcId="{B723E5AB-E2CF-4B9C-87AE-AE201BA4BCC6}" destId="{8D1CFFCC-BE22-42C0-AC59-CD7C695AAE59}" srcOrd="2" destOrd="0" parTransId="{8E4D8652-D04B-4848-992C-7856633011DF}" sibTransId="{B0EFA2B2-8F3A-4CC0-8D8E-238B169462A1}"/>
    <dgm:cxn modelId="{442ACDE5-A3FE-4775-B4AD-4113BA9859CD}" type="presOf" srcId="{8D1CFFCC-BE22-42C0-AC59-CD7C695AAE59}" destId="{043289B9-D5D3-4936-B05D-D43792C47384}" srcOrd="0" destOrd="0" presId="urn:microsoft.com/office/officeart/2005/8/layout/hierarchy3"/>
    <dgm:cxn modelId="{4232108D-995F-4843-A3C4-375ACA42866C}" type="presOf" srcId="{4B3E54DB-3E05-4B8F-9BEF-3D1AEFD416A2}" destId="{4AD4AD7C-3C68-4A60-9852-3E14928F813D}" srcOrd="0" destOrd="0" presId="urn:microsoft.com/office/officeart/2005/8/layout/hierarchy3"/>
    <dgm:cxn modelId="{DCDFAC1C-8EDF-41D1-B1CB-613537625818}" srcId="{B723E5AB-E2CF-4B9C-87AE-AE201BA4BCC6}" destId="{A396FD22-6B8B-479A-9209-4354BE64C4AC}" srcOrd="1" destOrd="0" parTransId="{4B8FCF4E-46F9-471C-9269-68CBEB33100B}" sibTransId="{2248BD88-3E1A-4BE4-90BD-65670D4F5B5F}"/>
    <dgm:cxn modelId="{B26EC86D-055D-43A2-A87D-0CCBF1996FAF}" type="presOf" srcId="{A396FD22-6B8B-479A-9209-4354BE64C4AC}" destId="{C1F9E8F1-F1D5-4D65-B2E4-0CD4FF7016FF}" srcOrd="0" destOrd="0" presId="urn:microsoft.com/office/officeart/2005/8/layout/hierarchy3"/>
    <dgm:cxn modelId="{B900D4E5-70B8-4FB8-B4F8-296F5E4658ED}" srcId="{8D1CFFCC-BE22-42C0-AC59-CD7C695AAE59}" destId="{FF67EBF1-D1E0-49F6-A79C-33C551F87CAE}" srcOrd="2" destOrd="0" parTransId="{3A3F227C-C060-413E-AD79-FA6A890DAEA8}" sibTransId="{BABCAC01-8EAC-42D7-A29D-B0FB430F3AC4}"/>
    <dgm:cxn modelId="{66B476AC-CF83-46A0-AC41-A41A6C28EB69}" type="presOf" srcId="{FF67EBF1-D1E0-49F6-A79C-33C551F87CAE}" destId="{C80E29FD-CECA-4FF3-A770-B5FA07FBB9F6}" srcOrd="0" destOrd="0" presId="urn:microsoft.com/office/officeart/2005/8/layout/hierarchy3"/>
    <dgm:cxn modelId="{296A6C1F-D43F-4FED-9E43-7E4698686042}" type="presOf" srcId="{14D2DF69-4495-428F-A8B1-A05FE2E7D5C7}" destId="{8EF601CA-03C5-4330-A1C1-DBC31BC1846C}" srcOrd="0" destOrd="0" presId="urn:microsoft.com/office/officeart/2005/8/layout/hierarchy3"/>
    <dgm:cxn modelId="{151E8584-4717-4761-AD80-0E009BA924C2}" type="presOf" srcId="{3A3F227C-C060-413E-AD79-FA6A890DAEA8}" destId="{0239FE08-9998-415C-BB99-AA465E30ACE5}" srcOrd="0" destOrd="0" presId="urn:microsoft.com/office/officeart/2005/8/layout/hierarchy3"/>
    <dgm:cxn modelId="{6D8A9152-32B8-49DA-B4E0-A62B48E76C88}" type="presOf" srcId="{7CD62CAE-4D0D-48E8-8585-1C1C4140CEDC}" destId="{7C09AC86-BB0C-4486-BA65-4DFFB870E64F}" srcOrd="0" destOrd="0" presId="urn:microsoft.com/office/officeart/2005/8/layout/hierarchy3"/>
    <dgm:cxn modelId="{902DF80C-554E-4153-BE53-C3403C119668}" type="presOf" srcId="{8F17DC88-B063-42E4-9114-6AE2E2C2C344}" destId="{6C68189A-9ACD-4F5A-BBA5-29886BB60A9D}" srcOrd="0" destOrd="0" presId="urn:microsoft.com/office/officeart/2005/8/layout/hierarchy3"/>
    <dgm:cxn modelId="{8E8FDE20-8447-4B38-9BA3-363522086D6D}" type="presOf" srcId="{B723E5AB-E2CF-4B9C-87AE-AE201BA4BCC6}" destId="{219C706A-BA87-4259-B09B-B03B795DB182}" srcOrd="0" destOrd="0" presId="urn:microsoft.com/office/officeart/2005/8/layout/hierarchy3"/>
    <dgm:cxn modelId="{6D15D9CF-D634-48B2-B8FB-1C1824C6C293}" type="presParOf" srcId="{219C706A-BA87-4259-B09B-B03B795DB182}" destId="{B0DB5CED-9E44-42AB-9E6E-D86BBDA4B699}" srcOrd="0" destOrd="0" presId="urn:microsoft.com/office/officeart/2005/8/layout/hierarchy3"/>
    <dgm:cxn modelId="{BA41F60B-699E-4345-82CB-1BB2C3938175}" type="presParOf" srcId="{B0DB5CED-9E44-42AB-9E6E-D86BBDA4B699}" destId="{B0F031E5-AD46-44F9-B277-9488328549D0}" srcOrd="0" destOrd="0" presId="urn:microsoft.com/office/officeart/2005/8/layout/hierarchy3"/>
    <dgm:cxn modelId="{A700FE26-3A1C-44C0-A771-13DBE01E9634}" type="presParOf" srcId="{B0F031E5-AD46-44F9-B277-9488328549D0}" destId="{6C68189A-9ACD-4F5A-BBA5-29886BB60A9D}" srcOrd="0" destOrd="0" presId="urn:microsoft.com/office/officeart/2005/8/layout/hierarchy3"/>
    <dgm:cxn modelId="{096BCD02-34BB-4E64-A3F8-AECD3E329C57}" type="presParOf" srcId="{B0F031E5-AD46-44F9-B277-9488328549D0}" destId="{D72AFF6A-D530-4893-B195-E1527771C865}" srcOrd="1" destOrd="0" presId="urn:microsoft.com/office/officeart/2005/8/layout/hierarchy3"/>
    <dgm:cxn modelId="{44577A76-5177-41C4-9307-40A012AB33F1}" type="presParOf" srcId="{B0DB5CED-9E44-42AB-9E6E-D86BBDA4B699}" destId="{5DB6412B-6283-41E7-824F-67EBDEFD68A8}" srcOrd="1" destOrd="0" presId="urn:microsoft.com/office/officeart/2005/8/layout/hierarchy3"/>
    <dgm:cxn modelId="{CA59A3F9-3BC1-40F5-A089-3EE977481A9D}" type="presParOf" srcId="{219C706A-BA87-4259-B09B-B03B795DB182}" destId="{04ABCCB2-439E-4420-89D7-85FA969ED8EA}" srcOrd="1" destOrd="0" presId="urn:microsoft.com/office/officeart/2005/8/layout/hierarchy3"/>
    <dgm:cxn modelId="{25544C85-CAD7-46E5-8BCB-738B6D971877}" type="presParOf" srcId="{04ABCCB2-439E-4420-89D7-85FA969ED8EA}" destId="{FD4BB87F-25DE-4D7A-9A79-024D764925AD}" srcOrd="0" destOrd="0" presId="urn:microsoft.com/office/officeart/2005/8/layout/hierarchy3"/>
    <dgm:cxn modelId="{B970DE1D-DB8A-4B01-8BEF-CAB572CCB725}" type="presParOf" srcId="{FD4BB87F-25DE-4D7A-9A79-024D764925AD}" destId="{C1F9E8F1-F1D5-4D65-B2E4-0CD4FF7016FF}" srcOrd="0" destOrd="0" presId="urn:microsoft.com/office/officeart/2005/8/layout/hierarchy3"/>
    <dgm:cxn modelId="{17C36C2D-75FF-4DF4-AD70-247CD417C0B3}" type="presParOf" srcId="{FD4BB87F-25DE-4D7A-9A79-024D764925AD}" destId="{3A309119-1838-4770-9394-AF49BE20438D}" srcOrd="1" destOrd="0" presId="urn:microsoft.com/office/officeart/2005/8/layout/hierarchy3"/>
    <dgm:cxn modelId="{EA70BC57-E981-40C6-82FE-22EF10F98044}" type="presParOf" srcId="{04ABCCB2-439E-4420-89D7-85FA969ED8EA}" destId="{D61CA1DF-40AF-44D0-9928-3550EE224B2C}" srcOrd="1" destOrd="0" presId="urn:microsoft.com/office/officeart/2005/8/layout/hierarchy3"/>
    <dgm:cxn modelId="{09D139D0-1863-4DDF-BE43-B28D6A037E1A}" type="presParOf" srcId="{219C706A-BA87-4259-B09B-B03B795DB182}" destId="{378F6199-4C8A-46DF-AE08-272BC058DBB3}" srcOrd="2" destOrd="0" presId="urn:microsoft.com/office/officeart/2005/8/layout/hierarchy3"/>
    <dgm:cxn modelId="{BF41F4BD-9A01-4822-952E-41A62B75B53E}" type="presParOf" srcId="{378F6199-4C8A-46DF-AE08-272BC058DBB3}" destId="{AB6C0600-9EF0-4B1C-99C1-62C5365C816F}" srcOrd="0" destOrd="0" presId="urn:microsoft.com/office/officeart/2005/8/layout/hierarchy3"/>
    <dgm:cxn modelId="{697B4877-58F2-43F3-9BF0-086BDB55F5E6}" type="presParOf" srcId="{AB6C0600-9EF0-4B1C-99C1-62C5365C816F}" destId="{043289B9-D5D3-4936-B05D-D43792C47384}" srcOrd="0" destOrd="0" presId="urn:microsoft.com/office/officeart/2005/8/layout/hierarchy3"/>
    <dgm:cxn modelId="{117B5460-364F-476C-AC83-5C71463C8382}" type="presParOf" srcId="{AB6C0600-9EF0-4B1C-99C1-62C5365C816F}" destId="{EA7DC646-5D50-452E-85EC-DDF8198E1117}" srcOrd="1" destOrd="0" presId="urn:microsoft.com/office/officeart/2005/8/layout/hierarchy3"/>
    <dgm:cxn modelId="{92AF22DF-7894-4CA1-B31B-5D8D45AB2174}" type="presParOf" srcId="{378F6199-4C8A-46DF-AE08-272BC058DBB3}" destId="{7D2EDF3E-5700-4E03-AE40-9654B5A68A56}" srcOrd="1" destOrd="0" presId="urn:microsoft.com/office/officeart/2005/8/layout/hierarchy3"/>
    <dgm:cxn modelId="{7CF7108A-573F-4CDC-A991-7EAB66FF87D4}" type="presParOf" srcId="{7D2EDF3E-5700-4E03-AE40-9654B5A68A56}" destId="{7C09AC86-BB0C-4486-BA65-4DFFB870E64F}" srcOrd="0" destOrd="0" presId="urn:microsoft.com/office/officeart/2005/8/layout/hierarchy3"/>
    <dgm:cxn modelId="{B87941DD-A7CE-4B74-B3E4-0EC405A82365}" type="presParOf" srcId="{7D2EDF3E-5700-4E03-AE40-9654B5A68A56}" destId="{ED1F9A8F-EC81-49DD-984C-22914C6F4D03}" srcOrd="1" destOrd="0" presId="urn:microsoft.com/office/officeart/2005/8/layout/hierarchy3"/>
    <dgm:cxn modelId="{A8E02D46-7F39-4AEB-BD2C-C4F4377EF5FE}" type="presParOf" srcId="{7D2EDF3E-5700-4E03-AE40-9654B5A68A56}" destId="{B252B772-ED6C-4525-9BDA-E94D0014AC73}" srcOrd="2" destOrd="0" presId="urn:microsoft.com/office/officeart/2005/8/layout/hierarchy3"/>
    <dgm:cxn modelId="{B67AE2EC-6326-4416-8B24-8BD16B82F5D4}" type="presParOf" srcId="{7D2EDF3E-5700-4E03-AE40-9654B5A68A56}" destId="{D272A85F-0563-41F7-BCF7-474B24F3593C}" srcOrd="3" destOrd="0" presId="urn:microsoft.com/office/officeart/2005/8/layout/hierarchy3"/>
    <dgm:cxn modelId="{8EF40117-D856-49E5-9A40-35451295C63B}" type="presParOf" srcId="{7D2EDF3E-5700-4E03-AE40-9654B5A68A56}" destId="{0239FE08-9998-415C-BB99-AA465E30ACE5}" srcOrd="4" destOrd="0" presId="urn:microsoft.com/office/officeart/2005/8/layout/hierarchy3"/>
    <dgm:cxn modelId="{2D968D46-2349-47B2-9A2C-C3C68A8D0009}" type="presParOf" srcId="{7D2EDF3E-5700-4E03-AE40-9654B5A68A56}" destId="{C80E29FD-CECA-4FF3-A770-B5FA07FBB9F6}" srcOrd="5" destOrd="0" presId="urn:microsoft.com/office/officeart/2005/8/layout/hierarchy3"/>
    <dgm:cxn modelId="{BF6B3367-F532-4823-85BE-9AE2DE56BB4B}" type="presParOf" srcId="{7D2EDF3E-5700-4E03-AE40-9654B5A68A56}" destId="{4AD4AD7C-3C68-4A60-9852-3E14928F813D}" srcOrd="6" destOrd="0" presId="urn:microsoft.com/office/officeart/2005/8/layout/hierarchy3"/>
    <dgm:cxn modelId="{1D068802-2F20-4478-8F70-6AC848E1EB1B}" type="presParOf" srcId="{7D2EDF3E-5700-4E03-AE40-9654B5A68A56}" destId="{8EF601CA-03C5-4330-A1C1-DBC31BC1846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37BF9995-D369-4932-B647-C5DE54192D5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CE6C7181-9886-412D-8EAC-B2F767694995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LA PRESENTACIÓN</a:t>
          </a:r>
          <a:endParaRPr lang="es-EC">
            <a:solidFill>
              <a:schemeClr val="tx1"/>
            </a:solidFill>
          </a:endParaRPr>
        </a:p>
      </dgm:t>
    </dgm:pt>
    <dgm:pt modelId="{DC544561-E8EC-4553-9A92-08D4CAD4A53C}" type="parTrans" cxnId="{27891812-A61C-4564-A392-25BE200ABD3B}">
      <dgm:prSet/>
      <dgm:spPr/>
      <dgm:t>
        <a:bodyPr/>
        <a:lstStyle/>
        <a:p>
          <a:endParaRPr lang="es-ES"/>
        </a:p>
      </dgm:t>
    </dgm:pt>
    <dgm:pt modelId="{999F6E36-77F8-4FFF-9B9E-2C2A614D04FA}" type="sibTrans" cxnId="{27891812-A61C-4564-A392-25BE200ABD3B}">
      <dgm:prSet/>
      <dgm:spPr/>
      <dgm:t>
        <a:bodyPr/>
        <a:lstStyle/>
        <a:p>
          <a:endParaRPr lang="es-ES"/>
        </a:p>
      </dgm:t>
    </dgm:pt>
    <dgm:pt modelId="{8B8C668F-2001-45A0-B7CE-446537B25F1A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Una información estadística adquiere más claridad cuando se presenta en la forma adecuada. </a:t>
          </a:r>
          <a:endParaRPr lang="es-EC">
            <a:solidFill>
              <a:schemeClr val="tx1"/>
            </a:solidFill>
          </a:endParaRPr>
        </a:p>
      </dgm:t>
    </dgm:pt>
    <dgm:pt modelId="{92509473-6D88-4AE9-87B2-9210F069830A}" type="parTrans" cxnId="{F055A199-78E6-4C00-9D3D-6646B17D1EA1}">
      <dgm:prSet/>
      <dgm:spPr/>
      <dgm:t>
        <a:bodyPr/>
        <a:lstStyle/>
        <a:p>
          <a:endParaRPr lang="es-ES"/>
        </a:p>
      </dgm:t>
    </dgm:pt>
    <dgm:pt modelId="{1CA883C0-3062-4BE1-A137-76AA62215955}" type="sibTrans" cxnId="{F055A199-78E6-4C00-9D3D-6646B17D1EA1}">
      <dgm:prSet/>
      <dgm:spPr/>
      <dgm:t>
        <a:bodyPr/>
        <a:lstStyle/>
        <a:p>
          <a:endParaRPr lang="es-ES"/>
        </a:p>
      </dgm:t>
    </dgm:pt>
    <dgm:pt modelId="{C6A72BB8-A144-499C-8F0E-74035B6FC7F8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Los cuadros, tablas y gráficos facilitan el análisis, pero se debe tener cuidado con las variables que se van a presentar y la forma de hacerlo. </a:t>
          </a:r>
          <a:endParaRPr lang="es-EC">
            <a:solidFill>
              <a:schemeClr val="tx1"/>
            </a:solidFill>
          </a:endParaRPr>
        </a:p>
      </dgm:t>
    </dgm:pt>
    <dgm:pt modelId="{6992C9B4-07DD-42CF-ACB4-9B55F8EFE77A}" type="parTrans" cxnId="{E3C91288-CC97-4DD4-A490-B6A42A774010}">
      <dgm:prSet/>
      <dgm:spPr/>
      <dgm:t>
        <a:bodyPr/>
        <a:lstStyle/>
        <a:p>
          <a:endParaRPr lang="es-ES"/>
        </a:p>
      </dgm:t>
    </dgm:pt>
    <dgm:pt modelId="{3EA4CA09-B813-4E7E-B614-3D1B06F76E56}" type="sibTrans" cxnId="{E3C91288-CC97-4DD4-A490-B6A42A774010}">
      <dgm:prSet/>
      <dgm:spPr/>
      <dgm:t>
        <a:bodyPr/>
        <a:lstStyle/>
        <a:p>
          <a:endParaRPr lang="es-ES"/>
        </a:p>
      </dgm:t>
    </dgm:pt>
    <dgm:pt modelId="{1D915200-D8F6-45AE-8405-08A71BCAD309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No es aconsejable saturar un informe con tablas y gráficos redundantes que, antes que claridad, crean confusión. </a:t>
          </a:r>
          <a:endParaRPr lang="es-EC">
            <a:solidFill>
              <a:schemeClr val="tx1"/>
            </a:solidFill>
          </a:endParaRPr>
        </a:p>
      </dgm:t>
    </dgm:pt>
    <dgm:pt modelId="{1F6D2407-071B-4B0C-81D7-DD076080126C}" type="parTrans" cxnId="{CA37BA82-0B25-415F-8730-444F9EACC7B4}">
      <dgm:prSet/>
      <dgm:spPr/>
      <dgm:t>
        <a:bodyPr/>
        <a:lstStyle/>
        <a:p>
          <a:endParaRPr lang="es-ES"/>
        </a:p>
      </dgm:t>
    </dgm:pt>
    <dgm:pt modelId="{2767507C-0B4F-43DC-86EB-0A8EBF763690}" type="sibTrans" cxnId="{CA37BA82-0B25-415F-8730-444F9EACC7B4}">
      <dgm:prSet/>
      <dgm:spPr/>
      <dgm:t>
        <a:bodyPr/>
        <a:lstStyle/>
        <a:p>
          <a:endParaRPr lang="es-ES"/>
        </a:p>
      </dgm:t>
    </dgm:pt>
    <dgm:pt modelId="{F68B23CF-2DE3-4456-B995-73D6D0205E99}" type="pres">
      <dgm:prSet presAssocID="{37BF9995-D369-4932-B647-C5DE54192D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05E4291-8C82-4578-84E0-D46131040237}" type="pres">
      <dgm:prSet presAssocID="{CE6C7181-9886-412D-8EAC-B2F767694995}" presName="root" presStyleCnt="0"/>
      <dgm:spPr/>
    </dgm:pt>
    <dgm:pt modelId="{F3713236-4D03-4726-87EF-85A2E2B0712E}" type="pres">
      <dgm:prSet presAssocID="{CE6C7181-9886-412D-8EAC-B2F767694995}" presName="rootComposite" presStyleCnt="0"/>
      <dgm:spPr/>
    </dgm:pt>
    <dgm:pt modelId="{B7808DCE-97A4-4F0F-8FB5-A7F4E303F7AB}" type="pres">
      <dgm:prSet presAssocID="{CE6C7181-9886-412D-8EAC-B2F767694995}" presName="rootText" presStyleLbl="node1" presStyleIdx="0" presStyleCnt="4" custScaleY="312544"/>
      <dgm:spPr/>
      <dgm:t>
        <a:bodyPr/>
        <a:lstStyle/>
        <a:p>
          <a:endParaRPr lang="es-ES"/>
        </a:p>
      </dgm:t>
    </dgm:pt>
    <dgm:pt modelId="{E2D2B935-8401-4E4B-8B23-DCA9AFB0E61B}" type="pres">
      <dgm:prSet presAssocID="{CE6C7181-9886-412D-8EAC-B2F767694995}" presName="rootConnector" presStyleLbl="node1" presStyleIdx="0" presStyleCnt="4"/>
      <dgm:spPr/>
      <dgm:t>
        <a:bodyPr/>
        <a:lstStyle/>
        <a:p>
          <a:endParaRPr lang="es-ES"/>
        </a:p>
      </dgm:t>
    </dgm:pt>
    <dgm:pt modelId="{C2161501-9ACF-4148-8D74-5AE5B7B2664B}" type="pres">
      <dgm:prSet presAssocID="{CE6C7181-9886-412D-8EAC-B2F767694995}" presName="childShape" presStyleCnt="0"/>
      <dgm:spPr/>
    </dgm:pt>
    <dgm:pt modelId="{E03F65AB-92DD-476C-ABB0-C9767606FDB1}" type="pres">
      <dgm:prSet presAssocID="{8B8C668F-2001-45A0-B7CE-446537B25F1A}" presName="root" presStyleCnt="0"/>
      <dgm:spPr/>
    </dgm:pt>
    <dgm:pt modelId="{8A57A9CC-37FA-4909-8C7A-F25AEB400E88}" type="pres">
      <dgm:prSet presAssocID="{8B8C668F-2001-45A0-B7CE-446537B25F1A}" presName="rootComposite" presStyleCnt="0"/>
      <dgm:spPr/>
    </dgm:pt>
    <dgm:pt modelId="{AF8ED338-E9AC-48AA-A0AD-60C6CC5C48F8}" type="pres">
      <dgm:prSet presAssocID="{8B8C668F-2001-45A0-B7CE-446537B25F1A}" presName="rootText" presStyleLbl="node1" presStyleIdx="1" presStyleCnt="4" custScaleY="312544"/>
      <dgm:spPr/>
      <dgm:t>
        <a:bodyPr/>
        <a:lstStyle/>
        <a:p>
          <a:endParaRPr lang="es-ES"/>
        </a:p>
      </dgm:t>
    </dgm:pt>
    <dgm:pt modelId="{EF969474-24D0-4094-BD52-744A9222BB79}" type="pres">
      <dgm:prSet presAssocID="{8B8C668F-2001-45A0-B7CE-446537B25F1A}" presName="rootConnector" presStyleLbl="node1" presStyleIdx="1" presStyleCnt="4"/>
      <dgm:spPr/>
      <dgm:t>
        <a:bodyPr/>
        <a:lstStyle/>
        <a:p>
          <a:endParaRPr lang="es-ES"/>
        </a:p>
      </dgm:t>
    </dgm:pt>
    <dgm:pt modelId="{F81C065A-68BD-4150-BBA7-C2BF810C2500}" type="pres">
      <dgm:prSet presAssocID="{8B8C668F-2001-45A0-B7CE-446537B25F1A}" presName="childShape" presStyleCnt="0"/>
      <dgm:spPr/>
    </dgm:pt>
    <dgm:pt modelId="{7622BDAB-DF79-4787-9713-29E3C8D0412A}" type="pres">
      <dgm:prSet presAssocID="{C6A72BB8-A144-499C-8F0E-74035B6FC7F8}" presName="root" presStyleCnt="0"/>
      <dgm:spPr/>
    </dgm:pt>
    <dgm:pt modelId="{A28222CC-808C-40B6-AF4E-F314BE2EE6CE}" type="pres">
      <dgm:prSet presAssocID="{C6A72BB8-A144-499C-8F0E-74035B6FC7F8}" presName="rootComposite" presStyleCnt="0"/>
      <dgm:spPr/>
    </dgm:pt>
    <dgm:pt modelId="{A60C0BB8-6ED6-4E67-9575-FD8B02A7B5E9}" type="pres">
      <dgm:prSet presAssocID="{C6A72BB8-A144-499C-8F0E-74035B6FC7F8}" presName="rootText" presStyleLbl="node1" presStyleIdx="2" presStyleCnt="4" custScaleY="312544"/>
      <dgm:spPr/>
      <dgm:t>
        <a:bodyPr/>
        <a:lstStyle/>
        <a:p>
          <a:endParaRPr lang="es-ES"/>
        </a:p>
      </dgm:t>
    </dgm:pt>
    <dgm:pt modelId="{2BC564BA-BF3B-4C2D-AA06-9E59D1BEE5A2}" type="pres">
      <dgm:prSet presAssocID="{C6A72BB8-A144-499C-8F0E-74035B6FC7F8}" presName="rootConnector" presStyleLbl="node1" presStyleIdx="2" presStyleCnt="4"/>
      <dgm:spPr/>
      <dgm:t>
        <a:bodyPr/>
        <a:lstStyle/>
        <a:p>
          <a:endParaRPr lang="es-ES"/>
        </a:p>
      </dgm:t>
    </dgm:pt>
    <dgm:pt modelId="{B7405914-1A85-4294-865A-286EC2A036FD}" type="pres">
      <dgm:prSet presAssocID="{C6A72BB8-A144-499C-8F0E-74035B6FC7F8}" presName="childShape" presStyleCnt="0"/>
      <dgm:spPr/>
    </dgm:pt>
    <dgm:pt modelId="{CBAD5DE6-7AE9-455F-842D-F52B4537D2F7}" type="pres">
      <dgm:prSet presAssocID="{1D915200-D8F6-45AE-8405-08A71BCAD309}" presName="root" presStyleCnt="0"/>
      <dgm:spPr/>
    </dgm:pt>
    <dgm:pt modelId="{0C6F7F11-A4E8-43B2-9C51-433329AD48F0}" type="pres">
      <dgm:prSet presAssocID="{1D915200-D8F6-45AE-8405-08A71BCAD309}" presName="rootComposite" presStyleCnt="0"/>
      <dgm:spPr/>
    </dgm:pt>
    <dgm:pt modelId="{99F3EA08-3B48-4F53-B70F-65E404FD04FD}" type="pres">
      <dgm:prSet presAssocID="{1D915200-D8F6-45AE-8405-08A71BCAD309}" presName="rootText" presStyleLbl="node1" presStyleIdx="3" presStyleCnt="4" custScaleY="312544"/>
      <dgm:spPr/>
      <dgm:t>
        <a:bodyPr/>
        <a:lstStyle/>
        <a:p>
          <a:endParaRPr lang="es-ES"/>
        </a:p>
      </dgm:t>
    </dgm:pt>
    <dgm:pt modelId="{88A68001-ADED-4AFC-9105-5640345E616C}" type="pres">
      <dgm:prSet presAssocID="{1D915200-D8F6-45AE-8405-08A71BCAD309}" presName="rootConnector" presStyleLbl="node1" presStyleIdx="3" presStyleCnt="4"/>
      <dgm:spPr/>
      <dgm:t>
        <a:bodyPr/>
        <a:lstStyle/>
        <a:p>
          <a:endParaRPr lang="es-ES"/>
        </a:p>
      </dgm:t>
    </dgm:pt>
    <dgm:pt modelId="{655A6B99-1E0D-47C3-B280-83483A5D0A52}" type="pres">
      <dgm:prSet presAssocID="{1D915200-D8F6-45AE-8405-08A71BCAD309}" presName="childShape" presStyleCnt="0"/>
      <dgm:spPr/>
    </dgm:pt>
  </dgm:ptLst>
  <dgm:cxnLst>
    <dgm:cxn modelId="{0B0E6CCD-6F9C-4954-8E37-9D22B98D9C69}" type="presOf" srcId="{1D915200-D8F6-45AE-8405-08A71BCAD309}" destId="{99F3EA08-3B48-4F53-B70F-65E404FD04FD}" srcOrd="0" destOrd="0" presId="urn:microsoft.com/office/officeart/2005/8/layout/hierarchy3"/>
    <dgm:cxn modelId="{75D2DD6C-711E-4C74-96AD-5397A9E5BA93}" type="presOf" srcId="{1D915200-D8F6-45AE-8405-08A71BCAD309}" destId="{88A68001-ADED-4AFC-9105-5640345E616C}" srcOrd="1" destOrd="0" presId="urn:microsoft.com/office/officeart/2005/8/layout/hierarchy3"/>
    <dgm:cxn modelId="{0A12D7E6-67AD-4D51-B215-72CD50C15427}" type="presOf" srcId="{37BF9995-D369-4932-B647-C5DE54192D5D}" destId="{F68B23CF-2DE3-4456-B995-73D6D0205E99}" srcOrd="0" destOrd="0" presId="urn:microsoft.com/office/officeart/2005/8/layout/hierarchy3"/>
    <dgm:cxn modelId="{EF16D413-EF52-4B10-BCF1-CD245B2938A7}" type="presOf" srcId="{CE6C7181-9886-412D-8EAC-B2F767694995}" destId="{E2D2B935-8401-4E4B-8B23-DCA9AFB0E61B}" srcOrd="1" destOrd="0" presId="urn:microsoft.com/office/officeart/2005/8/layout/hierarchy3"/>
    <dgm:cxn modelId="{7283B443-4786-47CF-964A-389CBB82BE40}" type="presOf" srcId="{C6A72BB8-A144-499C-8F0E-74035B6FC7F8}" destId="{2BC564BA-BF3B-4C2D-AA06-9E59D1BEE5A2}" srcOrd="1" destOrd="0" presId="urn:microsoft.com/office/officeart/2005/8/layout/hierarchy3"/>
    <dgm:cxn modelId="{F055A199-78E6-4C00-9D3D-6646B17D1EA1}" srcId="{37BF9995-D369-4932-B647-C5DE54192D5D}" destId="{8B8C668F-2001-45A0-B7CE-446537B25F1A}" srcOrd="1" destOrd="0" parTransId="{92509473-6D88-4AE9-87B2-9210F069830A}" sibTransId="{1CA883C0-3062-4BE1-A137-76AA62215955}"/>
    <dgm:cxn modelId="{C6AD8CCE-B98D-4299-8226-E39EA56333C6}" type="presOf" srcId="{CE6C7181-9886-412D-8EAC-B2F767694995}" destId="{B7808DCE-97A4-4F0F-8FB5-A7F4E303F7AB}" srcOrd="0" destOrd="0" presId="urn:microsoft.com/office/officeart/2005/8/layout/hierarchy3"/>
    <dgm:cxn modelId="{1B12366C-9480-424D-9A61-F4402A5E8D64}" type="presOf" srcId="{8B8C668F-2001-45A0-B7CE-446537B25F1A}" destId="{EF969474-24D0-4094-BD52-744A9222BB79}" srcOrd="1" destOrd="0" presId="urn:microsoft.com/office/officeart/2005/8/layout/hierarchy3"/>
    <dgm:cxn modelId="{794EC127-DCE8-462D-BC97-ACC871AC5815}" type="presOf" srcId="{C6A72BB8-A144-499C-8F0E-74035B6FC7F8}" destId="{A60C0BB8-6ED6-4E67-9575-FD8B02A7B5E9}" srcOrd="0" destOrd="0" presId="urn:microsoft.com/office/officeart/2005/8/layout/hierarchy3"/>
    <dgm:cxn modelId="{E3C91288-CC97-4DD4-A490-B6A42A774010}" srcId="{37BF9995-D369-4932-B647-C5DE54192D5D}" destId="{C6A72BB8-A144-499C-8F0E-74035B6FC7F8}" srcOrd="2" destOrd="0" parTransId="{6992C9B4-07DD-42CF-ACB4-9B55F8EFE77A}" sibTransId="{3EA4CA09-B813-4E7E-B614-3D1B06F76E56}"/>
    <dgm:cxn modelId="{27891812-A61C-4564-A392-25BE200ABD3B}" srcId="{37BF9995-D369-4932-B647-C5DE54192D5D}" destId="{CE6C7181-9886-412D-8EAC-B2F767694995}" srcOrd="0" destOrd="0" parTransId="{DC544561-E8EC-4553-9A92-08D4CAD4A53C}" sibTransId="{999F6E36-77F8-4FFF-9B9E-2C2A614D04FA}"/>
    <dgm:cxn modelId="{6E4E5DE6-E765-44F2-A190-DDBAD21B43AC}" type="presOf" srcId="{8B8C668F-2001-45A0-B7CE-446537B25F1A}" destId="{AF8ED338-E9AC-48AA-A0AD-60C6CC5C48F8}" srcOrd="0" destOrd="0" presId="urn:microsoft.com/office/officeart/2005/8/layout/hierarchy3"/>
    <dgm:cxn modelId="{CA37BA82-0B25-415F-8730-444F9EACC7B4}" srcId="{37BF9995-D369-4932-B647-C5DE54192D5D}" destId="{1D915200-D8F6-45AE-8405-08A71BCAD309}" srcOrd="3" destOrd="0" parTransId="{1F6D2407-071B-4B0C-81D7-DD076080126C}" sibTransId="{2767507C-0B4F-43DC-86EB-0A8EBF763690}"/>
    <dgm:cxn modelId="{414A88B3-1875-493B-910B-31939F44C3D9}" type="presParOf" srcId="{F68B23CF-2DE3-4456-B995-73D6D0205E99}" destId="{305E4291-8C82-4578-84E0-D46131040237}" srcOrd="0" destOrd="0" presId="urn:microsoft.com/office/officeart/2005/8/layout/hierarchy3"/>
    <dgm:cxn modelId="{5AC58DC6-6317-4517-B4E0-083FC3744193}" type="presParOf" srcId="{305E4291-8C82-4578-84E0-D46131040237}" destId="{F3713236-4D03-4726-87EF-85A2E2B0712E}" srcOrd="0" destOrd="0" presId="urn:microsoft.com/office/officeart/2005/8/layout/hierarchy3"/>
    <dgm:cxn modelId="{6C4B4E09-5C6D-4DAD-959F-13B3D7769819}" type="presParOf" srcId="{F3713236-4D03-4726-87EF-85A2E2B0712E}" destId="{B7808DCE-97A4-4F0F-8FB5-A7F4E303F7AB}" srcOrd="0" destOrd="0" presId="urn:microsoft.com/office/officeart/2005/8/layout/hierarchy3"/>
    <dgm:cxn modelId="{57FBE670-9421-455A-9A98-E7DC5861636E}" type="presParOf" srcId="{F3713236-4D03-4726-87EF-85A2E2B0712E}" destId="{E2D2B935-8401-4E4B-8B23-DCA9AFB0E61B}" srcOrd="1" destOrd="0" presId="urn:microsoft.com/office/officeart/2005/8/layout/hierarchy3"/>
    <dgm:cxn modelId="{C75CBB2A-2C79-402B-9899-09B018540235}" type="presParOf" srcId="{305E4291-8C82-4578-84E0-D46131040237}" destId="{C2161501-9ACF-4148-8D74-5AE5B7B2664B}" srcOrd="1" destOrd="0" presId="urn:microsoft.com/office/officeart/2005/8/layout/hierarchy3"/>
    <dgm:cxn modelId="{4C2CF2D4-1AD9-400F-B5FF-38EA7DFCAB74}" type="presParOf" srcId="{F68B23CF-2DE3-4456-B995-73D6D0205E99}" destId="{E03F65AB-92DD-476C-ABB0-C9767606FDB1}" srcOrd="1" destOrd="0" presId="urn:microsoft.com/office/officeart/2005/8/layout/hierarchy3"/>
    <dgm:cxn modelId="{BFCF317B-453C-45E8-B89B-597ACD7E6C3B}" type="presParOf" srcId="{E03F65AB-92DD-476C-ABB0-C9767606FDB1}" destId="{8A57A9CC-37FA-4909-8C7A-F25AEB400E88}" srcOrd="0" destOrd="0" presId="urn:microsoft.com/office/officeart/2005/8/layout/hierarchy3"/>
    <dgm:cxn modelId="{F1D7FA0D-0F07-4BC6-8419-788C15C029A8}" type="presParOf" srcId="{8A57A9CC-37FA-4909-8C7A-F25AEB400E88}" destId="{AF8ED338-E9AC-48AA-A0AD-60C6CC5C48F8}" srcOrd="0" destOrd="0" presId="urn:microsoft.com/office/officeart/2005/8/layout/hierarchy3"/>
    <dgm:cxn modelId="{8F974F34-97B5-48F7-B595-5BB897D3AA74}" type="presParOf" srcId="{8A57A9CC-37FA-4909-8C7A-F25AEB400E88}" destId="{EF969474-24D0-4094-BD52-744A9222BB79}" srcOrd="1" destOrd="0" presId="urn:microsoft.com/office/officeart/2005/8/layout/hierarchy3"/>
    <dgm:cxn modelId="{B3804D24-B9ED-4A23-AEC2-BA149881F89D}" type="presParOf" srcId="{E03F65AB-92DD-476C-ABB0-C9767606FDB1}" destId="{F81C065A-68BD-4150-BBA7-C2BF810C2500}" srcOrd="1" destOrd="0" presId="urn:microsoft.com/office/officeart/2005/8/layout/hierarchy3"/>
    <dgm:cxn modelId="{063F4F8A-366D-4EA9-9281-1F9E3C72B1B8}" type="presParOf" srcId="{F68B23CF-2DE3-4456-B995-73D6D0205E99}" destId="{7622BDAB-DF79-4787-9713-29E3C8D0412A}" srcOrd="2" destOrd="0" presId="urn:microsoft.com/office/officeart/2005/8/layout/hierarchy3"/>
    <dgm:cxn modelId="{D757D10A-6858-4FCF-AC5F-8489B5F3026D}" type="presParOf" srcId="{7622BDAB-DF79-4787-9713-29E3C8D0412A}" destId="{A28222CC-808C-40B6-AF4E-F314BE2EE6CE}" srcOrd="0" destOrd="0" presId="urn:microsoft.com/office/officeart/2005/8/layout/hierarchy3"/>
    <dgm:cxn modelId="{A6980D59-E7E7-4A2A-8E87-E52730B21DB2}" type="presParOf" srcId="{A28222CC-808C-40B6-AF4E-F314BE2EE6CE}" destId="{A60C0BB8-6ED6-4E67-9575-FD8B02A7B5E9}" srcOrd="0" destOrd="0" presId="urn:microsoft.com/office/officeart/2005/8/layout/hierarchy3"/>
    <dgm:cxn modelId="{FAA49EBE-4656-4430-8E82-24783BB8784D}" type="presParOf" srcId="{A28222CC-808C-40B6-AF4E-F314BE2EE6CE}" destId="{2BC564BA-BF3B-4C2D-AA06-9E59D1BEE5A2}" srcOrd="1" destOrd="0" presId="urn:microsoft.com/office/officeart/2005/8/layout/hierarchy3"/>
    <dgm:cxn modelId="{49F75C01-E9F7-4096-BE0F-DB6DE67470AE}" type="presParOf" srcId="{7622BDAB-DF79-4787-9713-29E3C8D0412A}" destId="{B7405914-1A85-4294-865A-286EC2A036FD}" srcOrd="1" destOrd="0" presId="urn:microsoft.com/office/officeart/2005/8/layout/hierarchy3"/>
    <dgm:cxn modelId="{CC4C32E5-48D9-448F-B90A-7BED22A46121}" type="presParOf" srcId="{F68B23CF-2DE3-4456-B995-73D6D0205E99}" destId="{CBAD5DE6-7AE9-455F-842D-F52B4537D2F7}" srcOrd="3" destOrd="0" presId="urn:microsoft.com/office/officeart/2005/8/layout/hierarchy3"/>
    <dgm:cxn modelId="{9AD518F5-4CC6-410C-95B4-1C42CFF0D761}" type="presParOf" srcId="{CBAD5DE6-7AE9-455F-842D-F52B4537D2F7}" destId="{0C6F7F11-A4E8-43B2-9C51-433329AD48F0}" srcOrd="0" destOrd="0" presId="urn:microsoft.com/office/officeart/2005/8/layout/hierarchy3"/>
    <dgm:cxn modelId="{42590E92-024C-417E-9083-3491F89640DC}" type="presParOf" srcId="{0C6F7F11-A4E8-43B2-9C51-433329AD48F0}" destId="{99F3EA08-3B48-4F53-B70F-65E404FD04FD}" srcOrd="0" destOrd="0" presId="urn:microsoft.com/office/officeart/2005/8/layout/hierarchy3"/>
    <dgm:cxn modelId="{571D1793-763F-4CD7-99C1-17CCD6CD0BAC}" type="presParOf" srcId="{0C6F7F11-A4E8-43B2-9C51-433329AD48F0}" destId="{88A68001-ADED-4AFC-9105-5640345E616C}" srcOrd="1" destOrd="0" presId="urn:microsoft.com/office/officeart/2005/8/layout/hierarchy3"/>
    <dgm:cxn modelId="{030038CE-E293-4D95-A8D2-BA31421C08D9}" type="presParOf" srcId="{CBAD5DE6-7AE9-455F-842D-F52B4537D2F7}" destId="{655A6B99-1E0D-47C3-B280-83483A5D0A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0E5771F8-68AF-4073-833E-8CFD9CAF97C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s-ES"/>
        </a:p>
      </dgm:t>
    </dgm:pt>
    <dgm:pt modelId="{88604C36-A8D3-4A21-9137-1DF9818B7D92}">
      <dgm:prSet/>
      <dgm:spPr/>
      <dgm:t>
        <a:bodyPr/>
        <a:lstStyle/>
        <a:p>
          <a:pPr rtl="0"/>
          <a:r>
            <a:rPr lang="es-EC" smtClean="0"/>
            <a:t>EL ANÁLISIS</a:t>
          </a:r>
          <a:endParaRPr lang="es-EC"/>
        </a:p>
      </dgm:t>
    </dgm:pt>
    <dgm:pt modelId="{22ADBC71-336E-44CE-AB75-6B5FE53BD242}" type="parTrans" cxnId="{4C684489-1DBF-488B-A790-A288158EDD25}">
      <dgm:prSet/>
      <dgm:spPr/>
      <dgm:t>
        <a:bodyPr/>
        <a:lstStyle/>
        <a:p>
          <a:endParaRPr lang="es-ES"/>
        </a:p>
      </dgm:t>
    </dgm:pt>
    <dgm:pt modelId="{444BBC3D-6446-4F3C-BE44-B17BC7FE6074}" type="sibTrans" cxnId="{4C684489-1DBF-488B-A790-A288158EDD25}">
      <dgm:prSet/>
      <dgm:spPr/>
      <dgm:t>
        <a:bodyPr/>
        <a:lstStyle/>
        <a:p>
          <a:endParaRPr lang="es-ES"/>
        </a:p>
      </dgm:t>
    </dgm:pt>
    <dgm:pt modelId="{01846278-C7F5-4D50-881A-8953C460B5DC}">
      <dgm:prSet/>
      <dgm:spPr/>
      <dgm:t>
        <a:bodyPr/>
        <a:lstStyle/>
        <a:p>
          <a:pPr rtl="0"/>
          <a:r>
            <a:rPr lang="es-EC" smtClean="0"/>
            <a:t>Es el análisis donde se cristaliza la investigación. </a:t>
          </a:r>
          <a:endParaRPr lang="es-EC"/>
        </a:p>
      </dgm:t>
    </dgm:pt>
    <dgm:pt modelId="{3C1255B9-64A1-4821-95D8-274418EB57DC}" type="parTrans" cxnId="{D380B608-CFDB-4419-8F64-0F832FEB0E8D}">
      <dgm:prSet/>
      <dgm:spPr/>
      <dgm:t>
        <a:bodyPr/>
        <a:lstStyle/>
        <a:p>
          <a:endParaRPr lang="es-ES"/>
        </a:p>
      </dgm:t>
    </dgm:pt>
    <dgm:pt modelId="{2B2375B5-C5D6-463E-B2EA-917E7B94ABDA}" type="sibTrans" cxnId="{D380B608-CFDB-4419-8F64-0F832FEB0E8D}">
      <dgm:prSet/>
      <dgm:spPr/>
      <dgm:t>
        <a:bodyPr/>
        <a:lstStyle/>
        <a:p>
          <a:endParaRPr lang="es-ES"/>
        </a:p>
      </dgm:t>
    </dgm:pt>
    <dgm:pt modelId="{C46D92D3-F9FC-48C4-9602-3C58F0447BDD}">
      <dgm:prSet/>
      <dgm:spPr/>
      <dgm:t>
        <a:bodyPr/>
        <a:lstStyle/>
        <a:p>
          <a:pPr rtl="0"/>
          <a:r>
            <a:rPr lang="es-EC" smtClean="0"/>
            <a:t>Esta es la fase de la determinación de los parámetros y estadísticos muestrales para las estimaciones e inferencias respecto a la población, el ajuste de modelos y las pruebas de las hipótesis planteadas, con el fin de establecer y redactar las conclusiones definitivas.</a:t>
          </a:r>
          <a:endParaRPr lang="es-EC"/>
        </a:p>
      </dgm:t>
    </dgm:pt>
    <dgm:pt modelId="{937B1DF4-4139-47D3-B98F-7C8479791094}" type="parTrans" cxnId="{A94D23A0-1214-4F68-A2E2-0B973B15D478}">
      <dgm:prSet/>
      <dgm:spPr/>
      <dgm:t>
        <a:bodyPr/>
        <a:lstStyle/>
        <a:p>
          <a:endParaRPr lang="es-ES"/>
        </a:p>
      </dgm:t>
    </dgm:pt>
    <dgm:pt modelId="{A3029A03-D4A1-4634-A778-E2C9405740A1}" type="sibTrans" cxnId="{A94D23A0-1214-4F68-A2E2-0B973B15D478}">
      <dgm:prSet/>
      <dgm:spPr/>
      <dgm:t>
        <a:bodyPr/>
        <a:lstStyle/>
        <a:p>
          <a:endParaRPr lang="es-ES"/>
        </a:p>
      </dgm:t>
    </dgm:pt>
    <dgm:pt modelId="{9AE71CFF-46A2-4D72-B07E-0DEB1BB730D7}" type="pres">
      <dgm:prSet presAssocID="{0E5771F8-68AF-4073-833E-8CFD9CAF97C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A5D7B71-D0DF-41EE-B7BC-D8DA8E8AB389}" type="pres">
      <dgm:prSet presAssocID="{88604C36-A8D3-4A21-9137-1DF9818B7D92}" presName="vertOne" presStyleCnt="0"/>
      <dgm:spPr/>
    </dgm:pt>
    <dgm:pt modelId="{44D54226-6030-445A-8C20-D4662B10F56A}" type="pres">
      <dgm:prSet presAssocID="{88604C36-A8D3-4A21-9137-1DF9818B7D92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024F17D-D8C1-415A-8174-0FC83E3C61A5}" type="pres">
      <dgm:prSet presAssocID="{88604C36-A8D3-4A21-9137-1DF9818B7D92}" presName="horzOne" presStyleCnt="0"/>
      <dgm:spPr/>
    </dgm:pt>
    <dgm:pt modelId="{6A8F9874-2A8B-4B21-85F8-2D00052E6535}" type="pres">
      <dgm:prSet presAssocID="{444BBC3D-6446-4F3C-BE44-B17BC7FE6074}" presName="sibSpaceOne" presStyleCnt="0"/>
      <dgm:spPr/>
    </dgm:pt>
    <dgm:pt modelId="{F5B461BE-4412-4E88-B480-720152B8993E}" type="pres">
      <dgm:prSet presAssocID="{01846278-C7F5-4D50-881A-8953C460B5DC}" presName="vertOne" presStyleCnt="0"/>
      <dgm:spPr/>
    </dgm:pt>
    <dgm:pt modelId="{BFE1B109-04E8-4879-B1B8-5BF4B9C72B60}" type="pres">
      <dgm:prSet presAssocID="{01846278-C7F5-4D50-881A-8953C460B5DC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CA33A31-E6A5-4846-9455-696D043EDD1D}" type="pres">
      <dgm:prSet presAssocID="{01846278-C7F5-4D50-881A-8953C460B5DC}" presName="horzOne" presStyleCnt="0"/>
      <dgm:spPr/>
    </dgm:pt>
    <dgm:pt modelId="{0860D1A9-2F03-4F21-B13C-40C2B6494287}" type="pres">
      <dgm:prSet presAssocID="{2B2375B5-C5D6-463E-B2EA-917E7B94ABDA}" presName="sibSpaceOne" presStyleCnt="0"/>
      <dgm:spPr/>
    </dgm:pt>
    <dgm:pt modelId="{B307B4F1-7A83-41D3-9BE1-272BA5A11897}" type="pres">
      <dgm:prSet presAssocID="{C46D92D3-F9FC-48C4-9602-3C58F0447BDD}" presName="vertOne" presStyleCnt="0"/>
      <dgm:spPr/>
    </dgm:pt>
    <dgm:pt modelId="{22C48B7C-A1F2-46C6-B05A-CEBD130A7B45}" type="pres">
      <dgm:prSet presAssocID="{C46D92D3-F9FC-48C4-9602-3C58F0447BDD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9E2D90E-4AA8-409E-B683-F4678D346B46}" type="pres">
      <dgm:prSet presAssocID="{C46D92D3-F9FC-48C4-9602-3C58F0447BDD}" presName="horzOne" presStyleCnt="0"/>
      <dgm:spPr/>
    </dgm:pt>
  </dgm:ptLst>
  <dgm:cxnLst>
    <dgm:cxn modelId="{4C684489-1DBF-488B-A790-A288158EDD25}" srcId="{0E5771F8-68AF-4073-833E-8CFD9CAF97C2}" destId="{88604C36-A8D3-4A21-9137-1DF9818B7D92}" srcOrd="0" destOrd="0" parTransId="{22ADBC71-336E-44CE-AB75-6B5FE53BD242}" sibTransId="{444BBC3D-6446-4F3C-BE44-B17BC7FE6074}"/>
    <dgm:cxn modelId="{9F274806-3936-4F3E-B4D3-CCF29C53322D}" type="presOf" srcId="{C46D92D3-F9FC-48C4-9602-3C58F0447BDD}" destId="{22C48B7C-A1F2-46C6-B05A-CEBD130A7B45}" srcOrd="0" destOrd="0" presId="urn:microsoft.com/office/officeart/2005/8/layout/hierarchy4"/>
    <dgm:cxn modelId="{D293385F-0EB9-47C9-9403-78219855C4AF}" type="presOf" srcId="{88604C36-A8D3-4A21-9137-1DF9818B7D92}" destId="{44D54226-6030-445A-8C20-D4662B10F56A}" srcOrd="0" destOrd="0" presId="urn:microsoft.com/office/officeart/2005/8/layout/hierarchy4"/>
    <dgm:cxn modelId="{A94D23A0-1214-4F68-A2E2-0B973B15D478}" srcId="{0E5771F8-68AF-4073-833E-8CFD9CAF97C2}" destId="{C46D92D3-F9FC-48C4-9602-3C58F0447BDD}" srcOrd="2" destOrd="0" parTransId="{937B1DF4-4139-47D3-B98F-7C8479791094}" sibTransId="{A3029A03-D4A1-4634-A778-E2C9405740A1}"/>
    <dgm:cxn modelId="{B40841A5-1258-4081-BA61-768888DCC8B5}" type="presOf" srcId="{01846278-C7F5-4D50-881A-8953C460B5DC}" destId="{BFE1B109-04E8-4879-B1B8-5BF4B9C72B60}" srcOrd="0" destOrd="0" presId="urn:microsoft.com/office/officeart/2005/8/layout/hierarchy4"/>
    <dgm:cxn modelId="{51614009-BDB8-42CC-93D3-DB3DD9BEF2D8}" type="presOf" srcId="{0E5771F8-68AF-4073-833E-8CFD9CAF97C2}" destId="{9AE71CFF-46A2-4D72-B07E-0DEB1BB730D7}" srcOrd="0" destOrd="0" presId="urn:microsoft.com/office/officeart/2005/8/layout/hierarchy4"/>
    <dgm:cxn modelId="{D380B608-CFDB-4419-8F64-0F832FEB0E8D}" srcId="{0E5771F8-68AF-4073-833E-8CFD9CAF97C2}" destId="{01846278-C7F5-4D50-881A-8953C460B5DC}" srcOrd="1" destOrd="0" parTransId="{3C1255B9-64A1-4821-95D8-274418EB57DC}" sibTransId="{2B2375B5-C5D6-463E-B2EA-917E7B94ABDA}"/>
    <dgm:cxn modelId="{F93227F0-BE53-4033-9DED-E6254F6CDA76}" type="presParOf" srcId="{9AE71CFF-46A2-4D72-B07E-0DEB1BB730D7}" destId="{1A5D7B71-D0DF-41EE-B7BC-D8DA8E8AB389}" srcOrd="0" destOrd="0" presId="urn:microsoft.com/office/officeart/2005/8/layout/hierarchy4"/>
    <dgm:cxn modelId="{8FE4ADCA-0101-470A-A3C5-0B7138B00779}" type="presParOf" srcId="{1A5D7B71-D0DF-41EE-B7BC-D8DA8E8AB389}" destId="{44D54226-6030-445A-8C20-D4662B10F56A}" srcOrd="0" destOrd="0" presId="urn:microsoft.com/office/officeart/2005/8/layout/hierarchy4"/>
    <dgm:cxn modelId="{7C98960A-2DDB-4DC7-BC08-A038B935B487}" type="presParOf" srcId="{1A5D7B71-D0DF-41EE-B7BC-D8DA8E8AB389}" destId="{B024F17D-D8C1-415A-8174-0FC83E3C61A5}" srcOrd="1" destOrd="0" presId="urn:microsoft.com/office/officeart/2005/8/layout/hierarchy4"/>
    <dgm:cxn modelId="{FAA320CE-F296-46DB-A708-2FB242DB3603}" type="presParOf" srcId="{9AE71CFF-46A2-4D72-B07E-0DEB1BB730D7}" destId="{6A8F9874-2A8B-4B21-85F8-2D00052E6535}" srcOrd="1" destOrd="0" presId="urn:microsoft.com/office/officeart/2005/8/layout/hierarchy4"/>
    <dgm:cxn modelId="{D2823671-FB64-48B7-A21F-7A1333D0F829}" type="presParOf" srcId="{9AE71CFF-46A2-4D72-B07E-0DEB1BB730D7}" destId="{F5B461BE-4412-4E88-B480-720152B8993E}" srcOrd="2" destOrd="0" presId="urn:microsoft.com/office/officeart/2005/8/layout/hierarchy4"/>
    <dgm:cxn modelId="{92746487-A6F5-4A02-AB53-D824172CB982}" type="presParOf" srcId="{F5B461BE-4412-4E88-B480-720152B8993E}" destId="{BFE1B109-04E8-4879-B1B8-5BF4B9C72B60}" srcOrd="0" destOrd="0" presId="urn:microsoft.com/office/officeart/2005/8/layout/hierarchy4"/>
    <dgm:cxn modelId="{069D8629-EB87-40AF-AC39-52547FA54E22}" type="presParOf" srcId="{F5B461BE-4412-4E88-B480-720152B8993E}" destId="{4CA33A31-E6A5-4846-9455-696D043EDD1D}" srcOrd="1" destOrd="0" presId="urn:microsoft.com/office/officeart/2005/8/layout/hierarchy4"/>
    <dgm:cxn modelId="{B4EA47E4-A1D4-4492-970F-065442AA6074}" type="presParOf" srcId="{9AE71CFF-46A2-4D72-B07E-0DEB1BB730D7}" destId="{0860D1A9-2F03-4F21-B13C-40C2B6494287}" srcOrd="3" destOrd="0" presId="urn:microsoft.com/office/officeart/2005/8/layout/hierarchy4"/>
    <dgm:cxn modelId="{C9859E3A-F772-4011-8AB1-9DD488017FE1}" type="presParOf" srcId="{9AE71CFF-46A2-4D72-B07E-0DEB1BB730D7}" destId="{B307B4F1-7A83-41D3-9BE1-272BA5A11897}" srcOrd="4" destOrd="0" presId="urn:microsoft.com/office/officeart/2005/8/layout/hierarchy4"/>
    <dgm:cxn modelId="{562E3FA8-D97D-4C63-AF0C-CC925E28EBEA}" type="presParOf" srcId="{B307B4F1-7A83-41D3-9BE1-272BA5A11897}" destId="{22C48B7C-A1F2-46C6-B05A-CEBD130A7B45}" srcOrd="0" destOrd="0" presId="urn:microsoft.com/office/officeart/2005/8/layout/hierarchy4"/>
    <dgm:cxn modelId="{664D218D-A44B-4954-8109-55B59E5CE675}" type="presParOf" srcId="{B307B4F1-7A83-41D3-9BE1-272BA5A11897}" destId="{89E2D90E-4AA8-409E-B683-F4678D346B4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140AD118-663F-4044-85EC-D8C44F076B03}" type="doc">
      <dgm:prSet loTypeId="urn:microsoft.com/office/officeart/2005/8/layout/hierarchy4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18699E99-5E73-4C7F-A795-2AE16C173483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PUBLICACIÓN</a:t>
          </a:r>
          <a:endParaRPr lang="es-EC">
            <a:solidFill>
              <a:schemeClr val="tx1"/>
            </a:solidFill>
          </a:endParaRPr>
        </a:p>
      </dgm:t>
    </dgm:pt>
    <dgm:pt modelId="{1AECBDAE-F9E3-421A-9D1C-EB40FB9C96F0}" type="parTrans" cxnId="{800B7619-BE90-4055-AD48-6A93C0C7D037}">
      <dgm:prSet/>
      <dgm:spPr/>
      <dgm:t>
        <a:bodyPr/>
        <a:lstStyle/>
        <a:p>
          <a:endParaRPr lang="es-ES"/>
        </a:p>
      </dgm:t>
    </dgm:pt>
    <dgm:pt modelId="{F57B85B2-B15B-4ACF-9F46-B3905B47E2EC}" type="sibTrans" cxnId="{800B7619-BE90-4055-AD48-6A93C0C7D037}">
      <dgm:prSet/>
      <dgm:spPr/>
      <dgm:t>
        <a:bodyPr/>
        <a:lstStyle/>
        <a:p>
          <a:endParaRPr lang="es-ES"/>
        </a:p>
      </dgm:t>
    </dgm:pt>
    <dgm:pt modelId="{55061BFA-9363-4638-AAF8-F5EB1CDF91A0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Toda conclusión es digna de ser comunicada a un auditorio. </a:t>
          </a:r>
          <a:endParaRPr lang="es-EC">
            <a:solidFill>
              <a:schemeClr val="tx1"/>
            </a:solidFill>
          </a:endParaRPr>
        </a:p>
      </dgm:t>
    </dgm:pt>
    <dgm:pt modelId="{1B6A591F-E774-4D7E-9BDA-4785FC88C7AE}" type="parTrans" cxnId="{4DB7F81B-A08F-4DD4-9E68-599A7711B281}">
      <dgm:prSet/>
      <dgm:spPr/>
      <dgm:t>
        <a:bodyPr/>
        <a:lstStyle/>
        <a:p>
          <a:endParaRPr lang="es-ES"/>
        </a:p>
      </dgm:t>
    </dgm:pt>
    <dgm:pt modelId="{05D00428-E48D-4DDA-BFC7-62275C871DCC}" type="sibTrans" cxnId="{4DB7F81B-A08F-4DD4-9E68-599A7711B281}">
      <dgm:prSet/>
      <dgm:spPr/>
      <dgm:t>
        <a:bodyPr/>
        <a:lstStyle/>
        <a:p>
          <a:endParaRPr lang="es-ES"/>
        </a:p>
      </dgm:t>
    </dgm:pt>
    <dgm:pt modelId="{0A4C4D1C-3524-4A41-851B-D717CEDF1204}">
      <dgm:prSet/>
      <dgm:spPr/>
      <dgm:t>
        <a:bodyPr/>
        <a:lstStyle/>
        <a:p>
          <a:pPr rtl="0"/>
          <a:r>
            <a:rPr lang="es-EC" smtClean="0">
              <a:solidFill>
                <a:schemeClr val="tx1"/>
              </a:solidFill>
            </a:rPr>
            <a:t>Es más, hay otros estudiosos del mismo problema a quienes se les puede aportar información, conocimientos y otros puntos de vista acerca de él.</a:t>
          </a:r>
          <a:endParaRPr lang="es-EC">
            <a:solidFill>
              <a:schemeClr val="tx1"/>
            </a:solidFill>
          </a:endParaRPr>
        </a:p>
      </dgm:t>
    </dgm:pt>
    <dgm:pt modelId="{592E1C6F-31E8-4584-814F-F0281788F215}" type="parTrans" cxnId="{D57E691E-B01A-4F59-A2C9-B03B2F46285F}">
      <dgm:prSet/>
      <dgm:spPr/>
      <dgm:t>
        <a:bodyPr/>
        <a:lstStyle/>
        <a:p>
          <a:endParaRPr lang="es-ES"/>
        </a:p>
      </dgm:t>
    </dgm:pt>
    <dgm:pt modelId="{55D692F5-B8D2-4B00-89B2-AC604B1FA5E6}" type="sibTrans" cxnId="{D57E691E-B01A-4F59-A2C9-B03B2F46285F}">
      <dgm:prSet/>
      <dgm:spPr/>
      <dgm:t>
        <a:bodyPr/>
        <a:lstStyle/>
        <a:p>
          <a:endParaRPr lang="es-ES"/>
        </a:p>
      </dgm:t>
    </dgm:pt>
    <dgm:pt modelId="{EDF240FE-51BD-4430-AFA7-7F21586E4058}" type="pres">
      <dgm:prSet presAssocID="{140AD118-663F-4044-85EC-D8C44F076B0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AE35334-6D38-4E3D-BCAB-9C4BE3AEBFEA}" type="pres">
      <dgm:prSet presAssocID="{18699E99-5E73-4C7F-A795-2AE16C173483}" presName="vertOne" presStyleCnt="0"/>
      <dgm:spPr/>
    </dgm:pt>
    <dgm:pt modelId="{AD046F31-B920-4747-AD6E-3FAF17E0C361}" type="pres">
      <dgm:prSet presAssocID="{18699E99-5E73-4C7F-A795-2AE16C17348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DA99D2-B8C0-41C6-BE33-DA4A7EB44CA0}" type="pres">
      <dgm:prSet presAssocID="{18699E99-5E73-4C7F-A795-2AE16C173483}" presName="parTransOne" presStyleCnt="0"/>
      <dgm:spPr/>
    </dgm:pt>
    <dgm:pt modelId="{9B6783C8-C3E8-470E-9C24-1D84A3DC85C7}" type="pres">
      <dgm:prSet presAssocID="{18699E99-5E73-4C7F-A795-2AE16C173483}" presName="horzOne" presStyleCnt="0"/>
      <dgm:spPr/>
    </dgm:pt>
    <dgm:pt modelId="{8BD43E9D-6A9E-4C09-BF75-D6AA6CC3B6D5}" type="pres">
      <dgm:prSet presAssocID="{55061BFA-9363-4638-AAF8-F5EB1CDF91A0}" presName="vertTwo" presStyleCnt="0"/>
      <dgm:spPr/>
    </dgm:pt>
    <dgm:pt modelId="{0868A73D-89E6-402F-8046-5A4A0F9F380E}" type="pres">
      <dgm:prSet presAssocID="{55061BFA-9363-4638-AAF8-F5EB1CDF91A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DC747FC-A569-4287-BC02-241031F849C8}" type="pres">
      <dgm:prSet presAssocID="{55061BFA-9363-4638-AAF8-F5EB1CDF91A0}" presName="horzTwo" presStyleCnt="0"/>
      <dgm:spPr/>
    </dgm:pt>
    <dgm:pt modelId="{8A729EBB-B621-4E51-9C93-CF360FFD34C7}" type="pres">
      <dgm:prSet presAssocID="{05D00428-E48D-4DDA-BFC7-62275C871DCC}" presName="sibSpaceTwo" presStyleCnt="0"/>
      <dgm:spPr/>
    </dgm:pt>
    <dgm:pt modelId="{C1D9FBBE-DE35-4D25-BC0C-57B7200592B7}" type="pres">
      <dgm:prSet presAssocID="{0A4C4D1C-3524-4A41-851B-D717CEDF1204}" presName="vertTwo" presStyleCnt="0"/>
      <dgm:spPr/>
    </dgm:pt>
    <dgm:pt modelId="{3EBDD801-9EDD-496A-B2D4-17BAF1DE9873}" type="pres">
      <dgm:prSet presAssocID="{0A4C4D1C-3524-4A41-851B-D717CEDF120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B09E09-D329-427C-80C6-8F715FC17E85}" type="pres">
      <dgm:prSet presAssocID="{0A4C4D1C-3524-4A41-851B-D717CEDF1204}" presName="horzTwo" presStyleCnt="0"/>
      <dgm:spPr/>
    </dgm:pt>
  </dgm:ptLst>
  <dgm:cxnLst>
    <dgm:cxn modelId="{4DB7F81B-A08F-4DD4-9E68-599A7711B281}" srcId="{18699E99-5E73-4C7F-A795-2AE16C173483}" destId="{55061BFA-9363-4638-AAF8-F5EB1CDF91A0}" srcOrd="0" destOrd="0" parTransId="{1B6A591F-E774-4D7E-9BDA-4785FC88C7AE}" sibTransId="{05D00428-E48D-4DDA-BFC7-62275C871DCC}"/>
    <dgm:cxn modelId="{2CA25035-EB4F-406E-8B64-E1CA7E892F4B}" type="presOf" srcId="{0A4C4D1C-3524-4A41-851B-D717CEDF1204}" destId="{3EBDD801-9EDD-496A-B2D4-17BAF1DE9873}" srcOrd="0" destOrd="0" presId="urn:microsoft.com/office/officeart/2005/8/layout/hierarchy4"/>
    <dgm:cxn modelId="{19B23171-9147-4D12-B3F0-0837DD1FFBDD}" type="presOf" srcId="{18699E99-5E73-4C7F-A795-2AE16C173483}" destId="{AD046F31-B920-4747-AD6E-3FAF17E0C361}" srcOrd="0" destOrd="0" presId="urn:microsoft.com/office/officeart/2005/8/layout/hierarchy4"/>
    <dgm:cxn modelId="{267FC8B0-48EA-4E33-86D3-EE6E5175C7ED}" type="presOf" srcId="{55061BFA-9363-4638-AAF8-F5EB1CDF91A0}" destId="{0868A73D-89E6-402F-8046-5A4A0F9F380E}" srcOrd="0" destOrd="0" presId="urn:microsoft.com/office/officeart/2005/8/layout/hierarchy4"/>
    <dgm:cxn modelId="{800B7619-BE90-4055-AD48-6A93C0C7D037}" srcId="{140AD118-663F-4044-85EC-D8C44F076B03}" destId="{18699E99-5E73-4C7F-A795-2AE16C173483}" srcOrd="0" destOrd="0" parTransId="{1AECBDAE-F9E3-421A-9D1C-EB40FB9C96F0}" sibTransId="{F57B85B2-B15B-4ACF-9F46-B3905B47E2EC}"/>
    <dgm:cxn modelId="{D57E691E-B01A-4F59-A2C9-B03B2F46285F}" srcId="{18699E99-5E73-4C7F-A795-2AE16C173483}" destId="{0A4C4D1C-3524-4A41-851B-D717CEDF1204}" srcOrd="1" destOrd="0" parTransId="{592E1C6F-31E8-4584-814F-F0281788F215}" sibTransId="{55D692F5-B8D2-4B00-89B2-AC604B1FA5E6}"/>
    <dgm:cxn modelId="{A90DD032-B0BB-4D3D-89A1-20C68740B29B}" type="presOf" srcId="{140AD118-663F-4044-85EC-D8C44F076B03}" destId="{EDF240FE-51BD-4430-AFA7-7F21586E4058}" srcOrd="0" destOrd="0" presId="urn:microsoft.com/office/officeart/2005/8/layout/hierarchy4"/>
    <dgm:cxn modelId="{0A480DE5-85A1-4D41-985B-EF1395EDF005}" type="presParOf" srcId="{EDF240FE-51BD-4430-AFA7-7F21586E4058}" destId="{CAE35334-6D38-4E3D-BCAB-9C4BE3AEBFEA}" srcOrd="0" destOrd="0" presId="urn:microsoft.com/office/officeart/2005/8/layout/hierarchy4"/>
    <dgm:cxn modelId="{21D04FE7-984B-4CDB-8018-C66AAEAE07BA}" type="presParOf" srcId="{CAE35334-6D38-4E3D-BCAB-9C4BE3AEBFEA}" destId="{AD046F31-B920-4747-AD6E-3FAF17E0C361}" srcOrd="0" destOrd="0" presId="urn:microsoft.com/office/officeart/2005/8/layout/hierarchy4"/>
    <dgm:cxn modelId="{081B4930-322E-48F2-AFE3-11BD40976602}" type="presParOf" srcId="{CAE35334-6D38-4E3D-BCAB-9C4BE3AEBFEA}" destId="{A3DA99D2-B8C0-41C6-BE33-DA4A7EB44CA0}" srcOrd="1" destOrd="0" presId="urn:microsoft.com/office/officeart/2005/8/layout/hierarchy4"/>
    <dgm:cxn modelId="{60DD392B-C2DB-4500-853C-B99BFF54F1FE}" type="presParOf" srcId="{CAE35334-6D38-4E3D-BCAB-9C4BE3AEBFEA}" destId="{9B6783C8-C3E8-470E-9C24-1D84A3DC85C7}" srcOrd="2" destOrd="0" presId="urn:microsoft.com/office/officeart/2005/8/layout/hierarchy4"/>
    <dgm:cxn modelId="{00BC764F-76EE-4840-A8A7-3A41FBB63933}" type="presParOf" srcId="{9B6783C8-C3E8-470E-9C24-1D84A3DC85C7}" destId="{8BD43E9D-6A9E-4C09-BF75-D6AA6CC3B6D5}" srcOrd="0" destOrd="0" presId="urn:microsoft.com/office/officeart/2005/8/layout/hierarchy4"/>
    <dgm:cxn modelId="{66F64C0D-D9E2-4CF3-826C-2FD85C0CD6D4}" type="presParOf" srcId="{8BD43E9D-6A9E-4C09-BF75-D6AA6CC3B6D5}" destId="{0868A73D-89E6-402F-8046-5A4A0F9F380E}" srcOrd="0" destOrd="0" presId="urn:microsoft.com/office/officeart/2005/8/layout/hierarchy4"/>
    <dgm:cxn modelId="{EA6EAA7E-E11C-4DC5-B5DA-40BF597C3277}" type="presParOf" srcId="{8BD43E9D-6A9E-4C09-BF75-D6AA6CC3B6D5}" destId="{EDC747FC-A569-4287-BC02-241031F849C8}" srcOrd="1" destOrd="0" presId="urn:microsoft.com/office/officeart/2005/8/layout/hierarchy4"/>
    <dgm:cxn modelId="{2E3D1C14-9AB5-49A4-8B5F-006C65232932}" type="presParOf" srcId="{9B6783C8-C3E8-470E-9C24-1D84A3DC85C7}" destId="{8A729EBB-B621-4E51-9C93-CF360FFD34C7}" srcOrd="1" destOrd="0" presId="urn:microsoft.com/office/officeart/2005/8/layout/hierarchy4"/>
    <dgm:cxn modelId="{F0B42567-4450-4B86-8307-2362F1669E62}" type="presParOf" srcId="{9B6783C8-C3E8-470E-9C24-1D84A3DC85C7}" destId="{C1D9FBBE-DE35-4D25-BC0C-57B7200592B7}" srcOrd="2" destOrd="0" presId="urn:microsoft.com/office/officeart/2005/8/layout/hierarchy4"/>
    <dgm:cxn modelId="{E20159ED-2963-4E02-B424-BFC743D2D49E}" type="presParOf" srcId="{C1D9FBBE-DE35-4D25-BC0C-57B7200592B7}" destId="{3EBDD801-9EDD-496A-B2D4-17BAF1DE9873}" srcOrd="0" destOrd="0" presId="urn:microsoft.com/office/officeart/2005/8/layout/hierarchy4"/>
    <dgm:cxn modelId="{1E42FCD6-4471-406F-A34D-0527C5507EC5}" type="presParOf" srcId="{C1D9FBBE-DE35-4D25-BC0C-57B7200592B7}" destId="{4BB09E09-D329-427C-80C6-8F715FC17E8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12E517-3DB9-4393-8109-F395C1E0F700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CD31FFAC-95EA-4614-9E71-7483771258D3}">
      <dgm:prSet/>
      <dgm:spPr/>
      <dgm:t>
        <a:bodyPr/>
        <a:lstStyle/>
        <a:p>
          <a:pPr rtl="0"/>
          <a:r>
            <a:rPr lang="es-EC" smtClean="0"/>
            <a:t>Ciencia que recoge, organiza, presenta, analiza e interpreta datos con el fin de propiciar la toma de decisiones más eficaz.</a:t>
          </a:r>
          <a:endParaRPr lang="es-EC"/>
        </a:p>
      </dgm:t>
    </dgm:pt>
    <dgm:pt modelId="{A7BCD215-39A2-45AA-A756-2E6318C17FCA}" type="parTrans" cxnId="{D253DDA2-CDAE-4F7D-9AF2-B9D4B7A99160}">
      <dgm:prSet/>
      <dgm:spPr/>
      <dgm:t>
        <a:bodyPr/>
        <a:lstStyle/>
        <a:p>
          <a:endParaRPr lang="es-ES"/>
        </a:p>
      </dgm:t>
    </dgm:pt>
    <dgm:pt modelId="{802290CB-300F-45BB-BDD6-DA7CD57B88DC}" type="sibTrans" cxnId="{D253DDA2-CDAE-4F7D-9AF2-B9D4B7A99160}">
      <dgm:prSet/>
      <dgm:spPr/>
      <dgm:t>
        <a:bodyPr/>
        <a:lstStyle/>
        <a:p>
          <a:endParaRPr lang="es-ES"/>
        </a:p>
      </dgm:t>
    </dgm:pt>
    <dgm:pt modelId="{488C5C9A-35A2-47AC-B10F-D555C69C4998}" type="pres">
      <dgm:prSet presAssocID="{1112E517-3DB9-4393-8109-F395C1E0F70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5CCF3CB-A545-4BFD-95AA-86D9BAE67999}" type="pres">
      <dgm:prSet presAssocID="{CD31FFAC-95EA-4614-9E71-7483771258D3}" presName="circ1TxSh" presStyleLbl="vennNode1" presStyleIdx="0" presStyleCnt="1" custScaleX="161746"/>
      <dgm:spPr/>
      <dgm:t>
        <a:bodyPr/>
        <a:lstStyle/>
        <a:p>
          <a:endParaRPr lang="es-ES"/>
        </a:p>
      </dgm:t>
    </dgm:pt>
  </dgm:ptLst>
  <dgm:cxnLst>
    <dgm:cxn modelId="{D253DDA2-CDAE-4F7D-9AF2-B9D4B7A99160}" srcId="{1112E517-3DB9-4393-8109-F395C1E0F700}" destId="{CD31FFAC-95EA-4614-9E71-7483771258D3}" srcOrd="0" destOrd="0" parTransId="{A7BCD215-39A2-45AA-A756-2E6318C17FCA}" sibTransId="{802290CB-300F-45BB-BDD6-DA7CD57B88DC}"/>
    <dgm:cxn modelId="{234EE02C-B5E1-40D1-9C49-B39D04D25EAD}" type="presOf" srcId="{1112E517-3DB9-4393-8109-F395C1E0F700}" destId="{488C5C9A-35A2-47AC-B10F-D555C69C4998}" srcOrd="0" destOrd="0" presId="urn:microsoft.com/office/officeart/2005/8/layout/venn1"/>
    <dgm:cxn modelId="{35092D7E-0EC8-4CCF-AA56-70160FDD8522}" type="presOf" srcId="{CD31FFAC-95EA-4614-9E71-7483771258D3}" destId="{F5CCF3CB-A545-4BFD-95AA-86D9BAE67999}" srcOrd="0" destOrd="0" presId="urn:microsoft.com/office/officeart/2005/8/layout/venn1"/>
    <dgm:cxn modelId="{A19848D2-5FB6-4F45-A10F-23FD0441840D}" type="presParOf" srcId="{488C5C9A-35A2-47AC-B10F-D555C69C4998}" destId="{F5CCF3CB-A545-4BFD-95AA-86D9BAE6799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BBE7C9-481C-4297-83B6-FCC6D85233B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DCB862B8-0A43-4C90-B6A4-4594C5F5E71F}">
      <dgm:prSet/>
      <dgm:spPr/>
      <dgm:t>
        <a:bodyPr/>
        <a:lstStyle/>
        <a:p>
          <a:pPr rtl="0"/>
          <a:r>
            <a:rPr lang="es-EC" smtClean="0"/>
            <a:t>El estudio de la estadística se divide en dos categorías:</a:t>
          </a:r>
          <a:endParaRPr lang="es-EC"/>
        </a:p>
      </dgm:t>
    </dgm:pt>
    <dgm:pt modelId="{7BFBED64-A6DB-4D90-ABB4-C4600C556E19}" type="parTrans" cxnId="{2D24737E-8C14-46EB-BBB9-BB0D2D7DBAA9}">
      <dgm:prSet/>
      <dgm:spPr/>
      <dgm:t>
        <a:bodyPr/>
        <a:lstStyle/>
        <a:p>
          <a:endParaRPr lang="es-ES"/>
        </a:p>
      </dgm:t>
    </dgm:pt>
    <dgm:pt modelId="{1ED4A838-367C-4B02-B3AB-2C1B8409B008}" type="sibTrans" cxnId="{2D24737E-8C14-46EB-BBB9-BB0D2D7DBAA9}">
      <dgm:prSet/>
      <dgm:spPr/>
      <dgm:t>
        <a:bodyPr/>
        <a:lstStyle/>
        <a:p>
          <a:endParaRPr lang="es-ES"/>
        </a:p>
      </dgm:t>
    </dgm:pt>
    <dgm:pt modelId="{A5C6F1CA-6A9C-441E-BBD0-813886CD8762}">
      <dgm:prSet/>
      <dgm:spPr/>
      <dgm:t>
        <a:bodyPr/>
        <a:lstStyle/>
        <a:p>
          <a:pPr rtl="0"/>
          <a:r>
            <a:rPr lang="es-EC" smtClean="0"/>
            <a:t>Estadística descriptiva</a:t>
          </a:r>
          <a:endParaRPr lang="es-EC"/>
        </a:p>
      </dgm:t>
    </dgm:pt>
    <dgm:pt modelId="{2A32678D-2B3C-4696-98AA-6C2CEACBDF1B}" type="parTrans" cxnId="{4EA81C00-89F6-4FED-BF89-7D5289568056}">
      <dgm:prSet/>
      <dgm:spPr/>
      <dgm:t>
        <a:bodyPr/>
        <a:lstStyle/>
        <a:p>
          <a:endParaRPr lang="es-ES"/>
        </a:p>
      </dgm:t>
    </dgm:pt>
    <dgm:pt modelId="{0C0962CF-DF39-45D9-9D93-BD90F9146075}" type="sibTrans" cxnId="{4EA81C00-89F6-4FED-BF89-7D5289568056}">
      <dgm:prSet/>
      <dgm:spPr/>
      <dgm:t>
        <a:bodyPr/>
        <a:lstStyle/>
        <a:p>
          <a:endParaRPr lang="es-ES"/>
        </a:p>
      </dgm:t>
    </dgm:pt>
    <dgm:pt modelId="{101143A1-FC39-4E7E-A7CB-5FB327449150}">
      <dgm:prSet/>
      <dgm:spPr/>
      <dgm:t>
        <a:bodyPr/>
        <a:lstStyle/>
        <a:p>
          <a:pPr rtl="0"/>
          <a:r>
            <a:rPr lang="es-EC" smtClean="0"/>
            <a:t>Estadística inferencial</a:t>
          </a:r>
          <a:endParaRPr lang="es-EC"/>
        </a:p>
      </dgm:t>
    </dgm:pt>
    <dgm:pt modelId="{ECE792B4-A048-4622-BF80-BDC5FB2943B5}" type="parTrans" cxnId="{5DDF92CF-37DF-401B-87A0-BB242F7963A8}">
      <dgm:prSet/>
      <dgm:spPr/>
      <dgm:t>
        <a:bodyPr/>
        <a:lstStyle/>
        <a:p>
          <a:endParaRPr lang="es-ES"/>
        </a:p>
      </dgm:t>
    </dgm:pt>
    <dgm:pt modelId="{1774B471-4F64-4E41-A8F6-F8D5C8F3C075}" type="sibTrans" cxnId="{5DDF92CF-37DF-401B-87A0-BB242F7963A8}">
      <dgm:prSet/>
      <dgm:spPr/>
      <dgm:t>
        <a:bodyPr/>
        <a:lstStyle/>
        <a:p>
          <a:endParaRPr lang="es-ES"/>
        </a:p>
      </dgm:t>
    </dgm:pt>
    <dgm:pt modelId="{99C732D1-A901-4A24-8EE8-543037DBA91B}" type="pres">
      <dgm:prSet presAssocID="{57BBE7C9-481C-4297-83B6-FCC6D85233B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E4452B1-80B9-4204-A454-9D978E3F38A1}" type="pres">
      <dgm:prSet presAssocID="{DCB862B8-0A43-4C90-B6A4-4594C5F5E71F}" presName="root" presStyleCnt="0"/>
      <dgm:spPr/>
    </dgm:pt>
    <dgm:pt modelId="{4E4EBD35-004D-454C-9483-B7FEE8F13D00}" type="pres">
      <dgm:prSet presAssocID="{DCB862B8-0A43-4C90-B6A4-4594C5F5E71F}" presName="rootComposite" presStyleCnt="0"/>
      <dgm:spPr/>
    </dgm:pt>
    <dgm:pt modelId="{F12B5FD2-E012-4445-939B-2AE83BA6232A}" type="pres">
      <dgm:prSet presAssocID="{DCB862B8-0A43-4C90-B6A4-4594C5F5E71F}" presName="rootText" presStyleLbl="node1" presStyleIdx="0" presStyleCnt="1" custScaleX="264625"/>
      <dgm:spPr/>
      <dgm:t>
        <a:bodyPr/>
        <a:lstStyle/>
        <a:p>
          <a:endParaRPr lang="es-ES"/>
        </a:p>
      </dgm:t>
    </dgm:pt>
    <dgm:pt modelId="{F237ACE8-D8E8-4AE0-91CC-4FF4C1D71FF8}" type="pres">
      <dgm:prSet presAssocID="{DCB862B8-0A43-4C90-B6A4-4594C5F5E71F}" presName="rootConnector" presStyleLbl="node1" presStyleIdx="0" presStyleCnt="1"/>
      <dgm:spPr/>
      <dgm:t>
        <a:bodyPr/>
        <a:lstStyle/>
        <a:p>
          <a:endParaRPr lang="es-ES"/>
        </a:p>
      </dgm:t>
    </dgm:pt>
    <dgm:pt modelId="{FC6AAED8-18F4-4226-98E4-D41B4B9E5841}" type="pres">
      <dgm:prSet presAssocID="{DCB862B8-0A43-4C90-B6A4-4594C5F5E71F}" presName="childShape" presStyleCnt="0"/>
      <dgm:spPr/>
    </dgm:pt>
    <dgm:pt modelId="{87FDBA96-9B65-47D4-AC4D-03F5B7D7D3C6}" type="pres">
      <dgm:prSet presAssocID="{2A32678D-2B3C-4696-98AA-6C2CEACBDF1B}" presName="Name13" presStyleLbl="parChTrans1D2" presStyleIdx="0" presStyleCnt="2"/>
      <dgm:spPr/>
      <dgm:t>
        <a:bodyPr/>
        <a:lstStyle/>
        <a:p>
          <a:endParaRPr lang="es-ES"/>
        </a:p>
      </dgm:t>
    </dgm:pt>
    <dgm:pt modelId="{FC0BB784-133F-4C48-8236-54C54E97AEE3}" type="pres">
      <dgm:prSet presAssocID="{A5C6F1CA-6A9C-441E-BBD0-813886CD8762}" presName="childText" presStyleLbl="bgAcc1" presStyleIdx="0" presStyleCnt="2" custScaleX="2646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AAE6DC-E7AF-4A39-BBCE-97352107AFDC}" type="pres">
      <dgm:prSet presAssocID="{ECE792B4-A048-4622-BF80-BDC5FB2943B5}" presName="Name13" presStyleLbl="parChTrans1D2" presStyleIdx="1" presStyleCnt="2"/>
      <dgm:spPr/>
      <dgm:t>
        <a:bodyPr/>
        <a:lstStyle/>
        <a:p>
          <a:endParaRPr lang="es-ES"/>
        </a:p>
      </dgm:t>
    </dgm:pt>
    <dgm:pt modelId="{7A9CE2F3-7893-4DB7-96EE-30E958839317}" type="pres">
      <dgm:prSet presAssocID="{101143A1-FC39-4E7E-A7CB-5FB327449150}" presName="childText" presStyleLbl="bgAcc1" presStyleIdx="1" presStyleCnt="2" custScaleX="2646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D13E487-4774-476C-B21A-25378E6BD380}" type="presOf" srcId="{2A32678D-2B3C-4696-98AA-6C2CEACBDF1B}" destId="{87FDBA96-9B65-47D4-AC4D-03F5B7D7D3C6}" srcOrd="0" destOrd="0" presId="urn:microsoft.com/office/officeart/2005/8/layout/hierarchy3"/>
    <dgm:cxn modelId="{A6D6C5B6-AAE5-42CB-B209-A3D6E1E61EC1}" type="presOf" srcId="{ECE792B4-A048-4622-BF80-BDC5FB2943B5}" destId="{DDAAE6DC-E7AF-4A39-BBCE-97352107AFDC}" srcOrd="0" destOrd="0" presId="urn:microsoft.com/office/officeart/2005/8/layout/hierarchy3"/>
    <dgm:cxn modelId="{A428CFF9-ECE3-4017-85E0-129A9695ECBE}" type="presOf" srcId="{57BBE7C9-481C-4297-83B6-FCC6D85233BA}" destId="{99C732D1-A901-4A24-8EE8-543037DBA91B}" srcOrd="0" destOrd="0" presId="urn:microsoft.com/office/officeart/2005/8/layout/hierarchy3"/>
    <dgm:cxn modelId="{02DA9871-FCF5-443A-BCFF-B87B86C90B07}" type="presOf" srcId="{A5C6F1CA-6A9C-441E-BBD0-813886CD8762}" destId="{FC0BB784-133F-4C48-8236-54C54E97AEE3}" srcOrd="0" destOrd="0" presId="urn:microsoft.com/office/officeart/2005/8/layout/hierarchy3"/>
    <dgm:cxn modelId="{5DDF92CF-37DF-401B-87A0-BB242F7963A8}" srcId="{DCB862B8-0A43-4C90-B6A4-4594C5F5E71F}" destId="{101143A1-FC39-4E7E-A7CB-5FB327449150}" srcOrd="1" destOrd="0" parTransId="{ECE792B4-A048-4622-BF80-BDC5FB2943B5}" sibTransId="{1774B471-4F64-4E41-A8F6-F8D5C8F3C075}"/>
    <dgm:cxn modelId="{2D24737E-8C14-46EB-BBB9-BB0D2D7DBAA9}" srcId="{57BBE7C9-481C-4297-83B6-FCC6D85233BA}" destId="{DCB862B8-0A43-4C90-B6A4-4594C5F5E71F}" srcOrd="0" destOrd="0" parTransId="{7BFBED64-A6DB-4D90-ABB4-C4600C556E19}" sibTransId="{1ED4A838-367C-4B02-B3AB-2C1B8409B008}"/>
    <dgm:cxn modelId="{33530CA8-9706-4EF0-84D3-BD93884D2A46}" type="presOf" srcId="{101143A1-FC39-4E7E-A7CB-5FB327449150}" destId="{7A9CE2F3-7893-4DB7-96EE-30E958839317}" srcOrd="0" destOrd="0" presId="urn:microsoft.com/office/officeart/2005/8/layout/hierarchy3"/>
    <dgm:cxn modelId="{A644224B-CFB3-49F9-A8CC-6C37FC37A9C2}" type="presOf" srcId="{DCB862B8-0A43-4C90-B6A4-4594C5F5E71F}" destId="{F12B5FD2-E012-4445-939B-2AE83BA6232A}" srcOrd="0" destOrd="0" presId="urn:microsoft.com/office/officeart/2005/8/layout/hierarchy3"/>
    <dgm:cxn modelId="{4EA81C00-89F6-4FED-BF89-7D5289568056}" srcId="{DCB862B8-0A43-4C90-B6A4-4594C5F5E71F}" destId="{A5C6F1CA-6A9C-441E-BBD0-813886CD8762}" srcOrd="0" destOrd="0" parTransId="{2A32678D-2B3C-4696-98AA-6C2CEACBDF1B}" sibTransId="{0C0962CF-DF39-45D9-9D93-BD90F9146075}"/>
    <dgm:cxn modelId="{3059FCE2-FC54-4008-BB78-4BB931D31362}" type="presOf" srcId="{DCB862B8-0A43-4C90-B6A4-4594C5F5E71F}" destId="{F237ACE8-D8E8-4AE0-91CC-4FF4C1D71FF8}" srcOrd="1" destOrd="0" presId="urn:microsoft.com/office/officeart/2005/8/layout/hierarchy3"/>
    <dgm:cxn modelId="{30FB8B91-1B66-403C-9B2E-EFBCA5115AAA}" type="presParOf" srcId="{99C732D1-A901-4A24-8EE8-543037DBA91B}" destId="{5E4452B1-80B9-4204-A454-9D978E3F38A1}" srcOrd="0" destOrd="0" presId="urn:microsoft.com/office/officeart/2005/8/layout/hierarchy3"/>
    <dgm:cxn modelId="{0F9586C3-F73A-423D-84EC-73811692A547}" type="presParOf" srcId="{5E4452B1-80B9-4204-A454-9D978E3F38A1}" destId="{4E4EBD35-004D-454C-9483-B7FEE8F13D00}" srcOrd="0" destOrd="0" presId="urn:microsoft.com/office/officeart/2005/8/layout/hierarchy3"/>
    <dgm:cxn modelId="{CDF4B335-CC60-44A5-BD5D-777272BD3B2C}" type="presParOf" srcId="{4E4EBD35-004D-454C-9483-B7FEE8F13D00}" destId="{F12B5FD2-E012-4445-939B-2AE83BA6232A}" srcOrd="0" destOrd="0" presId="urn:microsoft.com/office/officeart/2005/8/layout/hierarchy3"/>
    <dgm:cxn modelId="{45E2973D-5172-465D-93CF-A5B0101289D6}" type="presParOf" srcId="{4E4EBD35-004D-454C-9483-B7FEE8F13D00}" destId="{F237ACE8-D8E8-4AE0-91CC-4FF4C1D71FF8}" srcOrd="1" destOrd="0" presId="urn:microsoft.com/office/officeart/2005/8/layout/hierarchy3"/>
    <dgm:cxn modelId="{6DDF4AAA-C269-406A-876A-128B926F6DE7}" type="presParOf" srcId="{5E4452B1-80B9-4204-A454-9D978E3F38A1}" destId="{FC6AAED8-18F4-4226-98E4-D41B4B9E5841}" srcOrd="1" destOrd="0" presId="urn:microsoft.com/office/officeart/2005/8/layout/hierarchy3"/>
    <dgm:cxn modelId="{CB06FC0E-B826-4C37-A518-8D83A15B37C4}" type="presParOf" srcId="{FC6AAED8-18F4-4226-98E4-D41B4B9E5841}" destId="{87FDBA96-9B65-47D4-AC4D-03F5B7D7D3C6}" srcOrd="0" destOrd="0" presId="urn:microsoft.com/office/officeart/2005/8/layout/hierarchy3"/>
    <dgm:cxn modelId="{B9489127-1CF1-4A2B-96CD-05C298131DE1}" type="presParOf" srcId="{FC6AAED8-18F4-4226-98E4-D41B4B9E5841}" destId="{FC0BB784-133F-4C48-8236-54C54E97AEE3}" srcOrd="1" destOrd="0" presId="urn:microsoft.com/office/officeart/2005/8/layout/hierarchy3"/>
    <dgm:cxn modelId="{3426D6DF-EE43-4E62-A555-97A30A3D2F9A}" type="presParOf" srcId="{FC6AAED8-18F4-4226-98E4-D41B4B9E5841}" destId="{DDAAE6DC-E7AF-4A39-BBCE-97352107AFDC}" srcOrd="2" destOrd="0" presId="urn:microsoft.com/office/officeart/2005/8/layout/hierarchy3"/>
    <dgm:cxn modelId="{22207A09-0335-4180-AFB1-F380C8491123}" type="presParOf" srcId="{FC6AAED8-18F4-4226-98E4-D41B4B9E5841}" destId="{7A9CE2F3-7893-4DB7-96EE-30E9588393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956D4-40AD-4D70-BEF7-6E7D889CABED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s-ES"/>
        </a:p>
      </dgm:t>
    </dgm:pt>
    <dgm:pt modelId="{19EB58C4-AE73-4F6C-AE06-9EF925547E3B}">
      <dgm:prSet/>
      <dgm:spPr/>
      <dgm:t>
        <a:bodyPr/>
        <a:lstStyle/>
        <a:p>
          <a:pPr rtl="0"/>
          <a:r>
            <a:rPr lang="es-EC" smtClean="0"/>
            <a:t>Estadística descriptiva: Método para organizar, resumir y presentar datos de manera informativa.</a:t>
          </a:r>
          <a:endParaRPr lang="es-EC"/>
        </a:p>
      </dgm:t>
    </dgm:pt>
    <dgm:pt modelId="{21D9E798-4966-4496-8AD7-BE74ACE15108}" type="parTrans" cxnId="{2988FF6A-2FC1-4AE1-9AFD-1F2A4019CACD}">
      <dgm:prSet/>
      <dgm:spPr/>
      <dgm:t>
        <a:bodyPr/>
        <a:lstStyle/>
        <a:p>
          <a:endParaRPr lang="es-ES"/>
        </a:p>
      </dgm:t>
    </dgm:pt>
    <dgm:pt modelId="{061AEA70-FA0F-4DA7-B9EB-59C59F205E58}" type="sibTrans" cxnId="{2988FF6A-2FC1-4AE1-9AFD-1F2A4019CACD}">
      <dgm:prSet/>
      <dgm:spPr/>
      <dgm:t>
        <a:bodyPr/>
        <a:lstStyle/>
        <a:p>
          <a:endParaRPr lang="es-ES"/>
        </a:p>
      </dgm:t>
    </dgm:pt>
    <dgm:pt modelId="{33122226-C01A-40A4-8B70-CA32F1F64B7B}" type="pres">
      <dgm:prSet presAssocID="{186956D4-40AD-4D70-BEF7-6E7D889CABE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F9839B7-58E5-4845-961F-32398E99F667}" type="pres">
      <dgm:prSet presAssocID="{186956D4-40AD-4D70-BEF7-6E7D889CABED}" presName="arrow" presStyleLbl="bgShp" presStyleIdx="0" presStyleCnt="1"/>
      <dgm:spPr/>
    </dgm:pt>
    <dgm:pt modelId="{5282716C-2380-4AA5-B5C4-152CC97650E5}" type="pres">
      <dgm:prSet presAssocID="{186956D4-40AD-4D70-BEF7-6E7D889CABED}" presName="linearProcess" presStyleCnt="0"/>
      <dgm:spPr/>
    </dgm:pt>
    <dgm:pt modelId="{CFC99A39-4365-4222-BC18-1D20CCFDB283}" type="pres">
      <dgm:prSet presAssocID="{19EB58C4-AE73-4F6C-AE06-9EF925547E3B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535AF3-1648-4858-811C-C4EE533DD824}" type="presOf" srcId="{19EB58C4-AE73-4F6C-AE06-9EF925547E3B}" destId="{CFC99A39-4365-4222-BC18-1D20CCFDB283}" srcOrd="0" destOrd="0" presId="urn:microsoft.com/office/officeart/2005/8/layout/hProcess9"/>
    <dgm:cxn modelId="{9B171257-A5EC-4C27-83D1-6EB36CF3422F}" type="presOf" srcId="{186956D4-40AD-4D70-BEF7-6E7D889CABED}" destId="{33122226-C01A-40A4-8B70-CA32F1F64B7B}" srcOrd="0" destOrd="0" presId="urn:microsoft.com/office/officeart/2005/8/layout/hProcess9"/>
    <dgm:cxn modelId="{2988FF6A-2FC1-4AE1-9AFD-1F2A4019CACD}" srcId="{186956D4-40AD-4D70-BEF7-6E7D889CABED}" destId="{19EB58C4-AE73-4F6C-AE06-9EF925547E3B}" srcOrd="0" destOrd="0" parTransId="{21D9E798-4966-4496-8AD7-BE74ACE15108}" sibTransId="{061AEA70-FA0F-4DA7-B9EB-59C59F205E58}"/>
    <dgm:cxn modelId="{B0E2A1EA-5DA5-4162-A679-95590A13866B}" type="presParOf" srcId="{33122226-C01A-40A4-8B70-CA32F1F64B7B}" destId="{3F9839B7-58E5-4845-961F-32398E99F667}" srcOrd="0" destOrd="0" presId="urn:microsoft.com/office/officeart/2005/8/layout/hProcess9"/>
    <dgm:cxn modelId="{D21A8145-982F-487C-BE59-88987E91C7A1}" type="presParOf" srcId="{33122226-C01A-40A4-8B70-CA32F1F64B7B}" destId="{5282716C-2380-4AA5-B5C4-152CC97650E5}" srcOrd="1" destOrd="0" presId="urn:microsoft.com/office/officeart/2005/8/layout/hProcess9"/>
    <dgm:cxn modelId="{2A497A6E-B900-4F3E-8C8B-76741603EC0C}" type="presParOf" srcId="{5282716C-2380-4AA5-B5C4-152CC97650E5}" destId="{CFC99A39-4365-4222-BC18-1D20CCFDB283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37DFBA-A79E-4694-8525-7CE37DFE0C7A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8B3DB66E-698C-4870-ACEA-7B4BF1B890EA}">
      <dgm:prSet/>
      <dgm:spPr/>
      <dgm:t>
        <a:bodyPr/>
        <a:lstStyle/>
        <a:p>
          <a:pPr rtl="0"/>
          <a:r>
            <a:rPr lang="es-EC" smtClean="0"/>
            <a:t>Estadística inferencial: </a:t>
          </a:r>
          <a:endParaRPr lang="es-EC"/>
        </a:p>
      </dgm:t>
    </dgm:pt>
    <dgm:pt modelId="{2A2F1F91-F9A0-4B28-A5AF-4FEA259E64EB}" type="parTrans" cxnId="{D90ED9C1-24F7-49A9-A8B4-9D9B4ECC9C45}">
      <dgm:prSet/>
      <dgm:spPr/>
      <dgm:t>
        <a:bodyPr/>
        <a:lstStyle/>
        <a:p>
          <a:endParaRPr lang="es-ES"/>
        </a:p>
      </dgm:t>
    </dgm:pt>
    <dgm:pt modelId="{7C878B4D-BA32-4FE4-9128-7277DE10D98B}" type="sibTrans" cxnId="{D90ED9C1-24F7-49A9-A8B4-9D9B4ECC9C45}">
      <dgm:prSet/>
      <dgm:spPr/>
      <dgm:t>
        <a:bodyPr/>
        <a:lstStyle/>
        <a:p>
          <a:endParaRPr lang="es-ES"/>
        </a:p>
      </dgm:t>
    </dgm:pt>
    <dgm:pt modelId="{ADF80E97-425A-41DD-8596-C0214627F4A1}">
      <dgm:prSet/>
      <dgm:spPr/>
      <dgm:t>
        <a:bodyPr/>
        <a:lstStyle/>
        <a:p>
          <a:pPr rtl="0"/>
          <a:r>
            <a:rPr lang="es-EC" smtClean="0"/>
            <a:t>Métodos empleados para determinar una propiedad de una población con base en la información de una muestra.</a:t>
          </a:r>
          <a:endParaRPr lang="es-EC"/>
        </a:p>
      </dgm:t>
    </dgm:pt>
    <dgm:pt modelId="{1F962273-D393-4E7A-8AD2-5C47E09ECEA0}" type="parTrans" cxnId="{D0A53C94-774A-41CA-9A74-F2D70E60AC5F}">
      <dgm:prSet/>
      <dgm:spPr/>
      <dgm:t>
        <a:bodyPr/>
        <a:lstStyle/>
        <a:p>
          <a:endParaRPr lang="es-ES"/>
        </a:p>
      </dgm:t>
    </dgm:pt>
    <dgm:pt modelId="{C8BF2A6D-4C42-4719-AD0E-AE92433ED930}" type="sibTrans" cxnId="{D0A53C94-774A-41CA-9A74-F2D70E60AC5F}">
      <dgm:prSet/>
      <dgm:spPr/>
      <dgm:t>
        <a:bodyPr/>
        <a:lstStyle/>
        <a:p>
          <a:endParaRPr lang="es-ES"/>
        </a:p>
      </dgm:t>
    </dgm:pt>
    <dgm:pt modelId="{FDD6A68B-B011-422B-A02D-12CBF405D7B1}" type="pres">
      <dgm:prSet presAssocID="{6737DFBA-A79E-4694-8525-7CE37DFE0C7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F1DC08F-449B-4A75-9944-38C677320E78}" type="pres">
      <dgm:prSet presAssocID="{8B3DB66E-698C-4870-ACEA-7B4BF1B890EA}" presName="horFlow" presStyleCnt="0"/>
      <dgm:spPr/>
    </dgm:pt>
    <dgm:pt modelId="{580C97F8-9F08-4B7E-A5DE-D47E514CF2BE}" type="pres">
      <dgm:prSet presAssocID="{8B3DB66E-698C-4870-ACEA-7B4BF1B890EA}" presName="bigChev" presStyleLbl="node1" presStyleIdx="0" presStyleCnt="1"/>
      <dgm:spPr/>
      <dgm:t>
        <a:bodyPr/>
        <a:lstStyle/>
        <a:p>
          <a:endParaRPr lang="es-ES"/>
        </a:p>
      </dgm:t>
    </dgm:pt>
    <dgm:pt modelId="{E706A269-A17A-41E7-A6DD-7ADE43E3AEF2}" type="pres">
      <dgm:prSet presAssocID="{1F962273-D393-4E7A-8AD2-5C47E09ECEA0}" presName="parTrans" presStyleCnt="0"/>
      <dgm:spPr/>
    </dgm:pt>
    <dgm:pt modelId="{9A6490BA-D192-40D1-925F-7AAA5A40D8B2}" type="pres">
      <dgm:prSet presAssocID="{ADF80E97-425A-41DD-8596-C0214627F4A1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F080423-E9BA-4F43-A4D1-B9EC96622CE0}" type="presOf" srcId="{8B3DB66E-698C-4870-ACEA-7B4BF1B890EA}" destId="{580C97F8-9F08-4B7E-A5DE-D47E514CF2BE}" srcOrd="0" destOrd="0" presId="urn:microsoft.com/office/officeart/2005/8/layout/lProcess3"/>
    <dgm:cxn modelId="{D0A53C94-774A-41CA-9A74-F2D70E60AC5F}" srcId="{8B3DB66E-698C-4870-ACEA-7B4BF1B890EA}" destId="{ADF80E97-425A-41DD-8596-C0214627F4A1}" srcOrd="0" destOrd="0" parTransId="{1F962273-D393-4E7A-8AD2-5C47E09ECEA0}" sibTransId="{C8BF2A6D-4C42-4719-AD0E-AE92433ED930}"/>
    <dgm:cxn modelId="{D90ED9C1-24F7-49A9-A8B4-9D9B4ECC9C45}" srcId="{6737DFBA-A79E-4694-8525-7CE37DFE0C7A}" destId="{8B3DB66E-698C-4870-ACEA-7B4BF1B890EA}" srcOrd="0" destOrd="0" parTransId="{2A2F1F91-F9A0-4B28-A5AF-4FEA259E64EB}" sibTransId="{7C878B4D-BA32-4FE4-9128-7277DE10D98B}"/>
    <dgm:cxn modelId="{2E056EE0-60BA-4A01-ABC8-B6998366D125}" type="presOf" srcId="{ADF80E97-425A-41DD-8596-C0214627F4A1}" destId="{9A6490BA-D192-40D1-925F-7AAA5A40D8B2}" srcOrd="0" destOrd="0" presId="urn:microsoft.com/office/officeart/2005/8/layout/lProcess3"/>
    <dgm:cxn modelId="{0FCAE3D4-BDB8-49CA-9FCB-646D6BFEA909}" type="presOf" srcId="{6737DFBA-A79E-4694-8525-7CE37DFE0C7A}" destId="{FDD6A68B-B011-422B-A02D-12CBF405D7B1}" srcOrd="0" destOrd="0" presId="urn:microsoft.com/office/officeart/2005/8/layout/lProcess3"/>
    <dgm:cxn modelId="{0F4878AF-5D88-494F-B2C6-45D7592975AE}" type="presParOf" srcId="{FDD6A68B-B011-422B-A02D-12CBF405D7B1}" destId="{1F1DC08F-449B-4A75-9944-38C677320E78}" srcOrd="0" destOrd="0" presId="urn:microsoft.com/office/officeart/2005/8/layout/lProcess3"/>
    <dgm:cxn modelId="{594180C4-90DA-41E6-91A5-7A74B4C1769A}" type="presParOf" srcId="{1F1DC08F-449B-4A75-9944-38C677320E78}" destId="{580C97F8-9F08-4B7E-A5DE-D47E514CF2BE}" srcOrd="0" destOrd="0" presId="urn:microsoft.com/office/officeart/2005/8/layout/lProcess3"/>
    <dgm:cxn modelId="{AA3167AE-6F21-42BE-B51A-D04929BCBFEA}" type="presParOf" srcId="{1F1DC08F-449B-4A75-9944-38C677320E78}" destId="{E706A269-A17A-41E7-A6DD-7ADE43E3AEF2}" srcOrd="1" destOrd="0" presId="urn:microsoft.com/office/officeart/2005/8/layout/lProcess3"/>
    <dgm:cxn modelId="{D1A94DA9-C66E-4C09-A20A-547E43DAC887}" type="presParOf" srcId="{1F1DC08F-449B-4A75-9944-38C677320E78}" destId="{9A6490BA-D192-40D1-925F-7AAA5A40D8B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E1B4B1C-B568-4D60-B1BD-73C450FD53D5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ES"/>
        </a:p>
      </dgm:t>
    </dgm:pt>
    <dgm:pt modelId="{5DCC9961-B349-4905-96DF-0320B42783B0}">
      <dgm:prSet/>
      <dgm:spPr/>
      <dgm:t>
        <a:bodyPr/>
        <a:lstStyle/>
        <a:p>
          <a:pPr rtl="0"/>
          <a:r>
            <a:rPr lang="es-ES" smtClean="0"/>
            <a:t>Población</a:t>
          </a:r>
          <a:endParaRPr lang="en-US"/>
        </a:p>
      </dgm:t>
    </dgm:pt>
    <dgm:pt modelId="{CD3F0901-0949-4D9E-9ECC-7E7475AA2199}" type="parTrans" cxnId="{90E0FE12-33E0-4A47-904F-018F708C3C14}">
      <dgm:prSet/>
      <dgm:spPr/>
      <dgm:t>
        <a:bodyPr/>
        <a:lstStyle/>
        <a:p>
          <a:endParaRPr lang="es-ES"/>
        </a:p>
      </dgm:t>
    </dgm:pt>
    <dgm:pt modelId="{5A55BE4B-5FA3-4321-A052-2DE322CAE962}" type="sibTrans" cxnId="{90E0FE12-33E0-4A47-904F-018F708C3C14}">
      <dgm:prSet/>
      <dgm:spPr/>
      <dgm:t>
        <a:bodyPr/>
        <a:lstStyle/>
        <a:p>
          <a:endParaRPr lang="es-ES"/>
        </a:p>
      </dgm:t>
    </dgm:pt>
    <dgm:pt modelId="{D9F1C527-26E2-45E3-BD56-64C1FF0F36DB}">
      <dgm:prSet/>
      <dgm:spPr/>
      <dgm:t>
        <a:bodyPr/>
        <a:lstStyle/>
        <a:p>
          <a:pPr rtl="0"/>
          <a:r>
            <a:rPr lang="es-ES" smtClean="0"/>
            <a:t>Conjunto de individuos u objetos de interés o medidas que se obtienen a partir de todos los individuos u objetos de interés.</a:t>
          </a:r>
          <a:endParaRPr lang="en-US"/>
        </a:p>
      </dgm:t>
    </dgm:pt>
    <dgm:pt modelId="{D8F79F01-57B2-4F19-89CA-9F8D371D7DA2}" type="parTrans" cxnId="{2BBB638F-C1AB-4F98-AD61-6358B727AE36}">
      <dgm:prSet/>
      <dgm:spPr/>
      <dgm:t>
        <a:bodyPr/>
        <a:lstStyle/>
        <a:p>
          <a:endParaRPr lang="es-ES"/>
        </a:p>
      </dgm:t>
    </dgm:pt>
    <dgm:pt modelId="{55040E29-FF7D-4341-A3DA-A0BEDFF4C41F}" type="sibTrans" cxnId="{2BBB638F-C1AB-4F98-AD61-6358B727AE36}">
      <dgm:prSet/>
      <dgm:spPr/>
      <dgm:t>
        <a:bodyPr/>
        <a:lstStyle/>
        <a:p>
          <a:endParaRPr lang="es-ES"/>
        </a:p>
      </dgm:t>
    </dgm:pt>
    <dgm:pt modelId="{5A3E059A-220E-47B3-A7A1-131155C4BFF3}">
      <dgm:prSet/>
      <dgm:spPr/>
      <dgm:t>
        <a:bodyPr/>
        <a:lstStyle/>
        <a:p>
          <a:pPr rtl="0"/>
          <a:r>
            <a:rPr lang="es-ES" smtClean="0"/>
            <a:t>Muestra</a:t>
          </a:r>
          <a:endParaRPr lang="en-US"/>
        </a:p>
      </dgm:t>
    </dgm:pt>
    <dgm:pt modelId="{64CA3FF6-38BC-464D-B22A-80B626FF73EA}" type="parTrans" cxnId="{968D82C2-DB80-472D-A767-423AA97E3C1F}">
      <dgm:prSet/>
      <dgm:spPr/>
      <dgm:t>
        <a:bodyPr/>
        <a:lstStyle/>
        <a:p>
          <a:endParaRPr lang="es-ES"/>
        </a:p>
      </dgm:t>
    </dgm:pt>
    <dgm:pt modelId="{53310F7B-EBD9-46DC-8594-B29EBDC651D1}" type="sibTrans" cxnId="{968D82C2-DB80-472D-A767-423AA97E3C1F}">
      <dgm:prSet/>
      <dgm:spPr/>
      <dgm:t>
        <a:bodyPr/>
        <a:lstStyle/>
        <a:p>
          <a:endParaRPr lang="es-ES"/>
        </a:p>
      </dgm:t>
    </dgm:pt>
    <dgm:pt modelId="{ABB9EB96-0568-4E9C-B180-2A029F693F54}">
      <dgm:prSet/>
      <dgm:spPr/>
      <dgm:t>
        <a:bodyPr/>
        <a:lstStyle/>
        <a:p>
          <a:pPr rtl="0"/>
          <a:r>
            <a:rPr lang="es-ES" smtClean="0"/>
            <a:t>Porción o parte de la población de interés.</a:t>
          </a:r>
          <a:endParaRPr lang="en-US"/>
        </a:p>
      </dgm:t>
    </dgm:pt>
    <dgm:pt modelId="{D199CD4B-87A3-4B3B-8C97-84EDCD0D8CCB}" type="parTrans" cxnId="{F61C5B38-2A8C-40D8-B5FC-9E853DB34D1E}">
      <dgm:prSet/>
      <dgm:spPr/>
      <dgm:t>
        <a:bodyPr/>
        <a:lstStyle/>
        <a:p>
          <a:endParaRPr lang="es-ES"/>
        </a:p>
      </dgm:t>
    </dgm:pt>
    <dgm:pt modelId="{0FB6FE13-32EB-4F71-A034-EC6D2265EB2D}" type="sibTrans" cxnId="{F61C5B38-2A8C-40D8-B5FC-9E853DB34D1E}">
      <dgm:prSet/>
      <dgm:spPr/>
      <dgm:t>
        <a:bodyPr/>
        <a:lstStyle/>
        <a:p>
          <a:endParaRPr lang="es-ES"/>
        </a:p>
      </dgm:t>
    </dgm:pt>
    <dgm:pt modelId="{393E7BA3-21BC-4A90-92A2-C77AB0FE3035}" type="pres">
      <dgm:prSet presAssocID="{1E1B4B1C-B568-4D60-B1BD-73C450FD53D5}" presName="Name0" presStyleCnt="0">
        <dgm:presLayoutVars>
          <dgm:dir/>
          <dgm:animLvl val="lvl"/>
          <dgm:resizeHandles val="exact"/>
        </dgm:presLayoutVars>
      </dgm:prSet>
      <dgm:spPr/>
    </dgm:pt>
    <dgm:pt modelId="{E36F1B4E-B0E2-472A-A9AF-E825E3E5E9AD}" type="pres">
      <dgm:prSet presAssocID="{5DCC9961-B349-4905-96DF-0320B42783B0}" presName="linNode" presStyleCnt="0"/>
      <dgm:spPr/>
    </dgm:pt>
    <dgm:pt modelId="{9B38B94C-2F78-4BC8-8C05-3D8F9D3C0257}" type="pres">
      <dgm:prSet presAssocID="{5DCC9961-B349-4905-96DF-0320B42783B0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4B59446-A994-4EDC-B721-3D781A112A0B}" type="pres">
      <dgm:prSet presAssocID="{5DCC9961-B349-4905-96DF-0320B42783B0}" presName="descendantText" presStyleLbl="alignAccFollowNode1" presStyleIdx="0" presStyleCnt="2">
        <dgm:presLayoutVars>
          <dgm:bulletEnabled val="1"/>
        </dgm:presLayoutVars>
      </dgm:prSet>
      <dgm:spPr/>
    </dgm:pt>
    <dgm:pt modelId="{21FB74D0-1567-48B1-ABEC-F1F7E75BADBF}" type="pres">
      <dgm:prSet presAssocID="{5A55BE4B-5FA3-4321-A052-2DE322CAE962}" presName="sp" presStyleCnt="0"/>
      <dgm:spPr/>
    </dgm:pt>
    <dgm:pt modelId="{434C9AA3-B102-48F0-BCEA-4197E730661E}" type="pres">
      <dgm:prSet presAssocID="{5A3E059A-220E-47B3-A7A1-131155C4BFF3}" presName="linNode" presStyleCnt="0"/>
      <dgm:spPr/>
    </dgm:pt>
    <dgm:pt modelId="{97BFD550-6309-4C69-B837-DD9CE304C200}" type="pres">
      <dgm:prSet presAssocID="{5A3E059A-220E-47B3-A7A1-131155C4BFF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C71E1075-6FD9-4EE9-9F05-31B037B9CD2B}" type="pres">
      <dgm:prSet presAssocID="{5A3E059A-220E-47B3-A7A1-131155C4BFF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61C5B38-2A8C-40D8-B5FC-9E853DB34D1E}" srcId="{5A3E059A-220E-47B3-A7A1-131155C4BFF3}" destId="{ABB9EB96-0568-4E9C-B180-2A029F693F54}" srcOrd="0" destOrd="0" parTransId="{D199CD4B-87A3-4B3B-8C97-84EDCD0D8CCB}" sibTransId="{0FB6FE13-32EB-4F71-A034-EC6D2265EB2D}"/>
    <dgm:cxn modelId="{90E0FE12-33E0-4A47-904F-018F708C3C14}" srcId="{1E1B4B1C-B568-4D60-B1BD-73C450FD53D5}" destId="{5DCC9961-B349-4905-96DF-0320B42783B0}" srcOrd="0" destOrd="0" parTransId="{CD3F0901-0949-4D9E-9ECC-7E7475AA2199}" sibTransId="{5A55BE4B-5FA3-4321-A052-2DE322CAE962}"/>
    <dgm:cxn modelId="{968D82C2-DB80-472D-A767-423AA97E3C1F}" srcId="{1E1B4B1C-B568-4D60-B1BD-73C450FD53D5}" destId="{5A3E059A-220E-47B3-A7A1-131155C4BFF3}" srcOrd="1" destOrd="0" parTransId="{64CA3FF6-38BC-464D-B22A-80B626FF73EA}" sibTransId="{53310F7B-EBD9-46DC-8594-B29EBDC651D1}"/>
    <dgm:cxn modelId="{5939D23D-F488-4A89-9E8A-A6436439808B}" type="presOf" srcId="{ABB9EB96-0568-4E9C-B180-2A029F693F54}" destId="{C71E1075-6FD9-4EE9-9F05-31B037B9CD2B}" srcOrd="0" destOrd="0" presId="urn:microsoft.com/office/officeart/2005/8/layout/vList5"/>
    <dgm:cxn modelId="{B4CC3FD8-5814-46A2-9DEA-3FB301DA2A8A}" type="presOf" srcId="{5A3E059A-220E-47B3-A7A1-131155C4BFF3}" destId="{97BFD550-6309-4C69-B837-DD9CE304C200}" srcOrd="0" destOrd="0" presId="urn:microsoft.com/office/officeart/2005/8/layout/vList5"/>
    <dgm:cxn modelId="{78437851-3A08-40BD-8F57-708E79AA1EDE}" type="presOf" srcId="{D9F1C527-26E2-45E3-BD56-64C1FF0F36DB}" destId="{74B59446-A994-4EDC-B721-3D781A112A0B}" srcOrd="0" destOrd="0" presId="urn:microsoft.com/office/officeart/2005/8/layout/vList5"/>
    <dgm:cxn modelId="{C0EF10C9-537A-4CA5-859A-4BE0C1A1B658}" type="presOf" srcId="{1E1B4B1C-B568-4D60-B1BD-73C450FD53D5}" destId="{393E7BA3-21BC-4A90-92A2-C77AB0FE3035}" srcOrd="0" destOrd="0" presId="urn:microsoft.com/office/officeart/2005/8/layout/vList5"/>
    <dgm:cxn modelId="{2BBB638F-C1AB-4F98-AD61-6358B727AE36}" srcId="{5DCC9961-B349-4905-96DF-0320B42783B0}" destId="{D9F1C527-26E2-45E3-BD56-64C1FF0F36DB}" srcOrd="0" destOrd="0" parTransId="{D8F79F01-57B2-4F19-89CA-9F8D371D7DA2}" sibTransId="{55040E29-FF7D-4341-A3DA-A0BEDFF4C41F}"/>
    <dgm:cxn modelId="{88C20C6F-CDFC-42E4-B47A-69E07AAF88B2}" type="presOf" srcId="{5DCC9961-B349-4905-96DF-0320B42783B0}" destId="{9B38B94C-2F78-4BC8-8C05-3D8F9D3C0257}" srcOrd="0" destOrd="0" presId="urn:microsoft.com/office/officeart/2005/8/layout/vList5"/>
    <dgm:cxn modelId="{BA4C83DC-23DA-47F4-BDF8-F8EF68E7DADA}" type="presParOf" srcId="{393E7BA3-21BC-4A90-92A2-C77AB0FE3035}" destId="{E36F1B4E-B0E2-472A-A9AF-E825E3E5E9AD}" srcOrd="0" destOrd="0" presId="urn:microsoft.com/office/officeart/2005/8/layout/vList5"/>
    <dgm:cxn modelId="{E5438226-9D71-403D-AC8B-B177BF8FD1EA}" type="presParOf" srcId="{E36F1B4E-B0E2-472A-A9AF-E825E3E5E9AD}" destId="{9B38B94C-2F78-4BC8-8C05-3D8F9D3C0257}" srcOrd="0" destOrd="0" presId="urn:microsoft.com/office/officeart/2005/8/layout/vList5"/>
    <dgm:cxn modelId="{7E947B40-18C3-4E3C-B6F5-1CBDCD25C9F0}" type="presParOf" srcId="{E36F1B4E-B0E2-472A-A9AF-E825E3E5E9AD}" destId="{74B59446-A994-4EDC-B721-3D781A112A0B}" srcOrd="1" destOrd="0" presId="urn:microsoft.com/office/officeart/2005/8/layout/vList5"/>
    <dgm:cxn modelId="{9465761F-4780-44FC-8AEA-50D785D22F12}" type="presParOf" srcId="{393E7BA3-21BC-4A90-92A2-C77AB0FE3035}" destId="{21FB74D0-1567-48B1-ABEC-F1F7E75BADBF}" srcOrd="1" destOrd="0" presId="urn:microsoft.com/office/officeart/2005/8/layout/vList5"/>
    <dgm:cxn modelId="{0CDF4F0D-BB6A-461A-8A47-2BD7D2126060}" type="presParOf" srcId="{393E7BA3-21BC-4A90-92A2-C77AB0FE3035}" destId="{434C9AA3-B102-48F0-BCEA-4197E730661E}" srcOrd="2" destOrd="0" presId="urn:microsoft.com/office/officeart/2005/8/layout/vList5"/>
    <dgm:cxn modelId="{B2CCE62E-1F81-4BC8-B31B-CD0283FD17EC}" type="presParOf" srcId="{434C9AA3-B102-48F0-BCEA-4197E730661E}" destId="{97BFD550-6309-4C69-B837-DD9CE304C200}" srcOrd="0" destOrd="0" presId="urn:microsoft.com/office/officeart/2005/8/layout/vList5"/>
    <dgm:cxn modelId="{15AF9010-1242-4F0C-8E8E-8961CAFE992B}" type="presParOf" srcId="{434C9AA3-B102-48F0-BCEA-4197E730661E}" destId="{C71E1075-6FD9-4EE9-9F05-31B037B9CD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6643E-4A59-4BB9-92D9-351BCC46E4AC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smtClean="0"/>
            <a:t>Tiene un alto grado de desarrollo.</a:t>
          </a:r>
          <a:endParaRPr lang="es-EC" sz="3100" kern="1200"/>
        </a:p>
      </dsp:txBody>
      <dsp:txXfrm>
        <a:off x="1748064" y="2975"/>
        <a:ext cx="3342605" cy="2005563"/>
      </dsp:txXfrm>
    </dsp:sp>
    <dsp:sp modelId="{81632385-1137-4BFF-B8FE-87C8FC527307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smtClean="0"/>
            <a:t>Es utilizada en todas las ciencias.</a:t>
          </a:r>
          <a:endParaRPr lang="es-EC" sz="3100" kern="1200"/>
        </a:p>
      </dsp:txBody>
      <dsp:txXfrm>
        <a:off x="5424930" y="2975"/>
        <a:ext cx="3342605" cy="2005563"/>
      </dsp:txXfrm>
    </dsp:sp>
    <dsp:sp modelId="{9338BE7A-E3D9-4BF9-903D-0A85AE348A50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smtClean="0"/>
            <a:t>Es una ciencia auxiliar para todas las ramas del saber.</a:t>
          </a:r>
          <a:endParaRPr lang="es-EC" sz="3100" kern="1200"/>
        </a:p>
      </dsp:txBody>
      <dsp:txXfrm>
        <a:off x="1748064" y="2342799"/>
        <a:ext cx="3342605" cy="2005563"/>
      </dsp:txXfrm>
    </dsp:sp>
    <dsp:sp modelId="{C71CF76D-DFD6-469F-8E86-3261999D7B21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smtClean="0"/>
            <a:t>Ayuda en la incertidumbre, para la toma de decisiones.</a:t>
          </a:r>
          <a:endParaRPr lang="es-EC" sz="3100" kern="1200"/>
        </a:p>
      </dsp:txBody>
      <dsp:txXfrm>
        <a:off x="5424930" y="2342799"/>
        <a:ext cx="3342605" cy="200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0F440-50EA-43F6-BEDF-AF4F41628196}">
      <dsp:nvSpPr>
        <dsp:cNvPr id="0" name=""/>
        <dsp:cNvSpPr/>
      </dsp:nvSpPr>
      <dsp:spPr>
        <a:xfrm>
          <a:off x="0" y="1240096"/>
          <a:ext cx="10515600" cy="2505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895604" rIns="816127" bIns="305816" numCol="1" spcCol="1270" anchor="t" anchorCtr="0">
          <a:noAutofit/>
        </a:bodyPr>
        <a:lstStyle/>
        <a:p>
          <a:pPr marL="285750" lvl="1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4300" kern="1200" smtClean="0"/>
            <a:t>Cualitativas</a:t>
          </a:r>
          <a:endParaRPr lang="es-EC" sz="4300" kern="1200"/>
        </a:p>
        <a:p>
          <a:pPr marL="285750" lvl="1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4300" kern="1200" smtClean="0"/>
            <a:t>Cuantitativas</a:t>
          </a:r>
          <a:endParaRPr lang="es-EC" sz="4300" kern="1200"/>
        </a:p>
      </dsp:txBody>
      <dsp:txXfrm>
        <a:off x="0" y="1240096"/>
        <a:ext cx="10515600" cy="2505825"/>
      </dsp:txXfrm>
    </dsp:sp>
    <dsp:sp modelId="{8E4DA953-B9F9-4955-9FCE-424F26FEA991}">
      <dsp:nvSpPr>
        <dsp:cNvPr id="0" name=""/>
        <dsp:cNvSpPr/>
      </dsp:nvSpPr>
      <dsp:spPr>
        <a:xfrm>
          <a:off x="525780" y="605416"/>
          <a:ext cx="7360920" cy="1269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300" kern="1200" smtClean="0"/>
            <a:t>Existen dos tipos de variables:</a:t>
          </a:r>
          <a:endParaRPr lang="es-EC" sz="4300" kern="1200"/>
        </a:p>
      </dsp:txBody>
      <dsp:txXfrm>
        <a:off x="587745" y="667381"/>
        <a:ext cx="7236990" cy="11454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FF046-3648-4C15-AF54-96CEBEAC3188}">
      <dsp:nvSpPr>
        <dsp:cNvPr id="0" name=""/>
        <dsp:cNvSpPr/>
      </dsp:nvSpPr>
      <dsp:spPr>
        <a:xfrm>
          <a:off x="7623290" y="2960740"/>
          <a:ext cx="91440" cy="346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40BF-3635-4D27-8112-4B8F13F72CB0}">
      <dsp:nvSpPr>
        <dsp:cNvPr id="0" name=""/>
        <dsp:cNvSpPr/>
      </dsp:nvSpPr>
      <dsp:spPr>
        <a:xfrm>
          <a:off x="5191692" y="1309011"/>
          <a:ext cx="2477318" cy="346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38"/>
              </a:lnTo>
              <a:lnTo>
                <a:pt x="2477318" y="235838"/>
              </a:lnTo>
              <a:lnTo>
                <a:pt x="2477318" y="346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6F8E8-D249-465C-854A-4583716D9A39}">
      <dsp:nvSpPr>
        <dsp:cNvPr id="0" name=""/>
        <dsp:cNvSpPr/>
      </dsp:nvSpPr>
      <dsp:spPr>
        <a:xfrm>
          <a:off x="2668653" y="2960740"/>
          <a:ext cx="91440" cy="346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AB0B9-464B-4EC3-9934-1CF1FD0C4919}">
      <dsp:nvSpPr>
        <dsp:cNvPr id="0" name=""/>
        <dsp:cNvSpPr/>
      </dsp:nvSpPr>
      <dsp:spPr>
        <a:xfrm>
          <a:off x="2714373" y="1309011"/>
          <a:ext cx="2477318" cy="346073"/>
        </a:xfrm>
        <a:custGeom>
          <a:avLst/>
          <a:gdLst/>
          <a:ahLst/>
          <a:cxnLst/>
          <a:rect l="0" t="0" r="0" b="0"/>
          <a:pathLst>
            <a:path>
              <a:moveTo>
                <a:pt x="2477318" y="0"/>
              </a:moveTo>
              <a:lnTo>
                <a:pt x="2477318" y="235838"/>
              </a:lnTo>
              <a:lnTo>
                <a:pt x="0" y="235838"/>
              </a:lnTo>
              <a:lnTo>
                <a:pt x="0" y="34607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5B729-AFDB-47F8-B646-7C3316BE3798}">
      <dsp:nvSpPr>
        <dsp:cNvPr id="0" name=""/>
        <dsp:cNvSpPr/>
      </dsp:nvSpPr>
      <dsp:spPr>
        <a:xfrm>
          <a:off x="2846589" y="3355"/>
          <a:ext cx="4690206" cy="13056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924E4-E1CD-41D4-829D-F3226F275869}">
      <dsp:nvSpPr>
        <dsp:cNvPr id="0" name=""/>
        <dsp:cNvSpPr/>
      </dsp:nvSpPr>
      <dsp:spPr>
        <a:xfrm>
          <a:off x="2978804" y="128960"/>
          <a:ext cx="4690206" cy="1305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600" kern="1200" dirty="0" smtClean="0"/>
            <a:t>Cualitativa o de atributo</a:t>
          </a:r>
          <a:endParaRPr lang="es-EC" sz="3600" kern="1200" dirty="0"/>
        </a:p>
      </dsp:txBody>
      <dsp:txXfrm>
        <a:off x="3017045" y="167201"/>
        <a:ext cx="4613724" cy="1229173"/>
      </dsp:txXfrm>
    </dsp:sp>
    <dsp:sp modelId="{67F396BD-03C2-41A8-A667-1F8009A1AE38}">
      <dsp:nvSpPr>
        <dsp:cNvPr id="0" name=""/>
        <dsp:cNvSpPr/>
      </dsp:nvSpPr>
      <dsp:spPr>
        <a:xfrm>
          <a:off x="369270" y="1655084"/>
          <a:ext cx="4690206" cy="13056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2025E7-23B1-40B3-8A61-52BC27447C18}">
      <dsp:nvSpPr>
        <dsp:cNvPr id="0" name=""/>
        <dsp:cNvSpPr/>
      </dsp:nvSpPr>
      <dsp:spPr>
        <a:xfrm>
          <a:off x="501485" y="1780689"/>
          <a:ext cx="4690206" cy="1305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Cuando la característica que se estudia es de naturaleza no numérica</a:t>
          </a:r>
          <a:endParaRPr lang="es-EC" sz="1700" kern="1200"/>
        </a:p>
      </dsp:txBody>
      <dsp:txXfrm>
        <a:off x="539726" y="1818930"/>
        <a:ext cx="4613724" cy="1229173"/>
      </dsp:txXfrm>
    </dsp:sp>
    <dsp:sp modelId="{F87CDD36-AC99-4AF4-9549-4D92B56D8F2E}">
      <dsp:nvSpPr>
        <dsp:cNvPr id="0" name=""/>
        <dsp:cNvSpPr/>
      </dsp:nvSpPr>
      <dsp:spPr>
        <a:xfrm>
          <a:off x="369270" y="3306813"/>
          <a:ext cx="4690206" cy="13056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32F48-6B7C-4B6E-9479-5CBEEFCC9C38}">
      <dsp:nvSpPr>
        <dsp:cNvPr id="0" name=""/>
        <dsp:cNvSpPr/>
      </dsp:nvSpPr>
      <dsp:spPr>
        <a:xfrm>
          <a:off x="501485" y="3432418"/>
          <a:ext cx="4690206" cy="1305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El género, la ﬁliación religiosa, tipo de automóvil que se posee, estado de nacimiento y color de ojos son ejemplos de variables cualitativas.</a:t>
          </a:r>
          <a:endParaRPr lang="es-EC" sz="1700" kern="1200"/>
        </a:p>
      </dsp:txBody>
      <dsp:txXfrm>
        <a:off x="539726" y="3470659"/>
        <a:ext cx="4613724" cy="1229173"/>
      </dsp:txXfrm>
    </dsp:sp>
    <dsp:sp modelId="{5EE19D31-C4DB-4654-B560-E7F322FFD4AC}">
      <dsp:nvSpPr>
        <dsp:cNvPr id="0" name=""/>
        <dsp:cNvSpPr/>
      </dsp:nvSpPr>
      <dsp:spPr>
        <a:xfrm>
          <a:off x="5323907" y="1655084"/>
          <a:ext cx="4690206" cy="13056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F5323-04E6-4DE1-8D2D-9AEAF96CE054}">
      <dsp:nvSpPr>
        <dsp:cNvPr id="0" name=""/>
        <dsp:cNvSpPr/>
      </dsp:nvSpPr>
      <dsp:spPr>
        <a:xfrm>
          <a:off x="5456122" y="1780689"/>
          <a:ext cx="4690206" cy="1305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Cuando los datos son de naturaleza cualitativa, importa la cantidad o proporción que caen dentro de cada categoría.</a:t>
          </a:r>
          <a:endParaRPr lang="es-EC" sz="1700" kern="1200"/>
        </a:p>
      </dsp:txBody>
      <dsp:txXfrm>
        <a:off x="5494363" y="1818930"/>
        <a:ext cx="4613724" cy="1229173"/>
      </dsp:txXfrm>
    </dsp:sp>
    <dsp:sp modelId="{E4325349-F8AC-4674-A684-46B060DE7326}">
      <dsp:nvSpPr>
        <dsp:cNvPr id="0" name=""/>
        <dsp:cNvSpPr/>
      </dsp:nvSpPr>
      <dsp:spPr>
        <a:xfrm>
          <a:off x="5323907" y="3306813"/>
          <a:ext cx="4690206" cy="13056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2A9C0-FC24-4E56-B8D4-0D3C92D4DFE6}">
      <dsp:nvSpPr>
        <dsp:cNvPr id="0" name=""/>
        <dsp:cNvSpPr/>
      </dsp:nvSpPr>
      <dsp:spPr>
        <a:xfrm>
          <a:off x="5456122" y="3432418"/>
          <a:ext cx="4690206" cy="13056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¿Qué porcentaje de la población tiene ojos azules? ¿Cuántos católicos o cuántos protestantes hay en Estados Unidos? ¿Qué porcentaje del total de automóviles vendidos el mes pasado eran SUV? </a:t>
          </a:r>
          <a:endParaRPr lang="es-EC" sz="1700" kern="1200"/>
        </a:p>
      </dsp:txBody>
      <dsp:txXfrm>
        <a:off x="5494363" y="3470659"/>
        <a:ext cx="4613724" cy="12291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0A376-0727-4F71-8374-79C752C1BE68}">
      <dsp:nvSpPr>
        <dsp:cNvPr id="0" name=""/>
        <dsp:cNvSpPr/>
      </dsp:nvSpPr>
      <dsp:spPr>
        <a:xfrm>
          <a:off x="1543865" y="1686993"/>
          <a:ext cx="1954702" cy="977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Cuantitativa</a:t>
          </a:r>
          <a:endParaRPr lang="es-EC" sz="1600" kern="1200">
            <a:solidFill>
              <a:schemeClr val="tx1"/>
            </a:solidFill>
          </a:endParaRPr>
        </a:p>
      </dsp:txBody>
      <dsp:txXfrm>
        <a:off x="1572491" y="1715619"/>
        <a:ext cx="1897450" cy="920099"/>
      </dsp:txXfrm>
    </dsp:sp>
    <dsp:sp modelId="{46075C4A-BE17-4F57-B8AF-611C765313E6}">
      <dsp:nvSpPr>
        <dsp:cNvPr id="0" name=""/>
        <dsp:cNvSpPr/>
      </dsp:nvSpPr>
      <dsp:spPr>
        <a:xfrm rot="18289469">
          <a:off x="3204926" y="1593477"/>
          <a:ext cx="13691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69164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855279" y="1579462"/>
        <a:ext cx="68458" cy="68458"/>
      </dsp:txXfrm>
    </dsp:sp>
    <dsp:sp modelId="{95E70F0F-A481-4D91-A46D-AA5B4151CD89}">
      <dsp:nvSpPr>
        <dsp:cNvPr id="0" name=""/>
        <dsp:cNvSpPr/>
      </dsp:nvSpPr>
      <dsp:spPr>
        <a:xfrm>
          <a:off x="4280448" y="563039"/>
          <a:ext cx="1954702" cy="977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Cuando la variable que se estudia aparece en términos numéricos</a:t>
          </a:r>
          <a:endParaRPr lang="es-EC" sz="1600" kern="1200">
            <a:solidFill>
              <a:schemeClr val="tx1"/>
            </a:solidFill>
          </a:endParaRPr>
        </a:p>
      </dsp:txBody>
      <dsp:txXfrm>
        <a:off x="4309074" y="591665"/>
        <a:ext cx="1897450" cy="920099"/>
      </dsp:txXfrm>
    </dsp:sp>
    <dsp:sp modelId="{8A582846-0BFC-48B2-8263-8C8300E0C1D5}">
      <dsp:nvSpPr>
        <dsp:cNvPr id="0" name=""/>
        <dsp:cNvSpPr/>
      </dsp:nvSpPr>
      <dsp:spPr>
        <a:xfrm rot="19457599">
          <a:off x="6144647" y="750511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602019" y="746654"/>
        <a:ext cx="48144" cy="48144"/>
      </dsp:txXfrm>
    </dsp:sp>
    <dsp:sp modelId="{D2D2B5BD-1740-4EF3-A736-1CD2B84ED710}">
      <dsp:nvSpPr>
        <dsp:cNvPr id="0" name=""/>
        <dsp:cNvSpPr/>
      </dsp:nvSpPr>
      <dsp:spPr>
        <a:xfrm>
          <a:off x="7017032" y="1062"/>
          <a:ext cx="1954702" cy="977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Número de hijos.</a:t>
          </a:r>
          <a:endParaRPr lang="es-EC" sz="1600" kern="1200">
            <a:solidFill>
              <a:schemeClr val="tx1"/>
            </a:solidFill>
          </a:endParaRPr>
        </a:p>
      </dsp:txBody>
      <dsp:txXfrm>
        <a:off x="7045658" y="29688"/>
        <a:ext cx="1897450" cy="920099"/>
      </dsp:txXfrm>
    </dsp:sp>
    <dsp:sp modelId="{59FB2AA8-3DD2-46B1-9CA9-73265CEC54FD}">
      <dsp:nvSpPr>
        <dsp:cNvPr id="0" name=""/>
        <dsp:cNvSpPr/>
      </dsp:nvSpPr>
      <dsp:spPr>
        <a:xfrm rot="2142401">
          <a:off x="6144647" y="1312488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602019" y="1308631"/>
        <a:ext cx="48144" cy="48144"/>
      </dsp:txXfrm>
    </dsp:sp>
    <dsp:sp modelId="{B5C51CAC-81CE-48AF-BB34-82BE4E57E799}">
      <dsp:nvSpPr>
        <dsp:cNvPr id="0" name=""/>
        <dsp:cNvSpPr/>
      </dsp:nvSpPr>
      <dsp:spPr>
        <a:xfrm>
          <a:off x="7017032" y="1125016"/>
          <a:ext cx="1954702" cy="977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Saldo de la cuenta de ahorros.</a:t>
          </a:r>
          <a:endParaRPr lang="es-EC" sz="1600" kern="1200">
            <a:solidFill>
              <a:schemeClr val="tx1"/>
            </a:solidFill>
          </a:endParaRPr>
        </a:p>
      </dsp:txBody>
      <dsp:txXfrm>
        <a:off x="7045658" y="1153642"/>
        <a:ext cx="1897450" cy="920099"/>
      </dsp:txXfrm>
    </dsp:sp>
    <dsp:sp modelId="{ADCA5914-5A78-4E8A-B026-22BF6459D82E}">
      <dsp:nvSpPr>
        <dsp:cNvPr id="0" name=""/>
        <dsp:cNvSpPr/>
      </dsp:nvSpPr>
      <dsp:spPr>
        <a:xfrm rot="3310531">
          <a:off x="3204926" y="2717431"/>
          <a:ext cx="13691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369164" y="2021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855279" y="2703416"/>
        <a:ext cx="68458" cy="68458"/>
      </dsp:txXfrm>
    </dsp:sp>
    <dsp:sp modelId="{F143621E-3C0A-4872-B09E-BC68DA3AC981}">
      <dsp:nvSpPr>
        <dsp:cNvPr id="0" name=""/>
        <dsp:cNvSpPr/>
      </dsp:nvSpPr>
      <dsp:spPr>
        <a:xfrm>
          <a:off x="4280448" y="2810947"/>
          <a:ext cx="1954702" cy="977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Las variables cuantitativas pueden ser</a:t>
          </a:r>
          <a:endParaRPr lang="es-EC" sz="1600" kern="1200">
            <a:solidFill>
              <a:schemeClr val="tx1"/>
            </a:solidFill>
          </a:endParaRPr>
        </a:p>
      </dsp:txBody>
      <dsp:txXfrm>
        <a:off x="4309074" y="2839573"/>
        <a:ext cx="1897450" cy="920099"/>
      </dsp:txXfrm>
    </dsp:sp>
    <dsp:sp modelId="{AA8B9519-F20B-4C71-B981-3A4DE3306D38}">
      <dsp:nvSpPr>
        <dsp:cNvPr id="0" name=""/>
        <dsp:cNvSpPr/>
      </dsp:nvSpPr>
      <dsp:spPr>
        <a:xfrm rot="19457599">
          <a:off x="6144647" y="2998419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602019" y="2994562"/>
        <a:ext cx="48144" cy="48144"/>
      </dsp:txXfrm>
    </dsp:sp>
    <dsp:sp modelId="{C732FDB1-5A50-4458-8689-3BFC7AD35127}">
      <dsp:nvSpPr>
        <dsp:cNvPr id="0" name=""/>
        <dsp:cNvSpPr/>
      </dsp:nvSpPr>
      <dsp:spPr>
        <a:xfrm>
          <a:off x="7017032" y="2248970"/>
          <a:ext cx="1954702" cy="977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Discretas</a:t>
          </a:r>
          <a:endParaRPr lang="es-EC" sz="1600" kern="1200">
            <a:solidFill>
              <a:schemeClr val="tx1"/>
            </a:solidFill>
          </a:endParaRPr>
        </a:p>
      </dsp:txBody>
      <dsp:txXfrm>
        <a:off x="7045658" y="2277596"/>
        <a:ext cx="1897450" cy="920099"/>
      </dsp:txXfrm>
    </dsp:sp>
    <dsp:sp modelId="{848E04A7-3B0E-4BE4-BD0B-E1866B26253D}">
      <dsp:nvSpPr>
        <dsp:cNvPr id="0" name=""/>
        <dsp:cNvSpPr/>
      </dsp:nvSpPr>
      <dsp:spPr>
        <a:xfrm rot="2142401">
          <a:off x="6144647" y="3560396"/>
          <a:ext cx="96288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2889" y="2021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602019" y="3556539"/>
        <a:ext cx="48144" cy="48144"/>
      </dsp:txXfrm>
    </dsp:sp>
    <dsp:sp modelId="{2CFB23B7-63FE-446E-9217-07BE3C58DE02}">
      <dsp:nvSpPr>
        <dsp:cNvPr id="0" name=""/>
        <dsp:cNvSpPr/>
      </dsp:nvSpPr>
      <dsp:spPr>
        <a:xfrm>
          <a:off x="7017032" y="3372924"/>
          <a:ext cx="1954702" cy="977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>
              <a:solidFill>
                <a:schemeClr val="tx1"/>
              </a:solidFill>
            </a:rPr>
            <a:t>Continuas</a:t>
          </a:r>
          <a:endParaRPr lang="es-EC" sz="1600" kern="1200">
            <a:solidFill>
              <a:schemeClr val="tx1"/>
            </a:solidFill>
          </a:endParaRPr>
        </a:p>
      </dsp:txBody>
      <dsp:txXfrm>
        <a:off x="7045658" y="3401550"/>
        <a:ext cx="1897450" cy="92009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34601-E2C3-4685-948A-C0605E2AF507}">
      <dsp:nvSpPr>
        <dsp:cNvPr id="0" name=""/>
        <dsp:cNvSpPr/>
      </dsp:nvSpPr>
      <dsp:spPr>
        <a:xfrm>
          <a:off x="0" y="3275482"/>
          <a:ext cx="10515600" cy="1075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500" kern="1200" dirty="0" smtClean="0">
              <a:solidFill>
                <a:schemeClr val="tx1"/>
              </a:solidFill>
            </a:rPr>
            <a:t>Nótese que puede existir 2 o 3 camas, pero no 3,542 camas.</a:t>
          </a:r>
          <a:endParaRPr lang="es-EC" sz="2500" kern="1200" dirty="0">
            <a:solidFill>
              <a:schemeClr val="tx1"/>
            </a:solidFill>
          </a:endParaRPr>
        </a:p>
      </dsp:txBody>
      <dsp:txXfrm>
        <a:off x="0" y="3275482"/>
        <a:ext cx="10515600" cy="1075086"/>
      </dsp:txXfrm>
    </dsp:sp>
    <dsp:sp modelId="{DE17AF62-A3B8-4146-A2E2-77E215A7672E}">
      <dsp:nvSpPr>
        <dsp:cNvPr id="0" name=""/>
        <dsp:cNvSpPr/>
      </dsp:nvSpPr>
      <dsp:spPr>
        <a:xfrm rot="10800000">
          <a:off x="0" y="1638125"/>
          <a:ext cx="10515600" cy="1653482"/>
        </a:xfrm>
        <a:prstGeom prst="upArrowCallou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500" kern="1200" dirty="0" smtClean="0">
              <a:solidFill>
                <a:schemeClr val="tx1"/>
              </a:solidFill>
            </a:rPr>
            <a:t>Ejemplos de variables discretas son el número de camas en una casa (1, 2, 3, 4, etc.); el número de automóviles que en una hora usan la </a:t>
          </a:r>
          <a:r>
            <a:rPr lang="es-EC" sz="2500" kern="1200" dirty="0" smtClean="0">
              <a:solidFill>
                <a:schemeClr val="tx1"/>
              </a:solidFill>
            </a:rPr>
            <a:t>vía a Guano</a:t>
          </a:r>
          <a:endParaRPr lang="es-EC" sz="2500" kern="1200" dirty="0">
            <a:solidFill>
              <a:schemeClr val="tx1"/>
            </a:solidFill>
          </a:endParaRPr>
        </a:p>
      </dsp:txBody>
      <dsp:txXfrm rot="10800000">
        <a:off x="0" y="1638125"/>
        <a:ext cx="10515600" cy="1074383"/>
      </dsp:txXfrm>
    </dsp:sp>
    <dsp:sp modelId="{BB8A84E4-631B-4A7C-B80E-FE344E8E3772}">
      <dsp:nvSpPr>
        <dsp:cNvPr id="0" name=""/>
        <dsp:cNvSpPr/>
      </dsp:nvSpPr>
      <dsp:spPr>
        <a:xfrm rot="10800000">
          <a:off x="0" y="769"/>
          <a:ext cx="10515600" cy="1653482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000" u="sng" kern="1200" dirty="0" smtClean="0">
              <a:solidFill>
                <a:schemeClr val="tx1"/>
              </a:solidFill>
            </a:rPr>
            <a:t>Variables discretas </a:t>
          </a:r>
          <a:r>
            <a:rPr lang="es-EC" sz="2500" kern="1200" dirty="0" smtClean="0">
              <a:solidFill>
                <a:schemeClr val="tx1"/>
              </a:solidFill>
            </a:rPr>
            <a:t>son aquellas que  adoptan sólo ciertos valores y existen vacíos entre ellos. </a:t>
          </a:r>
          <a:endParaRPr lang="es-EC" sz="2500" kern="1200" dirty="0">
            <a:solidFill>
              <a:schemeClr val="tx1"/>
            </a:solidFill>
          </a:endParaRPr>
        </a:p>
      </dsp:txBody>
      <dsp:txXfrm rot="10800000">
        <a:off x="0" y="769"/>
        <a:ext cx="10515600" cy="10743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57055-C3AE-4DBA-9A64-581660FBC2AA}">
      <dsp:nvSpPr>
        <dsp:cNvPr id="0" name=""/>
        <dsp:cNvSpPr/>
      </dsp:nvSpPr>
      <dsp:spPr>
        <a:xfrm>
          <a:off x="740793" y="1980"/>
          <a:ext cx="4288197" cy="915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900" u="sng" kern="1200" dirty="0" smtClean="0"/>
            <a:t>Variable continua </a:t>
          </a:r>
          <a:r>
            <a:rPr lang="es-EC" sz="1900" kern="1200" dirty="0" smtClean="0"/>
            <a:t>es la que toma cualquier valor dentro de un intervalo específico</a:t>
          </a:r>
          <a:endParaRPr lang="es-EC" sz="1900" kern="1200" dirty="0"/>
        </a:p>
      </dsp:txBody>
      <dsp:txXfrm>
        <a:off x="767599" y="28786"/>
        <a:ext cx="4234585" cy="861625"/>
      </dsp:txXfrm>
    </dsp:sp>
    <dsp:sp modelId="{52327907-45C9-4613-A990-F39E2571D8E3}">
      <dsp:nvSpPr>
        <dsp:cNvPr id="0" name=""/>
        <dsp:cNvSpPr/>
      </dsp:nvSpPr>
      <dsp:spPr>
        <a:xfrm>
          <a:off x="1169613" y="917217"/>
          <a:ext cx="428819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428819" y="68642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80908-7642-4896-B0CF-D319DCFB8A0B}">
      <dsp:nvSpPr>
        <dsp:cNvPr id="0" name=""/>
        <dsp:cNvSpPr/>
      </dsp:nvSpPr>
      <dsp:spPr>
        <a:xfrm>
          <a:off x="1598432" y="1146027"/>
          <a:ext cx="3430557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smtClean="0"/>
            <a:t>Presión del aire de una llanta.</a:t>
          </a:r>
          <a:endParaRPr lang="es-EC" sz="2800" kern="1200"/>
        </a:p>
      </dsp:txBody>
      <dsp:txXfrm>
        <a:off x="1625238" y="1172833"/>
        <a:ext cx="3376945" cy="861625"/>
      </dsp:txXfrm>
    </dsp:sp>
    <dsp:sp modelId="{D6EE9991-CCD9-47BB-8F53-37C25A627B07}">
      <dsp:nvSpPr>
        <dsp:cNvPr id="0" name=""/>
        <dsp:cNvSpPr/>
      </dsp:nvSpPr>
      <dsp:spPr>
        <a:xfrm>
          <a:off x="1169613" y="917217"/>
          <a:ext cx="428819" cy="183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0474"/>
              </a:lnTo>
              <a:lnTo>
                <a:pt x="428819" y="18304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C4295-E208-4D4C-89A4-5A62C31B8D53}">
      <dsp:nvSpPr>
        <dsp:cNvPr id="0" name=""/>
        <dsp:cNvSpPr/>
      </dsp:nvSpPr>
      <dsp:spPr>
        <a:xfrm>
          <a:off x="1598432" y="2290073"/>
          <a:ext cx="3430557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smtClean="0"/>
            <a:t>El peso de una persona.</a:t>
          </a:r>
          <a:endParaRPr lang="es-EC" sz="2800" kern="1200"/>
        </a:p>
      </dsp:txBody>
      <dsp:txXfrm>
        <a:off x="1625238" y="2316879"/>
        <a:ext cx="3376945" cy="861625"/>
      </dsp:txXfrm>
    </dsp:sp>
    <dsp:sp modelId="{FF3F8FC5-AC0F-46C2-9536-7A8F7DD06310}">
      <dsp:nvSpPr>
        <dsp:cNvPr id="0" name=""/>
        <dsp:cNvSpPr/>
      </dsp:nvSpPr>
      <dsp:spPr>
        <a:xfrm>
          <a:off x="1169613" y="917217"/>
          <a:ext cx="428819" cy="2974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4520"/>
              </a:lnTo>
              <a:lnTo>
                <a:pt x="428819" y="29745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2D7B7-1990-426E-86AD-0BDA8EE0EE90}">
      <dsp:nvSpPr>
        <dsp:cNvPr id="0" name=""/>
        <dsp:cNvSpPr/>
      </dsp:nvSpPr>
      <dsp:spPr>
        <a:xfrm>
          <a:off x="1598432" y="3434120"/>
          <a:ext cx="3430557" cy="9152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800" kern="1200" dirty="0" smtClean="0"/>
            <a:t>El promedio de notas de un estudiante.</a:t>
          </a:r>
          <a:endParaRPr lang="es-EC" sz="2800" kern="1200" dirty="0"/>
        </a:p>
      </dsp:txBody>
      <dsp:txXfrm>
        <a:off x="1625238" y="3460926"/>
        <a:ext cx="3376945" cy="861625"/>
      </dsp:txXfrm>
    </dsp:sp>
    <dsp:sp modelId="{69AEDE93-B9D1-4B25-A08E-6421818EFB52}">
      <dsp:nvSpPr>
        <dsp:cNvPr id="0" name=""/>
        <dsp:cNvSpPr/>
      </dsp:nvSpPr>
      <dsp:spPr>
        <a:xfrm>
          <a:off x="6227402" y="1673762"/>
          <a:ext cx="4288197" cy="915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900" kern="1200" dirty="0" smtClean="0"/>
            <a:t>Por lo general las variables continuas son el resultado de mediciones.</a:t>
          </a:r>
          <a:endParaRPr lang="es-EC" sz="1900" kern="1200" dirty="0"/>
        </a:p>
      </dsp:txBody>
      <dsp:txXfrm>
        <a:off x="6254208" y="1700568"/>
        <a:ext cx="4234585" cy="86162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92543-EDAE-49E4-B10C-D729DCC942D5}">
      <dsp:nvSpPr>
        <dsp:cNvPr id="0" name=""/>
        <dsp:cNvSpPr/>
      </dsp:nvSpPr>
      <dsp:spPr>
        <a:xfrm>
          <a:off x="7228425" y="4300957"/>
          <a:ext cx="91440" cy="502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26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32F26-55C2-4A3C-BABF-3459D6ED8567}">
      <dsp:nvSpPr>
        <dsp:cNvPr id="0" name=""/>
        <dsp:cNvSpPr/>
      </dsp:nvSpPr>
      <dsp:spPr>
        <a:xfrm>
          <a:off x="6217964" y="2700842"/>
          <a:ext cx="1056181" cy="502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538"/>
              </a:lnTo>
              <a:lnTo>
                <a:pt x="1056181" y="342538"/>
              </a:lnTo>
              <a:lnTo>
                <a:pt x="1056181" y="5026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26D619-2A2A-44F5-97A5-1DB69DBE718A}">
      <dsp:nvSpPr>
        <dsp:cNvPr id="0" name=""/>
        <dsp:cNvSpPr/>
      </dsp:nvSpPr>
      <dsp:spPr>
        <a:xfrm>
          <a:off x="5116063" y="4300957"/>
          <a:ext cx="91440" cy="502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26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1F025-B924-402A-BC64-B1374E740B75}">
      <dsp:nvSpPr>
        <dsp:cNvPr id="0" name=""/>
        <dsp:cNvSpPr/>
      </dsp:nvSpPr>
      <dsp:spPr>
        <a:xfrm>
          <a:off x="5161783" y="2700842"/>
          <a:ext cx="1056181" cy="502646"/>
        </a:xfrm>
        <a:custGeom>
          <a:avLst/>
          <a:gdLst/>
          <a:ahLst/>
          <a:cxnLst/>
          <a:rect l="0" t="0" r="0" b="0"/>
          <a:pathLst>
            <a:path>
              <a:moveTo>
                <a:pt x="1056181" y="0"/>
              </a:moveTo>
              <a:lnTo>
                <a:pt x="1056181" y="342538"/>
              </a:lnTo>
              <a:lnTo>
                <a:pt x="0" y="342538"/>
              </a:lnTo>
              <a:lnTo>
                <a:pt x="0" y="5026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89A57-2225-4C83-B671-C979B59FA504}">
      <dsp:nvSpPr>
        <dsp:cNvPr id="0" name=""/>
        <dsp:cNvSpPr/>
      </dsp:nvSpPr>
      <dsp:spPr>
        <a:xfrm>
          <a:off x="4633692" y="1100728"/>
          <a:ext cx="1584271" cy="502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538"/>
              </a:lnTo>
              <a:lnTo>
                <a:pt x="1584271" y="342538"/>
              </a:lnTo>
              <a:lnTo>
                <a:pt x="1584271" y="5026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45CA2-2C5D-4698-9143-FF6DC34C6AEC}">
      <dsp:nvSpPr>
        <dsp:cNvPr id="0" name=""/>
        <dsp:cNvSpPr/>
      </dsp:nvSpPr>
      <dsp:spPr>
        <a:xfrm>
          <a:off x="3003701" y="2700842"/>
          <a:ext cx="91440" cy="502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26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96B60-FFB0-4A1B-A5CF-F9FD9552C655}">
      <dsp:nvSpPr>
        <dsp:cNvPr id="0" name=""/>
        <dsp:cNvSpPr/>
      </dsp:nvSpPr>
      <dsp:spPr>
        <a:xfrm>
          <a:off x="3049421" y="1100728"/>
          <a:ext cx="1584271" cy="502646"/>
        </a:xfrm>
        <a:custGeom>
          <a:avLst/>
          <a:gdLst/>
          <a:ahLst/>
          <a:cxnLst/>
          <a:rect l="0" t="0" r="0" b="0"/>
          <a:pathLst>
            <a:path>
              <a:moveTo>
                <a:pt x="1584271" y="0"/>
              </a:moveTo>
              <a:lnTo>
                <a:pt x="1584271" y="342538"/>
              </a:lnTo>
              <a:lnTo>
                <a:pt x="0" y="342538"/>
              </a:lnTo>
              <a:lnTo>
                <a:pt x="0" y="50264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0DEA0-4B1E-43FE-A46D-5A9BA6981DE7}">
      <dsp:nvSpPr>
        <dsp:cNvPr id="0" name=""/>
        <dsp:cNvSpPr/>
      </dsp:nvSpPr>
      <dsp:spPr>
        <a:xfrm>
          <a:off x="3769544" y="3260"/>
          <a:ext cx="1728296" cy="10974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C0073-2582-4161-B797-038D3504F049}">
      <dsp:nvSpPr>
        <dsp:cNvPr id="0" name=""/>
        <dsp:cNvSpPr/>
      </dsp:nvSpPr>
      <dsp:spPr>
        <a:xfrm>
          <a:off x="3961577" y="185691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Tipos de variables</a:t>
          </a:r>
          <a:endParaRPr lang="es-EC" sz="1500" kern="1200"/>
        </a:p>
      </dsp:txBody>
      <dsp:txXfrm>
        <a:off x="3993721" y="217835"/>
        <a:ext cx="1664008" cy="1033180"/>
      </dsp:txXfrm>
    </dsp:sp>
    <dsp:sp modelId="{02BF3AB0-EF94-48C2-93A2-5F30FAFCB251}">
      <dsp:nvSpPr>
        <dsp:cNvPr id="0" name=""/>
        <dsp:cNvSpPr/>
      </dsp:nvSpPr>
      <dsp:spPr>
        <a:xfrm>
          <a:off x="2185273" y="1603374"/>
          <a:ext cx="1728296" cy="10974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88A31-A74A-4477-A5D7-768FB78158C7}">
      <dsp:nvSpPr>
        <dsp:cNvPr id="0" name=""/>
        <dsp:cNvSpPr/>
      </dsp:nvSpPr>
      <dsp:spPr>
        <a:xfrm>
          <a:off x="2377306" y="1785805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Cualitativa</a:t>
          </a:r>
          <a:endParaRPr lang="es-EC" sz="1500" kern="1200"/>
        </a:p>
      </dsp:txBody>
      <dsp:txXfrm>
        <a:off x="2409450" y="1817949"/>
        <a:ext cx="1664008" cy="1033180"/>
      </dsp:txXfrm>
    </dsp:sp>
    <dsp:sp modelId="{1C8EF3FB-B6A8-4AAC-B0E2-BE93CF6C2887}">
      <dsp:nvSpPr>
        <dsp:cNvPr id="0" name=""/>
        <dsp:cNvSpPr/>
      </dsp:nvSpPr>
      <dsp:spPr>
        <a:xfrm>
          <a:off x="2185273" y="3203488"/>
          <a:ext cx="1728296" cy="1097468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0AD4876A-DF33-40EE-8B90-60E83907A149}">
      <dsp:nvSpPr>
        <dsp:cNvPr id="0" name=""/>
        <dsp:cNvSpPr/>
      </dsp:nvSpPr>
      <dsp:spPr>
        <a:xfrm>
          <a:off x="2377306" y="3385920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Marca de </a:t>
          </a:r>
          <a:r>
            <a:rPr lang="es-EC" sz="1500" kern="1200" dirty="0" smtClean="0"/>
            <a:t>auto.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Estado civil.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Color de cabello.</a:t>
          </a:r>
          <a:endParaRPr lang="es-EC" sz="1500" kern="1200" dirty="0"/>
        </a:p>
      </dsp:txBody>
      <dsp:txXfrm>
        <a:off x="2409450" y="3418064"/>
        <a:ext cx="1664008" cy="1033180"/>
      </dsp:txXfrm>
    </dsp:sp>
    <dsp:sp modelId="{E8CCE4BA-BC67-4400-A31F-6F7E7D0F81DE}">
      <dsp:nvSpPr>
        <dsp:cNvPr id="0" name=""/>
        <dsp:cNvSpPr/>
      </dsp:nvSpPr>
      <dsp:spPr>
        <a:xfrm>
          <a:off x="5353816" y="1603374"/>
          <a:ext cx="1728296" cy="10974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AB0D4-8DE4-4725-A97C-025D258B8E33}">
      <dsp:nvSpPr>
        <dsp:cNvPr id="0" name=""/>
        <dsp:cNvSpPr/>
      </dsp:nvSpPr>
      <dsp:spPr>
        <a:xfrm>
          <a:off x="5545849" y="1785805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Cuantitativa</a:t>
          </a:r>
          <a:endParaRPr lang="es-EC" sz="1500" kern="1200"/>
        </a:p>
      </dsp:txBody>
      <dsp:txXfrm>
        <a:off x="5577993" y="1817949"/>
        <a:ext cx="1664008" cy="1033180"/>
      </dsp:txXfrm>
    </dsp:sp>
    <dsp:sp modelId="{2AC3996A-6729-477E-B12B-F662E1ACDF75}">
      <dsp:nvSpPr>
        <dsp:cNvPr id="0" name=""/>
        <dsp:cNvSpPr/>
      </dsp:nvSpPr>
      <dsp:spPr>
        <a:xfrm>
          <a:off x="4297635" y="3203488"/>
          <a:ext cx="1728296" cy="10974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ACC09-D9AD-49A3-BD14-5958E647FBA1}">
      <dsp:nvSpPr>
        <dsp:cNvPr id="0" name=""/>
        <dsp:cNvSpPr/>
      </dsp:nvSpPr>
      <dsp:spPr>
        <a:xfrm>
          <a:off x="4489668" y="3385920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Discreta</a:t>
          </a:r>
          <a:endParaRPr lang="es-EC" sz="1500" kern="1200"/>
        </a:p>
      </dsp:txBody>
      <dsp:txXfrm>
        <a:off x="4521812" y="3418064"/>
        <a:ext cx="1664008" cy="1033180"/>
      </dsp:txXfrm>
    </dsp:sp>
    <dsp:sp modelId="{6031C3A8-E43D-4F0B-B722-2B8F5D109400}">
      <dsp:nvSpPr>
        <dsp:cNvPr id="0" name=""/>
        <dsp:cNvSpPr/>
      </dsp:nvSpPr>
      <dsp:spPr>
        <a:xfrm>
          <a:off x="4297635" y="4803603"/>
          <a:ext cx="1728296" cy="10974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3638B-4126-48F7-9AF9-760A26BCC171}">
      <dsp:nvSpPr>
        <dsp:cNvPr id="0" name=""/>
        <dsp:cNvSpPr/>
      </dsp:nvSpPr>
      <dsp:spPr>
        <a:xfrm>
          <a:off x="4489668" y="4986034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Hijos en una </a:t>
          </a:r>
          <a:r>
            <a:rPr lang="es-EC" sz="1500" kern="1200" dirty="0" smtClean="0"/>
            <a:t>familia.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Goles en un partido de fútbol</a:t>
          </a:r>
          <a:endParaRPr lang="es-EC" sz="1500" kern="1200" dirty="0"/>
        </a:p>
      </dsp:txBody>
      <dsp:txXfrm>
        <a:off x="4521812" y="5018178"/>
        <a:ext cx="1664008" cy="1033180"/>
      </dsp:txXfrm>
    </dsp:sp>
    <dsp:sp modelId="{24D56C83-E445-4F59-BBD6-FC8D50807935}">
      <dsp:nvSpPr>
        <dsp:cNvPr id="0" name=""/>
        <dsp:cNvSpPr/>
      </dsp:nvSpPr>
      <dsp:spPr>
        <a:xfrm>
          <a:off x="6409997" y="3203488"/>
          <a:ext cx="1728296" cy="109746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C6326A-4AB1-4CE3-8D6C-8CA2A61937FA}">
      <dsp:nvSpPr>
        <dsp:cNvPr id="0" name=""/>
        <dsp:cNvSpPr/>
      </dsp:nvSpPr>
      <dsp:spPr>
        <a:xfrm>
          <a:off x="6602030" y="3385920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Continua</a:t>
          </a:r>
          <a:endParaRPr lang="es-EC" sz="1500" kern="1200"/>
        </a:p>
      </dsp:txBody>
      <dsp:txXfrm>
        <a:off x="6634174" y="3418064"/>
        <a:ext cx="1664008" cy="1033180"/>
      </dsp:txXfrm>
    </dsp:sp>
    <dsp:sp modelId="{4AC8A418-52E0-41CD-B7F7-27EEE8E583E9}">
      <dsp:nvSpPr>
        <dsp:cNvPr id="0" name=""/>
        <dsp:cNvSpPr/>
      </dsp:nvSpPr>
      <dsp:spPr>
        <a:xfrm>
          <a:off x="6409997" y="4803603"/>
          <a:ext cx="1728296" cy="10974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7143E-32C6-490B-90AF-BCFE49D837E0}">
      <dsp:nvSpPr>
        <dsp:cNvPr id="0" name=""/>
        <dsp:cNvSpPr/>
      </dsp:nvSpPr>
      <dsp:spPr>
        <a:xfrm>
          <a:off x="6602030" y="4986034"/>
          <a:ext cx="1728296" cy="1097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Monto del impuesto a la </a:t>
          </a:r>
          <a:r>
            <a:rPr lang="es-EC" sz="1500" kern="1200" dirty="0" smtClean="0"/>
            <a:t>renta.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dirty="0" smtClean="0"/>
            <a:t>Peso de un estudiante</a:t>
          </a:r>
          <a:endParaRPr lang="es-EC" sz="1500" kern="1200" dirty="0"/>
        </a:p>
      </dsp:txBody>
      <dsp:txXfrm>
        <a:off x="6634174" y="5018178"/>
        <a:ext cx="1664008" cy="103318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A5925-0033-4DA6-AF72-214BA6AD41C3}">
      <dsp:nvSpPr>
        <dsp:cNvPr id="0" name=""/>
        <dsp:cNvSpPr/>
      </dsp:nvSpPr>
      <dsp:spPr>
        <a:xfrm>
          <a:off x="2287435" y="0"/>
          <a:ext cx="5940729" cy="13255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200" kern="1200" smtClean="0"/>
            <a:t>Niveles de medición</a:t>
          </a:r>
          <a:endParaRPr lang="en-US" sz="5200" kern="1200"/>
        </a:p>
      </dsp:txBody>
      <dsp:txXfrm>
        <a:off x="2352144" y="64709"/>
        <a:ext cx="5811311" cy="119614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52FC8-8B0B-46A7-9AD1-399C802CBEB9}">
      <dsp:nvSpPr>
        <dsp:cNvPr id="0" name=""/>
        <dsp:cNvSpPr/>
      </dsp:nvSpPr>
      <dsp:spPr>
        <a:xfrm>
          <a:off x="1925" y="1141860"/>
          <a:ext cx="2212999" cy="206761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200" kern="1200" smtClean="0"/>
            <a:t>Datos de nivel nominal</a:t>
          </a:r>
          <a:endParaRPr lang="en-US" sz="4200" kern="1200"/>
        </a:p>
      </dsp:txBody>
      <dsp:txXfrm>
        <a:off x="62483" y="1202418"/>
        <a:ext cx="2091883" cy="1946500"/>
      </dsp:txXfrm>
    </dsp:sp>
    <dsp:sp modelId="{FE02DA8F-F4EE-4A20-934C-2C0F3F969338}">
      <dsp:nvSpPr>
        <dsp:cNvPr id="0" name=""/>
        <dsp:cNvSpPr/>
      </dsp:nvSpPr>
      <dsp:spPr>
        <a:xfrm>
          <a:off x="2768175" y="1141860"/>
          <a:ext cx="2212999" cy="2067616"/>
        </a:xfrm>
        <a:prstGeom prst="roundRect">
          <a:avLst>
            <a:gd name="adj" fmla="val 1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200" kern="1200" smtClean="0"/>
            <a:t>Datos de nivel ordinal</a:t>
          </a:r>
          <a:endParaRPr lang="en-US" sz="4200" kern="1200"/>
        </a:p>
      </dsp:txBody>
      <dsp:txXfrm>
        <a:off x="2828733" y="1202418"/>
        <a:ext cx="2091883" cy="1946500"/>
      </dsp:txXfrm>
    </dsp:sp>
    <dsp:sp modelId="{6DAEF109-1CD4-4F43-ACFD-7B4CC93C9D8B}">
      <dsp:nvSpPr>
        <dsp:cNvPr id="0" name=""/>
        <dsp:cNvSpPr/>
      </dsp:nvSpPr>
      <dsp:spPr>
        <a:xfrm>
          <a:off x="5534424" y="1141860"/>
          <a:ext cx="2212999" cy="2067616"/>
        </a:xfrm>
        <a:prstGeom prst="roundRect">
          <a:avLst>
            <a:gd name="adj" fmla="val 1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200" kern="1200" smtClean="0"/>
            <a:t>Datos de nivel de intervalo</a:t>
          </a:r>
          <a:endParaRPr lang="en-US" sz="4200" kern="1200"/>
        </a:p>
      </dsp:txBody>
      <dsp:txXfrm>
        <a:off x="5594982" y="1202418"/>
        <a:ext cx="2091883" cy="1946500"/>
      </dsp:txXfrm>
    </dsp:sp>
    <dsp:sp modelId="{A28C9A8D-C2FD-4C21-8BF8-295A29D0973D}">
      <dsp:nvSpPr>
        <dsp:cNvPr id="0" name=""/>
        <dsp:cNvSpPr/>
      </dsp:nvSpPr>
      <dsp:spPr>
        <a:xfrm>
          <a:off x="8300674" y="1141860"/>
          <a:ext cx="2212999" cy="2067616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200" kern="1200" smtClean="0"/>
            <a:t>Datos de nivel de razón</a:t>
          </a:r>
          <a:endParaRPr lang="en-US" sz="4200" kern="1200"/>
        </a:p>
      </dsp:txBody>
      <dsp:txXfrm>
        <a:off x="8361232" y="1202418"/>
        <a:ext cx="2091883" cy="19465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A5925-0033-4DA6-AF72-214BA6AD41C3}">
      <dsp:nvSpPr>
        <dsp:cNvPr id="0" name=""/>
        <dsp:cNvSpPr/>
      </dsp:nvSpPr>
      <dsp:spPr>
        <a:xfrm>
          <a:off x="2287435" y="0"/>
          <a:ext cx="5940729" cy="13255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Niveles de medición: </a:t>
          </a:r>
          <a:r>
            <a:rPr lang="es-ES" sz="3700" b="1" kern="1200" dirty="0" smtClean="0"/>
            <a:t>Nominal</a:t>
          </a:r>
          <a:endParaRPr lang="en-US" sz="3700" b="1" kern="1200" dirty="0"/>
        </a:p>
      </dsp:txBody>
      <dsp:txXfrm>
        <a:off x="2352144" y="64709"/>
        <a:ext cx="5811311" cy="119614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C5987-4E77-4E86-8873-C487475B7B55}">
      <dsp:nvSpPr>
        <dsp:cNvPr id="0" name=""/>
        <dsp:cNvSpPr/>
      </dsp:nvSpPr>
      <dsp:spPr>
        <a:xfrm>
          <a:off x="0" y="1261"/>
          <a:ext cx="10515600" cy="10740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Las observaciones de una variable cualitativa sólo se clasifican y se cuentan.</a:t>
          </a:r>
          <a:endParaRPr lang="en-US" sz="2700" kern="1200"/>
        </a:p>
      </dsp:txBody>
      <dsp:txXfrm>
        <a:off x="52431" y="53692"/>
        <a:ext cx="10410738" cy="969198"/>
      </dsp:txXfrm>
    </dsp:sp>
    <dsp:sp modelId="{BB1D24AA-9D6D-4512-98F9-7F0795BCF49F}">
      <dsp:nvSpPr>
        <dsp:cNvPr id="0" name=""/>
        <dsp:cNvSpPr/>
      </dsp:nvSpPr>
      <dsp:spPr>
        <a:xfrm>
          <a:off x="0" y="1153081"/>
          <a:ext cx="10515600" cy="1074060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No existe una forma particular para ordenar las etiquetas.</a:t>
          </a:r>
          <a:endParaRPr lang="en-US" sz="2700" kern="1200"/>
        </a:p>
      </dsp:txBody>
      <dsp:txXfrm>
        <a:off x="52431" y="1205512"/>
        <a:ext cx="10410738" cy="969198"/>
      </dsp:txXfrm>
    </dsp:sp>
    <dsp:sp modelId="{C5D7F924-6BA6-45A5-AD8A-8DF7AAD26C33}">
      <dsp:nvSpPr>
        <dsp:cNvPr id="0" name=""/>
        <dsp:cNvSpPr/>
      </dsp:nvSpPr>
      <dsp:spPr>
        <a:xfrm>
          <a:off x="0" y="2304901"/>
          <a:ext cx="10515600" cy="1074060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La variable de interés se divide en categorías o resultados.</a:t>
          </a:r>
          <a:endParaRPr lang="en-US" sz="2700" kern="1200"/>
        </a:p>
      </dsp:txBody>
      <dsp:txXfrm>
        <a:off x="52431" y="2357332"/>
        <a:ext cx="10410738" cy="969198"/>
      </dsp:txXfrm>
    </dsp:sp>
    <dsp:sp modelId="{291584D2-6A47-4C12-AB97-8DFB72CBF020}">
      <dsp:nvSpPr>
        <dsp:cNvPr id="0" name=""/>
        <dsp:cNvSpPr/>
      </dsp:nvSpPr>
      <dsp:spPr>
        <a:xfrm>
          <a:off x="0" y="3456721"/>
          <a:ext cx="10515600" cy="1074060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smtClean="0"/>
            <a:t>No existe un orden natural de los resultados.</a:t>
          </a:r>
          <a:endParaRPr lang="en-US" sz="2700" kern="1200"/>
        </a:p>
      </dsp:txBody>
      <dsp:txXfrm>
        <a:off x="52431" y="3509152"/>
        <a:ext cx="10410738" cy="96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6643E-4A59-4BB9-92D9-351BCC46E4AC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dirty="0" smtClean="0"/>
            <a:t>Los críticos afirman que con ella se puede probar todo.</a:t>
          </a:r>
          <a:endParaRPr lang="es-EC" sz="3100" kern="1200" dirty="0"/>
        </a:p>
      </dsp:txBody>
      <dsp:txXfrm>
        <a:off x="1748064" y="2975"/>
        <a:ext cx="3342605" cy="2005563"/>
      </dsp:txXfrm>
    </dsp:sp>
    <dsp:sp modelId="{81632385-1137-4BFF-B8FE-87C8FC527307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dirty="0" smtClean="0"/>
            <a:t>Esta afirmación se da por el desconocimiento.</a:t>
          </a:r>
          <a:endParaRPr lang="es-EC" sz="3100" kern="1200" dirty="0"/>
        </a:p>
      </dsp:txBody>
      <dsp:txXfrm>
        <a:off x="5424930" y="2975"/>
        <a:ext cx="3342605" cy="2005563"/>
      </dsp:txXfrm>
    </dsp:sp>
    <dsp:sp modelId="{9338BE7A-E3D9-4BF9-903D-0A85AE348A50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dirty="0" smtClean="0"/>
            <a:t>También por el abuso con la estadística.</a:t>
          </a:r>
          <a:endParaRPr lang="es-EC" sz="3100" kern="1200" dirty="0"/>
        </a:p>
      </dsp:txBody>
      <dsp:txXfrm>
        <a:off x="1748064" y="2342799"/>
        <a:ext cx="3342605" cy="2005563"/>
      </dsp:txXfrm>
    </dsp:sp>
    <dsp:sp modelId="{C71CF76D-DFD6-469F-8E86-3261999D7B21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100" kern="1200" dirty="0" smtClean="0"/>
            <a:t>O por el uso de modelos inapropiados.</a:t>
          </a:r>
          <a:endParaRPr lang="es-EC" sz="3100" kern="1200" dirty="0"/>
        </a:p>
      </dsp:txBody>
      <dsp:txXfrm>
        <a:off x="5424930" y="2342799"/>
        <a:ext cx="3342605" cy="200556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A5925-0033-4DA6-AF72-214BA6AD41C3}">
      <dsp:nvSpPr>
        <dsp:cNvPr id="0" name=""/>
        <dsp:cNvSpPr/>
      </dsp:nvSpPr>
      <dsp:spPr>
        <a:xfrm>
          <a:off x="2287435" y="0"/>
          <a:ext cx="5940729" cy="13255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Niveles de medición: </a:t>
          </a:r>
          <a:r>
            <a:rPr lang="es-ES" sz="3700" b="1" kern="1200" dirty="0" smtClean="0"/>
            <a:t>Nominal</a:t>
          </a:r>
          <a:endParaRPr lang="en-US" sz="3700" b="1" kern="1200" dirty="0"/>
        </a:p>
      </dsp:txBody>
      <dsp:txXfrm>
        <a:off x="2352144" y="64709"/>
        <a:ext cx="5811311" cy="119614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D8959-C3B5-4C15-B595-94F139B866DB}">
      <dsp:nvSpPr>
        <dsp:cNvPr id="0" name=""/>
        <dsp:cNvSpPr/>
      </dsp:nvSpPr>
      <dsp:spPr>
        <a:xfrm>
          <a:off x="4544094" y="1266"/>
          <a:ext cx="1427410" cy="9278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Color de los ojos</a:t>
          </a:r>
          <a:endParaRPr lang="en-US" sz="1800" kern="1200"/>
        </a:p>
      </dsp:txBody>
      <dsp:txXfrm>
        <a:off x="4589386" y="46558"/>
        <a:ext cx="1336826" cy="837232"/>
      </dsp:txXfrm>
    </dsp:sp>
    <dsp:sp modelId="{55A5ADC2-53D9-411E-B531-6800B9A4AE99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762497" y="235865"/>
              </a:moveTo>
              <a:arcTo wR="1856803" hR="1856803" stAng="17951648" swAng="1214376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ACD1E-EC33-4FA9-A25C-83D2098492E3}">
      <dsp:nvSpPr>
        <dsp:cNvPr id="0" name=""/>
        <dsp:cNvSpPr/>
      </dsp:nvSpPr>
      <dsp:spPr>
        <a:xfrm>
          <a:off x="6310020" y="1284286"/>
          <a:ext cx="1427410" cy="927816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Marcas de carro</a:t>
          </a:r>
          <a:endParaRPr lang="en-US" sz="1800" kern="1200"/>
        </a:p>
      </dsp:txBody>
      <dsp:txXfrm>
        <a:off x="6355312" y="1329578"/>
        <a:ext cx="1336826" cy="837232"/>
      </dsp:txXfrm>
    </dsp:sp>
    <dsp:sp modelId="{43891D37-B337-4C25-B04C-3753DA346BD4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3709188" y="1984834"/>
              </a:moveTo>
              <a:arcTo wR="1856803" hR="1856803" stAng="21837228" swAng="1361922"/>
            </a:path>
          </a:pathLst>
        </a:custGeom>
        <a:noFill/>
        <a:ln w="635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6F395-0CD8-4088-BB98-B3BB284AA319}">
      <dsp:nvSpPr>
        <dsp:cNvPr id="0" name=""/>
        <dsp:cNvSpPr/>
      </dsp:nvSpPr>
      <dsp:spPr>
        <a:xfrm>
          <a:off x="5635496" y="3360256"/>
          <a:ext cx="1427410" cy="927816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Ciudad de procedencia</a:t>
          </a:r>
          <a:endParaRPr lang="en-US" sz="1800" kern="1200"/>
        </a:p>
      </dsp:txBody>
      <dsp:txXfrm>
        <a:off x="5680788" y="3405548"/>
        <a:ext cx="1336826" cy="837232"/>
      </dsp:txXfrm>
    </dsp:sp>
    <dsp:sp modelId="{D797EC39-4A6B-43FF-8FA7-EE289D6B9557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2085494" y="3699470"/>
              </a:moveTo>
              <a:arcTo wR="1856803" hR="1856803" stAng="4975518" swAng="848965"/>
            </a:path>
          </a:pathLst>
        </a:custGeom>
        <a:noFill/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96F84-B815-49A9-90D2-E4D19CC46988}">
      <dsp:nvSpPr>
        <dsp:cNvPr id="0" name=""/>
        <dsp:cNvSpPr/>
      </dsp:nvSpPr>
      <dsp:spPr>
        <a:xfrm>
          <a:off x="3452692" y="3360256"/>
          <a:ext cx="1427410" cy="927816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Genero</a:t>
          </a:r>
          <a:endParaRPr lang="en-US" sz="1800" kern="1200"/>
        </a:p>
      </dsp:txBody>
      <dsp:txXfrm>
        <a:off x="3497984" y="3405548"/>
        <a:ext cx="1336826" cy="837232"/>
      </dsp:txXfrm>
    </dsp:sp>
    <dsp:sp modelId="{4477D9BA-EDEF-4346-A271-5C60A3A1F187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197297" y="2689725"/>
              </a:moveTo>
              <a:arcTo wR="1856803" hR="1856803" stAng="9200850" swAng="1361922"/>
            </a:path>
          </a:pathLst>
        </a:custGeom>
        <a:noFill/>
        <a:ln w="635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131A6-5C25-43FB-AC89-F06EFE8186E5}">
      <dsp:nvSpPr>
        <dsp:cNvPr id="0" name=""/>
        <dsp:cNvSpPr/>
      </dsp:nvSpPr>
      <dsp:spPr>
        <a:xfrm>
          <a:off x="2778169" y="1284286"/>
          <a:ext cx="1427410" cy="92781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Filiación religiosa</a:t>
          </a:r>
          <a:endParaRPr lang="en-US" sz="1800" kern="1200"/>
        </a:p>
      </dsp:txBody>
      <dsp:txXfrm>
        <a:off x="2823461" y="1329578"/>
        <a:ext cx="1336826" cy="837232"/>
      </dsp:txXfrm>
    </dsp:sp>
    <dsp:sp modelId="{7399144A-8B77-44C4-B47A-C001C5C880E8}">
      <dsp:nvSpPr>
        <dsp:cNvPr id="0" name=""/>
        <dsp:cNvSpPr/>
      </dsp:nvSpPr>
      <dsp:spPr>
        <a:xfrm>
          <a:off x="3400996" y="465174"/>
          <a:ext cx="3713607" cy="3713607"/>
        </a:xfrm>
        <a:custGeom>
          <a:avLst/>
          <a:gdLst/>
          <a:ahLst/>
          <a:cxnLst/>
          <a:rect l="0" t="0" r="0" b="0"/>
          <a:pathLst>
            <a:path>
              <a:moveTo>
                <a:pt x="446274" y="649274"/>
              </a:moveTo>
              <a:arcTo wR="1856803" hR="1856803" stAng="13233976" swAng="1214376"/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A5925-0033-4DA6-AF72-214BA6AD41C3}">
      <dsp:nvSpPr>
        <dsp:cNvPr id="0" name=""/>
        <dsp:cNvSpPr/>
      </dsp:nvSpPr>
      <dsp:spPr>
        <a:xfrm>
          <a:off x="2287435" y="0"/>
          <a:ext cx="5940729" cy="13255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Niveles de medición: </a:t>
          </a:r>
          <a:r>
            <a:rPr lang="es-ES" sz="3700" b="1" kern="1200" dirty="0" smtClean="0"/>
            <a:t>Ordinal</a:t>
          </a:r>
          <a:endParaRPr lang="en-US" sz="3700" b="1" kern="1200" dirty="0"/>
        </a:p>
      </dsp:txBody>
      <dsp:txXfrm>
        <a:off x="2352144" y="64709"/>
        <a:ext cx="5811311" cy="119614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3498D-B964-40D5-8E49-532C1F7E9D88}">
      <dsp:nvSpPr>
        <dsp:cNvPr id="0" name=""/>
        <dsp:cNvSpPr/>
      </dsp:nvSpPr>
      <dsp:spPr>
        <a:xfrm>
          <a:off x="3082131" y="0"/>
          <a:ext cx="4351338" cy="43513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4BE71-9964-4139-885C-14571CA1D9A5}">
      <dsp:nvSpPr>
        <dsp:cNvPr id="0" name=""/>
        <dsp:cNvSpPr/>
      </dsp:nvSpPr>
      <dsp:spPr>
        <a:xfrm>
          <a:off x="3364967" y="282836"/>
          <a:ext cx="1740535" cy="17405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El nivel inmediato superior de datos es el nivel ordinal</a:t>
          </a:r>
          <a:endParaRPr lang="en-US" sz="1200" kern="1200" dirty="0"/>
        </a:p>
      </dsp:txBody>
      <dsp:txXfrm>
        <a:off x="3449933" y="367802"/>
        <a:ext cx="1570603" cy="1570603"/>
      </dsp:txXfrm>
    </dsp:sp>
    <dsp:sp modelId="{57C94D3D-FAEC-43E4-828E-FF56BB665004}">
      <dsp:nvSpPr>
        <dsp:cNvPr id="0" name=""/>
        <dsp:cNvSpPr/>
      </dsp:nvSpPr>
      <dsp:spPr>
        <a:xfrm>
          <a:off x="5410096" y="282836"/>
          <a:ext cx="1740535" cy="1740535"/>
        </a:xfrm>
        <a:prstGeom prst="round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Se conoce un orden</a:t>
          </a:r>
          <a:endParaRPr lang="en-US" sz="1200" kern="1200"/>
        </a:p>
      </dsp:txBody>
      <dsp:txXfrm>
        <a:off x="5495062" y="367802"/>
        <a:ext cx="1570603" cy="1570603"/>
      </dsp:txXfrm>
    </dsp:sp>
    <dsp:sp modelId="{FFDF1081-12B2-4459-8CB7-429B58B05C64}">
      <dsp:nvSpPr>
        <dsp:cNvPr id="0" name=""/>
        <dsp:cNvSpPr/>
      </dsp:nvSpPr>
      <dsp:spPr>
        <a:xfrm>
          <a:off x="3364967" y="2327965"/>
          <a:ext cx="1740535" cy="1740535"/>
        </a:xfrm>
        <a:prstGeom prst="round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Las clasificaciones de los datos se encuentran representadas por conjuntos de etiquetas o nombres (alto, medio, bajo), las cuales tienen valores relativos.</a:t>
          </a:r>
          <a:endParaRPr lang="en-US" sz="1200" kern="1200"/>
        </a:p>
      </dsp:txBody>
      <dsp:txXfrm>
        <a:off x="3449933" y="2412931"/>
        <a:ext cx="1570603" cy="1570603"/>
      </dsp:txXfrm>
    </dsp:sp>
    <dsp:sp modelId="{63392E6B-BFAB-4094-BB9D-65D1E47FB61E}">
      <dsp:nvSpPr>
        <dsp:cNvPr id="0" name=""/>
        <dsp:cNvSpPr/>
      </dsp:nvSpPr>
      <dsp:spPr>
        <a:xfrm>
          <a:off x="5410096" y="2327965"/>
          <a:ext cx="1740535" cy="1740535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smtClean="0"/>
            <a:t>En consecuencia, los valores relativos de los datos se pueden clasificar u ordenar.</a:t>
          </a:r>
          <a:endParaRPr lang="en-US" sz="1200" kern="1200"/>
        </a:p>
      </dsp:txBody>
      <dsp:txXfrm>
        <a:off x="5495062" y="2412931"/>
        <a:ext cx="1570603" cy="1570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A5925-0033-4DA6-AF72-214BA6AD41C3}">
      <dsp:nvSpPr>
        <dsp:cNvPr id="0" name=""/>
        <dsp:cNvSpPr/>
      </dsp:nvSpPr>
      <dsp:spPr>
        <a:xfrm>
          <a:off x="2287435" y="0"/>
          <a:ext cx="5940729" cy="13255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dirty="0" smtClean="0"/>
            <a:t>Niveles de medición: </a:t>
          </a:r>
          <a:r>
            <a:rPr lang="es-ES" sz="3700" b="1" kern="1200" dirty="0" smtClean="0"/>
            <a:t>Ordinal</a:t>
          </a:r>
          <a:endParaRPr lang="en-US" sz="3700" b="1" kern="1200" dirty="0"/>
        </a:p>
      </dsp:txBody>
      <dsp:txXfrm>
        <a:off x="2352144" y="64709"/>
        <a:ext cx="5811311" cy="119614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06712-F6F5-4FC6-8BAC-D61BA90DDA77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9895C-2E94-44E7-8A00-60730F020355}">
      <dsp:nvSpPr>
        <dsp:cNvPr id="0" name=""/>
        <dsp:cNvSpPr/>
      </dsp:nvSpPr>
      <dsp:spPr>
        <a:xfrm>
          <a:off x="11296" y="1305401"/>
          <a:ext cx="3384708" cy="1740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smtClean="0"/>
            <a:t>Grados de niveles de riesgo</a:t>
          </a:r>
          <a:endParaRPr lang="en-US" sz="3000" kern="1200"/>
        </a:p>
      </dsp:txBody>
      <dsp:txXfrm>
        <a:off x="96262" y="1390367"/>
        <a:ext cx="3214776" cy="1570603"/>
      </dsp:txXfrm>
    </dsp:sp>
    <dsp:sp modelId="{66F451C6-9B97-4626-80E4-29D0B4B67FE3}">
      <dsp:nvSpPr>
        <dsp:cNvPr id="0" name=""/>
        <dsp:cNvSpPr/>
      </dsp:nvSpPr>
      <dsp:spPr>
        <a:xfrm>
          <a:off x="3565445" y="1305401"/>
          <a:ext cx="3384708" cy="174053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smtClean="0"/>
            <a:t>Grados de satisfacción</a:t>
          </a:r>
          <a:endParaRPr lang="en-US" sz="3000" kern="1200"/>
        </a:p>
      </dsp:txBody>
      <dsp:txXfrm>
        <a:off x="3650411" y="1390367"/>
        <a:ext cx="3214776" cy="1570603"/>
      </dsp:txXfrm>
    </dsp:sp>
    <dsp:sp modelId="{963A408E-AF8A-4ABE-8043-28F5ED3A5B72}">
      <dsp:nvSpPr>
        <dsp:cNvPr id="0" name=""/>
        <dsp:cNvSpPr/>
      </dsp:nvSpPr>
      <dsp:spPr>
        <a:xfrm>
          <a:off x="7119595" y="1305401"/>
          <a:ext cx="3384708" cy="174053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smtClean="0"/>
            <a:t>Posición de los equipos de fútbol en un campeonato</a:t>
          </a:r>
          <a:endParaRPr lang="en-US" sz="3000" kern="1200"/>
        </a:p>
      </dsp:txBody>
      <dsp:txXfrm>
        <a:off x="7204561" y="1390367"/>
        <a:ext cx="3214776" cy="1570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17F7-F49E-4001-9EDB-BB6A203742A2}">
      <dsp:nvSpPr>
        <dsp:cNvPr id="0" name=""/>
        <dsp:cNvSpPr/>
      </dsp:nvSpPr>
      <dsp:spPr>
        <a:xfrm>
          <a:off x="1821615" y="0"/>
          <a:ext cx="6872369" cy="13255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smtClean="0"/>
            <a:t>Niveles de medición: </a:t>
          </a:r>
          <a:r>
            <a:rPr lang="es-ES" sz="3700" b="1" kern="1200" smtClean="0"/>
            <a:t>De intervalo</a:t>
          </a:r>
          <a:endParaRPr lang="en-US" sz="3700" kern="1200"/>
        </a:p>
      </dsp:txBody>
      <dsp:txXfrm>
        <a:off x="1886324" y="64709"/>
        <a:ext cx="6742951" cy="119614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2C7A67-6A3E-40C4-A533-699C1B186DCD}">
      <dsp:nvSpPr>
        <dsp:cNvPr id="0" name=""/>
        <dsp:cNvSpPr/>
      </dsp:nvSpPr>
      <dsp:spPr>
        <a:xfrm>
          <a:off x="1364407" y="1912"/>
          <a:ext cx="7786784" cy="836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El nivel de intervalo de medición es el nivel inmediato superior</a:t>
          </a:r>
          <a:endParaRPr lang="en-US" sz="2100" kern="1200"/>
        </a:p>
      </dsp:txBody>
      <dsp:txXfrm>
        <a:off x="1405220" y="42725"/>
        <a:ext cx="7705158" cy="754434"/>
      </dsp:txXfrm>
    </dsp:sp>
    <dsp:sp modelId="{F4FC8CDE-0789-4EC2-8DCB-56BC149FECCB}">
      <dsp:nvSpPr>
        <dsp:cNvPr id="0" name=""/>
        <dsp:cNvSpPr/>
      </dsp:nvSpPr>
      <dsp:spPr>
        <a:xfrm>
          <a:off x="1364407" y="879775"/>
          <a:ext cx="7786784" cy="836060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Incluye todas las características del nivel ordinal, pero, además, la diferencia entre valores constituye una magnitud constante</a:t>
          </a:r>
          <a:endParaRPr lang="en-US" sz="2100" kern="1200"/>
        </a:p>
      </dsp:txBody>
      <dsp:txXfrm>
        <a:off x="1405220" y="920588"/>
        <a:ext cx="7705158" cy="754434"/>
      </dsp:txXfrm>
    </dsp:sp>
    <dsp:sp modelId="{1A110046-4300-4378-BF42-E366F143E105}">
      <dsp:nvSpPr>
        <dsp:cNvPr id="0" name=""/>
        <dsp:cNvSpPr/>
      </dsp:nvSpPr>
      <dsp:spPr>
        <a:xfrm>
          <a:off x="1364407" y="1757638"/>
          <a:ext cx="7786784" cy="83606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smtClean="0"/>
            <a:t>Es importante destacar que 0 es un punto más en la escala</a:t>
          </a:r>
          <a:endParaRPr lang="en-US" sz="2100" kern="1200"/>
        </a:p>
      </dsp:txBody>
      <dsp:txXfrm>
        <a:off x="1405220" y="1798451"/>
        <a:ext cx="7705158" cy="754434"/>
      </dsp:txXfrm>
    </dsp:sp>
    <dsp:sp modelId="{449E47FB-1D45-4548-A3CE-AD786A5EF98F}">
      <dsp:nvSpPr>
        <dsp:cNvPr id="0" name=""/>
        <dsp:cNvSpPr/>
      </dsp:nvSpPr>
      <dsp:spPr>
        <a:xfrm>
          <a:off x="1364407" y="2635502"/>
          <a:ext cx="7786784" cy="836060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Las clasificaciones de datos se ordenan de acuerdo con el grado que posea de la característica en cuestión.</a:t>
          </a:r>
          <a:endParaRPr lang="en-US" sz="2000" kern="1200"/>
        </a:p>
      </dsp:txBody>
      <dsp:txXfrm>
        <a:off x="1405220" y="2676315"/>
        <a:ext cx="7705158" cy="754434"/>
      </dsp:txXfrm>
    </dsp:sp>
    <dsp:sp modelId="{D5BD4A9B-6664-4014-B5F3-32A43C8F0820}">
      <dsp:nvSpPr>
        <dsp:cNvPr id="0" name=""/>
        <dsp:cNvSpPr/>
      </dsp:nvSpPr>
      <dsp:spPr>
        <a:xfrm>
          <a:off x="1364407" y="3513365"/>
          <a:ext cx="7786784" cy="83606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smtClean="0"/>
            <a:t>Diferencias iguales en la característica representan diferencias iguales en las mediciones.</a:t>
          </a:r>
          <a:endParaRPr lang="en-US" sz="1900" kern="1200"/>
        </a:p>
      </dsp:txBody>
      <dsp:txXfrm>
        <a:off x="1405220" y="3554178"/>
        <a:ext cx="7705158" cy="75443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17F7-F49E-4001-9EDB-BB6A203742A2}">
      <dsp:nvSpPr>
        <dsp:cNvPr id="0" name=""/>
        <dsp:cNvSpPr/>
      </dsp:nvSpPr>
      <dsp:spPr>
        <a:xfrm>
          <a:off x="1821615" y="0"/>
          <a:ext cx="6872369" cy="13255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700" kern="1200" smtClean="0"/>
            <a:t>Niveles de medición: </a:t>
          </a:r>
          <a:r>
            <a:rPr lang="es-ES" sz="3700" b="1" kern="1200" smtClean="0"/>
            <a:t>De intervalo</a:t>
          </a:r>
          <a:endParaRPr lang="en-US" sz="3700" kern="1200"/>
        </a:p>
      </dsp:txBody>
      <dsp:txXfrm>
        <a:off x="1886324" y="64709"/>
        <a:ext cx="6742951" cy="119614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FDA19-5C5E-4CF2-9FF8-782D397FCFD9}">
      <dsp:nvSpPr>
        <dsp:cNvPr id="0" name=""/>
        <dsp:cNvSpPr/>
      </dsp:nvSpPr>
      <dsp:spPr>
        <a:xfrm>
          <a:off x="0" y="0"/>
          <a:ext cx="4457213" cy="15650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300" kern="1200" smtClean="0"/>
            <a:t>Grados de temperatura</a:t>
          </a:r>
          <a:endParaRPr lang="en-US" sz="5300" kern="1200"/>
        </a:p>
      </dsp:txBody>
      <dsp:txXfrm>
        <a:off x="0" y="0"/>
        <a:ext cx="4457213" cy="1565040"/>
      </dsp:txXfrm>
    </dsp:sp>
    <dsp:sp modelId="{B4DF6F9B-1DA7-415C-ACAE-C9926D157075}">
      <dsp:nvSpPr>
        <dsp:cNvPr id="0" name=""/>
        <dsp:cNvSpPr/>
      </dsp:nvSpPr>
      <dsp:spPr>
        <a:xfrm>
          <a:off x="6042244" y="0"/>
          <a:ext cx="4457213" cy="15650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300" kern="1200" smtClean="0"/>
            <a:t>Talla de ropa</a:t>
          </a:r>
          <a:endParaRPr lang="en-US" sz="5300" kern="1200"/>
        </a:p>
      </dsp:txBody>
      <dsp:txXfrm>
        <a:off x="6042244" y="0"/>
        <a:ext cx="4457213" cy="1565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4477A-99F7-41F2-992B-3C408348DBC9}">
      <dsp:nvSpPr>
        <dsp:cNvPr id="0" name=""/>
        <dsp:cNvSpPr/>
      </dsp:nvSpPr>
      <dsp:spPr>
        <a:xfrm>
          <a:off x="0" y="5895"/>
          <a:ext cx="10515600" cy="13985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500" kern="1200" dirty="0" smtClean="0">
              <a:solidFill>
                <a:schemeClr val="tx1"/>
              </a:solidFill>
            </a:rPr>
            <a:t>La primera razón consiste en que la información numérica prolifera por todas partes.</a:t>
          </a:r>
          <a:endParaRPr lang="es-EC" sz="2500" kern="1200" dirty="0">
            <a:solidFill>
              <a:schemeClr val="tx1"/>
            </a:solidFill>
          </a:endParaRPr>
        </a:p>
      </dsp:txBody>
      <dsp:txXfrm>
        <a:off x="68270" y="74165"/>
        <a:ext cx="10379060" cy="1261975"/>
      </dsp:txXfrm>
    </dsp:sp>
    <dsp:sp modelId="{D1757BB5-8213-43D5-B2CF-8DDA900BE259}">
      <dsp:nvSpPr>
        <dsp:cNvPr id="0" name=""/>
        <dsp:cNvSpPr/>
      </dsp:nvSpPr>
      <dsp:spPr>
        <a:xfrm>
          <a:off x="0" y="1476411"/>
          <a:ext cx="10515600" cy="1398515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500" kern="1200" dirty="0" smtClean="0">
              <a:solidFill>
                <a:schemeClr val="tx1"/>
              </a:solidFill>
            </a:rPr>
            <a:t>Una segunda razón para estudiar estadística estriba en que las técnicas estadísticas se emplean para tomar decisiones que afectan la vida diaria. Es decir que éstas inﬂuyen en su bienestar.</a:t>
          </a:r>
          <a:endParaRPr lang="es-EC" sz="2500" kern="1200" dirty="0">
            <a:solidFill>
              <a:schemeClr val="tx1"/>
            </a:solidFill>
          </a:endParaRPr>
        </a:p>
      </dsp:txBody>
      <dsp:txXfrm>
        <a:off x="68270" y="1544681"/>
        <a:ext cx="10379060" cy="1261975"/>
      </dsp:txXfrm>
    </dsp:sp>
    <dsp:sp modelId="{16068645-74E1-408B-B63A-935922351515}">
      <dsp:nvSpPr>
        <dsp:cNvPr id="0" name=""/>
        <dsp:cNvSpPr/>
      </dsp:nvSpPr>
      <dsp:spPr>
        <a:xfrm>
          <a:off x="0" y="2891501"/>
          <a:ext cx="10515600" cy="1398515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500" kern="1200" dirty="0" smtClean="0">
              <a:solidFill>
                <a:schemeClr val="tx1"/>
              </a:solidFill>
            </a:rPr>
            <a:t>Una tercera razón, es que el conocimiento de sus métodos facilita la comprensión de la forma en que se toman decisiones y sus efectos.</a:t>
          </a:r>
          <a:endParaRPr lang="es-EC" sz="2500" kern="1200" dirty="0">
            <a:solidFill>
              <a:schemeClr val="tx1"/>
            </a:solidFill>
          </a:endParaRPr>
        </a:p>
      </dsp:txBody>
      <dsp:txXfrm>
        <a:off x="68270" y="2959771"/>
        <a:ext cx="10379060" cy="1261975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17F7-F49E-4001-9EDB-BB6A203742A2}">
      <dsp:nvSpPr>
        <dsp:cNvPr id="0" name=""/>
        <dsp:cNvSpPr/>
      </dsp:nvSpPr>
      <dsp:spPr>
        <a:xfrm>
          <a:off x="1821615" y="0"/>
          <a:ext cx="6872369" cy="13255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Niveles de medición: </a:t>
          </a:r>
          <a:r>
            <a:rPr lang="es-ES" sz="4100" b="1" kern="1200" dirty="0" smtClean="0"/>
            <a:t>De razón</a:t>
          </a:r>
          <a:endParaRPr lang="en-US" sz="4100" kern="1200" dirty="0"/>
        </a:p>
      </dsp:txBody>
      <dsp:txXfrm>
        <a:off x="1886324" y="64709"/>
        <a:ext cx="6742951" cy="119614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5F209-5B74-4800-A4DD-3A3ABDFDC940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CE25C-9B4D-4ACC-9519-52594D68624D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Todos los datos cuantitativos son registrados en el nivel de razón de la medición. </a:t>
          </a:r>
          <a:endParaRPr lang="en-US" sz="2300" kern="1200"/>
        </a:p>
      </dsp:txBody>
      <dsp:txXfrm>
        <a:off x="0" y="531"/>
        <a:ext cx="10515600" cy="870055"/>
      </dsp:txXfrm>
    </dsp:sp>
    <dsp:sp modelId="{8D8B6B81-0B97-4BE9-9992-06552E9A6A99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E6EAA-C297-403B-B13E-3EB63636CD2E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El nivel de razón es el más alto. Posee todas las características del nivel de intervalo, aunque, además, el punto 0 tiene sentido y la razón entre dos números es significativa.</a:t>
          </a:r>
          <a:endParaRPr lang="en-US" sz="2300" kern="1200"/>
        </a:p>
      </dsp:txBody>
      <dsp:txXfrm>
        <a:off x="0" y="870586"/>
        <a:ext cx="10515600" cy="870055"/>
      </dsp:txXfrm>
    </dsp:sp>
    <dsp:sp modelId="{89A4EC51-5BF4-41DB-895D-9CDF0C77D48F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4F3DE-81A6-4BA4-ABF1-EB27BCFA03CB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Las clasificaciones de datos se ordenan de acuerdo con la cantidad de características que poseen.</a:t>
          </a:r>
          <a:endParaRPr lang="en-US" sz="2300" kern="1200"/>
        </a:p>
      </dsp:txBody>
      <dsp:txXfrm>
        <a:off x="0" y="1740641"/>
        <a:ext cx="10515600" cy="870055"/>
      </dsp:txXfrm>
    </dsp:sp>
    <dsp:sp modelId="{8EF56F98-FE3D-4ED1-B80E-F7F4511DB541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F6C3D-71A9-48EC-AB2D-DBBDEE9FFEE3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Diferencias iguales en la característica representan diferencias iguales en los números asignados a las clasificaciones.</a:t>
          </a:r>
          <a:endParaRPr lang="en-US" sz="2300" kern="1200"/>
        </a:p>
      </dsp:txBody>
      <dsp:txXfrm>
        <a:off x="0" y="2610696"/>
        <a:ext cx="10515600" cy="870055"/>
      </dsp:txXfrm>
    </dsp:sp>
    <dsp:sp modelId="{501782B0-854E-45FA-80F6-4618DD1D6824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AD2A3-719E-4089-B469-C273B752458C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El punto cero representa la ausencia de características y la razón entre dos números es significativa.</a:t>
          </a:r>
          <a:endParaRPr lang="en-US" sz="2300" kern="1200"/>
        </a:p>
      </dsp:txBody>
      <dsp:txXfrm>
        <a:off x="0" y="3480751"/>
        <a:ext cx="10515600" cy="87005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17F7-F49E-4001-9EDB-BB6A203742A2}">
      <dsp:nvSpPr>
        <dsp:cNvPr id="0" name=""/>
        <dsp:cNvSpPr/>
      </dsp:nvSpPr>
      <dsp:spPr>
        <a:xfrm>
          <a:off x="1821615" y="0"/>
          <a:ext cx="6872369" cy="13255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Niveles de medición: </a:t>
          </a:r>
          <a:r>
            <a:rPr lang="es-ES" sz="4100" b="1" kern="1200" dirty="0" smtClean="0"/>
            <a:t>De razón</a:t>
          </a:r>
          <a:endParaRPr lang="en-US" sz="4100" kern="1200" dirty="0"/>
        </a:p>
      </dsp:txBody>
      <dsp:txXfrm>
        <a:off x="1886324" y="64709"/>
        <a:ext cx="6742951" cy="1196145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137F8-A55E-4665-AC3B-B7742DAAA897}">
      <dsp:nvSpPr>
        <dsp:cNvPr id="0" name=""/>
        <dsp:cNvSpPr/>
      </dsp:nvSpPr>
      <dsp:spPr>
        <a:xfrm>
          <a:off x="5635139" y="23034"/>
          <a:ext cx="788156" cy="78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Salarios</a:t>
          </a:r>
          <a:endParaRPr lang="en-US" sz="1300" kern="1200"/>
        </a:p>
      </dsp:txBody>
      <dsp:txXfrm>
        <a:off x="5635139" y="23034"/>
        <a:ext cx="788156" cy="788156"/>
      </dsp:txXfrm>
    </dsp:sp>
    <dsp:sp modelId="{CB668784-7990-492B-8161-7BAB66B610E9}">
      <dsp:nvSpPr>
        <dsp:cNvPr id="0" name=""/>
        <dsp:cNvSpPr/>
      </dsp:nvSpPr>
      <dsp:spPr>
        <a:xfrm>
          <a:off x="3778888" y="-33"/>
          <a:ext cx="2957823" cy="2957823"/>
        </a:xfrm>
        <a:prstGeom prst="circularArrow">
          <a:avLst>
            <a:gd name="adj1" fmla="val 5196"/>
            <a:gd name="adj2" fmla="val 335615"/>
            <a:gd name="adj3" fmla="val 21294456"/>
            <a:gd name="adj4" fmla="val 19765175"/>
            <a:gd name="adj5" fmla="val 606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B57EB-01FF-4717-90E1-76DA83EE1CDA}">
      <dsp:nvSpPr>
        <dsp:cNvPr id="0" name=""/>
        <dsp:cNvSpPr/>
      </dsp:nvSpPr>
      <dsp:spPr>
        <a:xfrm>
          <a:off x="6111901" y="1490358"/>
          <a:ext cx="788156" cy="78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Unidades de producción</a:t>
          </a:r>
          <a:endParaRPr lang="en-US" sz="1300" kern="1200"/>
        </a:p>
      </dsp:txBody>
      <dsp:txXfrm>
        <a:off x="6111901" y="1490358"/>
        <a:ext cx="788156" cy="788156"/>
      </dsp:txXfrm>
    </dsp:sp>
    <dsp:sp modelId="{A4C68437-B495-4F9B-A550-2F6187ED7098}">
      <dsp:nvSpPr>
        <dsp:cNvPr id="0" name=""/>
        <dsp:cNvSpPr/>
      </dsp:nvSpPr>
      <dsp:spPr>
        <a:xfrm>
          <a:off x="3778888" y="-33"/>
          <a:ext cx="2957823" cy="2957823"/>
        </a:xfrm>
        <a:prstGeom prst="circularArrow">
          <a:avLst>
            <a:gd name="adj1" fmla="val 5196"/>
            <a:gd name="adj2" fmla="val 335615"/>
            <a:gd name="adj3" fmla="val 4015956"/>
            <a:gd name="adj4" fmla="val 2252277"/>
            <a:gd name="adj5" fmla="val 6062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6A692-155D-466D-ADCD-DEE3C078E35A}">
      <dsp:nvSpPr>
        <dsp:cNvPr id="0" name=""/>
        <dsp:cNvSpPr/>
      </dsp:nvSpPr>
      <dsp:spPr>
        <a:xfrm>
          <a:off x="4863721" y="2397213"/>
          <a:ext cx="788156" cy="78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Peso</a:t>
          </a:r>
          <a:endParaRPr lang="en-US" sz="1300" kern="1200"/>
        </a:p>
      </dsp:txBody>
      <dsp:txXfrm>
        <a:off x="4863721" y="2397213"/>
        <a:ext cx="788156" cy="788156"/>
      </dsp:txXfrm>
    </dsp:sp>
    <dsp:sp modelId="{A05F8EEE-48A2-459F-88E6-33D1C8DF1A02}">
      <dsp:nvSpPr>
        <dsp:cNvPr id="0" name=""/>
        <dsp:cNvSpPr/>
      </dsp:nvSpPr>
      <dsp:spPr>
        <a:xfrm>
          <a:off x="3778888" y="-33"/>
          <a:ext cx="2957823" cy="2957823"/>
        </a:xfrm>
        <a:prstGeom prst="circularArrow">
          <a:avLst>
            <a:gd name="adj1" fmla="val 5196"/>
            <a:gd name="adj2" fmla="val 335615"/>
            <a:gd name="adj3" fmla="val 8212108"/>
            <a:gd name="adj4" fmla="val 6448429"/>
            <a:gd name="adj5" fmla="val 6062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C834F-B335-4941-B8C3-7AEF06306E20}">
      <dsp:nvSpPr>
        <dsp:cNvPr id="0" name=""/>
        <dsp:cNvSpPr/>
      </dsp:nvSpPr>
      <dsp:spPr>
        <a:xfrm>
          <a:off x="3615541" y="1490358"/>
          <a:ext cx="788156" cy="78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Cambios de precios en las acciones</a:t>
          </a:r>
          <a:endParaRPr lang="en-US" sz="1300" kern="1200"/>
        </a:p>
      </dsp:txBody>
      <dsp:txXfrm>
        <a:off x="3615541" y="1490358"/>
        <a:ext cx="788156" cy="788156"/>
      </dsp:txXfrm>
    </dsp:sp>
    <dsp:sp modelId="{258DC725-333A-45D2-A6C7-BF0A523D91EB}">
      <dsp:nvSpPr>
        <dsp:cNvPr id="0" name=""/>
        <dsp:cNvSpPr/>
      </dsp:nvSpPr>
      <dsp:spPr>
        <a:xfrm>
          <a:off x="3778888" y="-33"/>
          <a:ext cx="2957823" cy="2957823"/>
        </a:xfrm>
        <a:prstGeom prst="circularArrow">
          <a:avLst>
            <a:gd name="adj1" fmla="val 5196"/>
            <a:gd name="adj2" fmla="val 335615"/>
            <a:gd name="adj3" fmla="val 12299210"/>
            <a:gd name="adj4" fmla="val 10769929"/>
            <a:gd name="adj5" fmla="val 6062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59B3-736F-4DCA-B16E-F9346E810740}">
      <dsp:nvSpPr>
        <dsp:cNvPr id="0" name=""/>
        <dsp:cNvSpPr/>
      </dsp:nvSpPr>
      <dsp:spPr>
        <a:xfrm>
          <a:off x="4092304" y="23034"/>
          <a:ext cx="788156" cy="78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smtClean="0"/>
            <a:t>Altura</a:t>
          </a:r>
          <a:endParaRPr lang="en-US" sz="1300" kern="1200"/>
        </a:p>
      </dsp:txBody>
      <dsp:txXfrm>
        <a:off x="4092304" y="23034"/>
        <a:ext cx="788156" cy="788156"/>
      </dsp:txXfrm>
    </dsp:sp>
    <dsp:sp modelId="{A2D74652-99B6-4AAD-ABD7-95BCB9D6CADE}">
      <dsp:nvSpPr>
        <dsp:cNvPr id="0" name=""/>
        <dsp:cNvSpPr/>
      </dsp:nvSpPr>
      <dsp:spPr>
        <a:xfrm>
          <a:off x="3778888" y="-33"/>
          <a:ext cx="2957823" cy="2957823"/>
        </a:xfrm>
        <a:prstGeom prst="circularArrow">
          <a:avLst>
            <a:gd name="adj1" fmla="val 5196"/>
            <a:gd name="adj2" fmla="val 335615"/>
            <a:gd name="adj3" fmla="val 16866941"/>
            <a:gd name="adj4" fmla="val 15197444"/>
            <a:gd name="adj5" fmla="val 606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335EF-157A-4C57-B8D8-53320CFB0F24}">
      <dsp:nvSpPr>
        <dsp:cNvPr id="0" name=""/>
        <dsp:cNvSpPr/>
      </dsp:nvSpPr>
      <dsp:spPr>
        <a:xfrm>
          <a:off x="0" y="0"/>
          <a:ext cx="7825142" cy="12003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La razón entre dos números también resulta significativa. Si Juan gana 40 000 anuales vendiendo seguros y Pedro gana $80 000 al año en el negocio de los automóviles, entonces Juan gana el doble de lo que gana Pedro.</a:t>
          </a:r>
          <a:endParaRPr lang="en-US" sz="1900" kern="1200" dirty="0"/>
        </a:p>
      </dsp:txBody>
      <dsp:txXfrm>
        <a:off x="58595" y="58595"/>
        <a:ext cx="7707952" cy="1083139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C17F7-F49E-4001-9EDB-BB6A203742A2}">
      <dsp:nvSpPr>
        <dsp:cNvPr id="0" name=""/>
        <dsp:cNvSpPr/>
      </dsp:nvSpPr>
      <dsp:spPr>
        <a:xfrm>
          <a:off x="1821615" y="0"/>
          <a:ext cx="6872369" cy="1325563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000" kern="1200" dirty="0" smtClean="0"/>
            <a:t>Niveles de medición</a:t>
          </a:r>
          <a:endParaRPr lang="en-US" sz="6000" kern="1200" dirty="0"/>
        </a:p>
      </dsp:txBody>
      <dsp:txXfrm>
        <a:off x="1886324" y="64709"/>
        <a:ext cx="6742951" cy="1196145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D71B1-97E8-4F9D-8937-08951DB99E57}">
      <dsp:nvSpPr>
        <dsp:cNvPr id="0" name=""/>
        <dsp:cNvSpPr/>
      </dsp:nvSpPr>
      <dsp:spPr>
        <a:xfrm>
          <a:off x="1068243" y="2005301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Planteamiento del problema</a:t>
          </a:r>
          <a:endParaRPr lang="es-EC" sz="1300" kern="1200"/>
        </a:p>
      </dsp:txBody>
      <dsp:txXfrm>
        <a:off x="1102270" y="2039328"/>
        <a:ext cx="2255468" cy="1093707"/>
      </dsp:txXfrm>
    </dsp:sp>
    <dsp:sp modelId="{2B5B18F4-9E86-45DE-83C7-EB214AD0319C}">
      <dsp:nvSpPr>
        <dsp:cNvPr id="0" name=""/>
        <dsp:cNvSpPr/>
      </dsp:nvSpPr>
      <dsp:spPr>
        <a:xfrm>
          <a:off x="3391765" y="2565967"/>
          <a:ext cx="92940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29409" y="202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833235" y="2562946"/>
        <a:ext cx="46470" cy="46470"/>
      </dsp:txXfrm>
    </dsp:sp>
    <dsp:sp modelId="{D99ECF8D-CA92-49A5-877B-A596D5B91EB6}">
      <dsp:nvSpPr>
        <dsp:cNvPr id="0" name=""/>
        <dsp:cNvSpPr/>
      </dsp:nvSpPr>
      <dsp:spPr>
        <a:xfrm>
          <a:off x="4321175" y="2005301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Definición clara de lo que se va a estudiar.</a:t>
          </a:r>
          <a:endParaRPr lang="es-EC" sz="1300" kern="1200"/>
        </a:p>
      </dsp:txBody>
      <dsp:txXfrm>
        <a:off x="4355202" y="2039328"/>
        <a:ext cx="2255468" cy="1093707"/>
      </dsp:txXfrm>
    </dsp:sp>
    <dsp:sp modelId="{388B484D-B046-4475-B264-61775310C0E1}">
      <dsp:nvSpPr>
        <dsp:cNvPr id="0" name=""/>
        <dsp:cNvSpPr/>
      </dsp:nvSpPr>
      <dsp:spPr>
        <a:xfrm rot="17692822">
          <a:off x="6004869" y="1563947"/>
          <a:ext cx="220906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209065" y="20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7054175" y="1528936"/>
        <a:ext cx="110453" cy="110453"/>
      </dsp:txXfrm>
    </dsp:sp>
    <dsp:sp modelId="{6F40D7A2-9CA9-4278-80AE-64ECFDDA1F6D}">
      <dsp:nvSpPr>
        <dsp:cNvPr id="0" name=""/>
        <dsp:cNvSpPr/>
      </dsp:nvSpPr>
      <dsp:spPr>
        <a:xfrm>
          <a:off x="7574107" y="1262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Delimitación concreta e inteligible sobre el o los fenómenos que se pretenden estudiar.</a:t>
          </a:r>
          <a:endParaRPr lang="es-EC" sz="1300" kern="1200"/>
        </a:p>
      </dsp:txBody>
      <dsp:txXfrm>
        <a:off x="7608134" y="35289"/>
        <a:ext cx="2255468" cy="1093707"/>
      </dsp:txXfrm>
    </dsp:sp>
    <dsp:sp modelId="{2B10B571-9A32-48E1-A07F-1F66F995E238}">
      <dsp:nvSpPr>
        <dsp:cNvPr id="0" name=""/>
        <dsp:cNvSpPr/>
      </dsp:nvSpPr>
      <dsp:spPr>
        <a:xfrm rot="19457599">
          <a:off x="6537117" y="2231960"/>
          <a:ext cx="11445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44570" y="20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80788" y="2223561"/>
        <a:ext cx="57228" cy="57228"/>
      </dsp:txXfrm>
    </dsp:sp>
    <dsp:sp modelId="{ABAA8ACD-608E-42AE-8AE2-A954B49DB4F0}">
      <dsp:nvSpPr>
        <dsp:cNvPr id="0" name=""/>
        <dsp:cNvSpPr/>
      </dsp:nvSpPr>
      <dsp:spPr>
        <a:xfrm>
          <a:off x="7574107" y="1337288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Realizar  una revisión bibliográfica del tema, para ver su accesibilidad.</a:t>
          </a:r>
          <a:endParaRPr lang="es-EC" sz="1300" kern="1200"/>
        </a:p>
      </dsp:txBody>
      <dsp:txXfrm>
        <a:off x="7608134" y="1371315"/>
        <a:ext cx="2255468" cy="1093707"/>
      </dsp:txXfrm>
    </dsp:sp>
    <dsp:sp modelId="{624B925F-2424-4AD9-A195-1994ACF4C992}">
      <dsp:nvSpPr>
        <dsp:cNvPr id="0" name=""/>
        <dsp:cNvSpPr/>
      </dsp:nvSpPr>
      <dsp:spPr>
        <a:xfrm rot="2142401">
          <a:off x="6537117" y="2899973"/>
          <a:ext cx="114457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44570" y="20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080788" y="2891574"/>
        <a:ext cx="57228" cy="57228"/>
      </dsp:txXfrm>
    </dsp:sp>
    <dsp:sp modelId="{7230E4EC-FC2F-4181-83DE-C24D1A6097F2}">
      <dsp:nvSpPr>
        <dsp:cNvPr id="0" name=""/>
        <dsp:cNvSpPr/>
      </dsp:nvSpPr>
      <dsp:spPr>
        <a:xfrm>
          <a:off x="7574107" y="2673314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Consultar los resultados obtenidos por investigaciones similares.</a:t>
          </a:r>
          <a:endParaRPr lang="es-EC" sz="1300" kern="1200"/>
        </a:p>
      </dsp:txBody>
      <dsp:txXfrm>
        <a:off x="7608134" y="2707341"/>
        <a:ext cx="2255468" cy="1093707"/>
      </dsp:txXfrm>
    </dsp:sp>
    <dsp:sp modelId="{5B9B6834-20CC-41B1-A201-C3B4FADC3D59}">
      <dsp:nvSpPr>
        <dsp:cNvPr id="0" name=""/>
        <dsp:cNvSpPr/>
      </dsp:nvSpPr>
      <dsp:spPr>
        <a:xfrm rot="3907178">
          <a:off x="6004869" y="3567986"/>
          <a:ext cx="220906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209065" y="202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7054175" y="3532974"/>
        <a:ext cx="110453" cy="110453"/>
      </dsp:txXfrm>
    </dsp:sp>
    <dsp:sp modelId="{7B73C629-30AE-4B9F-AF2D-45D6D3BE587E}">
      <dsp:nvSpPr>
        <dsp:cNvPr id="0" name=""/>
        <dsp:cNvSpPr/>
      </dsp:nvSpPr>
      <dsp:spPr>
        <a:xfrm>
          <a:off x="7574107" y="4009339"/>
          <a:ext cx="2323522" cy="11617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smtClean="0"/>
            <a:t>Someter nuestras proposiciones básicas a un análisis lógico; es decir, se debe hacer una ubicación histórica y teórica del problema.</a:t>
          </a:r>
          <a:endParaRPr lang="es-EC" sz="1300" kern="1200"/>
        </a:p>
      </dsp:txBody>
      <dsp:txXfrm>
        <a:off x="7608134" y="4043366"/>
        <a:ext cx="2255468" cy="109370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B64E2-52E2-45D6-9804-69B86EEB4A33}">
      <dsp:nvSpPr>
        <dsp:cNvPr id="0" name=""/>
        <dsp:cNvSpPr/>
      </dsp:nvSpPr>
      <dsp:spPr>
        <a:xfrm>
          <a:off x="0" y="591113"/>
          <a:ext cx="10515600" cy="2753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791464" rIns="816127" bIns="270256" numCol="1" spcCol="1270" anchor="t" anchorCtr="0">
          <a:noAutofit/>
        </a:bodyPr>
        <a:lstStyle/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3800" kern="1200" smtClean="0"/>
            <a:t>Definir los objetivos: general y específico.</a:t>
          </a:r>
          <a:endParaRPr lang="es-EC" sz="3800" kern="1200"/>
        </a:p>
        <a:p>
          <a:pPr marL="285750" lvl="1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3800" kern="1200" smtClean="0"/>
            <a:t>Diferenciar lo que se quiere alcanzar a corto, mediano y largo plazo.</a:t>
          </a:r>
          <a:endParaRPr lang="es-EC" sz="3800" kern="1200"/>
        </a:p>
      </dsp:txBody>
      <dsp:txXfrm>
        <a:off x="0" y="591113"/>
        <a:ext cx="10515600" cy="2753100"/>
      </dsp:txXfrm>
    </dsp:sp>
    <dsp:sp modelId="{7C9C7D62-9715-4E54-846D-0D55FE7A6E47}">
      <dsp:nvSpPr>
        <dsp:cNvPr id="0" name=""/>
        <dsp:cNvSpPr/>
      </dsp:nvSpPr>
      <dsp:spPr>
        <a:xfrm>
          <a:off x="525780" y="30233"/>
          <a:ext cx="7360920" cy="1121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800" kern="1200" smtClean="0"/>
            <a:t>Fijación de los objetivos</a:t>
          </a:r>
          <a:endParaRPr lang="es-EC" sz="3800" kern="1200"/>
        </a:p>
      </dsp:txBody>
      <dsp:txXfrm>
        <a:off x="580540" y="84993"/>
        <a:ext cx="7251400" cy="1012240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A9802-48F9-46C9-86A1-BCF747D79A28}">
      <dsp:nvSpPr>
        <dsp:cNvPr id="0" name=""/>
        <dsp:cNvSpPr/>
      </dsp:nvSpPr>
      <dsp:spPr>
        <a:xfrm>
          <a:off x="733719" y="1048"/>
          <a:ext cx="9048160" cy="1028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5800" kern="1200" smtClean="0"/>
            <a:t>Formulación de las hipótesis</a:t>
          </a:r>
          <a:endParaRPr lang="es-EC" sz="5800" kern="1200"/>
        </a:p>
      </dsp:txBody>
      <dsp:txXfrm>
        <a:off x="763834" y="31163"/>
        <a:ext cx="8987930" cy="967967"/>
      </dsp:txXfrm>
    </dsp:sp>
    <dsp:sp modelId="{46BC75AE-C1F3-4E47-9253-B329D120397B}">
      <dsp:nvSpPr>
        <dsp:cNvPr id="0" name=""/>
        <dsp:cNvSpPr/>
      </dsp:nvSpPr>
      <dsp:spPr>
        <a:xfrm>
          <a:off x="1638535" y="1029246"/>
          <a:ext cx="904816" cy="77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148"/>
              </a:lnTo>
              <a:lnTo>
                <a:pt x="904816" y="7711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79B83-D28F-46AD-ACF1-A7762DFB3D6F}">
      <dsp:nvSpPr>
        <dsp:cNvPr id="0" name=""/>
        <dsp:cNvSpPr/>
      </dsp:nvSpPr>
      <dsp:spPr>
        <a:xfrm>
          <a:off x="2543351" y="1286295"/>
          <a:ext cx="7238528" cy="1028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/>
            <a:t>Es una explicación provisional de los hechos objeto de estudio</a:t>
          </a:r>
          <a:endParaRPr lang="es-EC" sz="2300" kern="1200"/>
        </a:p>
      </dsp:txBody>
      <dsp:txXfrm>
        <a:off x="2573466" y="1316410"/>
        <a:ext cx="7178298" cy="967967"/>
      </dsp:txXfrm>
    </dsp:sp>
    <dsp:sp modelId="{03FB7E7F-B87F-4697-9990-6E0F8012A3EA}">
      <dsp:nvSpPr>
        <dsp:cNvPr id="0" name=""/>
        <dsp:cNvSpPr/>
      </dsp:nvSpPr>
      <dsp:spPr>
        <a:xfrm>
          <a:off x="1638535" y="1029246"/>
          <a:ext cx="904816" cy="2056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6395"/>
              </a:lnTo>
              <a:lnTo>
                <a:pt x="904816" y="20563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D5D3D-B8D6-4BE8-AEC8-2CFCC2B16383}">
      <dsp:nvSpPr>
        <dsp:cNvPr id="0" name=""/>
        <dsp:cNvSpPr/>
      </dsp:nvSpPr>
      <dsp:spPr>
        <a:xfrm>
          <a:off x="2543351" y="2571542"/>
          <a:ext cx="7238528" cy="1028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/>
            <a:t>Su formulación depende del conocimiento que el investigador posea sobre la población investigada</a:t>
          </a:r>
          <a:endParaRPr lang="es-EC" sz="2300" kern="1200"/>
        </a:p>
      </dsp:txBody>
      <dsp:txXfrm>
        <a:off x="2573466" y="2601657"/>
        <a:ext cx="7178298" cy="967967"/>
      </dsp:txXfrm>
    </dsp:sp>
    <dsp:sp modelId="{225691F7-6495-4951-B9EC-9B20F00C0B4E}">
      <dsp:nvSpPr>
        <dsp:cNvPr id="0" name=""/>
        <dsp:cNvSpPr/>
      </dsp:nvSpPr>
      <dsp:spPr>
        <a:xfrm>
          <a:off x="1638535" y="1029246"/>
          <a:ext cx="904816" cy="3341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1642"/>
              </a:lnTo>
              <a:lnTo>
                <a:pt x="904816" y="3341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CD8CB-7DC7-44A7-9334-11C0ECE3DB88}">
      <dsp:nvSpPr>
        <dsp:cNvPr id="0" name=""/>
        <dsp:cNvSpPr/>
      </dsp:nvSpPr>
      <dsp:spPr>
        <a:xfrm>
          <a:off x="2543351" y="3856789"/>
          <a:ext cx="7238528" cy="10281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/>
            <a:t>Una hipótesis estadística debe ser susceptible de docimar, esto es, debe poderse probar para su aceptación o rechazo.</a:t>
          </a:r>
          <a:endParaRPr lang="es-EC" sz="2300" kern="1200"/>
        </a:p>
      </dsp:txBody>
      <dsp:txXfrm>
        <a:off x="2573466" y="3886904"/>
        <a:ext cx="7178298" cy="967967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1B839-391C-4D8D-9B8F-E548E684AED9}">
      <dsp:nvSpPr>
        <dsp:cNvPr id="0" name=""/>
        <dsp:cNvSpPr/>
      </dsp:nvSpPr>
      <dsp:spPr>
        <a:xfrm>
          <a:off x="0" y="63305"/>
          <a:ext cx="10515600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300" kern="1200" smtClean="0"/>
            <a:t>DEFINICIÓN DE LA UNIDAD DE OBSERVACIÓN </a:t>
          </a:r>
          <a:endParaRPr lang="es-EC" sz="3300" kern="1200"/>
        </a:p>
      </dsp:txBody>
      <dsp:txXfrm>
        <a:off x="38638" y="101943"/>
        <a:ext cx="10438324" cy="714229"/>
      </dsp:txXfrm>
    </dsp:sp>
    <dsp:sp modelId="{320D6781-FFDC-47F9-8C75-285067818AE8}">
      <dsp:nvSpPr>
        <dsp:cNvPr id="0" name=""/>
        <dsp:cNvSpPr/>
      </dsp:nvSpPr>
      <dsp:spPr>
        <a:xfrm>
          <a:off x="0" y="854811"/>
          <a:ext cx="10515600" cy="19809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600" kern="1200" dirty="0" smtClean="0"/>
            <a:t>Entendida como cada uno de los elementos constituyentes de la población estudiada, debe definirse previamente, resaltando todas sus características.</a:t>
          </a:r>
          <a:endParaRPr lang="es-EC" sz="2600" kern="1200" dirty="0"/>
        </a:p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600" kern="1200" dirty="0" smtClean="0"/>
            <a:t>La unidad de observación puede estar constituida por uno o varios individuos u objetos y denominarse respectivamente simple o compleja.</a:t>
          </a:r>
          <a:endParaRPr lang="es-EC" sz="2600" kern="1200" dirty="0"/>
        </a:p>
      </dsp:txBody>
      <dsp:txXfrm>
        <a:off x="0" y="854811"/>
        <a:ext cx="10515600" cy="1980990"/>
      </dsp:txXfrm>
    </dsp:sp>
    <dsp:sp modelId="{38A961DD-B8A3-4D67-B17E-B3ECD0064DF0}">
      <dsp:nvSpPr>
        <dsp:cNvPr id="0" name=""/>
        <dsp:cNvSpPr/>
      </dsp:nvSpPr>
      <dsp:spPr>
        <a:xfrm>
          <a:off x="0" y="2835801"/>
          <a:ext cx="10515600" cy="791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300" kern="1200" smtClean="0"/>
            <a:t>DE LA UNIDAD DE MEDIDA  </a:t>
          </a:r>
          <a:endParaRPr lang="es-EC" sz="3300" kern="1200"/>
        </a:p>
      </dsp:txBody>
      <dsp:txXfrm>
        <a:off x="38638" y="2874439"/>
        <a:ext cx="10438324" cy="714229"/>
      </dsp:txXfrm>
    </dsp:sp>
    <dsp:sp modelId="{372A826A-992A-4B33-A6F2-26718A1AF986}">
      <dsp:nvSpPr>
        <dsp:cNvPr id="0" name=""/>
        <dsp:cNvSpPr/>
      </dsp:nvSpPr>
      <dsp:spPr>
        <a:xfrm>
          <a:off x="0" y="3627306"/>
          <a:ext cx="10515600" cy="11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C" sz="2600" kern="1200" dirty="0" smtClean="0"/>
            <a:t>Si se trata de medidas de longitud, volumen, peso, etc., debe establecerse bajo qué unidad se tomarán las observaciones ya sea en metros, pulgadas, libras, kilogramos, </a:t>
          </a:r>
          <a:r>
            <a:rPr lang="es-EC" sz="2600" kern="1200" dirty="0" err="1" smtClean="0"/>
            <a:t>etc</a:t>
          </a:r>
          <a:endParaRPr lang="es-EC" sz="2600" kern="1200" dirty="0"/>
        </a:p>
      </dsp:txBody>
      <dsp:txXfrm>
        <a:off x="0" y="3627306"/>
        <a:ext cx="10515600" cy="11954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1A548-0CF1-4D3C-A269-40B5BDDEE7A8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7D6E7-8D25-4950-B000-A59E3547E171}">
      <dsp:nvSpPr>
        <dsp:cNvPr id="0" name=""/>
        <dsp:cNvSpPr/>
      </dsp:nvSpPr>
      <dsp:spPr>
        <a:xfrm>
          <a:off x="450943" y="1305401"/>
          <a:ext cx="467862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smtClean="0"/>
            <a:t>Definir la estadística es una tarea difícil porque tendríamos que definir cada una de las técnicas que se emplean en los diferentes campos en los que interviene. </a:t>
          </a:r>
          <a:endParaRPr lang="es-EC" sz="2000" kern="1200"/>
        </a:p>
      </dsp:txBody>
      <dsp:txXfrm>
        <a:off x="535909" y="1390367"/>
        <a:ext cx="4508688" cy="1570603"/>
      </dsp:txXfrm>
    </dsp:sp>
    <dsp:sp modelId="{55E5620F-EF18-4269-B612-5ACE34201158}">
      <dsp:nvSpPr>
        <dsp:cNvPr id="0" name=""/>
        <dsp:cNvSpPr/>
      </dsp:nvSpPr>
      <dsp:spPr>
        <a:xfrm>
          <a:off x="5386035" y="1305401"/>
          <a:ext cx="4678620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smtClean="0"/>
            <a:t>Sin embargo, diremos, en forma general, que la estadística es un conjunto de técnicas que, partiendo de la observación de fenómenos, permiten al investigador obtener conclusiones útiles sobre ellos.</a:t>
          </a:r>
          <a:endParaRPr lang="es-EC" sz="2000" kern="1200"/>
        </a:p>
      </dsp:txBody>
      <dsp:txXfrm>
        <a:off x="5471001" y="1390367"/>
        <a:ext cx="4508688" cy="1570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05F44-6C44-48C3-93E0-EB106317B070}">
      <dsp:nvSpPr>
        <dsp:cNvPr id="0" name=""/>
        <dsp:cNvSpPr/>
      </dsp:nvSpPr>
      <dsp:spPr>
        <a:xfrm>
          <a:off x="158259" y="851038"/>
          <a:ext cx="9464040" cy="86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200" kern="1200" dirty="0" smtClean="0"/>
            <a:t>DETERMINACIÓN DE LA POBLACIÓN Y DE LA MUESTRA</a:t>
          </a:r>
          <a:endParaRPr lang="es-EC" sz="3200" kern="1200" dirty="0"/>
        </a:p>
      </dsp:txBody>
      <dsp:txXfrm>
        <a:off x="158259" y="851038"/>
        <a:ext cx="9464040" cy="860367"/>
      </dsp:txXfrm>
    </dsp:sp>
    <dsp:sp modelId="{DE8CA520-3F4E-4AA8-85CB-ED520D74C955}">
      <dsp:nvSpPr>
        <dsp:cNvPr id="0" name=""/>
        <dsp:cNvSpPr/>
      </dsp:nvSpPr>
      <dsp:spPr>
        <a:xfrm>
          <a:off x="158259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C2338-1DDA-461B-A4EB-64B547289A0A}">
      <dsp:nvSpPr>
        <dsp:cNvPr id="0" name=""/>
        <dsp:cNvSpPr/>
      </dsp:nvSpPr>
      <dsp:spPr>
        <a:xfrm>
          <a:off x="1493740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208508"/>
            <a:satOff val="7692"/>
            <a:lumOff val="-1131"/>
            <a:alphaOff val="0"/>
          </a:schemeClr>
        </a:solidFill>
        <a:ln w="12700" cap="flat" cmpd="sng" algn="ctr">
          <a:solidFill>
            <a:schemeClr val="accent3">
              <a:hueOff val="208508"/>
              <a:satOff val="7692"/>
              <a:lumOff val="-11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0E2E59-AE92-4994-AC5F-E46A4BDE6630}">
      <dsp:nvSpPr>
        <dsp:cNvPr id="0" name=""/>
        <dsp:cNvSpPr/>
      </dsp:nvSpPr>
      <dsp:spPr>
        <a:xfrm>
          <a:off x="2829222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417015"/>
            <a:satOff val="15385"/>
            <a:lumOff val="-2262"/>
            <a:alphaOff val="0"/>
          </a:schemeClr>
        </a:solidFill>
        <a:ln w="12700" cap="flat" cmpd="sng" algn="ctr">
          <a:solidFill>
            <a:schemeClr val="accent3">
              <a:hueOff val="417015"/>
              <a:satOff val="15385"/>
              <a:lumOff val="-22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8CA05-855E-439D-BE78-B9033EE76BF6}">
      <dsp:nvSpPr>
        <dsp:cNvPr id="0" name=""/>
        <dsp:cNvSpPr/>
      </dsp:nvSpPr>
      <dsp:spPr>
        <a:xfrm>
          <a:off x="4164703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625523"/>
            <a:satOff val="23077"/>
            <a:lumOff val="-3394"/>
            <a:alphaOff val="0"/>
          </a:schemeClr>
        </a:solidFill>
        <a:ln w="12700" cap="flat" cmpd="sng" algn="ctr">
          <a:solidFill>
            <a:schemeClr val="accent3">
              <a:hueOff val="625523"/>
              <a:satOff val="23077"/>
              <a:lumOff val="-33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F21F1E-BC2D-4E34-9344-38962EEC9EDF}">
      <dsp:nvSpPr>
        <dsp:cNvPr id="0" name=""/>
        <dsp:cNvSpPr/>
      </dsp:nvSpPr>
      <dsp:spPr>
        <a:xfrm>
          <a:off x="5500184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834031"/>
            <a:satOff val="30769"/>
            <a:lumOff val="-4525"/>
            <a:alphaOff val="0"/>
          </a:schemeClr>
        </a:solidFill>
        <a:ln w="12700" cap="flat" cmpd="sng" algn="ctr">
          <a:solidFill>
            <a:schemeClr val="accent3">
              <a:hueOff val="834031"/>
              <a:satOff val="30769"/>
              <a:lumOff val="-45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43CC6-6801-406D-A053-BF4C24BD7E9B}">
      <dsp:nvSpPr>
        <dsp:cNvPr id="0" name=""/>
        <dsp:cNvSpPr/>
      </dsp:nvSpPr>
      <dsp:spPr>
        <a:xfrm>
          <a:off x="6835665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1042538"/>
            <a:satOff val="38462"/>
            <a:lumOff val="-5656"/>
            <a:alphaOff val="0"/>
          </a:schemeClr>
        </a:solidFill>
        <a:ln w="12700" cap="flat" cmpd="sng" algn="ctr">
          <a:solidFill>
            <a:schemeClr val="accent3">
              <a:hueOff val="1042538"/>
              <a:satOff val="38462"/>
              <a:lumOff val="-56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F0C4E-8D51-49D1-8397-80DDEBF2E9E5}">
      <dsp:nvSpPr>
        <dsp:cNvPr id="0" name=""/>
        <dsp:cNvSpPr/>
      </dsp:nvSpPr>
      <dsp:spPr>
        <a:xfrm>
          <a:off x="8171146" y="1711405"/>
          <a:ext cx="1261872" cy="210312"/>
        </a:xfrm>
        <a:prstGeom prst="parallelogram">
          <a:avLst>
            <a:gd name="adj" fmla="val 140840"/>
          </a:avLst>
        </a:prstGeom>
        <a:solidFill>
          <a:schemeClr val="accent3">
            <a:hueOff val="1251046"/>
            <a:satOff val="46154"/>
            <a:lumOff val="-6787"/>
            <a:alphaOff val="0"/>
          </a:schemeClr>
        </a:solidFill>
        <a:ln w="12700" cap="flat" cmpd="sng" algn="ctr">
          <a:solidFill>
            <a:schemeClr val="accent3">
              <a:hueOff val="1251046"/>
              <a:satOff val="46154"/>
              <a:lumOff val="-67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A7909-0738-4637-80F2-4068FAFF2026}">
      <dsp:nvSpPr>
        <dsp:cNvPr id="0" name=""/>
        <dsp:cNvSpPr/>
      </dsp:nvSpPr>
      <dsp:spPr>
        <a:xfrm>
          <a:off x="158259" y="2031630"/>
          <a:ext cx="9464040" cy="860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200" kern="1200" smtClean="0"/>
            <a:t>Población:</a:t>
          </a:r>
          <a:endParaRPr lang="es-EC" sz="3200" kern="1200"/>
        </a:p>
      </dsp:txBody>
      <dsp:txXfrm>
        <a:off x="158259" y="2031630"/>
        <a:ext cx="9464040" cy="860367"/>
      </dsp:txXfrm>
    </dsp:sp>
    <dsp:sp modelId="{8A9FA76D-D889-4BCE-8251-E8A94E894EC7}">
      <dsp:nvSpPr>
        <dsp:cNvPr id="0" name=""/>
        <dsp:cNvSpPr/>
      </dsp:nvSpPr>
      <dsp:spPr>
        <a:xfrm>
          <a:off x="158259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1459553"/>
            <a:satOff val="53846"/>
            <a:lumOff val="-7919"/>
            <a:alphaOff val="0"/>
          </a:schemeClr>
        </a:solidFill>
        <a:ln w="12700" cap="flat" cmpd="sng" algn="ctr">
          <a:solidFill>
            <a:schemeClr val="accent3">
              <a:hueOff val="1459553"/>
              <a:satOff val="53846"/>
              <a:lumOff val="-79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8D495-4AA3-4873-A4D2-46C6BB8844E0}">
      <dsp:nvSpPr>
        <dsp:cNvPr id="0" name=""/>
        <dsp:cNvSpPr/>
      </dsp:nvSpPr>
      <dsp:spPr>
        <a:xfrm>
          <a:off x="1488483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1668061"/>
            <a:satOff val="61538"/>
            <a:lumOff val="-9050"/>
            <a:alphaOff val="0"/>
          </a:schemeClr>
        </a:solidFill>
        <a:ln w="12700" cap="flat" cmpd="sng" algn="ctr">
          <a:solidFill>
            <a:schemeClr val="accent3">
              <a:hueOff val="1668061"/>
              <a:satOff val="61538"/>
              <a:lumOff val="-90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B4D4D-7D20-43DA-BD7A-0B4AE3E1232F}">
      <dsp:nvSpPr>
        <dsp:cNvPr id="0" name=""/>
        <dsp:cNvSpPr/>
      </dsp:nvSpPr>
      <dsp:spPr>
        <a:xfrm>
          <a:off x="2819758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1876569"/>
            <a:satOff val="69231"/>
            <a:lumOff val="-10181"/>
            <a:alphaOff val="0"/>
          </a:schemeClr>
        </a:solidFill>
        <a:ln w="12700" cap="flat" cmpd="sng" algn="ctr">
          <a:solidFill>
            <a:schemeClr val="accent3">
              <a:hueOff val="1876569"/>
              <a:satOff val="69231"/>
              <a:lumOff val="-101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BE500-A57F-4B6F-B61A-C63DFA318F5F}">
      <dsp:nvSpPr>
        <dsp:cNvPr id="0" name=""/>
        <dsp:cNvSpPr/>
      </dsp:nvSpPr>
      <dsp:spPr>
        <a:xfrm>
          <a:off x="4149981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2085076"/>
            <a:satOff val="76923"/>
            <a:lumOff val="-11312"/>
            <a:alphaOff val="0"/>
          </a:schemeClr>
        </a:solidFill>
        <a:ln w="12700" cap="flat" cmpd="sng" algn="ctr">
          <a:solidFill>
            <a:schemeClr val="accent3">
              <a:hueOff val="2085076"/>
              <a:satOff val="76923"/>
              <a:lumOff val="-113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8040E-0B83-4562-899B-9D463A3DA218}">
      <dsp:nvSpPr>
        <dsp:cNvPr id="0" name=""/>
        <dsp:cNvSpPr/>
      </dsp:nvSpPr>
      <dsp:spPr>
        <a:xfrm>
          <a:off x="5481256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2293584"/>
            <a:satOff val="84615"/>
            <a:lumOff val="-12444"/>
            <a:alphaOff val="0"/>
          </a:schemeClr>
        </a:solidFill>
        <a:ln w="12700" cap="flat" cmpd="sng" algn="ctr">
          <a:solidFill>
            <a:schemeClr val="accent3">
              <a:hueOff val="2293584"/>
              <a:satOff val="84615"/>
              <a:lumOff val="-124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26952-FB08-419F-8CEA-D9A68E2E71C8}">
      <dsp:nvSpPr>
        <dsp:cNvPr id="0" name=""/>
        <dsp:cNvSpPr/>
      </dsp:nvSpPr>
      <dsp:spPr>
        <a:xfrm>
          <a:off x="6811479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2502091"/>
            <a:satOff val="92308"/>
            <a:lumOff val="-13575"/>
            <a:alphaOff val="0"/>
          </a:schemeClr>
        </a:solidFill>
        <a:ln w="12700" cap="flat" cmpd="sng" algn="ctr">
          <a:solidFill>
            <a:schemeClr val="accent3">
              <a:hueOff val="2502091"/>
              <a:satOff val="92308"/>
              <a:lumOff val="-13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DA38B-B69E-40F3-92EF-39777A598E49}">
      <dsp:nvSpPr>
        <dsp:cNvPr id="0" name=""/>
        <dsp:cNvSpPr/>
      </dsp:nvSpPr>
      <dsp:spPr>
        <a:xfrm>
          <a:off x="8142754" y="2891997"/>
          <a:ext cx="2214585" cy="1752600"/>
        </a:xfrm>
        <a:prstGeom prst="chevron">
          <a:avLst>
            <a:gd name="adj" fmla="val 7061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23E77-B313-4884-9544-D6467C05AD32}">
      <dsp:nvSpPr>
        <dsp:cNvPr id="0" name=""/>
        <dsp:cNvSpPr/>
      </dsp:nvSpPr>
      <dsp:spPr>
        <a:xfrm>
          <a:off x="158259" y="3067257"/>
          <a:ext cx="9587072" cy="140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700" kern="1200" smtClean="0"/>
            <a:t>Estadísticamente, la población se define como un conjunto de individuos o de objetos que poseen una o varias características comunes. </a:t>
          </a:r>
          <a:endParaRPr lang="es-EC" sz="17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smtClean="0"/>
            <a:t>No se refiere esta definición únicamente a los seres vivientes; una población puede estar constituida por los habitantes de un país o por los peces de un estanque, así como por los establecimientos comerciales de un barrio o las unidades de vivienda de una ciudad.</a:t>
          </a:r>
          <a:endParaRPr lang="es-EC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300" kern="1200" smtClean="0"/>
            <a:t>Existen desde el punto de vista de su manejabilidad poblaciones finitas e infinitas.</a:t>
          </a:r>
          <a:endParaRPr lang="es-EC" sz="1300" kern="1200"/>
        </a:p>
      </dsp:txBody>
      <dsp:txXfrm>
        <a:off x="158259" y="3067257"/>
        <a:ext cx="9587072" cy="1402080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4A1BA-6C4D-4D65-8067-356083BEA669}">
      <dsp:nvSpPr>
        <dsp:cNvPr id="0" name=""/>
        <dsp:cNvSpPr/>
      </dsp:nvSpPr>
      <dsp:spPr>
        <a:xfrm>
          <a:off x="5257800" y="2130141"/>
          <a:ext cx="2574441" cy="893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803"/>
              </a:lnTo>
              <a:lnTo>
                <a:pt x="2574441" y="446803"/>
              </a:lnTo>
              <a:lnTo>
                <a:pt x="2574441" y="8936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A8E60-B81A-45FE-B024-4616BBBD0DDB}">
      <dsp:nvSpPr>
        <dsp:cNvPr id="0" name=""/>
        <dsp:cNvSpPr/>
      </dsp:nvSpPr>
      <dsp:spPr>
        <a:xfrm>
          <a:off x="2683358" y="2130141"/>
          <a:ext cx="2574441" cy="893607"/>
        </a:xfrm>
        <a:custGeom>
          <a:avLst/>
          <a:gdLst/>
          <a:ahLst/>
          <a:cxnLst/>
          <a:rect l="0" t="0" r="0" b="0"/>
          <a:pathLst>
            <a:path>
              <a:moveTo>
                <a:pt x="2574441" y="0"/>
              </a:moveTo>
              <a:lnTo>
                <a:pt x="2574441" y="446803"/>
              </a:lnTo>
              <a:lnTo>
                <a:pt x="0" y="446803"/>
              </a:lnTo>
              <a:lnTo>
                <a:pt x="0" y="89360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CD1218-65AD-4AE0-9651-0A8EE7418E59}">
      <dsp:nvSpPr>
        <dsp:cNvPr id="0" name=""/>
        <dsp:cNvSpPr/>
      </dsp:nvSpPr>
      <dsp:spPr>
        <a:xfrm>
          <a:off x="3130162" y="2504"/>
          <a:ext cx="4255275" cy="212763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>
              <a:solidFill>
                <a:schemeClr val="tx1"/>
              </a:solidFill>
            </a:rPr>
            <a:t>DETERMINACIÓN DE LA POBLACIÓN Y DE LA MUESTRA</a:t>
          </a:r>
          <a:endParaRPr lang="es-EC" sz="2600" kern="1200" dirty="0">
            <a:solidFill>
              <a:schemeClr val="tx1"/>
            </a:solidFill>
          </a:endParaRPr>
        </a:p>
      </dsp:txBody>
      <dsp:txXfrm>
        <a:off x="3130162" y="2504"/>
        <a:ext cx="4255275" cy="2127637"/>
      </dsp:txXfrm>
    </dsp:sp>
    <dsp:sp modelId="{54A59C18-4DCF-48A0-86DB-7B21A1DCF569}">
      <dsp:nvSpPr>
        <dsp:cNvPr id="0" name=""/>
        <dsp:cNvSpPr/>
      </dsp:nvSpPr>
      <dsp:spPr>
        <a:xfrm>
          <a:off x="555720" y="3023749"/>
          <a:ext cx="4255275" cy="2127637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>
              <a:solidFill>
                <a:schemeClr val="tx1"/>
              </a:solidFill>
            </a:rPr>
            <a:t>Muestra es un subconjunto de la población a la cual se le efectúa la medición con el fin de estudiar las propiedades del conjunto del cual es obtenida.</a:t>
          </a:r>
          <a:endParaRPr lang="es-EC" sz="2600" kern="1200" dirty="0">
            <a:solidFill>
              <a:schemeClr val="tx1"/>
            </a:solidFill>
          </a:endParaRPr>
        </a:p>
      </dsp:txBody>
      <dsp:txXfrm>
        <a:off x="555720" y="3023749"/>
        <a:ext cx="4255275" cy="2127637"/>
      </dsp:txXfrm>
    </dsp:sp>
    <dsp:sp modelId="{0835846A-98C0-4D1F-B251-DB60C73CDAFF}">
      <dsp:nvSpPr>
        <dsp:cNvPr id="0" name=""/>
        <dsp:cNvSpPr/>
      </dsp:nvSpPr>
      <dsp:spPr>
        <a:xfrm>
          <a:off x="5704603" y="3023749"/>
          <a:ext cx="4255275" cy="2127637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>
              <a:solidFill>
                <a:schemeClr val="tx1"/>
              </a:solidFill>
            </a:rPr>
            <a:t>La muestra debe ser representativa de la población y sus elementos escogidos al azar para asegurar la objetividad de la investigación. </a:t>
          </a:r>
          <a:endParaRPr lang="es-EC" sz="2600" kern="1200" dirty="0">
            <a:solidFill>
              <a:schemeClr val="tx1"/>
            </a:solidFill>
          </a:endParaRPr>
        </a:p>
      </dsp:txBody>
      <dsp:txXfrm>
        <a:off x="5704603" y="3023749"/>
        <a:ext cx="4255275" cy="2127637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36D21-FB65-41C7-ACA9-691E56357AD1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1017B4-2570-49F8-B461-115F240C4EE9}">
      <dsp:nvSpPr>
        <dsp:cNvPr id="0" name=""/>
        <dsp:cNvSpPr/>
      </dsp:nvSpPr>
      <dsp:spPr>
        <a:xfrm>
          <a:off x="5262" y="1305401"/>
          <a:ext cx="253134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LA RECOLECCIÓN</a:t>
          </a:r>
          <a:endParaRPr lang="es-EC" sz="1500" kern="1200"/>
        </a:p>
      </dsp:txBody>
      <dsp:txXfrm>
        <a:off x="90228" y="1390367"/>
        <a:ext cx="2361411" cy="1570603"/>
      </dsp:txXfrm>
    </dsp:sp>
    <dsp:sp modelId="{03FA6702-464A-4B01-8DC8-C346F8341697}">
      <dsp:nvSpPr>
        <dsp:cNvPr id="0" name=""/>
        <dsp:cNvSpPr/>
      </dsp:nvSpPr>
      <dsp:spPr>
        <a:xfrm>
          <a:off x="2663173" y="1305401"/>
          <a:ext cx="253134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Una de las etapas más importantes de la investigación es la recolección de la información, </a:t>
          </a:r>
          <a:endParaRPr lang="es-EC" sz="1500" kern="1200"/>
        </a:p>
      </dsp:txBody>
      <dsp:txXfrm>
        <a:off x="2748139" y="1390367"/>
        <a:ext cx="2361411" cy="1570603"/>
      </dsp:txXfrm>
    </dsp:sp>
    <dsp:sp modelId="{07714C20-A2B4-445D-9549-FD0FD5BDC918}">
      <dsp:nvSpPr>
        <dsp:cNvPr id="0" name=""/>
        <dsp:cNvSpPr/>
      </dsp:nvSpPr>
      <dsp:spPr>
        <a:xfrm>
          <a:off x="5321083" y="1305401"/>
          <a:ext cx="253134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Debe partir de una o varias muestras piloto en las cuales se pondrán a prueba los cuestionarios y se obtendrá una aproximación de la variabilidad de la población</a:t>
          </a:r>
          <a:endParaRPr lang="es-EC" sz="1500" kern="1200"/>
        </a:p>
      </dsp:txBody>
      <dsp:txXfrm>
        <a:off x="5406049" y="1390367"/>
        <a:ext cx="2361411" cy="1570603"/>
      </dsp:txXfrm>
    </dsp:sp>
    <dsp:sp modelId="{42072629-8B6C-495D-8C10-D533FF44BDDA}">
      <dsp:nvSpPr>
        <dsp:cNvPr id="0" name=""/>
        <dsp:cNvSpPr/>
      </dsp:nvSpPr>
      <dsp:spPr>
        <a:xfrm>
          <a:off x="7978993" y="1305401"/>
          <a:ext cx="2531343" cy="174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500" kern="1200" smtClean="0"/>
            <a:t>Con el fin de calcular el tamaño exacto de la muestra que conduzca a una estimación de los parámetros con la precisión establecida.</a:t>
          </a:r>
          <a:endParaRPr lang="es-EC" sz="1500" kern="1200"/>
        </a:p>
      </dsp:txBody>
      <dsp:txXfrm>
        <a:off x="8063959" y="1390367"/>
        <a:ext cx="2361411" cy="1570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335B1-881D-465A-8DFE-ED6350D392CC}">
      <dsp:nvSpPr>
        <dsp:cNvPr id="0" name=""/>
        <dsp:cNvSpPr/>
      </dsp:nvSpPr>
      <dsp:spPr>
        <a:xfrm>
          <a:off x="778165" y="1507"/>
          <a:ext cx="8959268" cy="98378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>
              <a:solidFill>
                <a:schemeClr val="tx1"/>
              </a:solidFill>
            </a:rPr>
            <a:t>CRÍTICA, CLASIFICACIÓN Y ORDENACIÓN</a:t>
          </a:r>
          <a:endParaRPr lang="es-EC" sz="2600" kern="1200" dirty="0">
            <a:solidFill>
              <a:schemeClr val="tx1"/>
            </a:solidFill>
          </a:endParaRPr>
        </a:p>
      </dsp:txBody>
      <dsp:txXfrm>
        <a:off x="1270057" y="1507"/>
        <a:ext cx="7975485" cy="983783"/>
      </dsp:txXfrm>
    </dsp:sp>
    <dsp:sp modelId="{38F7A4F7-60C8-4B83-A8CB-3CB3239BAE0C}">
      <dsp:nvSpPr>
        <dsp:cNvPr id="0" name=""/>
        <dsp:cNvSpPr/>
      </dsp:nvSpPr>
      <dsp:spPr>
        <a:xfrm>
          <a:off x="778165" y="1123020"/>
          <a:ext cx="8959268" cy="98378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smtClean="0">
              <a:solidFill>
                <a:schemeClr val="tx1"/>
              </a:solidFill>
            </a:rPr>
            <a:t>Debe existir una depuración de la información.</a:t>
          </a:r>
          <a:endParaRPr lang="es-EC" sz="2600" kern="1200">
            <a:solidFill>
              <a:schemeClr val="tx1"/>
            </a:solidFill>
          </a:endParaRPr>
        </a:p>
      </dsp:txBody>
      <dsp:txXfrm>
        <a:off x="1270057" y="1123020"/>
        <a:ext cx="7975485" cy="983783"/>
      </dsp:txXfrm>
    </dsp:sp>
    <dsp:sp modelId="{54DD82D3-5667-49AA-8CE4-D5E34BDF5A46}">
      <dsp:nvSpPr>
        <dsp:cNvPr id="0" name=""/>
        <dsp:cNvSpPr/>
      </dsp:nvSpPr>
      <dsp:spPr>
        <a:xfrm>
          <a:off x="778165" y="2244533"/>
          <a:ext cx="8959268" cy="98378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smtClean="0">
              <a:solidFill>
                <a:schemeClr val="tx1"/>
              </a:solidFill>
            </a:rPr>
            <a:t>Con el fin de detectar falsedades, incomprensión o causas de nulidad de las preguntas.</a:t>
          </a:r>
          <a:endParaRPr lang="es-EC" sz="2600" kern="1200">
            <a:solidFill>
              <a:schemeClr val="tx1"/>
            </a:solidFill>
          </a:endParaRPr>
        </a:p>
      </dsp:txBody>
      <dsp:txXfrm>
        <a:off x="1270057" y="2244533"/>
        <a:ext cx="7975485" cy="983783"/>
      </dsp:txXfrm>
    </dsp:sp>
    <dsp:sp modelId="{DF6BC9DF-0AE0-439A-AE31-0C378D9CA213}">
      <dsp:nvSpPr>
        <dsp:cNvPr id="0" name=""/>
        <dsp:cNvSpPr/>
      </dsp:nvSpPr>
      <dsp:spPr>
        <a:xfrm>
          <a:off x="778165" y="3366047"/>
          <a:ext cx="8959268" cy="98378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smtClean="0">
              <a:solidFill>
                <a:schemeClr val="tx1"/>
              </a:solidFill>
            </a:rPr>
            <a:t>Una vez depurada la información, se establecen los cruces de las preguntas y se preparan los modelos de tabulación</a:t>
          </a:r>
          <a:endParaRPr lang="es-EC" sz="2600" kern="1200">
            <a:solidFill>
              <a:schemeClr val="tx1"/>
            </a:solidFill>
          </a:endParaRPr>
        </a:p>
      </dsp:txBody>
      <dsp:txXfrm>
        <a:off x="1270057" y="3366047"/>
        <a:ext cx="7975485" cy="98378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68189A-9ACD-4F5A-BBA5-29886BB60A9D}">
      <dsp:nvSpPr>
        <dsp:cNvPr id="0" name=""/>
        <dsp:cNvSpPr/>
      </dsp:nvSpPr>
      <dsp:spPr>
        <a:xfrm>
          <a:off x="0" y="1980405"/>
          <a:ext cx="1581447" cy="24060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smtClean="0">
              <a:solidFill>
                <a:schemeClr val="tx1"/>
              </a:solidFill>
            </a:rPr>
            <a:t>LA TABULACIÓN</a:t>
          </a:r>
          <a:endParaRPr lang="es-EC" sz="1800" kern="1200">
            <a:solidFill>
              <a:schemeClr val="tx1"/>
            </a:solidFill>
          </a:endParaRPr>
        </a:p>
      </dsp:txBody>
      <dsp:txXfrm>
        <a:off x="46319" y="2026724"/>
        <a:ext cx="1488809" cy="2313416"/>
      </dsp:txXfrm>
    </dsp:sp>
    <dsp:sp modelId="{C1F9E8F1-F1D5-4D65-B2E4-0CD4FF7016FF}">
      <dsp:nvSpPr>
        <dsp:cNvPr id="0" name=""/>
        <dsp:cNvSpPr/>
      </dsp:nvSpPr>
      <dsp:spPr>
        <a:xfrm>
          <a:off x="1773341" y="1990487"/>
          <a:ext cx="1581447" cy="24060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>
              <a:solidFill>
                <a:schemeClr val="tx1"/>
              </a:solidFill>
            </a:rPr>
            <a:t>Una tabla es un resumen de información respecto a una o más variables</a:t>
          </a:r>
          <a:endParaRPr lang="es-EC" sz="1800" kern="1200" dirty="0">
            <a:solidFill>
              <a:schemeClr val="tx1"/>
            </a:solidFill>
          </a:endParaRPr>
        </a:p>
      </dsp:txBody>
      <dsp:txXfrm>
        <a:off x="1819660" y="2036806"/>
        <a:ext cx="1488809" cy="2313416"/>
      </dsp:txXfrm>
    </dsp:sp>
    <dsp:sp modelId="{043289B9-D5D3-4936-B05D-D43792C47384}">
      <dsp:nvSpPr>
        <dsp:cNvPr id="0" name=""/>
        <dsp:cNvSpPr/>
      </dsp:nvSpPr>
      <dsp:spPr>
        <a:xfrm>
          <a:off x="4268311" y="23340"/>
          <a:ext cx="6033460" cy="7907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kern="1200" dirty="0" smtClean="0">
              <a:solidFill>
                <a:schemeClr val="tx1"/>
              </a:solidFill>
            </a:rPr>
            <a:t>Ofrece claridad al lector sobre lo que se pretende describir; para su fácil interpretación una tabla debe tener por lo menos: </a:t>
          </a:r>
          <a:endParaRPr lang="es-EC" sz="1800" kern="1200" dirty="0">
            <a:solidFill>
              <a:schemeClr val="tx1"/>
            </a:solidFill>
          </a:endParaRPr>
        </a:p>
      </dsp:txBody>
      <dsp:txXfrm>
        <a:off x="4291470" y="46499"/>
        <a:ext cx="5987142" cy="744405"/>
      </dsp:txXfrm>
    </dsp:sp>
    <dsp:sp modelId="{7C09AC86-BB0C-4486-BA65-4DFFB870E64F}">
      <dsp:nvSpPr>
        <dsp:cNvPr id="0" name=""/>
        <dsp:cNvSpPr/>
      </dsp:nvSpPr>
      <dsp:spPr>
        <a:xfrm>
          <a:off x="4871657" y="814064"/>
          <a:ext cx="603355" cy="593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3042"/>
              </a:lnTo>
              <a:lnTo>
                <a:pt x="603355" y="59304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F9A8F-EC81-49DD-984C-22914C6F4D03}">
      <dsp:nvSpPr>
        <dsp:cNvPr id="0" name=""/>
        <dsp:cNvSpPr/>
      </dsp:nvSpPr>
      <dsp:spPr>
        <a:xfrm>
          <a:off x="5475013" y="1011745"/>
          <a:ext cx="4826768" cy="790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/>
            <a:t>Un titulo adecuado el cual debe ser claro y conciso. </a:t>
          </a:r>
          <a:endParaRPr lang="es-EC" sz="1600" kern="1200"/>
        </a:p>
      </dsp:txBody>
      <dsp:txXfrm>
        <a:off x="5498172" y="1034904"/>
        <a:ext cx="4780450" cy="744405"/>
      </dsp:txXfrm>
    </dsp:sp>
    <dsp:sp modelId="{B252B772-ED6C-4525-9BDA-E94D0014AC73}">
      <dsp:nvSpPr>
        <dsp:cNvPr id="0" name=""/>
        <dsp:cNvSpPr/>
      </dsp:nvSpPr>
      <dsp:spPr>
        <a:xfrm>
          <a:off x="4871657" y="814064"/>
          <a:ext cx="603355" cy="1581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1447"/>
              </a:lnTo>
              <a:lnTo>
                <a:pt x="603355" y="158144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2A85F-0563-41F7-BCF7-474B24F3593C}">
      <dsp:nvSpPr>
        <dsp:cNvPr id="0" name=""/>
        <dsp:cNvSpPr/>
      </dsp:nvSpPr>
      <dsp:spPr>
        <a:xfrm>
          <a:off x="5475013" y="2000150"/>
          <a:ext cx="4826768" cy="790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/>
            <a:t>La Tabla propiamente dicha con los correspondientes subtítulos internos</a:t>
          </a:r>
          <a:endParaRPr lang="es-EC" sz="1600" kern="1200"/>
        </a:p>
      </dsp:txBody>
      <dsp:txXfrm>
        <a:off x="5498172" y="2023309"/>
        <a:ext cx="4780450" cy="744405"/>
      </dsp:txXfrm>
    </dsp:sp>
    <dsp:sp modelId="{0239FE08-9998-415C-BB99-AA465E30ACE5}">
      <dsp:nvSpPr>
        <dsp:cNvPr id="0" name=""/>
        <dsp:cNvSpPr/>
      </dsp:nvSpPr>
      <dsp:spPr>
        <a:xfrm>
          <a:off x="4871657" y="814064"/>
          <a:ext cx="603355" cy="2569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9852"/>
              </a:lnTo>
              <a:lnTo>
                <a:pt x="603355" y="2569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E29FD-CECA-4FF3-A770-B5FA07FBB9F6}">
      <dsp:nvSpPr>
        <dsp:cNvPr id="0" name=""/>
        <dsp:cNvSpPr/>
      </dsp:nvSpPr>
      <dsp:spPr>
        <a:xfrm>
          <a:off x="5475013" y="2988555"/>
          <a:ext cx="4826768" cy="790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/>
            <a:t>La cuantificación de los diferentes ítems de las variables, y </a:t>
          </a:r>
          <a:endParaRPr lang="es-EC" sz="1600" kern="1200"/>
        </a:p>
      </dsp:txBody>
      <dsp:txXfrm>
        <a:off x="5498172" y="3011714"/>
        <a:ext cx="4780450" cy="744405"/>
      </dsp:txXfrm>
    </dsp:sp>
    <dsp:sp modelId="{4AD4AD7C-3C68-4A60-9852-3E14928F813D}">
      <dsp:nvSpPr>
        <dsp:cNvPr id="0" name=""/>
        <dsp:cNvSpPr/>
      </dsp:nvSpPr>
      <dsp:spPr>
        <a:xfrm>
          <a:off x="4871657" y="814064"/>
          <a:ext cx="603355" cy="3541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1239"/>
              </a:lnTo>
              <a:lnTo>
                <a:pt x="603355" y="35412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601CA-03C5-4330-A1C1-DBC31BC1846C}">
      <dsp:nvSpPr>
        <dsp:cNvPr id="0" name=""/>
        <dsp:cNvSpPr/>
      </dsp:nvSpPr>
      <dsp:spPr>
        <a:xfrm>
          <a:off x="5475013" y="3959942"/>
          <a:ext cx="4826768" cy="7907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smtClean="0"/>
            <a:t>Las notas de pie de cuadro que hagan claridad sobre situaciones especiales de la tabla, u otorguen los créditos a la fuente de la información.</a:t>
          </a:r>
          <a:endParaRPr lang="es-EC" sz="1600" kern="1200"/>
        </a:p>
      </dsp:txBody>
      <dsp:txXfrm>
        <a:off x="5498172" y="3983101"/>
        <a:ext cx="4780450" cy="744405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08DCE-97A4-4F0F-8FB5-A7F4E303F7AB}">
      <dsp:nvSpPr>
        <dsp:cNvPr id="0" name=""/>
        <dsp:cNvSpPr/>
      </dsp:nvSpPr>
      <dsp:spPr>
        <a:xfrm>
          <a:off x="1925" y="446519"/>
          <a:ext cx="2212999" cy="34582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>
              <a:solidFill>
                <a:schemeClr val="tx1"/>
              </a:solidFill>
            </a:rPr>
            <a:t>LA PRESENTACIÓN</a:t>
          </a:r>
          <a:endParaRPr lang="es-EC" sz="2300" kern="1200">
            <a:solidFill>
              <a:schemeClr val="tx1"/>
            </a:solidFill>
          </a:endParaRPr>
        </a:p>
      </dsp:txBody>
      <dsp:txXfrm>
        <a:off x="66742" y="511336"/>
        <a:ext cx="2083365" cy="3328665"/>
      </dsp:txXfrm>
    </dsp:sp>
    <dsp:sp modelId="{AF8ED338-E9AC-48AA-A0AD-60C6CC5C48F8}">
      <dsp:nvSpPr>
        <dsp:cNvPr id="0" name=""/>
        <dsp:cNvSpPr/>
      </dsp:nvSpPr>
      <dsp:spPr>
        <a:xfrm>
          <a:off x="2768175" y="446519"/>
          <a:ext cx="2212999" cy="3458299"/>
        </a:xfrm>
        <a:prstGeom prst="roundRect">
          <a:avLst>
            <a:gd name="adj" fmla="val 1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>
              <a:solidFill>
                <a:schemeClr val="tx1"/>
              </a:solidFill>
            </a:rPr>
            <a:t>Una información estadística adquiere más claridad cuando se presenta en la forma adecuada. </a:t>
          </a:r>
          <a:endParaRPr lang="es-EC" sz="2300" kern="1200">
            <a:solidFill>
              <a:schemeClr val="tx1"/>
            </a:solidFill>
          </a:endParaRPr>
        </a:p>
      </dsp:txBody>
      <dsp:txXfrm>
        <a:off x="2832992" y="511336"/>
        <a:ext cx="2083365" cy="3328665"/>
      </dsp:txXfrm>
    </dsp:sp>
    <dsp:sp modelId="{A60C0BB8-6ED6-4E67-9575-FD8B02A7B5E9}">
      <dsp:nvSpPr>
        <dsp:cNvPr id="0" name=""/>
        <dsp:cNvSpPr/>
      </dsp:nvSpPr>
      <dsp:spPr>
        <a:xfrm>
          <a:off x="5534424" y="446519"/>
          <a:ext cx="2212999" cy="3458299"/>
        </a:xfrm>
        <a:prstGeom prst="roundRect">
          <a:avLst>
            <a:gd name="adj" fmla="val 1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>
              <a:solidFill>
                <a:schemeClr val="tx1"/>
              </a:solidFill>
            </a:rPr>
            <a:t>Los cuadros, tablas y gráficos facilitan el análisis, pero se debe tener cuidado con las variables que se van a presentar y la forma de hacerlo. </a:t>
          </a:r>
          <a:endParaRPr lang="es-EC" sz="2300" kern="1200">
            <a:solidFill>
              <a:schemeClr val="tx1"/>
            </a:solidFill>
          </a:endParaRPr>
        </a:p>
      </dsp:txBody>
      <dsp:txXfrm>
        <a:off x="5599241" y="511336"/>
        <a:ext cx="2083365" cy="3328665"/>
      </dsp:txXfrm>
    </dsp:sp>
    <dsp:sp modelId="{99F3EA08-3B48-4F53-B70F-65E404FD04FD}">
      <dsp:nvSpPr>
        <dsp:cNvPr id="0" name=""/>
        <dsp:cNvSpPr/>
      </dsp:nvSpPr>
      <dsp:spPr>
        <a:xfrm>
          <a:off x="8300674" y="446519"/>
          <a:ext cx="2212999" cy="3458299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300" kern="1200" smtClean="0">
              <a:solidFill>
                <a:schemeClr val="tx1"/>
              </a:solidFill>
            </a:rPr>
            <a:t>No es aconsejable saturar un informe con tablas y gráficos redundantes que, antes que claridad, crean confusión. </a:t>
          </a:r>
          <a:endParaRPr lang="es-EC" sz="2300" kern="1200">
            <a:solidFill>
              <a:schemeClr val="tx1"/>
            </a:solidFill>
          </a:endParaRPr>
        </a:p>
      </dsp:txBody>
      <dsp:txXfrm>
        <a:off x="8365491" y="511336"/>
        <a:ext cx="2083365" cy="3328665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54226-6030-445A-8C20-D4662B10F56A}">
      <dsp:nvSpPr>
        <dsp:cNvPr id="0" name=""/>
        <dsp:cNvSpPr/>
      </dsp:nvSpPr>
      <dsp:spPr>
        <a:xfrm>
          <a:off x="7784" y="0"/>
          <a:ext cx="3147491" cy="43513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/>
            <a:t>EL ANÁLISIS</a:t>
          </a:r>
          <a:endParaRPr lang="es-EC" sz="2200" kern="1200"/>
        </a:p>
      </dsp:txBody>
      <dsp:txXfrm>
        <a:off x="99971" y="92187"/>
        <a:ext cx="2963117" cy="4166964"/>
      </dsp:txXfrm>
    </dsp:sp>
    <dsp:sp modelId="{BFE1B109-04E8-4879-B1B8-5BF4B9C72B60}">
      <dsp:nvSpPr>
        <dsp:cNvPr id="0" name=""/>
        <dsp:cNvSpPr/>
      </dsp:nvSpPr>
      <dsp:spPr>
        <a:xfrm>
          <a:off x="3684054" y="0"/>
          <a:ext cx="3147491" cy="43513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/>
            <a:t>Es el análisis donde se cristaliza la investigación. </a:t>
          </a:r>
          <a:endParaRPr lang="es-EC" sz="2200" kern="1200"/>
        </a:p>
      </dsp:txBody>
      <dsp:txXfrm>
        <a:off x="3776241" y="92187"/>
        <a:ext cx="2963117" cy="4166964"/>
      </dsp:txXfrm>
    </dsp:sp>
    <dsp:sp modelId="{22C48B7C-A1F2-46C6-B05A-CEBD130A7B45}">
      <dsp:nvSpPr>
        <dsp:cNvPr id="0" name=""/>
        <dsp:cNvSpPr/>
      </dsp:nvSpPr>
      <dsp:spPr>
        <a:xfrm>
          <a:off x="7360324" y="0"/>
          <a:ext cx="3147491" cy="43513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200" kern="1200" smtClean="0"/>
            <a:t>Esta es la fase de la determinación de los parámetros y estadísticos muestrales para las estimaciones e inferencias respecto a la población, el ajuste de modelos y las pruebas de las hipótesis planteadas, con el fin de establecer y redactar las conclusiones definitivas.</a:t>
          </a:r>
          <a:endParaRPr lang="es-EC" sz="2200" kern="1200"/>
        </a:p>
      </dsp:txBody>
      <dsp:txXfrm>
        <a:off x="7452511" y="92187"/>
        <a:ext cx="2963117" cy="4166964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46F31-B920-4747-AD6E-3FAF17E0C361}">
      <dsp:nvSpPr>
        <dsp:cNvPr id="0" name=""/>
        <dsp:cNvSpPr/>
      </dsp:nvSpPr>
      <dsp:spPr>
        <a:xfrm>
          <a:off x="3881" y="230"/>
          <a:ext cx="10507836" cy="20375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6500" kern="1200" smtClean="0">
              <a:solidFill>
                <a:schemeClr val="tx1"/>
              </a:solidFill>
            </a:rPr>
            <a:t>PUBLICACIÓN</a:t>
          </a:r>
          <a:endParaRPr lang="es-EC" sz="6500" kern="1200">
            <a:solidFill>
              <a:schemeClr val="tx1"/>
            </a:solidFill>
          </a:endParaRPr>
        </a:p>
      </dsp:txBody>
      <dsp:txXfrm>
        <a:off x="63559" y="59908"/>
        <a:ext cx="10388480" cy="1918209"/>
      </dsp:txXfrm>
    </dsp:sp>
    <dsp:sp modelId="{0868A73D-89E6-402F-8046-5A4A0F9F380E}">
      <dsp:nvSpPr>
        <dsp:cNvPr id="0" name=""/>
        <dsp:cNvSpPr/>
      </dsp:nvSpPr>
      <dsp:spPr>
        <a:xfrm>
          <a:off x="3881" y="2313542"/>
          <a:ext cx="5042148" cy="2037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smtClean="0">
              <a:solidFill>
                <a:schemeClr val="tx1"/>
              </a:solidFill>
            </a:rPr>
            <a:t>Toda conclusión es digna de ser comunicada a un auditorio. </a:t>
          </a:r>
          <a:endParaRPr lang="es-EC" sz="2400" kern="1200">
            <a:solidFill>
              <a:schemeClr val="tx1"/>
            </a:solidFill>
          </a:endParaRPr>
        </a:p>
      </dsp:txBody>
      <dsp:txXfrm>
        <a:off x="63559" y="2373220"/>
        <a:ext cx="4922792" cy="1918209"/>
      </dsp:txXfrm>
    </dsp:sp>
    <dsp:sp modelId="{3EBDD801-9EDD-496A-B2D4-17BAF1DE9873}">
      <dsp:nvSpPr>
        <dsp:cNvPr id="0" name=""/>
        <dsp:cNvSpPr/>
      </dsp:nvSpPr>
      <dsp:spPr>
        <a:xfrm>
          <a:off x="5469570" y="2313542"/>
          <a:ext cx="5042148" cy="2037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smtClean="0">
              <a:solidFill>
                <a:schemeClr val="tx1"/>
              </a:solidFill>
            </a:rPr>
            <a:t>Es más, hay otros estudiosos del mismo problema a quienes se les puede aportar información, conocimientos y otros puntos de vista acerca de él.</a:t>
          </a:r>
          <a:endParaRPr lang="es-EC" sz="2400" kern="1200">
            <a:solidFill>
              <a:schemeClr val="tx1"/>
            </a:solidFill>
          </a:endParaRPr>
        </a:p>
      </dsp:txBody>
      <dsp:txXfrm>
        <a:off x="5529248" y="2373220"/>
        <a:ext cx="4922792" cy="19182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CF3CB-A545-4BFD-95AA-86D9BAE67999}">
      <dsp:nvSpPr>
        <dsp:cNvPr id="0" name=""/>
        <dsp:cNvSpPr/>
      </dsp:nvSpPr>
      <dsp:spPr>
        <a:xfrm>
          <a:off x="1738742" y="0"/>
          <a:ext cx="7038115" cy="435133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600" kern="1200" smtClean="0"/>
            <a:t>Ciencia que recoge, organiza, presenta, analiza e interpreta datos con el fin de propiciar la toma de decisiones más eficaz.</a:t>
          </a:r>
          <a:endParaRPr lang="es-EC" sz="3600" kern="1200"/>
        </a:p>
      </dsp:txBody>
      <dsp:txXfrm>
        <a:off x="2769450" y="637239"/>
        <a:ext cx="4976699" cy="3076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B5FD2-E012-4445-939B-2AE83BA6232A}">
      <dsp:nvSpPr>
        <dsp:cNvPr id="0" name=""/>
        <dsp:cNvSpPr/>
      </dsp:nvSpPr>
      <dsp:spPr>
        <a:xfrm>
          <a:off x="1969659" y="1178"/>
          <a:ext cx="6576280" cy="1242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3800" kern="1200" smtClean="0"/>
            <a:t>El estudio de la estadística se divide en dos categorías:</a:t>
          </a:r>
          <a:endParaRPr lang="es-EC" sz="3800" kern="1200"/>
        </a:p>
      </dsp:txBody>
      <dsp:txXfrm>
        <a:off x="2006053" y="37572"/>
        <a:ext cx="6503492" cy="1169778"/>
      </dsp:txXfrm>
    </dsp:sp>
    <dsp:sp modelId="{87FDBA96-9B65-47D4-AC4D-03F5B7D7D3C6}">
      <dsp:nvSpPr>
        <dsp:cNvPr id="0" name=""/>
        <dsp:cNvSpPr/>
      </dsp:nvSpPr>
      <dsp:spPr>
        <a:xfrm>
          <a:off x="2627287" y="1243744"/>
          <a:ext cx="657628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657628" y="9319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BB784-133F-4C48-8236-54C54E97AEE3}">
      <dsp:nvSpPr>
        <dsp:cNvPr id="0" name=""/>
        <dsp:cNvSpPr/>
      </dsp:nvSpPr>
      <dsp:spPr>
        <a:xfrm>
          <a:off x="3284915" y="1554385"/>
          <a:ext cx="5261024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400" kern="1200" smtClean="0"/>
            <a:t>Estadística descriptiva</a:t>
          </a:r>
          <a:endParaRPr lang="es-EC" sz="4400" kern="1200"/>
        </a:p>
      </dsp:txBody>
      <dsp:txXfrm>
        <a:off x="3321309" y="1590779"/>
        <a:ext cx="5188236" cy="1169778"/>
      </dsp:txXfrm>
    </dsp:sp>
    <dsp:sp modelId="{DDAAE6DC-E7AF-4A39-BBCE-97352107AFDC}">
      <dsp:nvSpPr>
        <dsp:cNvPr id="0" name=""/>
        <dsp:cNvSpPr/>
      </dsp:nvSpPr>
      <dsp:spPr>
        <a:xfrm>
          <a:off x="2627287" y="1243744"/>
          <a:ext cx="657628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657628" y="24851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9CE2F3-7893-4DB7-96EE-30E958839317}">
      <dsp:nvSpPr>
        <dsp:cNvPr id="0" name=""/>
        <dsp:cNvSpPr/>
      </dsp:nvSpPr>
      <dsp:spPr>
        <a:xfrm>
          <a:off x="3284915" y="3107593"/>
          <a:ext cx="5261024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4400" kern="1200" smtClean="0"/>
            <a:t>Estadística inferencial</a:t>
          </a:r>
          <a:endParaRPr lang="es-EC" sz="4400" kern="1200"/>
        </a:p>
      </dsp:txBody>
      <dsp:txXfrm>
        <a:off x="3321309" y="3143987"/>
        <a:ext cx="5188236" cy="11697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839B7-58E5-4845-961F-32398E99F667}">
      <dsp:nvSpPr>
        <dsp:cNvPr id="0" name=""/>
        <dsp:cNvSpPr/>
      </dsp:nvSpPr>
      <dsp:spPr>
        <a:xfrm>
          <a:off x="788669" y="0"/>
          <a:ext cx="8938260" cy="134584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C99A39-4365-4222-BC18-1D20CCFDB283}">
      <dsp:nvSpPr>
        <dsp:cNvPr id="0" name=""/>
        <dsp:cNvSpPr/>
      </dsp:nvSpPr>
      <dsp:spPr>
        <a:xfrm>
          <a:off x="115014" y="403752"/>
          <a:ext cx="10285571" cy="5383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smtClean="0"/>
            <a:t>Estadística descriptiva: Método para organizar, resumir y presentar datos de manera informativa.</a:t>
          </a:r>
          <a:endParaRPr lang="es-EC" sz="2000" kern="1200"/>
        </a:p>
      </dsp:txBody>
      <dsp:txXfrm>
        <a:off x="141293" y="430031"/>
        <a:ext cx="10233013" cy="4857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97F8-9F08-4B7E-A5DE-D47E514CF2BE}">
      <dsp:nvSpPr>
        <dsp:cNvPr id="0" name=""/>
        <dsp:cNvSpPr/>
      </dsp:nvSpPr>
      <dsp:spPr>
        <a:xfrm>
          <a:off x="3080" y="939264"/>
          <a:ext cx="6182022" cy="24728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0" bIns="40005" numCol="1" spcCol="1270" anchor="ctr" anchorCtr="0">
          <a:noAutofit/>
        </a:bodyPr>
        <a:lstStyle/>
        <a:p>
          <a:pPr lvl="0" algn="ctr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6300" kern="1200" smtClean="0"/>
            <a:t>Estadística inferencial: </a:t>
          </a:r>
          <a:endParaRPr lang="es-EC" sz="6300" kern="1200"/>
        </a:p>
      </dsp:txBody>
      <dsp:txXfrm>
        <a:off x="1239485" y="939264"/>
        <a:ext cx="3709213" cy="2472809"/>
      </dsp:txXfrm>
    </dsp:sp>
    <dsp:sp modelId="{9A6490BA-D192-40D1-925F-7AAA5A40D8B2}">
      <dsp:nvSpPr>
        <dsp:cNvPr id="0" name=""/>
        <dsp:cNvSpPr/>
      </dsp:nvSpPr>
      <dsp:spPr>
        <a:xfrm>
          <a:off x="5381440" y="1149453"/>
          <a:ext cx="5131078" cy="2052431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smtClean="0"/>
            <a:t>Métodos empleados para determinar una propiedad de una población con base en la información de una muestra.</a:t>
          </a:r>
          <a:endParaRPr lang="es-EC" sz="2400" kern="1200"/>
        </a:p>
      </dsp:txBody>
      <dsp:txXfrm>
        <a:off x="6407656" y="1149453"/>
        <a:ext cx="3078647" cy="20524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59446-A994-4EDC-B721-3D781A112A0B}">
      <dsp:nvSpPr>
        <dsp:cNvPr id="0" name=""/>
        <dsp:cNvSpPr/>
      </dsp:nvSpPr>
      <dsp:spPr>
        <a:xfrm rot="5400000">
          <a:off x="6301587" y="-2303662"/>
          <a:ext cx="1698041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smtClean="0"/>
            <a:t>Conjunto de individuos u objetos de interés o medidas que se obtienen a partir de todos los individuos u objetos de interés.</a:t>
          </a:r>
          <a:endParaRPr lang="en-US" sz="2700" kern="1200"/>
        </a:p>
      </dsp:txBody>
      <dsp:txXfrm rot="-5400000">
        <a:off x="3785616" y="295201"/>
        <a:ext cx="6647092" cy="1532257"/>
      </dsp:txXfrm>
    </dsp:sp>
    <dsp:sp modelId="{9B38B94C-2F78-4BC8-8C05-3D8F9D3C0257}">
      <dsp:nvSpPr>
        <dsp:cNvPr id="0" name=""/>
        <dsp:cNvSpPr/>
      </dsp:nvSpPr>
      <dsp:spPr>
        <a:xfrm>
          <a:off x="0" y="53"/>
          <a:ext cx="3785616" cy="21225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800" kern="1200" smtClean="0"/>
            <a:t>Población</a:t>
          </a:r>
          <a:endParaRPr lang="en-US" sz="5800" kern="1200"/>
        </a:p>
      </dsp:txBody>
      <dsp:txXfrm>
        <a:off x="103614" y="103667"/>
        <a:ext cx="3578388" cy="1915324"/>
      </dsp:txXfrm>
    </dsp:sp>
    <dsp:sp modelId="{C71E1075-6FD9-4EE9-9F05-31B037B9CD2B}">
      <dsp:nvSpPr>
        <dsp:cNvPr id="0" name=""/>
        <dsp:cNvSpPr/>
      </dsp:nvSpPr>
      <dsp:spPr>
        <a:xfrm rot="5400000">
          <a:off x="6301587" y="-74983"/>
          <a:ext cx="1698041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smtClean="0"/>
            <a:t>Porción o parte de la población de interés.</a:t>
          </a:r>
          <a:endParaRPr lang="en-US" sz="2700" kern="1200"/>
        </a:p>
      </dsp:txBody>
      <dsp:txXfrm rot="-5400000">
        <a:off x="3785616" y="2523880"/>
        <a:ext cx="6647092" cy="1532257"/>
      </dsp:txXfrm>
    </dsp:sp>
    <dsp:sp modelId="{97BFD550-6309-4C69-B837-DD9CE304C200}">
      <dsp:nvSpPr>
        <dsp:cNvPr id="0" name=""/>
        <dsp:cNvSpPr/>
      </dsp:nvSpPr>
      <dsp:spPr>
        <a:xfrm>
          <a:off x="0" y="2228732"/>
          <a:ext cx="3785616" cy="212255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110490" rIns="220980" bIns="11049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800" kern="1200" smtClean="0"/>
            <a:t>Muestra</a:t>
          </a:r>
          <a:endParaRPr lang="en-US" sz="5800" kern="1200"/>
        </a:p>
      </dsp:txBody>
      <dsp:txXfrm>
        <a:off x="103614" y="2332346"/>
        <a:ext cx="3578388" cy="1915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344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2468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5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461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882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726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5647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289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432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005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883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394BF-95A3-4772-8D85-A1BBAAA69660}" type="datetimeFigureOut">
              <a:rPr lang="es-EC" smtClean="0"/>
              <a:t>13/3/2024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CD89C-DB19-484A-A801-49C3A0F56B7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3144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5.xml"/><Relationship Id="rId3" Type="http://schemas.openxmlformats.org/officeDocument/2006/relationships/diagramLayout" Target="../diagrams/layout24.xml"/><Relationship Id="rId7" Type="http://schemas.openxmlformats.org/officeDocument/2006/relationships/diagramData" Target="../diagrams/data25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11" Type="http://schemas.microsoft.com/office/2007/relationships/diagramDrawing" Target="../diagrams/drawing25.xml"/><Relationship Id="rId5" Type="http://schemas.openxmlformats.org/officeDocument/2006/relationships/diagramColors" Target="../diagrams/colors24.xml"/><Relationship Id="rId10" Type="http://schemas.openxmlformats.org/officeDocument/2006/relationships/diagramColors" Target="../diagrams/colors25.xml"/><Relationship Id="rId4" Type="http://schemas.openxmlformats.org/officeDocument/2006/relationships/diagramQuickStyle" Target="../diagrams/quickStyle24.xml"/><Relationship Id="rId9" Type="http://schemas.openxmlformats.org/officeDocument/2006/relationships/diagramQuickStyle" Target="../diagrams/quickStyle2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7.xml"/><Relationship Id="rId3" Type="http://schemas.openxmlformats.org/officeDocument/2006/relationships/diagramLayout" Target="../diagrams/layout26.xml"/><Relationship Id="rId7" Type="http://schemas.openxmlformats.org/officeDocument/2006/relationships/diagramData" Target="../diagrams/data27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11" Type="http://schemas.microsoft.com/office/2007/relationships/diagramDrawing" Target="../diagrams/drawing27.xml"/><Relationship Id="rId5" Type="http://schemas.openxmlformats.org/officeDocument/2006/relationships/diagramColors" Target="../diagrams/colors26.xml"/><Relationship Id="rId10" Type="http://schemas.openxmlformats.org/officeDocument/2006/relationships/diagramColors" Target="../diagrams/colors27.xml"/><Relationship Id="rId4" Type="http://schemas.openxmlformats.org/officeDocument/2006/relationships/diagramQuickStyle" Target="../diagrams/quickStyle26.xml"/><Relationship Id="rId9" Type="http://schemas.openxmlformats.org/officeDocument/2006/relationships/diagramQuickStyle" Target="../diagrams/quickStyle2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3" Type="http://schemas.openxmlformats.org/officeDocument/2006/relationships/diagramLayout" Target="../diagrams/layout28.xml"/><Relationship Id="rId7" Type="http://schemas.openxmlformats.org/officeDocument/2006/relationships/diagramData" Target="../diagrams/data29.xml"/><Relationship Id="rId12" Type="http://schemas.openxmlformats.org/officeDocument/2006/relationships/image" Target="../media/image3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11" Type="http://schemas.microsoft.com/office/2007/relationships/diagramDrawing" Target="../diagrams/drawing29.xml"/><Relationship Id="rId5" Type="http://schemas.openxmlformats.org/officeDocument/2006/relationships/diagramColors" Target="../diagrams/colors28.xml"/><Relationship Id="rId10" Type="http://schemas.openxmlformats.org/officeDocument/2006/relationships/diagramColors" Target="../diagrams/colors29.xml"/><Relationship Id="rId4" Type="http://schemas.openxmlformats.org/officeDocument/2006/relationships/diagramQuickStyle" Target="../diagrams/quickStyle28.xml"/><Relationship Id="rId9" Type="http://schemas.openxmlformats.org/officeDocument/2006/relationships/diagramQuickStyle" Target="../diagrams/quickStyle29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1.xml"/><Relationship Id="rId3" Type="http://schemas.openxmlformats.org/officeDocument/2006/relationships/diagramLayout" Target="../diagrams/layout30.xml"/><Relationship Id="rId7" Type="http://schemas.openxmlformats.org/officeDocument/2006/relationships/diagramData" Target="../diagrams/data31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11" Type="http://schemas.microsoft.com/office/2007/relationships/diagramDrawing" Target="../diagrams/drawing31.xml"/><Relationship Id="rId5" Type="http://schemas.openxmlformats.org/officeDocument/2006/relationships/diagramColors" Target="../diagrams/colors30.xml"/><Relationship Id="rId10" Type="http://schemas.openxmlformats.org/officeDocument/2006/relationships/diagramColors" Target="../diagrams/colors31.xml"/><Relationship Id="rId4" Type="http://schemas.openxmlformats.org/officeDocument/2006/relationships/diagramQuickStyle" Target="../diagrams/quickStyle30.xml"/><Relationship Id="rId9" Type="http://schemas.openxmlformats.org/officeDocument/2006/relationships/diagramQuickStyle" Target="../diagrams/quickStyle3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3.xml"/><Relationship Id="rId13" Type="http://schemas.openxmlformats.org/officeDocument/2006/relationships/diagramLayout" Target="../diagrams/layout34.xml"/><Relationship Id="rId3" Type="http://schemas.openxmlformats.org/officeDocument/2006/relationships/diagramLayout" Target="../diagrams/layout32.xml"/><Relationship Id="rId7" Type="http://schemas.openxmlformats.org/officeDocument/2006/relationships/diagramData" Target="../diagrams/data33.xml"/><Relationship Id="rId12" Type="http://schemas.openxmlformats.org/officeDocument/2006/relationships/diagramData" Target="../diagrams/data34.xml"/><Relationship Id="rId2" Type="http://schemas.openxmlformats.org/officeDocument/2006/relationships/diagramData" Target="../diagrams/data32.xml"/><Relationship Id="rId16" Type="http://schemas.microsoft.com/office/2007/relationships/diagramDrawing" Target="../diagrams/drawing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11" Type="http://schemas.microsoft.com/office/2007/relationships/diagramDrawing" Target="../diagrams/drawing33.xml"/><Relationship Id="rId5" Type="http://schemas.openxmlformats.org/officeDocument/2006/relationships/diagramColors" Target="../diagrams/colors32.xml"/><Relationship Id="rId15" Type="http://schemas.openxmlformats.org/officeDocument/2006/relationships/diagramColors" Target="../diagrams/colors34.xml"/><Relationship Id="rId10" Type="http://schemas.openxmlformats.org/officeDocument/2006/relationships/diagramColors" Target="../diagrams/colors33.xml"/><Relationship Id="rId4" Type="http://schemas.openxmlformats.org/officeDocument/2006/relationships/diagramQuickStyle" Target="../diagrams/quickStyle32.xml"/><Relationship Id="rId9" Type="http://schemas.openxmlformats.org/officeDocument/2006/relationships/diagramQuickStyle" Target="../diagrams/quickStyle33.xml"/><Relationship Id="rId14" Type="http://schemas.openxmlformats.org/officeDocument/2006/relationships/diagramQuickStyle" Target="../diagrams/quickStyle3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7" Type="http://schemas.openxmlformats.org/officeDocument/2006/relationships/image" Target="../media/image4.png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Estadística I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/>
              <a:t>Mauricio Zurita Vaca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03094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 ESTADÍSTICA: </a:t>
            </a:r>
            <a:r>
              <a:rPr lang="es-EC" dirty="0" smtClean="0"/>
              <a:t>Tipos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4675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457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 ESTADÍSTICA: </a:t>
            </a:r>
            <a:r>
              <a:rPr lang="es-EC" dirty="0" smtClean="0"/>
              <a:t>Tipos</a:t>
            </a:r>
            <a:endParaRPr lang="en-U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0943" y="1767047"/>
            <a:ext cx="7893170" cy="424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1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1943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Tipos de variables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17206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897173"/>
              </p:ext>
            </p:extLst>
          </p:nvPr>
        </p:nvGraphicFramePr>
        <p:xfrm>
          <a:off x="838200" y="1825625"/>
          <a:ext cx="10515600" cy="4741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Tipos de variables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22249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2262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Tipos de variables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43755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5603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Tipos de variables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1262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15777"/>
              </p:ext>
            </p:extLst>
          </p:nvPr>
        </p:nvGraphicFramePr>
        <p:xfrm>
          <a:off x="542636" y="177020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Tipos de variables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36283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727321"/>
              </p:ext>
            </p:extLst>
          </p:nvPr>
        </p:nvGraphicFramePr>
        <p:xfrm>
          <a:off x="838200" y="397164"/>
          <a:ext cx="10515600" cy="6086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6674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27062703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1278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99233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1019678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761848"/>
              </p:ext>
            </p:extLst>
          </p:nvPr>
        </p:nvGraphicFramePr>
        <p:xfrm>
          <a:off x="838200" y="1825624"/>
          <a:ext cx="10515600" cy="453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7841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Importancia</a:t>
            </a:r>
            <a:endParaRPr lang="es-EC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144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355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1019678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7777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74676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4862392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1710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87767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4862392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4685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92161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9475567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2939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79807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9475567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832782"/>
              </p:ext>
            </p:extLst>
          </p:nvPr>
        </p:nvGraphicFramePr>
        <p:xfrm>
          <a:off x="838200" y="1825625"/>
          <a:ext cx="10515600" cy="1607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09757" y="3744582"/>
            <a:ext cx="4444043" cy="255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1831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6520558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5789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28417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65205586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00234"/>
              </p:ext>
            </p:extLst>
          </p:nvPr>
        </p:nvGraphicFramePr>
        <p:xfrm>
          <a:off x="838200" y="1825625"/>
          <a:ext cx="10515600" cy="3186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525240497"/>
              </p:ext>
            </p:extLst>
          </p:nvPr>
        </p:nvGraphicFramePr>
        <p:xfrm>
          <a:off x="2179607" y="5011947"/>
          <a:ext cx="7832785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698555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38152661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2160168" y="2088626"/>
            <a:ext cx="7871663" cy="423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19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 smtClean="0"/>
              <a:t>Etapas del método </a:t>
            </a:r>
            <a:r>
              <a:rPr lang="es-EC" dirty="0"/>
              <a:t>e</a:t>
            </a:r>
            <a:r>
              <a:rPr lang="es-EC" dirty="0" smtClean="0"/>
              <a:t>stadístico</a:t>
            </a:r>
            <a:endParaRPr lang="es-EC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485592"/>
              </p:ext>
            </p:extLst>
          </p:nvPr>
        </p:nvGraphicFramePr>
        <p:xfrm>
          <a:off x="838199" y="1422400"/>
          <a:ext cx="10965873" cy="5172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2776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624953"/>
              </p:ext>
            </p:extLst>
          </p:nvPr>
        </p:nvGraphicFramePr>
        <p:xfrm>
          <a:off x="838200" y="1825625"/>
          <a:ext cx="10515600" cy="3374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807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Importancia</a:t>
            </a:r>
            <a:endParaRPr lang="es-EC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4861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5952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457556"/>
              </p:ext>
            </p:extLst>
          </p:nvPr>
        </p:nvGraphicFramePr>
        <p:xfrm>
          <a:off x="838200" y="1588655"/>
          <a:ext cx="10515600" cy="4886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1527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243896"/>
              </p:ext>
            </p:extLst>
          </p:nvPr>
        </p:nvGraphicFramePr>
        <p:xfrm>
          <a:off x="838200" y="1459344"/>
          <a:ext cx="10515600" cy="4886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384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933072"/>
              </p:ext>
            </p:extLst>
          </p:nvPr>
        </p:nvGraphicFramePr>
        <p:xfrm>
          <a:off x="985982" y="1219200"/>
          <a:ext cx="10515600" cy="5495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095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784546"/>
              </p:ext>
            </p:extLst>
          </p:nvPr>
        </p:nvGraphicFramePr>
        <p:xfrm>
          <a:off x="838200" y="1394690"/>
          <a:ext cx="10515600" cy="515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578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0937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55246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2803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672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863286"/>
              </p:ext>
            </p:extLst>
          </p:nvPr>
        </p:nvGraphicFramePr>
        <p:xfrm>
          <a:off x="1179945" y="1548534"/>
          <a:ext cx="10515600" cy="4750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08336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5091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1838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9033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5175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Etapas del método estadístico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3910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65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6809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Por qué Estudiarla?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8040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7111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Definición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85040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7097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Definición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82993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7893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</a:t>
            </a:r>
            <a:r>
              <a:rPr lang="es-EC" dirty="0" smtClean="0"/>
              <a:t>Tipos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1644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</a:t>
            </a:r>
            <a:r>
              <a:rPr lang="es-EC" dirty="0" smtClean="0"/>
              <a:t>Tipos</a:t>
            </a:r>
            <a:endParaRPr lang="es-EC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536632"/>
              </p:ext>
            </p:extLst>
          </p:nvPr>
        </p:nvGraphicFramePr>
        <p:xfrm>
          <a:off x="838200" y="1847343"/>
          <a:ext cx="10515600" cy="1345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Marcador de contenido 2"/>
          <p:cNvSpPr txBox="1">
            <a:spLocks/>
          </p:cNvSpPr>
          <p:nvPr/>
        </p:nvSpPr>
        <p:spPr>
          <a:xfrm>
            <a:off x="718127" y="5896478"/>
            <a:ext cx="10515600" cy="4027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C" dirty="0" smtClean="0"/>
              <a:t>Población del Ecuador</a:t>
            </a:r>
            <a:endParaRPr lang="es-EC" dirty="0"/>
          </a:p>
        </p:txBody>
      </p:sp>
      <p:pic>
        <p:nvPicPr>
          <p:cNvPr id="8" name="Picture 2" descr="Resultado de imagen para crecimiento de la poblacion en el ecuad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577" y="2991353"/>
            <a:ext cx="48387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819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8475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dirty="0" smtClean="0"/>
              <a:t>LA ESTADÍSTICA: </a:t>
            </a:r>
            <a:r>
              <a:rPr lang="es-EC" dirty="0" smtClean="0"/>
              <a:t>Tipos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9594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1923</Words>
  <Application>Microsoft Office PowerPoint</Application>
  <PresentationFormat>Panorámica</PresentationFormat>
  <Paragraphs>188</Paragraphs>
  <Slides>39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Tema de Office</vt:lpstr>
      <vt:lpstr>Estadística I</vt:lpstr>
      <vt:lpstr>LA ESTADÍSTICA: Importancia</vt:lpstr>
      <vt:lpstr>LA ESTADÍSTICA: Importancia</vt:lpstr>
      <vt:lpstr>LA ESTADÍSTICA: Por qué Estudiarla?</vt:lpstr>
      <vt:lpstr>LA ESTADÍSTICA: Definición</vt:lpstr>
      <vt:lpstr>LA ESTADÍSTICA: Definición</vt:lpstr>
      <vt:lpstr>LA ESTADÍSTICA: Tipos</vt:lpstr>
      <vt:lpstr>LA ESTADÍSTICA: Tipos</vt:lpstr>
      <vt:lpstr>LA ESTADÍSTICA: Tipos</vt:lpstr>
      <vt:lpstr>LA ESTADÍSTICA: Tipos</vt:lpstr>
      <vt:lpstr>LA ESTADÍSTICA: Tipos</vt:lpstr>
      <vt:lpstr>LA ESTADÍSTICA: Tipos de variables</vt:lpstr>
      <vt:lpstr>LA ESTADÍSTICA: Tipos de variables</vt:lpstr>
      <vt:lpstr>LA ESTADÍSTICA: Tipos de variables</vt:lpstr>
      <vt:lpstr>LA ESTADÍSTICA: Tipos de variables</vt:lpstr>
      <vt:lpstr>LA ESTADÍSTICA: Tipos de variables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  <vt:lpstr>Etapas del método estadístico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I</dc:title>
  <dc:creator>pc</dc:creator>
  <cp:lastModifiedBy>Sebas</cp:lastModifiedBy>
  <cp:revision>35</cp:revision>
  <dcterms:created xsi:type="dcterms:W3CDTF">2018-04-08T23:44:47Z</dcterms:created>
  <dcterms:modified xsi:type="dcterms:W3CDTF">2024-03-13T16:56:17Z</dcterms:modified>
</cp:coreProperties>
</file>