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7" r:id="rId4"/>
    <p:sldId id="294" r:id="rId5"/>
    <p:sldId id="259" r:id="rId6"/>
    <p:sldId id="260" r:id="rId7"/>
    <p:sldId id="263" r:id="rId8"/>
    <p:sldId id="264" r:id="rId9"/>
    <p:sldId id="265" r:id="rId10"/>
    <p:sldId id="289" r:id="rId11"/>
    <p:sldId id="266" r:id="rId12"/>
    <p:sldId id="268" r:id="rId13"/>
    <p:sldId id="293" r:id="rId14"/>
    <p:sldId id="291" r:id="rId15"/>
    <p:sldId id="292" r:id="rId16"/>
    <p:sldId id="282" r:id="rId17"/>
    <p:sldId id="283" r:id="rId18"/>
    <p:sldId id="284" r:id="rId19"/>
    <p:sldId id="285" r:id="rId20"/>
    <p:sldId id="286" r:id="rId21"/>
    <p:sldId id="287" r:id="rId22"/>
    <p:sldId id="288" r:id="rId23"/>
    <p:sldId id="269" r:id="rId24"/>
    <p:sldId id="270" r:id="rId25"/>
    <p:sldId id="271" r:id="rId26"/>
    <p:sldId id="272" r:id="rId27"/>
    <p:sldId id="273" r:id="rId28"/>
    <p:sldId id="309" r:id="rId29"/>
    <p:sldId id="310" r:id="rId30"/>
    <p:sldId id="274" r:id="rId31"/>
    <p:sldId id="267" r:id="rId32"/>
    <p:sldId id="300" r:id="rId33"/>
    <p:sldId id="275" r:id="rId34"/>
    <p:sldId id="276" r:id="rId35"/>
    <p:sldId id="277" r:id="rId36"/>
    <p:sldId id="278" r:id="rId37"/>
    <p:sldId id="279" r:id="rId38"/>
    <p:sldId id="280" r:id="rId39"/>
    <p:sldId id="298" r:id="rId40"/>
    <p:sldId id="299" r:id="rId41"/>
    <p:sldId id="304" r:id="rId42"/>
    <p:sldId id="301" r:id="rId43"/>
    <p:sldId id="302" r:id="rId44"/>
    <p:sldId id="303" r:id="rId45"/>
    <p:sldId id="305" r:id="rId46"/>
    <p:sldId id="307" r:id="rId47"/>
    <p:sldId id="30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58FBE-1E51-1E27-7CF9-48E719CE5030}" v="15" dt="2021-11-26T21:59:03.456"/>
    <p1510:client id="{33A870AC-4712-3A18-471A-2EABFC8F35CA}" v="3" dt="2023-10-23T13:44:08.234"/>
    <p1510:client id="{4C30F97F-82F3-D1B4-13B4-5C80C2498BF0}" v="16" dt="2021-10-26T23:23:38.577"/>
    <p1510:client id="{5B7C36BE-DDCB-1F50-C2D6-76419AB08B92}" v="13" dt="2021-11-23T15:25:16.576"/>
    <p1510:client id="{9242063C-3A03-3F54-21EB-0E4CAA2844A3}" v="22" dt="2021-11-23T17:24:45.061"/>
    <p1510:client id="{AEC237C9-0554-1721-EBB4-BCAF5533CAF1}" v="9" dt="2023-10-18T16:48:34.052"/>
    <p1510:client id="{AFFA0B9F-7673-CE9E-25BF-BEFD57C3B6A3}" v="6" dt="2021-11-26T20:37:56.843"/>
    <p1510:client id="{B2B47E48-BA32-02F8-6A53-EF833A79DEB3}" v="4" dt="2023-10-19T04:39:36.199"/>
    <p1510:client id="{C538731B-24E3-4333-92AA-28500C51EAC5}" v="1" dt="2021-11-23T21:35:57.416"/>
    <p1510:client id="{DD115C37-C501-BE12-6434-F73A50A33570}" v="2" dt="2022-05-11T16:13:07.177"/>
    <p1510:client id="{E822E4B3-838F-6EFF-5D55-58597892B6B1}" v="5" dt="2021-11-30T03:42:43.848"/>
    <p1510:client id="{E9EEE59F-57BF-2D10-A16A-0D07E5C24384}" v="16" dt="2021-11-24T15:44:53.7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so Vladimir Benavides Enriquez" userId="S::cbenavides@unach.edu.ec::3caf4601-29a8-40da-9fbd-49ed120832e1" providerId="AD" clId="Web-{AEC237C9-0554-1721-EBB4-BCAF5533CAF1}"/>
    <pc:docChg chg="modSld">
      <pc:chgData name="Celso Vladimir Benavides Enriquez" userId="S::cbenavides@unach.edu.ec::3caf4601-29a8-40da-9fbd-49ed120832e1" providerId="AD" clId="Web-{AEC237C9-0554-1721-EBB4-BCAF5533CAF1}" dt="2023-10-18T16:48:30.115" v="8" actId="20577"/>
      <pc:docMkLst>
        <pc:docMk/>
      </pc:docMkLst>
      <pc:sldChg chg="modSp">
        <pc:chgData name="Celso Vladimir Benavides Enriquez" userId="S::cbenavides@unach.edu.ec::3caf4601-29a8-40da-9fbd-49ed120832e1" providerId="AD" clId="Web-{AEC237C9-0554-1721-EBB4-BCAF5533CAF1}" dt="2023-10-18T16:48:30.115" v="8" actId="20577"/>
        <pc:sldMkLst>
          <pc:docMk/>
          <pc:sldMk cId="3442469590" sldId="256"/>
        </pc:sldMkLst>
        <pc:spChg chg="mod">
          <ac:chgData name="Celso Vladimir Benavides Enriquez" userId="S::cbenavides@unach.edu.ec::3caf4601-29a8-40da-9fbd-49ed120832e1" providerId="AD" clId="Web-{AEC237C9-0554-1721-EBB4-BCAF5533CAF1}" dt="2023-10-18T16:48:30.115" v="8" actId="20577"/>
          <ac:spMkLst>
            <pc:docMk/>
            <pc:sldMk cId="3442469590" sldId="256"/>
            <ac:spMk id="2" creationId="{E8497616-3DB6-4038-843B-E7D1B03844B5}"/>
          </ac:spMkLst>
        </pc:spChg>
      </pc:sldChg>
    </pc:docChg>
  </pc:docChgLst>
  <pc:docChgLst>
    <pc:chgData name="Celso Vladimir Benavides Enriquez" userId="S::cbenavides@unach.edu.ec::3caf4601-29a8-40da-9fbd-49ed120832e1" providerId="AD" clId="Web-{33A870AC-4712-3A18-471A-2EABFC8F35CA}"/>
    <pc:docChg chg="modSld">
      <pc:chgData name="Celso Vladimir Benavides Enriquez" userId="S::cbenavides@unach.edu.ec::3caf4601-29a8-40da-9fbd-49ed120832e1" providerId="AD" clId="Web-{33A870AC-4712-3A18-471A-2EABFC8F35CA}" dt="2023-10-23T13:44:08.234" v="2" actId="20577"/>
      <pc:docMkLst>
        <pc:docMk/>
      </pc:docMkLst>
      <pc:sldChg chg="modSp">
        <pc:chgData name="Celso Vladimir Benavides Enriquez" userId="S::cbenavides@unach.edu.ec::3caf4601-29a8-40da-9fbd-49ed120832e1" providerId="AD" clId="Web-{33A870AC-4712-3A18-471A-2EABFC8F35CA}" dt="2023-10-23T13:44:08.234" v="2" actId="20577"/>
        <pc:sldMkLst>
          <pc:docMk/>
          <pc:sldMk cId="188261203" sldId="274"/>
        </pc:sldMkLst>
        <pc:spChg chg="mod">
          <ac:chgData name="Celso Vladimir Benavides Enriquez" userId="S::cbenavides@unach.edu.ec::3caf4601-29a8-40da-9fbd-49ed120832e1" providerId="AD" clId="Web-{33A870AC-4712-3A18-471A-2EABFC8F35CA}" dt="2023-10-23T13:44:08.234" v="2" actId="20577"/>
          <ac:spMkLst>
            <pc:docMk/>
            <pc:sldMk cId="188261203" sldId="274"/>
            <ac:spMk id="9" creationId="{5EE16686-5047-4F7C-91E9-C5A4EF3378EC}"/>
          </ac:spMkLst>
        </pc:spChg>
      </pc:sldChg>
    </pc:docChg>
  </pc:docChgLst>
  <pc:docChgLst>
    <pc:chgData name="Celso Vladimir Benavides Enriquez" userId="3caf4601-29a8-40da-9fbd-49ed120832e1" providerId="ADAL" clId="{8DE48E50-F055-4A88-AF5F-7FA148770BD9}"/>
    <pc:docChg chg="undo redo custSel addSld delSld modSld sldOrd">
      <pc:chgData name="Celso Vladimir Benavides Enriquez" userId="3caf4601-29a8-40da-9fbd-49ed120832e1" providerId="ADAL" clId="{8DE48E50-F055-4A88-AF5F-7FA148770BD9}" dt="2021-06-04T06:16:28.965" v="13139"/>
      <pc:docMkLst>
        <pc:docMk/>
      </pc:docMkLst>
      <pc:sldChg chg="modSp mod">
        <pc:chgData name="Celso Vladimir Benavides Enriquez" userId="3caf4601-29a8-40da-9fbd-49ed120832e1" providerId="ADAL" clId="{8DE48E50-F055-4A88-AF5F-7FA148770BD9}" dt="2021-06-02T15:54:10.797" v="9847" actId="27636"/>
        <pc:sldMkLst>
          <pc:docMk/>
          <pc:sldMk cId="3442469590" sldId="256"/>
        </pc:sldMkLst>
        <pc:spChg chg="mod">
          <ac:chgData name="Celso Vladimir Benavides Enriquez" userId="3caf4601-29a8-40da-9fbd-49ed120832e1" providerId="ADAL" clId="{8DE48E50-F055-4A88-AF5F-7FA148770BD9}" dt="2021-06-01T16:01:06.459" v="8994"/>
          <ac:spMkLst>
            <pc:docMk/>
            <pc:sldMk cId="3442469590" sldId="256"/>
            <ac:spMk id="2" creationId="{E8497616-3DB6-4038-843B-E7D1B03844B5}"/>
          </ac:spMkLst>
        </pc:spChg>
        <pc:spChg chg="mod">
          <ac:chgData name="Celso Vladimir Benavides Enriquez" userId="3caf4601-29a8-40da-9fbd-49ed120832e1" providerId="ADAL" clId="{8DE48E50-F055-4A88-AF5F-7FA148770BD9}" dt="2021-06-02T15:54:10.797" v="9847" actId="27636"/>
          <ac:spMkLst>
            <pc:docMk/>
            <pc:sldMk cId="3442469590" sldId="256"/>
            <ac:spMk id="3" creationId="{5A7EDF44-86A3-49D5-8A57-BAB3048260C0}"/>
          </ac:spMkLst>
        </pc:spChg>
      </pc:sldChg>
      <pc:sldChg chg="addSp delSp modSp mod modAnim">
        <pc:chgData name="Celso Vladimir Benavides Enriquez" userId="3caf4601-29a8-40da-9fbd-49ed120832e1" providerId="ADAL" clId="{8DE48E50-F055-4A88-AF5F-7FA148770BD9}" dt="2021-06-02T03:48:13.815" v="9118"/>
        <pc:sldMkLst>
          <pc:docMk/>
          <pc:sldMk cId="2120475476" sldId="257"/>
        </pc:sldMkLst>
        <pc:spChg chg="mod">
          <ac:chgData name="Celso Vladimir Benavides Enriquez" userId="3caf4601-29a8-40da-9fbd-49ed120832e1" providerId="ADAL" clId="{8DE48E50-F055-4A88-AF5F-7FA148770BD9}" dt="2021-06-01T03:16:25.748" v="7857" actId="20577"/>
          <ac:spMkLst>
            <pc:docMk/>
            <pc:sldMk cId="2120475476" sldId="257"/>
            <ac:spMk id="2" creationId="{8A85EC11-A377-4D92-BB87-1C854C4078E4}"/>
          </ac:spMkLst>
        </pc:spChg>
        <pc:spChg chg="mod">
          <ac:chgData name="Celso Vladimir Benavides Enriquez" userId="3caf4601-29a8-40da-9fbd-49ed120832e1" providerId="ADAL" clId="{8DE48E50-F055-4A88-AF5F-7FA148770BD9}" dt="2021-06-01T01:35:42.160" v="7845" actId="1076"/>
          <ac:spMkLst>
            <pc:docMk/>
            <pc:sldMk cId="2120475476" sldId="257"/>
            <ac:spMk id="4" creationId="{011BB3DD-9C9F-4460-8035-02E97CD46933}"/>
          </ac:spMkLst>
        </pc:spChg>
        <pc:spChg chg="mod">
          <ac:chgData name="Celso Vladimir Benavides Enriquez" userId="3caf4601-29a8-40da-9fbd-49ed120832e1" providerId="ADAL" clId="{8DE48E50-F055-4A88-AF5F-7FA148770BD9}" dt="2021-05-27T22:42:53.131" v="6" actId="21"/>
          <ac:spMkLst>
            <pc:docMk/>
            <pc:sldMk cId="2120475476" sldId="257"/>
            <ac:spMk id="5" creationId="{B7E2BA90-44CE-43CA-BEE1-33ED71CEF659}"/>
          </ac:spMkLst>
        </pc:spChg>
        <pc:spChg chg="add mod">
          <ac:chgData name="Celso Vladimir Benavides Enriquez" userId="3caf4601-29a8-40da-9fbd-49ed120832e1" providerId="ADAL" clId="{8DE48E50-F055-4A88-AF5F-7FA148770BD9}" dt="2021-05-27T22:43:02.632" v="8" actId="14100"/>
          <ac:spMkLst>
            <pc:docMk/>
            <pc:sldMk cId="2120475476" sldId="257"/>
            <ac:spMk id="7" creationId="{A8E13297-BF56-480B-B70B-656B3AF0E58F}"/>
          </ac:spMkLst>
        </pc:spChg>
        <pc:spChg chg="add del">
          <ac:chgData name="Celso Vladimir Benavides Enriquez" userId="3caf4601-29a8-40da-9fbd-49ed120832e1" providerId="ADAL" clId="{8DE48E50-F055-4A88-AF5F-7FA148770BD9}" dt="2021-06-01T01:30:41.796" v="7824" actId="478"/>
          <ac:spMkLst>
            <pc:docMk/>
            <pc:sldMk cId="2120475476" sldId="257"/>
            <ac:spMk id="8" creationId="{381D7821-A886-4B63-BC71-23B59FC1516D}"/>
          </ac:spMkLst>
        </pc:spChg>
        <pc:spChg chg="add mod">
          <ac:chgData name="Celso Vladimir Benavides Enriquez" userId="3caf4601-29a8-40da-9fbd-49ed120832e1" providerId="ADAL" clId="{8DE48E50-F055-4A88-AF5F-7FA148770BD9}" dt="2021-06-01T01:32:07.144" v="7838" actId="1076"/>
          <ac:spMkLst>
            <pc:docMk/>
            <pc:sldMk cId="2120475476" sldId="257"/>
            <ac:spMk id="9" creationId="{5FA92E75-1434-430B-8AAE-7335F16F23B1}"/>
          </ac:spMkLst>
        </pc:spChg>
        <pc:spChg chg="add mod">
          <ac:chgData name="Celso Vladimir Benavides Enriquez" userId="3caf4601-29a8-40da-9fbd-49ed120832e1" providerId="ADAL" clId="{8DE48E50-F055-4A88-AF5F-7FA148770BD9}" dt="2021-06-01T01:32:00.972" v="7837" actId="1076"/>
          <ac:spMkLst>
            <pc:docMk/>
            <pc:sldMk cId="2120475476" sldId="257"/>
            <ac:spMk id="10" creationId="{1A9CF9FE-5E15-4E11-9CFE-D5EFCEADB3E8}"/>
          </ac:spMkLst>
        </pc:spChg>
      </pc:sldChg>
      <pc:sldChg chg="addSp modSp del mod modAnim">
        <pc:chgData name="Celso Vladimir Benavides Enriquez" userId="3caf4601-29a8-40da-9fbd-49ed120832e1" providerId="ADAL" clId="{8DE48E50-F055-4A88-AF5F-7FA148770BD9}" dt="2021-06-02T03:57:40.603" v="9338" actId="47"/>
        <pc:sldMkLst>
          <pc:docMk/>
          <pc:sldMk cId="2256066761" sldId="258"/>
        </pc:sldMkLst>
        <pc:spChg chg="mod">
          <ac:chgData name="Celso Vladimir Benavides Enriquez" userId="3caf4601-29a8-40da-9fbd-49ed120832e1" providerId="ADAL" clId="{8DE48E50-F055-4A88-AF5F-7FA148770BD9}" dt="2021-06-01T01:35:52.464" v="7846" actId="1076"/>
          <ac:spMkLst>
            <pc:docMk/>
            <pc:sldMk cId="2256066761" sldId="258"/>
            <ac:spMk id="4" creationId="{CD7C6831-F3CE-4479-A3A9-65F093D3079B}"/>
          </ac:spMkLst>
        </pc:spChg>
        <pc:spChg chg="add mod">
          <ac:chgData name="Celso Vladimir Benavides Enriquez" userId="3caf4601-29a8-40da-9fbd-49ed120832e1" providerId="ADAL" clId="{8DE48E50-F055-4A88-AF5F-7FA148770BD9}" dt="2021-06-01T01:35:58.080" v="7847" actId="1076"/>
          <ac:spMkLst>
            <pc:docMk/>
            <pc:sldMk cId="2256066761" sldId="258"/>
            <ac:spMk id="6" creationId="{0A58FBE9-4137-47C3-9FAB-AC79E15C5496}"/>
          </ac:spMkLst>
        </pc:spChg>
        <pc:picChg chg="mod">
          <ac:chgData name="Celso Vladimir Benavides Enriquez" userId="3caf4601-29a8-40da-9fbd-49ed120832e1" providerId="ADAL" clId="{8DE48E50-F055-4A88-AF5F-7FA148770BD9}" dt="2021-05-27T22:56:24.459" v="18" actId="1076"/>
          <ac:picMkLst>
            <pc:docMk/>
            <pc:sldMk cId="2256066761" sldId="258"/>
            <ac:picMk id="2050" creationId="{93258448-AE80-4A29-A614-DE9963E3F97C}"/>
          </ac:picMkLst>
        </pc:picChg>
        <pc:picChg chg="mod">
          <ac:chgData name="Celso Vladimir Benavides Enriquez" userId="3caf4601-29a8-40da-9fbd-49ed120832e1" providerId="ADAL" clId="{8DE48E50-F055-4A88-AF5F-7FA148770BD9}" dt="2021-05-27T22:56:21.513" v="17" actId="1076"/>
          <ac:picMkLst>
            <pc:docMk/>
            <pc:sldMk cId="2256066761" sldId="258"/>
            <ac:picMk id="2052" creationId="{EFC01491-8BAA-4A28-8E7E-B3DD05990B1A}"/>
          </ac:picMkLst>
        </pc:picChg>
        <pc:picChg chg="add mod">
          <ac:chgData name="Celso Vladimir Benavides Enriquez" userId="3caf4601-29a8-40da-9fbd-49ed120832e1" providerId="ADAL" clId="{8DE48E50-F055-4A88-AF5F-7FA148770BD9}" dt="2021-05-27T22:56:17.435" v="15" actId="1076"/>
          <ac:picMkLst>
            <pc:docMk/>
            <pc:sldMk cId="2256066761" sldId="258"/>
            <ac:picMk id="2054" creationId="{C8A88BF9-D68D-42CD-B75F-DFB2BBF94BE9}"/>
          </ac:picMkLst>
        </pc:picChg>
      </pc:sldChg>
      <pc:sldChg chg="addSp modSp mod modAnim">
        <pc:chgData name="Celso Vladimir Benavides Enriquez" userId="3caf4601-29a8-40da-9fbd-49ed120832e1" providerId="ADAL" clId="{8DE48E50-F055-4A88-AF5F-7FA148770BD9}" dt="2021-06-02T04:02:27.160" v="9352"/>
        <pc:sldMkLst>
          <pc:docMk/>
          <pc:sldMk cId="2168297391" sldId="259"/>
        </pc:sldMkLst>
        <pc:spChg chg="mod">
          <ac:chgData name="Celso Vladimir Benavides Enriquez" userId="3caf4601-29a8-40da-9fbd-49ed120832e1" providerId="ADAL" clId="{8DE48E50-F055-4A88-AF5F-7FA148770BD9}" dt="2021-06-01T17:20:48.565" v="9097" actId="207"/>
          <ac:spMkLst>
            <pc:docMk/>
            <pc:sldMk cId="2168297391" sldId="259"/>
            <ac:spMk id="5" creationId="{3C1CD53D-8B25-4171-B7D8-A607A2B6C99C}"/>
          </ac:spMkLst>
        </pc:spChg>
        <pc:spChg chg="add mod">
          <ac:chgData name="Celso Vladimir Benavides Enriquez" userId="3caf4601-29a8-40da-9fbd-49ed120832e1" providerId="ADAL" clId="{8DE48E50-F055-4A88-AF5F-7FA148770BD9}" dt="2021-06-01T03:36:09.126" v="8030" actId="1076"/>
          <ac:spMkLst>
            <pc:docMk/>
            <pc:sldMk cId="2168297391" sldId="259"/>
            <ac:spMk id="7" creationId="{D9F63C07-A838-4047-AEAE-3430A20E4017}"/>
          </ac:spMkLst>
        </pc:spChg>
        <pc:spChg chg="add mod">
          <ac:chgData name="Celso Vladimir Benavides Enriquez" userId="3caf4601-29a8-40da-9fbd-49ed120832e1" providerId="ADAL" clId="{8DE48E50-F055-4A88-AF5F-7FA148770BD9}" dt="2021-06-01T03:35:44.265" v="8026" actId="1076"/>
          <ac:spMkLst>
            <pc:docMk/>
            <pc:sldMk cId="2168297391" sldId="259"/>
            <ac:spMk id="8" creationId="{244707FE-590C-4F10-9A5A-7230D56EF588}"/>
          </ac:spMkLst>
        </pc:spChg>
        <pc:spChg chg="add mod">
          <ac:chgData name="Celso Vladimir Benavides Enriquez" userId="3caf4601-29a8-40da-9fbd-49ed120832e1" providerId="ADAL" clId="{8DE48E50-F055-4A88-AF5F-7FA148770BD9}" dt="2021-06-01T03:35:57.709" v="8029" actId="1076"/>
          <ac:spMkLst>
            <pc:docMk/>
            <pc:sldMk cId="2168297391" sldId="259"/>
            <ac:spMk id="9" creationId="{14CB76CB-1835-4D5D-AEF6-0499103A4826}"/>
          </ac:spMkLst>
        </pc:spChg>
      </pc:sldChg>
      <pc:sldChg chg="modAnim">
        <pc:chgData name="Celso Vladimir Benavides Enriquez" userId="3caf4601-29a8-40da-9fbd-49ed120832e1" providerId="ADAL" clId="{8DE48E50-F055-4A88-AF5F-7FA148770BD9}" dt="2021-06-01T01:38:01.207" v="7853"/>
        <pc:sldMkLst>
          <pc:docMk/>
          <pc:sldMk cId="1520289449" sldId="260"/>
        </pc:sldMkLst>
      </pc:sldChg>
      <pc:sldChg chg="addSp delSp modSp mod modAnim">
        <pc:chgData name="Celso Vladimir Benavides Enriquez" userId="3caf4601-29a8-40da-9fbd-49ed120832e1" providerId="ADAL" clId="{8DE48E50-F055-4A88-AF5F-7FA148770BD9}" dt="2021-06-02T04:14:35.429" v="9366" actId="1076"/>
        <pc:sldMkLst>
          <pc:docMk/>
          <pc:sldMk cId="859457723" sldId="263"/>
        </pc:sldMkLst>
        <pc:spChg chg="mod">
          <ac:chgData name="Celso Vladimir Benavides Enriquez" userId="3caf4601-29a8-40da-9fbd-49ed120832e1" providerId="ADAL" clId="{8DE48E50-F055-4A88-AF5F-7FA148770BD9}" dt="2021-06-01T03:46:58.607" v="8040" actId="1076"/>
          <ac:spMkLst>
            <pc:docMk/>
            <pc:sldMk cId="859457723" sldId="263"/>
            <ac:spMk id="5" creationId="{71D4150C-74C8-4DCD-A418-3E55016CD8B5}"/>
          </ac:spMkLst>
        </pc:spChg>
        <pc:spChg chg="mod">
          <ac:chgData name="Celso Vladimir Benavides Enriquez" userId="3caf4601-29a8-40da-9fbd-49ed120832e1" providerId="ADAL" clId="{8DE48E50-F055-4A88-AF5F-7FA148770BD9}" dt="2021-06-01T03:45:44.016" v="8033" actId="1076"/>
          <ac:spMkLst>
            <pc:docMk/>
            <pc:sldMk cId="859457723" sldId="263"/>
            <ac:spMk id="6" creationId="{56369540-A2BD-4E20-B01F-CE0A48786DCE}"/>
          </ac:spMkLst>
        </pc:spChg>
        <pc:spChg chg="mod">
          <ac:chgData name="Celso Vladimir Benavides Enriquez" userId="3caf4601-29a8-40da-9fbd-49ed120832e1" providerId="ADAL" clId="{8DE48E50-F055-4A88-AF5F-7FA148770BD9}" dt="2021-06-01T03:47:04.592" v="8042" actId="1076"/>
          <ac:spMkLst>
            <pc:docMk/>
            <pc:sldMk cId="859457723" sldId="263"/>
            <ac:spMk id="7" creationId="{53A6EDFF-D752-49E6-BFA6-A3429FE48920}"/>
          </ac:spMkLst>
        </pc:spChg>
        <pc:spChg chg="mod">
          <ac:chgData name="Celso Vladimir Benavides Enriquez" userId="3caf4601-29a8-40da-9fbd-49ed120832e1" providerId="ADAL" clId="{8DE48E50-F055-4A88-AF5F-7FA148770BD9}" dt="2021-05-27T23:04:00.702" v="25" actId="207"/>
          <ac:spMkLst>
            <pc:docMk/>
            <pc:sldMk cId="859457723" sldId="263"/>
            <ac:spMk id="8" creationId="{A62D4EF6-03AC-4B77-9475-FF8C553F5871}"/>
          </ac:spMkLst>
        </pc:spChg>
        <pc:spChg chg="mod">
          <ac:chgData name="Celso Vladimir Benavides Enriquez" userId="3caf4601-29a8-40da-9fbd-49ed120832e1" providerId="ADAL" clId="{8DE48E50-F055-4A88-AF5F-7FA148770BD9}" dt="2021-06-02T04:14:35.429" v="9366" actId="1076"/>
          <ac:spMkLst>
            <pc:docMk/>
            <pc:sldMk cId="859457723" sldId="263"/>
            <ac:spMk id="10" creationId="{17A27FB5-CA50-485E-A686-866835B3D9A7}"/>
          </ac:spMkLst>
        </pc:spChg>
        <pc:picChg chg="add mod">
          <ac:chgData name="Celso Vladimir Benavides Enriquez" userId="3caf4601-29a8-40da-9fbd-49ed120832e1" providerId="ADAL" clId="{8DE48E50-F055-4A88-AF5F-7FA148770BD9}" dt="2021-06-01T03:47:07.204" v="8043" actId="1076"/>
          <ac:picMkLst>
            <pc:docMk/>
            <pc:sldMk cId="859457723" sldId="263"/>
            <ac:picMk id="3074" creationId="{BB448531-6D16-4DBF-A3C2-9EC441A55C3E}"/>
          </ac:picMkLst>
        </pc:picChg>
        <pc:picChg chg="mod">
          <ac:chgData name="Celso Vladimir Benavides Enriquez" userId="3caf4601-29a8-40da-9fbd-49ed120832e1" providerId="ADAL" clId="{8DE48E50-F055-4A88-AF5F-7FA148770BD9}" dt="2021-06-01T03:45:49.335" v="8034" actId="1076"/>
          <ac:picMkLst>
            <pc:docMk/>
            <pc:sldMk cId="859457723" sldId="263"/>
            <ac:picMk id="5122" creationId="{79CB341B-0A0F-433B-831A-8D476965F3D9}"/>
          </ac:picMkLst>
        </pc:picChg>
        <pc:picChg chg="mod">
          <ac:chgData name="Celso Vladimir Benavides Enriquez" userId="3caf4601-29a8-40da-9fbd-49ed120832e1" providerId="ADAL" clId="{8DE48E50-F055-4A88-AF5F-7FA148770BD9}" dt="2021-06-01T03:47:02.207" v="8041" actId="1076"/>
          <ac:picMkLst>
            <pc:docMk/>
            <pc:sldMk cId="859457723" sldId="263"/>
            <ac:picMk id="5124" creationId="{E3B58EEB-F486-47EF-A286-1693BD1D6495}"/>
          </ac:picMkLst>
        </pc:picChg>
        <pc:picChg chg="del">
          <ac:chgData name="Celso Vladimir Benavides Enriquez" userId="3caf4601-29a8-40da-9fbd-49ed120832e1" providerId="ADAL" clId="{8DE48E50-F055-4A88-AF5F-7FA148770BD9}" dt="2021-05-27T23:09:19.674" v="28" actId="478"/>
          <ac:picMkLst>
            <pc:docMk/>
            <pc:sldMk cId="859457723" sldId="263"/>
            <ac:picMk id="5128" creationId="{830AD3AC-1B54-4302-99CF-B227963760E6}"/>
          </ac:picMkLst>
        </pc:picChg>
        <pc:picChg chg="add mod">
          <ac:chgData name="Celso Vladimir Benavides Enriquez" userId="3caf4601-29a8-40da-9fbd-49ed120832e1" providerId="ADAL" clId="{8DE48E50-F055-4A88-AF5F-7FA148770BD9}" dt="2021-06-01T03:45:34.794" v="8032" actId="1076"/>
          <ac:picMkLst>
            <pc:docMk/>
            <pc:sldMk cId="859457723" sldId="263"/>
            <ac:picMk id="5130" creationId="{129442E2-B12D-4444-B8C9-203DA2D764C8}"/>
          </ac:picMkLst>
        </pc:picChg>
      </pc:sldChg>
      <pc:sldChg chg="addSp delSp modSp mod">
        <pc:chgData name="Celso Vladimir Benavides Enriquez" userId="3caf4601-29a8-40da-9fbd-49ed120832e1" providerId="ADAL" clId="{8DE48E50-F055-4A88-AF5F-7FA148770BD9}" dt="2021-06-01T16:12:02.053" v="9067" actId="11529"/>
        <pc:sldMkLst>
          <pc:docMk/>
          <pc:sldMk cId="3788023735" sldId="264"/>
        </pc:sldMkLst>
        <pc:spChg chg="mod">
          <ac:chgData name="Celso Vladimir Benavides Enriquez" userId="3caf4601-29a8-40da-9fbd-49ed120832e1" providerId="ADAL" clId="{8DE48E50-F055-4A88-AF5F-7FA148770BD9}" dt="2021-06-01T03:58:06.740" v="8046" actId="20577"/>
          <ac:spMkLst>
            <pc:docMk/>
            <pc:sldMk cId="3788023735" sldId="264"/>
            <ac:spMk id="7" creationId="{42729EE1-89F7-413D-94ED-310C9CAD8CCF}"/>
          </ac:spMkLst>
        </pc:spChg>
        <pc:picChg chg="mod">
          <ac:chgData name="Celso Vladimir Benavides Enriquez" userId="3caf4601-29a8-40da-9fbd-49ed120832e1" providerId="ADAL" clId="{8DE48E50-F055-4A88-AF5F-7FA148770BD9}" dt="2021-06-01T16:10:49.819" v="9062" actId="1076"/>
          <ac:picMkLst>
            <pc:docMk/>
            <pc:sldMk cId="3788023735" sldId="264"/>
            <ac:picMk id="6148" creationId="{CE76033B-67B1-4F7F-8F14-FE71EF7E27D0}"/>
          </ac:picMkLst>
        </pc:picChg>
        <pc:cxnChg chg="add del">
          <ac:chgData name="Celso Vladimir Benavides Enriquez" userId="3caf4601-29a8-40da-9fbd-49ed120832e1" providerId="ADAL" clId="{8DE48E50-F055-4A88-AF5F-7FA148770BD9}" dt="2021-06-01T16:09:35.507" v="9058" actId="478"/>
          <ac:cxnSpMkLst>
            <pc:docMk/>
            <pc:sldMk cId="3788023735" sldId="264"/>
            <ac:cxnSpMk id="10" creationId="{5B031166-C268-4D14-ABC2-0EDCFB21BE59}"/>
          </ac:cxnSpMkLst>
        </pc:cxnChg>
        <pc:cxnChg chg="add mod">
          <ac:chgData name="Celso Vladimir Benavides Enriquez" userId="3caf4601-29a8-40da-9fbd-49ed120832e1" providerId="ADAL" clId="{8DE48E50-F055-4A88-AF5F-7FA148770BD9}" dt="2021-06-01T16:09:56.888" v="9060" actId="14100"/>
          <ac:cxnSpMkLst>
            <pc:docMk/>
            <pc:sldMk cId="3788023735" sldId="264"/>
            <ac:cxnSpMk id="11" creationId="{8624E5D3-E2C5-46BD-BFA1-ED1C96F4559B}"/>
          </ac:cxnSpMkLst>
        </pc:cxnChg>
        <pc:cxnChg chg="add">
          <ac:chgData name="Celso Vladimir Benavides Enriquez" userId="3caf4601-29a8-40da-9fbd-49ed120832e1" providerId="ADAL" clId="{8DE48E50-F055-4A88-AF5F-7FA148770BD9}" dt="2021-06-01T16:10:37.508" v="9061" actId="11529"/>
          <ac:cxnSpMkLst>
            <pc:docMk/>
            <pc:sldMk cId="3788023735" sldId="264"/>
            <ac:cxnSpMk id="14" creationId="{52436046-8EE3-41A1-A04C-A289A2F99019}"/>
          </ac:cxnSpMkLst>
        </pc:cxnChg>
        <pc:cxnChg chg="add mod">
          <ac:chgData name="Celso Vladimir Benavides Enriquez" userId="3caf4601-29a8-40da-9fbd-49ed120832e1" providerId="ADAL" clId="{8DE48E50-F055-4A88-AF5F-7FA148770BD9}" dt="2021-06-01T16:10:59.529" v="9063" actId="11529"/>
          <ac:cxnSpMkLst>
            <pc:docMk/>
            <pc:sldMk cId="3788023735" sldId="264"/>
            <ac:cxnSpMk id="16" creationId="{7A3AC1C4-340A-4BD7-BE1C-4EFFEA6F95F1}"/>
          </ac:cxnSpMkLst>
        </pc:cxnChg>
        <pc:cxnChg chg="add">
          <ac:chgData name="Celso Vladimir Benavides Enriquez" userId="3caf4601-29a8-40da-9fbd-49ed120832e1" providerId="ADAL" clId="{8DE48E50-F055-4A88-AF5F-7FA148770BD9}" dt="2021-06-01T16:11:25.541" v="9064" actId="11529"/>
          <ac:cxnSpMkLst>
            <pc:docMk/>
            <pc:sldMk cId="3788023735" sldId="264"/>
            <ac:cxnSpMk id="18" creationId="{9726B19D-3B0A-4156-A542-7F9678307CD1}"/>
          </ac:cxnSpMkLst>
        </pc:cxnChg>
        <pc:cxnChg chg="add del mod">
          <ac:chgData name="Celso Vladimir Benavides Enriquez" userId="3caf4601-29a8-40da-9fbd-49ed120832e1" providerId="ADAL" clId="{8DE48E50-F055-4A88-AF5F-7FA148770BD9}" dt="2021-06-01T16:11:52.009" v="9066" actId="478"/>
          <ac:cxnSpMkLst>
            <pc:docMk/>
            <pc:sldMk cId="3788023735" sldId="264"/>
            <ac:cxnSpMk id="20" creationId="{EB2422F2-BAFA-4BA3-8D50-797A90E1C568}"/>
          </ac:cxnSpMkLst>
        </pc:cxnChg>
        <pc:cxnChg chg="add">
          <ac:chgData name="Celso Vladimir Benavides Enriquez" userId="3caf4601-29a8-40da-9fbd-49ed120832e1" providerId="ADAL" clId="{8DE48E50-F055-4A88-AF5F-7FA148770BD9}" dt="2021-06-01T16:12:02.053" v="9067" actId="11529"/>
          <ac:cxnSpMkLst>
            <pc:docMk/>
            <pc:sldMk cId="3788023735" sldId="264"/>
            <ac:cxnSpMk id="22" creationId="{1DF0B9FB-B516-4474-B790-3D82FB48CD4A}"/>
          </ac:cxnSpMkLst>
        </pc:cxnChg>
      </pc:sldChg>
      <pc:sldChg chg="addSp modSp mod modAnim">
        <pc:chgData name="Celso Vladimir Benavides Enriquez" userId="3caf4601-29a8-40da-9fbd-49ed120832e1" providerId="ADAL" clId="{8DE48E50-F055-4A88-AF5F-7FA148770BD9}" dt="2021-06-02T04:25:26.732" v="9378"/>
        <pc:sldMkLst>
          <pc:docMk/>
          <pc:sldMk cId="3009645920" sldId="265"/>
        </pc:sldMkLst>
        <pc:spChg chg="add mod">
          <ac:chgData name="Celso Vladimir Benavides Enriquez" userId="3caf4601-29a8-40da-9fbd-49ed120832e1" providerId="ADAL" clId="{8DE48E50-F055-4A88-AF5F-7FA148770BD9}" dt="2021-05-28T20:05:46.998" v="448" actId="255"/>
          <ac:spMkLst>
            <pc:docMk/>
            <pc:sldMk cId="3009645920" sldId="265"/>
            <ac:spMk id="4" creationId="{3F94A583-4A44-49AA-9007-89B3D5D8DC93}"/>
          </ac:spMkLst>
        </pc:spChg>
        <pc:spChg chg="add mod">
          <ac:chgData name="Celso Vladimir Benavides Enriquez" userId="3caf4601-29a8-40da-9fbd-49ed120832e1" providerId="ADAL" clId="{8DE48E50-F055-4A88-AF5F-7FA148770BD9}" dt="2021-05-28T20:02:00.872" v="375" actId="207"/>
          <ac:spMkLst>
            <pc:docMk/>
            <pc:sldMk cId="3009645920" sldId="265"/>
            <ac:spMk id="5" creationId="{F94F08EB-974F-45BF-9494-87D0AD8C282F}"/>
          </ac:spMkLst>
        </pc:spChg>
        <pc:spChg chg="add mod">
          <ac:chgData name="Celso Vladimir Benavides Enriquez" userId="3caf4601-29a8-40da-9fbd-49ed120832e1" providerId="ADAL" clId="{8DE48E50-F055-4A88-AF5F-7FA148770BD9}" dt="2021-05-28T20:02:06.027" v="376" actId="207"/>
          <ac:spMkLst>
            <pc:docMk/>
            <pc:sldMk cId="3009645920" sldId="265"/>
            <ac:spMk id="6" creationId="{608055FE-E4B4-4079-AAB1-ED94795F6DD8}"/>
          </ac:spMkLst>
        </pc:spChg>
        <pc:spChg chg="add mod">
          <ac:chgData name="Celso Vladimir Benavides Enriquez" userId="3caf4601-29a8-40da-9fbd-49ed120832e1" providerId="ADAL" clId="{8DE48E50-F055-4A88-AF5F-7FA148770BD9}" dt="2021-05-28T20:02:11.505" v="377" actId="207"/>
          <ac:spMkLst>
            <pc:docMk/>
            <pc:sldMk cId="3009645920" sldId="265"/>
            <ac:spMk id="7" creationId="{77E7322A-4A8D-4487-B78E-341A81AD0A7E}"/>
          </ac:spMkLst>
        </pc:spChg>
        <pc:spChg chg="add mod">
          <ac:chgData name="Celso Vladimir Benavides Enriquez" userId="3caf4601-29a8-40da-9fbd-49ed120832e1" providerId="ADAL" clId="{8DE48E50-F055-4A88-AF5F-7FA148770BD9}" dt="2021-05-28T20:03:33.346" v="382" actId="1076"/>
          <ac:spMkLst>
            <pc:docMk/>
            <pc:sldMk cId="3009645920" sldId="265"/>
            <ac:spMk id="8" creationId="{F90ED56E-87ED-42D4-B1DA-FE39BD396B52}"/>
          </ac:spMkLst>
        </pc:spChg>
        <pc:spChg chg="add mod">
          <ac:chgData name="Celso Vladimir Benavides Enriquez" userId="3caf4601-29a8-40da-9fbd-49ed120832e1" providerId="ADAL" clId="{8DE48E50-F055-4A88-AF5F-7FA148770BD9}" dt="2021-05-28T20:03:28.262" v="381" actId="1076"/>
          <ac:spMkLst>
            <pc:docMk/>
            <pc:sldMk cId="3009645920" sldId="265"/>
            <ac:spMk id="9" creationId="{A0124838-8878-4131-B135-E18FE0C3FD5F}"/>
          </ac:spMkLst>
        </pc:spChg>
        <pc:spChg chg="add mod">
          <ac:chgData name="Celso Vladimir Benavides Enriquez" userId="3caf4601-29a8-40da-9fbd-49ed120832e1" providerId="ADAL" clId="{8DE48E50-F055-4A88-AF5F-7FA148770BD9}" dt="2021-05-28T20:03:36.970" v="383" actId="1076"/>
          <ac:spMkLst>
            <pc:docMk/>
            <pc:sldMk cId="3009645920" sldId="265"/>
            <ac:spMk id="10" creationId="{DE438DFE-7149-4A09-9F39-559CCE42B8CF}"/>
          </ac:spMkLst>
        </pc:spChg>
        <pc:spChg chg="add mod">
          <ac:chgData name="Celso Vladimir Benavides Enriquez" userId="3caf4601-29a8-40da-9fbd-49ed120832e1" providerId="ADAL" clId="{8DE48E50-F055-4A88-AF5F-7FA148770BD9}" dt="2021-05-28T20:05:11.966" v="443" actId="207"/>
          <ac:spMkLst>
            <pc:docMk/>
            <pc:sldMk cId="3009645920" sldId="265"/>
            <ac:spMk id="11" creationId="{4E814827-805D-4271-9EDE-98B1476990A6}"/>
          </ac:spMkLst>
        </pc:spChg>
        <pc:picChg chg="add mod">
          <ac:chgData name="Celso Vladimir Benavides Enriquez" userId="3caf4601-29a8-40da-9fbd-49ed120832e1" providerId="ADAL" clId="{8DE48E50-F055-4A88-AF5F-7FA148770BD9}" dt="2021-06-01T03:11:14.494" v="7856" actId="14100"/>
          <ac:picMkLst>
            <pc:docMk/>
            <pc:sldMk cId="3009645920" sldId="265"/>
            <ac:picMk id="1026" creationId="{5309880B-9479-4DA0-B1DC-F54F76F56539}"/>
          </ac:picMkLst>
        </pc:picChg>
        <pc:cxnChg chg="add">
          <ac:chgData name="Celso Vladimir Benavides Enriquez" userId="3caf4601-29a8-40da-9fbd-49ed120832e1" providerId="ADAL" clId="{8DE48E50-F055-4A88-AF5F-7FA148770BD9}" dt="2021-05-28T20:05:57.221" v="449" actId="11529"/>
          <ac:cxnSpMkLst>
            <pc:docMk/>
            <pc:sldMk cId="3009645920" sldId="265"/>
            <ac:cxnSpMk id="13" creationId="{6B631150-7885-4E8A-9A0D-904B2039EC53}"/>
          </ac:cxnSpMkLst>
        </pc:cxnChg>
      </pc:sldChg>
      <pc:sldChg chg="addSp modSp mod modAnim">
        <pc:chgData name="Celso Vladimir Benavides Enriquez" userId="3caf4601-29a8-40da-9fbd-49ed120832e1" providerId="ADAL" clId="{8DE48E50-F055-4A88-AF5F-7FA148770BD9}" dt="2021-06-01T04:23:19.034" v="8103"/>
        <pc:sldMkLst>
          <pc:docMk/>
          <pc:sldMk cId="3201748939" sldId="266"/>
        </pc:sldMkLst>
        <pc:spChg chg="mod">
          <ac:chgData name="Celso Vladimir Benavides Enriquez" userId="3caf4601-29a8-40da-9fbd-49ed120832e1" providerId="ADAL" clId="{8DE48E50-F055-4A88-AF5F-7FA148770BD9}" dt="2021-05-31T19:24:31.033" v="5499" actId="27636"/>
          <ac:spMkLst>
            <pc:docMk/>
            <pc:sldMk cId="3201748939" sldId="266"/>
            <ac:spMk id="2" creationId="{5631058D-979B-425A-A395-8A61C62F7405}"/>
          </ac:spMkLst>
        </pc:spChg>
        <pc:spChg chg="mod">
          <ac:chgData name="Celso Vladimir Benavides Enriquez" userId="3caf4601-29a8-40da-9fbd-49ed120832e1" providerId="ADAL" clId="{8DE48E50-F055-4A88-AF5F-7FA148770BD9}" dt="2021-05-31T19:24:38.106" v="5502" actId="14100"/>
          <ac:spMkLst>
            <pc:docMk/>
            <pc:sldMk cId="3201748939" sldId="266"/>
            <ac:spMk id="3" creationId="{B94C41E5-FA8E-455F-B8E3-7A84E082AE83}"/>
          </ac:spMkLst>
        </pc:spChg>
        <pc:spChg chg="add mod">
          <ac:chgData name="Celso Vladimir Benavides Enriquez" userId="3caf4601-29a8-40da-9fbd-49ed120832e1" providerId="ADAL" clId="{8DE48E50-F055-4A88-AF5F-7FA148770BD9}" dt="2021-06-01T04:05:40.795" v="8060" actId="207"/>
          <ac:spMkLst>
            <pc:docMk/>
            <pc:sldMk cId="3201748939" sldId="266"/>
            <ac:spMk id="4" creationId="{FD21CD32-B20F-4624-8DFB-067E01F67867}"/>
          </ac:spMkLst>
        </pc:spChg>
        <pc:spChg chg="add mod">
          <ac:chgData name="Celso Vladimir Benavides Enriquez" userId="3caf4601-29a8-40da-9fbd-49ed120832e1" providerId="ADAL" clId="{8DE48E50-F055-4A88-AF5F-7FA148770BD9}" dt="2021-06-01T04:09:12.308" v="8075" actId="313"/>
          <ac:spMkLst>
            <pc:docMk/>
            <pc:sldMk cId="3201748939" sldId="266"/>
            <ac:spMk id="5" creationId="{FDC631AB-2134-4FBC-A3EA-D57F49623401}"/>
          </ac:spMkLst>
        </pc:spChg>
        <pc:picChg chg="add mod">
          <ac:chgData name="Celso Vladimir Benavides Enriquez" userId="3caf4601-29a8-40da-9fbd-49ed120832e1" providerId="ADAL" clId="{8DE48E50-F055-4A88-AF5F-7FA148770BD9}" dt="2021-05-31T19:36:22.567" v="6036" actId="1076"/>
          <ac:picMkLst>
            <pc:docMk/>
            <pc:sldMk cId="3201748939" sldId="266"/>
            <ac:picMk id="1026" creationId="{20F32CCD-0328-42D4-AEC1-3556C89583B8}"/>
          </ac:picMkLst>
        </pc:picChg>
        <pc:picChg chg="add mod">
          <ac:chgData name="Celso Vladimir Benavides Enriquez" userId="3caf4601-29a8-40da-9fbd-49ed120832e1" providerId="ADAL" clId="{8DE48E50-F055-4A88-AF5F-7FA148770BD9}" dt="2021-05-31T19:36:19.478" v="6035" actId="1076"/>
          <ac:picMkLst>
            <pc:docMk/>
            <pc:sldMk cId="3201748939" sldId="266"/>
            <ac:picMk id="1028" creationId="{1C8B363A-243A-497C-8FCD-874839710083}"/>
          </ac:picMkLst>
        </pc:picChg>
        <pc:picChg chg="add mod">
          <ac:chgData name="Celso Vladimir Benavides Enriquez" userId="3caf4601-29a8-40da-9fbd-49ed120832e1" providerId="ADAL" clId="{8DE48E50-F055-4A88-AF5F-7FA148770BD9}" dt="2021-05-31T19:36:15.934" v="6034" actId="1076"/>
          <ac:picMkLst>
            <pc:docMk/>
            <pc:sldMk cId="3201748939" sldId="266"/>
            <ac:picMk id="1030" creationId="{FDCC96EA-E200-43D4-AA9A-13CE31AED8BE}"/>
          </ac:picMkLst>
        </pc:picChg>
      </pc:sldChg>
      <pc:sldChg chg="addSp modSp mod">
        <pc:chgData name="Celso Vladimir Benavides Enriquez" userId="3caf4601-29a8-40da-9fbd-49ed120832e1" providerId="ADAL" clId="{8DE48E50-F055-4A88-AF5F-7FA148770BD9}" dt="2021-05-30T04:29:09.281" v="2624" actId="14100"/>
        <pc:sldMkLst>
          <pc:docMk/>
          <pc:sldMk cId="1791665534" sldId="267"/>
        </pc:sldMkLst>
        <pc:spChg chg="mod">
          <ac:chgData name="Celso Vladimir Benavides Enriquez" userId="3caf4601-29a8-40da-9fbd-49ed120832e1" providerId="ADAL" clId="{8DE48E50-F055-4A88-AF5F-7FA148770BD9}" dt="2021-05-30T04:16:58.862" v="2611" actId="27636"/>
          <ac:spMkLst>
            <pc:docMk/>
            <pc:sldMk cId="1791665534" sldId="267"/>
            <ac:spMk id="2" creationId="{42EF6302-D098-4150-96BD-B9562A0ADB50}"/>
          </ac:spMkLst>
        </pc:spChg>
        <pc:spChg chg="mod">
          <ac:chgData name="Celso Vladimir Benavides Enriquez" userId="3caf4601-29a8-40da-9fbd-49ed120832e1" providerId="ADAL" clId="{8DE48E50-F055-4A88-AF5F-7FA148770BD9}" dt="2021-05-30T04:17:06.278" v="2614" actId="27636"/>
          <ac:spMkLst>
            <pc:docMk/>
            <pc:sldMk cId="1791665534" sldId="267"/>
            <ac:spMk id="3" creationId="{D4313AA7-5535-40E4-A840-C140CA7932AA}"/>
          </ac:spMkLst>
        </pc:spChg>
        <pc:picChg chg="add mod">
          <ac:chgData name="Celso Vladimir Benavides Enriquez" userId="3caf4601-29a8-40da-9fbd-49ed120832e1" providerId="ADAL" clId="{8DE48E50-F055-4A88-AF5F-7FA148770BD9}" dt="2021-05-30T04:29:06.491" v="2623" actId="1076"/>
          <ac:picMkLst>
            <pc:docMk/>
            <pc:sldMk cId="1791665534" sldId="267"/>
            <ac:picMk id="7170" creationId="{84E330F4-2EF4-4E9A-AF9B-BCBE9B33834D}"/>
          </ac:picMkLst>
        </pc:picChg>
        <pc:picChg chg="add mod">
          <ac:chgData name="Celso Vladimir Benavides Enriquez" userId="3caf4601-29a8-40da-9fbd-49ed120832e1" providerId="ADAL" clId="{8DE48E50-F055-4A88-AF5F-7FA148770BD9}" dt="2021-05-30T04:29:01.665" v="2622" actId="1076"/>
          <ac:picMkLst>
            <pc:docMk/>
            <pc:sldMk cId="1791665534" sldId="267"/>
            <ac:picMk id="7172" creationId="{700D8797-D605-4E80-BD9A-9900AAB37915}"/>
          </ac:picMkLst>
        </pc:picChg>
        <pc:picChg chg="add mod">
          <ac:chgData name="Celso Vladimir Benavides Enriquez" userId="3caf4601-29a8-40da-9fbd-49ed120832e1" providerId="ADAL" clId="{8DE48E50-F055-4A88-AF5F-7FA148770BD9}" dt="2021-05-30T04:29:09.281" v="2624" actId="14100"/>
          <ac:picMkLst>
            <pc:docMk/>
            <pc:sldMk cId="1791665534" sldId="267"/>
            <ac:picMk id="7174" creationId="{2E207FE1-B2BB-491B-93BF-EABE0D7B48C6}"/>
          </ac:picMkLst>
        </pc:picChg>
      </pc:sldChg>
      <pc:sldChg chg="addSp modSp new mod modAnim">
        <pc:chgData name="Celso Vladimir Benavides Enriquez" userId="3caf4601-29a8-40da-9fbd-49ed120832e1" providerId="ADAL" clId="{8DE48E50-F055-4A88-AF5F-7FA148770BD9}" dt="2021-06-02T04:31:04.579" v="9383" actId="20577"/>
        <pc:sldMkLst>
          <pc:docMk/>
          <pc:sldMk cId="768876946" sldId="268"/>
        </pc:sldMkLst>
        <pc:spChg chg="mod">
          <ac:chgData name="Celso Vladimir Benavides Enriquez" userId="3caf4601-29a8-40da-9fbd-49ed120832e1" providerId="ADAL" clId="{8DE48E50-F055-4A88-AF5F-7FA148770BD9}" dt="2021-05-31T19:36:56.735" v="6039" actId="27636"/>
          <ac:spMkLst>
            <pc:docMk/>
            <pc:sldMk cId="768876946" sldId="268"/>
            <ac:spMk id="2" creationId="{59154015-BD93-41C5-8A35-65C0BB975F27}"/>
          </ac:spMkLst>
        </pc:spChg>
        <pc:spChg chg="mod">
          <ac:chgData name="Celso Vladimir Benavides Enriquez" userId="3caf4601-29a8-40da-9fbd-49ed120832e1" providerId="ADAL" clId="{8DE48E50-F055-4A88-AF5F-7FA148770BD9}" dt="2021-05-31T19:37:02.847" v="6042" actId="27636"/>
          <ac:spMkLst>
            <pc:docMk/>
            <pc:sldMk cId="768876946" sldId="268"/>
            <ac:spMk id="3" creationId="{54FDDA65-1BB6-4D7A-971D-5AB84D1196AE}"/>
          </ac:spMkLst>
        </pc:spChg>
        <pc:spChg chg="add mod">
          <ac:chgData name="Celso Vladimir Benavides Enriquez" userId="3caf4601-29a8-40da-9fbd-49ed120832e1" providerId="ADAL" clId="{8DE48E50-F055-4A88-AF5F-7FA148770BD9}" dt="2021-06-01T04:17:38.645" v="8077" actId="207"/>
          <ac:spMkLst>
            <pc:docMk/>
            <pc:sldMk cId="768876946" sldId="268"/>
            <ac:spMk id="4" creationId="{6DBE69B8-42D5-46A6-A9EA-80DC3188EAC6}"/>
          </ac:spMkLst>
        </pc:spChg>
        <pc:spChg chg="add mod">
          <ac:chgData name="Celso Vladimir Benavides Enriquez" userId="3caf4601-29a8-40da-9fbd-49ed120832e1" providerId="ADAL" clId="{8DE48E50-F055-4A88-AF5F-7FA148770BD9}" dt="2021-06-02T04:31:04.579" v="9383" actId="20577"/>
          <ac:spMkLst>
            <pc:docMk/>
            <pc:sldMk cId="768876946" sldId="268"/>
            <ac:spMk id="5" creationId="{2A6A826B-1F74-4D29-A597-800A4D9C384E}"/>
          </ac:spMkLst>
        </pc:spChg>
        <pc:picChg chg="add mod">
          <ac:chgData name="Celso Vladimir Benavides Enriquez" userId="3caf4601-29a8-40da-9fbd-49ed120832e1" providerId="ADAL" clId="{8DE48E50-F055-4A88-AF5F-7FA148770BD9}" dt="2021-06-01T04:19:37.029" v="8087" actId="1076"/>
          <ac:picMkLst>
            <pc:docMk/>
            <pc:sldMk cId="768876946" sldId="268"/>
            <ac:picMk id="3074" creationId="{C4EADC79-101F-4F57-BA6D-D9060F2C7AE2}"/>
          </ac:picMkLst>
        </pc:picChg>
        <pc:picChg chg="add mod">
          <ac:chgData name="Celso Vladimir Benavides Enriquez" userId="3caf4601-29a8-40da-9fbd-49ed120832e1" providerId="ADAL" clId="{8DE48E50-F055-4A88-AF5F-7FA148770BD9}" dt="2021-06-01T04:19:27.970" v="8086" actId="1076"/>
          <ac:picMkLst>
            <pc:docMk/>
            <pc:sldMk cId="768876946" sldId="268"/>
            <ac:picMk id="3076" creationId="{EF2621B3-8C16-479A-913C-FD606E6C7535}"/>
          </ac:picMkLst>
        </pc:picChg>
        <pc:cxnChg chg="add mod">
          <ac:chgData name="Celso Vladimir Benavides Enriquez" userId="3caf4601-29a8-40da-9fbd-49ed120832e1" providerId="ADAL" clId="{8DE48E50-F055-4A88-AF5F-7FA148770BD9}" dt="2021-06-01T04:19:58.215" v="8089" actId="208"/>
          <ac:cxnSpMkLst>
            <pc:docMk/>
            <pc:sldMk cId="768876946" sldId="268"/>
            <ac:cxnSpMk id="7" creationId="{B1AB330B-703B-4C25-8ACA-C6D25670F946}"/>
          </ac:cxnSpMkLst>
        </pc:cxnChg>
        <pc:cxnChg chg="add mod">
          <ac:chgData name="Celso Vladimir Benavides Enriquez" userId="3caf4601-29a8-40da-9fbd-49ed120832e1" providerId="ADAL" clId="{8DE48E50-F055-4A88-AF5F-7FA148770BD9}" dt="2021-06-01T04:20:11.078" v="8091" actId="208"/>
          <ac:cxnSpMkLst>
            <pc:docMk/>
            <pc:sldMk cId="768876946" sldId="268"/>
            <ac:cxnSpMk id="9" creationId="{4E0B7029-7A01-43E7-A661-F9E4CA39ACCA}"/>
          </ac:cxnSpMkLst>
        </pc:cxnChg>
      </pc:sldChg>
      <pc:sldChg chg="addSp delSp modSp new mod">
        <pc:chgData name="Celso Vladimir Benavides Enriquez" userId="3caf4601-29a8-40da-9fbd-49ed120832e1" providerId="ADAL" clId="{8DE48E50-F055-4A88-AF5F-7FA148770BD9}" dt="2021-05-30T00:22:18.892" v="505" actId="14100"/>
        <pc:sldMkLst>
          <pc:docMk/>
          <pc:sldMk cId="4058861000" sldId="269"/>
        </pc:sldMkLst>
        <pc:spChg chg="mod">
          <ac:chgData name="Celso Vladimir Benavides Enriquez" userId="3caf4601-29a8-40da-9fbd-49ed120832e1" providerId="ADAL" clId="{8DE48E50-F055-4A88-AF5F-7FA148770BD9}" dt="2021-05-30T00:19:00.054" v="484" actId="20577"/>
          <ac:spMkLst>
            <pc:docMk/>
            <pc:sldMk cId="4058861000" sldId="269"/>
            <ac:spMk id="2" creationId="{837DED30-D5DD-4075-9885-00DA4CB69C8E}"/>
          </ac:spMkLst>
        </pc:spChg>
        <pc:spChg chg="mod">
          <ac:chgData name="Celso Vladimir Benavides Enriquez" userId="3caf4601-29a8-40da-9fbd-49ed120832e1" providerId="ADAL" clId="{8DE48E50-F055-4A88-AF5F-7FA148770BD9}" dt="2021-05-30T00:22:18.892" v="505" actId="14100"/>
          <ac:spMkLst>
            <pc:docMk/>
            <pc:sldMk cId="4058861000" sldId="269"/>
            <ac:spMk id="3" creationId="{51A30912-3DB3-4E92-AE38-CBDD7D7C2BBE}"/>
          </ac:spMkLst>
        </pc:spChg>
        <pc:spChg chg="add del mod">
          <ac:chgData name="Celso Vladimir Benavides Enriquez" userId="3caf4601-29a8-40da-9fbd-49ed120832e1" providerId="ADAL" clId="{8DE48E50-F055-4A88-AF5F-7FA148770BD9}" dt="2021-05-30T00:22:00.079" v="500"/>
          <ac:spMkLst>
            <pc:docMk/>
            <pc:sldMk cId="4058861000" sldId="269"/>
            <ac:spMk id="5" creationId="{8666BDD2-36C5-484E-95E9-A06553806980}"/>
          </ac:spMkLst>
        </pc:spChg>
        <pc:picChg chg="add del mod">
          <ac:chgData name="Celso Vladimir Benavides Enriquez" userId="3caf4601-29a8-40da-9fbd-49ed120832e1" providerId="ADAL" clId="{8DE48E50-F055-4A88-AF5F-7FA148770BD9}" dt="2021-05-30T00:22:00.079" v="500"/>
          <ac:picMkLst>
            <pc:docMk/>
            <pc:sldMk cId="4058861000" sldId="269"/>
            <ac:picMk id="6" creationId="{A9DDAE09-6CF8-4C44-8A8B-599F95D0EA41}"/>
          </ac:picMkLst>
        </pc:picChg>
        <pc:picChg chg="add del mod">
          <ac:chgData name="Celso Vladimir Benavides Enriquez" userId="3caf4601-29a8-40da-9fbd-49ed120832e1" providerId="ADAL" clId="{8DE48E50-F055-4A88-AF5F-7FA148770BD9}" dt="2021-05-30T00:22:01.909" v="503"/>
          <ac:picMkLst>
            <pc:docMk/>
            <pc:sldMk cId="4058861000" sldId="269"/>
            <ac:picMk id="1026" creationId="{18294A7B-456E-4725-B290-392A3F47107D}"/>
          </ac:picMkLst>
        </pc:picChg>
        <pc:picChg chg="add mod">
          <ac:chgData name="Celso Vladimir Benavides Enriquez" userId="3caf4601-29a8-40da-9fbd-49ed120832e1" providerId="ADAL" clId="{8DE48E50-F055-4A88-AF5F-7FA148770BD9}" dt="2021-05-30T00:22:18.892" v="505" actId="14100"/>
          <ac:picMkLst>
            <pc:docMk/>
            <pc:sldMk cId="4058861000" sldId="269"/>
            <ac:picMk id="1028" creationId="{F9771947-D3C4-491C-84E7-5E8993E45A61}"/>
          </ac:picMkLst>
        </pc:picChg>
      </pc:sldChg>
      <pc:sldChg chg="addSp modSp new mod modAnim">
        <pc:chgData name="Celso Vladimir Benavides Enriquez" userId="3caf4601-29a8-40da-9fbd-49ed120832e1" providerId="ADAL" clId="{8DE48E50-F055-4A88-AF5F-7FA148770BD9}" dt="2021-06-04T05:49:46.017" v="12976"/>
        <pc:sldMkLst>
          <pc:docMk/>
          <pc:sldMk cId="568534637" sldId="270"/>
        </pc:sldMkLst>
        <pc:spChg chg="mod">
          <ac:chgData name="Celso Vladimir Benavides Enriquez" userId="3caf4601-29a8-40da-9fbd-49ed120832e1" providerId="ADAL" clId="{8DE48E50-F055-4A88-AF5F-7FA148770BD9}" dt="2021-05-30T00:22:59.982" v="513" actId="27636"/>
          <ac:spMkLst>
            <pc:docMk/>
            <pc:sldMk cId="568534637" sldId="270"/>
            <ac:spMk id="2" creationId="{377C0EC3-5354-47B7-B6C6-112E203BC363}"/>
          </ac:spMkLst>
        </pc:spChg>
        <pc:spChg chg="mod">
          <ac:chgData name="Celso Vladimir Benavides Enriquez" userId="3caf4601-29a8-40da-9fbd-49ed120832e1" providerId="ADAL" clId="{8DE48E50-F055-4A88-AF5F-7FA148770BD9}" dt="2021-05-30T00:23:04.201" v="517" actId="27636"/>
          <ac:spMkLst>
            <pc:docMk/>
            <pc:sldMk cId="568534637" sldId="270"/>
            <ac:spMk id="3" creationId="{093AE0BF-076B-470F-AA4D-490467E133A9}"/>
          </ac:spMkLst>
        </pc:spChg>
        <pc:spChg chg="add mod">
          <ac:chgData name="Celso Vladimir Benavides Enriquez" userId="3caf4601-29a8-40da-9fbd-49ed120832e1" providerId="ADAL" clId="{8DE48E50-F055-4A88-AF5F-7FA148770BD9}" dt="2021-05-30T14:17:44.879" v="5455" actId="14100"/>
          <ac:spMkLst>
            <pc:docMk/>
            <pc:sldMk cId="568534637" sldId="270"/>
            <ac:spMk id="4" creationId="{2971373B-09EF-4EEF-8A07-B982D92C541E}"/>
          </ac:spMkLst>
        </pc:spChg>
        <pc:spChg chg="add mod">
          <ac:chgData name="Celso Vladimir Benavides Enriquez" userId="3caf4601-29a8-40da-9fbd-49ed120832e1" providerId="ADAL" clId="{8DE48E50-F055-4A88-AF5F-7FA148770BD9}" dt="2021-06-04T03:19:38.734" v="9937" actId="20577"/>
          <ac:spMkLst>
            <pc:docMk/>
            <pc:sldMk cId="568534637" sldId="270"/>
            <ac:spMk id="5" creationId="{EC74418D-8D6A-49C6-A574-DE268570D882}"/>
          </ac:spMkLst>
        </pc:spChg>
        <pc:spChg chg="add mod">
          <ac:chgData name="Celso Vladimir Benavides Enriquez" userId="3caf4601-29a8-40da-9fbd-49ed120832e1" providerId="ADAL" clId="{8DE48E50-F055-4A88-AF5F-7FA148770BD9}" dt="2021-05-30T14:18:24.040" v="5463" actId="14100"/>
          <ac:spMkLst>
            <pc:docMk/>
            <pc:sldMk cId="568534637" sldId="270"/>
            <ac:spMk id="6" creationId="{B073EB05-6ECA-4677-80C3-AD6FB3B02FCF}"/>
          </ac:spMkLst>
        </pc:spChg>
        <pc:spChg chg="add mod">
          <ac:chgData name="Celso Vladimir Benavides Enriquez" userId="3caf4601-29a8-40da-9fbd-49ed120832e1" providerId="ADAL" clId="{8DE48E50-F055-4A88-AF5F-7FA148770BD9}" dt="2021-06-04T03:23:44.249" v="9938" actId="20577"/>
          <ac:spMkLst>
            <pc:docMk/>
            <pc:sldMk cId="568534637" sldId="270"/>
            <ac:spMk id="7" creationId="{A11EE01E-FE2C-4D44-ADE5-F4844326808C}"/>
          </ac:spMkLst>
        </pc:spChg>
        <pc:picChg chg="add mod">
          <ac:chgData name="Celso Vladimir Benavides Enriquez" userId="3caf4601-29a8-40da-9fbd-49ed120832e1" providerId="ADAL" clId="{8DE48E50-F055-4A88-AF5F-7FA148770BD9}" dt="2021-05-30T00:29:36.158" v="865" actId="1076"/>
          <ac:picMkLst>
            <pc:docMk/>
            <pc:sldMk cId="568534637" sldId="270"/>
            <ac:picMk id="2050" creationId="{1FE2A460-0E05-4C8F-8DF6-AC467ECA83A3}"/>
          </ac:picMkLst>
        </pc:picChg>
      </pc:sldChg>
      <pc:sldChg chg="addSp delSp modSp new mod modAnim">
        <pc:chgData name="Celso Vladimir Benavides Enriquez" userId="3caf4601-29a8-40da-9fbd-49ed120832e1" providerId="ADAL" clId="{8DE48E50-F055-4A88-AF5F-7FA148770BD9}" dt="2021-06-04T05:50:21.967" v="12980"/>
        <pc:sldMkLst>
          <pc:docMk/>
          <pc:sldMk cId="3601599960" sldId="271"/>
        </pc:sldMkLst>
        <pc:spChg chg="mod">
          <ac:chgData name="Celso Vladimir Benavides Enriquez" userId="3caf4601-29a8-40da-9fbd-49ed120832e1" providerId="ADAL" clId="{8DE48E50-F055-4A88-AF5F-7FA148770BD9}" dt="2021-05-30T02:06:14.379" v="894" actId="27636"/>
          <ac:spMkLst>
            <pc:docMk/>
            <pc:sldMk cId="3601599960" sldId="271"/>
            <ac:spMk id="2" creationId="{671F4BCA-C036-4C39-8749-50A53D5206B5}"/>
          </ac:spMkLst>
        </pc:spChg>
        <pc:spChg chg="mod">
          <ac:chgData name="Celso Vladimir Benavides Enriquez" userId="3caf4601-29a8-40da-9fbd-49ed120832e1" providerId="ADAL" clId="{8DE48E50-F055-4A88-AF5F-7FA148770BD9}" dt="2021-05-30T02:06:20.377" v="896" actId="14100"/>
          <ac:spMkLst>
            <pc:docMk/>
            <pc:sldMk cId="3601599960" sldId="271"/>
            <ac:spMk id="3" creationId="{12577D39-C94F-4BD5-B007-C146E68777D9}"/>
          </ac:spMkLst>
        </pc:spChg>
        <pc:spChg chg="add mod">
          <ac:chgData name="Celso Vladimir Benavides Enriquez" userId="3caf4601-29a8-40da-9fbd-49ed120832e1" providerId="ADAL" clId="{8DE48E50-F055-4A88-AF5F-7FA148770BD9}" dt="2021-05-30T14:23:16.750" v="5485" actId="14100"/>
          <ac:spMkLst>
            <pc:docMk/>
            <pc:sldMk cId="3601599960" sldId="271"/>
            <ac:spMk id="4" creationId="{6FFF8140-D3B9-40A3-893C-61F58B7C4365}"/>
          </ac:spMkLst>
        </pc:spChg>
        <pc:spChg chg="add mod">
          <ac:chgData name="Celso Vladimir Benavides Enriquez" userId="3caf4601-29a8-40da-9fbd-49ed120832e1" providerId="ADAL" clId="{8DE48E50-F055-4A88-AF5F-7FA148770BD9}" dt="2021-05-30T14:24:07.663" v="5493" actId="207"/>
          <ac:spMkLst>
            <pc:docMk/>
            <pc:sldMk cId="3601599960" sldId="271"/>
            <ac:spMk id="5" creationId="{F9078B77-B63E-492B-A651-12570F19ECBC}"/>
          </ac:spMkLst>
        </pc:spChg>
        <pc:spChg chg="add del mod">
          <ac:chgData name="Celso Vladimir Benavides Enriquez" userId="3caf4601-29a8-40da-9fbd-49ed120832e1" providerId="ADAL" clId="{8DE48E50-F055-4A88-AF5F-7FA148770BD9}" dt="2021-05-30T14:20:37.219" v="5466" actId="478"/>
          <ac:spMkLst>
            <pc:docMk/>
            <pc:sldMk cId="3601599960" sldId="271"/>
            <ac:spMk id="6" creationId="{B33AA25B-EB0C-4052-B336-01BF6A8B1B87}"/>
          </ac:spMkLst>
        </pc:spChg>
        <pc:picChg chg="add mod">
          <ac:chgData name="Celso Vladimir Benavides Enriquez" userId="3caf4601-29a8-40da-9fbd-49ed120832e1" providerId="ADAL" clId="{8DE48E50-F055-4A88-AF5F-7FA148770BD9}" dt="2021-05-30T14:22:47.119" v="5480" actId="1076"/>
          <ac:picMkLst>
            <pc:docMk/>
            <pc:sldMk cId="3601599960" sldId="271"/>
            <ac:picMk id="3074" creationId="{021870C8-B5F9-49A4-9F6B-379C8209CE4F}"/>
          </ac:picMkLst>
        </pc:picChg>
        <pc:picChg chg="add del mod">
          <ac:chgData name="Celso Vladimir Benavides Enriquez" userId="3caf4601-29a8-40da-9fbd-49ed120832e1" providerId="ADAL" clId="{8DE48E50-F055-4A88-AF5F-7FA148770BD9}" dt="2021-05-30T14:22:38.626" v="5477" actId="478"/>
          <ac:picMkLst>
            <pc:docMk/>
            <pc:sldMk cId="3601599960" sldId="271"/>
            <ac:picMk id="3076" creationId="{7EFC9400-E033-4A14-9B69-34C3F3E33D04}"/>
          </ac:picMkLst>
        </pc:picChg>
      </pc:sldChg>
      <pc:sldChg chg="addSp delSp modSp new mod modAnim">
        <pc:chgData name="Celso Vladimir Benavides Enriquez" userId="3caf4601-29a8-40da-9fbd-49ed120832e1" providerId="ADAL" clId="{8DE48E50-F055-4A88-AF5F-7FA148770BD9}" dt="2021-06-04T05:52:52.341" v="13001"/>
        <pc:sldMkLst>
          <pc:docMk/>
          <pc:sldMk cId="1928834635" sldId="272"/>
        </pc:sldMkLst>
        <pc:spChg chg="mod">
          <ac:chgData name="Celso Vladimir Benavides Enriquez" userId="3caf4601-29a8-40da-9fbd-49ed120832e1" providerId="ADAL" clId="{8DE48E50-F055-4A88-AF5F-7FA148770BD9}" dt="2021-05-30T02:11:55.449" v="1040" actId="27636"/>
          <ac:spMkLst>
            <pc:docMk/>
            <pc:sldMk cId="1928834635" sldId="272"/>
            <ac:spMk id="2" creationId="{3AE05803-C6E6-48F0-888E-2A69F8E12603}"/>
          </ac:spMkLst>
        </pc:spChg>
        <pc:spChg chg="mod">
          <ac:chgData name="Celso Vladimir Benavides Enriquez" userId="3caf4601-29a8-40da-9fbd-49ed120832e1" providerId="ADAL" clId="{8DE48E50-F055-4A88-AF5F-7FA148770BD9}" dt="2021-05-30T02:12:03.274" v="1043" actId="27636"/>
          <ac:spMkLst>
            <pc:docMk/>
            <pc:sldMk cId="1928834635" sldId="272"/>
            <ac:spMk id="3" creationId="{59C93593-1CF5-430E-AC1D-BD9C256F381E}"/>
          </ac:spMkLst>
        </pc:spChg>
        <pc:spChg chg="add mod">
          <ac:chgData name="Celso Vladimir Benavides Enriquez" userId="3caf4601-29a8-40da-9fbd-49ed120832e1" providerId="ADAL" clId="{8DE48E50-F055-4A88-AF5F-7FA148770BD9}" dt="2021-05-30T02:42:50.042" v="1623" actId="1076"/>
          <ac:spMkLst>
            <pc:docMk/>
            <pc:sldMk cId="1928834635" sldId="272"/>
            <ac:spMk id="4" creationId="{BC46105D-D69A-47D9-9504-F16E6D8BFAFE}"/>
          </ac:spMkLst>
        </pc:spChg>
        <pc:spChg chg="add mod">
          <ac:chgData name="Celso Vladimir Benavides Enriquez" userId="3caf4601-29a8-40da-9fbd-49ed120832e1" providerId="ADAL" clId="{8DE48E50-F055-4A88-AF5F-7FA148770BD9}" dt="2021-05-30T02:45:47.042" v="1645" actId="1076"/>
          <ac:spMkLst>
            <pc:docMk/>
            <pc:sldMk cId="1928834635" sldId="272"/>
            <ac:spMk id="5" creationId="{E3A6B171-B74F-4930-9BA6-71B905654CA6}"/>
          </ac:spMkLst>
        </pc:spChg>
        <pc:spChg chg="add mod">
          <ac:chgData name="Celso Vladimir Benavides Enriquez" userId="3caf4601-29a8-40da-9fbd-49ed120832e1" providerId="ADAL" clId="{8DE48E50-F055-4A88-AF5F-7FA148770BD9}" dt="2021-05-30T02:47:18.156" v="1658" actId="313"/>
          <ac:spMkLst>
            <pc:docMk/>
            <pc:sldMk cId="1928834635" sldId="272"/>
            <ac:spMk id="6" creationId="{76882082-6BDF-4BCA-A2E5-9ECBF9B0CD22}"/>
          </ac:spMkLst>
        </pc:spChg>
        <pc:spChg chg="add mod">
          <ac:chgData name="Celso Vladimir Benavides Enriquez" userId="3caf4601-29a8-40da-9fbd-49ed120832e1" providerId="ADAL" clId="{8DE48E50-F055-4A88-AF5F-7FA148770BD9}" dt="2021-05-30T02:43:13.522" v="1628" actId="313"/>
          <ac:spMkLst>
            <pc:docMk/>
            <pc:sldMk cId="1928834635" sldId="272"/>
            <ac:spMk id="7" creationId="{FDE4F9DB-3558-49E7-9D72-D464D4065B55}"/>
          </ac:spMkLst>
        </pc:spChg>
        <pc:spChg chg="add mod">
          <ac:chgData name="Celso Vladimir Benavides Enriquez" userId="3caf4601-29a8-40da-9fbd-49ed120832e1" providerId="ADAL" clId="{8DE48E50-F055-4A88-AF5F-7FA148770BD9}" dt="2021-06-04T03:30:24.318" v="9939" actId="20577"/>
          <ac:spMkLst>
            <pc:docMk/>
            <pc:sldMk cId="1928834635" sldId="272"/>
            <ac:spMk id="8" creationId="{82D07803-8C10-4B34-A3AC-D9C9F3FD43F4}"/>
          </ac:spMkLst>
        </pc:spChg>
        <pc:spChg chg="add mod">
          <ac:chgData name="Celso Vladimir Benavides Enriquez" userId="3caf4601-29a8-40da-9fbd-49ed120832e1" providerId="ADAL" clId="{8DE48E50-F055-4A88-AF5F-7FA148770BD9}" dt="2021-06-04T03:34:41.577" v="9957" actId="20577"/>
          <ac:spMkLst>
            <pc:docMk/>
            <pc:sldMk cId="1928834635" sldId="272"/>
            <ac:spMk id="9" creationId="{F5FBEDEE-8A79-4A76-8483-34CF34AB2AFF}"/>
          </ac:spMkLst>
        </pc:spChg>
        <pc:spChg chg="add mod">
          <ac:chgData name="Celso Vladimir Benavides Enriquez" userId="3caf4601-29a8-40da-9fbd-49ed120832e1" providerId="ADAL" clId="{8DE48E50-F055-4A88-AF5F-7FA148770BD9}" dt="2021-06-04T03:32:54.447" v="9950" actId="20577"/>
          <ac:spMkLst>
            <pc:docMk/>
            <pc:sldMk cId="1928834635" sldId="272"/>
            <ac:spMk id="22" creationId="{38E44F76-EBA0-4C73-AF06-B46A441E9262}"/>
          </ac:spMkLst>
        </pc:spChg>
        <pc:spChg chg="add mod">
          <ac:chgData name="Celso Vladimir Benavides Enriquez" userId="3caf4601-29a8-40da-9fbd-49ed120832e1" providerId="ADAL" clId="{8DE48E50-F055-4A88-AF5F-7FA148770BD9}" dt="2021-05-30T02:58:06.943" v="1987" actId="313"/>
          <ac:spMkLst>
            <pc:docMk/>
            <pc:sldMk cId="1928834635" sldId="272"/>
            <ac:spMk id="23" creationId="{F3B9D4A1-3B1C-4839-9C37-9B0A186094FC}"/>
          </ac:spMkLst>
        </pc:spChg>
        <pc:spChg chg="add mod">
          <ac:chgData name="Celso Vladimir Benavides Enriquez" userId="3caf4601-29a8-40da-9fbd-49ed120832e1" providerId="ADAL" clId="{8DE48E50-F055-4A88-AF5F-7FA148770BD9}" dt="2021-05-30T02:58:43.019" v="1996" actId="14100"/>
          <ac:spMkLst>
            <pc:docMk/>
            <pc:sldMk cId="1928834635" sldId="272"/>
            <ac:spMk id="24" creationId="{AA765AB9-3C04-4A0E-858B-23710054E96B}"/>
          </ac:spMkLst>
        </pc:spChg>
        <pc:spChg chg="add mod">
          <ac:chgData name="Celso Vladimir Benavides Enriquez" userId="3caf4601-29a8-40da-9fbd-49ed120832e1" providerId="ADAL" clId="{8DE48E50-F055-4A88-AF5F-7FA148770BD9}" dt="2021-05-30T02:58:04.314" v="1986" actId="313"/>
          <ac:spMkLst>
            <pc:docMk/>
            <pc:sldMk cId="1928834635" sldId="272"/>
            <ac:spMk id="25" creationId="{633B9933-A6E5-4750-9D4D-F3C1924C7670}"/>
          </ac:spMkLst>
        </pc:spChg>
        <pc:picChg chg="add del mod">
          <ac:chgData name="Celso Vladimir Benavides Enriquez" userId="3caf4601-29a8-40da-9fbd-49ed120832e1" providerId="ADAL" clId="{8DE48E50-F055-4A88-AF5F-7FA148770BD9}" dt="2021-05-30T02:15:39.320" v="1101" actId="478"/>
          <ac:picMkLst>
            <pc:docMk/>
            <pc:sldMk cId="1928834635" sldId="272"/>
            <ac:picMk id="4098" creationId="{F70BE773-CDFA-40BE-823B-24AD9DF7EF09}"/>
          </ac:picMkLst>
        </pc:picChg>
        <pc:picChg chg="add mod">
          <ac:chgData name="Celso Vladimir Benavides Enriquez" userId="3caf4601-29a8-40da-9fbd-49ed120832e1" providerId="ADAL" clId="{8DE48E50-F055-4A88-AF5F-7FA148770BD9}" dt="2021-05-30T02:46:43.626" v="1652" actId="1076"/>
          <ac:picMkLst>
            <pc:docMk/>
            <pc:sldMk cId="1928834635" sldId="272"/>
            <ac:picMk id="4100" creationId="{9CD166F2-93C9-4E18-A86C-3BCF16AF322C}"/>
          </ac:picMkLst>
        </pc:picChg>
        <pc:cxnChg chg="add">
          <ac:chgData name="Celso Vladimir Benavides Enriquez" userId="3caf4601-29a8-40da-9fbd-49ed120832e1" providerId="ADAL" clId="{8DE48E50-F055-4A88-AF5F-7FA148770BD9}" dt="2021-05-30T02:43:52.571" v="1633" actId="11529"/>
          <ac:cxnSpMkLst>
            <pc:docMk/>
            <pc:sldMk cId="1928834635" sldId="272"/>
            <ac:cxnSpMk id="11" creationId="{9ADC9BD9-69C9-4A23-8F3F-92BECDC3B707}"/>
          </ac:cxnSpMkLst>
        </pc:cxnChg>
        <pc:cxnChg chg="add">
          <ac:chgData name="Celso Vladimir Benavides Enriquez" userId="3caf4601-29a8-40da-9fbd-49ed120832e1" providerId="ADAL" clId="{8DE48E50-F055-4A88-AF5F-7FA148770BD9}" dt="2021-05-30T02:44:12.471" v="1634" actId="11529"/>
          <ac:cxnSpMkLst>
            <pc:docMk/>
            <pc:sldMk cId="1928834635" sldId="272"/>
            <ac:cxnSpMk id="13" creationId="{6043E29C-8D11-47F1-94F2-96A8E9686148}"/>
          </ac:cxnSpMkLst>
        </pc:cxnChg>
        <pc:cxnChg chg="add">
          <ac:chgData name="Celso Vladimir Benavides Enriquez" userId="3caf4601-29a8-40da-9fbd-49ed120832e1" providerId="ADAL" clId="{8DE48E50-F055-4A88-AF5F-7FA148770BD9}" dt="2021-05-30T02:44:25.484" v="1635" actId="11529"/>
          <ac:cxnSpMkLst>
            <pc:docMk/>
            <pc:sldMk cId="1928834635" sldId="272"/>
            <ac:cxnSpMk id="15" creationId="{81728DD1-2E6E-439A-91FA-7DBA76B50288}"/>
          </ac:cxnSpMkLst>
        </pc:cxnChg>
        <pc:cxnChg chg="add">
          <ac:chgData name="Celso Vladimir Benavides Enriquez" userId="3caf4601-29a8-40da-9fbd-49ed120832e1" providerId="ADAL" clId="{8DE48E50-F055-4A88-AF5F-7FA148770BD9}" dt="2021-05-30T02:45:07.407" v="1639" actId="11529"/>
          <ac:cxnSpMkLst>
            <pc:docMk/>
            <pc:sldMk cId="1928834635" sldId="272"/>
            <ac:cxnSpMk id="17" creationId="{BF1B9C33-A1C3-41C5-90E4-0A65D110D59F}"/>
          </ac:cxnSpMkLst>
        </pc:cxnChg>
        <pc:cxnChg chg="add mod">
          <ac:chgData name="Celso Vladimir Benavides Enriquez" userId="3caf4601-29a8-40da-9fbd-49ed120832e1" providerId="ADAL" clId="{8DE48E50-F055-4A88-AF5F-7FA148770BD9}" dt="2021-05-30T02:46:09.971" v="1647" actId="11529"/>
          <ac:cxnSpMkLst>
            <pc:docMk/>
            <pc:sldMk cId="1928834635" sldId="272"/>
            <ac:cxnSpMk id="19" creationId="{9A4F7239-BD51-4C09-A0D8-152B7651064B}"/>
          </ac:cxnSpMkLst>
        </pc:cxnChg>
        <pc:cxnChg chg="add mod">
          <ac:chgData name="Celso Vladimir Benavides Enriquez" userId="3caf4601-29a8-40da-9fbd-49ed120832e1" providerId="ADAL" clId="{8DE48E50-F055-4A88-AF5F-7FA148770BD9}" dt="2021-05-30T02:46:50.804" v="1653" actId="11529"/>
          <ac:cxnSpMkLst>
            <pc:docMk/>
            <pc:sldMk cId="1928834635" sldId="272"/>
            <ac:cxnSpMk id="21" creationId="{F895ECF6-D844-47EC-A9CF-D43E4F8563D1}"/>
          </ac:cxnSpMkLst>
        </pc:cxnChg>
        <pc:cxnChg chg="add">
          <ac:chgData name="Celso Vladimir Benavides Enriquez" userId="3caf4601-29a8-40da-9fbd-49ed120832e1" providerId="ADAL" clId="{8DE48E50-F055-4A88-AF5F-7FA148770BD9}" dt="2021-05-30T02:58:53.890" v="1997" actId="11529"/>
          <ac:cxnSpMkLst>
            <pc:docMk/>
            <pc:sldMk cId="1928834635" sldId="272"/>
            <ac:cxnSpMk id="27" creationId="{52D8BB8D-BB77-4EA8-8F99-98FDCB7E48DF}"/>
          </ac:cxnSpMkLst>
        </pc:cxnChg>
        <pc:cxnChg chg="add">
          <ac:chgData name="Celso Vladimir Benavides Enriquez" userId="3caf4601-29a8-40da-9fbd-49ed120832e1" providerId="ADAL" clId="{8DE48E50-F055-4A88-AF5F-7FA148770BD9}" dt="2021-05-30T02:59:07.511" v="1998" actId="11529"/>
          <ac:cxnSpMkLst>
            <pc:docMk/>
            <pc:sldMk cId="1928834635" sldId="272"/>
            <ac:cxnSpMk id="29" creationId="{40BB9D95-7ABE-4C1E-BF79-FC95996E785F}"/>
          </ac:cxnSpMkLst>
        </pc:cxnChg>
        <pc:cxnChg chg="add">
          <ac:chgData name="Celso Vladimir Benavides Enriquez" userId="3caf4601-29a8-40da-9fbd-49ed120832e1" providerId="ADAL" clId="{8DE48E50-F055-4A88-AF5F-7FA148770BD9}" dt="2021-05-30T02:59:20.065" v="1999" actId="11529"/>
          <ac:cxnSpMkLst>
            <pc:docMk/>
            <pc:sldMk cId="1928834635" sldId="272"/>
            <ac:cxnSpMk id="31" creationId="{51F8D9E7-66F1-4F59-A0D1-9DF2C5E6F600}"/>
          </ac:cxnSpMkLst>
        </pc:cxnChg>
        <pc:cxnChg chg="add">
          <ac:chgData name="Celso Vladimir Benavides Enriquez" userId="3caf4601-29a8-40da-9fbd-49ed120832e1" providerId="ADAL" clId="{8DE48E50-F055-4A88-AF5F-7FA148770BD9}" dt="2021-05-30T02:59:26.324" v="2000" actId="11529"/>
          <ac:cxnSpMkLst>
            <pc:docMk/>
            <pc:sldMk cId="1928834635" sldId="272"/>
            <ac:cxnSpMk id="33" creationId="{032B2863-5034-4F21-B0EF-D3990F0B5B22}"/>
          </ac:cxnSpMkLst>
        </pc:cxnChg>
      </pc:sldChg>
      <pc:sldChg chg="addSp modSp new mod modAnim">
        <pc:chgData name="Celso Vladimir Benavides Enriquez" userId="3caf4601-29a8-40da-9fbd-49ed120832e1" providerId="ADAL" clId="{8DE48E50-F055-4A88-AF5F-7FA148770BD9}" dt="2021-06-04T05:53:43.462" v="13007"/>
        <pc:sldMkLst>
          <pc:docMk/>
          <pc:sldMk cId="2440004264" sldId="273"/>
        </pc:sldMkLst>
        <pc:spChg chg="mod">
          <ac:chgData name="Celso Vladimir Benavides Enriquez" userId="3caf4601-29a8-40da-9fbd-49ed120832e1" providerId="ADAL" clId="{8DE48E50-F055-4A88-AF5F-7FA148770BD9}" dt="2021-05-30T02:59:51.896" v="2003" actId="27636"/>
          <ac:spMkLst>
            <pc:docMk/>
            <pc:sldMk cId="2440004264" sldId="273"/>
            <ac:spMk id="2" creationId="{7EC2EFE8-11BE-4F2E-8250-43EE14229F58}"/>
          </ac:spMkLst>
        </pc:spChg>
        <pc:spChg chg="mod">
          <ac:chgData name="Celso Vladimir Benavides Enriquez" userId="3caf4601-29a8-40da-9fbd-49ed120832e1" providerId="ADAL" clId="{8DE48E50-F055-4A88-AF5F-7FA148770BD9}" dt="2021-05-30T02:59:59.454" v="2006" actId="27636"/>
          <ac:spMkLst>
            <pc:docMk/>
            <pc:sldMk cId="2440004264" sldId="273"/>
            <ac:spMk id="3" creationId="{DCF56EFC-E4FC-4AE8-8A9E-7F145BBFFDFD}"/>
          </ac:spMkLst>
        </pc:spChg>
        <pc:spChg chg="add mod">
          <ac:chgData name="Celso Vladimir Benavides Enriquez" userId="3caf4601-29a8-40da-9fbd-49ed120832e1" providerId="ADAL" clId="{8DE48E50-F055-4A88-AF5F-7FA148770BD9}" dt="2021-06-04T05:53:17.695" v="13004" actId="14100"/>
          <ac:spMkLst>
            <pc:docMk/>
            <pc:sldMk cId="2440004264" sldId="273"/>
            <ac:spMk id="4" creationId="{49171ECA-F7A6-429F-A4D0-06F3226B0C0A}"/>
          </ac:spMkLst>
        </pc:spChg>
        <pc:picChg chg="add mod">
          <ac:chgData name="Celso Vladimir Benavides Enriquez" userId="3caf4601-29a8-40da-9fbd-49ed120832e1" providerId="ADAL" clId="{8DE48E50-F055-4A88-AF5F-7FA148770BD9}" dt="2021-06-04T03:43:27.390" v="9962" actId="1076"/>
          <ac:picMkLst>
            <pc:docMk/>
            <pc:sldMk cId="2440004264" sldId="273"/>
            <ac:picMk id="1026" creationId="{6455B83E-9988-4F15-ABDC-371A2CC9243D}"/>
          </ac:picMkLst>
        </pc:picChg>
        <pc:picChg chg="add mod">
          <ac:chgData name="Celso Vladimir Benavides Enriquez" userId="3caf4601-29a8-40da-9fbd-49ed120832e1" providerId="ADAL" clId="{8DE48E50-F055-4A88-AF5F-7FA148770BD9}" dt="2021-06-04T03:45:11.734" v="9966" actId="1036"/>
          <ac:picMkLst>
            <pc:docMk/>
            <pc:sldMk cId="2440004264" sldId="273"/>
            <ac:picMk id="5122" creationId="{613351B4-27B2-45C7-BB93-162FC031F671}"/>
          </ac:picMkLst>
        </pc:picChg>
      </pc:sldChg>
      <pc:sldChg chg="addSp modSp new mod modAnim">
        <pc:chgData name="Celso Vladimir Benavides Enriquez" userId="3caf4601-29a8-40da-9fbd-49ed120832e1" providerId="ADAL" clId="{8DE48E50-F055-4A88-AF5F-7FA148770BD9}" dt="2021-06-04T05:56:21.041" v="13021"/>
        <pc:sldMkLst>
          <pc:docMk/>
          <pc:sldMk cId="188261203" sldId="274"/>
        </pc:sldMkLst>
        <pc:spChg chg="mod">
          <ac:chgData name="Celso Vladimir Benavides Enriquez" userId="3caf4601-29a8-40da-9fbd-49ed120832e1" providerId="ADAL" clId="{8DE48E50-F055-4A88-AF5F-7FA148770BD9}" dt="2021-05-30T03:05:12.341" v="2044" actId="27636"/>
          <ac:spMkLst>
            <pc:docMk/>
            <pc:sldMk cId="188261203" sldId="274"/>
            <ac:spMk id="2" creationId="{3F3F34F2-C44D-40CD-8B04-A6C976599876}"/>
          </ac:spMkLst>
        </pc:spChg>
        <pc:spChg chg="mod">
          <ac:chgData name="Celso Vladimir Benavides Enriquez" userId="3caf4601-29a8-40da-9fbd-49ed120832e1" providerId="ADAL" clId="{8DE48E50-F055-4A88-AF5F-7FA148770BD9}" dt="2021-05-30T03:05:20.871" v="2047" actId="27636"/>
          <ac:spMkLst>
            <pc:docMk/>
            <pc:sldMk cId="188261203" sldId="274"/>
            <ac:spMk id="3" creationId="{32B396FE-362C-4C64-BF33-87B8D1E6872C}"/>
          </ac:spMkLst>
        </pc:spChg>
        <pc:spChg chg="add mod">
          <ac:chgData name="Celso Vladimir Benavides Enriquez" userId="3caf4601-29a8-40da-9fbd-49ed120832e1" providerId="ADAL" clId="{8DE48E50-F055-4A88-AF5F-7FA148770BD9}" dt="2021-06-04T03:49:14.129" v="10030" actId="1076"/>
          <ac:spMkLst>
            <pc:docMk/>
            <pc:sldMk cId="188261203" sldId="274"/>
            <ac:spMk id="4" creationId="{C7DB4EB2-0120-4985-AACA-395DCABE3175}"/>
          </ac:spMkLst>
        </pc:spChg>
        <pc:spChg chg="add mod">
          <ac:chgData name="Celso Vladimir Benavides Enriquez" userId="3caf4601-29a8-40da-9fbd-49ed120832e1" providerId="ADAL" clId="{8DE48E50-F055-4A88-AF5F-7FA148770BD9}" dt="2021-06-04T04:09:54.164" v="10099" actId="313"/>
          <ac:spMkLst>
            <pc:docMk/>
            <pc:sldMk cId="188261203" sldId="274"/>
            <ac:spMk id="5" creationId="{16B5A901-E165-42D9-9B4D-9126DA0726B5}"/>
          </ac:spMkLst>
        </pc:spChg>
        <pc:spChg chg="add mod">
          <ac:chgData name="Celso Vladimir Benavides Enriquez" userId="3caf4601-29a8-40da-9fbd-49ed120832e1" providerId="ADAL" clId="{8DE48E50-F055-4A88-AF5F-7FA148770BD9}" dt="2021-05-30T04:14:58.648" v="2604" actId="207"/>
          <ac:spMkLst>
            <pc:docMk/>
            <pc:sldMk cId="188261203" sldId="274"/>
            <ac:spMk id="6" creationId="{3CBC8595-9BD8-4447-9D32-37888DDDCE83}"/>
          </ac:spMkLst>
        </pc:spChg>
        <pc:spChg chg="add mod">
          <ac:chgData name="Celso Vladimir Benavides Enriquez" userId="3caf4601-29a8-40da-9fbd-49ed120832e1" providerId="ADAL" clId="{8DE48E50-F055-4A88-AF5F-7FA148770BD9}" dt="2021-05-30T04:15:24.139" v="2605" actId="207"/>
          <ac:spMkLst>
            <pc:docMk/>
            <pc:sldMk cId="188261203" sldId="274"/>
            <ac:spMk id="7" creationId="{89D1ABCF-87A1-4F3B-BB04-F1CE52B9666A}"/>
          </ac:spMkLst>
        </pc:spChg>
        <pc:spChg chg="add mod">
          <ac:chgData name="Celso Vladimir Benavides Enriquez" userId="3caf4601-29a8-40da-9fbd-49ed120832e1" providerId="ADAL" clId="{8DE48E50-F055-4A88-AF5F-7FA148770BD9}" dt="2021-05-30T04:15:39.922" v="2607" actId="207"/>
          <ac:spMkLst>
            <pc:docMk/>
            <pc:sldMk cId="188261203" sldId="274"/>
            <ac:spMk id="8" creationId="{8D86F1B9-4FC0-44AF-870B-DDA8F06747FD}"/>
          </ac:spMkLst>
        </pc:spChg>
        <pc:spChg chg="add mod">
          <ac:chgData name="Celso Vladimir Benavides Enriquez" userId="3caf4601-29a8-40da-9fbd-49ed120832e1" providerId="ADAL" clId="{8DE48E50-F055-4A88-AF5F-7FA148770BD9}" dt="2021-05-30T04:15:50.732" v="2608" actId="207"/>
          <ac:spMkLst>
            <pc:docMk/>
            <pc:sldMk cId="188261203" sldId="274"/>
            <ac:spMk id="9" creationId="{5EE16686-5047-4F7C-91E9-C5A4EF3378EC}"/>
          </ac:spMkLst>
        </pc:spChg>
        <pc:spChg chg="add mod">
          <ac:chgData name="Celso Vladimir Benavides Enriquez" userId="3caf4601-29a8-40da-9fbd-49ed120832e1" providerId="ADAL" clId="{8DE48E50-F055-4A88-AF5F-7FA148770BD9}" dt="2021-06-04T04:09:14.329" v="10097" actId="5793"/>
          <ac:spMkLst>
            <pc:docMk/>
            <pc:sldMk cId="188261203" sldId="274"/>
            <ac:spMk id="10" creationId="{63559D05-0732-4C81-A6A4-738EB1E83AD0}"/>
          </ac:spMkLst>
        </pc:spChg>
        <pc:picChg chg="add mod">
          <ac:chgData name="Celso Vladimir Benavides Enriquez" userId="3caf4601-29a8-40da-9fbd-49ed120832e1" providerId="ADAL" clId="{8DE48E50-F055-4A88-AF5F-7FA148770BD9}" dt="2021-06-04T05:55:16.487" v="13014" actId="1076"/>
          <ac:picMkLst>
            <pc:docMk/>
            <pc:sldMk cId="188261203" sldId="274"/>
            <ac:picMk id="6146" creationId="{7857FBF5-750D-4D7E-9156-0338016FD860}"/>
          </ac:picMkLst>
        </pc:picChg>
        <pc:picChg chg="add mod">
          <ac:chgData name="Celso Vladimir Benavides Enriquez" userId="3caf4601-29a8-40da-9fbd-49ed120832e1" providerId="ADAL" clId="{8DE48E50-F055-4A88-AF5F-7FA148770BD9}" dt="2021-06-04T05:55:26.839" v="13015" actId="1076"/>
          <ac:picMkLst>
            <pc:docMk/>
            <pc:sldMk cId="188261203" sldId="274"/>
            <ac:picMk id="6148" creationId="{11EF5F60-2F8C-48C0-A5D6-34F0E7207F6B}"/>
          </ac:picMkLst>
        </pc:picChg>
        <pc:picChg chg="add mod">
          <ac:chgData name="Celso Vladimir Benavides Enriquez" userId="3caf4601-29a8-40da-9fbd-49ed120832e1" providerId="ADAL" clId="{8DE48E50-F055-4A88-AF5F-7FA148770BD9}" dt="2021-05-30T04:14:27.797" v="2603" actId="1076"/>
          <ac:picMkLst>
            <pc:docMk/>
            <pc:sldMk cId="188261203" sldId="274"/>
            <ac:picMk id="6150" creationId="{EE5CFCB6-7C04-49FE-AEEF-068B8164611A}"/>
          </ac:picMkLst>
        </pc:picChg>
        <pc:picChg chg="add mod">
          <ac:chgData name="Celso Vladimir Benavides Enriquez" userId="3caf4601-29a8-40da-9fbd-49ed120832e1" providerId="ADAL" clId="{8DE48E50-F055-4A88-AF5F-7FA148770BD9}" dt="2021-05-30T04:14:23.980" v="2602" actId="1076"/>
          <ac:picMkLst>
            <pc:docMk/>
            <pc:sldMk cId="188261203" sldId="274"/>
            <ac:picMk id="6152" creationId="{1BE6F940-4172-4208-A8CC-B1DE7A31F511}"/>
          </ac:picMkLst>
        </pc:picChg>
      </pc:sldChg>
      <pc:sldChg chg="addSp delSp modSp new mod modAnim">
        <pc:chgData name="Celso Vladimir Benavides Enriquez" userId="3caf4601-29a8-40da-9fbd-49ed120832e1" providerId="ADAL" clId="{8DE48E50-F055-4A88-AF5F-7FA148770BD9}" dt="2021-06-04T05:58:23.817" v="13039"/>
        <pc:sldMkLst>
          <pc:docMk/>
          <pc:sldMk cId="2124126633" sldId="275"/>
        </pc:sldMkLst>
        <pc:spChg chg="mod">
          <ac:chgData name="Celso Vladimir Benavides Enriquez" userId="3caf4601-29a8-40da-9fbd-49ed120832e1" providerId="ADAL" clId="{8DE48E50-F055-4A88-AF5F-7FA148770BD9}" dt="2021-05-30T04:35:07.046" v="2659" actId="27636"/>
          <ac:spMkLst>
            <pc:docMk/>
            <pc:sldMk cId="2124126633" sldId="275"/>
            <ac:spMk id="2" creationId="{17FA7E82-0D89-40EC-BB20-E61FD8F50CEA}"/>
          </ac:spMkLst>
        </pc:spChg>
        <pc:spChg chg="add del mod">
          <ac:chgData name="Celso Vladimir Benavides Enriquez" userId="3caf4601-29a8-40da-9fbd-49ed120832e1" providerId="ADAL" clId="{8DE48E50-F055-4A88-AF5F-7FA148770BD9}" dt="2021-05-30T04:35:12.484" v="2662" actId="27636"/>
          <ac:spMkLst>
            <pc:docMk/>
            <pc:sldMk cId="2124126633" sldId="275"/>
            <ac:spMk id="3" creationId="{6D61C152-7326-438A-A9AB-1E6146ABC11F}"/>
          </ac:spMkLst>
        </pc:spChg>
        <pc:spChg chg="add mod">
          <ac:chgData name="Celso Vladimir Benavides Enriquez" userId="3caf4601-29a8-40da-9fbd-49ed120832e1" providerId="ADAL" clId="{8DE48E50-F055-4A88-AF5F-7FA148770BD9}" dt="2021-05-30T05:02:21.661" v="3548" actId="313"/>
          <ac:spMkLst>
            <pc:docMk/>
            <pc:sldMk cId="2124126633" sldId="275"/>
            <ac:spMk id="5" creationId="{7D1AB4F7-C590-4BE7-93EB-906438E63188}"/>
          </ac:spMkLst>
        </pc:spChg>
        <pc:spChg chg="add mod">
          <ac:chgData name="Celso Vladimir Benavides Enriquez" userId="3caf4601-29a8-40da-9fbd-49ed120832e1" providerId="ADAL" clId="{8DE48E50-F055-4A88-AF5F-7FA148770BD9}" dt="2021-05-30T05:02:23.962" v="3549" actId="313"/>
          <ac:spMkLst>
            <pc:docMk/>
            <pc:sldMk cId="2124126633" sldId="275"/>
            <ac:spMk id="6" creationId="{62067E8E-6F14-44A7-ADB6-1A99A55B3ECD}"/>
          </ac:spMkLst>
        </pc:spChg>
        <pc:spChg chg="add mod">
          <ac:chgData name="Celso Vladimir Benavides Enriquez" userId="3caf4601-29a8-40da-9fbd-49ed120832e1" providerId="ADAL" clId="{8DE48E50-F055-4A88-AF5F-7FA148770BD9}" dt="2021-05-30T05:03:08.759" v="3555" actId="207"/>
          <ac:spMkLst>
            <pc:docMk/>
            <pc:sldMk cId="2124126633" sldId="275"/>
            <ac:spMk id="7" creationId="{9B0E690C-C131-48F4-A0BB-ADB456B932DA}"/>
          </ac:spMkLst>
        </pc:spChg>
        <pc:spChg chg="add mod">
          <ac:chgData name="Celso Vladimir Benavides Enriquez" userId="3caf4601-29a8-40da-9fbd-49ed120832e1" providerId="ADAL" clId="{8DE48E50-F055-4A88-AF5F-7FA148770BD9}" dt="2021-05-30T05:04:18.232" v="3564" actId="207"/>
          <ac:spMkLst>
            <pc:docMk/>
            <pc:sldMk cId="2124126633" sldId="275"/>
            <ac:spMk id="8" creationId="{4D12383B-193D-4EEB-BB7F-78A83CA9A115}"/>
          </ac:spMkLst>
        </pc:spChg>
        <pc:graphicFrameChg chg="add del mod ord modGraphic">
          <ac:chgData name="Celso Vladimir Benavides Enriquez" userId="3caf4601-29a8-40da-9fbd-49ed120832e1" providerId="ADAL" clId="{8DE48E50-F055-4A88-AF5F-7FA148770BD9}" dt="2021-05-30T04:34:50.913" v="2655" actId="3680"/>
          <ac:graphicFrameMkLst>
            <pc:docMk/>
            <pc:sldMk cId="2124126633" sldId="275"/>
            <ac:graphicFrameMk id="4" creationId="{E8D2B5F3-FE49-47C2-A49B-FFC89651D08A}"/>
          </ac:graphicFrameMkLst>
        </pc:graphicFrameChg>
        <pc:picChg chg="add mod">
          <ac:chgData name="Celso Vladimir Benavides Enriquez" userId="3caf4601-29a8-40da-9fbd-49ed120832e1" providerId="ADAL" clId="{8DE48E50-F055-4A88-AF5F-7FA148770BD9}" dt="2021-05-30T05:05:55.055" v="3569" actId="1076"/>
          <ac:picMkLst>
            <pc:docMk/>
            <pc:sldMk cId="2124126633" sldId="275"/>
            <ac:picMk id="8194" creationId="{EA3CB956-8DA3-4BC2-9489-7FF6B292E9AA}"/>
          </ac:picMkLst>
        </pc:picChg>
      </pc:sldChg>
      <pc:sldChg chg="addSp modSp new mod modAnim">
        <pc:chgData name="Celso Vladimir Benavides Enriquez" userId="3caf4601-29a8-40da-9fbd-49ed120832e1" providerId="ADAL" clId="{8DE48E50-F055-4A88-AF5F-7FA148770BD9}" dt="2021-06-04T05:59:52.109" v="13045"/>
        <pc:sldMkLst>
          <pc:docMk/>
          <pc:sldMk cId="2910116204" sldId="276"/>
        </pc:sldMkLst>
        <pc:spChg chg="mod">
          <ac:chgData name="Celso Vladimir Benavides Enriquez" userId="3caf4601-29a8-40da-9fbd-49ed120832e1" providerId="ADAL" clId="{8DE48E50-F055-4A88-AF5F-7FA148770BD9}" dt="2021-05-30T05:06:57.492" v="3572" actId="27636"/>
          <ac:spMkLst>
            <pc:docMk/>
            <pc:sldMk cId="2910116204" sldId="276"/>
            <ac:spMk id="2" creationId="{E805DD7B-DAF5-4564-A0A7-3F4F24112012}"/>
          </ac:spMkLst>
        </pc:spChg>
        <pc:spChg chg="mod">
          <ac:chgData name="Celso Vladimir Benavides Enriquez" userId="3caf4601-29a8-40da-9fbd-49ed120832e1" providerId="ADAL" clId="{8DE48E50-F055-4A88-AF5F-7FA148770BD9}" dt="2021-05-30T05:07:04.293" v="3575" actId="27636"/>
          <ac:spMkLst>
            <pc:docMk/>
            <pc:sldMk cId="2910116204" sldId="276"/>
            <ac:spMk id="3" creationId="{2376C446-6D7A-4560-8690-31488CDBA1BD}"/>
          </ac:spMkLst>
        </pc:spChg>
        <pc:spChg chg="add mod">
          <ac:chgData name="Celso Vladimir Benavides Enriquez" userId="3caf4601-29a8-40da-9fbd-49ed120832e1" providerId="ADAL" clId="{8DE48E50-F055-4A88-AF5F-7FA148770BD9}" dt="2021-05-30T05:16:21.142" v="4016" actId="120"/>
          <ac:spMkLst>
            <pc:docMk/>
            <pc:sldMk cId="2910116204" sldId="276"/>
            <ac:spMk id="4" creationId="{440E1347-6094-4154-AFA2-B79FA80775B9}"/>
          </ac:spMkLst>
        </pc:spChg>
        <pc:spChg chg="add mod">
          <ac:chgData name="Celso Vladimir Benavides Enriquez" userId="3caf4601-29a8-40da-9fbd-49ed120832e1" providerId="ADAL" clId="{8DE48E50-F055-4A88-AF5F-7FA148770BD9}" dt="2021-05-30T05:16:46.027" v="4019" actId="207"/>
          <ac:spMkLst>
            <pc:docMk/>
            <pc:sldMk cId="2910116204" sldId="276"/>
            <ac:spMk id="5" creationId="{0464282E-892D-4300-B1D8-EF9DEE7EDC85}"/>
          </ac:spMkLst>
        </pc:spChg>
        <pc:spChg chg="add mod">
          <ac:chgData name="Celso Vladimir Benavides Enriquez" userId="3caf4601-29a8-40da-9fbd-49ed120832e1" providerId="ADAL" clId="{8DE48E50-F055-4A88-AF5F-7FA148770BD9}" dt="2021-06-02T23:21:42.382" v="9850" actId="313"/>
          <ac:spMkLst>
            <pc:docMk/>
            <pc:sldMk cId="2910116204" sldId="276"/>
            <ac:spMk id="6" creationId="{23DC9A43-29BB-482D-A851-9AE299BFBD96}"/>
          </ac:spMkLst>
        </pc:spChg>
        <pc:spChg chg="add mod">
          <ac:chgData name="Celso Vladimir Benavides Enriquez" userId="3caf4601-29a8-40da-9fbd-49ed120832e1" providerId="ADAL" clId="{8DE48E50-F055-4A88-AF5F-7FA148770BD9}" dt="2021-06-02T23:21:33.532" v="9849" actId="313"/>
          <ac:spMkLst>
            <pc:docMk/>
            <pc:sldMk cId="2910116204" sldId="276"/>
            <ac:spMk id="7" creationId="{172BE108-328C-4C32-9BC9-C03CAD3F9A5F}"/>
          </ac:spMkLst>
        </pc:spChg>
        <pc:spChg chg="add mod">
          <ac:chgData name="Celso Vladimir Benavides Enriquez" userId="3caf4601-29a8-40da-9fbd-49ed120832e1" providerId="ADAL" clId="{8DE48E50-F055-4A88-AF5F-7FA148770BD9}" dt="2021-05-30T05:18:56.212" v="4031" actId="207"/>
          <ac:spMkLst>
            <pc:docMk/>
            <pc:sldMk cId="2910116204" sldId="276"/>
            <ac:spMk id="8" creationId="{7A46813C-CFD3-411D-BEAE-A3BB9A2FE9DB}"/>
          </ac:spMkLst>
        </pc:spChg>
        <pc:spChg chg="add mod">
          <ac:chgData name="Celso Vladimir Benavides Enriquez" userId="3caf4601-29a8-40da-9fbd-49ed120832e1" providerId="ADAL" clId="{8DE48E50-F055-4A88-AF5F-7FA148770BD9}" dt="2021-06-04T04:12:11.145" v="10103" actId="313"/>
          <ac:spMkLst>
            <pc:docMk/>
            <pc:sldMk cId="2910116204" sldId="276"/>
            <ac:spMk id="9" creationId="{20A65527-0999-4E29-846B-89E2A610E893}"/>
          </ac:spMkLst>
        </pc:spChg>
        <pc:spChg chg="add">
          <ac:chgData name="Celso Vladimir Benavides Enriquez" userId="3caf4601-29a8-40da-9fbd-49ed120832e1" providerId="ADAL" clId="{8DE48E50-F055-4A88-AF5F-7FA148770BD9}" dt="2021-05-30T05:17:31.919" v="4021" actId="11529"/>
          <ac:spMkLst>
            <pc:docMk/>
            <pc:sldMk cId="2910116204" sldId="276"/>
            <ac:spMk id="10" creationId="{CF0A4384-1F3C-424B-88ED-D3D7436C3CE0}"/>
          </ac:spMkLst>
        </pc:spChg>
      </pc:sldChg>
      <pc:sldChg chg="addSp modSp new mod">
        <pc:chgData name="Celso Vladimir Benavides Enriquez" userId="3caf4601-29a8-40da-9fbd-49ed120832e1" providerId="ADAL" clId="{8DE48E50-F055-4A88-AF5F-7FA148770BD9}" dt="2021-05-30T05:39:26.986" v="4440" actId="20577"/>
        <pc:sldMkLst>
          <pc:docMk/>
          <pc:sldMk cId="2961524214" sldId="277"/>
        </pc:sldMkLst>
        <pc:spChg chg="mod">
          <ac:chgData name="Celso Vladimir Benavides Enriquez" userId="3caf4601-29a8-40da-9fbd-49ed120832e1" providerId="ADAL" clId="{8DE48E50-F055-4A88-AF5F-7FA148770BD9}" dt="2021-05-30T05:24:11.135" v="4040" actId="27636"/>
          <ac:spMkLst>
            <pc:docMk/>
            <pc:sldMk cId="2961524214" sldId="277"/>
            <ac:spMk id="2" creationId="{CE7C8B1C-966E-4592-B39B-42DD11DBCE62}"/>
          </ac:spMkLst>
        </pc:spChg>
        <pc:spChg chg="mod">
          <ac:chgData name="Celso Vladimir Benavides Enriquez" userId="3caf4601-29a8-40da-9fbd-49ed120832e1" providerId="ADAL" clId="{8DE48E50-F055-4A88-AF5F-7FA148770BD9}" dt="2021-05-30T05:24:05.970" v="4034" actId="27636"/>
          <ac:spMkLst>
            <pc:docMk/>
            <pc:sldMk cId="2961524214" sldId="277"/>
            <ac:spMk id="3" creationId="{966B29E5-713D-4825-BB82-CE6BEB521F70}"/>
          </ac:spMkLst>
        </pc:spChg>
        <pc:spChg chg="add mod">
          <ac:chgData name="Celso Vladimir Benavides Enriquez" userId="3caf4601-29a8-40da-9fbd-49ed120832e1" providerId="ADAL" clId="{8DE48E50-F055-4A88-AF5F-7FA148770BD9}" dt="2021-05-30T05:39:26.986" v="4440" actId="20577"/>
          <ac:spMkLst>
            <pc:docMk/>
            <pc:sldMk cId="2961524214" sldId="277"/>
            <ac:spMk id="4" creationId="{83F96180-D2B0-47E4-B1CA-A9D37F270AA2}"/>
          </ac:spMkLst>
        </pc:spChg>
        <pc:spChg chg="add mod">
          <ac:chgData name="Celso Vladimir Benavides Enriquez" userId="3caf4601-29a8-40da-9fbd-49ed120832e1" providerId="ADAL" clId="{8DE48E50-F055-4A88-AF5F-7FA148770BD9}" dt="2021-05-30T05:38:08.994" v="4340" actId="20577"/>
          <ac:spMkLst>
            <pc:docMk/>
            <pc:sldMk cId="2961524214" sldId="277"/>
            <ac:spMk id="5" creationId="{4A6D7E56-3119-42CB-852D-F6250291B358}"/>
          </ac:spMkLst>
        </pc:spChg>
      </pc:sldChg>
      <pc:sldChg chg="addSp modSp new mod modAnim">
        <pc:chgData name="Celso Vladimir Benavides Enriquez" userId="3caf4601-29a8-40da-9fbd-49ed120832e1" providerId="ADAL" clId="{8DE48E50-F055-4A88-AF5F-7FA148770BD9}" dt="2021-06-04T06:00:22.206" v="13049"/>
        <pc:sldMkLst>
          <pc:docMk/>
          <pc:sldMk cId="1720865579" sldId="278"/>
        </pc:sldMkLst>
        <pc:spChg chg="mod">
          <ac:chgData name="Celso Vladimir Benavides Enriquez" userId="3caf4601-29a8-40da-9fbd-49ed120832e1" providerId="ADAL" clId="{8DE48E50-F055-4A88-AF5F-7FA148770BD9}" dt="2021-05-30T13:53:33.291" v="4443" actId="27636"/>
          <ac:spMkLst>
            <pc:docMk/>
            <pc:sldMk cId="1720865579" sldId="278"/>
            <ac:spMk id="2" creationId="{5819198E-0062-45FA-8992-E875364AECCC}"/>
          </ac:spMkLst>
        </pc:spChg>
        <pc:spChg chg="mod">
          <ac:chgData name="Celso Vladimir Benavides Enriquez" userId="3caf4601-29a8-40da-9fbd-49ed120832e1" providerId="ADAL" clId="{8DE48E50-F055-4A88-AF5F-7FA148770BD9}" dt="2021-05-30T13:53:39.238" v="4445" actId="14100"/>
          <ac:spMkLst>
            <pc:docMk/>
            <pc:sldMk cId="1720865579" sldId="278"/>
            <ac:spMk id="3" creationId="{2111D6FB-7442-4CAF-BE1F-1E38CE4CB5A7}"/>
          </ac:spMkLst>
        </pc:spChg>
        <pc:spChg chg="add mod">
          <ac:chgData name="Celso Vladimir Benavides Enriquez" userId="3caf4601-29a8-40da-9fbd-49ed120832e1" providerId="ADAL" clId="{8DE48E50-F055-4A88-AF5F-7FA148770BD9}" dt="2021-05-30T14:08:36.885" v="5410" actId="14100"/>
          <ac:spMkLst>
            <pc:docMk/>
            <pc:sldMk cId="1720865579" sldId="278"/>
            <ac:spMk id="4" creationId="{55567DF4-A87C-4DBF-AE5F-2B54B3A9FA8E}"/>
          </ac:spMkLst>
        </pc:spChg>
        <pc:spChg chg="add mod">
          <ac:chgData name="Celso Vladimir Benavides Enriquez" userId="3caf4601-29a8-40da-9fbd-49ed120832e1" providerId="ADAL" clId="{8DE48E50-F055-4A88-AF5F-7FA148770BD9}" dt="2021-06-04T04:21:50.363" v="10115" actId="20577"/>
          <ac:spMkLst>
            <pc:docMk/>
            <pc:sldMk cId="1720865579" sldId="278"/>
            <ac:spMk id="5" creationId="{C4F1BECB-08A9-4ED1-9CC6-E5F216193FEC}"/>
          </ac:spMkLst>
        </pc:spChg>
        <pc:picChg chg="add mod">
          <ac:chgData name="Celso Vladimir Benavides Enriquez" userId="3caf4601-29a8-40da-9fbd-49ed120832e1" providerId="ADAL" clId="{8DE48E50-F055-4A88-AF5F-7FA148770BD9}" dt="2021-06-04T04:23:48.992" v="10121" actId="14100"/>
          <ac:picMkLst>
            <pc:docMk/>
            <pc:sldMk cId="1720865579" sldId="278"/>
            <ac:picMk id="2050" creationId="{75941C3E-E1BC-4012-B78C-F813D41C1563}"/>
          </ac:picMkLst>
        </pc:picChg>
        <pc:picChg chg="add mod">
          <ac:chgData name="Celso Vladimir Benavides Enriquez" userId="3caf4601-29a8-40da-9fbd-49ed120832e1" providerId="ADAL" clId="{8DE48E50-F055-4A88-AF5F-7FA148770BD9}" dt="2021-06-04T04:23:43.909" v="10119" actId="14100"/>
          <ac:picMkLst>
            <pc:docMk/>
            <pc:sldMk cId="1720865579" sldId="278"/>
            <ac:picMk id="2052" creationId="{FBDB9E6C-B5E4-4209-8B9A-085C748979C8}"/>
          </ac:picMkLst>
        </pc:picChg>
      </pc:sldChg>
      <pc:sldChg chg="addSp modSp new mod modAnim">
        <pc:chgData name="Celso Vladimir Benavides Enriquez" userId="3caf4601-29a8-40da-9fbd-49ed120832e1" providerId="ADAL" clId="{8DE48E50-F055-4A88-AF5F-7FA148770BD9}" dt="2021-06-04T06:06:30.504" v="13057" actId="1076"/>
        <pc:sldMkLst>
          <pc:docMk/>
          <pc:sldMk cId="2875659317" sldId="279"/>
        </pc:sldMkLst>
        <pc:spChg chg="mod">
          <ac:chgData name="Celso Vladimir Benavides Enriquez" userId="3caf4601-29a8-40da-9fbd-49ed120832e1" providerId="ADAL" clId="{8DE48E50-F055-4A88-AF5F-7FA148770BD9}" dt="2021-05-30T13:59:24.830" v="4817" actId="27636"/>
          <ac:spMkLst>
            <pc:docMk/>
            <pc:sldMk cId="2875659317" sldId="279"/>
            <ac:spMk id="2" creationId="{509A8BB3-56DD-4D8B-9C81-7CB4D2E8411D}"/>
          </ac:spMkLst>
        </pc:spChg>
        <pc:spChg chg="mod">
          <ac:chgData name="Celso Vladimir Benavides Enriquez" userId="3caf4601-29a8-40da-9fbd-49ed120832e1" providerId="ADAL" clId="{8DE48E50-F055-4A88-AF5F-7FA148770BD9}" dt="2021-05-30T13:59:30.711" v="4820" actId="27636"/>
          <ac:spMkLst>
            <pc:docMk/>
            <pc:sldMk cId="2875659317" sldId="279"/>
            <ac:spMk id="3" creationId="{C6AE2828-A2E3-4D16-884D-C18C9DC9E1B9}"/>
          </ac:spMkLst>
        </pc:spChg>
        <pc:spChg chg="add mod">
          <ac:chgData name="Celso Vladimir Benavides Enriquez" userId="3caf4601-29a8-40da-9fbd-49ed120832e1" providerId="ADAL" clId="{8DE48E50-F055-4A88-AF5F-7FA148770BD9}" dt="2021-05-30T14:14:18.278" v="5450" actId="313"/>
          <ac:spMkLst>
            <pc:docMk/>
            <pc:sldMk cId="2875659317" sldId="279"/>
            <ac:spMk id="4" creationId="{20677E80-C8AD-4D9D-9A0F-DCC0EF04B8AE}"/>
          </ac:spMkLst>
        </pc:spChg>
        <pc:spChg chg="add mod">
          <ac:chgData name="Celso Vladimir Benavides Enriquez" userId="3caf4601-29a8-40da-9fbd-49ed120832e1" providerId="ADAL" clId="{8DE48E50-F055-4A88-AF5F-7FA148770BD9}" dt="2021-05-30T14:14:10.076" v="5449" actId="313"/>
          <ac:spMkLst>
            <pc:docMk/>
            <pc:sldMk cId="2875659317" sldId="279"/>
            <ac:spMk id="5" creationId="{EA43E12F-9B1C-4456-BC84-E7CF95BE0602}"/>
          </ac:spMkLst>
        </pc:spChg>
        <pc:picChg chg="add mod">
          <ac:chgData name="Celso Vladimir Benavides Enriquez" userId="3caf4601-29a8-40da-9fbd-49ed120832e1" providerId="ADAL" clId="{8DE48E50-F055-4A88-AF5F-7FA148770BD9}" dt="2021-06-04T06:06:30.504" v="13057" actId="1076"/>
          <ac:picMkLst>
            <pc:docMk/>
            <pc:sldMk cId="2875659317" sldId="279"/>
            <ac:picMk id="9218" creationId="{F6EFAA28-E95F-44C9-8424-BA45BBB25617}"/>
          </ac:picMkLst>
        </pc:picChg>
      </pc:sldChg>
      <pc:sldChg chg="modSp new mod">
        <pc:chgData name="Celso Vladimir Benavides Enriquez" userId="3caf4601-29a8-40da-9fbd-49ed120832e1" providerId="ADAL" clId="{8DE48E50-F055-4A88-AF5F-7FA148770BD9}" dt="2021-06-02T23:23:44.528" v="9860" actId="27636"/>
        <pc:sldMkLst>
          <pc:docMk/>
          <pc:sldMk cId="1264501317" sldId="280"/>
        </pc:sldMkLst>
        <pc:spChg chg="mod">
          <ac:chgData name="Celso Vladimir Benavides Enriquez" userId="3caf4601-29a8-40da-9fbd-49ed120832e1" providerId="ADAL" clId="{8DE48E50-F055-4A88-AF5F-7FA148770BD9}" dt="2021-06-02T23:23:31.996" v="9858" actId="20577"/>
          <ac:spMkLst>
            <pc:docMk/>
            <pc:sldMk cId="1264501317" sldId="280"/>
            <ac:spMk id="2" creationId="{1C319125-658B-4695-BAFB-59F13D20DAF5}"/>
          </ac:spMkLst>
        </pc:spChg>
        <pc:spChg chg="mod">
          <ac:chgData name="Celso Vladimir Benavides Enriquez" userId="3caf4601-29a8-40da-9fbd-49ed120832e1" providerId="ADAL" clId="{8DE48E50-F055-4A88-AF5F-7FA148770BD9}" dt="2021-06-02T23:23:44.528" v="9860" actId="27636"/>
          <ac:spMkLst>
            <pc:docMk/>
            <pc:sldMk cId="1264501317" sldId="280"/>
            <ac:spMk id="3" creationId="{293B41F4-8C13-440D-90E4-56B1F5BD0934}"/>
          </ac:spMkLst>
        </pc:spChg>
      </pc:sldChg>
      <pc:sldChg chg="modSp new del mod">
        <pc:chgData name="Celso Vladimir Benavides Enriquez" userId="3caf4601-29a8-40da-9fbd-49ed120832e1" providerId="ADAL" clId="{8DE48E50-F055-4A88-AF5F-7FA148770BD9}" dt="2021-06-04T06:01:16.244" v="13052" actId="47"/>
        <pc:sldMkLst>
          <pc:docMk/>
          <pc:sldMk cId="1893648965" sldId="281"/>
        </pc:sldMkLst>
        <pc:spChg chg="mod">
          <ac:chgData name="Celso Vladimir Benavides Enriquez" userId="3caf4601-29a8-40da-9fbd-49ed120832e1" providerId="ADAL" clId="{8DE48E50-F055-4A88-AF5F-7FA148770BD9}" dt="2021-06-02T23:24:12.215" v="9869" actId="20577"/>
          <ac:spMkLst>
            <pc:docMk/>
            <pc:sldMk cId="1893648965" sldId="281"/>
            <ac:spMk id="2" creationId="{5413C3DA-9994-41FF-BBCF-525DC9FDBC76}"/>
          </ac:spMkLst>
        </pc:spChg>
        <pc:spChg chg="mod">
          <ac:chgData name="Celso Vladimir Benavides Enriquez" userId="3caf4601-29a8-40da-9fbd-49ed120832e1" providerId="ADAL" clId="{8DE48E50-F055-4A88-AF5F-7FA148770BD9}" dt="2021-06-02T23:24:27.187" v="9871" actId="27636"/>
          <ac:spMkLst>
            <pc:docMk/>
            <pc:sldMk cId="1893648965" sldId="281"/>
            <ac:spMk id="3" creationId="{0EA77602-4BBA-45D5-89BE-9B097D320C9E}"/>
          </ac:spMkLst>
        </pc:spChg>
      </pc:sldChg>
      <pc:sldChg chg="addSp modSp new mod modAnim">
        <pc:chgData name="Celso Vladimir Benavides Enriquez" userId="3caf4601-29a8-40da-9fbd-49ed120832e1" providerId="ADAL" clId="{8DE48E50-F055-4A88-AF5F-7FA148770BD9}" dt="2021-06-02T04:43:01.595" v="9422" actId="20577"/>
        <pc:sldMkLst>
          <pc:docMk/>
          <pc:sldMk cId="3603530237" sldId="282"/>
        </pc:sldMkLst>
        <pc:spChg chg="mod">
          <ac:chgData name="Celso Vladimir Benavides Enriquez" userId="3caf4601-29a8-40da-9fbd-49ed120832e1" providerId="ADAL" clId="{8DE48E50-F055-4A88-AF5F-7FA148770BD9}" dt="2021-06-01T05:02:59.829" v="8690" actId="1076"/>
          <ac:spMkLst>
            <pc:docMk/>
            <pc:sldMk cId="3603530237" sldId="282"/>
            <ac:spMk id="2" creationId="{AA8F4EF3-8F72-464F-830A-D947B77793FB}"/>
          </ac:spMkLst>
        </pc:spChg>
        <pc:spChg chg="mod">
          <ac:chgData name="Celso Vladimir Benavides Enriquez" userId="3caf4601-29a8-40da-9fbd-49ed120832e1" providerId="ADAL" clId="{8DE48E50-F055-4A88-AF5F-7FA148770BD9}" dt="2021-06-02T04:43:01.595" v="9422" actId="20577"/>
          <ac:spMkLst>
            <pc:docMk/>
            <pc:sldMk cId="3603530237" sldId="282"/>
            <ac:spMk id="3" creationId="{EE706DB4-B187-4419-994F-9C6EA70C6776}"/>
          </ac:spMkLst>
        </pc:spChg>
        <pc:spChg chg="add mod">
          <ac:chgData name="Celso Vladimir Benavides Enriquez" userId="3caf4601-29a8-40da-9fbd-49ed120832e1" providerId="ADAL" clId="{8DE48E50-F055-4A88-AF5F-7FA148770BD9}" dt="2021-06-01T05:03:03.910" v="8691" actId="1076"/>
          <ac:spMkLst>
            <pc:docMk/>
            <pc:sldMk cId="3603530237" sldId="282"/>
            <ac:spMk id="4" creationId="{579DABA5-5408-4C35-B5CE-7D700F48296D}"/>
          </ac:spMkLst>
        </pc:spChg>
        <pc:picChg chg="add mod">
          <ac:chgData name="Celso Vladimir Benavides Enriquez" userId="3caf4601-29a8-40da-9fbd-49ed120832e1" providerId="ADAL" clId="{8DE48E50-F055-4A88-AF5F-7FA148770BD9}" dt="2021-06-01T05:04:21.641" v="8694" actId="1076"/>
          <ac:picMkLst>
            <pc:docMk/>
            <pc:sldMk cId="3603530237" sldId="282"/>
            <ac:picMk id="4098" creationId="{9A8D307F-2446-4BE8-B891-055FD7E4D267}"/>
          </ac:picMkLst>
        </pc:picChg>
      </pc:sldChg>
      <pc:sldChg chg="addSp delSp modSp new mod modAnim">
        <pc:chgData name="Celso Vladimir Benavides Enriquez" userId="3caf4601-29a8-40da-9fbd-49ed120832e1" providerId="ADAL" clId="{8DE48E50-F055-4A88-AF5F-7FA148770BD9}" dt="2021-06-01T18:08:21.440" v="9105"/>
        <pc:sldMkLst>
          <pc:docMk/>
          <pc:sldMk cId="2775135787" sldId="283"/>
        </pc:sldMkLst>
        <pc:spChg chg="mod">
          <ac:chgData name="Celso Vladimir Benavides Enriquez" userId="3caf4601-29a8-40da-9fbd-49ed120832e1" providerId="ADAL" clId="{8DE48E50-F055-4A88-AF5F-7FA148770BD9}" dt="2021-06-01T05:14:28.768" v="8925" actId="1076"/>
          <ac:spMkLst>
            <pc:docMk/>
            <pc:sldMk cId="2775135787" sldId="283"/>
            <ac:spMk id="2" creationId="{A42E1D7D-90C7-496F-949F-F05F6D447F22}"/>
          </ac:spMkLst>
        </pc:spChg>
        <pc:spChg chg="mod">
          <ac:chgData name="Celso Vladimir Benavides Enriquez" userId="3caf4601-29a8-40da-9fbd-49ed120832e1" providerId="ADAL" clId="{8DE48E50-F055-4A88-AF5F-7FA148770BD9}" dt="2021-06-01T05:14:16.959" v="8923" actId="313"/>
          <ac:spMkLst>
            <pc:docMk/>
            <pc:sldMk cId="2775135787" sldId="283"/>
            <ac:spMk id="3" creationId="{64831C10-212B-47CD-9DC9-EBB646C216D5}"/>
          </ac:spMkLst>
        </pc:spChg>
        <pc:spChg chg="add del">
          <ac:chgData name="Celso Vladimir Benavides Enriquez" userId="3caf4601-29a8-40da-9fbd-49ed120832e1" providerId="ADAL" clId="{8DE48E50-F055-4A88-AF5F-7FA148770BD9}" dt="2021-06-01T05:08:23.625" v="8700" actId="478"/>
          <ac:spMkLst>
            <pc:docMk/>
            <pc:sldMk cId="2775135787" sldId="283"/>
            <ac:spMk id="4" creationId="{73B0BCF3-AA97-4898-85AA-B279D699779F}"/>
          </ac:spMkLst>
        </pc:spChg>
        <pc:spChg chg="add mod">
          <ac:chgData name="Celso Vladimir Benavides Enriquez" userId="3caf4601-29a8-40da-9fbd-49ed120832e1" providerId="ADAL" clId="{8DE48E50-F055-4A88-AF5F-7FA148770BD9}" dt="2021-06-01T05:14:50.837" v="8928" actId="255"/>
          <ac:spMkLst>
            <pc:docMk/>
            <pc:sldMk cId="2775135787" sldId="283"/>
            <ac:spMk id="5" creationId="{65BD5640-0EE0-488C-9DAF-F1C7A0322187}"/>
          </ac:spMkLst>
        </pc:spChg>
        <pc:spChg chg="add mod">
          <ac:chgData name="Celso Vladimir Benavides Enriquez" userId="3caf4601-29a8-40da-9fbd-49ed120832e1" providerId="ADAL" clId="{8DE48E50-F055-4A88-AF5F-7FA148770BD9}" dt="2021-06-01T05:14:57.298" v="8929" actId="207"/>
          <ac:spMkLst>
            <pc:docMk/>
            <pc:sldMk cId="2775135787" sldId="283"/>
            <ac:spMk id="6" creationId="{A94F640F-21A9-44B8-869E-82F406423A66}"/>
          </ac:spMkLst>
        </pc:spChg>
        <pc:spChg chg="add mod">
          <ac:chgData name="Celso Vladimir Benavides Enriquez" userId="3caf4601-29a8-40da-9fbd-49ed120832e1" providerId="ADAL" clId="{8DE48E50-F055-4A88-AF5F-7FA148770BD9}" dt="2021-06-01T05:15:00.387" v="8930" actId="207"/>
          <ac:spMkLst>
            <pc:docMk/>
            <pc:sldMk cId="2775135787" sldId="283"/>
            <ac:spMk id="7" creationId="{E42BEF78-4EB2-45CC-8511-601A0B32588D}"/>
          </ac:spMkLst>
        </pc:spChg>
        <pc:picChg chg="add mod">
          <ac:chgData name="Celso Vladimir Benavides Enriquez" userId="3caf4601-29a8-40da-9fbd-49ed120832e1" providerId="ADAL" clId="{8DE48E50-F055-4A88-AF5F-7FA148770BD9}" dt="2021-06-01T05:13:29.494" v="8913" actId="1076"/>
          <ac:picMkLst>
            <pc:docMk/>
            <pc:sldMk cId="2775135787" sldId="283"/>
            <ac:picMk id="5122" creationId="{9BE86B2D-6587-4473-B711-C5D5B3FD6816}"/>
          </ac:picMkLst>
        </pc:picChg>
        <pc:picChg chg="add mod">
          <ac:chgData name="Celso Vladimir Benavides Enriquez" userId="3caf4601-29a8-40da-9fbd-49ed120832e1" providerId="ADAL" clId="{8DE48E50-F055-4A88-AF5F-7FA148770BD9}" dt="2021-06-01T05:13:42.244" v="8916" actId="14100"/>
          <ac:picMkLst>
            <pc:docMk/>
            <pc:sldMk cId="2775135787" sldId="283"/>
            <ac:picMk id="5124" creationId="{553CB8A5-BD96-462A-9006-A907D2BF3ECD}"/>
          </ac:picMkLst>
        </pc:picChg>
      </pc:sldChg>
      <pc:sldChg chg="addSp modSp new mod modAnim">
        <pc:chgData name="Celso Vladimir Benavides Enriquez" userId="3caf4601-29a8-40da-9fbd-49ed120832e1" providerId="ADAL" clId="{8DE48E50-F055-4A88-AF5F-7FA148770BD9}" dt="2021-06-02T04:43:37.436" v="9423"/>
        <pc:sldMkLst>
          <pc:docMk/>
          <pc:sldMk cId="147095959" sldId="284"/>
        </pc:sldMkLst>
        <pc:spChg chg="mod">
          <ac:chgData name="Celso Vladimir Benavides Enriquez" userId="3caf4601-29a8-40da-9fbd-49ed120832e1" providerId="ADAL" clId="{8DE48E50-F055-4A88-AF5F-7FA148770BD9}" dt="2021-06-01T05:17:13.655" v="8933" actId="27636"/>
          <ac:spMkLst>
            <pc:docMk/>
            <pc:sldMk cId="147095959" sldId="284"/>
            <ac:spMk id="2" creationId="{6EA252F6-2139-497A-A5FA-C0291227B500}"/>
          </ac:spMkLst>
        </pc:spChg>
        <pc:spChg chg="mod">
          <ac:chgData name="Celso Vladimir Benavides Enriquez" userId="3caf4601-29a8-40da-9fbd-49ed120832e1" providerId="ADAL" clId="{8DE48E50-F055-4A88-AF5F-7FA148770BD9}" dt="2021-06-01T05:17:16.273" v="8934" actId="14100"/>
          <ac:spMkLst>
            <pc:docMk/>
            <pc:sldMk cId="147095959" sldId="284"/>
            <ac:spMk id="3" creationId="{648AA03B-C84A-45A1-A429-3DF106044358}"/>
          </ac:spMkLst>
        </pc:spChg>
        <pc:spChg chg="add mod">
          <ac:chgData name="Celso Vladimir Benavides Enriquez" userId="3caf4601-29a8-40da-9fbd-49ed120832e1" providerId="ADAL" clId="{8DE48E50-F055-4A88-AF5F-7FA148770BD9}" dt="2021-06-01T05:20:27.475" v="8956" actId="207"/>
          <ac:spMkLst>
            <pc:docMk/>
            <pc:sldMk cId="147095959" sldId="284"/>
            <ac:spMk id="4" creationId="{E5652D6D-FA37-43EB-9E75-257D09C9D838}"/>
          </ac:spMkLst>
        </pc:spChg>
        <pc:picChg chg="add mod">
          <ac:chgData name="Celso Vladimir Benavides Enriquez" userId="3caf4601-29a8-40da-9fbd-49ed120832e1" providerId="ADAL" clId="{8DE48E50-F055-4A88-AF5F-7FA148770BD9}" dt="2021-06-01T05:20:17.204" v="8954" actId="14100"/>
          <ac:picMkLst>
            <pc:docMk/>
            <pc:sldMk cId="147095959" sldId="284"/>
            <ac:picMk id="6146" creationId="{594A4573-24C1-4AEB-8DB6-EBA4B6FF1BC2}"/>
          </ac:picMkLst>
        </pc:picChg>
      </pc:sldChg>
      <pc:sldChg chg="addSp delSp modSp new mod">
        <pc:chgData name="Celso Vladimir Benavides Enriquez" userId="3caf4601-29a8-40da-9fbd-49ed120832e1" providerId="ADAL" clId="{8DE48E50-F055-4A88-AF5F-7FA148770BD9}" dt="2021-06-02T04:45:44.056" v="9431" actId="1076"/>
        <pc:sldMkLst>
          <pc:docMk/>
          <pc:sldMk cId="2938651359" sldId="285"/>
        </pc:sldMkLst>
        <pc:spChg chg="mod">
          <ac:chgData name="Celso Vladimir Benavides Enriquez" userId="3caf4601-29a8-40da-9fbd-49ed120832e1" providerId="ADAL" clId="{8DE48E50-F055-4A88-AF5F-7FA148770BD9}" dt="2021-06-01T05:22:56.526" v="8979" actId="207"/>
          <ac:spMkLst>
            <pc:docMk/>
            <pc:sldMk cId="2938651359" sldId="285"/>
            <ac:spMk id="2" creationId="{F02B1095-8DD9-48F3-A598-573E258650D5}"/>
          </ac:spMkLst>
        </pc:spChg>
        <pc:spChg chg="mod">
          <ac:chgData name="Celso Vladimir Benavides Enriquez" userId="3caf4601-29a8-40da-9fbd-49ed120832e1" providerId="ADAL" clId="{8DE48E50-F055-4A88-AF5F-7FA148770BD9}" dt="2021-06-01T05:23:06.738" v="8982" actId="27636"/>
          <ac:spMkLst>
            <pc:docMk/>
            <pc:sldMk cId="2938651359" sldId="285"/>
            <ac:spMk id="3" creationId="{B8DCD49D-F531-491D-B030-79C9BE239F21}"/>
          </ac:spMkLst>
        </pc:spChg>
        <pc:spChg chg="add del mod">
          <ac:chgData name="Celso Vladimir Benavides Enriquez" userId="3caf4601-29a8-40da-9fbd-49ed120832e1" providerId="ADAL" clId="{8DE48E50-F055-4A88-AF5F-7FA148770BD9}" dt="2021-06-01T05:26:07.857" v="8990" actId="478"/>
          <ac:spMkLst>
            <pc:docMk/>
            <pc:sldMk cId="2938651359" sldId="285"/>
            <ac:spMk id="4" creationId="{AD048578-840A-4F18-9FCF-040FA4AD5DDD}"/>
          </ac:spMkLst>
        </pc:spChg>
        <pc:spChg chg="add del">
          <ac:chgData name="Celso Vladimir Benavides Enriquez" userId="3caf4601-29a8-40da-9fbd-49ed120832e1" providerId="ADAL" clId="{8DE48E50-F055-4A88-AF5F-7FA148770BD9}" dt="2021-06-01T05:26:04.146" v="8989" actId="478"/>
          <ac:spMkLst>
            <pc:docMk/>
            <pc:sldMk cId="2938651359" sldId="285"/>
            <ac:spMk id="5" creationId="{A623BA16-9BCE-458E-91B6-D60FCBB82302}"/>
          </ac:spMkLst>
        </pc:spChg>
        <pc:spChg chg="add mod">
          <ac:chgData name="Celso Vladimir Benavides Enriquez" userId="3caf4601-29a8-40da-9fbd-49ed120832e1" providerId="ADAL" clId="{8DE48E50-F055-4A88-AF5F-7FA148770BD9}" dt="2021-06-01T05:26:18.399" v="8992" actId="1076"/>
          <ac:spMkLst>
            <pc:docMk/>
            <pc:sldMk cId="2938651359" sldId="285"/>
            <ac:spMk id="6" creationId="{A74EF660-3014-4DF4-8224-690562ABDD6C}"/>
          </ac:spMkLst>
        </pc:spChg>
        <pc:picChg chg="add mod">
          <ac:chgData name="Celso Vladimir Benavides Enriquez" userId="3caf4601-29a8-40da-9fbd-49ed120832e1" providerId="ADAL" clId="{8DE48E50-F055-4A88-AF5F-7FA148770BD9}" dt="2021-06-02T04:45:44.056" v="9431" actId="1076"/>
          <ac:picMkLst>
            <pc:docMk/>
            <pc:sldMk cId="2938651359" sldId="285"/>
            <ac:picMk id="1026" creationId="{1EDA345F-D24E-48C8-BDCE-6F3A29695651}"/>
          </ac:picMkLst>
        </pc:picChg>
        <pc:picChg chg="add del mod">
          <ac:chgData name="Celso Vladimir Benavides Enriquez" userId="3caf4601-29a8-40da-9fbd-49ed120832e1" providerId="ADAL" clId="{8DE48E50-F055-4A88-AF5F-7FA148770BD9}" dt="2021-06-02T04:45:28.129" v="9427" actId="478"/>
          <ac:picMkLst>
            <pc:docMk/>
            <pc:sldMk cId="2938651359" sldId="285"/>
            <ac:picMk id="7170" creationId="{788DA444-E95D-4B70-9FF5-11D644BB5218}"/>
          </ac:picMkLst>
        </pc:picChg>
      </pc:sldChg>
      <pc:sldChg chg="addSp modSp new mod">
        <pc:chgData name="Celso Vladimir Benavides Enriquez" userId="3caf4601-29a8-40da-9fbd-49ed120832e1" providerId="ADAL" clId="{8DE48E50-F055-4A88-AF5F-7FA148770BD9}" dt="2021-06-02T05:06:26.045" v="9664" actId="207"/>
        <pc:sldMkLst>
          <pc:docMk/>
          <pc:sldMk cId="3449834574" sldId="286"/>
        </pc:sldMkLst>
        <pc:spChg chg="mod">
          <ac:chgData name="Celso Vladimir Benavides Enriquez" userId="3caf4601-29a8-40da-9fbd-49ed120832e1" providerId="ADAL" clId="{8DE48E50-F055-4A88-AF5F-7FA148770BD9}" dt="2021-06-02T05:04:13.735" v="9651" actId="1076"/>
          <ac:spMkLst>
            <pc:docMk/>
            <pc:sldMk cId="3449834574" sldId="286"/>
            <ac:spMk id="2" creationId="{5A96E0E7-475B-4113-A705-B09A35DB60BD}"/>
          </ac:spMkLst>
        </pc:spChg>
        <pc:spChg chg="mod">
          <ac:chgData name="Celso Vladimir Benavides Enriquez" userId="3caf4601-29a8-40da-9fbd-49ed120832e1" providerId="ADAL" clId="{8DE48E50-F055-4A88-AF5F-7FA148770BD9}" dt="2021-06-02T05:01:11.529" v="9634" actId="27636"/>
          <ac:spMkLst>
            <pc:docMk/>
            <pc:sldMk cId="3449834574" sldId="286"/>
            <ac:spMk id="3" creationId="{65AEF135-7110-4B7B-9EB7-E50D93E16352}"/>
          </ac:spMkLst>
        </pc:spChg>
        <pc:spChg chg="add mod">
          <ac:chgData name="Celso Vladimir Benavides Enriquez" userId="3caf4601-29a8-40da-9fbd-49ed120832e1" providerId="ADAL" clId="{8DE48E50-F055-4A88-AF5F-7FA148770BD9}" dt="2021-06-02T05:06:03.688" v="9662" actId="14100"/>
          <ac:spMkLst>
            <pc:docMk/>
            <pc:sldMk cId="3449834574" sldId="286"/>
            <ac:spMk id="4" creationId="{2108DE44-DEE1-41AA-8126-7C978BB9AAF1}"/>
          </ac:spMkLst>
        </pc:spChg>
        <pc:spChg chg="add mod">
          <ac:chgData name="Celso Vladimir Benavides Enriquez" userId="3caf4601-29a8-40da-9fbd-49ed120832e1" providerId="ADAL" clId="{8DE48E50-F055-4A88-AF5F-7FA148770BD9}" dt="2021-06-02T05:06:26.045" v="9664" actId="207"/>
          <ac:spMkLst>
            <pc:docMk/>
            <pc:sldMk cId="3449834574" sldId="286"/>
            <ac:spMk id="5" creationId="{A348E2E9-40C5-4258-A620-58939AD730FD}"/>
          </ac:spMkLst>
        </pc:spChg>
        <pc:picChg chg="add mod">
          <ac:chgData name="Celso Vladimir Benavides Enriquez" userId="3caf4601-29a8-40da-9fbd-49ed120832e1" providerId="ADAL" clId="{8DE48E50-F055-4A88-AF5F-7FA148770BD9}" dt="2021-06-02T05:04:38.372" v="9656" actId="14100"/>
          <ac:picMkLst>
            <pc:docMk/>
            <pc:sldMk cId="3449834574" sldId="286"/>
            <ac:picMk id="2050" creationId="{937E1DB8-6173-470A-82AE-DF5535AC31E4}"/>
          </ac:picMkLst>
        </pc:picChg>
      </pc:sldChg>
      <pc:sldChg chg="addSp modSp new mod modAnim">
        <pc:chgData name="Celso Vladimir Benavides Enriquez" userId="3caf4601-29a8-40da-9fbd-49ed120832e1" providerId="ADAL" clId="{8DE48E50-F055-4A88-AF5F-7FA148770BD9}" dt="2021-06-02T05:18:24.065" v="9837"/>
        <pc:sldMkLst>
          <pc:docMk/>
          <pc:sldMk cId="3033871388" sldId="287"/>
        </pc:sldMkLst>
        <pc:spChg chg="mod">
          <ac:chgData name="Celso Vladimir Benavides Enriquez" userId="3caf4601-29a8-40da-9fbd-49ed120832e1" providerId="ADAL" clId="{8DE48E50-F055-4A88-AF5F-7FA148770BD9}" dt="2021-06-02T05:15:59.669" v="9827" actId="1076"/>
          <ac:spMkLst>
            <pc:docMk/>
            <pc:sldMk cId="3033871388" sldId="287"/>
            <ac:spMk id="2" creationId="{12072960-EB5F-40ED-83A4-771B352C3953}"/>
          </ac:spMkLst>
        </pc:spChg>
        <pc:spChg chg="mod">
          <ac:chgData name="Celso Vladimir Benavides Enriquez" userId="3caf4601-29a8-40da-9fbd-49ed120832e1" providerId="ADAL" clId="{8DE48E50-F055-4A88-AF5F-7FA148770BD9}" dt="2021-06-02T05:07:17.354" v="9665" actId="14100"/>
          <ac:spMkLst>
            <pc:docMk/>
            <pc:sldMk cId="3033871388" sldId="287"/>
            <ac:spMk id="3" creationId="{3E8982C0-ED49-47B7-A58B-DAE15E30D39D}"/>
          </ac:spMkLst>
        </pc:spChg>
        <pc:spChg chg="add mod">
          <ac:chgData name="Celso Vladimir Benavides Enriquez" userId="3caf4601-29a8-40da-9fbd-49ed120832e1" providerId="ADAL" clId="{8DE48E50-F055-4A88-AF5F-7FA148770BD9}" dt="2021-06-02T05:15:54.560" v="9826" actId="207"/>
          <ac:spMkLst>
            <pc:docMk/>
            <pc:sldMk cId="3033871388" sldId="287"/>
            <ac:spMk id="4" creationId="{08098DF5-8470-40BE-BFAC-39E4DA78520A}"/>
          </ac:spMkLst>
        </pc:spChg>
        <pc:spChg chg="add mod">
          <ac:chgData name="Celso Vladimir Benavides Enriquez" userId="3caf4601-29a8-40da-9fbd-49ed120832e1" providerId="ADAL" clId="{8DE48E50-F055-4A88-AF5F-7FA148770BD9}" dt="2021-06-02T05:16:02.609" v="9828" actId="1076"/>
          <ac:spMkLst>
            <pc:docMk/>
            <pc:sldMk cId="3033871388" sldId="287"/>
            <ac:spMk id="5" creationId="{FB2FAE19-484C-4872-8EC9-BC4834396D36}"/>
          </ac:spMkLst>
        </pc:spChg>
        <pc:picChg chg="add mod">
          <ac:chgData name="Celso Vladimir Benavides Enriquez" userId="3caf4601-29a8-40da-9fbd-49ed120832e1" providerId="ADAL" clId="{8DE48E50-F055-4A88-AF5F-7FA148770BD9}" dt="2021-06-02T05:14:16.392" v="9811" actId="1076"/>
          <ac:picMkLst>
            <pc:docMk/>
            <pc:sldMk cId="3033871388" sldId="287"/>
            <ac:picMk id="3074" creationId="{BF900BD0-C63E-4853-8E00-0F5D7D1B3306}"/>
          </ac:picMkLst>
        </pc:picChg>
        <pc:picChg chg="add mod">
          <ac:chgData name="Celso Vladimir Benavides Enriquez" userId="3caf4601-29a8-40da-9fbd-49ed120832e1" providerId="ADAL" clId="{8DE48E50-F055-4A88-AF5F-7FA148770BD9}" dt="2021-06-02T05:15:08.071" v="9815" actId="1076"/>
          <ac:picMkLst>
            <pc:docMk/>
            <pc:sldMk cId="3033871388" sldId="287"/>
            <ac:picMk id="3076" creationId="{607355EE-7AAD-4C19-AD97-79E77247CCA8}"/>
          </ac:picMkLst>
        </pc:picChg>
        <pc:cxnChg chg="add">
          <ac:chgData name="Celso Vladimir Benavides Enriquez" userId="3caf4601-29a8-40da-9fbd-49ed120832e1" providerId="ADAL" clId="{8DE48E50-F055-4A88-AF5F-7FA148770BD9}" dt="2021-06-02T05:16:25.654" v="9829" actId="11529"/>
          <ac:cxnSpMkLst>
            <pc:docMk/>
            <pc:sldMk cId="3033871388" sldId="287"/>
            <ac:cxnSpMk id="7" creationId="{96D469C4-7932-47A7-BD36-64CA3C8CEBEA}"/>
          </ac:cxnSpMkLst>
        </pc:cxnChg>
        <pc:cxnChg chg="add">
          <ac:chgData name="Celso Vladimir Benavides Enriquez" userId="3caf4601-29a8-40da-9fbd-49ed120832e1" providerId="ADAL" clId="{8DE48E50-F055-4A88-AF5F-7FA148770BD9}" dt="2021-06-02T05:16:33.125" v="9830" actId="11529"/>
          <ac:cxnSpMkLst>
            <pc:docMk/>
            <pc:sldMk cId="3033871388" sldId="287"/>
            <ac:cxnSpMk id="9" creationId="{C33E201F-61E0-46F7-80FC-A862068581F2}"/>
          </ac:cxnSpMkLst>
        </pc:cxnChg>
      </pc:sldChg>
      <pc:sldChg chg="new">
        <pc:chgData name="Celso Vladimir Benavides Enriquez" userId="3caf4601-29a8-40da-9fbd-49ed120832e1" providerId="ADAL" clId="{8DE48E50-F055-4A88-AF5F-7FA148770BD9}" dt="2021-05-31T19:26:38.547" v="5511" actId="680"/>
        <pc:sldMkLst>
          <pc:docMk/>
          <pc:sldMk cId="1737482185" sldId="288"/>
        </pc:sldMkLst>
      </pc:sldChg>
      <pc:sldChg chg="addSp delSp modSp new mod modAnim">
        <pc:chgData name="Celso Vladimir Benavides Enriquez" userId="3caf4601-29a8-40da-9fbd-49ed120832e1" providerId="ADAL" clId="{8DE48E50-F055-4A88-AF5F-7FA148770BD9}" dt="2021-06-02T04:30:50.476" v="9382"/>
        <pc:sldMkLst>
          <pc:docMk/>
          <pc:sldMk cId="808237469" sldId="289"/>
        </pc:sldMkLst>
        <pc:spChg chg="mod">
          <ac:chgData name="Celso Vladimir Benavides Enriquez" userId="3caf4601-29a8-40da-9fbd-49ed120832e1" providerId="ADAL" clId="{8DE48E50-F055-4A88-AF5F-7FA148770BD9}" dt="2021-05-31T19:40:16.042" v="6085" actId="27636"/>
          <ac:spMkLst>
            <pc:docMk/>
            <pc:sldMk cId="808237469" sldId="289"/>
            <ac:spMk id="2" creationId="{80BE1639-5B39-4385-8D8C-0EF80C894941}"/>
          </ac:spMkLst>
        </pc:spChg>
        <pc:spChg chg="mod">
          <ac:chgData name="Celso Vladimir Benavides Enriquez" userId="3caf4601-29a8-40da-9fbd-49ed120832e1" providerId="ADAL" clId="{8DE48E50-F055-4A88-AF5F-7FA148770BD9}" dt="2021-05-31T19:40:20.971" v="6088" actId="27636"/>
          <ac:spMkLst>
            <pc:docMk/>
            <pc:sldMk cId="808237469" sldId="289"/>
            <ac:spMk id="3" creationId="{E782C7E6-A6FD-4923-9116-D7330310AED5}"/>
          </ac:spMkLst>
        </pc:spChg>
        <pc:spChg chg="add del">
          <ac:chgData name="Celso Vladimir Benavides Enriquez" userId="3caf4601-29a8-40da-9fbd-49ed120832e1" providerId="ADAL" clId="{8DE48E50-F055-4A88-AF5F-7FA148770BD9}" dt="2021-05-31T19:41:35.893" v="6094" actId="478"/>
          <ac:spMkLst>
            <pc:docMk/>
            <pc:sldMk cId="808237469" sldId="289"/>
            <ac:spMk id="4" creationId="{6B73599B-5E79-41C7-8BBB-EE65E480D4A9}"/>
          </ac:spMkLst>
        </pc:spChg>
        <pc:spChg chg="add del">
          <ac:chgData name="Celso Vladimir Benavides Enriquez" userId="3caf4601-29a8-40da-9fbd-49ed120832e1" providerId="ADAL" clId="{8DE48E50-F055-4A88-AF5F-7FA148770BD9}" dt="2021-05-31T19:41:38.464" v="6095" actId="478"/>
          <ac:spMkLst>
            <pc:docMk/>
            <pc:sldMk cId="808237469" sldId="289"/>
            <ac:spMk id="5" creationId="{56B4C7A1-8C86-4169-A87F-715F332C18C2}"/>
          </ac:spMkLst>
        </pc:spChg>
        <pc:spChg chg="add mod">
          <ac:chgData name="Celso Vladimir Benavides Enriquez" userId="3caf4601-29a8-40da-9fbd-49ed120832e1" providerId="ADAL" clId="{8DE48E50-F055-4A88-AF5F-7FA148770BD9}" dt="2021-06-01T04:05:17.214" v="8058" actId="207"/>
          <ac:spMkLst>
            <pc:docMk/>
            <pc:sldMk cId="808237469" sldId="289"/>
            <ac:spMk id="6" creationId="{40DCCD19-E485-44C7-8C11-9BDC725737A9}"/>
          </ac:spMkLst>
        </pc:spChg>
        <pc:spChg chg="add mod">
          <ac:chgData name="Celso Vladimir Benavides Enriquez" userId="3caf4601-29a8-40da-9fbd-49ed120832e1" providerId="ADAL" clId="{8DE48E50-F055-4A88-AF5F-7FA148770BD9}" dt="2021-06-01T04:05:25.798" v="8059" actId="207"/>
          <ac:spMkLst>
            <pc:docMk/>
            <pc:sldMk cId="808237469" sldId="289"/>
            <ac:spMk id="7" creationId="{F7267EBB-DBF3-4303-AFC9-4D00BDE45BD9}"/>
          </ac:spMkLst>
        </pc:spChg>
        <pc:picChg chg="add mod">
          <ac:chgData name="Celso Vladimir Benavides Enriquez" userId="3caf4601-29a8-40da-9fbd-49ed120832e1" providerId="ADAL" clId="{8DE48E50-F055-4A88-AF5F-7FA148770BD9}" dt="2021-06-01T04:04:01.151" v="8051" actId="14100"/>
          <ac:picMkLst>
            <pc:docMk/>
            <pc:sldMk cId="808237469" sldId="289"/>
            <ac:picMk id="2050" creationId="{B5B398E0-17AF-4FD7-ADAB-8175FD9F18CD}"/>
          </ac:picMkLst>
        </pc:picChg>
        <pc:picChg chg="add mod">
          <ac:chgData name="Celso Vladimir Benavides Enriquez" userId="3caf4601-29a8-40da-9fbd-49ed120832e1" providerId="ADAL" clId="{8DE48E50-F055-4A88-AF5F-7FA148770BD9}" dt="2021-06-01T04:03:52.015" v="8048" actId="1076"/>
          <ac:picMkLst>
            <pc:docMk/>
            <pc:sldMk cId="808237469" sldId="289"/>
            <ac:picMk id="2052" creationId="{B9558EA9-9BA8-46C1-B082-DB629660E199}"/>
          </ac:picMkLst>
        </pc:picChg>
      </pc:sldChg>
      <pc:sldChg chg="modSp new del mod">
        <pc:chgData name="Celso Vladimir Benavides Enriquez" userId="3caf4601-29a8-40da-9fbd-49ed120832e1" providerId="ADAL" clId="{8DE48E50-F055-4A88-AF5F-7FA148770BD9}" dt="2021-05-31T20:11:09.069" v="7110" actId="47"/>
        <pc:sldMkLst>
          <pc:docMk/>
          <pc:sldMk cId="3790659751" sldId="290"/>
        </pc:sldMkLst>
        <pc:spChg chg="mod">
          <ac:chgData name="Celso Vladimir Benavides Enriquez" userId="3caf4601-29a8-40da-9fbd-49ed120832e1" providerId="ADAL" clId="{8DE48E50-F055-4A88-AF5F-7FA148770BD9}" dt="2021-05-31T19:58:29.306" v="6825" actId="27636"/>
          <ac:spMkLst>
            <pc:docMk/>
            <pc:sldMk cId="3790659751" sldId="290"/>
            <ac:spMk id="2" creationId="{18685B1A-242C-4314-AA7E-97CC999487A3}"/>
          </ac:spMkLst>
        </pc:spChg>
        <pc:spChg chg="mod">
          <ac:chgData name="Celso Vladimir Benavides Enriquez" userId="3caf4601-29a8-40da-9fbd-49ed120832e1" providerId="ADAL" clId="{8DE48E50-F055-4A88-AF5F-7FA148770BD9}" dt="2021-05-31T19:58:36.325" v="6828" actId="27636"/>
          <ac:spMkLst>
            <pc:docMk/>
            <pc:sldMk cId="3790659751" sldId="290"/>
            <ac:spMk id="3" creationId="{E674095B-6D70-412B-BBAF-36847C172135}"/>
          </ac:spMkLst>
        </pc:spChg>
      </pc:sldChg>
      <pc:sldChg chg="addSp modSp new mod modAnim">
        <pc:chgData name="Celso Vladimir Benavides Enriquez" userId="3caf4601-29a8-40da-9fbd-49ed120832e1" providerId="ADAL" clId="{8DE48E50-F055-4A88-AF5F-7FA148770BD9}" dt="2021-06-02T04:33:17.342" v="9394"/>
        <pc:sldMkLst>
          <pc:docMk/>
          <pc:sldMk cId="3144414706" sldId="291"/>
        </pc:sldMkLst>
        <pc:spChg chg="mod">
          <ac:chgData name="Celso Vladimir Benavides Enriquez" userId="3caf4601-29a8-40da-9fbd-49ed120832e1" providerId="ADAL" clId="{8DE48E50-F055-4A88-AF5F-7FA148770BD9}" dt="2021-05-31T20:16:17.400" v="7113" actId="27636"/>
          <ac:spMkLst>
            <pc:docMk/>
            <pc:sldMk cId="3144414706" sldId="291"/>
            <ac:spMk id="2" creationId="{C7BA89F5-8D34-4C98-A783-71800FAE8D7E}"/>
          </ac:spMkLst>
        </pc:spChg>
        <pc:spChg chg="mod">
          <ac:chgData name="Celso Vladimir Benavides Enriquez" userId="3caf4601-29a8-40da-9fbd-49ed120832e1" providerId="ADAL" clId="{8DE48E50-F055-4A88-AF5F-7FA148770BD9}" dt="2021-05-31T20:16:21.610" v="7116" actId="27636"/>
          <ac:spMkLst>
            <pc:docMk/>
            <pc:sldMk cId="3144414706" sldId="291"/>
            <ac:spMk id="3" creationId="{A4B6C5A2-7AE9-48FD-A7D1-2D23E3BF1B9D}"/>
          </ac:spMkLst>
        </pc:spChg>
        <pc:spChg chg="add mod">
          <ac:chgData name="Celso Vladimir Benavides Enriquez" userId="3caf4601-29a8-40da-9fbd-49ed120832e1" providerId="ADAL" clId="{8DE48E50-F055-4A88-AF5F-7FA148770BD9}" dt="2021-06-01T04:44:47.023" v="8157" actId="1076"/>
          <ac:spMkLst>
            <pc:docMk/>
            <pc:sldMk cId="3144414706" sldId="291"/>
            <ac:spMk id="4" creationId="{C12817B1-C6A1-4809-8484-449CEB5FB60A}"/>
          </ac:spMkLst>
        </pc:spChg>
        <pc:spChg chg="add mod">
          <ac:chgData name="Celso Vladimir Benavides Enriquez" userId="3caf4601-29a8-40da-9fbd-49ed120832e1" providerId="ADAL" clId="{8DE48E50-F055-4A88-AF5F-7FA148770BD9}" dt="2021-06-01T04:44:55.870" v="8158" actId="1076"/>
          <ac:spMkLst>
            <pc:docMk/>
            <pc:sldMk cId="3144414706" sldId="291"/>
            <ac:spMk id="5" creationId="{8B8EBE2D-27B0-4E2D-B778-1D43E0AADADD}"/>
          </ac:spMkLst>
        </pc:spChg>
        <pc:spChg chg="add mod">
          <ac:chgData name="Celso Vladimir Benavides Enriquez" userId="3caf4601-29a8-40da-9fbd-49ed120832e1" providerId="ADAL" clId="{8DE48E50-F055-4A88-AF5F-7FA148770BD9}" dt="2021-06-01T04:46:07.370" v="8166" actId="20577"/>
          <ac:spMkLst>
            <pc:docMk/>
            <pc:sldMk cId="3144414706" sldId="291"/>
            <ac:spMk id="6" creationId="{3CE00141-7CF7-4223-86CA-E313793BFA78}"/>
          </ac:spMkLst>
        </pc:spChg>
        <pc:picChg chg="add mod">
          <ac:chgData name="Celso Vladimir Benavides Enriquez" userId="3caf4601-29a8-40da-9fbd-49ed120832e1" providerId="ADAL" clId="{8DE48E50-F055-4A88-AF5F-7FA148770BD9}" dt="2021-05-31T20:27:02.771" v="7442" actId="1076"/>
          <ac:picMkLst>
            <pc:docMk/>
            <pc:sldMk cId="3144414706" sldId="291"/>
            <ac:picMk id="5122" creationId="{EED4AC33-1678-4974-86E4-1DC50D97AB96}"/>
          </ac:picMkLst>
        </pc:picChg>
        <pc:picChg chg="add mod">
          <ac:chgData name="Celso Vladimir Benavides Enriquez" userId="3caf4601-29a8-40da-9fbd-49ed120832e1" providerId="ADAL" clId="{8DE48E50-F055-4A88-AF5F-7FA148770BD9}" dt="2021-06-01T04:38:03.791" v="8131" actId="1076"/>
          <ac:picMkLst>
            <pc:docMk/>
            <pc:sldMk cId="3144414706" sldId="291"/>
            <ac:picMk id="5124" creationId="{CB47C788-0B9F-462C-A8E0-D498C57FA60D}"/>
          </ac:picMkLst>
        </pc:picChg>
        <pc:picChg chg="add mod">
          <ac:chgData name="Celso Vladimir Benavides Enriquez" userId="3caf4601-29a8-40da-9fbd-49ed120832e1" providerId="ADAL" clId="{8DE48E50-F055-4A88-AF5F-7FA148770BD9}" dt="2021-05-31T20:26:58.167" v="7440" actId="1076"/>
          <ac:picMkLst>
            <pc:docMk/>
            <pc:sldMk cId="3144414706" sldId="291"/>
            <ac:picMk id="5126" creationId="{1D0C6E52-678F-4F63-8BDA-DFEC20820727}"/>
          </ac:picMkLst>
        </pc:picChg>
      </pc:sldChg>
      <pc:sldChg chg="addSp modSp new mod modAnim">
        <pc:chgData name="Celso Vladimir Benavides Enriquez" userId="3caf4601-29a8-40da-9fbd-49ed120832e1" providerId="ADAL" clId="{8DE48E50-F055-4A88-AF5F-7FA148770BD9}" dt="2021-06-02T04:35:24.194" v="9399"/>
        <pc:sldMkLst>
          <pc:docMk/>
          <pc:sldMk cId="716663349" sldId="292"/>
        </pc:sldMkLst>
        <pc:spChg chg="mod">
          <ac:chgData name="Celso Vladimir Benavides Enriquez" userId="3caf4601-29a8-40da-9fbd-49ed120832e1" providerId="ADAL" clId="{8DE48E50-F055-4A88-AF5F-7FA148770BD9}" dt="2021-05-31T20:36:14.654" v="7445" actId="27636"/>
          <ac:spMkLst>
            <pc:docMk/>
            <pc:sldMk cId="716663349" sldId="292"/>
            <ac:spMk id="2" creationId="{EBDB8007-5268-4DA0-9B3A-100F512F6474}"/>
          </ac:spMkLst>
        </pc:spChg>
        <pc:spChg chg="mod">
          <ac:chgData name="Celso Vladimir Benavides Enriquez" userId="3caf4601-29a8-40da-9fbd-49ed120832e1" providerId="ADAL" clId="{8DE48E50-F055-4A88-AF5F-7FA148770BD9}" dt="2021-05-31T20:36:20.645" v="7448" actId="27636"/>
          <ac:spMkLst>
            <pc:docMk/>
            <pc:sldMk cId="716663349" sldId="292"/>
            <ac:spMk id="3" creationId="{3F8E269C-3169-4D88-90B8-B1BCF3F32D3B}"/>
          </ac:spMkLst>
        </pc:spChg>
        <pc:spChg chg="add mod">
          <ac:chgData name="Celso Vladimir Benavides Enriquez" userId="3caf4601-29a8-40da-9fbd-49ed120832e1" providerId="ADAL" clId="{8DE48E50-F055-4A88-AF5F-7FA148770BD9}" dt="2021-06-01T04:40:56.315" v="8133" actId="207"/>
          <ac:spMkLst>
            <pc:docMk/>
            <pc:sldMk cId="716663349" sldId="292"/>
            <ac:spMk id="4" creationId="{982B1C74-45A2-406B-8B4A-6F084BD9D654}"/>
          </ac:spMkLst>
        </pc:spChg>
        <pc:spChg chg="add mod">
          <ac:chgData name="Celso Vladimir Benavides Enriquez" userId="3caf4601-29a8-40da-9fbd-49ed120832e1" providerId="ADAL" clId="{8DE48E50-F055-4A88-AF5F-7FA148770BD9}" dt="2021-06-01T04:42:52.313" v="8149" actId="20577"/>
          <ac:spMkLst>
            <pc:docMk/>
            <pc:sldMk cId="716663349" sldId="292"/>
            <ac:spMk id="5" creationId="{AEB3DC23-C7EF-4037-AA15-A7E7F540A17D}"/>
          </ac:spMkLst>
        </pc:spChg>
        <pc:picChg chg="add mod">
          <ac:chgData name="Celso Vladimir Benavides Enriquez" userId="3caf4601-29a8-40da-9fbd-49ed120832e1" providerId="ADAL" clId="{8DE48E50-F055-4A88-AF5F-7FA148770BD9}" dt="2021-05-31T20:55:08.543" v="7800" actId="1076"/>
          <ac:picMkLst>
            <pc:docMk/>
            <pc:sldMk cId="716663349" sldId="292"/>
            <ac:picMk id="6146" creationId="{AA608658-AD71-4C7D-BEBF-1A53E8277F66}"/>
          </ac:picMkLst>
        </pc:picChg>
        <pc:picChg chg="add mod">
          <ac:chgData name="Celso Vladimir Benavides Enriquez" userId="3caf4601-29a8-40da-9fbd-49ed120832e1" providerId="ADAL" clId="{8DE48E50-F055-4A88-AF5F-7FA148770BD9}" dt="2021-05-31T20:55:05.749" v="7799" actId="1076"/>
          <ac:picMkLst>
            <pc:docMk/>
            <pc:sldMk cId="716663349" sldId="292"/>
            <ac:picMk id="6148" creationId="{0833941C-BFED-4C49-B5C8-BB3898B334AB}"/>
          </ac:picMkLst>
        </pc:picChg>
        <pc:picChg chg="add mod">
          <ac:chgData name="Celso Vladimir Benavides Enriquez" userId="3caf4601-29a8-40da-9fbd-49ed120832e1" providerId="ADAL" clId="{8DE48E50-F055-4A88-AF5F-7FA148770BD9}" dt="2021-05-31T20:54:33.451" v="7796" actId="14100"/>
          <ac:picMkLst>
            <pc:docMk/>
            <pc:sldMk cId="716663349" sldId="292"/>
            <ac:picMk id="6150" creationId="{227E96D2-0D2C-4895-8837-59EB7E09E714}"/>
          </ac:picMkLst>
        </pc:picChg>
      </pc:sldChg>
      <pc:sldChg chg="addSp modSp new mod modAnim">
        <pc:chgData name="Celso Vladimir Benavides Enriquez" userId="3caf4601-29a8-40da-9fbd-49ed120832e1" providerId="ADAL" clId="{8DE48E50-F055-4A88-AF5F-7FA148770BD9}" dt="2021-06-02T04:32:10.094" v="9388"/>
        <pc:sldMkLst>
          <pc:docMk/>
          <pc:sldMk cId="3440574556" sldId="293"/>
        </pc:sldMkLst>
        <pc:spChg chg="mod">
          <ac:chgData name="Celso Vladimir Benavides Enriquez" userId="3caf4601-29a8-40da-9fbd-49ed120832e1" providerId="ADAL" clId="{8DE48E50-F055-4A88-AF5F-7FA148770BD9}" dt="2021-05-31T20:00:33.076" v="6839" actId="27636"/>
          <ac:spMkLst>
            <pc:docMk/>
            <pc:sldMk cId="3440574556" sldId="293"/>
            <ac:spMk id="2" creationId="{0602C3C0-C444-4FAE-A9DC-38F3A321A2A7}"/>
          </ac:spMkLst>
        </pc:spChg>
        <pc:spChg chg="mod">
          <ac:chgData name="Celso Vladimir Benavides Enriquez" userId="3caf4601-29a8-40da-9fbd-49ed120832e1" providerId="ADAL" clId="{8DE48E50-F055-4A88-AF5F-7FA148770BD9}" dt="2021-05-31T20:00:39.517" v="6842" actId="27636"/>
          <ac:spMkLst>
            <pc:docMk/>
            <pc:sldMk cId="3440574556" sldId="293"/>
            <ac:spMk id="3" creationId="{2CCA9100-E4E0-4CDD-9837-F3B3C257FDCB}"/>
          </ac:spMkLst>
        </pc:spChg>
        <pc:spChg chg="add mod">
          <ac:chgData name="Celso Vladimir Benavides Enriquez" userId="3caf4601-29a8-40da-9fbd-49ed120832e1" providerId="ADAL" clId="{8DE48E50-F055-4A88-AF5F-7FA148770BD9}" dt="2021-05-31T20:59:44.025" v="7822" actId="207"/>
          <ac:spMkLst>
            <pc:docMk/>
            <pc:sldMk cId="3440574556" sldId="293"/>
            <ac:spMk id="4" creationId="{491B1272-00DB-4C28-BC72-22E27276441F}"/>
          </ac:spMkLst>
        </pc:spChg>
        <pc:picChg chg="add mod">
          <ac:chgData name="Celso Vladimir Benavides Enriquez" userId="3caf4601-29a8-40da-9fbd-49ed120832e1" providerId="ADAL" clId="{8DE48E50-F055-4A88-AF5F-7FA148770BD9}" dt="2021-05-31T20:10:23.776" v="7103" actId="1076"/>
          <ac:picMkLst>
            <pc:docMk/>
            <pc:sldMk cId="3440574556" sldId="293"/>
            <ac:picMk id="4098" creationId="{4135E7BD-2FA4-41B8-B54E-8AC15CED4F64}"/>
          </ac:picMkLst>
        </pc:picChg>
        <pc:picChg chg="add mod">
          <ac:chgData name="Celso Vladimir Benavides Enriquez" userId="3caf4601-29a8-40da-9fbd-49ed120832e1" providerId="ADAL" clId="{8DE48E50-F055-4A88-AF5F-7FA148770BD9}" dt="2021-05-31T20:10:19.934" v="7102" actId="1076"/>
          <ac:picMkLst>
            <pc:docMk/>
            <pc:sldMk cId="3440574556" sldId="293"/>
            <ac:picMk id="4100" creationId="{F74F3F92-8313-4932-9FFF-19F042A21874}"/>
          </ac:picMkLst>
        </pc:picChg>
        <pc:picChg chg="add mod">
          <ac:chgData name="Celso Vladimir Benavides Enriquez" userId="3caf4601-29a8-40da-9fbd-49ed120832e1" providerId="ADAL" clId="{8DE48E50-F055-4A88-AF5F-7FA148770BD9}" dt="2021-06-01T04:34:08.075" v="8123" actId="1076"/>
          <ac:picMkLst>
            <pc:docMk/>
            <pc:sldMk cId="3440574556" sldId="293"/>
            <ac:picMk id="4102" creationId="{B4AA565A-2B20-4747-9C28-7D098DBB1FFB}"/>
          </ac:picMkLst>
        </pc:picChg>
      </pc:sldChg>
      <pc:sldChg chg="addSp modSp new mod modAnim">
        <pc:chgData name="Celso Vladimir Benavides Enriquez" userId="3caf4601-29a8-40da-9fbd-49ed120832e1" providerId="ADAL" clId="{8DE48E50-F055-4A88-AF5F-7FA148770BD9}" dt="2021-06-02T03:58:33.392" v="9343"/>
        <pc:sldMkLst>
          <pc:docMk/>
          <pc:sldMk cId="2631537570" sldId="294"/>
        </pc:sldMkLst>
        <pc:spChg chg="mod">
          <ac:chgData name="Celso Vladimir Benavides Enriquez" userId="3caf4601-29a8-40da-9fbd-49ed120832e1" providerId="ADAL" clId="{8DE48E50-F055-4A88-AF5F-7FA148770BD9}" dt="2021-06-01T03:20:13.527" v="7861" actId="27636"/>
          <ac:spMkLst>
            <pc:docMk/>
            <pc:sldMk cId="2631537570" sldId="294"/>
            <ac:spMk id="2" creationId="{AEF122CA-D4E9-40B4-8E9F-568A80FB4775}"/>
          </ac:spMkLst>
        </pc:spChg>
        <pc:spChg chg="mod">
          <ac:chgData name="Celso Vladimir Benavides Enriquez" userId="3caf4601-29a8-40da-9fbd-49ed120832e1" providerId="ADAL" clId="{8DE48E50-F055-4A88-AF5F-7FA148770BD9}" dt="2021-06-01T03:20:20.737" v="7864" actId="27636"/>
          <ac:spMkLst>
            <pc:docMk/>
            <pc:sldMk cId="2631537570" sldId="294"/>
            <ac:spMk id="3" creationId="{DB629A83-FFFB-4448-B549-E29AC9662EF9}"/>
          </ac:spMkLst>
        </pc:spChg>
        <pc:spChg chg="add mod">
          <ac:chgData name="Celso Vladimir Benavides Enriquez" userId="3caf4601-29a8-40da-9fbd-49ed120832e1" providerId="ADAL" clId="{8DE48E50-F055-4A88-AF5F-7FA148770BD9}" dt="2021-06-01T03:26:48.081" v="7979" actId="207"/>
          <ac:spMkLst>
            <pc:docMk/>
            <pc:sldMk cId="2631537570" sldId="294"/>
            <ac:spMk id="4" creationId="{D653C4DE-E366-4678-8914-95DF87CF60FC}"/>
          </ac:spMkLst>
        </pc:spChg>
        <pc:spChg chg="add mod">
          <ac:chgData name="Celso Vladimir Benavides Enriquez" userId="3caf4601-29a8-40da-9fbd-49ed120832e1" providerId="ADAL" clId="{8DE48E50-F055-4A88-AF5F-7FA148770BD9}" dt="2021-06-01T03:28:12.470" v="7984" actId="1076"/>
          <ac:spMkLst>
            <pc:docMk/>
            <pc:sldMk cId="2631537570" sldId="294"/>
            <ac:spMk id="5" creationId="{87C2C8C6-413B-4B6D-A1E7-B8D24393802A}"/>
          </ac:spMkLst>
        </pc:spChg>
        <pc:spChg chg="add mod">
          <ac:chgData name="Celso Vladimir Benavides Enriquez" userId="3caf4601-29a8-40da-9fbd-49ed120832e1" providerId="ADAL" clId="{8DE48E50-F055-4A88-AF5F-7FA148770BD9}" dt="2021-06-01T03:27:47.110" v="7982" actId="207"/>
          <ac:spMkLst>
            <pc:docMk/>
            <pc:sldMk cId="2631537570" sldId="294"/>
            <ac:spMk id="6" creationId="{0CD99A72-7D07-403A-AB3C-D21AF9FB249F}"/>
          </ac:spMkLst>
        </pc:spChg>
        <pc:picChg chg="add mod">
          <ac:chgData name="Celso Vladimir Benavides Enriquez" userId="3caf4601-29a8-40da-9fbd-49ed120832e1" providerId="ADAL" clId="{8DE48E50-F055-4A88-AF5F-7FA148770BD9}" dt="2021-06-01T03:27:52.909" v="7983" actId="208"/>
          <ac:picMkLst>
            <pc:docMk/>
            <pc:sldMk cId="2631537570" sldId="294"/>
            <ac:picMk id="2050" creationId="{11B09220-1C01-4742-AFE3-43875D90CF0D}"/>
          </ac:picMkLst>
        </pc:picChg>
        <pc:picChg chg="add mod">
          <ac:chgData name="Celso Vladimir Benavides Enriquez" userId="3caf4601-29a8-40da-9fbd-49ed120832e1" providerId="ADAL" clId="{8DE48E50-F055-4A88-AF5F-7FA148770BD9}" dt="2021-06-01T03:23:51.216" v="7876" actId="1076"/>
          <ac:picMkLst>
            <pc:docMk/>
            <pc:sldMk cId="2631537570" sldId="294"/>
            <ac:picMk id="2052" creationId="{ECEA933C-7C8A-4884-B66A-740245900AF9}"/>
          </ac:picMkLst>
        </pc:picChg>
      </pc:sldChg>
      <pc:sldChg chg="addSp modSp new del mod modAnim">
        <pc:chgData name="Celso Vladimir Benavides Enriquez" userId="3caf4601-29a8-40da-9fbd-49ed120832e1" providerId="ADAL" clId="{8DE48E50-F055-4A88-AF5F-7FA148770BD9}" dt="2021-06-02T03:50:50.152" v="9129" actId="47"/>
        <pc:sldMkLst>
          <pc:docMk/>
          <pc:sldMk cId="2953981376" sldId="295"/>
        </pc:sldMkLst>
        <pc:spChg chg="mod">
          <ac:chgData name="Celso Vladimir Benavides Enriquez" userId="3caf4601-29a8-40da-9fbd-49ed120832e1" providerId="ADAL" clId="{8DE48E50-F055-4A88-AF5F-7FA148770BD9}" dt="2021-06-02T03:50:02.501" v="9123" actId="27636"/>
          <ac:spMkLst>
            <pc:docMk/>
            <pc:sldMk cId="2953981376" sldId="295"/>
            <ac:spMk id="2" creationId="{BBA3C387-67E2-42F5-95FD-4B191FF4C78C}"/>
          </ac:spMkLst>
        </pc:spChg>
        <pc:spChg chg="mod">
          <ac:chgData name="Celso Vladimir Benavides Enriquez" userId="3caf4601-29a8-40da-9fbd-49ed120832e1" providerId="ADAL" clId="{8DE48E50-F055-4A88-AF5F-7FA148770BD9}" dt="2021-06-02T03:50:08.641" v="9126" actId="27636"/>
          <ac:spMkLst>
            <pc:docMk/>
            <pc:sldMk cId="2953981376" sldId="295"/>
            <ac:spMk id="3" creationId="{A47B1B37-2E81-4F62-921E-0C9039F9F718}"/>
          </ac:spMkLst>
        </pc:spChg>
        <pc:picChg chg="add mod">
          <ac:chgData name="Celso Vladimir Benavides Enriquez" userId="3caf4601-29a8-40da-9fbd-49ed120832e1" providerId="ADAL" clId="{8DE48E50-F055-4A88-AF5F-7FA148770BD9}" dt="2021-06-02T03:50:27.061" v="9127"/>
          <ac:picMkLst>
            <pc:docMk/>
            <pc:sldMk cId="2953981376" sldId="295"/>
            <ac:picMk id="4" creationId="{C541AA2E-5A16-4A2E-906B-702C7F1F2BFC}"/>
          </ac:picMkLst>
        </pc:picChg>
      </pc:sldChg>
      <pc:sldChg chg="add del">
        <pc:chgData name="Celso Vladimir Benavides Enriquez" userId="3caf4601-29a8-40da-9fbd-49ed120832e1" providerId="ADAL" clId="{8DE48E50-F055-4A88-AF5F-7FA148770BD9}" dt="2021-06-02T03:57:35.181" v="9337" actId="47"/>
        <pc:sldMkLst>
          <pc:docMk/>
          <pc:sldMk cId="3155664090" sldId="296"/>
        </pc:sldMkLst>
      </pc:sldChg>
      <pc:sldChg chg="addSp modSp new mod modAnim">
        <pc:chgData name="Celso Vladimir Benavides Enriquez" userId="3caf4601-29a8-40da-9fbd-49ed120832e1" providerId="ADAL" clId="{8DE48E50-F055-4A88-AF5F-7FA148770BD9}" dt="2021-06-02T03:57:28.826" v="9336"/>
        <pc:sldMkLst>
          <pc:docMk/>
          <pc:sldMk cId="1778930526" sldId="297"/>
        </pc:sldMkLst>
        <pc:spChg chg="add mod">
          <ac:chgData name="Celso Vladimir Benavides Enriquez" userId="3caf4601-29a8-40da-9fbd-49ed120832e1" providerId="ADAL" clId="{8DE48E50-F055-4A88-AF5F-7FA148770BD9}" dt="2021-06-02T03:56:13.890" v="9329" actId="14100"/>
          <ac:spMkLst>
            <pc:docMk/>
            <pc:sldMk cId="1778930526" sldId="297"/>
            <ac:spMk id="4" creationId="{7969D544-A47D-4667-8CE7-FE950960AD4B}"/>
          </ac:spMkLst>
        </pc:spChg>
        <pc:spChg chg="add mod">
          <ac:chgData name="Celso Vladimir Benavides Enriquez" userId="3caf4601-29a8-40da-9fbd-49ed120832e1" providerId="ADAL" clId="{8DE48E50-F055-4A88-AF5F-7FA148770BD9}" dt="2021-06-02T03:56:26.692" v="9331" actId="1076"/>
          <ac:spMkLst>
            <pc:docMk/>
            <pc:sldMk cId="1778930526" sldId="297"/>
            <ac:spMk id="5" creationId="{AFFE8927-109D-44F7-A16A-B0920A9B8B44}"/>
          </ac:spMkLst>
        </pc:spChg>
        <pc:spChg chg="add mod">
          <ac:chgData name="Celso Vladimir Benavides Enriquez" userId="3caf4601-29a8-40da-9fbd-49ed120832e1" providerId="ADAL" clId="{8DE48E50-F055-4A88-AF5F-7FA148770BD9}" dt="2021-06-02T03:56:35.278" v="9333" actId="14100"/>
          <ac:spMkLst>
            <pc:docMk/>
            <pc:sldMk cId="1778930526" sldId="297"/>
            <ac:spMk id="6" creationId="{2DFC149B-8564-4CD0-859D-7676A793ABFE}"/>
          </ac:spMkLst>
        </pc:spChg>
        <pc:picChg chg="add mod">
          <ac:chgData name="Celso Vladimir Benavides Enriquez" userId="3caf4601-29a8-40da-9fbd-49ed120832e1" providerId="ADAL" clId="{8DE48E50-F055-4A88-AF5F-7FA148770BD9}" dt="2021-06-02T03:56:56.055" v="9334"/>
          <ac:picMkLst>
            <pc:docMk/>
            <pc:sldMk cId="1778930526" sldId="297"/>
            <ac:picMk id="7" creationId="{6958866B-E979-4BC7-A69A-B831B753E3B2}"/>
          </ac:picMkLst>
        </pc:picChg>
        <pc:picChg chg="add mod">
          <ac:chgData name="Celso Vladimir Benavides Enriquez" userId="3caf4601-29a8-40da-9fbd-49ed120832e1" providerId="ADAL" clId="{8DE48E50-F055-4A88-AF5F-7FA148770BD9}" dt="2021-06-02T03:57:11.854" v="9335"/>
          <ac:picMkLst>
            <pc:docMk/>
            <pc:sldMk cId="1778930526" sldId="297"/>
            <ac:picMk id="8" creationId="{70015FCE-49D3-4236-9A32-BE29D406CD42}"/>
          </ac:picMkLst>
        </pc:picChg>
        <pc:picChg chg="add mod">
          <ac:chgData name="Celso Vladimir Benavides Enriquez" userId="3caf4601-29a8-40da-9fbd-49ed120832e1" providerId="ADAL" clId="{8DE48E50-F055-4A88-AF5F-7FA148770BD9}" dt="2021-06-02T03:57:28.826" v="9336"/>
          <ac:picMkLst>
            <pc:docMk/>
            <pc:sldMk cId="1778930526" sldId="297"/>
            <ac:picMk id="9" creationId="{B39781A8-1E0A-480F-B02E-639332A1A2FC}"/>
          </ac:picMkLst>
        </pc:picChg>
      </pc:sldChg>
      <pc:sldChg chg="modSp new mod">
        <pc:chgData name="Celso Vladimir Benavides Enriquez" userId="3caf4601-29a8-40da-9fbd-49ed120832e1" providerId="ADAL" clId="{8DE48E50-F055-4A88-AF5F-7FA148770BD9}" dt="2021-06-02T23:25:51.961" v="9902" actId="27636"/>
        <pc:sldMkLst>
          <pc:docMk/>
          <pc:sldMk cId="1859395261" sldId="298"/>
        </pc:sldMkLst>
        <pc:spChg chg="mod">
          <ac:chgData name="Celso Vladimir Benavides Enriquez" userId="3caf4601-29a8-40da-9fbd-49ed120832e1" providerId="ADAL" clId="{8DE48E50-F055-4A88-AF5F-7FA148770BD9}" dt="2021-06-02T23:25:24.123" v="9896" actId="20577"/>
          <ac:spMkLst>
            <pc:docMk/>
            <pc:sldMk cId="1859395261" sldId="298"/>
            <ac:spMk id="2" creationId="{87BA1F10-7A17-4C95-82CF-1D0A9824CCE3}"/>
          </ac:spMkLst>
        </pc:spChg>
        <pc:spChg chg="mod">
          <ac:chgData name="Celso Vladimir Benavides Enriquez" userId="3caf4601-29a8-40da-9fbd-49ed120832e1" providerId="ADAL" clId="{8DE48E50-F055-4A88-AF5F-7FA148770BD9}" dt="2021-06-02T23:25:51.961" v="9902" actId="27636"/>
          <ac:spMkLst>
            <pc:docMk/>
            <pc:sldMk cId="1859395261" sldId="298"/>
            <ac:spMk id="3" creationId="{1D38924C-7064-454E-9A73-E299988357EE}"/>
          </ac:spMkLst>
        </pc:spChg>
      </pc:sldChg>
      <pc:sldChg chg="addSp modSp new mod">
        <pc:chgData name="Celso Vladimir Benavides Enriquez" userId="3caf4601-29a8-40da-9fbd-49ed120832e1" providerId="ADAL" clId="{8DE48E50-F055-4A88-AF5F-7FA148770BD9}" dt="2021-06-04T05:20:14.143" v="12789" actId="255"/>
        <pc:sldMkLst>
          <pc:docMk/>
          <pc:sldMk cId="1063434527" sldId="299"/>
        </pc:sldMkLst>
        <pc:spChg chg="mod">
          <ac:chgData name="Celso Vladimir Benavides Enriquez" userId="3caf4601-29a8-40da-9fbd-49ed120832e1" providerId="ADAL" clId="{8DE48E50-F055-4A88-AF5F-7FA148770BD9}" dt="2021-06-04T04:27:09.051" v="10130" actId="313"/>
          <ac:spMkLst>
            <pc:docMk/>
            <pc:sldMk cId="1063434527" sldId="299"/>
            <ac:spMk id="2" creationId="{047D7B63-A233-4C4F-894B-E40492530DA1}"/>
          </ac:spMkLst>
        </pc:spChg>
        <pc:spChg chg="mod">
          <ac:chgData name="Celso Vladimir Benavides Enriquez" userId="3caf4601-29a8-40da-9fbd-49ed120832e1" providerId="ADAL" clId="{8DE48E50-F055-4A88-AF5F-7FA148770BD9}" dt="2021-06-04T05:20:14.143" v="12789" actId="255"/>
          <ac:spMkLst>
            <pc:docMk/>
            <pc:sldMk cId="1063434527" sldId="299"/>
            <ac:spMk id="3" creationId="{A14BE966-8FC0-4AA1-A667-636D229B3C40}"/>
          </ac:spMkLst>
        </pc:spChg>
        <pc:picChg chg="add mod">
          <ac:chgData name="Celso Vladimir Benavides Enriquez" userId="3caf4601-29a8-40da-9fbd-49ed120832e1" providerId="ADAL" clId="{8DE48E50-F055-4A88-AF5F-7FA148770BD9}" dt="2021-06-04T05:16:24.813" v="12760" actId="1036"/>
          <ac:picMkLst>
            <pc:docMk/>
            <pc:sldMk cId="1063434527" sldId="299"/>
            <ac:picMk id="3074" creationId="{5EE44C37-99F4-47B4-934E-4229F5291BCB}"/>
          </ac:picMkLst>
        </pc:picChg>
      </pc:sldChg>
      <pc:sldChg chg="modSp new mod">
        <pc:chgData name="Celso Vladimir Benavides Enriquez" userId="3caf4601-29a8-40da-9fbd-49ed120832e1" providerId="ADAL" clId="{8DE48E50-F055-4A88-AF5F-7FA148770BD9}" dt="2021-06-04T05:57:26.751" v="13032" actId="255"/>
        <pc:sldMkLst>
          <pc:docMk/>
          <pc:sldMk cId="1626526050" sldId="300"/>
        </pc:sldMkLst>
        <pc:spChg chg="mod">
          <ac:chgData name="Celso Vladimir Benavides Enriquez" userId="3caf4601-29a8-40da-9fbd-49ed120832e1" providerId="ADAL" clId="{8DE48E50-F055-4A88-AF5F-7FA148770BD9}" dt="2021-06-04T03:59:53.624" v="10036" actId="27636"/>
          <ac:spMkLst>
            <pc:docMk/>
            <pc:sldMk cId="1626526050" sldId="300"/>
            <ac:spMk id="2" creationId="{F1070A60-EEBE-4BDB-9621-AE2FE668D91B}"/>
          </ac:spMkLst>
        </pc:spChg>
        <pc:spChg chg="mod">
          <ac:chgData name="Celso Vladimir Benavides Enriquez" userId="3caf4601-29a8-40da-9fbd-49ed120832e1" providerId="ADAL" clId="{8DE48E50-F055-4A88-AF5F-7FA148770BD9}" dt="2021-06-04T05:57:26.751" v="13032" actId="255"/>
          <ac:spMkLst>
            <pc:docMk/>
            <pc:sldMk cId="1626526050" sldId="300"/>
            <ac:spMk id="3" creationId="{2E9AB744-9785-4E5E-9A17-E9D875500D88}"/>
          </ac:spMkLst>
        </pc:spChg>
      </pc:sldChg>
      <pc:sldChg chg="modSp new mod">
        <pc:chgData name="Celso Vladimir Benavides Enriquez" userId="3caf4601-29a8-40da-9fbd-49ed120832e1" providerId="ADAL" clId="{8DE48E50-F055-4A88-AF5F-7FA148770BD9}" dt="2021-06-04T05:25:13.188" v="12896" actId="14100"/>
        <pc:sldMkLst>
          <pc:docMk/>
          <pc:sldMk cId="3976218360" sldId="301"/>
        </pc:sldMkLst>
        <pc:spChg chg="mod">
          <ac:chgData name="Celso Vladimir Benavides Enriquez" userId="3caf4601-29a8-40da-9fbd-49ed120832e1" providerId="ADAL" clId="{8DE48E50-F055-4A88-AF5F-7FA148770BD9}" dt="2021-06-04T05:25:13.188" v="12896" actId="14100"/>
          <ac:spMkLst>
            <pc:docMk/>
            <pc:sldMk cId="3976218360" sldId="301"/>
            <ac:spMk id="2" creationId="{1E80F996-AB09-44A0-A145-30EFAF0AD3E0}"/>
          </ac:spMkLst>
        </pc:spChg>
        <pc:spChg chg="mod">
          <ac:chgData name="Celso Vladimir Benavides Enriquez" userId="3caf4601-29a8-40da-9fbd-49ed120832e1" providerId="ADAL" clId="{8DE48E50-F055-4A88-AF5F-7FA148770BD9}" dt="2021-06-04T05:25:04.865" v="12894" actId="313"/>
          <ac:spMkLst>
            <pc:docMk/>
            <pc:sldMk cId="3976218360" sldId="301"/>
            <ac:spMk id="3" creationId="{2C48DA23-152C-4D40-8137-2AA7D05182A7}"/>
          </ac:spMkLst>
        </pc:spChg>
      </pc:sldChg>
      <pc:sldChg chg="addSp modSp new mod">
        <pc:chgData name="Celso Vladimir Benavides Enriquez" userId="3caf4601-29a8-40da-9fbd-49ed120832e1" providerId="ADAL" clId="{8DE48E50-F055-4A88-AF5F-7FA148770BD9}" dt="2021-06-04T05:27:45.558" v="12899" actId="1076"/>
        <pc:sldMkLst>
          <pc:docMk/>
          <pc:sldMk cId="641555445" sldId="302"/>
        </pc:sldMkLst>
        <pc:spChg chg="mod">
          <ac:chgData name="Celso Vladimir Benavides Enriquez" userId="3caf4601-29a8-40da-9fbd-49ed120832e1" providerId="ADAL" clId="{8DE48E50-F055-4A88-AF5F-7FA148770BD9}" dt="2021-06-04T05:21:05.741" v="12796" actId="27636"/>
          <ac:spMkLst>
            <pc:docMk/>
            <pc:sldMk cId="641555445" sldId="302"/>
            <ac:spMk id="2" creationId="{96BBD8B3-1B4E-46B8-8AED-5D2DB73F0A98}"/>
          </ac:spMkLst>
        </pc:spChg>
        <pc:spChg chg="mod">
          <ac:chgData name="Celso Vladimir Benavides Enriquez" userId="3caf4601-29a8-40da-9fbd-49ed120832e1" providerId="ADAL" clId="{8DE48E50-F055-4A88-AF5F-7FA148770BD9}" dt="2021-06-04T05:22:38.958" v="12815" actId="313"/>
          <ac:spMkLst>
            <pc:docMk/>
            <pc:sldMk cId="641555445" sldId="302"/>
            <ac:spMk id="3" creationId="{A4A90472-E7F3-4E5C-8A2B-BE65167B9C68}"/>
          </ac:spMkLst>
        </pc:spChg>
        <pc:picChg chg="add mod">
          <ac:chgData name="Celso Vladimir Benavides Enriquez" userId="3caf4601-29a8-40da-9fbd-49ed120832e1" providerId="ADAL" clId="{8DE48E50-F055-4A88-AF5F-7FA148770BD9}" dt="2021-06-04T05:27:45.558" v="12899" actId="1076"/>
          <ac:picMkLst>
            <pc:docMk/>
            <pc:sldMk cId="641555445" sldId="302"/>
            <ac:picMk id="6146" creationId="{45E4A4FA-13B2-4B07-AE0E-8E75753F8F63}"/>
          </ac:picMkLst>
        </pc:picChg>
      </pc:sldChg>
      <pc:sldChg chg="addSp modSp new mod">
        <pc:chgData name="Celso Vladimir Benavides Enriquez" userId="3caf4601-29a8-40da-9fbd-49ed120832e1" providerId="ADAL" clId="{8DE48E50-F055-4A88-AF5F-7FA148770BD9}" dt="2021-06-04T05:35:36.521" v="12927" actId="14100"/>
        <pc:sldMkLst>
          <pc:docMk/>
          <pc:sldMk cId="1015733234" sldId="303"/>
        </pc:sldMkLst>
        <pc:spChg chg="mod">
          <ac:chgData name="Celso Vladimir Benavides Enriquez" userId="3caf4601-29a8-40da-9fbd-49ed120832e1" providerId="ADAL" clId="{8DE48E50-F055-4A88-AF5F-7FA148770BD9}" dt="2021-06-04T05:03:17.285" v="11807" actId="20577"/>
          <ac:spMkLst>
            <pc:docMk/>
            <pc:sldMk cId="1015733234" sldId="303"/>
            <ac:spMk id="2" creationId="{E944C751-1484-47B7-82F1-52A3A1725974}"/>
          </ac:spMkLst>
        </pc:spChg>
        <pc:spChg chg="mod">
          <ac:chgData name="Celso Vladimir Benavides Enriquez" userId="3caf4601-29a8-40da-9fbd-49ed120832e1" providerId="ADAL" clId="{8DE48E50-F055-4A88-AF5F-7FA148770BD9}" dt="2021-06-04T05:28:34.026" v="12907" actId="313"/>
          <ac:spMkLst>
            <pc:docMk/>
            <pc:sldMk cId="1015733234" sldId="303"/>
            <ac:spMk id="3" creationId="{5121AB78-FA3C-43C3-8B83-2C6C867E4DD0}"/>
          </ac:spMkLst>
        </pc:spChg>
        <pc:picChg chg="add mod">
          <ac:chgData name="Celso Vladimir Benavides Enriquez" userId="3caf4601-29a8-40da-9fbd-49ed120832e1" providerId="ADAL" clId="{8DE48E50-F055-4A88-AF5F-7FA148770BD9}" dt="2021-06-04T05:35:36.521" v="12927" actId="14100"/>
          <ac:picMkLst>
            <pc:docMk/>
            <pc:sldMk cId="1015733234" sldId="303"/>
            <ac:picMk id="7170" creationId="{A489E6DB-88C3-4BF6-8CF1-599575844AAD}"/>
          </ac:picMkLst>
        </pc:picChg>
      </pc:sldChg>
      <pc:sldChg chg="addSp modSp new mod ord">
        <pc:chgData name="Celso Vladimir Benavides Enriquez" userId="3caf4601-29a8-40da-9fbd-49ed120832e1" providerId="ADAL" clId="{8DE48E50-F055-4A88-AF5F-7FA148770BD9}" dt="2021-06-04T05:19:58.052" v="12786" actId="14100"/>
        <pc:sldMkLst>
          <pc:docMk/>
          <pc:sldMk cId="3330567522" sldId="304"/>
        </pc:sldMkLst>
        <pc:spChg chg="mod">
          <ac:chgData name="Celso Vladimir Benavides Enriquez" userId="3caf4601-29a8-40da-9fbd-49ed120832e1" providerId="ADAL" clId="{8DE48E50-F055-4A88-AF5F-7FA148770BD9}" dt="2021-06-04T05:19:58.052" v="12786" actId="14100"/>
          <ac:spMkLst>
            <pc:docMk/>
            <pc:sldMk cId="3330567522" sldId="304"/>
            <ac:spMk id="2" creationId="{CDB25F94-7A3B-4215-8381-BF885D053DD3}"/>
          </ac:spMkLst>
        </pc:spChg>
        <pc:spChg chg="mod">
          <ac:chgData name="Celso Vladimir Benavides Enriquez" userId="3caf4601-29a8-40da-9fbd-49ed120832e1" providerId="ADAL" clId="{8DE48E50-F055-4A88-AF5F-7FA148770BD9}" dt="2021-06-04T05:19:48.891" v="12778" actId="1076"/>
          <ac:spMkLst>
            <pc:docMk/>
            <pc:sldMk cId="3330567522" sldId="304"/>
            <ac:spMk id="3" creationId="{4DC4D3BA-D7C0-41CA-8269-1F7E150D1227}"/>
          </ac:spMkLst>
        </pc:spChg>
        <pc:picChg chg="add mod">
          <ac:chgData name="Celso Vladimir Benavides Enriquez" userId="3caf4601-29a8-40da-9fbd-49ed120832e1" providerId="ADAL" clId="{8DE48E50-F055-4A88-AF5F-7FA148770BD9}" dt="2021-06-04T05:19:29.801" v="12775" actId="1076"/>
          <ac:picMkLst>
            <pc:docMk/>
            <pc:sldMk cId="3330567522" sldId="304"/>
            <ac:picMk id="5122" creationId="{C7C04BB9-F3CF-44EB-9C60-402CD17AFE8E}"/>
          </ac:picMkLst>
        </pc:picChg>
      </pc:sldChg>
      <pc:sldChg chg="addSp modSp new mod">
        <pc:chgData name="Celso Vladimir Benavides Enriquez" userId="3caf4601-29a8-40da-9fbd-49ed120832e1" providerId="ADAL" clId="{8DE48E50-F055-4A88-AF5F-7FA148770BD9}" dt="2021-06-04T05:41:10.657" v="12931" actId="1076"/>
        <pc:sldMkLst>
          <pc:docMk/>
          <pc:sldMk cId="3796655890" sldId="305"/>
        </pc:sldMkLst>
        <pc:spChg chg="mod">
          <ac:chgData name="Celso Vladimir Benavides Enriquez" userId="3caf4601-29a8-40da-9fbd-49ed120832e1" providerId="ADAL" clId="{8DE48E50-F055-4A88-AF5F-7FA148770BD9}" dt="2021-06-04T05:07:10.539" v="12143" actId="20577"/>
          <ac:spMkLst>
            <pc:docMk/>
            <pc:sldMk cId="3796655890" sldId="305"/>
            <ac:spMk id="2" creationId="{FFB0EEC6-EED8-4679-8389-02100BC93902}"/>
          </ac:spMkLst>
        </pc:spChg>
        <pc:spChg chg="mod">
          <ac:chgData name="Celso Vladimir Benavides Enriquez" userId="3caf4601-29a8-40da-9fbd-49ed120832e1" providerId="ADAL" clId="{8DE48E50-F055-4A88-AF5F-7FA148770BD9}" dt="2021-06-04T05:31:30.643" v="12923" actId="313"/>
          <ac:spMkLst>
            <pc:docMk/>
            <pc:sldMk cId="3796655890" sldId="305"/>
            <ac:spMk id="3" creationId="{7C8FCC51-318A-44B1-AFBF-5D3C3A5E9908}"/>
          </ac:spMkLst>
        </pc:spChg>
        <pc:picChg chg="add mod">
          <ac:chgData name="Celso Vladimir Benavides Enriquez" userId="3caf4601-29a8-40da-9fbd-49ed120832e1" providerId="ADAL" clId="{8DE48E50-F055-4A88-AF5F-7FA148770BD9}" dt="2021-06-04T05:41:10.657" v="12931" actId="1076"/>
          <ac:picMkLst>
            <pc:docMk/>
            <pc:sldMk cId="3796655890" sldId="305"/>
            <ac:picMk id="8194" creationId="{58BC1E63-B462-424F-B321-9001223F2622}"/>
          </ac:picMkLst>
        </pc:picChg>
      </pc:sldChg>
      <pc:sldChg chg="addSp modSp new del">
        <pc:chgData name="Celso Vladimir Benavides Enriquez" userId="3caf4601-29a8-40da-9fbd-49ed120832e1" providerId="ADAL" clId="{8DE48E50-F055-4A88-AF5F-7FA148770BD9}" dt="2021-06-04T06:02:13.164" v="13053" actId="47"/>
        <pc:sldMkLst>
          <pc:docMk/>
          <pc:sldMk cId="2710740585" sldId="306"/>
        </pc:sldMkLst>
        <pc:picChg chg="add mod">
          <ac:chgData name="Celso Vladimir Benavides Enriquez" userId="3caf4601-29a8-40da-9fbd-49ed120832e1" providerId="ADAL" clId="{8DE48E50-F055-4A88-AF5F-7FA148770BD9}" dt="2021-06-04T05:18:36.827" v="12769" actId="14100"/>
          <ac:picMkLst>
            <pc:docMk/>
            <pc:sldMk cId="2710740585" sldId="306"/>
            <ac:picMk id="4098" creationId="{C5E97D3B-0A85-46FE-94F7-A0DBCB972C70}"/>
          </ac:picMkLst>
        </pc:picChg>
      </pc:sldChg>
      <pc:sldChg chg="addSp delSp modSp new mod">
        <pc:chgData name="Celso Vladimir Benavides Enriquez" userId="3caf4601-29a8-40da-9fbd-49ed120832e1" providerId="ADAL" clId="{8DE48E50-F055-4A88-AF5F-7FA148770BD9}" dt="2021-06-04T05:47:32.776" v="12969" actId="14100"/>
        <pc:sldMkLst>
          <pc:docMk/>
          <pc:sldMk cId="1295280368" sldId="307"/>
        </pc:sldMkLst>
        <pc:spChg chg="mod">
          <ac:chgData name="Celso Vladimir Benavides Enriquez" userId="3caf4601-29a8-40da-9fbd-49ed120832e1" providerId="ADAL" clId="{8DE48E50-F055-4A88-AF5F-7FA148770BD9}" dt="2021-06-04T05:47:22.329" v="12967" actId="27636"/>
          <ac:spMkLst>
            <pc:docMk/>
            <pc:sldMk cId="1295280368" sldId="307"/>
            <ac:spMk id="2" creationId="{C143555F-484F-4C18-8F88-AC4B9F354D3A}"/>
          </ac:spMkLst>
        </pc:spChg>
        <pc:spChg chg="mod">
          <ac:chgData name="Celso Vladimir Benavides Enriquez" userId="3caf4601-29a8-40da-9fbd-49ed120832e1" providerId="ADAL" clId="{8DE48E50-F055-4A88-AF5F-7FA148770BD9}" dt="2021-06-04T05:47:32.776" v="12969" actId="14100"/>
          <ac:spMkLst>
            <pc:docMk/>
            <pc:sldMk cId="1295280368" sldId="307"/>
            <ac:spMk id="3" creationId="{111011F5-2DFA-49BA-8CB8-48C985E81E56}"/>
          </ac:spMkLst>
        </pc:spChg>
        <pc:spChg chg="add del mod">
          <ac:chgData name="Celso Vladimir Benavides Enriquez" userId="3caf4601-29a8-40da-9fbd-49ed120832e1" providerId="ADAL" clId="{8DE48E50-F055-4A88-AF5F-7FA148770BD9}" dt="2021-06-04T05:46:30.305" v="12956"/>
          <ac:spMkLst>
            <pc:docMk/>
            <pc:sldMk cId="1295280368" sldId="307"/>
            <ac:spMk id="5" creationId="{71B638B5-A371-49AA-9B51-D338C343F761}"/>
          </ac:spMkLst>
        </pc:spChg>
      </pc:sldChg>
      <pc:sldChg chg="new">
        <pc:chgData name="Celso Vladimir Benavides Enriquez" userId="3caf4601-29a8-40da-9fbd-49ed120832e1" providerId="ADAL" clId="{8DE48E50-F055-4A88-AF5F-7FA148770BD9}" dt="2021-06-04T04:50:40.357" v="10819" actId="680"/>
        <pc:sldMkLst>
          <pc:docMk/>
          <pc:sldMk cId="810218869" sldId="308"/>
        </pc:sldMkLst>
      </pc:sldChg>
      <pc:sldChg chg="addSp modSp new mod modAnim">
        <pc:chgData name="Celso Vladimir Benavides Enriquez" userId="3caf4601-29a8-40da-9fbd-49ed120832e1" providerId="ADAL" clId="{8DE48E50-F055-4A88-AF5F-7FA148770BD9}" dt="2021-06-04T06:10:53.404" v="13086"/>
        <pc:sldMkLst>
          <pc:docMk/>
          <pc:sldMk cId="2115464263" sldId="309"/>
        </pc:sldMkLst>
        <pc:spChg chg="mod">
          <ac:chgData name="Celso Vladimir Benavides Enriquez" userId="3caf4601-29a8-40da-9fbd-49ed120832e1" providerId="ADAL" clId="{8DE48E50-F055-4A88-AF5F-7FA148770BD9}" dt="2021-06-04T06:10:36.831" v="13082" actId="14100"/>
          <ac:spMkLst>
            <pc:docMk/>
            <pc:sldMk cId="2115464263" sldId="309"/>
            <ac:spMk id="2" creationId="{C2E98278-7925-4DA3-9269-2A8CF0B5163A}"/>
          </ac:spMkLst>
        </pc:spChg>
        <pc:picChg chg="add mod">
          <ac:chgData name="Celso Vladimir Benavides Enriquez" userId="3caf4601-29a8-40da-9fbd-49ed120832e1" providerId="ADAL" clId="{8DE48E50-F055-4A88-AF5F-7FA148770BD9}" dt="2021-06-04T06:10:43.986" v="13084" actId="14100"/>
          <ac:picMkLst>
            <pc:docMk/>
            <pc:sldMk cId="2115464263" sldId="309"/>
            <ac:picMk id="10242" creationId="{5C06EF31-D6BB-4A8C-8AFB-D91E2027108A}"/>
          </ac:picMkLst>
        </pc:picChg>
      </pc:sldChg>
      <pc:sldChg chg="addSp delSp modSp new mod modAnim">
        <pc:chgData name="Celso Vladimir Benavides Enriquez" userId="3caf4601-29a8-40da-9fbd-49ed120832e1" providerId="ADAL" clId="{8DE48E50-F055-4A88-AF5F-7FA148770BD9}" dt="2021-06-04T06:16:28.965" v="13139"/>
        <pc:sldMkLst>
          <pc:docMk/>
          <pc:sldMk cId="2126532343" sldId="310"/>
        </pc:sldMkLst>
        <pc:spChg chg="mod">
          <ac:chgData name="Celso Vladimir Benavides Enriquez" userId="3caf4601-29a8-40da-9fbd-49ed120832e1" providerId="ADAL" clId="{8DE48E50-F055-4A88-AF5F-7FA148770BD9}" dt="2021-06-04T06:14:51.717" v="13115" actId="14100"/>
          <ac:spMkLst>
            <pc:docMk/>
            <pc:sldMk cId="2126532343" sldId="310"/>
            <ac:spMk id="2" creationId="{C8EFBC54-A1B8-4B0B-B77F-A94B3829DA4A}"/>
          </ac:spMkLst>
        </pc:spChg>
        <pc:spChg chg="del">
          <ac:chgData name="Celso Vladimir Benavides Enriquez" userId="3caf4601-29a8-40da-9fbd-49ed120832e1" providerId="ADAL" clId="{8DE48E50-F055-4A88-AF5F-7FA148770BD9}" dt="2021-06-04T06:14:23.125" v="13088"/>
          <ac:spMkLst>
            <pc:docMk/>
            <pc:sldMk cId="2126532343" sldId="310"/>
            <ac:spMk id="3" creationId="{5B6B3A50-33A5-4ACA-BDFE-C92A33364A82}"/>
          </ac:spMkLst>
        </pc:spChg>
        <pc:spChg chg="add mod">
          <ac:chgData name="Celso Vladimir Benavides Enriquez" userId="3caf4601-29a8-40da-9fbd-49ed120832e1" providerId="ADAL" clId="{8DE48E50-F055-4A88-AF5F-7FA148770BD9}" dt="2021-06-04T06:16:04.378" v="13135" actId="1076"/>
          <ac:spMkLst>
            <pc:docMk/>
            <pc:sldMk cId="2126532343" sldId="310"/>
            <ac:spMk id="4" creationId="{D01D7607-9775-4FD2-B30A-089AFCB0FF24}"/>
          </ac:spMkLst>
        </pc:spChg>
        <pc:picChg chg="add mod">
          <ac:chgData name="Celso Vladimir Benavides Enriquez" userId="3caf4601-29a8-40da-9fbd-49ed120832e1" providerId="ADAL" clId="{8DE48E50-F055-4A88-AF5F-7FA148770BD9}" dt="2021-06-04T06:15:01.193" v="13117" actId="1076"/>
          <ac:picMkLst>
            <pc:docMk/>
            <pc:sldMk cId="2126532343" sldId="310"/>
            <ac:picMk id="11266" creationId="{33BB6946-F6F6-415B-A414-033CD400CB7C}"/>
          </ac:picMkLst>
        </pc:picChg>
        <pc:picChg chg="add mod">
          <ac:chgData name="Celso Vladimir Benavides Enriquez" userId="3caf4601-29a8-40da-9fbd-49ed120832e1" providerId="ADAL" clId="{8DE48E50-F055-4A88-AF5F-7FA148770BD9}" dt="2021-06-04T06:15:28.135" v="13121" actId="1076"/>
          <ac:picMkLst>
            <pc:docMk/>
            <pc:sldMk cId="2126532343" sldId="310"/>
            <ac:picMk id="11268" creationId="{CC0C7D3C-5295-4EAA-8233-2F138AAFB628}"/>
          </ac:picMkLst>
        </pc:picChg>
      </pc:sldChg>
    </pc:docChg>
  </pc:docChgLst>
  <pc:docChgLst>
    <pc:chgData name="Celso Vladimir Benavides Enriquez" userId="S::cbenavides@unach.edu.ec::3caf4601-29a8-40da-9fbd-49ed120832e1" providerId="AD" clId="Web-{DD115C37-C501-BE12-6434-F73A50A33570}"/>
    <pc:docChg chg="modSld">
      <pc:chgData name="Celso Vladimir Benavides Enriquez" userId="S::cbenavides@unach.edu.ec::3caf4601-29a8-40da-9fbd-49ed120832e1" providerId="AD" clId="Web-{DD115C37-C501-BE12-6434-F73A50A33570}" dt="2022-05-11T16:13:07.177" v="1"/>
      <pc:docMkLst>
        <pc:docMk/>
      </pc:docMkLst>
      <pc:sldChg chg="delSp delAnim">
        <pc:chgData name="Celso Vladimir Benavides Enriquez" userId="S::cbenavides@unach.edu.ec::3caf4601-29a8-40da-9fbd-49ed120832e1" providerId="AD" clId="Web-{DD115C37-C501-BE12-6434-F73A50A33570}" dt="2022-05-11T16:12:55.708" v="0"/>
        <pc:sldMkLst>
          <pc:docMk/>
          <pc:sldMk cId="568534637" sldId="270"/>
        </pc:sldMkLst>
        <pc:picChg chg="del">
          <ac:chgData name="Celso Vladimir Benavides Enriquez" userId="S::cbenavides@unach.edu.ec::3caf4601-29a8-40da-9fbd-49ed120832e1" providerId="AD" clId="Web-{DD115C37-C501-BE12-6434-F73A50A33570}" dt="2022-05-11T16:12:55.708" v="0"/>
          <ac:picMkLst>
            <pc:docMk/>
            <pc:sldMk cId="568534637" sldId="270"/>
            <ac:picMk id="2050" creationId="{1FE2A460-0E05-4C8F-8DF6-AC467ECA83A3}"/>
          </ac:picMkLst>
        </pc:picChg>
      </pc:sldChg>
      <pc:sldChg chg="addSp delSp modSp">
        <pc:chgData name="Celso Vladimir Benavides Enriquez" userId="S::cbenavides@unach.edu.ec::3caf4601-29a8-40da-9fbd-49ed120832e1" providerId="AD" clId="Web-{DD115C37-C501-BE12-6434-F73A50A33570}" dt="2022-05-11T16:13:07.177" v="1"/>
        <pc:sldMkLst>
          <pc:docMk/>
          <pc:sldMk cId="1737482185" sldId="288"/>
        </pc:sldMkLst>
        <pc:spChg chg="del">
          <ac:chgData name="Celso Vladimir Benavides Enriquez" userId="S::cbenavides@unach.edu.ec::3caf4601-29a8-40da-9fbd-49ed120832e1" providerId="AD" clId="Web-{DD115C37-C501-BE12-6434-F73A50A33570}" dt="2022-05-11T16:13:07.177" v="1"/>
          <ac:spMkLst>
            <pc:docMk/>
            <pc:sldMk cId="1737482185" sldId="288"/>
            <ac:spMk id="3" creationId="{ED29E4BF-A00C-40E1-BEBB-7CB1DA3A0F9B}"/>
          </ac:spMkLst>
        </pc:spChg>
        <pc:picChg chg="add mod ord">
          <ac:chgData name="Celso Vladimir Benavides Enriquez" userId="S::cbenavides@unach.edu.ec::3caf4601-29a8-40da-9fbd-49ed120832e1" providerId="AD" clId="Web-{DD115C37-C501-BE12-6434-F73A50A33570}" dt="2022-05-11T16:13:07.177" v="1"/>
          <ac:picMkLst>
            <pc:docMk/>
            <pc:sldMk cId="1737482185" sldId="288"/>
            <ac:picMk id="4" creationId="{958B59B0-7DCE-B060-29FC-9C939B2B123F}"/>
          </ac:picMkLst>
        </pc:picChg>
      </pc:sldChg>
    </pc:docChg>
  </pc:docChgLst>
  <pc:docChgLst>
    <pc:chgData name="Celso Vladimir Benavides Enriquez" userId="S::cbenavides@unach.edu.ec::3caf4601-29a8-40da-9fbd-49ed120832e1" providerId="AD" clId="Web-{AFFA0B9F-7673-CE9E-25BF-BEFD57C3B6A3}"/>
    <pc:docChg chg="modSld">
      <pc:chgData name="Celso Vladimir Benavides Enriquez" userId="S::cbenavides@unach.edu.ec::3caf4601-29a8-40da-9fbd-49ed120832e1" providerId="AD" clId="Web-{AFFA0B9F-7673-CE9E-25BF-BEFD57C3B6A3}" dt="2021-11-26T20:37:56.843" v="5" actId="20577"/>
      <pc:docMkLst>
        <pc:docMk/>
      </pc:docMkLst>
      <pc:sldChg chg="modSp">
        <pc:chgData name="Celso Vladimir Benavides Enriquez" userId="S::cbenavides@unach.edu.ec::3caf4601-29a8-40da-9fbd-49ed120832e1" providerId="AD" clId="Web-{AFFA0B9F-7673-CE9E-25BF-BEFD57C3B6A3}" dt="2021-11-26T20:37:56.843" v="5" actId="20577"/>
        <pc:sldMkLst>
          <pc:docMk/>
          <pc:sldMk cId="3442469590" sldId="256"/>
        </pc:sldMkLst>
        <pc:spChg chg="mod">
          <ac:chgData name="Celso Vladimir Benavides Enriquez" userId="S::cbenavides@unach.edu.ec::3caf4601-29a8-40da-9fbd-49ed120832e1" providerId="AD" clId="Web-{AFFA0B9F-7673-CE9E-25BF-BEFD57C3B6A3}" dt="2021-11-26T20:37:56.843" v="5" actId="20577"/>
          <ac:spMkLst>
            <pc:docMk/>
            <pc:sldMk cId="3442469590" sldId="256"/>
            <ac:spMk id="3" creationId="{5A7EDF44-86A3-49D5-8A57-BAB3048260C0}"/>
          </ac:spMkLst>
        </pc:spChg>
      </pc:sldChg>
    </pc:docChg>
  </pc:docChgLst>
  <pc:docChgLst>
    <pc:chgData name="Celso Vladimir Benavides Enriquez" userId="S::cbenavides@unach.edu.ec::3caf4601-29a8-40da-9fbd-49ed120832e1" providerId="AD" clId="Web-{B2B47E48-BA32-02F8-6A53-EF833A79DEB3}"/>
    <pc:docChg chg="modSld">
      <pc:chgData name="Celso Vladimir Benavides Enriquez" userId="S::cbenavides@unach.edu.ec::3caf4601-29a8-40da-9fbd-49ed120832e1" providerId="AD" clId="Web-{B2B47E48-BA32-02F8-6A53-EF833A79DEB3}" dt="2023-10-19T04:39:36.199" v="3" actId="20577"/>
      <pc:docMkLst>
        <pc:docMk/>
      </pc:docMkLst>
      <pc:sldChg chg="modSp">
        <pc:chgData name="Celso Vladimir Benavides Enriquez" userId="S::cbenavides@unach.edu.ec::3caf4601-29a8-40da-9fbd-49ed120832e1" providerId="AD" clId="Web-{B2B47E48-BA32-02F8-6A53-EF833A79DEB3}" dt="2023-10-19T04:39:36.199" v="3" actId="20577"/>
        <pc:sldMkLst>
          <pc:docMk/>
          <pc:sldMk cId="1928834635" sldId="272"/>
        </pc:sldMkLst>
        <pc:spChg chg="mod">
          <ac:chgData name="Celso Vladimir Benavides Enriquez" userId="S::cbenavides@unach.edu.ec::3caf4601-29a8-40da-9fbd-49ed120832e1" providerId="AD" clId="Web-{B2B47E48-BA32-02F8-6A53-EF833A79DEB3}" dt="2023-10-19T04:39:36.199" v="3" actId="20577"/>
          <ac:spMkLst>
            <pc:docMk/>
            <pc:sldMk cId="1928834635" sldId="272"/>
            <ac:spMk id="8" creationId="{82D07803-8C10-4B34-A3AC-D9C9F3FD43F4}"/>
          </ac:spMkLst>
        </pc:spChg>
      </pc:sldChg>
    </pc:docChg>
  </pc:docChgLst>
  <pc:docChgLst>
    <pc:chgData name="Celso Vladimir Benavides Enriquez" userId="S::cbenavides@unach.edu.ec::3caf4601-29a8-40da-9fbd-49ed120832e1" providerId="AD" clId="Web-{5B7C36BE-DDCB-1F50-C2D6-76419AB08B92}"/>
    <pc:docChg chg="modSld">
      <pc:chgData name="Celso Vladimir Benavides Enriquez" userId="S::cbenavides@unach.edu.ec::3caf4601-29a8-40da-9fbd-49ed120832e1" providerId="AD" clId="Web-{5B7C36BE-DDCB-1F50-C2D6-76419AB08B92}" dt="2021-11-23T15:25:16.576" v="12" actId="20577"/>
      <pc:docMkLst>
        <pc:docMk/>
      </pc:docMkLst>
      <pc:sldChg chg="modSp">
        <pc:chgData name="Celso Vladimir Benavides Enriquez" userId="S::cbenavides@unach.edu.ec::3caf4601-29a8-40da-9fbd-49ed120832e1" providerId="AD" clId="Web-{5B7C36BE-DDCB-1F50-C2D6-76419AB08B92}" dt="2021-11-23T15:25:16.576" v="12" actId="20577"/>
        <pc:sldMkLst>
          <pc:docMk/>
          <pc:sldMk cId="3788023735" sldId="264"/>
        </pc:sldMkLst>
        <pc:spChg chg="mod">
          <ac:chgData name="Celso Vladimir Benavides Enriquez" userId="S::cbenavides@unach.edu.ec::3caf4601-29a8-40da-9fbd-49ed120832e1" providerId="AD" clId="Web-{5B7C36BE-DDCB-1F50-C2D6-76419AB08B92}" dt="2021-11-23T15:21:50.586" v="10" actId="20577"/>
          <ac:spMkLst>
            <pc:docMk/>
            <pc:sldMk cId="3788023735" sldId="264"/>
            <ac:spMk id="5" creationId="{DEA4FBCA-38D0-4192-B859-B2949CDCB505}"/>
          </ac:spMkLst>
        </pc:spChg>
        <pc:spChg chg="mod">
          <ac:chgData name="Celso Vladimir Benavides Enriquez" userId="S::cbenavides@unach.edu.ec::3caf4601-29a8-40da-9fbd-49ed120832e1" providerId="AD" clId="Web-{5B7C36BE-DDCB-1F50-C2D6-76419AB08B92}" dt="2021-11-23T15:25:16.576" v="12" actId="20577"/>
          <ac:spMkLst>
            <pc:docMk/>
            <pc:sldMk cId="3788023735" sldId="264"/>
            <ac:spMk id="7" creationId="{42729EE1-89F7-413D-94ED-310C9CAD8CCF}"/>
          </ac:spMkLst>
        </pc:spChg>
      </pc:sldChg>
    </pc:docChg>
  </pc:docChgLst>
  <pc:docChgLst>
    <pc:chgData name="Celso Vladimir Benavides Enriquez" userId="S::cbenavides@unach.edu.ec::3caf4601-29a8-40da-9fbd-49ed120832e1" providerId="AD" clId="Web-{C538731B-24E3-4333-92AA-28500C51EAC5}"/>
    <pc:docChg chg="modSld">
      <pc:chgData name="Celso Vladimir Benavides Enriquez" userId="S::cbenavides@unach.edu.ec::3caf4601-29a8-40da-9fbd-49ed120832e1" providerId="AD" clId="Web-{C538731B-24E3-4333-92AA-28500C51EAC5}" dt="2021-11-23T21:35:57.416" v="0"/>
      <pc:docMkLst>
        <pc:docMk/>
      </pc:docMkLst>
      <pc:sldChg chg="addSp">
        <pc:chgData name="Celso Vladimir Benavides Enriquez" userId="S::cbenavides@unach.edu.ec::3caf4601-29a8-40da-9fbd-49ed120832e1" providerId="AD" clId="Web-{C538731B-24E3-4333-92AA-28500C51EAC5}" dt="2021-11-23T21:35:57.416" v="0"/>
        <pc:sldMkLst>
          <pc:docMk/>
          <pc:sldMk cId="1264501317" sldId="280"/>
        </pc:sldMkLst>
        <pc:spChg chg="add">
          <ac:chgData name="Celso Vladimir Benavides Enriquez" userId="S::cbenavides@unach.edu.ec::3caf4601-29a8-40da-9fbd-49ed120832e1" providerId="AD" clId="Web-{C538731B-24E3-4333-92AA-28500C51EAC5}" dt="2021-11-23T21:35:57.416" v="0"/>
          <ac:spMkLst>
            <pc:docMk/>
            <pc:sldMk cId="1264501317" sldId="280"/>
            <ac:spMk id="4" creationId="{D8F20A11-2525-490A-8A01-54CAEEA9E1A7}"/>
          </ac:spMkLst>
        </pc:spChg>
      </pc:sldChg>
    </pc:docChg>
  </pc:docChgLst>
  <pc:docChgLst>
    <pc:chgData name="Celso Vladimir Benavides Enriquez" userId="S::cbenavides@unach.edu.ec::3caf4601-29a8-40da-9fbd-49ed120832e1" providerId="AD" clId="Web-{E822E4B3-838F-6EFF-5D55-58597892B6B1}"/>
    <pc:docChg chg="modSld">
      <pc:chgData name="Celso Vladimir Benavides Enriquez" userId="S::cbenavides@unach.edu.ec::3caf4601-29a8-40da-9fbd-49ed120832e1" providerId="AD" clId="Web-{E822E4B3-838F-6EFF-5D55-58597892B6B1}" dt="2021-11-30T03:42:37.379" v="1" actId="20577"/>
      <pc:docMkLst>
        <pc:docMk/>
      </pc:docMkLst>
      <pc:sldChg chg="modSp">
        <pc:chgData name="Celso Vladimir Benavides Enriquez" userId="S::cbenavides@unach.edu.ec::3caf4601-29a8-40da-9fbd-49ed120832e1" providerId="AD" clId="Web-{E822E4B3-838F-6EFF-5D55-58597892B6B1}" dt="2021-11-30T03:42:37.379" v="1" actId="20577"/>
        <pc:sldMkLst>
          <pc:docMk/>
          <pc:sldMk cId="3442469590" sldId="256"/>
        </pc:sldMkLst>
        <pc:spChg chg="mod">
          <ac:chgData name="Celso Vladimir Benavides Enriquez" userId="S::cbenavides@unach.edu.ec::3caf4601-29a8-40da-9fbd-49ed120832e1" providerId="AD" clId="Web-{E822E4B3-838F-6EFF-5D55-58597892B6B1}" dt="2021-11-30T03:42:37.379" v="1" actId="20577"/>
          <ac:spMkLst>
            <pc:docMk/>
            <pc:sldMk cId="3442469590" sldId="256"/>
            <ac:spMk id="3" creationId="{5A7EDF44-86A3-49D5-8A57-BAB3048260C0}"/>
          </ac:spMkLst>
        </pc:spChg>
      </pc:sldChg>
    </pc:docChg>
  </pc:docChgLst>
  <pc:docChgLst>
    <pc:chgData name="Celso Vladimir Benavides Enriquez" userId="S::cbenavides@unach.edu.ec::3caf4601-29a8-40da-9fbd-49ed120832e1" providerId="AD" clId="Web-{4C30F97F-82F3-D1B4-13B4-5C80C2498BF0}"/>
    <pc:docChg chg="modSld">
      <pc:chgData name="Celso Vladimir Benavides Enriquez" userId="S::cbenavides@unach.edu.ec::3caf4601-29a8-40da-9fbd-49ed120832e1" providerId="AD" clId="Web-{4C30F97F-82F3-D1B4-13B4-5C80C2498BF0}" dt="2021-10-26T23:23:38.577" v="15" actId="20577"/>
      <pc:docMkLst>
        <pc:docMk/>
      </pc:docMkLst>
      <pc:sldChg chg="modSp">
        <pc:chgData name="Celso Vladimir Benavides Enriquez" userId="S::cbenavides@unach.edu.ec::3caf4601-29a8-40da-9fbd-49ed120832e1" providerId="AD" clId="Web-{4C30F97F-82F3-D1B4-13B4-5C80C2498BF0}" dt="2021-10-26T23:02:36.225" v="0" actId="20577"/>
        <pc:sldMkLst>
          <pc:docMk/>
          <pc:sldMk cId="3442469590" sldId="256"/>
        </pc:sldMkLst>
        <pc:spChg chg="mod">
          <ac:chgData name="Celso Vladimir Benavides Enriquez" userId="S::cbenavides@unach.edu.ec::3caf4601-29a8-40da-9fbd-49ed120832e1" providerId="AD" clId="Web-{4C30F97F-82F3-D1B4-13B4-5C80C2498BF0}" dt="2021-10-26T23:02:36.225" v="0" actId="20577"/>
          <ac:spMkLst>
            <pc:docMk/>
            <pc:sldMk cId="3442469590" sldId="256"/>
            <ac:spMk id="3" creationId="{5A7EDF44-86A3-49D5-8A57-BAB3048260C0}"/>
          </ac:spMkLst>
        </pc:spChg>
      </pc:sldChg>
      <pc:sldChg chg="modSp">
        <pc:chgData name="Celso Vladimir Benavides Enriquez" userId="S::cbenavides@unach.edu.ec::3caf4601-29a8-40da-9fbd-49ed120832e1" providerId="AD" clId="Web-{4C30F97F-82F3-D1B4-13B4-5C80C2498BF0}" dt="2021-10-26T23:03:31.085" v="2" actId="20577"/>
        <pc:sldMkLst>
          <pc:docMk/>
          <pc:sldMk cId="2120475476" sldId="257"/>
        </pc:sldMkLst>
        <pc:spChg chg="mod">
          <ac:chgData name="Celso Vladimir Benavides Enriquez" userId="S::cbenavides@unach.edu.ec::3caf4601-29a8-40da-9fbd-49ed120832e1" providerId="AD" clId="Web-{4C30F97F-82F3-D1B4-13B4-5C80C2498BF0}" dt="2021-10-26T23:03:31.085" v="2" actId="20577"/>
          <ac:spMkLst>
            <pc:docMk/>
            <pc:sldMk cId="2120475476" sldId="257"/>
            <ac:spMk id="5" creationId="{B7E2BA90-44CE-43CA-BEE1-33ED71CEF659}"/>
          </ac:spMkLst>
        </pc:spChg>
      </pc:sldChg>
      <pc:sldChg chg="modSp">
        <pc:chgData name="Celso Vladimir Benavides Enriquez" userId="S::cbenavides@unach.edu.ec::3caf4601-29a8-40da-9fbd-49ed120832e1" providerId="AD" clId="Web-{4C30F97F-82F3-D1B4-13B4-5C80C2498BF0}" dt="2021-10-26T23:12:28.502" v="7" actId="20577"/>
        <pc:sldMkLst>
          <pc:docMk/>
          <pc:sldMk cId="2168297391" sldId="259"/>
        </pc:sldMkLst>
        <pc:spChg chg="mod">
          <ac:chgData name="Celso Vladimir Benavides Enriquez" userId="S::cbenavides@unach.edu.ec::3caf4601-29a8-40da-9fbd-49ed120832e1" providerId="AD" clId="Web-{4C30F97F-82F3-D1B4-13B4-5C80C2498BF0}" dt="2021-10-26T23:11:39.126" v="5" actId="20577"/>
          <ac:spMkLst>
            <pc:docMk/>
            <pc:sldMk cId="2168297391" sldId="259"/>
            <ac:spMk id="4" creationId="{D414FDAD-1170-4728-A440-6088BEBBBE77}"/>
          </ac:spMkLst>
        </pc:spChg>
        <pc:spChg chg="mod">
          <ac:chgData name="Celso Vladimir Benavides Enriquez" userId="S::cbenavides@unach.edu.ec::3caf4601-29a8-40da-9fbd-49ed120832e1" providerId="AD" clId="Web-{4C30F97F-82F3-D1B4-13B4-5C80C2498BF0}" dt="2021-10-26T23:12:28.502" v="7" actId="20577"/>
          <ac:spMkLst>
            <pc:docMk/>
            <pc:sldMk cId="2168297391" sldId="259"/>
            <ac:spMk id="5" creationId="{3C1CD53D-8B25-4171-B7D8-A607A2B6C99C}"/>
          </ac:spMkLst>
        </pc:spChg>
      </pc:sldChg>
      <pc:sldChg chg="modSp">
        <pc:chgData name="Celso Vladimir Benavides Enriquez" userId="S::cbenavides@unach.edu.ec::3caf4601-29a8-40da-9fbd-49ed120832e1" providerId="AD" clId="Web-{4C30F97F-82F3-D1B4-13B4-5C80C2498BF0}" dt="2021-10-26T23:13:01.549" v="9" actId="20577"/>
        <pc:sldMkLst>
          <pc:docMk/>
          <pc:sldMk cId="1520289449" sldId="260"/>
        </pc:sldMkLst>
        <pc:spChg chg="mod">
          <ac:chgData name="Celso Vladimir Benavides Enriquez" userId="S::cbenavides@unach.edu.ec::3caf4601-29a8-40da-9fbd-49ed120832e1" providerId="AD" clId="Web-{4C30F97F-82F3-D1B4-13B4-5C80C2498BF0}" dt="2021-10-26T23:13:01.549" v="9" actId="20577"/>
          <ac:spMkLst>
            <pc:docMk/>
            <pc:sldMk cId="1520289449" sldId="260"/>
            <ac:spMk id="5" creationId="{B2D610BF-0E1C-4F66-BF9C-23053FFE1002}"/>
          </ac:spMkLst>
        </pc:spChg>
      </pc:sldChg>
      <pc:sldChg chg="modSp">
        <pc:chgData name="Celso Vladimir Benavides Enriquez" userId="S::cbenavides@unach.edu.ec::3caf4601-29a8-40da-9fbd-49ed120832e1" providerId="AD" clId="Web-{4C30F97F-82F3-D1B4-13B4-5C80C2498BF0}" dt="2021-10-26T23:21:31.622" v="11" actId="20577"/>
        <pc:sldMkLst>
          <pc:docMk/>
          <pc:sldMk cId="768876946" sldId="268"/>
        </pc:sldMkLst>
        <pc:spChg chg="mod">
          <ac:chgData name="Celso Vladimir Benavides Enriquez" userId="S::cbenavides@unach.edu.ec::3caf4601-29a8-40da-9fbd-49ed120832e1" providerId="AD" clId="Web-{4C30F97F-82F3-D1B4-13B4-5C80C2498BF0}" dt="2021-10-26T23:21:31.622" v="11" actId="20577"/>
          <ac:spMkLst>
            <pc:docMk/>
            <pc:sldMk cId="768876946" sldId="268"/>
            <ac:spMk id="4" creationId="{6DBE69B8-42D5-46A6-A9EA-80DC3188EAC6}"/>
          </ac:spMkLst>
        </pc:spChg>
      </pc:sldChg>
      <pc:sldChg chg="modSp">
        <pc:chgData name="Celso Vladimir Benavides Enriquez" userId="S::cbenavides@unach.edu.ec::3caf4601-29a8-40da-9fbd-49ed120832e1" providerId="AD" clId="Web-{4C30F97F-82F3-D1B4-13B4-5C80C2498BF0}" dt="2021-10-26T23:23:38.577" v="15" actId="20577"/>
        <pc:sldMkLst>
          <pc:docMk/>
          <pc:sldMk cId="3144414706" sldId="291"/>
        </pc:sldMkLst>
        <pc:spChg chg="mod">
          <ac:chgData name="Celso Vladimir Benavides Enriquez" userId="S::cbenavides@unach.edu.ec::3caf4601-29a8-40da-9fbd-49ed120832e1" providerId="AD" clId="Web-{4C30F97F-82F3-D1B4-13B4-5C80C2498BF0}" dt="2021-10-26T23:23:38.577" v="15" actId="20577"/>
          <ac:spMkLst>
            <pc:docMk/>
            <pc:sldMk cId="3144414706" sldId="291"/>
            <ac:spMk id="4" creationId="{C12817B1-C6A1-4809-8484-449CEB5FB60A}"/>
          </ac:spMkLst>
        </pc:spChg>
      </pc:sldChg>
      <pc:sldChg chg="modSp">
        <pc:chgData name="Celso Vladimir Benavides Enriquez" userId="S::cbenavides@unach.edu.ec::3caf4601-29a8-40da-9fbd-49ed120832e1" providerId="AD" clId="Web-{4C30F97F-82F3-D1B4-13B4-5C80C2498BF0}" dt="2021-10-26T23:22:34.154" v="13" actId="20577"/>
        <pc:sldMkLst>
          <pc:docMk/>
          <pc:sldMk cId="3440574556" sldId="293"/>
        </pc:sldMkLst>
        <pc:spChg chg="mod">
          <ac:chgData name="Celso Vladimir Benavides Enriquez" userId="S::cbenavides@unach.edu.ec::3caf4601-29a8-40da-9fbd-49ed120832e1" providerId="AD" clId="Web-{4C30F97F-82F3-D1B4-13B4-5C80C2498BF0}" dt="2021-10-26T23:22:34.154" v="13" actId="20577"/>
          <ac:spMkLst>
            <pc:docMk/>
            <pc:sldMk cId="3440574556" sldId="293"/>
            <ac:spMk id="4" creationId="{491B1272-00DB-4C28-BC72-22E27276441F}"/>
          </ac:spMkLst>
        </pc:spChg>
      </pc:sldChg>
    </pc:docChg>
  </pc:docChgLst>
  <pc:docChgLst>
    <pc:chgData clId="Web-{E822E4B3-838F-6EFF-5D55-58597892B6B1}"/>
    <pc:docChg chg="modSld">
      <pc:chgData name="" userId="" providerId="" clId="Web-{E822E4B3-838F-6EFF-5D55-58597892B6B1}" dt="2021-11-30T03:42:30.894" v="1" actId="20577"/>
      <pc:docMkLst>
        <pc:docMk/>
      </pc:docMkLst>
      <pc:sldChg chg="modSp">
        <pc:chgData name="" userId="" providerId="" clId="Web-{E822E4B3-838F-6EFF-5D55-58597892B6B1}" dt="2021-11-30T03:42:30.894" v="1" actId="20577"/>
        <pc:sldMkLst>
          <pc:docMk/>
          <pc:sldMk cId="3442469590" sldId="256"/>
        </pc:sldMkLst>
        <pc:spChg chg="mod">
          <ac:chgData name="" userId="" providerId="" clId="Web-{E822E4B3-838F-6EFF-5D55-58597892B6B1}" dt="2021-11-30T03:42:30.894" v="1" actId="20577"/>
          <ac:spMkLst>
            <pc:docMk/>
            <pc:sldMk cId="3442469590" sldId="256"/>
            <ac:spMk id="3" creationId="{5A7EDF44-86A3-49D5-8A57-BAB3048260C0}"/>
          </ac:spMkLst>
        </pc:spChg>
      </pc:sldChg>
    </pc:docChg>
  </pc:docChgLst>
  <pc:docChgLst>
    <pc:chgData name="Celso Vladimir Benavides Enriquez" userId="S::cbenavides@unach.edu.ec::3caf4601-29a8-40da-9fbd-49ed120832e1" providerId="AD" clId="Web-{2C258FBE-1E51-1E27-7CF9-48E719CE5030}"/>
    <pc:docChg chg="modSld">
      <pc:chgData name="Celso Vladimir Benavides Enriquez" userId="S::cbenavides@unach.edu.ec::3caf4601-29a8-40da-9fbd-49ed120832e1" providerId="AD" clId="Web-{2C258FBE-1E51-1E27-7CF9-48E719CE5030}" dt="2021-11-26T21:59:03.456" v="14" actId="20577"/>
      <pc:docMkLst>
        <pc:docMk/>
      </pc:docMkLst>
      <pc:sldChg chg="modSp">
        <pc:chgData name="Celso Vladimir Benavides Enriquez" userId="S::cbenavides@unach.edu.ec::3caf4601-29a8-40da-9fbd-49ed120832e1" providerId="AD" clId="Web-{2C258FBE-1E51-1E27-7CF9-48E719CE5030}" dt="2021-11-26T21:59:03.456" v="14" actId="20577"/>
        <pc:sldMkLst>
          <pc:docMk/>
          <pc:sldMk cId="2910116204" sldId="276"/>
        </pc:sldMkLst>
        <pc:spChg chg="mod">
          <ac:chgData name="Celso Vladimir Benavides Enriquez" userId="S::cbenavides@unach.edu.ec::3caf4601-29a8-40da-9fbd-49ed120832e1" providerId="AD" clId="Web-{2C258FBE-1E51-1E27-7CF9-48E719CE5030}" dt="2021-11-26T21:59:03.456" v="14" actId="20577"/>
          <ac:spMkLst>
            <pc:docMk/>
            <pc:sldMk cId="2910116204" sldId="276"/>
            <ac:spMk id="6" creationId="{23DC9A43-29BB-482D-A851-9AE299BFBD96}"/>
          </ac:spMkLst>
        </pc:spChg>
      </pc:sldChg>
      <pc:sldChg chg="modSp">
        <pc:chgData name="Celso Vladimir Benavides Enriquez" userId="S::cbenavides@unach.edu.ec::3caf4601-29a8-40da-9fbd-49ed120832e1" providerId="AD" clId="Web-{2C258FBE-1E51-1E27-7CF9-48E719CE5030}" dt="2021-11-26T21:58:18.377" v="12" actId="20577"/>
        <pc:sldMkLst>
          <pc:docMk/>
          <pc:sldMk cId="2875659317" sldId="279"/>
        </pc:sldMkLst>
        <pc:spChg chg="mod">
          <ac:chgData name="Celso Vladimir Benavides Enriquez" userId="S::cbenavides@unach.edu.ec::3caf4601-29a8-40da-9fbd-49ed120832e1" providerId="AD" clId="Web-{2C258FBE-1E51-1E27-7CF9-48E719CE5030}" dt="2021-11-26T21:58:18.377" v="12" actId="20577"/>
          <ac:spMkLst>
            <pc:docMk/>
            <pc:sldMk cId="2875659317" sldId="279"/>
            <ac:spMk id="5" creationId="{EA43E12F-9B1C-4456-BC84-E7CF95BE0602}"/>
          </ac:spMkLst>
        </pc:spChg>
      </pc:sldChg>
      <pc:sldChg chg="modSp">
        <pc:chgData name="Celso Vladimir Benavides Enriquez" userId="S::cbenavides@unach.edu.ec::3caf4601-29a8-40da-9fbd-49ed120832e1" providerId="AD" clId="Web-{2C258FBE-1E51-1E27-7CF9-48E719CE5030}" dt="2021-11-26T21:57:49.814" v="9" actId="20577"/>
        <pc:sldMkLst>
          <pc:docMk/>
          <pc:sldMk cId="1264501317" sldId="280"/>
        </pc:sldMkLst>
        <pc:spChg chg="mod">
          <ac:chgData name="Celso Vladimir Benavides Enriquez" userId="S::cbenavides@unach.edu.ec::3caf4601-29a8-40da-9fbd-49ed120832e1" providerId="AD" clId="Web-{2C258FBE-1E51-1E27-7CF9-48E719CE5030}" dt="2021-11-26T21:57:49.814" v="9" actId="20577"/>
          <ac:spMkLst>
            <pc:docMk/>
            <pc:sldMk cId="1264501317" sldId="280"/>
            <ac:spMk id="3" creationId="{293B41F4-8C13-440D-90E4-56B1F5BD0934}"/>
          </ac:spMkLst>
        </pc:spChg>
        <pc:spChg chg="mod">
          <ac:chgData name="Celso Vladimir Benavides Enriquez" userId="S::cbenavides@unach.edu.ec::3caf4601-29a8-40da-9fbd-49ed120832e1" providerId="AD" clId="Web-{2C258FBE-1E51-1E27-7CF9-48E719CE5030}" dt="2021-11-26T21:57:34.626" v="7" actId="1076"/>
          <ac:spMkLst>
            <pc:docMk/>
            <pc:sldMk cId="1264501317" sldId="280"/>
            <ac:spMk id="4" creationId="{D8F20A11-2525-490A-8A01-54CAEEA9E1A7}"/>
          </ac:spMkLst>
        </pc:spChg>
      </pc:sldChg>
      <pc:sldChg chg="modSp">
        <pc:chgData name="Celso Vladimir Benavides Enriquez" userId="S::cbenavides@unach.edu.ec::3caf4601-29a8-40da-9fbd-49ed120832e1" providerId="AD" clId="Web-{2C258FBE-1E51-1E27-7CF9-48E719CE5030}" dt="2021-11-26T21:57:12.204" v="5" actId="20577"/>
        <pc:sldMkLst>
          <pc:docMk/>
          <pc:sldMk cId="1063434527" sldId="299"/>
        </pc:sldMkLst>
        <pc:spChg chg="mod">
          <ac:chgData name="Celso Vladimir Benavides Enriquez" userId="S::cbenavides@unach.edu.ec::3caf4601-29a8-40da-9fbd-49ed120832e1" providerId="AD" clId="Web-{2C258FBE-1E51-1E27-7CF9-48E719CE5030}" dt="2021-11-26T21:57:12.204" v="5" actId="20577"/>
          <ac:spMkLst>
            <pc:docMk/>
            <pc:sldMk cId="1063434527" sldId="299"/>
            <ac:spMk id="3" creationId="{A14BE966-8FC0-4AA1-A667-636D229B3C40}"/>
          </ac:spMkLst>
        </pc:spChg>
      </pc:sldChg>
    </pc:docChg>
  </pc:docChgLst>
  <pc:docChgLst>
    <pc:chgData name="Celso Vladimir Benavides Enriquez" userId="S::cbenavides@unach.edu.ec::3caf4601-29a8-40da-9fbd-49ed120832e1" providerId="AD" clId="Web-{E9EEE59F-57BF-2D10-A16A-0D07E5C24384}"/>
    <pc:docChg chg="modSld">
      <pc:chgData name="Celso Vladimir Benavides Enriquez" userId="S::cbenavides@unach.edu.ec::3caf4601-29a8-40da-9fbd-49ed120832e1" providerId="AD" clId="Web-{E9EEE59F-57BF-2D10-A16A-0D07E5C24384}" dt="2021-11-24T15:44:46.859" v="14" actId="20577"/>
      <pc:docMkLst>
        <pc:docMk/>
      </pc:docMkLst>
      <pc:sldChg chg="modSp">
        <pc:chgData name="Celso Vladimir Benavides Enriquez" userId="S::cbenavides@unach.edu.ec::3caf4601-29a8-40da-9fbd-49ed120832e1" providerId="AD" clId="Web-{E9EEE59F-57BF-2D10-A16A-0D07E5C24384}" dt="2021-11-24T15:44:46.859" v="14" actId="20577"/>
        <pc:sldMkLst>
          <pc:docMk/>
          <pc:sldMk cId="3442469590" sldId="256"/>
        </pc:sldMkLst>
        <pc:spChg chg="mod">
          <ac:chgData name="Celso Vladimir Benavides Enriquez" userId="S::cbenavides@unach.edu.ec::3caf4601-29a8-40da-9fbd-49ed120832e1" providerId="AD" clId="Web-{E9EEE59F-57BF-2D10-A16A-0D07E5C24384}" dt="2021-11-24T15:44:46.859" v="14" actId="20577"/>
          <ac:spMkLst>
            <pc:docMk/>
            <pc:sldMk cId="3442469590" sldId="256"/>
            <ac:spMk id="3" creationId="{5A7EDF44-86A3-49D5-8A57-BAB3048260C0}"/>
          </ac:spMkLst>
        </pc:spChg>
      </pc:sldChg>
    </pc:docChg>
  </pc:docChgLst>
  <pc:docChgLst>
    <pc:chgData name="Celso Vladimir Benavides Enriquez" userId="S::cbenavides@unach.edu.ec::3caf4601-29a8-40da-9fbd-49ed120832e1" providerId="AD" clId="Web-{9242063C-3A03-3F54-21EB-0E4CAA2844A3}"/>
    <pc:docChg chg="modSld">
      <pc:chgData name="Celso Vladimir Benavides Enriquez" userId="S::cbenavides@unach.edu.ec::3caf4601-29a8-40da-9fbd-49ed120832e1" providerId="AD" clId="Web-{9242063C-3A03-3F54-21EB-0E4CAA2844A3}" dt="2021-11-23T17:24:45.061" v="19" actId="20577"/>
      <pc:docMkLst>
        <pc:docMk/>
      </pc:docMkLst>
      <pc:sldChg chg="modSp">
        <pc:chgData name="Celso Vladimir Benavides Enriquez" userId="S::cbenavides@unach.edu.ec::3caf4601-29a8-40da-9fbd-49ed120832e1" providerId="AD" clId="Web-{9242063C-3A03-3F54-21EB-0E4CAA2844A3}" dt="2021-11-23T17:16:30.892" v="11" actId="20577"/>
        <pc:sldMkLst>
          <pc:docMk/>
          <pc:sldMk cId="3442469590" sldId="256"/>
        </pc:sldMkLst>
        <pc:spChg chg="mod">
          <ac:chgData name="Celso Vladimir Benavides Enriquez" userId="S::cbenavides@unach.edu.ec::3caf4601-29a8-40da-9fbd-49ed120832e1" providerId="AD" clId="Web-{9242063C-3A03-3F54-21EB-0E4CAA2844A3}" dt="2021-11-23T17:16:30.892" v="11" actId="20577"/>
          <ac:spMkLst>
            <pc:docMk/>
            <pc:sldMk cId="3442469590" sldId="256"/>
            <ac:spMk id="3" creationId="{5A7EDF44-86A3-49D5-8A57-BAB3048260C0}"/>
          </ac:spMkLst>
        </pc:spChg>
      </pc:sldChg>
      <pc:sldChg chg="modSp">
        <pc:chgData name="Celso Vladimir Benavides Enriquez" userId="S::cbenavides@unach.edu.ec::3caf4601-29a8-40da-9fbd-49ed120832e1" providerId="AD" clId="Web-{9242063C-3A03-3F54-21EB-0E4CAA2844A3}" dt="2021-11-23T17:10:35.774" v="1" actId="20577"/>
        <pc:sldMkLst>
          <pc:docMk/>
          <pc:sldMk cId="3201748939" sldId="266"/>
        </pc:sldMkLst>
        <pc:spChg chg="mod">
          <ac:chgData name="Celso Vladimir Benavides Enriquez" userId="S::cbenavides@unach.edu.ec::3caf4601-29a8-40da-9fbd-49ed120832e1" providerId="AD" clId="Web-{9242063C-3A03-3F54-21EB-0E4CAA2844A3}" dt="2021-11-23T17:10:35.774" v="1" actId="20577"/>
          <ac:spMkLst>
            <pc:docMk/>
            <pc:sldMk cId="3201748939" sldId="266"/>
            <ac:spMk id="4" creationId="{FD21CD32-B20F-4624-8DFB-067E01F67867}"/>
          </ac:spMkLst>
        </pc:spChg>
      </pc:sldChg>
      <pc:sldChg chg="modSp">
        <pc:chgData name="Celso Vladimir Benavides Enriquez" userId="S::cbenavides@unach.edu.ec::3caf4601-29a8-40da-9fbd-49ed120832e1" providerId="AD" clId="Web-{9242063C-3A03-3F54-21EB-0E4CAA2844A3}" dt="2021-11-23T17:24:45.061" v="19" actId="20577"/>
        <pc:sldMkLst>
          <pc:docMk/>
          <pc:sldMk cId="768876946" sldId="268"/>
        </pc:sldMkLst>
        <pc:spChg chg="mod">
          <ac:chgData name="Celso Vladimir Benavides Enriquez" userId="S::cbenavides@unach.edu.ec::3caf4601-29a8-40da-9fbd-49ed120832e1" providerId="AD" clId="Web-{9242063C-3A03-3F54-21EB-0E4CAA2844A3}" dt="2021-11-23T17:24:45.061" v="19" actId="20577"/>
          <ac:spMkLst>
            <pc:docMk/>
            <pc:sldMk cId="768876946" sldId="268"/>
            <ac:spMk id="5" creationId="{2A6A826B-1F74-4D29-A597-800A4D9C38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hyperlink" Target="https://es.wikipedia.org/wiki/Lugol" TargetMode="External"/><Relationship Id="rId7" Type="http://schemas.openxmlformats.org/officeDocument/2006/relationships/hyperlink" Target="https://es.wikipedia.org/wiki/Fucsina_%C3%A1cida" TargetMode="External"/><Relationship Id="rId2" Type="http://schemas.openxmlformats.org/officeDocument/2006/relationships/hyperlink" Target="https://es.wikipedia.org/wiki/Cristal_violeta" TargetMode="External"/><Relationship Id="rId1" Type="http://schemas.openxmlformats.org/officeDocument/2006/relationships/slideLayout" Target="../slideLayouts/slideLayout2.xml"/><Relationship Id="rId6" Type="http://schemas.openxmlformats.org/officeDocument/2006/relationships/hyperlink" Target="https://es.wikipedia.org/wiki/Safranina" TargetMode="External"/><Relationship Id="rId5" Type="http://schemas.openxmlformats.org/officeDocument/2006/relationships/hyperlink" Target="https://es.wikipedia.org/wiki/Acetona" TargetMode="External"/><Relationship Id="rId4" Type="http://schemas.openxmlformats.org/officeDocument/2006/relationships/hyperlink" Target="https://es.wikipedia.org/wiki/Alcoho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s.wikipedia.org/wiki/Asca_(micolog%C3%ADa)" TargetMode="External"/><Relationship Id="rId13" Type="http://schemas.openxmlformats.org/officeDocument/2006/relationships/hyperlink" Target="https://es.wikipedia.org/wiki/Zygomycota" TargetMode="External"/><Relationship Id="rId18" Type="http://schemas.openxmlformats.org/officeDocument/2006/relationships/hyperlink" Target="https://es.wikipedia.org/wiki/Parafil%C3%A9tico" TargetMode="External"/><Relationship Id="rId3" Type="http://schemas.openxmlformats.org/officeDocument/2006/relationships/hyperlink" Target="https://es.wikipedia.org/wiki/Seta" TargetMode="External"/><Relationship Id="rId7" Type="http://schemas.openxmlformats.org/officeDocument/2006/relationships/hyperlink" Target="https://es.wikipedia.org/wiki/Ascomycota" TargetMode="External"/><Relationship Id="rId12" Type="http://schemas.openxmlformats.org/officeDocument/2006/relationships/hyperlink" Target="https://es.wikipedia.org/wiki/Glomerospora" TargetMode="External"/><Relationship Id="rId17" Type="http://schemas.openxmlformats.org/officeDocument/2006/relationships/hyperlink" Target="https://es.wikipedia.org/wiki/Gameto" TargetMode="External"/><Relationship Id="rId2" Type="http://schemas.openxmlformats.org/officeDocument/2006/relationships/hyperlink" Target="https://es.wikipedia.org/wiki/Basidiomycota" TargetMode="External"/><Relationship Id="rId16" Type="http://schemas.openxmlformats.org/officeDocument/2006/relationships/hyperlink" Target="https://es.wikipedia.org/wiki/Zoospora" TargetMode="External"/><Relationship Id="rId1" Type="http://schemas.openxmlformats.org/officeDocument/2006/relationships/slideLayout" Target="../slideLayouts/slideLayout2.xml"/><Relationship Id="rId6" Type="http://schemas.openxmlformats.org/officeDocument/2006/relationships/hyperlink" Target="https://es.wikipedia.org/wiki/Basidiospora" TargetMode="External"/><Relationship Id="rId11" Type="http://schemas.openxmlformats.org/officeDocument/2006/relationships/hyperlink" Target="https://es.wikipedia.org/wiki/Micorriza" TargetMode="External"/><Relationship Id="rId5" Type="http://schemas.openxmlformats.org/officeDocument/2006/relationships/hyperlink" Target="https://es.wikipedia.org/wiki/Basidio" TargetMode="External"/><Relationship Id="rId15" Type="http://schemas.openxmlformats.org/officeDocument/2006/relationships/hyperlink" Target="https://es.wikipedia.org/wiki/Chytridiomycota_sensu_lato" TargetMode="External"/><Relationship Id="rId10" Type="http://schemas.openxmlformats.org/officeDocument/2006/relationships/hyperlink" Target="https://es.wikipedia.org/wiki/Glomeromycota" TargetMode="External"/><Relationship Id="rId4" Type="http://schemas.openxmlformats.org/officeDocument/2006/relationships/hyperlink" Target="https://es.wikipedia.org/wiki/Basidiocarpo" TargetMode="External"/><Relationship Id="rId9" Type="http://schemas.openxmlformats.org/officeDocument/2006/relationships/hyperlink" Target="https://es.wikipedia.org/wiki/Ascospora" TargetMode="External"/><Relationship Id="rId14" Type="http://schemas.openxmlformats.org/officeDocument/2006/relationships/hyperlink" Target="https://es.wikipedia.org/wiki/Zigospor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97616-3DB6-4038-843B-E7D1B03844B5}"/>
              </a:ext>
            </a:extLst>
          </p:cNvPr>
          <p:cNvSpPr>
            <a:spLocks noGrp="1"/>
          </p:cNvSpPr>
          <p:nvPr>
            <p:ph type="ctrTitle"/>
          </p:nvPr>
        </p:nvSpPr>
        <p:spPr/>
        <p:txBody>
          <a:bodyPr>
            <a:normAutofit fontScale="90000"/>
          </a:bodyPr>
          <a:lstStyle/>
          <a:p>
            <a:r>
              <a:rPr lang="es-EC" dirty="0"/>
              <a:t>CELULA EUCARIOTA</a:t>
            </a:r>
            <a:br>
              <a:rPr lang="es-EC" dirty="0"/>
            </a:br>
            <a:r>
              <a:rPr lang="es-EC" dirty="0"/>
              <a:t>Vegetal.</a:t>
            </a:r>
            <a:br>
              <a:rPr lang="es-EC" dirty="0"/>
            </a:br>
            <a:endParaRPr lang="es-EC" dirty="0"/>
          </a:p>
        </p:txBody>
      </p:sp>
      <p:sp>
        <p:nvSpPr>
          <p:cNvPr id="3" name="Subtítulo 2">
            <a:extLst>
              <a:ext uri="{FF2B5EF4-FFF2-40B4-BE49-F238E27FC236}">
                <a16:creationId xmlns:a16="http://schemas.microsoft.com/office/drawing/2014/main" id="{5A7EDF44-86A3-49D5-8A57-BAB3048260C0}"/>
              </a:ext>
            </a:extLst>
          </p:cNvPr>
          <p:cNvSpPr>
            <a:spLocks noGrp="1"/>
          </p:cNvSpPr>
          <p:nvPr>
            <p:ph type="subTitle" idx="1"/>
          </p:nvPr>
        </p:nvSpPr>
        <p:spPr>
          <a:xfrm>
            <a:off x="2589213" y="4094923"/>
            <a:ext cx="8915399" cy="1808740"/>
          </a:xfrm>
        </p:spPr>
        <p:txBody>
          <a:bodyPr>
            <a:normAutofit/>
          </a:bodyPr>
          <a:lstStyle/>
          <a:p>
            <a:endParaRPr lang="es-EC" sz="1600" dirty="0"/>
          </a:p>
          <a:p>
            <a:pPr algn="r"/>
            <a:r>
              <a:rPr lang="es-EC" sz="1900" dirty="0"/>
              <a:t>Biología Vegetal..</a:t>
            </a:r>
            <a:endParaRPr lang="es-EC" dirty="0"/>
          </a:p>
        </p:txBody>
      </p:sp>
    </p:spTree>
    <p:extLst>
      <p:ext uri="{BB962C8B-B14F-4D97-AF65-F5344CB8AC3E}">
        <p14:creationId xmlns:p14="http://schemas.microsoft.com/office/powerpoint/2010/main" val="344246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E1639-5B39-4385-8D8C-0EF80C894941}"/>
              </a:ext>
            </a:extLst>
          </p:cNvPr>
          <p:cNvSpPr>
            <a:spLocks noGrp="1"/>
          </p:cNvSpPr>
          <p:nvPr>
            <p:ph type="title"/>
          </p:nvPr>
        </p:nvSpPr>
        <p:spPr>
          <a:xfrm>
            <a:off x="2592925" y="0"/>
            <a:ext cx="8911687" cy="148856"/>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E782C7E6-A6FD-4923-9116-D7330310AED5}"/>
              </a:ext>
            </a:extLst>
          </p:cNvPr>
          <p:cNvSpPr>
            <a:spLocks noGrp="1"/>
          </p:cNvSpPr>
          <p:nvPr>
            <p:ph idx="1"/>
          </p:nvPr>
        </p:nvSpPr>
        <p:spPr>
          <a:xfrm>
            <a:off x="2589212" y="6709144"/>
            <a:ext cx="8915400" cy="148856"/>
          </a:xfrm>
        </p:spPr>
        <p:txBody>
          <a:bodyPr>
            <a:normAutofit fontScale="25000" lnSpcReduction="20000"/>
          </a:bodyPr>
          <a:lstStyle/>
          <a:p>
            <a:endParaRPr lang="es-EC" dirty="0"/>
          </a:p>
        </p:txBody>
      </p:sp>
      <p:sp>
        <p:nvSpPr>
          <p:cNvPr id="6" name="Rectángulo: esquinas redondeadas 5">
            <a:extLst>
              <a:ext uri="{FF2B5EF4-FFF2-40B4-BE49-F238E27FC236}">
                <a16:creationId xmlns:a16="http://schemas.microsoft.com/office/drawing/2014/main" id="{40DCCD19-E485-44C7-8C11-9BDC725737A9}"/>
              </a:ext>
            </a:extLst>
          </p:cNvPr>
          <p:cNvSpPr/>
          <p:nvPr/>
        </p:nvSpPr>
        <p:spPr>
          <a:xfrm>
            <a:off x="2057400" y="903768"/>
            <a:ext cx="4215809" cy="197765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CITOSOL. Matriz citoplasmática</a:t>
            </a:r>
          </a:p>
          <a:p>
            <a:pPr algn="ctr"/>
            <a:endParaRPr lang="es-EC" dirty="0"/>
          </a:p>
          <a:p>
            <a:pPr algn="ctr"/>
            <a:r>
              <a:rPr lang="es-EC" dirty="0"/>
              <a:t>Porción soluble, contiene glúcidos, lípidos, proteínas, enzimas, iones, agua y el resto de componentes del citoplasma</a:t>
            </a:r>
          </a:p>
          <a:p>
            <a:pPr algn="ctr"/>
            <a:endParaRPr lang="es-EC" dirty="0"/>
          </a:p>
        </p:txBody>
      </p:sp>
      <p:sp>
        <p:nvSpPr>
          <p:cNvPr id="7" name="Rectángulo: esquinas redondeadas 6">
            <a:extLst>
              <a:ext uri="{FF2B5EF4-FFF2-40B4-BE49-F238E27FC236}">
                <a16:creationId xmlns:a16="http://schemas.microsoft.com/office/drawing/2014/main" id="{F7267EBB-DBF3-4303-AFC9-4D00BDE45BD9}"/>
              </a:ext>
            </a:extLst>
          </p:cNvPr>
          <p:cNvSpPr/>
          <p:nvPr/>
        </p:nvSpPr>
        <p:spPr>
          <a:xfrm>
            <a:off x="1557669" y="3030280"/>
            <a:ext cx="5215270" cy="382771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CITOESQUELETO.</a:t>
            </a:r>
          </a:p>
          <a:p>
            <a:pPr algn="ctr"/>
            <a:endParaRPr lang="es-EC" dirty="0"/>
          </a:p>
          <a:p>
            <a:pPr algn="ctr"/>
            <a:r>
              <a:rPr lang="es-EC" dirty="0"/>
              <a:t>Gracias a los micro túbulos y los microfilamentos la célula tiene un armazón, que le da forma, fija a los organelos, </a:t>
            </a:r>
            <a:r>
              <a:rPr lang="es-EC" dirty="0" err="1"/>
              <a:t>organoides</a:t>
            </a:r>
            <a:r>
              <a:rPr lang="es-EC" dirty="0"/>
              <a:t> y dirige su tránsito.</a:t>
            </a:r>
          </a:p>
          <a:p>
            <a:pPr algn="ctr"/>
            <a:r>
              <a:rPr lang="es-EC" dirty="0"/>
              <a:t>Microtúbulos.- constituye el centriolo, cuerpo basal, cilios y flagelos.</a:t>
            </a:r>
          </a:p>
          <a:p>
            <a:pPr algn="ctr"/>
            <a:r>
              <a:rPr lang="es-EC" dirty="0"/>
              <a:t>Microfilamentos de Actina.- interviene en la corriente citoplasmática (locomoción y fagocitosis).</a:t>
            </a:r>
          </a:p>
          <a:p>
            <a:pPr algn="ctr"/>
            <a:endParaRPr lang="es-EC" dirty="0"/>
          </a:p>
        </p:txBody>
      </p:sp>
      <p:pic>
        <p:nvPicPr>
          <p:cNvPr id="2050" name="Picture 2" descr="Célula Eucariota: citoplasma">
            <a:extLst>
              <a:ext uri="{FF2B5EF4-FFF2-40B4-BE49-F238E27FC236}">
                <a16:creationId xmlns:a16="http://schemas.microsoft.com/office/drawing/2014/main" id="{B5B398E0-17AF-4FD7-ADAB-8175FD9F1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249" y="3527478"/>
            <a:ext cx="3077486" cy="2433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toplasma - &quot;CÉLULA VEGETAL&quot;">
            <a:extLst>
              <a:ext uri="{FF2B5EF4-FFF2-40B4-BE49-F238E27FC236}">
                <a16:creationId xmlns:a16="http://schemas.microsoft.com/office/drawing/2014/main" id="{B9558EA9-9BA8-46C1-B082-DB629660E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249" y="720677"/>
            <a:ext cx="3077486" cy="223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fltVal val="0"/>
                                          </p:val>
                                        </p:tav>
                                        <p:tav tm="100000">
                                          <p:val>
                                            <p:strVal val="#ppt_w"/>
                                          </p:val>
                                        </p:tav>
                                      </p:tavLst>
                                    </p:anim>
                                    <p:anim calcmode="lin" valueType="num">
                                      <p:cBhvr>
                                        <p:cTn id="13" dur="1000" fill="hold"/>
                                        <p:tgtEl>
                                          <p:spTgt spid="2052"/>
                                        </p:tgtEl>
                                        <p:attrNameLst>
                                          <p:attrName>ppt_h</p:attrName>
                                        </p:attrNameLst>
                                      </p:cBhvr>
                                      <p:tavLst>
                                        <p:tav tm="0">
                                          <p:val>
                                            <p:fltVal val="0"/>
                                          </p:val>
                                        </p:tav>
                                        <p:tav tm="100000">
                                          <p:val>
                                            <p:strVal val="#ppt_h"/>
                                          </p:val>
                                        </p:tav>
                                      </p:tavLst>
                                    </p:anim>
                                    <p:anim calcmode="lin" valueType="num">
                                      <p:cBhvr>
                                        <p:cTn id="14" dur="1000" fill="hold"/>
                                        <p:tgtEl>
                                          <p:spTgt spid="2052"/>
                                        </p:tgtEl>
                                        <p:attrNameLst>
                                          <p:attrName>style.rotation</p:attrName>
                                        </p:attrNameLst>
                                      </p:cBhvr>
                                      <p:tavLst>
                                        <p:tav tm="0">
                                          <p:val>
                                            <p:fltVal val="90"/>
                                          </p:val>
                                        </p:tav>
                                        <p:tav tm="100000">
                                          <p:val>
                                            <p:fltVal val="0"/>
                                          </p:val>
                                        </p:tav>
                                      </p:tavLst>
                                    </p:anim>
                                    <p:animEffect transition="in" filter="fade">
                                      <p:cBhvr>
                                        <p:cTn id="15" dur="10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 calcmode="lin" valueType="num">
                                      <p:cBhvr>
                                        <p:cTn id="27" dur="1000" fill="hold"/>
                                        <p:tgtEl>
                                          <p:spTgt spid="2050"/>
                                        </p:tgtEl>
                                        <p:attrNameLst>
                                          <p:attrName>style.rotation</p:attrName>
                                        </p:attrNameLst>
                                      </p:cBhvr>
                                      <p:tavLst>
                                        <p:tav tm="0">
                                          <p:val>
                                            <p:fltVal val="90"/>
                                          </p:val>
                                        </p:tav>
                                        <p:tav tm="100000">
                                          <p:val>
                                            <p:fltVal val="0"/>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1058D-979B-425A-A395-8A61C62F7405}"/>
              </a:ext>
            </a:extLst>
          </p:cNvPr>
          <p:cNvSpPr>
            <a:spLocks noGrp="1"/>
          </p:cNvSpPr>
          <p:nvPr>
            <p:ph type="title"/>
          </p:nvPr>
        </p:nvSpPr>
        <p:spPr>
          <a:xfrm>
            <a:off x="2592925" y="0"/>
            <a:ext cx="8911687"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B94C41E5-FA8E-455F-B8E3-7A84E082AE83}"/>
              </a:ext>
            </a:extLst>
          </p:cNvPr>
          <p:cNvSpPr>
            <a:spLocks noGrp="1"/>
          </p:cNvSpPr>
          <p:nvPr>
            <p:ph idx="1"/>
          </p:nvPr>
        </p:nvSpPr>
        <p:spPr>
          <a:xfrm>
            <a:off x="2589212" y="6307014"/>
            <a:ext cx="8915400" cy="368109"/>
          </a:xfrm>
        </p:spPr>
        <p:txBody>
          <a:bodyPr/>
          <a:lstStyle/>
          <a:p>
            <a:endParaRPr lang="es-EC" dirty="0"/>
          </a:p>
        </p:txBody>
      </p:sp>
      <p:sp>
        <p:nvSpPr>
          <p:cNvPr id="4" name="Rectángulo: esquinas redondeadas 3">
            <a:extLst>
              <a:ext uri="{FF2B5EF4-FFF2-40B4-BE49-F238E27FC236}">
                <a16:creationId xmlns:a16="http://schemas.microsoft.com/office/drawing/2014/main" id="{FD21CD32-B20F-4624-8DFB-067E01F67867}"/>
              </a:ext>
            </a:extLst>
          </p:cNvPr>
          <p:cNvSpPr/>
          <p:nvPr/>
        </p:nvSpPr>
        <p:spPr>
          <a:xfrm>
            <a:off x="1992923" y="463826"/>
            <a:ext cx="5931877" cy="11551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SISTEMA DE ENDOMEMBRANAS.</a:t>
            </a:r>
          </a:p>
          <a:p>
            <a:pPr algn="ctr"/>
            <a:r>
              <a:rPr lang="es-EC" dirty="0"/>
              <a:t>Estructuras que dividen la célula en el comportamiento funciones y estructuras.</a:t>
            </a:r>
          </a:p>
          <a:p>
            <a:pPr algn="ctr"/>
            <a:endParaRPr lang="es-EC" dirty="0"/>
          </a:p>
        </p:txBody>
      </p:sp>
      <p:sp>
        <p:nvSpPr>
          <p:cNvPr id="5" name="Rectángulo: esquinas redondeadas 4">
            <a:extLst>
              <a:ext uri="{FF2B5EF4-FFF2-40B4-BE49-F238E27FC236}">
                <a16:creationId xmlns:a16="http://schemas.microsoft.com/office/drawing/2014/main" id="{FDC631AB-2134-4FBC-A3EA-D57F49623401}"/>
              </a:ext>
            </a:extLst>
          </p:cNvPr>
          <p:cNvSpPr/>
          <p:nvPr/>
        </p:nvSpPr>
        <p:spPr>
          <a:xfrm>
            <a:off x="1992923" y="2037065"/>
            <a:ext cx="5931877" cy="463805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FFFF00"/>
                </a:solidFill>
              </a:rPr>
              <a:t>CARIOTECA.- </a:t>
            </a:r>
            <a:r>
              <a:rPr lang="es-EC" dirty="0"/>
              <a:t>(membrana nuclear)</a:t>
            </a:r>
          </a:p>
          <a:p>
            <a:pPr algn="ctr"/>
            <a:r>
              <a:rPr lang="es-EC" dirty="0"/>
              <a:t>Constituidas por dos membranas, la </a:t>
            </a:r>
            <a:r>
              <a:rPr lang="es-EC" dirty="0" err="1"/>
              <a:t>mb</a:t>
            </a:r>
            <a:r>
              <a:rPr lang="es-EC" dirty="0"/>
              <a:t>. Externa se invagina y forma el Retículo Endoplasmático.</a:t>
            </a:r>
          </a:p>
          <a:p>
            <a:pPr algn="ctr"/>
            <a:endParaRPr lang="es-EC" dirty="0">
              <a:solidFill>
                <a:srgbClr val="FFFF00"/>
              </a:solidFill>
            </a:endParaRPr>
          </a:p>
          <a:p>
            <a:pPr algn="ctr"/>
            <a:r>
              <a:rPr lang="es-EC" dirty="0">
                <a:solidFill>
                  <a:srgbClr val="FFFF00"/>
                </a:solidFill>
              </a:rPr>
              <a:t>RETICULO ENDOPLASMATICO.</a:t>
            </a:r>
          </a:p>
          <a:p>
            <a:pPr algn="ctr"/>
            <a:r>
              <a:rPr lang="es-EC" dirty="0"/>
              <a:t>R.E.R. Presenta Ribosomas y sintetiza proteínas.</a:t>
            </a:r>
          </a:p>
          <a:p>
            <a:pPr algn="ctr"/>
            <a:r>
              <a:rPr lang="es-EC" dirty="0"/>
              <a:t>R.E.L. Carece de ribosomas, sintetiza lípidos y realiza detoxificación celular.</a:t>
            </a:r>
          </a:p>
          <a:p>
            <a:pPr algn="ctr"/>
            <a:endParaRPr lang="es-EC" dirty="0">
              <a:solidFill>
                <a:srgbClr val="FFFF00"/>
              </a:solidFill>
            </a:endParaRPr>
          </a:p>
          <a:p>
            <a:pPr algn="ctr"/>
            <a:r>
              <a:rPr lang="es-EC" dirty="0">
                <a:solidFill>
                  <a:srgbClr val="FFFF00"/>
                </a:solidFill>
              </a:rPr>
              <a:t>GOLGISOMA (Aparato de Golgi).</a:t>
            </a:r>
          </a:p>
          <a:p>
            <a:pPr algn="ctr"/>
            <a:r>
              <a:rPr lang="es-EC" dirty="0"/>
              <a:t>Formado por dictiosomas encargados de la secreción celular y genera lisosomas.</a:t>
            </a:r>
          </a:p>
          <a:p>
            <a:pPr algn="ctr"/>
            <a:endParaRPr lang="es-EC" dirty="0"/>
          </a:p>
          <a:p>
            <a:pPr algn="ctr"/>
            <a:endParaRPr lang="es-EC" dirty="0"/>
          </a:p>
        </p:txBody>
      </p:sp>
      <p:pic>
        <p:nvPicPr>
          <p:cNvPr id="1026" name="Picture 2" descr="Aparato de Golgi: estructura, funciones y características">
            <a:extLst>
              <a:ext uri="{FF2B5EF4-FFF2-40B4-BE49-F238E27FC236}">
                <a16:creationId xmlns:a16="http://schemas.microsoft.com/office/drawing/2014/main" id="{20F32CCD-0328-42D4-AEC1-3556C8958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089" y="495895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retículo endoplasmático">
            <a:extLst>
              <a:ext uri="{FF2B5EF4-FFF2-40B4-BE49-F238E27FC236}">
                <a16:creationId xmlns:a16="http://schemas.microsoft.com/office/drawing/2014/main" id="{1C8B363A-243A-497C-8FCD-874839710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136" y="2924025"/>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NÚCLEO: PARTE MEDULAR DE UN EUCARIOTA: 2016">
            <a:extLst>
              <a:ext uri="{FF2B5EF4-FFF2-40B4-BE49-F238E27FC236}">
                <a16:creationId xmlns:a16="http://schemas.microsoft.com/office/drawing/2014/main" id="{FDCC96EA-E200-43D4-AA9A-13CE31AED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787" y="1141806"/>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circle(in)">
                                      <p:cBhvr>
                                        <p:cTn id="18" dur="2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ircle(in)">
                                      <p:cBhvr>
                                        <p:cTn id="2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54015-BD93-41C5-8A35-65C0BB975F27}"/>
              </a:ext>
            </a:extLst>
          </p:cNvPr>
          <p:cNvSpPr>
            <a:spLocks noGrp="1"/>
          </p:cNvSpPr>
          <p:nvPr>
            <p:ph type="title"/>
          </p:nvPr>
        </p:nvSpPr>
        <p:spPr>
          <a:xfrm>
            <a:off x="2592925" y="0"/>
            <a:ext cx="8911687"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54FDDA65-1BB6-4D7A-971D-5AB84D1196AE}"/>
              </a:ext>
            </a:extLst>
          </p:cNvPr>
          <p:cNvSpPr>
            <a:spLocks noGrp="1"/>
          </p:cNvSpPr>
          <p:nvPr>
            <p:ph idx="1"/>
          </p:nvPr>
        </p:nvSpPr>
        <p:spPr>
          <a:xfrm>
            <a:off x="2589212" y="6570921"/>
            <a:ext cx="8915400" cy="195639"/>
          </a:xfrm>
        </p:spPr>
        <p:txBody>
          <a:bodyPr>
            <a:normAutofit fontScale="40000" lnSpcReduction="20000"/>
          </a:bodyPr>
          <a:lstStyle/>
          <a:p>
            <a:endParaRPr lang="es-EC" dirty="0"/>
          </a:p>
        </p:txBody>
      </p:sp>
      <p:sp>
        <p:nvSpPr>
          <p:cNvPr id="4" name="Rectángulo: esquinas redondeadas 3">
            <a:extLst>
              <a:ext uri="{FF2B5EF4-FFF2-40B4-BE49-F238E27FC236}">
                <a16:creationId xmlns:a16="http://schemas.microsoft.com/office/drawing/2014/main" id="{6DBE69B8-42D5-46A6-A9EA-80DC3188EAC6}"/>
              </a:ext>
            </a:extLst>
          </p:cNvPr>
          <p:cNvSpPr/>
          <p:nvPr/>
        </p:nvSpPr>
        <p:spPr>
          <a:xfrm>
            <a:off x="2062716" y="701749"/>
            <a:ext cx="4033284" cy="8654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solidFill>
                  <a:schemeClr val="tx1"/>
                </a:solidFill>
              </a:rPr>
              <a:t>ORGANELAS</a:t>
            </a:r>
          </a:p>
          <a:p>
            <a:pPr algn="ctr"/>
            <a:r>
              <a:rPr lang="es-EC" dirty="0"/>
              <a:t>Estructuras membranosas.</a:t>
            </a:r>
          </a:p>
        </p:txBody>
      </p:sp>
      <p:sp>
        <p:nvSpPr>
          <p:cNvPr id="5" name="Rectángulo: esquinas redondeadas 4">
            <a:extLst>
              <a:ext uri="{FF2B5EF4-FFF2-40B4-BE49-F238E27FC236}">
                <a16:creationId xmlns:a16="http://schemas.microsoft.com/office/drawing/2014/main" id="{2A6A826B-1F74-4D29-A597-800A4D9C384E}"/>
              </a:ext>
            </a:extLst>
          </p:cNvPr>
          <p:cNvSpPr/>
          <p:nvPr/>
        </p:nvSpPr>
        <p:spPr>
          <a:xfrm>
            <a:off x="1007166" y="2223271"/>
            <a:ext cx="5670082" cy="4040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solidFill>
                  <a:srgbClr val="00B0F0"/>
                </a:solidFill>
              </a:rPr>
              <a:t>MITOCONDRIAS</a:t>
            </a:r>
          </a:p>
          <a:p>
            <a:pPr algn="ctr"/>
            <a:r>
              <a:rPr lang="es-EC" dirty="0"/>
              <a:t>Respiración celular.</a:t>
            </a:r>
          </a:p>
          <a:p>
            <a:pPr algn="ctr"/>
            <a:endParaRPr lang="es-EC" dirty="0"/>
          </a:p>
          <a:p>
            <a:pPr algn="ctr"/>
            <a:r>
              <a:rPr lang="es-EC" dirty="0">
                <a:solidFill>
                  <a:srgbClr val="00B0F0"/>
                </a:solidFill>
              </a:rPr>
              <a:t>(V).PLASMIDIOS.</a:t>
            </a:r>
          </a:p>
          <a:p>
            <a:pPr algn="ctr"/>
            <a:r>
              <a:rPr lang="es-EC" dirty="0"/>
              <a:t>organelos bio membranosas</a:t>
            </a:r>
          </a:p>
          <a:p>
            <a:pPr algn="ctr"/>
            <a:endParaRPr lang="es-EC" dirty="0"/>
          </a:p>
          <a:p>
            <a:pPr algn="ctr"/>
            <a:r>
              <a:rPr lang="es-EC" dirty="0">
                <a:solidFill>
                  <a:srgbClr val="FFFF00"/>
                </a:solidFill>
              </a:rPr>
              <a:t>Cromoplastos</a:t>
            </a:r>
            <a:r>
              <a:rPr lang="es-EC" dirty="0"/>
              <a:t>.- cloroplastos, , Caroteno, licopeno.</a:t>
            </a:r>
          </a:p>
          <a:p>
            <a:pPr algn="ctr"/>
            <a:r>
              <a:rPr lang="es-EC" dirty="0">
                <a:solidFill>
                  <a:srgbClr val="FFFF00"/>
                </a:solidFill>
              </a:rPr>
              <a:t>Leucoplastos.- </a:t>
            </a:r>
            <a:r>
              <a:rPr lang="es-EC" dirty="0"/>
              <a:t>Amiloplastos, oleo plastos, </a:t>
            </a:r>
            <a:r>
              <a:rPr lang="es-EC" dirty="0" err="1"/>
              <a:t>protoinoplastos</a:t>
            </a:r>
            <a:r>
              <a:rPr lang="es-EC" dirty="0"/>
              <a:t>. (almacenan)</a:t>
            </a:r>
          </a:p>
        </p:txBody>
      </p:sp>
      <p:pic>
        <p:nvPicPr>
          <p:cNvPr id="3074" name="Picture 2" descr="Cromoplasto - Wikipedia, la enciclopedia libre">
            <a:extLst>
              <a:ext uri="{FF2B5EF4-FFF2-40B4-BE49-F238E27FC236}">
                <a16:creationId xmlns:a16="http://schemas.microsoft.com/office/drawing/2014/main" id="{C4EADC79-101F-4F57-BA6D-D9060F2C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256" y="3389949"/>
            <a:ext cx="23812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tocondrias: la fábrica de energía de la célula | cienciaybiologia.com">
            <a:extLst>
              <a:ext uri="{FF2B5EF4-FFF2-40B4-BE49-F238E27FC236}">
                <a16:creationId xmlns:a16="http://schemas.microsoft.com/office/drawing/2014/main" id="{EF2621B3-8C16-479A-913C-FD606E6C7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672" y="812483"/>
            <a:ext cx="2832661" cy="18107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a:extLst>
              <a:ext uri="{FF2B5EF4-FFF2-40B4-BE49-F238E27FC236}">
                <a16:creationId xmlns:a16="http://schemas.microsoft.com/office/drawing/2014/main" id="{B1AB330B-703B-4C25-8ACA-C6D25670F946}"/>
              </a:ext>
            </a:extLst>
          </p:cNvPr>
          <p:cNvCxnSpPr/>
          <p:nvPr/>
        </p:nvCxnSpPr>
        <p:spPr>
          <a:xfrm flipV="1">
            <a:off x="5194852" y="2451652"/>
            <a:ext cx="3127513" cy="76862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E0B7029-7A01-43E7-A661-F9E4CA39ACCA}"/>
              </a:ext>
            </a:extLst>
          </p:cNvPr>
          <p:cNvCxnSpPr/>
          <p:nvPr/>
        </p:nvCxnSpPr>
        <p:spPr>
          <a:xfrm>
            <a:off x="5035826" y="3993455"/>
            <a:ext cx="3379304" cy="62521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8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anim calcmode="lin" valueType="num">
                                      <p:cBhvr>
                                        <p:cTn id="13" dur="2000" fill="hold"/>
                                        <p:tgtEl>
                                          <p:spTgt spid="3076"/>
                                        </p:tgtEl>
                                        <p:attrNameLst>
                                          <p:attrName>ppt_w</p:attrName>
                                        </p:attrNameLst>
                                      </p:cBhvr>
                                      <p:tavLst>
                                        <p:tav tm="0" fmla="#ppt_w*sin(2.5*pi*$)">
                                          <p:val>
                                            <p:fltVal val="0"/>
                                          </p:val>
                                        </p:tav>
                                        <p:tav tm="100000">
                                          <p:val>
                                            <p:fltVal val="1"/>
                                          </p:val>
                                        </p:tav>
                                      </p:tavLst>
                                    </p:anim>
                                    <p:anim calcmode="lin" valueType="num">
                                      <p:cBhvr>
                                        <p:cTn id="14"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2C3C0-C444-4FAE-A9DC-38F3A321A2A7}"/>
              </a:ext>
            </a:extLst>
          </p:cNvPr>
          <p:cNvSpPr>
            <a:spLocks noGrp="1"/>
          </p:cNvSpPr>
          <p:nvPr>
            <p:ph type="title"/>
          </p:nvPr>
        </p:nvSpPr>
        <p:spPr>
          <a:xfrm>
            <a:off x="2592925" y="0"/>
            <a:ext cx="8911687" cy="92765"/>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2CCA9100-E4E0-4CDD-9837-F3B3C257FDCB}"/>
              </a:ext>
            </a:extLst>
          </p:cNvPr>
          <p:cNvSpPr>
            <a:spLocks noGrp="1"/>
          </p:cNvSpPr>
          <p:nvPr>
            <p:ph idx="1"/>
          </p:nvPr>
        </p:nvSpPr>
        <p:spPr>
          <a:xfrm>
            <a:off x="2589212" y="6579703"/>
            <a:ext cx="8915400" cy="92765"/>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491B1272-00DB-4C28-BC72-22E27276441F}"/>
              </a:ext>
            </a:extLst>
          </p:cNvPr>
          <p:cNvSpPr/>
          <p:nvPr/>
        </p:nvSpPr>
        <p:spPr>
          <a:xfrm>
            <a:off x="1886961" y="1037560"/>
            <a:ext cx="5231218" cy="56730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solidFill>
                  <a:srgbClr val="FFFF00"/>
                </a:solidFill>
              </a:rPr>
              <a:t>Lisosoma.- </a:t>
            </a:r>
            <a:r>
              <a:rPr lang="es-EC" dirty="0"/>
              <a:t>Autofagia y autolisis.</a:t>
            </a:r>
          </a:p>
          <a:p>
            <a:pPr algn="ctr"/>
            <a:endParaRPr lang="es-EC" dirty="0"/>
          </a:p>
          <a:p>
            <a:pPr algn="ctr"/>
            <a:endParaRPr lang="es-EC" dirty="0"/>
          </a:p>
          <a:p>
            <a:pPr algn="ctr"/>
            <a:r>
              <a:rPr lang="es-EC" dirty="0" err="1">
                <a:solidFill>
                  <a:srgbClr val="FFFF00"/>
                </a:solidFill>
              </a:rPr>
              <a:t>Peroxisiomas</a:t>
            </a:r>
            <a:r>
              <a:rPr lang="es-EC" dirty="0">
                <a:solidFill>
                  <a:srgbClr val="FFFF00"/>
                </a:solidFill>
              </a:rPr>
              <a:t>.- </a:t>
            </a:r>
            <a:r>
              <a:rPr lang="es-EC" dirty="0"/>
              <a:t>Contiene a la enzima catalasa que desdobla el H2O2.</a:t>
            </a:r>
          </a:p>
          <a:p>
            <a:pPr algn="ctr"/>
            <a:endParaRPr lang="es-EC" dirty="0"/>
          </a:p>
          <a:p>
            <a:pPr algn="ctr"/>
            <a:endParaRPr lang="es-EC" dirty="0">
              <a:solidFill>
                <a:srgbClr val="FF0000"/>
              </a:solidFill>
            </a:endParaRPr>
          </a:p>
          <a:p>
            <a:pPr algn="ctr"/>
            <a:r>
              <a:rPr lang="es-EC" dirty="0" err="1">
                <a:solidFill>
                  <a:srgbClr val="FFFF00"/>
                </a:solidFill>
              </a:rPr>
              <a:t>Glioxisoma</a:t>
            </a:r>
            <a:r>
              <a:rPr lang="es-EC" dirty="0">
                <a:solidFill>
                  <a:srgbClr val="FFFF00"/>
                </a:solidFill>
              </a:rPr>
              <a:t>.- </a:t>
            </a:r>
            <a:r>
              <a:rPr lang="es-EC" dirty="0"/>
              <a:t>Propio en semillas, convierte el Ácido Graso en carbohidratos.</a:t>
            </a:r>
          </a:p>
          <a:p>
            <a:pPr algn="ctr"/>
            <a:endParaRPr lang="es-EC" dirty="0"/>
          </a:p>
          <a:p>
            <a:pPr algn="ctr"/>
            <a:endParaRPr lang="es-EC" dirty="0"/>
          </a:p>
          <a:p>
            <a:pPr algn="ctr"/>
            <a:r>
              <a:rPr lang="es-EC" dirty="0">
                <a:solidFill>
                  <a:srgbClr val="FFFF00"/>
                </a:solidFill>
              </a:rPr>
              <a:t>VACUOLA.- </a:t>
            </a:r>
            <a:r>
              <a:rPr lang="es-EC" dirty="0" err="1"/>
              <a:t>Organela</a:t>
            </a:r>
            <a:r>
              <a:rPr lang="es-EC" dirty="0"/>
              <a:t> </a:t>
            </a:r>
            <a:r>
              <a:rPr lang="es-EC" dirty="0" err="1"/>
              <a:t>unimembranosa</a:t>
            </a:r>
            <a:r>
              <a:rPr lang="es-EC" dirty="0"/>
              <a:t> , contiene agua solutos pigmentos.</a:t>
            </a:r>
          </a:p>
        </p:txBody>
      </p:sp>
      <p:pic>
        <p:nvPicPr>
          <p:cNvPr id="4098" name="Picture 2" descr="Lisosomas: características, estructura, funciones y tipos">
            <a:extLst>
              <a:ext uri="{FF2B5EF4-FFF2-40B4-BE49-F238E27FC236}">
                <a16:creationId xmlns:a16="http://schemas.microsoft.com/office/drawing/2014/main" id="{4135E7BD-2FA4-41B8-B54E-8AC15CED4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937" y="642493"/>
            <a:ext cx="2628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lioxisomas: características, estructura y funciones">
            <a:extLst>
              <a:ext uri="{FF2B5EF4-FFF2-40B4-BE49-F238E27FC236}">
                <a16:creationId xmlns:a16="http://schemas.microsoft.com/office/drawing/2014/main" id="{F74F3F92-8313-4932-9FFF-19F042A2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362" y="2529488"/>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YECTO GOLOSINA : Las vacuolas.">
            <a:extLst>
              <a:ext uri="{FF2B5EF4-FFF2-40B4-BE49-F238E27FC236}">
                <a16:creationId xmlns:a16="http://schemas.microsoft.com/office/drawing/2014/main" id="{B4AA565A-2B20-4747-9C28-7D098DBB1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262" y="4692708"/>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circle(in)">
                                      <p:cBhvr>
                                        <p:cTn id="17" dur="20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 calcmode="lin" valueType="num">
                                      <p:cBhvr>
                                        <p:cTn id="22" dur="1000" fill="hold"/>
                                        <p:tgtEl>
                                          <p:spTgt spid="4102"/>
                                        </p:tgtEl>
                                        <p:attrNameLst>
                                          <p:attrName>ppt_w</p:attrName>
                                        </p:attrNameLst>
                                      </p:cBhvr>
                                      <p:tavLst>
                                        <p:tav tm="0">
                                          <p:val>
                                            <p:fltVal val="0"/>
                                          </p:val>
                                        </p:tav>
                                        <p:tav tm="100000">
                                          <p:val>
                                            <p:strVal val="#ppt_w"/>
                                          </p:val>
                                        </p:tav>
                                      </p:tavLst>
                                    </p:anim>
                                    <p:anim calcmode="lin" valueType="num">
                                      <p:cBhvr>
                                        <p:cTn id="23" dur="1000" fill="hold"/>
                                        <p:tgtEl>
                                          <p:spTgt spid="4102"/>
                                        </p:tgtEl>
                                        <p:attrNameLst>
                                          <p:attrName>ppt_h</p:attrName>
                                        </p:attrNameLst>
                                      </p:cBhvr>
                                      <p:tavLst>
                                        <p:tav tm="0">
                                          <p:val>
                                            <p:fltVal val="0"/>
                                          </p:val>
                                        </p:tav>
                                        <p:tav tm="100000">
                                          <p:val>
                                            <p:strVal val="#ppt_h"/>
                                          </p:val>
                                        </p:tav>
                                      </p:tavLst>
                                    </p:anim>
                                    <p:anim calcmode="lin" valueType="num">
                                      <p:cBhvr>
                                        <p:cTn id="24" dur="1000" fill="hold"/>
                                        <p:tgtEl>
                                          <p:spTgt spid="4102"/>
                                        </p:tgtEl>
                                        <p:attrNameLst>
                                          <p:attrName>style.rotation</p:attrName>
                                        </p:attrNameLst>
                                      </p:cBhvr>
                                      <p:tavLst>
                                        <p:tav tm="0">
                                          <p:val>
                                            <p:fltVal val="90"/>
                                          </p:val>
                                        </p:tav>
                                        <p:tav tm="100000">
                                          <p:val>
                                            <p:fltVal val="0"/>
                                          </p:val>
                                        </p:tav>
                                      </p:tavLst>
                                    </p:anim>
                                    <p:animEffect transition="in" filter="fade">
                                      <p:cBhvr>
                                        <p:cTn id="25"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A89F5-8D34-4C98-A783-71800FAE8D7E}"/>
              </a:ext>
            </a:extLst>
          </p:cNvPr>
          <p:cNvSpPr>
            <a:spLocks noGrp="1"/>
          </p:cNvSpPr>
          <p:nvPr>
            <p:ph type="title"/>
          </p:nvPr>
        </p:nvSpPr>
        <p:spPr>
          <a:xfrm>
            <a:off x="2592925" y="0"/>
            <a:ext cx="8911687" cy="18756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A4B6C5A2-7AE9-48FD-A7D1-2D23E3BF1B9D}"/>
              </a:ext>
            </a:extLst>
          </p:cNvPr>
          <p:cNvSpPr>
            <a:spLocks noGrp="1"/>
          </p:cNvSpPr>
          <p:nvPr>
            <p:ph idx="1"/>
          </p:nvPr>
        </p:nvSpPr>
        <p:spPr>
          <a:xfrm>
            <a:off x="2589212" y="6295291"/>
            <a:ext cx="8915400" cy="187569"/>
          </a:xfrm>
        </p:spPr>
        <p:txBody>
          <a:bodyPr>
            <a:normAutofit fontScale="40000" lnSpcReduction="20000"/>
          </a:bodyPr>
          <a:lstStyle/>
          <a:p>
            <a:endParaRPr lang="es-EC" dirty="0"/>
          </a:p>
        </p:txBody>
      </p:sp>
      <p:sp>
        <p:nvSpPr>
          <p:cNvPr id="4" name="Rectángulo: esquinas redondeadas 3">
            <a:extLst>
              <a:ext uri="{FF2B5EF4-FFF2-40B4-BE49-F238E27FC236}">
                <a16:creationId xmlns:a16="http://schemas.microsoft.com/office/drawing/2014/main" id="{C12817B1-C6A1-4809-8484-449CEB5FB60A}"/>
              </a:ext>
            </a:extLst>
          </p:cNvPr>
          <p:cNvSpPr/>
          <p:nvPr/>
        </p:nvSpPr>
        <p:spPr>
          <a:xfrm>
            <a:off x="2050547" y="482175"/>
            <a:ext cx="4384431"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solidFill>
                  <a:schemeClr val="tx1">
                    <a:lumMod val="95000"/>
                    <a:lumOff val="5000"/>
                  </a:schemeClr>
                </a:solidFill>
              </a:rPr>
              <a:t>ORGANOIDES.</a:t>
            </a:r>
          </a:p>
          <a:p>
            <a:pPr algn="ctr"/>
            <a:r>
              <a:rPr lang="es-EC" dirty="0"/>
              <a:t>Estructuras NO membranosas.</a:t>
            </a:r>
          </a:p>
        </p:txBody>
      </p:sp>
      <p:sp>
        <p:nvSpPr>
          <p:cNvPr id="5" name="Rectángulo: esquinas redondeadas 4">
            <a:extLst>
              <a:ext uri="{FF2B5EF4-FFF2-40B4-BE49-F238E27FC236}">
                <a16:creationId xmlns:a16="http://schemas.microsoft.com/office/drawing/2014/main" id="{8B8EBE2D-27B0-4E2D-B778-1D43E0AADADD}"/>
              </a:ext>
            </a:extLst>
          </p:cNvPr>
          <p:cNvSpPr/>
          <p:nvPr/>
        </p:nvSpPr>
        <p:spPr>
          <a:xfrm>
            <a:off x="1756479" y="1771282"/>
            <a:ext cx="4972565" cy="2157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00B0F0"/>
                </a:solidFill>
              </a:rPr>
              <a:t>RIBOSOMAS.- </a:t>
            </a:r>
            <a:r>
              <a:rPr lang="es-EC" dirty="0"/>
              <a:t>Síntesis de Proteínas</a:t>
            </a:r>
          </a:p>
          <a:p>
            <a:pPr algn="ctr"/>
            <a:endParaRPr lang="es-EC" dirty="0"/>
          </a:p>
          <a:p>
            <a:pPr algn="ctr"/>
            <a:r>
              <a:rPr lang="es-EC" dirty="0">
                <a:solidFill>
                  <a:srgbClr val="00B0F0"/>
                </a:solidFill>
              </a:rPr>
              <a:t>CENTROSOMAS.- </a:t>
            </a:r>
            <a:r>
              <a:rPr lang="es-EC" dirty="0"/>
              <a:t>Forma cilios y flagelos, cuerpo basal y el huso acromático</a:t>
            </a:r>
          </a:p>
        </p:txBody>
      </p:sp>
      <p:sp>
        <p:nvSpPr>
          <p:cNvPr id="6" name="Rectángulo: esquinas redondeadas 5">
            <a:extLst>
              <a:ext uri="{FF2B5EF4-FFF2-40B4-BE49-F238E27FC236}">
                <a16:creationId xmlns:a16="http://schemas.microsoft.com/office/drawing/2014/main" id="{3CE00141-7CF7-4223-86CA-E313793BFA78}"/>
              </a:ext>
            </a:extLst>
          </p:cNvPr>
          <p:cNvSpPr/>
          <p:nvPr/>
        </p:nvSpPr>
        <p:spPr>
          <a:xfrm>
            <a:off x="1756478" y="4351888"/>
            <a:ext cx="4972565" cy="171157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FF0000"/>
                </a:solidFill>
              </a:rPr>
              <a:t>INCLUCIONES CITOPLAMATICAS.</a:t>
            </a:r>
          </a:p>
          <a:p>
            <a:pPr algn="ctr"/>
            <a:endParaRPr lang="es-EC" dirty="0"/>
          </a:p>
          <a:p>
            <a:pPr algn="ctr"/>
            <a:r>
              <a:rPr lang="es-EC" dirty="0"/>
              <a:t>Son sustancias de reserva en VEGETALES. (almidón, Aceite), en hogos (glucógeno, lípidos), en animales(glucógeno, Grasas).</a:t>
            </a:r>
          </a:p>
        </p:txBody>
      </p:sp>
      <p:pic>
        <p:nvPicPr>
          <p:cNvPr id="5122" name="Picture 2" descr="Ribosoma | Blog de Biotecnología by María Iranzo">
            <a:extLst>
              <a:ext uri="{FF2B5EF4-FFF2-40B4-BE49-F238E27FC236}">
                <a16:creationId xmlns:a16="http://schemas.microsoft.com/office/drawing/2014/main" id="{EED4AC33-1678-4974-86E4-1DC50D97A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297" y="62681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entrosoma - Wikipedia, la enciclopedia libre">
            <a:extLst>
              <a:ext uri="{FF2B5EF4-FFF2-40B4-BE49-F238E27FC236}">
                <a16:creationId xmlns:a16="http://schemas.microsoft.com/office/drawing/2014/main" id="{CB47C788-0B9F-462C-A8E0-D498C57FA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847" y="2484193"/>
            <a:ext cx="225742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ITOPLASMA. INCLUSIONES DE GLUCÓGENO EN HEPATOCITO. - [PPT Powerpoint]">
            <a:extLst>
              <a:ext uri="{FF2B5EF4-FFF2-40B4-BE49-F238E27FC236}">
                <a16:creationId xmlns:a16="http://schemas.microsoft.com/office/drawing/2014/main" id="{1D0C6E52-678F-4F63-8BDA-DFEC20820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98" y="460936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80">
                                          <p:stCondLst>
                                            <p:cond delay="0"/>
                                          </p:stCondLst>
                                        </p:cTn>
                                        <p:tgtEl>
                                          <p:spTgt spid="5122"/>
                                        </p:tgtEl>
                                      </p:cBhvr>
                                    </p:animEffect>
                                    <p:anim calcmode="lin" valueType="num">
                                      <p:cBhvr>
                                        <p:cTn id="21"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2"/>
                                        </p:tgtEl>
                                      </p:cBhvr>
                                      <p:to x="100000" y="60000"/>
                                    </p:animScale>
                                    <p:animScale>
                                      <p:cBhvr>
                                        <p:cTn id="27" dur="166" decel="50000">
                                          <p:stCondLst>
                                            <p:cond delay="676"/>
                                          </p:stCondLst>
                                        </p:cTn>
                                        <p:tgtEl>
                                          <p:spTgt spid="5122"/>
                                        </p:tgtEl>
                                      </p:cBhvr>
                                      <p:to x="100000" y="100000"/>
                                    </p:animScale>
                                    <p:animScale>
                                      <p:cBhvr>
                                        <p:cTn id="28" dur="26">
                                          <p:stCondLst>
                                            <p:cond delay="1312"/>
                                          </p:stCondLst>
                                        </p:cTn>
                                        <p:tgtEl>
                                          <p:spTgt spid="5122"/>
                                        </p:tgtEl>
                                      </p:cBhvr>
                                      <p:to x="100000" y="80000"/>
                                    </p:animScale>
                                    <p:animScale>
                                      <p:cBhvr>
                                        <p:cTn id="29" dur="166" decel="50000">
                                          <p:stCondLst>
                                            <p:cond delay="1338"/>
                                          </p:stCondLst>
                                        </p:cTn>
                                        <p:tgtEl>
                                          <p:spTgt spid="5122"/>
                                        </p:tgtEl>
                                      </p:cBhvr>
                                      <p:to x="100000" y="100000"/>
                                    </p:animScale>
                                    <p:animScale>
                                      <p:cBhvr>
                                        <p:cTn id="30" dur="26">
                                          <p:stCondLst>
                                            <p:cond delay="1642"/>
                                          </p:stCondLst>
                                        </p:cTn>
                                        <p:tgtEl>
                                          <p:spTgt spid="5122"/>
                                        </p:tgtEl>
                                      </p:cBhvr>
                                      <p:to x="100000" y="90000"/>
                                    </p:animScale>
                                    <p:animScale>
                                      <p:cBhvr>
                                        <p:cTn id="31" dur="166" decel="50000">
                                          <p:stCondLst>
                                            <p:cond delay="1668"/>
                                          </p:stCondLst>
                                        </p:cTn>
                                        <p:tgtEl>
                                          <p:spTgt spid="5122"/>
                                        </p:tgtEl>
                                      </p:cBhvr>
                                      <p:to x="100000" y="100000"/>
                                    </p:animScale>
                                    <p:animScale>
                                      <p:cBhvr>
                                        <p:cTn id="32" dur="26">
                                          <p:stCondLst>
                                            <p:cond delay="1808"/>
                                          </p:stCondLst>
                                        </p:cTn>
                                        <p:tgtEl>
                                          <p:spTgt spid="5122"/>
                                        </p:tgtEl>
                                      </p:cBhvr>
                                      <p:to x="100000" y="95000"/>
                                    </p:animScale>
                                    <p:animScale>
                                      <p:cBhvr>
                                        <p:cTn id="33" dur="166" decel="50000">
                                          <p:stCondLst>
                                            <p:cond delay="1834"/>
                                          </p:stCondLst>
                                        </p:cTn>
                                        <p:tgtEl>
                                          <p:spTgt spid="512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fade">
                                      <p:cBhvr>
                                        <p:cTn id="38" dur="2000"/>
                                        <p:tgtEl>
                                          <p:spTgt spid="5124"/>
                                        </p:tgtEl>
                                      </p:cBhvr>
                                    </p:animEffect>
                                    <p:anim calcmode="lin" valueType="num">
                                      <p:cBhvr>
                                        <p:cTn id="39" dur="2000" fill="hold"/>
                                        <p:tgtEl>
                                          <p:spTgt spid="5124"/>
                                        </p:tgtEl>
                                        <p:attrNameLst>
                                          <p:attrName>ppt_w</p:attrName>
                                        </p:attrNameLst>
                                      </p:cBhvr>
                                      <p:tavLst>
                                        <p:tav tm="0" fmla="#ppt_w*sin(2.5*pi*$)">
                                          <p:val>
                                            <p:fltVal val="0"/>
                                          </p:val>
                                        </p:tav>
                                        <p:tav tm="100000">
                                          <p:val>
                                            <p:fltVal val="1"/>
                                          </p:val>
                                        </p:tav>
                                      </p:tavLst>
                                    </p:anim>
                                    <p:anim calcmode="lin" valueType="num">
                                      <p:cBhvr>
                                        <p:cTn id="40"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126"/>
                                        </p:tgtEl>
                                        <p:attrNameLst>
                                          <p:attrName>style.visibility</p:attrName>
                                        </p:attrNameLst>
                                      </p:cBhvr>
                                      <p:to>
                                        <p:strVal val="visible"/>
                                      </p:to>
                                    </p:set>
                                    <p:anim calcmode="lin" valueType="num">
                                      <p:cBhvr>
                                        <p:cTn id="51" dur="500" fill="hold"/>
                                        <p:tgtEl>
                                          <p:spTgt spid="5126"/>
                                        </p:tgtEl>
                                        <p:attrNameLst>
                                          <p:attrName>ppt_w</p:attrName>
                                        </p:attrNameLst>
                                      </p:cBhvr>
                                      <p:tavLst>
                                        <p:tav tm="0">
                                          <p:val>
                                            <p:fltVal val="0"/>
                                          </p:val>
                                        </p:tav>
                                        <p:tav tm="100000">
                                          <p:val>
                                            <p:strVal val="#ppt_w"/>
                                          </p:val>
                                        </p:tav>
                                      </p:tavLst>
                                    </p:anim>
                                    <p:anim calcmode="lin" valueType="num">
                                      <p:cBhvr>
                                        <p:cTn id="52" dur="500" fill="hold"/>
                                        <p:tgtEl>
                                          <p:spTgt spid="5126"/>
                                        </p:tgtEl>
                                        <p:attrNameLst>
                                          <p:attrName>ppt_h</p:attrName>
                                        </p:attrNameLst>
                                      </p:cBhvr>
                                      <p:tavLst>
                                        <p:tav tm="0">
                                          <p:val>
                                            <p:fltVal val="0"/>
                                          </p:val>
                                        </p:tav>
                                        <p:tav tm="100000">
                                          <p:val>
                                            <p:strVal val="#ppt_h"/>
                                          </p:val>
                                        </p:tav>
                                      </p:tavLst>
                                    </p:anim>
                                    <p:animEffect transition="in" filter="fade">
                                      <p:cBhvr>
                                        <p:cTn id="5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B8007-5268-4DA0-9B3A-100F512F6474}"/>
              </a:ext>
            </a:extLst>
          </p:cNvPr>
          <p:cNvSpPr>
            <a:spLocks noGrp="1"/>
          </p:cNvSpPr>
          <p:nvPr>
            <p:ph type="title"/>
          </p:nvPr>
        </p:nvSpPr>
        <p:spPr>
          <a:xfrm>
            <a:off x="2592925" y="0"/>
            <a:ext cx="8911687" cy="178420"/>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3F8E269C-3169-4D88-90B8-B1BCF3F32D3B}"/>
              </a:ext>
            </a:extLst>
          </p:cNvPr>
          <p:cNvSpPr>
            <a:spLocks noGrp="1"/>
          </p:cNvSpPr>
          <p:nvPr>
            <p:ph idx="1"/>
          </p:nvPr>
        </p:nvSpPr>
        <p:spPr>
          <a:xfrm>
            <a:off x="2589212" y="6679580"/>
            <a:ext cx="8915400" cy="178420"/>
          </a:xfrm>
        </p:spPr>
        <p:txBody>
          <a:bodyPr>
            <a:normAutofit fontScale="40000" lnSpcReduction="20000"/>
          </a:bodyPr>
          <a:lstStyle/>
          <a:p>
            <a:endParaRPr lang="es-EC" dirty="0"/>
          </a:p>
        </p:txBody>
      </p:sp>
      <p:sp>
        <p:nvSpPr>
          <p:cNvPr id="4" name="Rectángulo: esquinas redondeadas 3">
            <a:extLst>
              <a:ext uri="{FF2B5EF4-FFF2-40B4-BE49-F238E27FC236}">
                <a16:creationId xmlns:a16="http://schemas.microsoft.com/office/drawing/2014/main" id="{982B1C74-45A2-406B-8B4A-6F084BD9D654}"/>
              </a:ext>
            </a:extLst>
          </p:cNvPr>
          <p:cNvSpPr/>
          <p:nvPr/>
        </p:nvSpPr>
        <p:spPr>
          <a:xfrm>
            <a:off x="2163337" y="825190"/>
            <a:ext cx="3635297" cy="691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NUCLEO</a:t>
            </a:r>
          </a:p>
        </p:txBody>
      </p:sp>
      <p:sp>
        <p:nvSpPr>
          <p:cNvPr id="5" name="Rectángulo: esquinas redondeadas 4">
            <a:extLst>
              <a:ext uri="{FF2B5EF4-FFF2-40B4-BE49-F238E27FC236}">
                <a16:creationId xmlns:a16="http://schemas.microsoft.com/office/drawing/2014/main" id="{AEB3DC23-C7EF-4037-AA15-A7E7F540A17D}"/>
              </a:ext>
            </a:extLst>
          </p:cNvPr>
          <p:cNvSpPr/>
          <p:nvPr/>
        </p:nvSpPr>
        <p:spPr>
          <a:xfrm>
            <a:off x="689113" y="1775792"/>
            <a:ext cx="5109522" cy="4580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FFFF00"/>
                </a:solidFill>
              </a:rPr>
              <a:t>ESTRUCTURA NUCLEAR.</a:t>
            </a:r>
          </a:p>
          <a:p>
            <a:pPr algn="ctr"/>
            <a:endParaRPr lang="es-EC" dirty="0"/>
          </a:p>
          <a:p>
            <a:pPr algn="ctr"/>
            <a:r>
              <a:rPr lang="es-EC" dirty="0">
                <a:solidFill>
                  <a:srgbClr val="00B0F0"/>
                </a:solidFill>
              </a:rPr>
              <a:t>CARITECA.- </a:t>
            </a:r>
            <a:r>
              <a:rPr lang="es-EC" dirty="0"/>
              <a:t>Poros </a:t>
            </a:r>
            <a:r>
              <a:rPr lang="es-EC" dirty="0" err="1"/>
              <a:t>Annuli</a:t>
            </a:r>
            <a:endParaRPr lang="es-EC" dirty="0"/>
          </a:p>
          <a:p>
            <a:pPr algn="ctr"/>
            <a:endParaRPr lang="es-EC" dirty="0">
              <a:solidFill>
                <a:srgbClr val="00B0F0"/>
              </a:solidFill>
            </a:endParaRPr>
          </a:p>
          <a:p>
            <a:pPr algn="ctr"/>
            <a:r>
              <a:rPr lang="es-EC" dirty="0">
                <a:solidFill>
                  <a:srgbClr val="00B0F0"/>
                </a:solidFill>
              </a:rPr>
              <a:t>CARIOPLASMA.- </a:t>
            </a:r>
            <a:r>
              <a:rPr lang="es-EC" dirty="0"/>
              <a:t>se realiza replicaciones y trascripciones del ADN.</a:t>
            </a:r>
          </a:p>
          <a:p>
            <a:pPr algn="ctr"/>
            <a:endParaRPr lang="es-EC" dirty="0"/>
          </a:p>
          <a:p>
            <a:pPr algn="ctr"/>
            <a:r>
              <a:rPr lang="es-EC" dirty="0">
                <a:solidFill>
                  <a:srgbClr val="00B0F0"/>
                </a:solidFill>
              </a:rPr>
              <a:t>NUCLEOLO.-</a:t>
            </a:r>
            <a:r>
              <a:rPr lang="es-EC" dirty="0"/>
              <a:t>Formado por cromatina, forma las subunidades ribosomales.</a:t>
            </a:r>
          </a:p>
          <a:p>
            <a:pPr algn="ctr"/>
            <a:endParaRPr lang="es-EC" dirty="0">
              <a:solidFill>
                <a:srgbClr val="00B0F0"/>
              </a:solidFill>
            </a:endParaRPr>
          </a:p>
          <a:p>
            <a:pPr algn="ctr"/>
            <a:r>
              <a:rPr lang="es-EC" dirty="0">
                <a:solidFill>
                  <a:srgbClr val="00B0F0"/>
                </a:solidFill>
              </a:rPr>
              <a:t>CROMATINA.- </a:t>
            </a:r>
            <a:r>
              <a:rPr lang="es-EC" dirty="0"/>
              <a:t>Formada por ADN y proteínas </a:t>
            </a:r>
            <a:r>
              <a:rPr lang="es-EC" dirty="0" err="1"/>
              <a:t>Histónicas</a:t>
            </a:r>
            <a:r>
              <a:rPr lang="es-EC" dirty="0"/>
              <a:t> y no </a:t>
            </a:r>
            <a:r>
              <a:rPr lang="es-EC" dirty="0" err="1"/>
              <a:t>histónicas</a:t>
            </a:r>
            <a:r>
              <a:rPr lang="es-EC" dirty="0"/>
              <a:t>, presenta Nucleosomas(ADN + Isótonas)</a:t>
            </a:r>
          </a:p>
          <a:p>
            <a:pPr algn="ctr"/>
            <a:endParaRPr lang="es-EC" dirty="0"/>
          </a:p>
          <a:p>
            <a:pPr algn="ctr"/>
            <a:endParaRPr lang="es-EC" dirty="0"/>
          </a:p>
        </p:txBody>
      </p:sp>
      <p:pic>
        <p:nvPicPr>
          <p:cNvPr id="6146" name="Picture 2" descr="Qué es la cromatina">
            <a:extLst>
              <a:ext uri="{FF2B5EF4-FFF2-40B4-BE49-F238E27FC236}">
                <a16:creationId xmlns:a16="http://schemas.microsoft.com/office/drawing/2014/main" id="{AA608658-AD71-4C7D-BEBF-1A53E8277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665" y="2647950"/>
            <a:ext cx="2933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OMOSOMAS Y CROMATINA – Desde Mendel hasta las moléculas.">
            <a:extLst>
              <a:ext uri="{FF2B5EF4-FFF2-40B4-BE49-F238E27FC236}">
                <a16:creationId xmlns:a16="http://schemas.microsoft.com/office/drawing/2014/main" id="{0833941C-BFED-4C49-B5C8-BB3898B33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808" y="4131284"/>
            <a:ext cx="3021376" cy="25943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oyecto Biosfera">
            <a:extLst>
              <a:ext uri="{FF2B5EF4-FFF2-40B4-BE49-F238E27FC236}">
                <a16:creationId xmlns:a16="http://schemas.microsoft.com/office/drawing/2014/main" id="{227E96D2-0D2C-4895-8837-59EB7E09E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305" y="132361"/>
            <a:ext cx="3206406" cy="225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p:cTn id="13" dur="1000" fill="hold"/>
                                        <p:tgtEl>
                                          <p:spTgt spid="6150"/>
                                        </p:tgtEl>
                                        <p:attrNameLst>
                                          <p:attrName>ppt_w</p:attrName>
                                        </p:attrNameLst>
                                      </p:cBhvr>
                                      <p:tavLst>
                                        <p:tav tm="0">
                                          <p:val>
                                            <p:fltVal val="0"/>
                                          </p:val>
                                        </p:tav>
                                        <p:tav tm="100000">
                                          <p:val>
                                            <p:strVal val="#ppt_w"/>
                                          </p:val>
                                        </p:tav>
                                      </p:tavLst>
                                    </p:anim>
                                    <p:anim calcmode="lin" valueType="num">
                                      <p:cBhvr>
                                        <p:cTn id="14" dur="1000" fill="hold"/>
                                        <p:tgtEl>
                                          <p:spTgt spid="6150"/>
                                        </p:tgtEl>
                                        <p:attrNameLst>
                                          <p:attrName>ppt_h</p:attrName>
                                        </p:attrNameLst>
                                      </p:cBhvr>
                                      <p:tavLst>
                                        <p:tav tm="0">
                                          <p:val>
                                            <p:fltVal val="0"/>
                                          </p:val>
                                        </p:tav>
                                        <p:tav tm="100000">
                                          <p:val>
                                            <p:strVal val="#ppt_h"/>
                                          </p:val>
                                        </p:tav>
                                      </p:tavLst>
                                    </p:anim>
                                    <p:anim calcmode="lin" valueType="num">
                                      <p:cBhvr>
                                        <p:cTn id="15" dur="1000" fill="hold"/>
                                        <p:tgtEl>
                                          <p:spTgt spid="6150"/>
                                        </p:tgtEl>
                                        <p:attrNameLst>
                                          <p:attrName>style.rotation</p:attrName>
                                        </p:attrNameLst>
                                      </p:cBhvr>
                                      <p:tavLst>
                                        <p:tav tm="0">
                                          <p:val>
                                            <p:fltVal val="90"/>
                                          </p:val>
                                        </p:tav>
                                        <p:tav tm="100000">
                                          <p:val>
                                            <p:fltVal val="0"/>
                                          </p:val>
                                        </p:tav>
                                      </p:tavLst>
                                    </p:anim>
                                    <p:animEffect transition="in" filter="fade">
                                      <p:cBhvr>
                                        <p:cTn id="16" dur="1000"/>
                                        <p:tgtEl>
                                          <p:spTgt spid="615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barn(inVertical)">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p:cTn id="31" dur="500" fill="hold"/>
                                        <p:tgtEl>
                                          <p:spTgt spid="6148"/>
                                        </p:tgtEl>
                                        <p:attrNameLst>
                                          <p:attrName>ppt_w</p:attrName>
                                        </p:attrNameLst>
                                      </p:cBhvr>
                                      <p:tavLst>
                                        <p:tav tm="0">
                                          <p:val>
                                            <p:fltVal val="0"/>
                                          </p:val>
                                        </p:tav>
                                        <p:tav tm="100000">
                                          <p:val>
                                            <p:strVal val="#ppt_w"/>
                                          </p:val>
                                        </p:tav>
                                      </p:tavLst>
                                    </p:anim>
                                    <p:anim calcmode="lin" valueType="num">
                                      <p:cBhvr>
                                        <p:cTn id="32" dur="500" fill="hold"/>
                                        <p:tgtEl>
                                          <p:spTgt spid="6148"/>
                                        </p:tgtEl>
                                        <p:attrNameLst>
                                          <p:attrName>ppt_h</p:attrName>
                                        </p:attrNameLst>
                                      </p:cBhvr>
                                      <p:tavLst>
                                        <p:tav tm="0">
                                          <p:val>
                                            <p:fltVal val="0"/>
                                          </p:val>
                                        </p:tav>
                                        <p:tav tm="100000">
                                          <p:val>
                                            <p:strVal val="#ppt_h"/>
                                          </p:val>
                                        </p:tav>
                                      </p:tavLst>
                                    </p:anim>
                                    <p:animEffect transition="in" filter="fade">
                                      <p:cBhvr>
                                        <p:cTn id="3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F4EF3-8F72-464F-830A-D947B77793FB}"/>
              </a:ext>
            </a:extLst>
          </p:cNvPr>
          <p:cNvSpPr>
            <a:spLocks noGrp="1"/>
          </p:cNvSpPr>
          <p:nvPr>
            <p:ph type="title"/>
          </p:nvPr>
        </p:nvSpPr>
        <p:spPr>
          <a:xfrm>
            <a:off x="1723292" y="1758462"/>
            <a:ext cx="4267199" cy="1101969"/>
          </a:xfrm>
        </p:spPr>
        <p:txBody>
          <a:bodyPr>
            <a:noAutofit/>
          </a:bodyPr>
          <a:lstStyle/>
          <a:p>
            <a:r>
              <a:rPr lang="es-EC" sz="1800" dirty="0"/>
              <a:t>Cuerpo que se forma la condensarse las fibras de la cromátida al inicio de la división celular.</a:t>
            </a:r>
          </a:p>
        </p:txBody>
      </p:sp>
      <p:sp>
        <p:nvSpPr>
          <p:cNvPr id="3" name="Marcador de contenido 2">
            <a:extLst>
              <a:ext uri="{FF2B5EF4-FFF2-40B4-BE49-F238E27FC236}">
                <a16:creationId xmlns:a16="http://schemas.microsoft.com/office/drawing/2014/main" id="{EE706DB4-B187-4419-994F-9C6EA70C6776}"/>
              </a:ext>
            </a:extLst>
          </p:cNvPr>
          <p:cNvSpPr>
            <a:spLocks noGrp="1"/>
          </p:cNvSpPr>
          <p:nvPr>
            <p:ph idx="1"/>
          </p:nvPr>
        </p:nvSpPr>
        <p:spPr>
          <a:xfrm>
            <a:off x="6447692" y="1558659"/>
            <a:ext cx="5056920" cy="5299341"/>
          </a:xfrm>
        </p:spPr>
        <p:txBody>
          <a:bodyPr>
            <a:normAutofit/>
          </a:bodyPr>
          <a:lstStyle/>
          <a:p>
            <a:r>
              <a:rPr lang="es-EC" dirty="0"/>
              <a:t>Los cromosomas..</a:t>
            </a:r>
          </a:p>
          <a:p>
            <a:pPr marL="0" indent="0">
              <a:buNone/>
            </a:pPr>
            <a:r>
              <a:rPr lang="es-EC" dirty="0"/>
              <a:t>En un cromosoma se puede distinguirse:</a:t>
            </a:r>
          </a:p>
          <a:p>
            <a:pPr marL="0" indent="0">
              <a:buNone/>
            </a:pPr>
            <a:endParaRPr lang="es-EC" dirty="0"/>
          </a:p>
          <a:p>
            <a:r>
              <a:rPr lang="es-EC" dirty="0">
                <a:solidFill>
                  <a:srgbClr val="FF0000"/>
                </a:solidFill>
              </a:rPr>
              <a:t>El centrómero. </a:t>
            </a:r>
            <a:r>
              <a:rPr lang="es-EC" dirty="0"/>
              <a:t>Estrechamiento que divide el cromosoma en dos partes denominas brazos.</a:t>
            </a:r>
          </a:p>
          <a:p>
            <a:r>
              <a:rPr lang="es-EC" dirty="0">
                <a:solidFill>
                  <a:srgbClr val="FF0000"/>
                </a:solidFill>
              </a:rPr>
              <a:t>El cinetocoro.- </a:t>
            </a:r>
            <a:r>
              <a:rPr lang="es-EC" dirty="0"/>
              <a:t>es una estructura que hay en cada centrómero a la que se puede unir los microtúbulos.</a:t>
            </a:r>
          </a:p>
          <a:p>
            <a:r>
              <a:rPr lang="es-EC" dirty="0">
                <a:solidFill>
                  <a:srgbClr val="FF0000"/>
                </a:solidFill>
              </a:rPr>
              <a:t>Los telómeros.- </a:t>
            </a:r>
            <a:r>
              <a:rPr lang="es-EC" dirty="0"/>
              <a:t>son los extremos del cromosoma.</a:t>
            </a:r>
          </a:p>
          <a:p>
            <a:r>
              <a:rPr lang="es-EC" dirty="0">
                <a:solidFill>
                  <a:srgbClr val="FF0000"/>
                </a:solidFill>
              </a:rPr>
              <a:t>Las cromatinas.- </a:t>
            </a:r>
            <a:r>
              <a:rPr lang="es-EC" dirty="0"/>
              <a:t>son dos cada cromátida es una molécula de ADN.</a:t>
            </a:r>
          </a:p>
        </p:txBody>
      </p:sp>
      <p:sp>
        <p:nvSpPr>
          <p:cNvPr id="4" name="Rectángulo: esquinas redondeadas 3">
            <a:extLst>
              <a:ext uri="{FF2B5EF4-FFF2-40B4-BE49-F238E27FC236}">
                <a16:creationId xmlns:a16="http://schemas.microsoft.com/office/drawing/2014/main" id="{579DABA5-5408-4C35-B5CE-7D700F48296D}"/>
              </a:ext>
            </a:extLst>
          </p:cNvPr>
          <p:cNvSpPr/>
          <p:nvPr/>
        </p:nvSpPr>
        <p:spPr>
          <a:xfrm>
            <a:off x="1723292" y="773723"/>
            <a:ext cx="3352800" cy="784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CROMOSOMAS.</a:t>
            </a:r>
          </a:p>
        </p:txBody>
      </p:sp>
      <p:pic>
        <p:nvPicPr>
          <p:cNvPr id="4098" name="Picture 2" descr="BIOLOGIA SUPERIOR: LOS CROMOSOMAS">
            <a:extLst>
              <a:ext uri="{FF2B5EF4-FFF2-40B4-BE49-F238E27FC236}">
                <a16:creationId xmlns:a16="http://schemas.microsoft.com/office/drawing/2014/main" id="{9A8D307F-2446-4BE8-B891-055FD7E4D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843" y="2860431"/>
            <a:ext cx="3715849" cy="384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3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circle(in)">
                                      <p:cBhvr>
                                        <p:cTn id="36" dur="2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circle(in)">
                                      <p:cBhvr>
                                        <p:cTn id="41" dur="20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circle(in)">
                                      <p:cBhvr>
                                        <p:cTn id="46" dur="2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circle(in)">
                                      <p:cBhvr>
                                        <p:cTn id="51" dur="2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circle(in)">
                                      <p:cBhvr>
                                        <p:cTn id="56" dur="2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circle(in)">
                                      <p:cBhvr>
                                        <p:cTn id="6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E1D7D-90C7-496F-949F-F05F6D447F22}"/>
              </a:ext>
            </a:extLst>
          </p:cNvPr>
          <p:cNvSpPr>
            <a:spLocks noGrp="1"/>
          </p:cNvSpPr>
          <p:nvPr>
            <p:ph type="title"/>
          </p:nvPr>
        </p:nvSpPr>
        <p:spPr>
          <a:xfrm>
            <a:off x="1253922" y="5270774"/>
            <a:ext cx="4206460" cy="1387791"/>
          </a:xfrm>
        </p:spPr>
        <p:txBody>
          <a:bodyPr>
            <a:normAutofit/>
          </a:bodyPr>
          <a:lstStyle/>
          <a:p>
            <a:r>
              <a:rPr lang="es-EC" sz="2000" dirty="0"/>
              <a:t>Tiene 46 cromosomas</a:t>
            </a:r>
            <a:br>
              <a:rPr lang="es-EC" sz="2000" dirty="0"/>
            </a:br>
            <a:r>
              <a:rPr lang="es-EC" sz="2000" dirty="0"/>
              <a:t>Deriva de una célula somática</a:t>
            </a:r>
            <a:br>
              <a:rPr lang="es-EC" sz="2000" dirty="0"/>
            </a:br>
            <a:r>
              <a:rPr lang="es-EC" sz="2000" dirty="0"/>
              <a:t>Deriva de una Mitosis</a:t>
            </a:r>
          </a:p>
        </p:txBody>
      </p:sp>
      <p:sp>
        <p:nvSpPr>
          <p:cNvPr id="3" name="Marcador de contenido 2">
            <a:extLst>
              <a:ext uri="{FF2B5EF4-FFF2-40B4-BE49-F238E27FC236}">
                <a16:creationId xmlns:a16="http://schemas.microsoft.com/office/drawing/2014/main" id="{64831C10-212B-47CD-9DC9-EBB646C216D5}"/>
              </a:ext>
            </a:extLst>
          </p:cNvPr>
          <p:cNvSpPr>
            <a:spLocks noGrp="1"/>
          </p:cNvSpPr>
          <p:nvPr>
            <p:ph idx="1"/>
          </p:nvPr>
        </p:nvSpPr>
        <p:spPr>
          <a:xfrm>
            <a:off x="6635262" y="5270774"/>
            <a:ext cx="4845904" cy="1280891"/>
          </a:xfrm>
        </p:spPr>
        <p:txBody>
          <a:bodyPr/>
          <a:lstStyle/>
          <a:p>
            <a:pPr marL="0" indent="0">
              <a:buNone/>
            </a:pPr>
            <a:r>
              <a:rPr lang="es-EC" dirty="0"/>
              <a:t>Tiene 23 cromosomas</a:t>
            </a:r>
          </a:p>
          <a:p>
            <a:pPr marL="0" indent="0">
              <a:buNone/>
            </a:pPr>
            <a:r>
              <a:rPr lang="es-EC" dirty="0"/>
              <a:t>Deriva de una célula sexual</a:t>
            </a:r>
          </a:p>
          <a:p>
            <a:pPr marL="0" indent="0">
              <a:buNone/>
            </a:pPr>
            <a:r>
              <a:rPr lang="es-EC" dirty="0"/>
              <a:t>Deriva de una Meiosis.</a:t>
            </a:r>
          </a:p>
        </p:txBody>
      </p:sp>
      <p:sp>
        <p:nvSpPr>
          <p:cNvPr id="5" name="Rectángulo: esquinas redondeadas 4">
            <a:extLst>
              <a:ext uri="{FF2B5EF4-FFF2-40B4-BE49-F238E27FC236}">
                <a16:creationId xmlns:a16="http://schemas.microsoft.com/office/drawing/2014/main" id="{65BD5640-0EE0-488C-9DAF-F1C7A0322187}"/>
              </a:ext>
            </a:extLst>
          </p:cNvPr>
          <p:cNvSpPr/>
          <p:nvPr/>
        </p:nvSpPr>
        <p:spPr>
          <a:xfrm>
            <a:off x="1969477" y="532006"/>
            <a:ext cx="3540369" cy="890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CROMOSOMAS</a:t>
            </a:r>
          </a:p>
        </p:txBody>
      </p:sp>
      <p:sp>
        <p:nvSpPr>
          <p:cNvPr id="6" name="Rectángulo: esquinas redondeadas 5">
            <a:extLst>
              <a:ext uri="{FF2B5EF4-FFF2-40B4-BE49-F238E27FC236}">
                <a16:creationId xmlns:a16="http://schemas.microsoft.com/office/drawing/2014/main" id="{A94F640F-21A9-44B8-869E-82F406423A66}"/>
              </a:ext>
            </a:extLst>
          </p:cNvPr>
          <p:cNvSpPr/>
          <p:nvPr/>
        </p:nvSpPr>
        <p:spPr>
          <a:xfrm>
            <a:off x="1457739" y="1745208"/>
            <a:ext cx="3291636" cy="5382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CÉLULA DIPLOIDE</a:t>
            </a:r>
          </a:p>
        </p:txBody>
      </p:sp>
      <p:sp>
        <p:nvSpPr>
          <p:cNvPr id="7" name="Rectángulo: esquinas redondeadas 6">
            <a:extLst>
              <a:ext uri="{FF2B5EF4-FFF2-40B4-BE49-F238E27FC236}">
                <a16:creationId xmlns:a16="http://schemas.microsoft.com/office/drawing/2014/main" id="{E42BEF78-4EB2-45CC-8511-601A0B32588D}"/>
              </a:ext>
            </a:extLst>
          </p:cNvPr>
          <p:cNvSpPr/>
          <p:nvPr/>
        </p:nvSpPr>
        <p:spPr>
          <a:xfrm>
            <a:off x="6635262" y="1745208"/>
            <a:ext cx="3587261" cy="53824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CÉLULA HAPLOIDE</a:t>
            </a:r>
          </a:p>
        </p:txBody>
      </p:sp>
      <p:pic>
        <p:nvPicPr>
          <p:cNvPr id="5122" name="Picture 2" descr="11 *SNERVIOS">
            <a:extLst>
              <a:ext uri="{FF2B5EF4-FFF2-40B4-BE49-F238E27FC236}">
                <a16:creationId xmlns:a16="http://schemas.microsoft.com/office/drawing/2014/main" id="{9BE86B2D-6587-4473-B711-C5D5B3FD6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922" y="2582548"/>
            <a:ext cx="3614671" cy="20499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spermatozoide: funciones, partes, ciclo de vida">
            <a:extLst>
              <a:ext uri="{FF2B5EF4-FFF2-40B4-BE49-F238E27FC236}">
                <a16:creationId xmlns:a16="http://schemas.microsoft.com/office/drawing/2014/main" id="{553CB8A5-BD96-462A-9006-A907D2BF3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878" y="2489354"/>
            <a:ext cx="334464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fill="hold"/>
                                        <p:tgtEl>
                                          <p:spTgt spid="5122"/>
                                        </p:tgtEl>
                                        <p:attrNameLst>
                                          <p:attrName>ppt_x</p:attrName>
                                        </p:attrNameLst>
                                      </p:cBhvr>
                                      <p:tavLst>
                                        <p:tav tm="0">
                                          <p:val>
                                            <p:strVal val="#ppt_x"/>
                                          </p:val>
                                        </p:tav>
                                        <p:tav tm="100000">
                                          <p:val>
                                            <p:strVal val="#ppt_x"/>
                                          </p:val>
                                        </p:tav>
                                      </p:tavLst>
                                    </p:anim>
                                    <p:anim calcmode="lin" valueType="num">
                                      <p:cBhvr additive="base">
                                        <p:cTn id="2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1000"/>
                                        <p:tgtEl>
                                          <p:spTgt spid="5124"/>
                                        </p:tgtEl>
                                      </p:cBhvr>
                                    </p:animEffect>
                                    <p:anim calcmode="lin" valueType="num">
                                      <p:cBhvr>
                                        <p:cTn id="29" dur="1000" fill="hold"/>
                                        <p:tgtEl>
                                          <p:spTgt spid="5124"/>
                                        </p:tgtEl>
                                        <p:attrNameLst>
                                          <p:attrName>ppt_x</p:attrName>
                                        </p:attrNameLst>
                                      </p:cBhvr>
                                      <p:tavLst>
                                        <p:tav tm="0">
                                          <p:val>
                                            <p:strVal val="#ppt_x"/>
                                          </p:val>
                                        </p:tav>
                                        <p:tav tm="100000">
                                          <p:val>
                                            <p:strVal val="#ppt_x"/>
                                          </p:val>
                                        </p:tav>
                                      </p:tavLst>
                                    </p:anim>
                                    <p:anim calcmode="lin" valueType="num">
                                      <p:cBhvr>
                                        <p:cTn id="30"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arn(inVertic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arn(inVertical)">
                                      <p:cBhvr>
                                        <p:cTn id="5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252F6-2139-497A-A5FA-C0291227B500}"/>
              </a:ext>
            </a:extLst>
          </p:cNvPr>
          <p:cNvSpPr>
            <a:spLocks noGrp="1"/>
          </p:cNvSpPr>
          <p:nvPr>
            <p:ph type="title"/>
          </p:nvPr>
        </p:nvSpPr>
        <p:spPr>
          <a:xfrm>
            <a:off x="2592925" y="0"/>
            <a:ext cx="8911687" cy="375138"/>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648AA03B-C84A-45A1-A429-3DF106044358}"/>
              </a:ext>
            </a:extLst>
          </p:cNvPr>
          <p:cNvSpPr>
            <a:spLocks noGrp="1"/>
          </p:cNvSpPr>
          <p:nvPr>
            <p:ph idx="1"/>
          </p:nvPr>
        </p:nvSpPr>
        <p:spPr>
          <a:xfrm>
            <a:off x="2589212" y="5536082"/>
            <a:ext cx="8915400" cy="375139"/>
          </a:xfrm>
        </p:spPr>
        <p:txBody>
          <a:bodyPr/>
          <a:lstStyle/>
          <a:p>
            <a:endParaRPr lang="es-EC" dirty="0"/>
          </a:p>
        </p:txBody>
      </p:sp>
      <p:sp>
        <p:nvSpPr>
          <p:cNvPr id="4" name="Rectángulo: esquinas redondeadas 3">
            <a:extLst>
              <a:ext uri="{FF2B5EF4-FFF2-40B4-BE49-F238E27FC236}">
                <a16:creationId xmlns:a16="http://schemas.microsoft.com/office/drawing/2014/main" id="{E5652D6D-FA37-43EB-9E75-257D09C9D838}"/>
              </a:ext>
            </a:extLst>
          </p:cNvPr>
          <p:cNvSpPr/>
          <p:nvPr/>
        </p:nvSpPr>
        <p:spPr>
          <a:xfrm>
            <a:off x="2227385" y="782656"/>
            <a:ext cx="3868615" cy="890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CROMOSOMAS</a:t>
            </a:r>
          </a:p>
        </p:txBody>
      </p:sp>
      <p:pic>
        <p:nvPicPr>
          <p:cNvPr id="6146" name="Picture 2" descr="Clasificación morfológica de los cromosomas | La guía de Biología">
            <a:extLst>
              <a:ext uri="{FF2B5EF4-FFF2-40B4-BE49-F238E27FC236}">
                <a16:creationId xmlns:a16="http://schemas.microsoft.com/office/drawing/2014/main" id="{594A4573-24C1-4AEB-8DB6-EBA4B6FF1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84" y="1881808"/>
            <a:ext cx="8894527" cy="46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B1095-8DD9-48F3-A598-573E258650D5}"/>
              </a:ext>
            </a:extLst>
          </p:cNvPr>
          <p:cNvSpPr>
            <a:spLocks noGrp="1"/>
          </p:cNvSpPr>
          <p:nvPr>
            <p:ph type="title"/>
          </p:nvPr>
        </p:nvSpPr>
        <p:spPr>
          <a:xfrm>
            <a:off x="1781908" y="624110"/>
            <a:ext cx="328246" cy="5729798"/>
          </a:xfrm>
        </p:spPr>
        <p:txBody>
          <a:bodyPr>
            <a:normAutofit fontScale="90000"/>
          </a:bodyPr>
          <a:lstStyle/>
          <a:p>
            <a:r>
              <a:rPr lang="es-EC" dirty="0">
                <a:solidFill>
                  <a:srgbClr val="FF0000"/>
                </a:solidFill>
              </a:rPr>
              <a:t>PERMEAVILIDA</a:t>
            </a:r>
          </a:p>
        </p:txBody>
      </p:sp>
      <p:sp>
        <p:nvSpPr>
          <p:cNvPr id="3" name="Marcador de contenido 2">
            <a:extLst>
              <a:ext uri="{FF2B5EF4-FFF2-40B4-BE49-F238E27FC236}">
                <a16:creationId xmlns:a16="http://schemas.microsoft.com/office/drawing/2014/main" id="{B8DCD49D-F531-491D-B030-79C9BE239F21}"/>
              </a:ext>
            </a:extLst>
          </p:cNvPr>
          <p:cNvSpPr>
            <a:spLocks noGrp="1"/>
          </p:cNvSpPr>
          <p:nvPr>
            <p:ph idx="1"/>
          </p:nvPr>
        </p:nvSpPr>
        <p:spPr>
          <a:xfrm flipV="1">
            <a:off x="2589212" y="6857999"/>
            <a:ext cx="8915400" cy="45719"/>
          </a:xfrm>
        </p:spPr>
        <p:txBody>
          <a:bodyPr>
            <a:normAutofit fontScale="25000" lnSpcReduction="20000"/>
          </a:bodyPr>
          <a:lstStyle/>
          <a:p>
            <a:endParaRPr lang="es-EC" dirty="0"/>
          </a:p>
        </p:txBody>
      </p:sp>
      <p:sp>
        <p:nvSpPr>
          <p:cNvPr id="6" name="Flecha: a la derecha 5">
            <a:extLst>
              <a:ext uri="{FF2B5EF4-FFF2-40B4-BE49-F238E27FC236}">
                <a16:creationId xmlns:a16="http://schemas.microsoft.com/office/drawing/2014/main" id="{A74EF660-3014-4DF4-8224-690562ABDD6C}"/>
              </a:ext>
            </a:extLst>
          </p:cNvPr>
          <p:cNvSpPr/>
          <p:nvPr/>
        </p:nvSpPr>
        <p:spPr>
          <a:xfrm>
            <a:off x="2682516" y="3137452"/>
            <a:ext cx="843101" cy="563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Ósmosis | CK-12 Foundation">
            <a:extLst>
              <a:ext uri="{FF2B5EF4-FFF2-40B4-BE49-F238E27FC236}">
                <a16:creationId xmlns:a16="http://schemas.microsoft.com/office/drawing/2014/main" id="{1EDA345F-D24E-48C8-BDCE-6F3A29695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822" y="766976"/>
            <a:ext cx="6215270" cy="539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5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5EC11-A377-4D92-BB87-1C854C4078E4}"/>
              </a:ext>
            </a:extLst>
          </p:cNvPr>
          <p:cNvSpPr>
            <a:spLocks noGrp="1"/>
          </p:cNvSpPr>
          <p:nvPr>
            <p:ph type="title"/>
          </p:nvPr>
        </p:nvSpPr>
        <p:spPr>
          <a:xfrm>
            <a:off x="2592925" y="157164"/>
            <a:ext cx="8911687" cy="114300"/>
          </a:xfrm>
        </p:spPr>
        <p:txBody>
          <a:bodyPr>
            <a:normAutofit fontScale="90000"/>
          </a:bodyPr>
          <a:lstStyle/>
          <a:p>
            <a:r>
              <a:rPr lang="es-EC" dirty="0"/>
              <a:t> </a:t>
            </a:r>
          </a:p>
        </p:txBody>
      </p:sp>
      <p:sp>
        <p:nvSpPr>
          <p:cNvPr id="3" name="Marcador de contenido 2">
            <a:extLst>
              <a:ext uri="{FF2B5EF4-FFF2-40B4-BE49-F238E27FC236}">
                <a16:creationId xmlns:a16="http://schemas.microsoft.com/office/drawing/2014/main" id="{EBD5DBDC-9571-47B9-998B-434AA38BF703}"/>
              </a:ext>
            </a:extLst>
          </p:cNvPr>
          <p:cNvSpPr>
            <a:spLocks noGrp="1"/>
          </p:cNvSpPr>
          <p:nvPr>
            <p:ph idx="1"/>
          </p:nvPr>
        </p:nvSpPr>
        <p:spPr>
          <a:xfrm>
            <a:off x="2589212" y="6329362"/>
            <a:ext cx="8915400" cy="371473"/>
          </a:xfrm>
        </p:spPr>
        <p:txBody>
          <a:bodyPr/>
          <a:lstStyle/>
          <a:p>
            <a:endParaRPr lang="es-EC" dirty="0"/>
          </a:p>
        </p:txBody>
      </p:sp>
      <p:sp>
        <p:nvSpPr>
          <p:cNvPr id="4" name="Rectángulo: esquinas redondeadas 3">
            <a:extLst>
              <a:ext uri="{FF2B5EF4-FFF2-40B4-BE49-F238E27FC236}">
                <a16:creationId xmlns:a16="http://schemas.microsoft.com/office/drawing/2014/main" id="{011BB3DD-9C9F-4460-8035-02E97CD46933}"/>
              </a:ext>
            </a:extLst>
          </p:cNvPr>
          <p:cNvSpPr/>
          <p:nvPr/>
        </p:nvSpPr>
        <p:spPr>
          <a:xfrm>
            <a:off x="1731962" y="625371"/>
            <a:ext cx="2431359" cy="6429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Reseña Histórica</a:t>
            </a:r>
          </a:p>
        </p:txBody>
      </p:sp>
      <p:sp>
        <p:nvSpPr>
          <p:cNvPr id="5" name="Elipse 4">
            <a:extLst>
              <a:ext uri="{FF2B5EF4-FFF2-40B4-BE49-F238E27FC236}">
                <a16:creationId xmlns:a16="http://schemas.microsoft.com/office/drawing/2014/main" id="{B7E2BA90-44CE-43CA-BEE1-33ED71CEF659}"/>
              </a:ext>
            </a:extLst>
          </p:cNvPr>
          <p:cNvSpPr/>
          <p:nvPr/>
        </p:nvSpPr>
        <p:spPr>
          <a:xfrm>
            <a:off x="571501" y="2057401"/>
            <a:ext cx="7186612" cy="1371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Observo por primera vez en microscopio un pedazo de corcho y visualizo unos espacios que parecían celdas</a:t>
            </a:r>
          </a:p>
        </p:txBody>
      </p:sp>
      <p:pic>
        <p:nvPicPr>
          <p:cNvPr id="1026" name="Picture 2" descr="Biografía de Robert Hooke contemporáneo de Isaac Newton y de Cristopher Wren">
            <a:extLst>
              <a:ext uri="{FF2B5EF4-FFF2-40B4-BE49-F238E27FC236}">
                <a16:creationId xmlns:a16="http://schemas.microsoft.com/office/drawing/2014/main" id="{4B84B104-A019-477F-A6B0-BBC35F0C5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2" y="4100512"/>
            <a:ext cx="1714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bert Hooke Microscope">
            <a:extLst>
              <a:ext uri="{FF2B5EF4-FFF2-40B4-BE49-F238E27FC236}">
                <a16:creationId xmlns:a16="http://schemas.microsoft.com/office/drawing/2014/main" id="{2134E73C-285F-4392-84D6-6F48A951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4033837"/>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bert Hook | Ask A Biologist">
            <a:extLst>
              <a:ext uri="{FF2B5EF4-FFF2-40B4-BE49-F238E27FC236}">
                <a16:creationId xmlns:a16="http://schemas.microsoft.com/office/drawing/2014/main" id="{BAD501EB-7377-46A2-8119-3C760C311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7" y="4100512"/>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ografía de Zacharias Janssen - Mundo Microscopio">
            <a:extLst>
              <a:ext uri="{FF2B5EF4-FFF2-40B4-BE49-F238E27FC236}">
                <a16:creationId xmlns:a16="http://schemas.microsoft.com/office/drawing/2014/main" id="{8A03DE51-09C0-42D3-B85B-B6D550C1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086" y="1393031"/>
            <a:ext cx="1971675" cy="2324100"/>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C8C20F57-B4AF-4C9B-A4BB-6ABC56D50914}"/>
              </a:ext>
            </a:extLst>
          </p:cNvPr>
          <p:cNvSpPr/>
          <p:nvPr/>
        </p:nvSpPr>
        <p:spPr>
          <a:xfrm>
            <a:off x="8815388" y="4100512"/>
            <a:ext cx="3171825" cy="771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u="none" strike="noStrike" dirty="0" err="1">
                <a:solidFill>
                  <a:schemeClr val="bg1"/>
                </a:solidFill>
                <a:effectLst/>
                <a:latin typeface="Roboto" panose="02000000000000000000" pitchFamily="2" charset="0"/>
              </a:rPr>
              <a:t>zacharias</a:t>
            </a:r>
            <a:r>
              <a:rPr lang="es-EC" b="0" i="0" u="none" strike="noStrike" dirty="0">
                <a:solidFill>
                  <a:schemeClr val="bg1"/>
                </a:solidFill>
                <a:effectLst/>
                <a:latin typeface="Roboto" panose="02000000000000000000" pitchFamily="2" charset="0"/>
              </a:rPr>
              <a:t> </a:t>
            </a:r>
            <a:r>
              <a:rPr lang="es-EC" b="1" i="1" u="none" strike="noStrike" dirty="0" err="1">
                <a:solidFill>
                  <a:schemeClr val="bg1"/>
                </a:solidFill>
                <a:effectLst/>
                <a:latin typeface="Roboto" panose="02000000000000000000" pitchFamily="2" charset="0"/>
              </a:rPr>
              <a:t>janssen</a:t>
            </a:r>
            <a:endParaRPr lang="es-EC" dirty="0">
              <a:solidFill>
                <a:schemeClr val="bg1"/>
              </a:solidFill>
            </a:endParaRPr>
          </a:p>
        </p:txBody>
      </p:sp>
      <p:sp>
        <p:nvSpPr>
          <p:cNvPr id="7" name="Elipse 6">
            <a:extLst>
              <a:ext uri="{FF2B5EF4-FFF2-40B4-BE49-F238E27FC236}">
                <a16:creationId xmlns:a16="http://schemas.microsoft.com/office/drawing/2014/main" id="{A8E13297-BF56-480B-B70B-656B3AF0E58F}"/>
              </a:ext>
            </a:extLst>
          </p:cNvPr>
          <p:cNvSpPr/>
          <p:nvPr/>
        </p:nvSpPr>
        <p:spPr>
          <a:xfrm>
            <a:off x="4929810" y="1393031"/>
            <a:ext cx="2597426" cy="642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Robert Hooke:</a:t>
            </a:r>
          </a:p>
        </p:txBody>
      </p:sp>
      <p:sp>
        <p:nvSpPr>
          <p:cNvPr id="9" name="Elipse 8">
            <a:extLst>
              <a:ext uri="{FF2B5EF4-FFF2-40B4-BE49-F238E27FC236}">
                <a16:creationId xmlns:a16="http://schemas.microsoft.com/office/drawing/2014/main" id="{5FA92E75-1434-430B-8AAE-7335F16F23B1}"/>
              </a:ext>
            </a:extLst>
          </p:cNvPr>
          <p:cNvSpPr/>
          <p:nvPr/>
        </p:nvSpPr>
        <p:spPr>
          <a:xfrm>
            <a:off x="7241498" y="1860949"/>
            <a:ext cx="1049311" cy="371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1665</a:t>
            </a:r>
          </a:p>
        </p:txBody>
      </p:sp>
      <p:sp>
        <p:nvSpPr>
          <p:cNvPr id="10" name="Elipse 9">
            <a:extLst>
              <a:ext uri="{FF2B5EF4-FFF2-40B4-BE49-F238E27FC236}">
                <a16:creationId xmlns:a16="http://schemas.microsoft.com/office/drawing/2014/main" id="{1A9CF9FE-5E15-4E11-9CFE-D5EFCEADB3E8}"/>
              </a:ext>
            </a:extLst>
          </p:cNvPr>
          <p:cNvSpPr/>
          <p:nvPr/>
        </p:nvSpPr>
        <p:spPr>
          <a:xfrm>
            <a:off x="10297957" y="4914433"/>
            <a:ext cx="1019331" cy="479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1590</a:t>
            </a:r>
          </a:p>
        </p:txBody>
      </p:sp>
    </p:spTree>
    <p:extLst>
      <p:ext uri="{BB962C8B-B14F-4D97-AF65-F5344CB8AC3E}">
        <p14:creationId xmlns:p14="http://schemas.microsoft.com/office/powerpoint/2010/main" val="21204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2000"/>
                                        <p:tgtEl>
                                          <p:spTgt spid="1028"/>
                                        </p:tgtEl>
                                      </p:cBhvr>
                                    </p:animEffect>
                                    <p:anim calcmode="lin" valueType="num">
                                      <p:cBhvr>
                                        <p:cTn id="42" dur="2000" fill="hold"/>
                                        <p:tgtEl>
                                          <p:spTgt spid="1028"/>
                                        </p:tgtEl>
                                        <p:attrNameLst>
                                          <p:attrName>ppt_w</p:attrName>
                                        </p:attrNameLst>
                                      </p:cBhvr>
                                      <p:tavLst>
                                        <p:tav tm="0" fmla="#ppt_w*sin(2.5*pi*$)">
                                          <p:val>
                                            <p:fltVal val="0"/>
                                          </p:val>
                                        </p:tav>
                                        <p:tav tm="100000">
                                          <p:val>
                                            <p:fltVal val="1"/>
                                          </p:val>
                                        </p:tav>
                                      </p:tavLst>
                                    </p:anim>
                                    <p:anim calcmode="lin" valueType="num">
                                      <p:cBhvr>
                                        <p:cTn id="43"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barn(inVertical)">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32"/>
                                        </p:tgtEl>
                                        <p:attrNameLst>
                                          <p:attrName>style.visibility</p:attrName>
                                        </p:attrNameLst>
                                      </p:cBhvr>
                                      <p:to>
                                        <p:strVal val="visible"/>
                                      </p:to>
                                    </p:set>
                                    <p:anim calcmode="lin" valueType="num">
                                      <p:cBhvr additive="base">
                                        <p:cTn id="58" dur="500" fill="hold"/>
                                        <p:tgtEl>
                                          <p:spTgt spid="1032"/>
                                        </p:tgtEl>
                                        <p:attrNameLst>
                                          <p:attrName>ppt_x</p:attrName>
                                        </p:attrNameLst>
                                      </p:cBhvr>
                                      <p:tavLst>
                                        <p:tav tm="0">
                                          <p:val>
                                            <p:strVal val="#ppt_x"/>
                                          </p:val>
                                        </p:tav>
                                        <p:tav tm="100000">
                                          <p:val>
                                            <p:strVal val="#ppt_x"/>
                                          </p:val>
                                        </p:tav>
                                      </p:tavLst>
                                    </p:anim>
                                    <p:anim calcmode="lin" valueType="num">
                                      <p:cBhvr additive="base">
                                        <p:cTn id="5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6E0E7-475B-4113-A705-B09A35DB60BD}"/>
              </a:ext>
            </a:extLst>
          </p:cNvPr>
          <p:cNvSpPr>
            <a:spLocks noGrp="1"/>
          </p:cNvSpPr>
          <p:nvPr>
            <p:ph type="title"/>
          </p:nvPr>
        </p:nvSpPr>
        <p:spPr>
          <a:xfrm>
            <a:off x="1355078" y="1781908"/>
            <a:ext cx="4998830" cy="1784981"/>
          </a:xfrm>
        </p:spPr>
        <p:txBody>
          <a:bodyPr>
            <a:normAutofit fontScale="90000"/>
          </a:bodyPr>
          <a:lstStyle/>
          <a:p>
            <a:pPr marL="457200" indent="-457200">
              <a:buFont typeface="Wingdings" panose="05000000000000000000" pitchFamily="2" charset="2"/>
              <a:buChar char="q"/>
            </a:pPr>
            <a:r>
              <a:rPr lang="es-EC" sz="3100" dirty="0"/>
              <a:t>Trasporte pasivo.</a:t>
            </a:r>
            <a:br>
              <a:rPr lang="es-EC" sz="3100" dirty="0"/>
            </a:br>
            <a:br>
              <a:rPr lang="es-EC" sz="3100" dirty="0"/>
            </a:br>
            <a:r>
              <a:rPr lang="es-EC" sz="3100" dirty="0"/>
              <a:t>No gasta Energía</a:t>
            </a:r>
            <a:br>
              <a:rPr lang="es-EC" sz="3100" dirty="0"/>
            </a:br>
            <a:r>
              <a:rPr lang="es-EC" sz="3100" dirty="0"/>
              <a:t>Favorece la gradiente</a:t>
            </a:r>
            <a:br>
              <a:rPr lang="es-EC" dirty="0"/>
            </a:br>
            <a:endParaRPr lang="es-EC" dirty="0"/>
          </a:p>
        </p:txBody>
      </p:sp>
      <p:sp>
        <p:nvSpPr>
          <p:cNvPr id="3" name="Marcador de contenido 2">
            <a:extLst>
              <a:ext uri="{FF2B5EF4-FFF2-40B4-BE49-F238E27FC236}">
                <a16:creationId xmlns:a16="http://schemas.microsoft.com/office/drawing/2014/main" id="{65AEF135-7110-4B7B-9EB7-E50D93E16352}"/>
              </a:ext>
            </a:extLst>
          </p:cNvPr>
          <p:cNvSpPr>
            <a:spLocks noGrp="1"/>
          </p:cNvSpPr>
          <p:nvPr>
            <p:ph idx="1"/>
          </p:nvPr>
        </p:nvSpPr>
        <p:spPr>
          <a:xfrm>
            <a:off x="4501662" y="6380146"/>
            <a:ext cx="6096000" cy="255116"/>
          </a:xfrm>
        </p:spPr>
        <p:txBody>
          <a:bodyPr>
            <a:normAutofit fontScale="70000" lnSpcReduction="20000"/>
          </a:bodyPr>
          <a:lstStyle/>
          <a:p>
            <a:endParaRPr lang="es-EC" dirty="0"/>
          </a:p>
        </p:txBody>
      </p:sp>
      <p:sp>
        <p:nvSpPr>
          <p:cNvPr id="4" name="Rectángulo: esquinas redondeadas 3">
            <a:extLst>
              <a:ext uri="{FF2B5EF4-FFF2-40B4-BE49-F238E27FC236}">
                <a16:creationId xmlns:a16="http://schemas.microsoft.com/office/drawing/2014/main" id="{2108DE44-DEE1-41AA-8126-7C978BB9AAF1}"/>
              </a:ext>
            </a:extLst>
          </p:cNvPr>
          <p:cNvSpPr/>
          <p:nvPr/>
        </p:nvSpPr>
        <p:spPr>
          <a:xfrm>
            <a:off x="1875693" y="682867"/>
            <a:ext cx="3292655" cy="7280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lumMod val="95000"/>
                    <a:lumOff val="5000"/>
                  </a:schemeClr>
                </a:solidFill>
                <a:latin typeface="Arial" panose="020B0604020202020204" pitchFamily="34" charset="0"/>
                <a:cs typeface="Arial" panose="020B0604020202020204" pitchFamily="34" charset="0"/>
              </a:rPr>
              <a:t>TRASPORTE</a:t>
            </a:r>
            <a:r>
              <a:rPr lang="es-EC" dirty="0">
                <a:latin typeface="Arial" panose="020B0604020202020204" pitchFamily="34" charset="0"/>
                <a:cs typeface="Arial" panose="020B0604020202020204" pitchFamily="34" charset="0"/>
              </a:rPr>
              <a:t>.</a:t>
            </a:r>
          </a:p>
        </p:txBody>
      </p:sp>
      <p:sp>
        <p:nvSpPr>
          <p:cNvPr id="5" name="Rectángulo 4">
            <a:extLst>
              <a:ext uri="{FF2B5EF4-FFF2-40B4-BE49-F238E27FC236}">
                <a16:creationId xmlns:a16="http://schemas.microsoft.com/office/drawing/2014/main" id="{A348E2E9-40C5-4258-A620-58939AD730FD}"/>
              </a:ext>
            </a:extLst>
          </p:cNvPr>
          <p:cNvSpPr/>
          <p:nvPr/>
        </p:nvSpPr>
        <p:spPr>
          <a:xfrm>
            <a:off x="1355078" y="3771902"/>
            <a:ext cx="4823791" cy="240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rgbClr val="0070C0"/>
                </a:solidFill>
              </a:rPr>
              <a:t>Difusión Simple.-</a:t>
            </a:r>
          </a:p>
          <a:p>
            <a:pPr algn="ctr"/>
            <a:r>
              <a:rPr lang="es-EC" sz="2000" dirty="0"/>
              <a:t>O2, CO2, H2O, OH y Ácidos Grasos</a:t>
            </a:r>
          </a:p>
          <a:p>
            <a:pPr algn="ctr"/>
            <a:endParaRPr lang="es-EC" sz="2000" dirty="0"/>
          </a:p>
          <a:p>
            <a:pPr algn="ctr"/>
            <a:r>
              <a:rPr lang="es-EC" sz="2000" dirty="0">
                <a:solidFill>
                  <a:srgbClr val="0070C0"/>
                </a:solidFill>
              </a:rPr>
              <a:t>Difusión facilitada.-</a:t>
            </a:r>
          </a:p>
          <a:p>
            <a:pPr algn="ctr"/>
            <a:r>
              <a:rPr lang="es-EC" sz="2000" dirty="0"/>
              <a:t>Glucosa , Aminoácidos , iones.</a:t>
            </a:r>
          </a:p>
        </p:txBody>
      </p:sp>
      <p:pic>
        <p:nvPicPr>
          <p:cNvPr id="2050" name="Picture 2" descr="Pin en Biologia molecular">
            <a:extLst>
              <a:ext uri="{FF2B5EF4-FFF2-40B4-BE49-F238E27FC236}">
                <a16:creationId xmlns:a16="http://schemas.microsoft.com/office/drawing/2014/main" id="{937E1DB8-6173-470A-82AE-DF5535AC3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870" y="1373804"/>
            <a:ext cx="5591100" cy="419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3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72960-EB5F-40ED-83A4-771B352C3953}"/>
              </a:ext>
            </a:extLst>
          </p:cNvPr>
          <p:cNvSpPr>
            <a:spLocks noGrp="1"/>
          </p:cNvSpPr>
          <p:nvPr>
            <p:ph type="title"/>
          </p:nvPr>
        </p:nvSpPr>
        <p:spPr>
          <a:xfrm>
            <a:off x="1554229" y="1566814"/>
            <a:ext cx="4869350" cy="1597142"/>
          </a:xfrm>
        </p:spPr>
        <p:txBody>
          <a:bodyPr>
            <a:normAutofit/>
          </a:bodyPr>
          <a:lstStyle/>
          <a:p>
            <a:r>
              <a:rPr lang="es-EC" sz="2400" dirty="0"/>
              <a:t>Trasporte Activo.</a:t>
            </a:r>
            <a:br>
              <a:rPr lang="es-EC" sz="2400" dirty="0"/>
            </a:br>
            <a:br>
              <a:rPr lang="es-EC" sz="2400" dirty="0"/>
            </a:br>
            <a:r>
              <a:rPr lang="es-EC" sz="2400" dirty="0"/>
              <a:t>Si gasta Energía</a:t>
            </a:r>
            <a:br>
              <a:rPr lang="es-EC" sz="2400" dirty="0"/>
            </a:br>
            <a:r>
              <a:rPr lang="es-EC" sz="2400" dirty="0"/>
              <a:t>En contra de la Gradiente.</a:t>
            </a:r>
          </a:p>
        </p:txBody>
      </p:sp>
      <p:sp>
        <p:nvSpPr>
          <p:cNvPr id="3" name="Marcador de contenido 2">
            <a:extLst>
              <a:ext uri="{FF2B5EF4-FFF2-40B4-BE49-F238E27FC236}">
                <a16:creationId xmlns:a16="http://schemas.microsoft.com/office/drawing/2014/main" id="{3E8982C0-ED49-47B7-A58B-DAE15E30D39D}"/>
              </a:ext>
            </a:extLst>
          </p:cNvPr>
          <p:cNvSpPr>
            <a:spLocks noGrp="1"/>
          </p:cNvSpPr>
          <p:nvPr>
            <p:ph idx="1"/>
          </p:nvPr>
        </p:nvSpPr>
        <p:spPr>
          <a:xfrm>
            <a:off x="10243930" y="5539408"/>
            <a:ext cx="1260682" cy="371813"/>
          </a:xfrm>
        </p:spPr>
        <p:txBody>
          <a:bodyPr/>
          <a:lstStyle/>
          <a:p>
            <a:endParaRPr lang="es-EC" dirty="0"/>
          </a:p>
        </p:txBody>
      </p:sp>
      <p:sp>
        <p:nvSpPr>
          <p:cNvPr id="4" name="Rectángulo: esquinas redondeadas 3">
            <a:extLst>
              <a:ext uri="{FF2B5EF4-FFF2-40B4-BE49-F238E27FC236}">
                <a16:creationId xmlns:a16="http://schemas.microsoft.com/office/drawing/2014/main" id="{08098DF5-8470-40BE-BFAC-39E4DA78520A}"/>
              </a:ext>
            </a:extLst>
          </p:cNvPr>
          <p:cNvSpPr/>
          <p:nvPr/>
        </p:nvSpPr>
        <p:spPr>
          <a:xfrm>
            <a:off x="1881808" y="616480"/>
            <a:ext cx="3299791" cy="7288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solidFill>
                  <a:schemeClr val="tx1">
                    <a:lumMod val="85000"/>
                    <a:lumOff val="15000"/>
                  </a:schemeClr>
                </a:solidFill>
              </a:rPr>
              <a:t>Transporte</a:t>
            </a:r>
          </a:p>
        </p:txBody>
      </p:sp>
      <p:sp>
        <p:nvSpPr>
          <p:cNvPr id="5" name="Rectángulo: esquinas redondeadas 4">
            <a:extLst>
              <a:ext uri="{FF2B5EF4-FFF2-40B4-BE49-F238E27FC236}">
                <a16:creationId xmlns:a16="http://schemas.microsoft.com/office/drawing/2014/main" id="{FB2FAE19-484C-4872-8EC9-BC4834396D36}"/>
              </a:ext>
            </a:extLst>
          </p:cNvPr>
          <p:cNvSpPr/>
          <p:nvPr/>
        </p:nvSpPr>
        <p:spPr>
          <a:xfrm>
            <a:off x="1311965" y="3915508"/>
            <a:ext cx="4214191" cy="24618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FF0000"/>
                </a:solidFill>
              </a:rPr>
              <a:t>Bombas.-</a:t>
            </a:r>
          </a:p>
          <a:p>
            <a:pPr algn="ctr"/>
            <a:r>
              <a:rPr lang="es-EC" dirty="0"/>
              <a:t>Sodio ,Potasio</a:t>
            </a:r>
          </a:p>
          <a:p>
            <a:pPr algn="ctr"/>
            <a:endParaRPr lang="es-EC" dirty="0"/>
          </a:p>
          <a:p>
            <a:pPr algn="ctr"/>
            <a:r>
              <a:rPr lang="es-EC" dirty="0">
                <a:solidFill>
                  <a:srgbClr val="FF0000"/>
                </a:solidFill>
              </a:rPr>
              <a:t>Masas.-</a:t>
            </a:r>
          </a:p>
          <a:p>
            <a:pPr algn="ctr"/>
            <a:r>
              <a:rPr lang="es-EC" dirty="0"/>
              <a:t>Endocitosis, Fagocitosis.</a:t>
            </a:r>
          </a:p>
        </p:txBody>
      </p:sp>
      <p:pic>
        <p:nvPicPr>
          <p:cNvPr id="3074" name="Picture 2" descr="BIOLOGIA: Mecanismo de transporte activo.">
            <a:extLst>
              <a:ext uri="{FF2B5EF4-FFF2-40B4-BE49-F238E27FC236}">
                <a16:creationId xmlns:a16="http://schemas.microsoft.com/office/drawing/2014/main" id="{BF900BD0-C63E-4853-8E00-0F5D7D1B3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946779"/>
            <a:ext cx="48768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ansporte celular - Wikipedia, la enciclopedia libre">
            <a:extLst>
              <a:ext uri="{FF2B5EF4-FFF2-40B4-BE49-F238E27FC236}">
                <a16:creationId xmlns:a16="http://schemas.microsoft.com/office/drawing/2014/main" id="{607355EE-7AAD-4C19-AD97-79E77247C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337" y="4231745"/>
            <a:ext cx="4291218" cy="21456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a:extLst>
              <a:ext uri="{FF2B5EF4-FFF2-40B4-BE49-F238E27FC236}">
                <a16:creationId xmlns:a16="http://schemas.microsoft.com/office/drawing/2014/main" id="{96D469C4-7932-47A7-BD36-64CA3C8CEBEA}"/>
              </a:ext>
            </a:extLst>
          </p:cNvPr>
          <p:cNvCxnSpPr/>
          <p:nvPr/>
        </p:nvCxnSpPr>
        <p:spPr>
          <a:xfrm flipV="1">
            <a:off x="4081670" y="2597426"/>
            <a:ext cx="2341909" cy="200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33E201F-61E0-46F7-80FC-A862068581F2}"/>
              </a:ext>
            </a:extLst>
          </p:cNvPr>
          <p:cNvCxnSpPr/>
          <p:nvPr/>
        </p:nvCxnSpPr>
        <p:spPr>
          <a:xfrm>
            <a:off x="3988904" y="5539408"/>
            <a:ext cx="31142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8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74"/>
                                        </p:tgtEl>
                                        <p:attrNameLst>
                                          <p:attrName>style.visibility</p:attrName>
                                        </p:attrNameLst>
                                      </p:cBhvr>
                                      <p:to>
                                        <p:strVal val="visible"/>
                                      </p:to>
                                    </p:set>
                                    <p:animEffect transition="in" filter="barn(inVertical)">
                                      <p:cBhvr>
                                        <p:cTn id="46" dur="500"/>
                                        <p:tgtEl>
                                          <p:spTgt spid="307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076"/>
                                        </p:tgtEl>
                                        <p:attrNameLst>
                                          <p:attrName>style.visibility</p:attrName>
                                        </p:attrNameLst>
                                      </p:cBhvr>
                                      <p:to>
                                        <p:strVal val="visible"/>
                                      </p:to>
                                    </p:set>
                                    <p:animEffect transition="in" filter="barn(inVertical)">
                                      <p:cBhvr>
                                        <p:cTn id="5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1E8E0-67C6-4108-AA42-9533142B0367}"/>
              </a:ext>
            </a:extLst>
          </p:cNvPr>
          <p:cNvSpPr>
            <a:spLocks noGrp="1"/>
          </p:cNvSpPr>
          <p:nvPr>
            <p:ph type="title"/>
          </p:nvPr>
        </p:nvSpPr>
        <p:spPr/>
        <p:txBody>
          <a:bodyPr/>
          <a:lstStyle/>
          <a:p>
            <a:endParaRPr lang="es-EC"/>
          </a:p>
        </p:txBody>
      </p:sp>
      <p:pic>
        <p:nvPicPr>
          <p:cNvPr id="4" name="Imagen 4">
            <a:extLst>
              <a:ext uri="{FF2B5EF4-FFF2-40B4-BE49-F238E27FC236}">
                <a16:creationId xmlns:a16="http://schemas.microsoft.com/office/drawing/2014/main" id="{958B59B0-7DCE-B060-29FC-9C939B2B123F}"/>
              </a:ext>
            </a:extLst>
          </p:cNvPr>
          <p:cNvPicPr>
            <a:picLocks noGrp="1" noChangeAspect="1"/>
          </p:cNvPicPr>
          <p:nvPr>
            <p:ph idx="1"/>
          </p:nvPr>
        </p:nvPicPr>
        <p:blipFill>
          <a:blip r:embed="rId2"/>
          <a:stretch>
            <a:fillRect/>
          </a:stretch>
        </p:blipFill>
        <p:spPr>
          <a:xfrm>
            <a:off x="6051549" y="2855598"/>
            <a:ext cx="1990725" cy="2333625"/>
          </a:xfrm>
        </p:spPr>
      </p:pic>
    </p:spTree>
    <p:extLst>
      <p:ext uri="{BB962C8B-B14F-4D97-AF65-F5344CB8AC3E}">
        <p14:creationId xmlns:p14="http://schemas.microsoft.com/office/powerpoint/2010/main" val="1737482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DED30-D5DD-4075-9885-00DA4CB69C8E}"/>
              </a:ext>
            </a:extLst>
          </p:cNvPr>
          <p:cNvSpPr>
            <a:spLocks noGrp="1"/>
          </p:cNvSpPr>
          <p:nvPr>
            <p:ph type="title"/>
          </p:nvPr>
        </p:nvSpPr>
        <p:spPr/>
        <p:txBody>
          <a:bodyPr/>
          <a:lstStyle/>
          <a:p>
            <a:r>
              <a:rPr lang="es-EC" dirty="0"/>
              <a:t>CELULA PROCARIOTA.</a:t>
            </a:r>
          </a:p>
        </p:txBody>
      </p:sp>
      <p:sp>
        <p:nvSpPr>
          <p:cNvPr id="3" name="Marcador de contenido 2">
            <a:extLst>
              <a:ext uri="{FF2B5EF4-FFF2-40B4-BE49-F238E27FC236}">
                <a16:creationId xmlns:a16="http://schemas.microsoft.com/office/drawing/2014/main" id="{51A30912-3DB3-4E92-AE38-CBDD7D7C2BBE}"/>
              </a:ext>
            </a:extLst>
          </p:cNvPr>
          <p:cNvSpPr>
            <a:spLocks noGrp="1"/>
          </p:cNvSpPr>
          <p:nvPr>
            <p:ph idx="1"/>
          </p:nvPr>
        </p:nvSpPr>
        <p:spPr>
          <a:xfrm>
            <a:off x="2589212" y="2133600"/>
            <a:ext cx="14862942" cy="3549302"/>
          </a:xfrm>
        </p:spPr>
        <p:txBody>
          <a:bodyPr/>
          <a:lstStyle/>
          <a:p>
            <a:r>
              <a:rPr lang="es-EC" dirty="0"/>
              <a:t>BACTERIAS</a:t>
            </a:r>
          </a:p>
        </p:txBody>
      </p:sp>
      <p:pic>
        <p:nvPicPr>
          <p:cNvPr id="1028" name="Picture 4" descr="Bacteria | NHGRI">
            <a:extLst>
              <a:ext uri="{FF2B5EF4-FFF2-40B4-BE49-F238E27FC236}">
                <a16:creationId xmlns:a16="http://schemas.microsoft.com/office/drawing/2014/main" id="{F9771947-D3C4-491C-84E7-5E8993E45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099" y="2395538"/>
            <a:ext cx="3683977" cy="344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6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C0EC3-5354-47B7-B6C6-112E203BC363}"/>
              </a:ext>
            </a:extLst>
          </p:cNvPr>
          <p:cNvSpPr>
            <a:spLocks noGrp="1"/>
          </p:cNvSpPr>
          <p:nvPr>
            <p:ph type="title"/>
          </p:nvPr>
        </p:nvSpPr>
        <p:spPr>
          <a:xfrm>
            <a:off x="2592925" y="0"/>
            <a:ext cx="8911687" cy="213807"/>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093AE0BF-076B-470F-AA4D-490467E133A9}"/>
              </a:ext>
            </a:extLst>
          </p:cNvPr>
          <p:cNvSpPr>
            <a:spLocks noGrp="1"/>
          </p:cNvSpPr>
          <p:nvPr>
            <p:ph idx="1"/>
          </p:nvPr>
        </p:nvSpPr>
        <p:spPr>
          <a:xfrm>
            <a:off x="2589212" y="6351116"/>
            <a:ext cx="8915400" cy="213807"/>
          </a:xfrm>
        </p:spPr>
        <p:txBody>
          <a:bodyPr>
            <a:normAutofit fontScale="55000" lnSpcReduction="20000"/>
          </a:bodyPr>
          <a:lstStyle/>
          <a:p>
            <a:endParaRPr lang="es-EC" dirty="0"/>
          </a:p>
        </p:txBody>
      </p:sp>
      <p:sp>
        <p:nvSpPr>
          <p:cNvPr id="4" name="Rectángulo: esquinas redondeadas 3">
            <a:extLst>
              <a:ext uri="{FF2B5EF4-FFF2-40B4-BE49-F238E27FC236}">
                <a16:creationId xmlns:a16="http://schemas.microsoft.com/office/drawing/2014/main" id="{2971373B-09EF-4EEF-8A07-B982D92C541E}"/>
              </a:ext>
            </a:extLst>
          </p:cNvPr>
          <p:cNvSpPr/>
          <p:nvPr/>
        </p:nvSpPr>
        <p:spPr>
          <a:xfrm>
            <a:off x="1899138" y="675862"/>
            <a:ext cx="2790093" cy="6228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DEFINICION.</a:t>
            </a:r>
          </a:p>
        </p:txBody>
      </p:sp>
      <p:sp>
        <p:nvSpPr>
          <p:cNvPr id="5" name="Rectángulo: esquinas redondeadas 4">
            <a:extLst>
              <a:ext uri="{FF2B5EF4-FFF2-40B4-BE49-F238E27FC236}">
                <a16:creationId xmlns:a16="http://schemas.microsoft.com/office/drawing/2014/main" id="{EC74418D-8D6A-49C6-A574-DE268570D882}"/>
              </a:ext>
            </a:extLst>
          </p:cNvPr>
          <p:cNvSpPr/>
          <p:nvPr/>
        </p:nvSpPr>
        <p:spPr>
          <a:xfrm>
            <a:off x="1863969" y="1568101"/>
            <a:ext cx="5650524" cy="1568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Son células procariotas (menos evolucionadas)</a:t>
            </a:r>
          </a:p>
          <a:p>
            <a:r>
              <a:rPr lang="es-EC" dirty="0"/>
              <a:t>Carece de organización nuclear, </a:t>
            </a:r>
            <a:r>
              <a:rPr lang="es-EC" dirty="0" err="1"/>
              <a:t>organelas</a:t>
            </a:r>
            <a:r>
              <a:rPr lang="es-EC" dirty="0"/>
              <a:t>.</a:t>
            </a:r>
          </a:p>
          <a:p>
            <a:r>
              <a:rPr lang="es-EC" dirty="0"/>
              <a:t>Posee Ribosomas 70s (</a:t>
            </a:r>
            <a:r>
              <a:rPr lang="es-EC" dirty="0" err="1"/>
              <a:t>Organoides</a:t>
            </a:r>
            <a:r>
              <a:rPr lang="es-EC" dirty="0"/>
              <a:t>).</a:t>
            </a:r>
          </a:p>
          <a:p>
            <a:r>
              <a:rPr lang="es-EC" dirty="0"/>
              <a:t>Con ADN circular y sin proteínas </a:t>
            </a:r>
            <a:r>
              <a:rPr lang="es-EC" dirty="0" err="1"/>
              <a:t>histonicas</a:t>
            </a:r>
            <a:r>
              <a:rPr lang="es-EC" dirty="0"/>
              <a:t> presentes en el citoplasma (Nucleoide)</a:t>
            </a:r>
          </a:p>
        </p:txBody>
      </p:sp>
      <p:sp>
        <p:nvSpPr>
          <p:cNvPr id="6" name="Rectángulo: esquinas redondeadas 5">
            <a:extLst>
              <a:ext uri="{FF2B5EF4-FFF2-40B4-BE49-F238E27FC236}">
                <a16:creationId xmlns:a16="http://schemas.microsoft.com/office/drawing/2014/main" id="{B073EB05-6ECA-4677-80C3-AD6FB3B02FCF}"/>
              </a:ext>
            </a:extLst>
          </p:cNvPr>
          <p:cNvSpPr/>
          <p:nvPr/>
        </p:nvSpPr>
        <p:spPr>
          <a:xfrm>
            <a:off x="1899139" y="3330704"/>
            <a:ext cx="2951158" cy="7156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CLASIFICACION</a:t>
            </a:r>
          </a:p>
        </p:txBody>
      </p:sp>
      <p:sp>
        <p:nvSpPr>
          <p:cNvPr id="7" name="Rectángulo: esquinas redondeadas 6">
            <a:extLst>
              <a:ext uri="{FF2B5EF4-FFF2-40B4-BE49-F238E27FC236}">
                <a16:creationId xmlns:a16="http://schemas.microsoft.com/office/drawing/2014/main" id="{A11EE01E-FE2C-4D44-ADE5-F4844326808C}"/>
              </a:ext>
            </a:extLst>
          </p:cNvPr>
          <p:cNvSpPr/>
          <p:nvPr/>
        </p:nvSpPr>
        <p:spPr>
          <a:xfrm>
            <a:off x="1899138" y="4240824"/>
            <a:ext cx="5462954" cy="2324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EUBACTERIAS</a:t>
            </a:r>
          </a:p>
          <a:p>
            <a:r>
              <a:rPr lang="es-EC" dirty="0"/>
              <a:t>Bacterias </a:t>
            </a:r>
          </a:p>
          <a:p>
            <a:r>
              <a:rPr lang="es-EC" dirty="0"/>
              <a:t>Cianobacterias</a:t>
            </a:r>
          </a:p>
          <a:p>
            <a:r>
              <a:rPr lang="es-EC" dirty="0"/>
              <a:t>ARQUEBACTERIAS.</a:t>
            </a:r>
          </a:p>
          <a:p>
            <a:r>
              <a:rPr lang="es-EC" dirty="0" err="1"/>
              <a:t>Termoacidofilas</a:t>
            </a:r>
            <a:r>
              <a:rPr lang="es-EC" dirty="0"/>
              <a:t> extremas</a:t>
            </a:r>
          </a:p>
          <a:p>
            <a:r>
              <a:rPr lang="es-EC" dirty="0"/>
              <a:t>Metanógenas</a:t>
            </a:r>
          </a:p>
          <a:p>
            <a:r>
              <a:rPr lang="es-EC" dirty="0" err="1"/>
              <a:t>Holafilas</a:t>
            </a:r>
            <a:r>
              <a:rPr lang="es-EC" dirty="0"/>
              <a:t> extremas</a:t>
            </a:r>
          </a:p>
        </p:txBody>
      </p:sp>
    </p:spTree>
    <p:extLst>
      <p:ext uri="{BB962C8B-B14F-4D97-AF65-F5344CB8AC3E}">
        <p14:creationId xmlns:p14="http://schemas.microsoft.com/office/powerpoint/2010/main" val="5685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F4BCA-C036-4C39-8749-50A53D5206B5}"/>
              </a:ext>
            </a:extLst>
          </p:cNvPr>
          <p:cNvSpPr>
            <a:spLocks noGrp="1"/>
          </p:cNvSpPr>
          <p:nvPr>
            <p:ph type="title"/>
          </p:nvPr>
        </p:nvSpPr>
        <p:spPr>
          <a:xfrm>
            <a:off x="2592925" y="231670"/>
            <a:ext cx="8911687" cy="158262"/>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12577D39-C94F-4BD5-B007-C146E68777D9}"/>
              </a:ext>
            </a:extLst>
          </p:cNvPr>
          <p:cNvSpPr>
            <a:spLocks noGrp="1"/>
          </p:cNvSpPr>
          <p:nvPr>
            <p:ph idx="1"/>
          </p:nvPr>
        </p:nvSpPr>
        <p:spPr>
          <a:xfrm>
            <a:off x="2589212" y="5931876"/>
            <a:ext cx="8915400" cy="536191"/>
          </a:xfrm>
        </p:spPr>
        <p:txBody>
          <a:bodyPr/>
          <a:lstStyle/>
          <a:p>
            <a:endParaRPr lang="es-EC" dirty="0"/>
          </a:p>
        </p:txBody>
      </p:sp>
      <p:sp>
        <p:nvSpPr>
          <p:cNvPr id="4" name="Rectángulo: esquinas redondeadas 3">
            <a:extLst>
              <a:ext uri="{FF2B5EF4-FFF2-40B4-BE49-F238E27FC236}">
                <a16:creationId xmlns:a16="http://schemas.microsoft.com/office/drawing/2014/main" id="{6FFF8140-D3B9-40A3-893C-61F58B7C4365}"/>
              </a:ext>
            </a:extLst>
          </p:cNvPr>
          <p:cNvSpPr/>
          <p:nvPr/>
        </p:nvSpPr>
        <p:spPr>
          <a:xfrm>
            <a:off x="1922584" y="715618"/>
            <a:ext cx="3915508" cy="8840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rPr>
              <a:t>ESTRUCTURA BACTERIANA.</a:t>
            </a:r>
          </a:p>
        </p:txBody>
      </p:sp>
      <p:sp>
        <p:nvSpPr>
          <p:cNvPr id="5" name="Rectángulo: esquinas redondeadas 4">
            <a:extLst>
              <a:ext uri="{FF2B5EF4-FFF2-40B4-BE49-F238E27FC236}">
                <a16:creationId xmlns:a16="http://schemas.microsoft.com/office/drawing/2014/main" id="{F9078B77-B63E-492B-A651-12570F19ECBC}"/>
              </a:ext>
            </a:extLst>
          </p:cNvPr>
          <p:cNvSpPr/>
          <p:nvPr/>
        </p:nvSpPr>
        <p:spPr>
          <a:xfrm>
            <a:off x="1755009" y="2208513"/>
            <a:ext cx="4753388" cy="372336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Para un mejor estudio la clasificamos: </a:t>
            </a:r>
          </a:p>
          <a:p>
            <a:pPr algn="ctr"/>
            <a:endParaRPr lang="es-EC" dirty="0"/>
          </a:p>
          <a:p>
            <a:pPr algn="ctr"/>
            <a:endParaRPr lang="es-EC" dirty="0"/>
          </a:p>
          <a:p>
            <a:pPr algn="ctr"/>
            <a:r>
              <a:rPr lang="es-EC" dirty="0"/>
              <a:t>Envoltura (</a:t>
            </a:r>
            <a:r>
              <a:rPr lang="es-EC" dirty="0">
                <a:solidFill>
                  <a:srgbClr val="C00000"/>
                </a:solidFill>
              </a:rPr>
              <a:t>Cápsula y Pared Celular</a:t>
            </a:r>
            <a:r>
              <a:rPr lang="es-EC" dirty="0"/>
              <a:t>)</a:t>
            </a:r>
          </a:p>
          <a:p>
            <a:pPr algn="ctr"/>
            <a:endParaRPr lang="es-EC" dirty="0"/>
          </a:p>
          <a:p>
            <a:pPr algn="ctr"/>
            <a:r>
              <a:rPr lang="es-EC" dirty="0"/>
              <a:t>Membrana celular (</a:t>
            </a:r>
            <a:r>
              <a:rPr lang="es-EC" dirty="0">
                <a:solidFill>
                  <a:srgbClr val="C00000"/>
                </a:solidFill>
              </a:rPr>
              <a:t>Plasmática</a:t>
            </a:r>
            <a:r>
              <a:rPr lang="es-EC" dirty="0"/>
              <a:t>).</a:t>
            </a:r>
          </a:p>
          <a:p>
            <a:pPr algn="ctr"/>
            <a:endParaRPr lang="es-EC" dirty="0"/>
          </a:p>
          <a:p>
            <a:pPr algn="ctr"/>
            <a:r>
              <a:rPr lang="es-EC" dirty="0"/>
              <a:t>Citoplasma </a:t>
            </a:r>
          </a:p>
          <a:p>
            <a:pPr algn="ctr"/>
            <a:endParaRPr lang="es-EC" dirty="0"/>
          </a:p>
          <a:p>
            <a:pPr algn="ctr"/>
            <a:r>
              <a:rPr lang="es-EC" dirty="0"/>
              <a:t>Nucleoide.</a:t>
            </a:r>
          </a:p>
        </p:txBody>
      </p:sp>
      <p:pic>
        <p:nvPicPr>
          <p:cNvPr id="3074" name="Picture 2" descr="Bacterias - Concepto, tipos, estructura y ejemplos">
            <a:extLst>
              <a:ext uri="{FF2B5EF4-FFF2-40B4-BE49-F238E27FC236}">
                <a16:creationId xmlns:a16="http://schemas.microsoft.com/office/drawing/2014/main" id="{021870C8-B5F9-49A4-9F6B-379C8209C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702" y="1599705"/>
            <a:ext cx="4194409" cy="278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2000"/>
                                        <p:tgtEl>
                                          <p:spTgt spid="3074"/>
                                        </p:tgtEl>
                                      </p:cBhvr>
                                    </p:animEffect>
                                    <p:anim calcmode="lin" valueType="num">
                                      <p:cBhvr>
                                        <p:cTn id="32" dur="2000" fill="hold"/>
                                        <p:tgtEl>
                                          <p:spTgt spid="3074"/>
                                        </p:tgtEl>
                                        <p:attrNameLst>
                                          <p:attrName>ppt_w</p:attrName>
                                        </p:attrNameLst>
                                      </p:cBhvr>
                                      <p:tavLst>
                                        <p:tav tm="0" fmla="#ppt_w*sin(2.5*pi*$)">
                                          <p:val>
                                            <p:fltVal val="0"/>
                                          </p:val>
                                        </p:tav>
                                        <p:tav tm="100000">
                                          <p:val>
                                            <p:fltVal val="1"/>
                                          </p:val>
                                        </p:tav>
                                      </p:tavLst>
                                    </p:anim>
                                    <p:anim calcmode="lin" valueType="num">
                                      <p:cBhvr>
                                        <p:cTn id="33"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05803-C6E6-48F0-888E-2A69F8E12603}"/>
              </a:ext>
            </a:extLst>
          </p:cNvPr>
          <p:cNvSpPr>
            <a:spLocks noGrp="1"/>
          </p:cNvSpPr>
          <p:nvPr>
            <p:ph type="title"/>
          </p:nvPr>
        </p:nvSpPr>
        <p:spPr>
          <a:xfrm>
            <a:off x="2592925" y="211015"/>
            <a:ext cx="8911687" cy="164123"/>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59C93593-1CF5-430E-AC1D-BD9C256F381E}"/>
              </a:ext>
            </a:extLst>
          </p:cNvPr>
          <p:cNvSpPr>
            <a:spLocks noGrp="1"/>
          </p:cNvSpPr>
          <p:nvPr>
            <p:ph idx="1"/>
          </p:nvPr>
        </p:nvSpPr>
        <p:spPr>
          <a:xfrm>
            <a:off x="2589212" y="6482861"/>
            <a:ext cx="8915400" cy="164123"/>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BC46105D-D69A-47D9-9504-F16E6D8BFAFE}"/>
              </a:ext>
            </a:extLst>
          </p:cNvPr>
          <p:cNvSpPr/>
          <p:nvPr/>
        </p:nvSpPr>
        <p:spPr>
          <a:xfrm>
            <a:off x="3692770" y="859012"/>
            <a:ext cx="2424639" cy="860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PILI.</a:t>
            </a:r>
          </a:p>
          <a:p>
            <a:pPr algn="ctr"/>
            <a:r>
              <a:rPr lang="es-EC" sz="1200" dirty="0"/>
              <a:t>Echo de </a:t>
            </a:r>
            <a:r>
              <a:rPr lang="es-EC" sz="1200" dirty="0" err="1"/>
              <a:t>pilina</a:t>
            </a:r>
            <a:endParaRPr lang="es-EC" sz="1200" dirty="0"/>
          </a:p>
          <a:p>
            <a:pPr algn="ctr"/>
            <a:r>
              <a:rPr lang="es-EC" sz="1200" dirty="0"/>
              <a:t>Fijación entre bacterias</a:t>
            </a:r>
          </a:p>
        </p:txBody>
      </p:sp>
      <p:sp>
        <p:nvSpPr>
          <p:cNvPr id="5" name="Rectángulo: esquinas redondeadas 4">
            <a:extLst>
              <a:ext uri="{FF2B5EF4-FFF2-40B4-BE49-F238E27FC236}">
                <a16:creationId xmlns:a16="http://schemas.microsoft.com/office/drawing/2014/main" id="{E3A6B171-B74F-4930-9BA6-71B905654CA6}"/>
              </a:ext>
            </a:extLst>
          </p:cNvPr>
          <p:cNvSpPr/>
          <p:nvPr/>
        </p:nvSpPr>
        <p:spPr>
          <a:xfrm>
            <a:off x="785702" y="1829876"/>
            <a:ext cx="3329355" cy="860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Citoplasma:</a:t>
            </a:r>
          </a:p>
          <a:p>
            <a:pPr algn="ctr"/>
            <a:r>
              <a:rPr lang="es-EC" sz="1200" dirty="0"/>
              <a:t>Presenta abundantes ribosomas 70s, inclusiones citoplasmáticas, Puede presentar plásmidos.</a:t>
            </a:r>
          </a:p>
        </p:txBody>
      </p:sp>
      <p:sp>
        <p:nvSpPr>
          <p:cNvPr id="6" name="Rectángulo: esquinas redondeadas 5">
            <a:extLst>
              <a:ext uri="{FF2B5EF4-FFF2-40B4-BE49-F238E27FC236}">
                <a16:creationId xmlns:a16="http://schemas.microsoft.com/office/drawing/2014/main" id="{76882082-6BDF-4BCA-A2E5-9ECBF9B0CD22}"/>
              </a:ext>
            </a:extLst>
          </p:cNvPr>
          <p:cNvSpPr/>
          <p:nvPr/>
        </p:nvSpPr>
        <p:spPr>
          <a:xfrm>
            <a:off x="434011" y="3162397"/>
            <a:ext cx="3329355" cy="860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Nucleoide:</a:t>
            </a:r>
          </a:p>
          <a:p>
            <a:pPr algn="ctr"/>
            <a:r>
              <a:rPr lang="es-EC" sz="1200" dirty="0"/>
              <a:t>Esta en el citoplasma, consta de un ADN circular unido al repliegue de la membrana celular</a:t>
            </a:r>
          </a:p>
        </p:txBody>
      </p:sp>
      <p:sp>
        <p:nvSpPr>
          <p:cNvPr id="7" name="Rectángulo: esquinas redondeadas 6">
            <a:extLst>
              <a:ext uri="{FF2B5EF4-FFF2-40B4-BE49-F238E27FC236}">
                <a16:creationId xmlns:a16="http://schemas.microsoft.com/office/drawing/2014/main" id="{FDE4F9DB-3558-49E7-9D72-D464D4065B55}"/>
              </a:ext>
            </a:extLst>
          </p:cNvPr>
          <p:cNvSpPr/>
          <p:nvPr/>
        </p:nvSpPr>
        <p:spPr>
          <a:xfrm>
            <a:off x="7291245" y="651437"/>
            <a:ext cx="3681046" cy="867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Capsula.</a:t>
            </a:r>
          </a:p>
          <a:p>
            <a:pPr algn="ctr"/>
            <a:r>
              <a:rPr lang="es-EC" sz="1200" dirty="0"/>
              <a:t>Capa viscosa que rodea la pared celular, constituida por poli sacáridos escasos polipéptidos.</a:t>
            </a:r>
          </a:p>
          <a:p>
            <a:pPr algn="ctr"/>
            <a:r>
              <a:rPr lang="es-EC" sz="1200" dirty="0"/>
              <a:t>ACTIVIDAD PATOGENA</a:t>
            </a:r>
          </a:p>
        </p:txBody>
      </p:sp>
      <p:sp>
        <p:nvSpPr>
          <p:cNvPr id="8" name="Rectángulo: esquinas redondeadas 7">
            <a:extLst>
              <a:ext uri="{FF2B5EF4-FFF2-40B4-BE49-F238E27FC236}">
                <a16:creationId xmlns:a16="http://schemas.microsoft.com/office/drawing/2014/main" id="{82D07803-8C10-4B34-A3AC-D9C9F3FD43F4}"/>
              </a:ext>
            </a:extLst>
          </p:cNvPr>
          <p:cNvSpPr/>
          <p:nvPr/>
        </p:nvSpPr>
        <p:spPr>
          <a:xfrm>
            <a:off x="8309114" y="1695618"/>
            <a:ext cx="2981738" cy="867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1200" dirty="0"/>
              <a:t>Pared Celular:</a:t>
            </a:r>
          </a:p>
          <a:p>
            <a:pPr algn="ctr"/>
            <a:r>
              <a:rPr lang="es-EC" sz="1200" dirty="0" err="1"/>
              <a:t>Peptidoglucosa</a:t>
            </a:r>
            <a:r>
              <a:rPr lang="es-EC" sz="1200" dirty="0"/>
              <a:t> con canalículos ,brinda </a:t>
            </a:r>
            <a:r>
              <a:rPr lang="es-EC" sz="1200" dirty="0" err="1"/>
              <a:t>proteccion</a:t>
            </a:r>
            <a:r>
              <a:rPr lang="es-EC" sz="1200" dirty="0"/>
              <a:t> a la bacteria</a:t>
            </a:r>
          </a:p>
        </p:txBody>
      </p:sp>
      <p:sp>
        <p:nvSpPr>
          <p:cNvPr id="9" name="Rectángulo: esquinas redondeadas 8">
            <a:extLst>
              <a:ext uri="{FF2B5EF4-FFF2-40B4-BE49-F238E27FC236}">
                <a16:creationId xmlns:a16="http://schemas.microsoft.com/office/drawing/2014/main" id="{F5FBEDEE-8A79-4A76-8483-34CF34AB2AFF}"/>
              </a:ext>
            </a:extLst>
          </p:cNvPr>
          <p:cNvSpPr/>
          <p:nvPr/>
        </p:nvSpPr>
        <p:spPr>
          <a:xfrm>
            <a:off x="8387472" y="2799116"/>
            <a:ext cx="3493477" cy="867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Membrana Celular</a:t>
            </a:r>
          </a:p>
          <a:p>
            <a:pPr algn="ctr"/>
            <a:r>
              <a:rPr lang="es-EC" sz="1200" dirty="0"/>
              <a:t>De naturaleza </a:t>
            </a:r>
            <a:r>
              <a:rPr lang="es-EC" sz="1200" dirty="0" err="1"/>
              <a:t>fosfolipoprotoica</a:t>
            </a:r>
            <a:r>
              <a:rPr lang="es-EC" sz="1200" dirty="0"/>
              <a:t> con permeabilidad selectiva para trasporte de material.</a:t>
            </a:r>
          </a:p>
        </p:txBody>
      </p:sp>
      <p:pic>
        <p:nvPicPr>
          <p:cNvPr id="4100" name="Picture 4" descr="Célula procariota: características, partes, funciones, tipos">
            <a:extLst>
              <a:ext uri="{FF2B5EF4-FFF2-40B4-BE49-F238E27FC236}">
                <a16:creationId xmlns:a16="http://schemas.microsoft.com/office/drawing/2014/main" id="{9CD166F2-93C9-4E18-A86C-3BCF16AF3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165" y="2049306"/>
            <a:ext cx="3839428" cy="30085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a:extLst>
              <a:ext uri="{FF2B5EF4-FFF2-40B4-BE49-F238E27FC236}">
                <a16:creationId xmlns:a16="http://schemas.microsoft.com/office/drawing/2014/main" id="{9ADC9BD9-69C9-4A23-8F3F-92BECDC3B707}"/>
              </a:ext>
            </a:extLst>
          </p:cNvPr>
          <p:cNvCxnSpPr/>
          <p:nvPr/>
        </p:nvCxnSpPr>
        <p:spPr>
          <a:xfrm flipV="1">
            <a:off x="6599583" y="2318642"/>
            <a:ext cx="1616765" cy="822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6043E29C-8D11-47F1-94F2-96A8E9686148}"/>
              </a:ext>
            </a:extLst>
          </p:cNvPr>
          <p:cNvCxnSpPr/>
          <p:nvPr/>
        </p:nvCxnSpPr>
        <p:spPr>
          <a:xfrm flipV="1">
            <a:off x="6294783" y="1085042"/>
            <a:ext cx="996462" cy="1909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1728DD1-2E6E-439A-91FA-7DBA76B50288}"/>
              </a:ext>
            </a:extLst>
          </p:cNvPr>
          <p:cNvCxnSpPr>
            <a:endCxn id="4" idx="2"/>
          </p:cNvCxnSpPr>
          <p:nvPr/>
        </p:nvCxnSpPr>
        <p:spPr>
          <a:xfrm flipH="1" flipV="1">
            <a:off x="4905090" y="1719213"/>
            <a:ext cx="422286" cy="1224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F1B9C33-A1C3-41C5-90E4-0A65D110D59F}"/>
              </a:ext>
            </a:extLst>
          </p:cNvPr>
          <p:cNvCxnSpPr/>
          <p:nvPr/>
        </p:nvCxnSpPr>
        <p:spPr>
          <a:xfrm flipV="1">
            <a:off x="6793014" y="3140765"/>
            <a:ext cx="1465638" cy="29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9A4F7239-BD51-4C09-A0D8-152B7651064B}"/>
              </a:ext>
            </a:extLst>
          </p:cNvPr>
          <p:cNvCxnSpPr/>
          <p:nvPr/>
        </p:nvCxnSpPr>
        <p:spPr>
          <a:xfrm flipH="1" flipV="1">
            <a:off x="2589212" y="2729703"/>
            <a:ext cx="2543714" cy="1444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F895ECF6-D844-47EC-A9CF-D43E4F8563D1}"/>
              </a:ext>
            </a:extLst>
          </p:cNvPr>
          <p:cNvCxnSpPr/>
          <p:nvPr/>
        </p:nvCxnSpPr>
        <p:spPr>
          <a:xfrm flipH="1" flipV="1">
            <a:off x="3692770" y="4022599"/>
            <a:ext cx="1611280" cy="312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esquinas redondeadas 21">
            <a:extLst>
              <a:ext uri="{FF2B5EF4-FFF2-40B4-BE49-F238E27FC236}">
                <a16:creationId xmlns:a16="http://schemas.microsoft.com/office/drawing/2014/main" id="{38E44F76-EBA0-4C73-AF06-B46A441E9262}"/>
              </a:ext>
            </a:extLst>
          </p:cNvPr>
          <p:cNvSpPr/>
          <p:nvPr/>
        </p:nvSpPr>
        <p:spPr>
          <a:xfrm>
            <a:off x="8790695" y="4022599"/>
            <a:ext cx="2903380" cy="872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Flagelo:</a:t>
            </a:r>
          </a:p>
          <a:p>
            <a:pPr algn="ctr"/>
            <a:r>
              <a:rPr lang="es-EC" sz="1200" dirty="0"/>
              <a:t>Construido por cuerpo basal gancho y filamento tubuliforme proteico flagelina.</a:t>
            </a:r>
          </a:p>
        </p:txBody>
      </p:sp>
      <p:sp>
        <p:nvSpPr>
          <p:cNvPr id="23" name="Rectángulo: esquinas redondeadas 22">
            <a:extLst>
              <a:ext uri="{FF2B5EF4-FFF2-40B4-BE49-F238E27FC236}">
                <a16:creationId xmlns:a16="http://schemas.microsoft.com/office/drawing/2014/main" id="{F3B9D4A1-3B1C-4839-9C37-9B0A186094FC}"/>
              </a:ext>
            </a:extLst>
          </p:cNvPr>
          <p:cNvSpPr/>
          <p:nvPr/>
        </p:nvSpPr>
        <p:spPr>
          <a:xfrm>
            <a:off x="1245361" y="4405042"/>
            <a:ext cx="2687702" cy="872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Ribosomas:</a:t>
            </a:r>
          </a:p>
          <a:p>
            <a:pPr algn="ctr"/>
            <a:r>
              <a:rPr lang="es-EC" sz="1200" dirty="0"/>
              <a:t>Organelos encargados de la formación de proteínas</a:t>
            </a:r>
          </a:p>
        </p:txBody>
      </p:sp>
      <p:sp>
        <p:nvSpPr>
          <p:cNvPr id="24" name="Rectángulo: esquinas redondeadas 23">
            <a:extLst>
              <a:ext uri="{FF2B5EF4-FFF2-40B4-BE49-F238E27FC236}">
                <a16:creationId xmlns:a16="http://schemas.microsoft.com/office/drawing/2014/main" id="{AA765AB9-3C04-4A0E-858B-23710054E96B}"/>
              </a:ext>
            </a:extLst>
          </p:cNvPr>
          <p:cNvSpPr/>
          <p:nvPr/>
        </p:nvSpPr>
        <p:spPr>
          <a:xfrm>
            <a:off x="6599583" y="5438679"/>
            <a:ext cx="2981738" cy="1044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Plásmido:</a:t>
            </a:r>
          </a:p>
          <a:p>
            <a:pPr algn="ctr"/>
            <a:r>
              <a:rPr lang="es-EC" sz="1200" dirty="0"/>
              <a:t>Molécula de ADN circular independiente del ADN circular Bacteriano</a:t>
            </a:r>
          </a:p>
        </p:txBody>
      </p:sp>
      <p:sp>
        <p:nvSpPr>
          <p:cNvPr id="25" name="Rectángulo: esquinas redondeadas 24">
            <a:extLst>
              <a:ext uri="{FF2B5EF4-FFF2-40B4-BE49-F238E27FC236}">
                <a16:creationId xmlns:a16="http://schemas.microsoft.com/office/drawing/2014/main" id="{633B9933-A6E5-4750-9D4D-F3C1924C7670}"/>
              </a:ext>
            </a:extLst>
          </p:cNvPr>
          <p:cNvSpPr/>
          <p:nvPr/>
        </p:nvSpPr>
        <p:spPr>
          <a:xfrm>
            <a:off x="3485070" y="5396002"/>
            <a:ext cx="2498404" cy="1044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Mesosoma:</a:t>
            </a:r>
          </a:p>
          <a:p>
            <a:pPr algn="ctr"/>
            <a:r>
              <a:rPr lang="es-EC" sz="1200" dirty="0"/>
              <a:t>Son plegamientos de la Membrana celular que presentan enzimas y citocromos</a:t>
            </a:r>
          </a:p>
        </p:txBody>
      </p:sp>
      <p:cxnSp>
        <p:nvCxnSpPr>
          <p:cNvPr id="27" name="Conector recto de flecha 26">
            <a:extLst>
              <a:ext uri="{FF2B5EF4-FFF2-40B4-BE49-F238E27FC236}">
                <a16:creationId xmlns:a16="http://schemas.microsoft.com/office/drawing/2014/main" id="{52D8BB8D-BB77-4EA8-8F99-98FDCB7E48DF}"/>
              </a:ext>
            </a:extLst>
          </p:cNvPr>
          <p:cNvCxnSpPr>
            <a:endCxn id="23" idx="3"/>
          </p:cNvCxnSpPr>
          <p:nvPr/>
        </p:nvCxnSpPr>
        <p:spPr>
          <a:xfrm flipH="1">
            <a:off x="3933063" y="4526882"/>
            <a:ext cx="1808830" cy="31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40BB9D95-7ABE-4C1E-BF79-FC95996E785F}"/>
              </a:ext>
            </a:extLst>
          </p:cNvPr>
          <p:cNvCxnSpPr/>
          <p:nvPr/>
        </p:nvCxnSpPr>
        <p:spPr>
          <a:xfrm flipH="1">
            <a:off x="5544343" y="4277448"/>
            <a:ext cx="1055240" cy="1043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51F8D9E7-66F1-4F59-A0D1-9DF2C5E6F600}"/>
              </a:ext>
            </a:extLst>
          </p:cNvPr>
          <p:cNvCxnSpPr/>
          <p:nvPr/>
        </p:nvCxnSpPr>
        <p:spPr>
          <a:xfrm>
            <a:off x="7291245" y="4039173"/>
            <a:ext cx="368512" cy="135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032B2863-5034-4F21-B0EF-D3990F0B5B22}"/>
              </a:ext>
            </a:extLst>
          </p:cNvPr>
          <p:cNvCxnSpPr>
            <a:endCxn id="22" idx="1"/>
          </p:cNvCxnSpPr>
          <p:nvPr/>
        </p:nvCxnSpPr>
        <p:spPr>
          <a:xfrm flipV="1">
            <a:off x="7951304" y="4459045"/>
            <a:ext cx="839391" cy="13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8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2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ircle(in)">
                                      <p:cBhvr>
                                        <p:cTn id="77" dur="2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circle(in)">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barn(inVertical)">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circle(in)">
                                      <p:cBhvr>
                                        <p:cTn id="97" dur="2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arn(inVertical)">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circle(in)">
                                      <p:cBhvr>
                                        <p:cTn id="107" dur="20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barn(inVertical)">
                                      <p:cBhvr>
                                        <p:cTn id="1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2EFE8-11BE-4F2E-8250-43EE14229F58}"/>
              </a:ext>
            </a:extLst>
          </p:cNvPr>
          <p:cNvSpPr>
            <a:spLocks noGrp="1"/>
          </p:cNvSpPr>
          <p:nvPr>
            <p:ph type="title"/>
          </p:nvPr>
        </p:nvSpPr>
        <p:spPr>
          <a:xfrm>
            <a:off x="2592925" y="106018"/>
            <a:ext cx="8911687" cy="132522"/>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CF56EFC-E4FC-4AE8-8A9E-7F145BBFFDFD}"/>
              </a:ext>
            </a:extLst>
          </p:cNvPr>
          <p:cNvSpPr>
            <a:spLocks noGrp="1"/>
          </p:cNvSpPr>
          <p:nvPr>
            <p:ph idx="1"/>
          </p:nvPr>
        </p:nvSpPr>
        <p:spPr>
          <a:xfrm>
            <a:off x="2589212" y="6374296"/>
            <a:ext cx="8915400" cy="245164"/>
          </a:xfrm>
        </p:spPr>
        <p:txBody>
          <a:bodyPr>
            <a:normAutofit fontScale="62500" lnSpcReduction="20000"/>
          </a:bodyPr>
          <a:lstStyle/>
          <a:p>
            <a:endParaRPr lang="es-EC" dirty="0"/>
          </a:p>
        </p:txBody>
      </p:sp>
      <p:sp>
        <p:nvSpPr>
          <p:cNvPr id="4" name="Rectángulo: esquinas redondeadas 3">
            <a:extLst>
              <a:ext uri="{FF2B5EF4-FFF2-40B4-BE49-F238E27FC236}">
                <a16:creationId xmlns:a16="http://schemas.microsoft.com/office/drawing/2014/main" id="{49171ECA-F7A6-429F-A4D0-06F3226B0C0A}"/>
              </a:ext>
            </a:extLst>
          </p:cNvPr>
          <p:cNvSpPr/>
          <p:nvPr/>
        </p:nvSpPr>
        <p:spPr>
          <a:xfrm>
            <a:off x="2180492" y="656493"/>
            <a:ext cx="4525108" cy="6819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solidFill>
                  <a:schemeClr val="tx1"/>
                </a:solidFill>
              </a:rPr>
              <a:t>Clasificación por su forma</a:t>
            </a:r>
            <a:r>
              <a:rPr lang="es-EC" dirty="0"/>
              <a:t>.</a:t>
            </a:r>
          </a:p>
        </p:txBody>
      </p:sp>
      <p:pic>
        <p:nvPicPr>
          <p:cNvPr id="5122" name="Picture 2" descr="tipos de bacterias - Buscar con Google | Design thinking tools, Teaching  biology, My science project">
            <a:extLst>
              <a:ext uri="{FF2B5EF4-FFF2-40B4-BE49-F238E27FC236}">
                <a16:creationId xmlns:a16="http://schemas.microsoft.com/office/drawing/2014/main" id="{613351B4-27B2-45C7-BB93-162FC031F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58" y="1968551"/>
            <a:ext cx="5391852" cy="3669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rfología bacteriana Diagram | Quizlet">
            <a:extLst>
              <a:ext uri="{FF2B5EF4-FFF2-40B4-BE49-F238E27FC236}">
                <a16:creationId xmlns:a16="http://schemas.microsoft.com/office/drawing/2014/main" id="{6455B83E-9988-4F15-ABDC-371A2CC92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891" y="3387790"/>
            <a:ext cx="5745192" cy="323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80">
                                          <p:stCondLst>
                                            <p:cond delay="0"/>
                                          </p:stCondLst>
                                        </p:cTn>
                                        <p:tgtEl>
                                          <p:spTgt spid="1026"/>
                                        </p:tgtEl>
                                      </p:cBhvr>
                                    </p:animEffect>
                                    <p:anim calcmode="lin" valueType="num">
                                      <p:cBhvr>
                                        <p:cTn id="1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4" dur="26">
                                          <p:stCondLst>
                                            <p:cond delay="650"/>
                                          </p:stCondLst>
                                        </p:cTn>
                                        <p:tgtEl>
                                          <p:spTgt spid="1026"/>
                                        </p:tgtEl>
                                      </p:cBhvr>
                                      <p:to x="100000" y="60000"/>
                                    </p:animScale>
                                    <p:animScale>
                                      <p:cBhvr>
                                        <p:cTn id="25" dur="166" decel="50000">
                                          <p:stCondLst>
                                            <p:cond delay="676"/>
                                          </p:stCondLst>
                                        </p:cTn>
                                        <p:tgtEl>
                                          <p:spTgt spid="1026"/>
                                        </p:tgtEl>
                                      </p:cBhvr>
                                      <p:to x="100000" y="100000"/>
                                    </p:animScale>
                                    <p:animScale>
                                      <p:cBhvr>
                                        <p:cTn id="26" dur="26">
                                          <p:stCondLst>
                                            <p:cond delay="1312"/>
                                          </p:stCondLst>
                                        </p:cTn>
                                        <p:tgtEl>
                                          <p:spTgt spid="1026"/>
                                        </p:tgtEl>
                                      </p:cBhvr>
                                      <p:to x="100000" y="80000"/>
                                    </p:animScale>
                                    <p:animScale>
                                      <p:cBhvr>
                                        <p:cTn id="27" dur="166" decel="50000">
                                          <p:stCondLst>
                                            <p:cond delay="1338"/>
                                          </p:stCondLst>
                                        </p:cTn>
                                        <p:tgtEl>
                                          <p:spTgt spid="1026"/>
                                        </p:tgtEl>
                                      </p:cBhvr>
                                      <p:to x="100000" y="100000"/>
                                    </p:animScale>
                                    <p:animScale>
                                      <p:cBhvr>
                                        <p:cTn id="28" dur="26">
                                          <p:stCondLst>
                                            <p:cond delay="1642"/>
                                          </p:stCondLst>
                                        </p:cTn>
                                        <p:tgtEl>
                                          <p:spTgt spid="1026"/>
                                        </p:tgtEl>
                                      </p:cBhvr>
                                      <p:to x="100000" y="90000"/>
                                    </p:animScale>
                                    <p:animScale>
                                      <p:cBhvr>
                                        <p:cTn id="29" dur="166" decel="50000">
                                          <p:stCondLst>
                                            <p:cond delay="1668"/>
                                          </p:stCondLst>
                                        </p:cTn>
                                        <p:tgtEl>
                                          <p:spTgt spid="1026"/>
                                        </p:tgtEl>
                                      </p:cBhvr>
                                      <p:to x="100000" y="100000"/>
                                    </p:animScale>
                                    <p:animScale>
                                      <p:cBhvr>
                                        <p:cTn id="30" dur="26">
                                          <p:stCondLst>
                                            <p:cond delay="1808"/>
                                          </p:stCondLst>
                                        </p:cTn>
                                        <p:tgtEl>
                                          <p:spTgt spid="1026"/>
                                        </p:tgtEl>
                                      </p:cBhvr>
                                      <p:to x="100000" y="95000"/>
                                    </p:animScale>
                                    <p:animScale>
                                      <p:cBhvr>
                                        <p:cTn id="31"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98278-7925-4DA3-9269-2A8CF0B5163A}"/>
              </a:ext>
            </a:extLst>
          </p:cNvPr>
          <p:cNvSpPr>
            <a:spLocks noGrp="1"/>
          </p:cNvSpPr>
          <p:nvPr>
            <p:ph type="title"/>
          </p:nvPr>
        </p:nvSpPr>
        <p:spPr>
          <a:xfrm>
            <a:off x="1842054" y="624110"/>
            <a:ext cx="3591338" cy="754869"/>
          </a:xfrm>
        </p:spPr>
        <p:txBody>
          <a:bodyPr/>
          <a:lstStyle/>
          <a:p>
            <a:r>
              <a:rPr lang="es-EC" dirty="0"/>
              <a:t>Reproducción.</a:t>
            </a:r>
          </a:p>
        </p:txBody>
      </p:sp>
      <p:sp>
        <p:nvSpPr>
          <p:cNvPr id="3" name="Marcador de contenido 2">
            <a:extLst>
              <a:ext uri="{FF2B5EF4-FFF2-40B4-BE49-F238E27FC236}">
                <a16:creationId xmlns:a16="http://schemas.microsoft.com/office/drawing/2014/main" id="{A5B5B7D8-5FC0-4E9F-B819-6830E75B6D15}"/>
              </a:ext>
            </a:extLst>
          </p:cNvPr>
          <p:cNvSpPr>
            <a:spLocks noGrp="1"/>
          </p:cNvSpPr>
          <p:nvPr>
            <p:ph idx="1"/>
          </p:nvPr>
        </p:nvSpPr>
        <p:spPr/>
        <p:txBody>
          <a:bodyPr/>
          <a:lstStyle/>
          <a:p>
            <a:endParaRPr lang="es-EC"/>
          </a:p>
        </p:txBody>
      </p:sp>
      <p:pic>
        <p:nvPicPr>
          <p:cNvPr id="10242" name="Picture 2" descr="Descubre cómo REPRODUCEN las BACTERIAS - ¡¡RESUMEN + VÍDEOS!!">
            <a:extLst>
              <a:ext uri="{FF2B5EF4-FFF2-40B4-BE49-F238E27FC236}">
                <a16:creationId xmlns:a16="http://schemas.microsoft.com/office/drawing/2014/main" id="{5C06EF31-D6BB-4A8C-8AFB-D91E20271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05" y="1630018"/>
            <a:ext cx="8044068" cy="503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FBC54-A1B8-4B0B-B77F-A94B3829DA4A}"/>
              </a:ext>
            </a:extLst>
          </p:cNvPr>
          <p:cNvSpPr>
            <a:spLocks noGrp="1"/>
          </p:cNvSpPr>
          <p:nvPr>
            <p:ph type="title"/>
          </p:nvPr>
        </p:nvSpPr>
        <p:spPr>
          <a:xfrm>
            <a:off x="1749287" y="624110"/>
            <a:ext cx="7182679" cy="714360"/>
          </a:xfrm>
        </p:spPr>
        <p:txBody>
          <a:bodyPr/>
          <a:lstStyle/>
          <a:p>
            <a:r>
              <a:rPr lang="es-EC" dirty="0"/>
              <a:t>Conjugación Bacteriana.</a:t>
            </a:r>
          </a:p>
        </p:txBody>
      </p:sp>
      <p:pic>
        <p:nvPicPr>
          <p:cNvPr id="11266" name="Picture 2" descr="Pilus - Wikipedia, la enciclopedia libre">
            <a:extLst>
              <a:ext uri="{FF2B5EF4-FFF2-40B4-BE49-F238E27FC236}">
                <a16:creationId xmlns:a16="http://schemas.microsoft.com/office/drawing/2014/main" id="{33BB6946-F6F6-415B-A414-033CD400CB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9287" y="1806898"/>
            <a:ext cx="4717532" cy="42772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CC0C7D3C-5295-4EAA-8233-2F138AAFB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562" y="2372140"/>
            <a:ext cx="3994981" cy="2826325"/>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D01D7607-9775-4FD2-B30A-089AFCB0FF24}"/>
              </a:ext>
            </a:extLst>
          </p:cNvPr>
          <p:cNvSpPr/>
          <p:nvPr/>
        </p:nvSpPr>
        <p:spPr>
          <a:xfrm>
            <a:off x="8256104" y="5469160"/>
            <a:ext cx="2464904" cy="535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a:t>Echeri</a:t>
            </a:r>
            <a:r>
              <a:rPr lang="es-EC" dirty="0"/>
              <a:t>. </a:t>
            </a:r>
            <a:r>
              <a:rPr lang="es-EC" dirty="0" err="1"/>
              <a:t>coli</a:t>
            </a:r>
            <a:endParaRPr lang="es-EC" dirty="0"/>
          </a:p>
        </p:txBody>
      </p:sp>
    </p:spTree>
    <p:extLst>
      <p:ext uri="{BB962C8B-B14F-4D97-AF65-F5344CB8AC3E}">
        <p14:creationId xmlns:p14="http://schemas.microsoft.com/office/powerpoint/2010/main" val="212653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barn(inVertical)">
                                      <p:cBhvr>
                                        <p:cTn id="13" dur="5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circle(in)">
                                      <p:cBhvr>
                                        <p:cTn id="18" dur="20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9AAA4-52E3-4725-9E88-E00FA71408A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0FDFA7A-74FA-4C3E-96EA-127DFB8B1DEB}"/>
              </a:ext>
            </a:extLst>
          </p:cNvPr>
          <p:cNvSpPr>
            <a:spLocks noGrp="1"/>
          </p:cNvSpPr>
          <p:nvPr>
            <p:ph idx="1"/>
          </p:nvPr>
        </p:nvSpPr>
        <p:spPr/>
        <p:txBody>
          <a:bodyPr/>
          <a:lstStyle/>
          <a:p>
            <a:endParaRPr lang="es-EC" dirty="0"/>
          </a:p>
        </p:txBody>
      </p:sp>
      <p:sp>
        <p:nvSpPr>
          <p:cNvPr id="4" name="Rectángulo: esquinas redondeadas 3">
            <a:extLst>
              <a:ext uri="{FF2B5EF4-FFF2-40B4-BE49-F238E27FC236}">
                <a16:creationId xmlns:a16="http://schemas.microsoft.com/office/drawing/2014/main" id="{7969D544-A47D-4667-8CE7-FE950960AD4B}"/>
              </a:ext>
            </a:extLst>
          </p:cNvPr>
          <p:cNvSpPr/>
          <p:nvPr/>
        </p:nvSpPr>
        <p:spPr>
          <a:xfrm>
            <a:off x="1933731" y="624110"/>
            <a:ext cx="3507699" cy="754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a:t>Anton</a:t>
            </a:r>
            <a:r>
              <a:rPr lang="es-EC" dirty="0"/>
              <a:t> Van </a:t>
            </a:r>
            <a:r>
              <a:rPr lang="es-EC" dirty="0" err="1"/>
              <a:t>leeuwenhook</a:t>
            </a:r>
            <a:r>
              <a:rPr lang="es-EC" dirty="0"/>
              <a:t> </a:t>
            </a:r>
          </a:p>
        </p:txBody>
      </p:sp>
      <p:sp>
        <p:nvSpPr>
          <p:cNvPr id="5" name="Elipse 4">
            <a:extLst>
              <a:ext uri="{FF2B5EF4-FFF2-40B4-BE49-F238E27FC236}">
                <a16:creationId xmlns:a16="http://schemas.microsoft.com/office/drawing/2014/main" id="{AFFE8927-109D-44F7-A16A-B0920A9B8B44}"/>
              </a:ext>
            </a:extLst>
          </p:cNvPr>
          <p:cNvSpPr/>
          <p:nvPr/>
        </p:nvSpPr>
        <p:spPr>
          <a:xfrm>
            <a:off x="4699416" y="1264170"/>
            <a:ext cx="1484027" cy="343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1675</a:t>
            </a:r>
          </a:p>
        </p:txBody>
      </p:sp>
      <p:sp>
        <p:nvSpPr>
          <p:cNvPr id="6" name="Elipse 5">
            <a:extLst>
              <a:ext uri="{FF2B5EF4-FFF2-40B4-BE49-F238E27FC236}">
                <a16:creationId xmlns:a16="http://schemas.microsoft.com/office/drawing/2014/main" id="{2DFC149B-8564-4CD0-859D-7676A793ABFE}"/>
              </a:ext>
            </a:extLst>
          </p:cNvPr>
          <p:cNvSpPr/>
          <p:nvPr/>
        </p:nvSpPr>
        <p:spPr>
          <a:xfrm>
            <a:off x="687389" y="1852390"/>
            <a:ext cx="8180882" cy="1614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Perfecciono el microscopio, y alcanzó a mirar, células libres en una gota de agua que los llamo ANIMACULOS, que hoy en día sabemos que son los Protozoarios.</a:t>
            </a:r>
          </a:p>
        </p:txBody>
      </p:sp>
      <p:pic>
        <p:nvPicPr>
          <p:cNvPr id="7" name="Picture 6" descr="Cienciaes.com: El vendedor de paños y el mundo microscópico. Antonie van  Leeuwenhoek. | Podcasts de Ciencia">
            <a:extLst>
              <a:ext uri="{FF2B5EF4-FFF2-40B4-BE49-F238E27FC236}">
                <a16:creationId xmlns:a16="http://schemas.microsoft.com/office/drawing/2014/main" id="{6958866B-E979-4BC7-A69A-B831B753E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27" y="4016071"/>
            <a:ext cx="2910199" cy="21519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 comerciante que descubrió la vida microscópica | OpenMind">
            <a:extLst>
              <a:ext uri="{FF2B5EF4-FFF2-40B4-BE49-F238E27FC236}">
                <a16:creationId xmlns:a16="http://schemas.microsoft.com/office/drawing/2014/main" id="{70015FCE-49D3-4236-9A32-BE29D406C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268" y="4026217"/>
            <a:ext cx="35052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ton van leeuwenhoek descubrio la celula - Buscar con Google |  Microscopios, Celulas, Microbiología">
            <a:extLst>
              <a:ext uri="{FF2B5EF4-FFF2-40B4-BE49-F238E27FC236}">
                <a16:creationId xmlns:a16="http://schemas.microsoft.com/office/drawing/2014/main" id="{B39781A8-1E0A-480F-B02E-639332A1A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7110" y="3557588"/>
            <a:ext cx="2543176" cy="25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F34F2-C44D-40CD-8B04-A6C976599876}"/>
              </a:ext>
            </a:extLst>
          </p:cNvPr>
          <p:cNvSpPr>
            <a:spLocks noGrp="1"/>
          </p:cNvSpPr>
          <p:nvPr>
            <p:ph type="title"/>
          </p:nvPr>
        </p:nvSpPr>
        <p:spPr>
          <a:xfrm>
            <a:off x="2592925" y="0"/>
            <a:ext cx="8911687" cy="197708"/>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32B396FE-362C-4C64-BF33-87B8D1E6872C}"/>
              </a:ext>
            </a:extLst>
          </p:cNvPr>
          <p:cNvSpPr>
            <a:spLocks noGrp="1"/>
          </p:cNvSpPr>
          <p:nvPr>
            <p:ph idx="1"/>
          </p:nvPr>
        </p:nvSpPr>
        <p:spPr>
          <a:xfrm>
            <a:off x="2589212" y="6462584"/>
            <a:ext cx="8915400" cy="197708"/>
          </a:xfrm>
        </p:spPr>
        <p:txBody>
          <a:bodyPr>
            <a:normAutofit fontScale="40000" lnSpcReduction="20000"/>
          </a:bodyPr>
          <a:lstStyle/>
          <a:p>
            <a:endParaRPr lang="es-EC"/>
          </a:p>
        </p:txBody>
      </p:sp>
      <p:sp>
        <p:nvSpPr>
          <p:cNvPr id="6" name="Rectángulo: esquinas redondeadas 5">
            <a:extLst>
              <a:ext uri="{FF2B5EF4-FFF2-40B4-BE49-F238E27FC236}">
                <a16:creationId xmlns:a16="http://schemas.microsoft.com/office/drawing/2014/main" id="{3CBC8595-9BD8-4447-9D32-37888DDDCE83}"/>
              </a:ext>
            </a:extLst>
          </p:cNvPr>
          <p:cNvSpPr/>
          <p:nvPr/>
        </p:nvSpPr>
        <p:spPr>
          <a:xfrm>
            <a:off x="1902941" y="444843"/>
            <a:ext cx="3756454" cy="77435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Observaciones Bacterianas</a:t>
            </a:r>
          </a:p>
        </p:txBody>
      </p:sp>
      <p:sp>
        <p:nvSpPr>
          <p:cNvPr id="7" name="Rectángulo: esquinas redondeadas 6">
            <a:extLst>
              <a:ext uri="{FF2B5EF4-FFF2-40B4-BE49-F238E27FC236}">
                <a16:creationId xmlns:a16="http://schemas.microsoft.com/office/drawing/2014/main" id="{89D1ABCF-87A1-4F3B-BB04-F1CE52B9666A}"/>
              </a:ext>
            </a:extLst>
          </p:cNvPr>
          <p:cNvSpPr/>
          <p:nvPr/>
        </p:nvSpPr>
        <p:spPr>
          <a:xfrm>
            <a:off x="1447709" y="1398103"/>
            <a:ext cx="4856742" cy="20882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Como la resolución del ojo humano es inferior al tamaño de las bacterias, la  observación de esta se la realiza con Microscopio.</a:t>
            </a:r>
          </a:p>
          <a:p>
            <a:pPr algn="ctr"/>
            <a:r>
              <a:rPr lang="es-EC" dirty="0"/>
              <a:t>. En forma Directa (examen en Frasco).</a:t>
            </a:r>
          </a:p>
          <a:p>
            <a:pPr algn="ctr"/>
            <a:r>
              <a:rPr lang="es-EC" dirty="0"/>
              <a:t>. Tenciones Bacterianas (</a:t>
            </a:r>
            <a:r>
              <a:rPr lang="es-EC" dirty="0" err="1"/>
              <a:t>tencion</a:t>
            </a:r>
            <a:r>
              <a:rPr lang="es-EC" dirty="0"/>
              <a:t> Gran).</a:t>
            </a:r>
          </a:p>
        </p:txBody>
      </p:sp>
      <p:sp>
        <p:nvSpPr>
          <p:cNvPr id="8" name="Rectángulo: esquinas redondeadas 7">
            <a:extLst>
              <a:ext uri="{FF2B5EF4-FFF2-40B4-BE49-F238E27FC236}">
                <a16:creationId xmlns:a16="http://schemas.microsoft.com/office/drawing/2014/main" id="{8D86F1B9-4FC0-44AF-870B-DDA8F06747FD}"/>
              </a:ext>
            </a:extLst>
          </p:cNvPr>
          <p:cNvSpPr/>
          <p:nvPr/>
        </p:nvSpPr>
        <p:spPr>
          <a:xfrm>
            <a:off x="1902941" y="3724935"/>
            <a:ext cx="2710250" cy="4903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FF0000"/>
                </a:solidFill>
              </a:rPr>
              <a:t>Tinción </a:t>
            </a:r>
            <a:r>
              <a:rPr lang="es-EC" dirty="0" err="1">
                <a:solidFill>
                  <a:srgbClr val="FF0000"/>
                </a:solidFill>
              </a:rPr>
              <a:t>gram</a:t>
            </a:r>
            <a:endParaRPr lang="es-EC" dirty="0">
              <a:solidFill>
                <a:srgbClr val="FF0000"/>
              </a:solidFill>
            </a:endParaRPr>
          </a:p>
        </p:txBody>
      </p:sp>
      <p:sp>
        <p:nvSpPr>
          <p:cNvPr id="9" name="Rectángulo: esquinas redondeadas 8">
            <a:extLst>
              <a:ext uri="{FF2B5EF4-FFF2-40B4-BE49-F238E27FC236}">
                <a16:creationId xmlns:a16="http://schemas.microsoft.com/office/drawing/2014/main" id="{5EE16686-5047-4F7C-91E9-C5A4EF3378EC}"/>
              </a:ext>
            </a:extLst>
          </p:cNvPr>
          <p:cNvSpPr/>
          <p:nvPr/>
        </p:nvSpPr>
        <p:spPr>
          <a:xfrm>
            <a:off x="1447708" y="4324866"/>
            <a:ext cx="5377161" cy="20882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Tinción diferencial más importante y la más utilizada en microbiología.</a:t>
            </a:r>
          </a:p>
          <a:p>
            <a:pPr algn="ctr"/>
            <a:r>
              <a:rPr lang="es-EC" dirty="0"/>
              <a:t>Permite diferenciar y observarla forma de las bacterias, clasificándolas en dos grupos:</a:t>
            </a:r>
          </a:p>
          <a:p>
            <a:pPr algn="ctr"/>
            <a:r>
              <a:rPr lang="es-EC" dirty="0"/>
              <a:t>GRAM (+). Se tiñe de color violeta por poseer abundante </a:t>
            </a:r>
            <a:r>
              <a:rPr lang="es-EC" dirty="0" err="1"/>
              <a:t>Peptidoglucona</a:t>
            </a:r>
            <a:r>
              <a:rPr lang="es-EC" dirty="0"/>
              <a:t>.</a:t>
            </a:r>
          </a:p>
        </p:txBody>
      </p:sp>
      <p:pic>
        <p:nvPicPr>
          <p:cNvPr id="6146" name="Picture 2" descr="Células De Las Bacterias Que Encuentran Con El Microscopio Imagen de  archivo - Imagen de humano, gripe: 107153095">
            <a:extLst>
              <a:ext uri="{FF2B5EF4-FFF2-40B4-BE49-F238E27FC236}">
                <a16:creationId xmlns:a16="http://schemas.microsoft.com/office/drawing/2014/main" id="{7857FBF5-750D-4D7E-9156-0338016FD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978" y="750400"/>
            <a:ext cx="1861156" cy="16073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acterias Bajo Microscopio Foto de stock y más banco de imágenes de  Abstracto - iStock">
            <a:extLst>
              <a:ext uri="{FF2B5EF4-FFF2-40B4-BE49-F238E27FC236}">
                <a16:creationId xmlns:a16="http://schemas.microsoft.com/office/drawing/2014/main" id="{11EF5F60-2F8C-48C0-A5D6-34F0E7207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678" y="669161"/>
            <a:ext cx="1527865" cy="15278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nvoltura celular bacteriana - Wikipedia, la enciclopedia libre">
            <a:extLst>
              <a:ext uri="{FF2B5EF4-FFF2-40B4-BE49-F238E27FC236}">
                <a16:creationId xmlns:a16="http://schemas.microsoft.com/office/drawing/2014/main" id="{EE5CFCB6-7C04-49FE-AEEF-068B81646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978" y="2825198"/>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nvoltura celular bacteriana - Wikipedia, la enciclopedia libre">
            <a:extLst>
              <a:ext uri="{FF2B5EF4-FFF2-40B4-BE49-F238E27FC236}">
                <a16:creationId xmlns:a16="http://schemas.microsoft.com/office/drawing/2014/main" id="{1BE6F940-4172-4208-A8CC-B1DE7A31F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3678" y="2825198"/>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C7DB4EB2-0120-4985-AACA-395DCABE3175}"/>
              </a:ext>
            </a:extLst>
          </p:cNvPr>
          <p:cNvSpPr/>
          <p:nvPr/>
        </p:nvSpPr>
        <p:spPr>
          <a:xfrm>
            <a:off x="7032240" y="5699820"/>
            <a:ext cx="4655925" cy="632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GRAM (- ).- se tiñen de rojo por no poseer peptidoglucano.</a:t>
            </a:r>
          </a:p>
        </p:txBody>
      </p:sp>
      <p:sp>
        <p:nvSpPr>
          <p:cNvPr id="5" name="Rectángulo: esquinas redondeadas 4">
            <a:extLst>
              <a:ext uri="{FF2B5EF4-FFF2-40B4-BE49-F238E27FC236}">
                <a16:creationId xmlns:a16="http://schemas.microsoft.com/office/drawing/2014/main" id="{16B5A901-E165-42D9-9B4D-9126DA0726B5}"/>
              </a:ext>
            </a:extLst>
          </p:cNvPr>
          <p:cNvSpPr/>
          <p:nvPr/>
        </p:nvSpPr>
        <p:spPr>
          <a:xfrm>
            <a:off x="7178978" y="4920698"/>
            <a:ext cx="2181225" cy="632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NEUMOCOCO</a:t>
            </a:r>
          </a:p>
          <a:p>
            <a:pPr algn="ctr"/>
            <a:r>
              <a:rPr lang="es-EC" dirty="0"/>
              <a:t>neumonía</a:t>
            </a:r>
          </a:p>
        </p:txBody>
      </p:sp>
      <p:sp>
        <p:nvSpPr>
          <p:cNvPr id="10" name="Rectángulo: esquinas redondeadas 9">
            <a:extLst>
              <a:ext uri="{FF2B5EF4-FFF2-40B4-BE49-F238E27FC236}">
                <a16:creationId xmlns:a16="http://schemas.microsoft.com/office/drawing/2014/main" id="{63559D05-0732-4C81-A6A4-738EB1E83AD0}"/>
              </a:ext>
            </a:extLst>
          </p:cNvPr>
          <p:cNvSpPr/>
          <p:nvPr/>
        </p:nvSpPr>
        <p:spPr>
          <a:xfrm>
            <a:off x="9653678" y="4920698"/>
            <a:ext cx="2272312" cy="648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SALMONELA</a:t>
            </a:r>
          </a:p>
          <a:p>
            <a:pPr algn="ctr"/>
            <a:r>
              <a:rPr lang="es-EC" dirty="0"/>
              <a:t>Tifoidea.</a:t>
            </a:r>
          </a:p>
        </p:txBody>
      </p:sp>
    </p:spTree>
    <p:extLst>
      <p:ext uri="{BB962C8B-B14F-4D97-AF65-F5344CB8AC3E}">
        <p14:creationId xmlns:p14="http://schemas.microsoft.com/office/powerpoint/2010/main" val="18826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barn(inVertical)">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barn(inVertical)">
                                      <p:cBhvr>
                                        <p:cTn id="34" dur="500"/>
                                        <p:tgtEl>
                                          <p:spTgt spid="615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148"/>
                                        </p:tgtEl>
                                        <p:attrNameLst>
                                          <p:attrName>style.visibility</p:attrName>
                                        </p:attrNameLst>
                                      </p:cBhvr>
                                      <p:to>
                                        <p:strVal val="visible"/>
                                      </p:to>
                                    </p:set>
                                    <p:animEffect transition="in" filter="fade">
                                      <p:cBhvr>
                                        <p:cTn id="49" dur="1000"/>
                                        <p:tgtEl>
                                          <p:spTgt spid="6148"/>
                                        </p:tgtEl>
                                      </p:cBhvr>
                                    </p:animEffect>
                                    <p:anim calcmode="lin" valueType="num">
                                      <p:cBhvr>
                                        <p:cTn id="50" dur="1000" fill="hold"/>
                                        <p:tgtEl>
                                          <p:spTgt spid="6148"/>
                                        </p:tgtEl>
                                        <p:attrNameLst>
                                          <p:attrName>ppt_x</p:attrName>
                                        </p:attrNameLst>
                                      </p:cBhvr>
                                      <p:tavLst>
                                        <p:tav tm="0">
                                          <p:val>
                                            <p:strVal val="#ppt_x"/>
                                          </p:val>
                                        </p:tav>
                                        <p:tav tm="100000">
                                          <p:val>
                                            <p:strVal val="#ppt_x"/>
                                          </p:val>
                                        </p:tav>
                                      </p:tavLst>
                                    </p:anim>
                                    <p:anim calcmode="lin" valueType="num">
                                      <p:cBhvr>
                                        <p:cTn id="5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152"/>
                                        </p:tgtEl>
                                        <p:attrNameLst>
                                          <p:attrName>style.visibility</p:attrName>
                                        </p:attrNameLst>
                                      </p:cBhvr>
                                      <p:to>
                                        <p:strVal val="visible"/>
                                      </p:to>
                                    </p:set>
                                    <p:animEffect transition="in" filter="circle(in)">
                                      <p:cBhvr>
                                        <p:cTn id="56" dur="2000"/>
                                        <p:tgtEl>
                                          <p:spTgt spid="61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 grpId="0" animBg="1"/>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F6302-D098-4150-96BD-B9562A0ADB50}"/>
              </a:ext>
            </a:extLst>
          </p:cNvPr>
          <p:cNvSpPr>
            <a:spLocks noGrp="1"/>
          </p:cNvSpPr>
          <p:nvPr>
            <p:ph type="title"/>
          </p:nvPr>
        </p:nvSpPr>
        <p:spPr>
          <a:xfrm>
            <a:off x="2592925" y="0"/>
            <a:ext cx="8911687" cy="222422"/>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4313AA7-5535-40E4-A840-C140CA7932AA}"/>
              </a:ext>
            </a:extLst>
          </p:cNvPr>
          <p:cNvSpPr>
            <a:spLocks noGrp="1"/>
          </p:cNvSpPr>
          <p:nvPr>
            <p:ph idx="1"/>
          </p:nvPr>
        </p:nvSpPr>
        <p:spPr>
          <a:xfrm>
            <a:off x="2589212" y="6450226"/>
            <a:ext cx="8915400" cy="222422"/>
          </a:xfrm>
        </p:spPr>
        <p:txBody>
          <a:bodyPr>
            <a:normAutofit fontScale="55000" lnSpcReduction="20000"/>
          </a:bodyPr>
          <a:lstStyle/>
          <a:p>
            <a:endParaRPr lang="es-EC" dirty="0"/>
          </a:p>
        </p:txBody>
      </p:sp>
      <p:pic>
        <p:nvPicPr>
          <p:cNvPr id="7170" name="Picture 2" descr="Métodos de estudio de bacterias y virus">
            <a:extLst>
              <a:ext uri="{FF2B5EF4-FFF2-40B4-BE49-F238E27FC236}">
                <a16:creationId xmlns:a16="http://schemas.microsoft.com/office/drawing/2014/main" id="{84E330F4-2EF4-4E9A-AF9B-BCBE9B338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346" y="4518990"/>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NUAL DE PRÁCTICAS LABORATORIO DE MICROBIOLOGIA PROGRAMA DE QUÍMICA  ACADEMIA DE MICROBIOLOGIA Y PARASITOLOGIA DPTO. CIENCIAS">
            <a:extLst>
              <a:ext uri="{FF2B5EF4-FFF2-40B4-BE49-F238E27FC236}">
                <a16:creationId xmlns:a16="http://schemas.microsoft.com/office/drawing/2014/main" id="{700D8797-D605-4E80-BD9A-9900AAB37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93" y="614985"/>
            <a:ext cx="4341675" cy="344577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3 formas de preparar un portaobjetos para microscopio">
            <a:extLst>
              <a:ext uri="{FF2B5EF4-FFF2-40B4-BE49-F238E27FC236}">
                <a16:creationId xmlns:a16="http://schemas.microsoft.com/office/drawing/2014/main" id="{2E207FE1-B2BB-491B-93BF-EABE0D7B4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1457710"/>
            <a:ext cx="3113890" cy="23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6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70A60-EEBE-4BDB-9621-AE2FE668D91B}"/>
              </a:ext>
            </a:extLst>
          </p:cNvPr>
          <p:cNvSpPr>
            <a:spLocks noGrp="1"/>
          </p:cNvSpPr>
          <p:nvPr>
            <p:ph type="title"/>
          </p:nvPr>
        </p:nvSpPr>
        <p:spPr>
          <a:xfrm>
            <a:off x="2592925" y="306333"/>
            <a:ext cx="8911687" cy="115698"/>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2E9AB744-9785-4E5E-9A17-E9D875500D88}"/>
              </a:ext>
            </a:extLst>
          </p:cNvPr>
          <p:cNvSpPr>
            <a:spLocks noGrp="1"/>
          </p:cNvSpPr>
          <p:nvPr>
            <p:ph idx="1"/>
          </p:nvPr>
        </p:nvSpPr>
        <p:spPr>
          <a:xfrm>
            <a:off x="1351722" y="1125415"/>
            <a:ext cx="10152890" cy="5732585"/>
          </a:xfrm>
        </p:spPr>
        <p:txBody>
          <a:bodyPr>
            <a:normAutofit lnSpcReduction="10000"/>
          </a:bodyPr>
          <a:lstStyle/>
          <a:p>
            <a:pPr algn="l"/>
            <a:r>
              <a:rPr lang="es-ES" sz="2400" b="0" i="0" dirty="0">
                <a:solidFill>
                  <a:srgbClr val="000000"/>
                </a:solidFill>
                <a:effectLst/>
                <a:latin typeface="Linux Libertine"/>
              </a:rPr>
              <a:t>Procedimiento</a:t>
            </a:r>
            <a:r>
              <a:rPr lang="es-ES" sz="2400" dirty="0">
                <a:solidFill>
                  <a:srgbClr val="54595D"/>
                </a:solidFill>
                <a:latin typeface="Arial" panose="020B0604020202020204" pitchFamily="34" charset="0"/>
              </a:rPr>
              <a:t>.</a:t>
            </a:r>
            <a:endParaRPr lang="es-ES" sz="2400" b="0" i="0" dirty="0">
              <a:solidFill>
                <a:srgbClr val="000000"/>
              </a:solidFill>
              <a:effectLst/>
              <a:latin typeface="Linux Libertine"/>
            </a:endParaRPr>
          </a:p>
          <a:p>
            <a:pPr algn="l">
              <a:buFont typeface="+mj-lt"/>
              <a:buAutoNum type="arabicPeriod"/>
            </a:pPr>
            <a:r>
              <a:rPr lang="es-ES" b="0" i="0" dirty="0">
                <a:solidFill>
                  <a:srgbClr val="202122"/>
                </a:solidFill>
                <a:effectLst/>
                <a:latin typeface="Arial" panose="020B0604020202020204" pitchFamily="34" charset="0"/>
              </a:rPr>
              <a:t>Recoger muestras para ubicarlas en el microscopio.</a:t>
            </a:r>
          </a:p>
          <a:p>
            <a:pPr algn="l">
              <a:buFont typeface="+mj-lt"/>
              <a:buAutoNum type="arabicPeriod"/>
            </a:pPr>
            <a:r>
              <a:rPr lang="es-ES" b="0" i="0" dirty="0">
                <a:solidFill>
                  <a:srgbClr val="202122"/>
                </a:solidFill>
                <a:effectLst/>
                <a:latin typeface="Arial" panose="020B0604020202020204" pitchFamily="34" charset="0"/>
              </a:rPr>
              <a:t>Hacer el extendido con un palillo de madera.</a:t>
            </a:r>
          </a:p>
          <a:p>
            <a:pPr algn="l">
              <a:buFont typeface="+mj-lt"/>
              <a:buAutoNum type="arabicPeriod"/>
            </a:pPr>
            <a:r>
              <a:rPr lang="es-ES" b="0" i="0" dirty="0">
                <a:solidFill>
                  <a:srgbClr val="202122"/>
                </a:solidFill>
                <a:effectLst/>
                <a:latin typeface="Arial" panose="020B0604020202020204" pitchFamily="34" charset="0"/>
              </a:rPr>
              <a:t>Dejar secar a temperatura ambiente y fijarlas utilizando un mechero.</a:t>
            </a:r>
          </a:p>
          <a:p>
            <a:pPr algn="l">
              <a:buFont typeface="+mj-lt"/>
              <a:buAutoNum type="arabicPeriod"/>
            </a:pPr>
            <a:r>
              <a:rPr lang="es-ES" b="0" i="0" dirty="0">
                <a:solidFill>
                  <a:srgbClr val="202122"/>
                </a:solidFill>
                <a:effectLst/>
                <a:latin typeface="Arial" panose="020B0604020202020204" pitchFamily="34" charset="0"/>
              </a:rPr>
              <a:t>Fijar la muestra con metanol durante un minuto o al calor (flameado tres veces aproximadamente).</a:t>
            </a:r>
          </a:p>
          <a:p>
            <a:pPr algn="l">
              <a:buFont typeface="+mj-lt"/>
              <a:buAutoNum type="arabicPeriod"/>
            </a:pPr>
            <a:r>
              <a:rPr lang="es-ES" b="0" i="0" dirty="0">
                <a:solidFill>
                  <a:srgbClr val="202122"/>
                </a:solidFill>
                <a:effectLst/>
                <a:latin typeface="Arial" panose="020B0604020202020204" pitchFamily="34" charset="0"/>
              </a:rPr>
              <a:t>Agregar azul violeta (</a:t>
            </a:r>
            <a:r>
              <a:rPr lang="es-ES" b="0" i="0" u="none" strike="noStrike" dirty="0">
                <a:solidFill>
                  <a:srgbClr val="0645AD"/>
                </a:solidFill>
                <a:effectLst/>
                <a:latin typeface="Arial" panose="020B0604020202020204" pitchFamily="34" charset="0"/>
                <a:hlinkClick r:id="rId2" tooltip="Cristal violeta"/>
              </a:rPr>
              <a:t>cristal violeta</a:t>
            </a:r>
            <a:r>
              <a:rPr lang="es-ES" b="0" i="0" dirty="0">
                <a:solidFill>
                  <a:srgbClr val="202122"/>
                </a:solidFill>
                <a:effectLst/>
                <a:latin typeface="Arial" panose="020B0604020202020204" pitchFamily="34" charset="0"/>
              </a:rPr>
              <a:t> o violeta de genciana) y esperar un minuto.</a:t>
            </a:r>
          </a:p>
          <a:p>
            <a:pPr algn="l">
              <a:buFont typeface="+mj-lt"/>
              <a:buAutoNum type="arabicPeriod"/>
            </a:pPr>
            <a:r>
              <a:rPr lang="es-ES" b="0" i="0" dirty="0">
                <a:solidFill>
                  <a:srgbClr val="202122"/>
                </a:solidFill>
                <a:effectLst/>
                <a:latin typeface="Arial" panose="020B0604020202020204" pitchFamily="34" charset="0"/>
              </a:rPr>
              <a:t>Enjuagar con agua no directamente sobre la muestra</a:t>
            </a:r>
          </a:p>
          <a:p>
            <a:pPr algn="l">
              <a:buFont typeface="+mj-lt"/>
              <a:buAutoNum type="arabicPeriod"/>
            </a:pPr>
            <a:r>
              <a:rPr lang="es-ES" b="0" i="0" dirty="0">
                <a:solidFill>
                  <a:srgbClr val="202122"/>
                </a:solidFill>
                <a:effectLst/>
                <a:latin typeface="Arial" panose="020B0604020202020204" pitchFamily="34" charset="0"/>
              </a:rPr>
              <a:t>Agregar </a:t>
            </a:r>
            <a:r>
              <a:rPr lang="es-ES" b="0" i="0" u="none" strike="noStrike" dirty="0" err="1">
                <a:solidFill>
                  <a:srgbClr val="0645AD"/>
                </a:solidFill>
                <a:effectLst/>
                <a:latin typeface="Arial" panose="020B0604020202020204" pitchFamily="34" charset="0"/>
                <a:hlinkClick r:id="rId3" tooltip="Lugol"/>
              </a:rPr>
              <a:t>lugol</a:t>
            </a:r>
            <a:r>
              <a:rPr lang="es-ES" b="0" i="0" dirty="0">
                <a:solidFill>
                  <a:srgbClr val="202122"/>
                </a:solidFill>
                <a:effectLst/>
                <a:latin typeface="Arial" panose="020B0604020202020204" pitchFamily="34" charset="0"/>
              </a:rPr>
              <a:t> y esperar un minuto aproximadamente.</a:t>
            </a:r>
          </a:p>
          <a:p>
            <a:pPr algn="l">
              <a:buFont typeface="+mj-lt"/>
              <a:buAutoNum type="arabicPeriod"/>
            </a:pPr>
            <a:r>
              <a:rPr lang="es-ES" b="0" i="0" dirty="0">
                <a:solidFill>
                  <a:srgbClr val="202122"/>
                </a:solidFill>
                <a:effectLst/>
                <a:latin typeface="Arial" panose="020B0604020202020204" pitchFamily="34" charset="0"/>
              </a:rPr>
              <a:t>Agregar </a:t>
            </a:r>
            <a:r>
              <a:rPr lang="es-ES" b="0" i="0" u="none" strike="noStrike" dirty="0">
                <a:solidFill>
                  <a:srgbClr val="0645AD"/>
                </a:solidFill>
                <a:effectLst/>
                <a:latin typeface="Arial" panose="020B0604020202020204" pitchFamily="34" charset="0"/>
                <a:hlinkClick r:id="rId4" tooltip="Alcohol"/>
              </a:rPr>
              <a:t>alcohol</a:t>
            </a:r>
            <a:r>
              <a:rPr lang="es-ES" b="0" i="0" dirty="0">
                <a:solidFill>
                  <a:srgbClr val="202122"/>
                </a:solidFill>
                <a:effectLst/>
                <a:latin typeface="Arial" panose="020B0604020202020204" pitchFamily="34" charset="0"/>
              </a:rPr>
              <a:t> </a:t>
            </a:r>
            <a:r>
              <a:rPr lang="es-ES" b="0" i="0" u="none" strike="noStrike" dirty="0">
                <a:solidFill>
                  <a:srgbClr val="0645AD"/>
                </a:solidFill>
                <a:effectLst/>
                <a:latin typeface="Arial" panose="020B0604020202020204" pitchFamily="34" charset="0"/>
                <a:hlinkClick r:id="rId5" tooltip="Acetona"/>
              </a:rPr>
              <a:t>acetona</a:t>
            </a:r>
            <a:r>
              <a:rPr lang="es-ES" b="0" i="0" dirty="0">
                <a:solidFill>
                  <a:srgbClr val="202122"/>
                </a:solidFill>
                <a:effectLst/>
                <a:latin typeface="Arial" panose="020B0604020202020204" pitchFamily="34" charset="0"/>
              </a:rPr>
              <a:t> y esperar entre 5 y 30 segundos según la concentración del reactivo (parte crítica de la coloración). (las </a:t>
            </a:r>
            <a:r>
              <a:rPr lang="es-ES" b="0" i="0" dirty="0" err="1">
                <a:solidFill>
                  <a:srgbClr val="202122"/>
                </a:solidFill>
                <a:effectLst/>
                <a:latin typeface="Arial" panose="020B0604020202020204" pitchFamily="34" charset="0"/>
              </a:rPr>
              <a:t>gram</a:t>
            </a:r>
            <a:r>
              <a:rPr lang="es-ES" b="0" i="0" dirty="0">
                <a:solidFill>
                  <a:srgbClr val="202122"/>
                </a:solidFill>
                <a:effectLst/>
                <a:latin typeface="Arial" panose="020B0604020202020204" pitchFamily="34" charset="0"/>
              </a:rPr>
              <a:t> - se decoloran, las </a:t>
            </a:r>
            <a:r>
              <a:rPr lang="es-ES" b="0" i="0" dirty="0" err="1">
                <a:solidFill>
                  <a:srgbClr val="202122"/>
                </a:solidFill>
                <a:effectLst/>
                <a:latin typeface="Arial" panose="020B0604020202020204" pitchFamily="34" charset="0"/>
              </a:rPr>
              <a:t>gram</a:t>
            </a:r>
            <a:r>
              <a:rPr lang="es-ES" b="0" i="0" dirty="0">
                <a:solidFill>
                  <a:srgbClr val="202122"/>
                </a:solidFill>
                <a:effectLst/>
                <a:latin typeface="Arial" panose="020B0604020202020204" pitchFamily="34" charset="0"/>
              </a:rPr>
              <a:t> + no)</a:t>
            </a:r>
          </a:p>
          <a:p>
            <a:pPr algn="l">
              <a:buFont typeface="+mj-lt"/>
              <a:buAutoNum type="arabicPeriod"/>
            </a:pPr>
            <a:r>
              <a:rPr lang="es-ES" b="0" i="0" dirty="0">
                <a:solidFill>
                  <a:srgbClr val="202122"/>
                </a:solidFill>
                <a:effectLst/>
                <a:latin typeface="Arial" panose="020B0604020202020204" pitchFamily="34" charset="0"/>
              </a:rPr>
              <a:t>Enjuagar con agua.</a:t>
            </a:r>
          </a:p>
          <a:p>
            <a:pPr algn="l">
              <a:buFont typeface="+mj-lt"/>
              <a:buAutoNum type="arabicPeriod"/>
            </a:pPr>
            <a:r>
              <a:rPr lang="es-ES" b="0" i="0" dirty="0">
                <a:solidFill>
                  <a:srgbClr val="202122"/>
                </a:solidFill>
                <a:effectLst/>
                <a:latin typeface="Arial" panose="020B0604020202020204" pitchFamily="34" charset="0"/>
              </a:rPr>
              <a:t>Tinción de contraste agregando </a:t>
            </a:r>
            <a:r>
              <a:rPr lang="es-ES" b="0" i="0" u="none" strike="noStrike" dirty="0">
                <a:solidFill>
                  <a:srgbClr val="0645AD"/>
                </a:solidFill>
                <a:effectLst/>
                <a:latin typeface="Arial" panose="020B0604020202020204" pitchFamily="34" charset="0"/>
                <a:hlinkClick r:id="rId6" tooltip="Safranina"/>
              </a:rPr>
              <a:t>safranina</a:t>
            </a:r>
            <a:r>
              <a:rPr lang="es-ES" b="0" i="0" dirty="0">
                <a:solidFill>
                  <a:srgbClr val="202122"/>
                </a:solidFill>
                <a:effectLst/>
                <a:latin typeface="Arial" panose="020B0604020202020204" pitchFamily="34" charset="0"/>
              </a:rPr>
              <a:t> o </a:t>
            </a:r>
            <a:r>
              <a:rPr lang="es-ES" b="0" i="0" u="none" strike="noStrike" dirty="0">
                <a:solidFill>
                  <a:srgbClr val="0645AD"/>
                </a:solidFill>
                <a:effectLst/>
                <a:latin typeface="Arial" panose="020B0604020202020204" pitchFamily="34" charset="0"/>
                <a:hlinkClick r:id="rId7" tooltip="Fucsina ácida"/>
              </a:rPr>
              <a:t>fucsina</a:t>
            </a:r>
            <a:r>
              <a:rPr lang="es-ES" b="0" i="0" dirty="0">
                <a:solidFill>
                  <a:srgbClr val="202122"/>
                </a:solidFill>
                <a:effectLst/>
                <a:latin typeface="Arial" panose="020B0604020202020204" pitchFamily="34" charset="0"/>
              </a:rPr>
              <a:t> básica y esperar un minuto. Este tinte dejará de color rosado-rojizo las bacterias </a:t>
            </a:r>
            <a:r>
              <a:rPr lang="es-ES" b="0" i="0" dirty="0" err="1">
                <a:solidFill>
                  <a:srgbClr val="202122"/>
                </a:solidFill>
                <a:effectLst/>
                <a:latin typeface="Arial" panose="020B0604020202020204" pitchFamily="34" charset="0"/>
              </a:rPr>
              <a:t>gram</a:t>
            </a:r>
            <a:r>
              <a:rPr lang="es-ES" b="0" i="0" dirty="0">
                <a:solidFill>
                  <a:srgbClr val="202122"/>
                </a:solidFill>
                <a:effectLst/>
                <a:latin typeface="Arial" panose="020B0604020202020204" pitchFamily="34" charset="0"/>
              </a:rPr>
              <a:t> negativas.</a:t>
            </a:r>
          </a:p>
          <a:p>
            <a:pPr algn="l">
              <a:buFont typeface="+mj-lt"/>
              <a:buAutoNum type="arabicPeriod"/>
            </a:pPr>
            <a:r>
              <a:rPr lang="es-ES" b="0" i="0" dirty="0">
                <a:solidFill>
                  <a:srgbClr val="202122"/>
                </a:solidFill>
                <a:effectLst/>
                <a:latin typeface="Arial" panose="020B0604020202020204" pitchFamily="34" charset="0"/>
              </a:rPr>
              <a:t>Lavar levemente con agua.</a:t>
            </a:r>
          </a:p>
          <a:p>
            <a:pPr algn="l"/>
            <a:r>
              <a:rPr lang="es-ES" b="0" i="0" dirty="0">
                <a:solidFill>
                  <a:srgbClr val="202122"/>
                </a:solidFill>
                <a:effectLst/>
                <a:latin typeface="Arial" panose="020B0604020202020204" pitchFamily="34" charset="0"/>
              </a:rPr>
              <a:t>Para observar al microscopio óptico es conveniente hacerlo a 100x con aceite de inmersión.</a:t>
            </a:r>
          </a:p>
          <a:p>
            <a:endParaRPr lang="es-EC" dirty="0"/>
          </a:p>
        </p:txBody>
      </p:sp>
    </p:spTree>
    <p:extLst>
      <p:ext uri="{BB962C8B-B14F-4D97-AF65-F5344CB8AC3E}">
        <p14:creationId xmlns:p14="http://schemas.microsoft.com/office/powerpoint/2010/main" val="162652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A7E82-0D89-40EC-BB20-E61FD8F50CEA}"/>
              </a:ext>
            </a:extLst>
          </p:cNvPr>
          <p:cNvSpPr>
            <a:spLocks noGrp="1"/>
          </p:cNvSpPr>
          <p:nvPr>
            <p:ph type="title"/>
          </p:nvPr>
        </p:nvSpPr>
        <p:spPr>
          <a:xfrm>
            <a:off x="2592925" y="0"/>
            <a:ext cx="8911687" cy="18756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6D61C152-7326-438A-A9AB-1E6146ABC11F}"/>
              </a:ext>
            </a:extLst>
          </p:cNvPr>
          <p:cNvSpPr>
            <a:spLocks noGrp="1"/>
          </p:cNvSpPr>
          <p:nvPr>
            <p:ph idx="1"/>
          </p:nvPr>
        </p:nvSpPr>
        <p:spPr>
          <a:xfrm>
            <a:off x="2589212" y="6095999"/>
            <a:ext cx="8915400" cy="187569"/>
          </a:xfrm>
        </p:spPr>
        <p:txBody>
          <a:bodyPr>
            <a:normAutofit fontScale="40000" lnSpcReduction="20000"/>
          </a:bodyPr>
          <a:lstStyle/>
          <a:p>
            <a:endParaRPr lang="es-EC" dirty="0"/>
          </a:p>
        </p:txBody>
      </p:sp>
      <p:sp>
        <p:nvSpPr>
          <p:cNvPr id="5" name="Rectángulo: esquinas redondeadas 4">
            <a:extLst>
              <a:ext uri="{FF2B5EF4-FFF2-40B4-BE49-F238E27FC236}">
                <a16:creationId xmlns:a16="http://schemas.microsoft.com/office/drawing/2014/main" id="{7D1AB4F7-C590-4BE7-93EB-906438E63188}"/>
              </a:ext>
            </a:extLst>
          </p:cNvPr>
          <p:cNvSpPr/>
          <p:nvPr/>
        </p:nvSpPr>
        <p:spPr>
          <a:xfrm>
            <a:off x="1719156" y="703385"/>
            <a:ext cx="1740112" cy="6615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ysClr val="windowText" lastClr="000000"/>
                </a:solidFill>
              </a:rPr>
              <a:t>Nutrición.</a:t>
            </a:r>
          </a:p>
        </p:txBody>
      </p:sp>
      <p:sp>
        <p:nvSpPr>
          <p:cNvPr id="6" name="Rectángulo: esquinas redondeadas 5">
            <a:extLst>
              <a:ext uri="{FF2B5EF4-FFF2-40B4-BE49-F238E27FC236}">
                <a16:creationId xmlns:a16="http://schemas.microsoft.com/office/drawing/2014/main" id="{62067E8E-6F14-44A7-ADB6-1A99A55B3ECD}"/>
              </a:ext>
            </a:extLst>
          </p:cNvPr>
          <p:cNvSpPr/>
          <p:nvPr/>
        </p:nvSpPr>
        <p:spPr>
          <a:xfrm>
            <a:off x="6337091" y="703385"/>
            <a:ext cx="2382841" cy="6615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ysClr val="windowText" lastClr="000000"/>
                </a:solidFill>
              </a:rPr>
              <a:t>Respiración.</a:t>
            </a:r>
          </a:p>
        </p:txBody>
      </p:sp>
      <p:sp>
        <p:nvSpPr>
          <p:cNvPr id="7" name="Rectángulo: esquinas redondeadas 6">
            <a:extLst>
              <a:ext uri="{FF2B5EF4-FFF2-40B4-BE49-F238E27FC236}">
                <a16:creationId xmlns:a16="http://schemas.microsoft.com/office/drawing/2014/main" id="{9B0E690C-C131-48F4-A0BB-ADB456B932DA}"/>
              </a:ext>
            </a:extLst>
          </p:cNvPr>
          <p:cNvSpPr/>
          <p:nvPr/>
        </p:nvSpPr>
        <p:spPr>
          <a:xfrm>
            <a:off x="304801" y="1670538"/>
            <a:ext cx="5556738" cy="3816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eriod"/>
            </a:pPr>
            <a:r>
              <a:rPr lang="es-EC" dirty="0">
                <a:solidFill>
                  <a:srgbClr val="FF0000"/>
                </a:solidFill>
              </a:rPr>
              <a:t>Autótrofas:</a:t>
            </a:r>
          </a:p>
          <a:p>
            <a:r>
              <a:rPr lang="es-EC" dirty="0"/>
              <a:t>Obtiene alimento de los compuestos orgánicos, producto de la fotosíntesis o de la quimiosíntesis.</a:t>
            </a:r>
          </a:p>
          <a:p>
            <a:r>
              <a:rPr lang="es-EC" dirty="0"/>
              <a:t>(</a:t>
            </a:r>
            <a:r>
              <a:rPr lang="es-EC" dirty="0" err="1"/>
              <a:t>quimiolitosintesis</a:t>
            </a:r>
            <a:r>
              <a:rPr lang="es-EC" dirty="0"/>
              <a:t>, </a:t>
            </a:r>
            <a:r>
              <a:rPr lang="es-EC" dirty="0" err="1"/>
              <a:t>quimioorganosisntesis</a:t>
            </a:r>
            <a:r>
              <a:rPr lang="es-EC" dirty="0"/>
              <a:t>)</a:t>
            </a:r>
          </a:p>
          <a:p>
            <a:r>
              <a:rPr lang="es-EC" dirty="0">
                <a:solidFill>
                  <a:srgbClr val="FF0000"/>
                </a:solidFill>
              </a:rPr>
              <a:t>b. Heterótrofas.</a:t>
            </a:r>
          </a:p>
          <a:p>
            <a:r>
              <a:rPr lang="es-EC" dirty="0"/>
              <a:t>Obtienen alimentos de los compuestos orgánicos procedentes de otros organismos vivos(son parásitos) u un organismo muerto(saprófagos).</a:t>
            </a:r>
          </a:p>
          <a:p>
            <a:r>
              <a:rPr lang="es-EC" dirty="0">
                <a:solidFill>
                  <a:srgbClr val="FF0000"/>
                </a:solidFill>
              </a:rPr>
              <a:t>c. </a:t>
            </a:r>
            <a:r>
              <a:rPr lang="es-EC" dirty="0" err="1">
                <a:solidFill>
                  <a:srgbClr val="FF0000"/>
                </a:solidFill>
              </a:rPr>
              <a:t>Mixtotrofos</a:t>
            </a:r>
            <a:r>
              <a:rPr lang="es-EC" dirty="0">
                <a:solidFill>
                  <a:srgbClr val="FF0000"/>
                </a:solidFill>
              </a:rPr>
              <a:t>:</a:t>
            </a:r>
          </a:p>
          <a:p>
            <a:r>
              <a:rPr lang="es-EC" dirty="0"/>
              <a:t>Son de los dos.</a:t>
            </a:r>
          </a:p>
        </p:txBody>
      </p:sp>
      <p:sp>
        <p:nvSpPr>
          <p:cNvPr id="8" name="Rectángulo: esquinas redondeadas 7">
            <a:extLst>
              <a:ext uri="{FF2B5EF4-FFF2-40B4-BE49-F238E27FC236}">
                <a16:creationId xmlns:a16="http://schemas.microsoft.com/office/drawing/2014/main" id="{4D12383B-193D-4EEB-BB7F-78A83CA9A115}"/>
              </a:ext>
            </a:extLst>
          </p:cNvPr>
          <p:cNvSpPr/>
          <p:nvPr/>
        </p:nvSpPr>
        <p:spPr>
          <a:xfrm>
            <a:off x="6330462" y="1670539"/>
            <a:ext cx="5729015" cy="38166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Proceso de obtención de energía contenida en los alimentos para sintetizar ATP y puede ser:</a:t>
            </a:r>
          </a:p>
          <a:p>
            <a:endParaRPr lang="es-EC" dirty="0"/>
          </a:p>
          <a:p>
            <a:pPr marL="342900" indent="-342900">
              <a:buAutoNum type="alphaLcPeriod"/>
            </a:pPr>
            <a:r>
              <a:rPr lang="es-EC" dirty="0">
                <a:solidFill>
                  <a:srgbClr val="FF0000"/>
                </a:solidFill>
              </a:rPr>
              <a:t>Aerobias estrictas:</a:t>
            </a:r>
          </a:p>
          <a:p>
            <a:r>
              <a:rPr lang="es-EC" dirty="0"/>
              <a:t>Utilizan O2 para la respiración, </a:t>
            </a:r>
            <a:r>
              <a:rPr lang="es-EC" dirty="0" err="1"/>
              <a:t>ejm</a:t>
            </a:r>
            <a:r>
              <a:rPr lang="es-EC" dirty="0"/>
              <a:t>. </a:t>
            </a:r>
            <a:r>
              <a:rPr lang="es-EC" dirty="0" err="1">
                <a:solidFill>
                  <a:schemeClr val="bg1"/>
                </a:solidFill>
              </a:rPr>
              <a:t>Acetobacter</a:t>
            </a:r>
            <a:r>
              <a:rPr lang="es-EC" dirty="0">
                <a:solidFill>
                  <a:schemeClr val="bg1"/>
                </a:solidFill>
              </a:rPr>
              <a:t> </a:t>
            </a:r>
            <a:r>
              <a:rPr lang="es-EC" dirty="0" err="1">
                <a:solidFill>
                  <a:schemeClr val="bg1"/>
                </a:solidFill>
              </a:rPr>
              <a:t>aceti</a:t>
            </a:r>
            <a:endParaRPr lang="es-EC" dirty="0">
              <a:solidFill>
                <a:schemeClr val="bg1"/>
              </a:solidFill>
            </a:endParaRPr>
          </a:p>
          <a:p>
            <a:r>
              <a:rPr lang="es-EC" dirty="0">
                <a:solidFill>
                  <a:srgbClr val="FF0000"/>
                </a:solidFill>
              </a:rPr>
              <a:t>b. Anaerobias estrictas.</a:t>
            </a:r>
          </a:p>
          <a:p>
            <a:r>
              <a:rPr lang="es-EC" dirty="0"/>
              <a:t>No utiliza O2 para la respiración</a:t>
            </a:r>
          </a:p>
          <a:p>
            <a:r>
              <a:rPr lang="es-EC" dirty="0"/>
              <a:t>Eje. Lactobacillus </a:t>
            </a:r>
            <a:r>
              <a:rPr lang="es-EC" dirty="0" err="1"/>
              <a:t>bulgaricus</a:t>
            </a:r>
            <a:r>
              <a:rPr lang="es-EC" dirty="0"/>
              <a:t>. </a:t>
            </a:r>
          </a:p>
          <a:p>
            <a:r>
              <a:rPr lang="es-EC" dirty="0">
                <a:solidFill>
                  <a:srgbClr val="FF0000"/>
                </a:solidFill>
              </a:rPr>
              <a:t>c. Anaerobias Facultativas:</a:t>
            </a:r>
          </a:p>
          <a:p>
            <a:r>
              <a:rPr lang="es-EC" dirty="0"/>
              <a:t>Puede o no utilizar O2 para la respiración</a:t>
            </a:r>
          </a:p>
          <a:p>
            <a:r>
              <a:rPr lang="es-EC" dirty="0" err="1"/>
              <a:t>Ejm</a:t>
            </a:r>
            <a:r>
              <a:rPr lang="es-EC" dirty="0"/>
              <a:t>. </a:t>
            </a:r>
            <a:r>
              <a:rPr lang="es-EC" dirty="0" err="1"/>
              <a:t>Escherichia</a:t>
            </a:r>
            <a:r>
              <a:rPr lang="es-EC" dirty="0"/>
              <a:t> </a:t>
            </a:r>
            <a:r>
              <a:rPr lang="es-EC" dirty="0" err="1"/>
              <a:t>coli</a:t>
            </a:r>
            <a:r>
              <a:rPr lang="es-EC" dirty="0"/>
              <a:t>.</a:t>
            </a:r>
          </a:p>
        </p:txBody>
      </p:sp>
      <p:pic>
        <p:nvPicPr>
          <p:cNvPr id="8194" name="Picture 2" descr="Bacterias png imágenes | PNGWing">
            <a:extLst>
              <a:ext uri="{FF2B5EF4-FFF2-40B4-BE49-F238E27FC236}">
                <a16:creationId xmlns:a16="http://schemas.microsoft.com/office/drawing/2014/main" id="{EA3CB956-8DA3-4BC2-9489-7FF6B292E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123" y="5187462"/>
            <a:ext cx="1726878" cy="139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down)">
                                      <p:cBhvr>
                                        <p:cTn id="19" dur="580">
                                          <p:stCondLst>
                                            <p:cond delay="0"/>
                                          </p:stCondLst>
                                        </p:cTn>
                                        <p:tgtEl>
                                          <p:spTgt spid="8194"/>
                                        </p:tgtEl>
                                      </p:cBhvr>
                                    </p:animEffect>
                                    <p:anim calcmode="lin" valueType="num">
                                      <p:cBhvr>
                                        <p:cTn id="20"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5" dur="26">
                                          <p:stCondLst>
                                            <p:cond delay="650"/>
                                          </p:stCondLst>
                                        </p:cTn>
                                        <p:tgtEl>
                                          <p:spTgt spid="8194"/>
                                        </p:tgtEl>
                                      </p:cBhvr>
                                      <p:to x="100000" y="60000"/>
                                    </p:animScale>
                                    <p:animScale>
                                      <p:cBhvr>
                                        <p:cTn id="26" dur="166" decel="50000">
                                          <p:stCondLst>
                                            <p:cond delay="676"/>
                                          </p:stCondLst>
                                        </p:cTn>
                                        <p:tgtEl>
                                          <p:spTgt spid="8194"/>
                                        </p:tgtEl>
                                      </p:cBhvr>
                                      <p:to x="100000" y="100000"/>
                                    </p:animScale>
                                    <p:animScale>
                                      <p:cBhvr>
                                        <p:cTn id="27" dur="26">
                                          <p:stCondLst>
                                            <p:cond delay="1312"/>
                                          </p:stCondLst>
                                        </p:cTn>
                                        <p:tgtEl>
                                          <p:spTgt spid="8194"/>
                                        </p:tgtEl>
                                      </p:cBhvr>
                                      <p:to x="100000" y="80000"/>
                                    </p:animScale>
                                    <p:animScale>
                                      <p:cBhvr>
                                        <p:cTn id="28" dur="166" decel="50000">
                                          <p:stCondLst>
                                            <p:cond delay="1338"/>
                                          </p:stCondLst>
                                        </p:cTn>
                                        <p:tgtEl>
                                          <p:spTgt spid="8194"/>
                                        </p:tgtEl>
                                      </p:cBhvr>
                                      <p:to x="100000" y="100000"/>
                                    </p:animScale>
                                    <p:animScale>
                                      <p:cBhvr>
                                        <p:cTn id="29" dur="26">
                                          <p:stCondLst>
                                            <p:cond delay="1642"/>
                                          </p:stCondLst>
                                        </p:cTn>
                                        <p:tgtEl>
                                          <p:spTgt spid="8194"/>
                                        </p:tgtEl>
                                      </p:cBhvr>
                                      <p:to x="100000" y="90000"/>
                                    </p:animScale>
                                    <p:animScale>
                                      <p:cBhvr>
                                        <p:cTn id="30" dur="166" decel="50000">
                                          <p:stCondLst>
                                            <p:cond delay="1668"/>
                                          </p:stCondLst>
                                        </p:cTn>
                                        <p:tgtEl>
                                          <p:spTgt spid="8194"/>
                                        </p:tgtEl>
                                      </p:cBhvr>
                                      <p:to x="100000" y="100000"/>
                                    </p:animScale>
                                    <p:animScale>
                                      <p:cBhvr>
                                        <p:cTn id="31" dur="26">
                                          <p:stCondLst>
                                            <p:cond delay="1808"/>
                                          </p:stCondLst>
                                        </p:cTn>
                                        <p:tgtEl>
                                          <p:spTgt spid="8194"/>
                                        </p:tgtEl>
                                      </p:cBhvr>
                                      <p:to x="100000" y="95000"/>
                                    </p:animScale>
                                    <p:animScale>
                                      <p:cBhvr>
                                        <p:cTn id="32" dur="166" decel="50000">
                                          <p:stCondLst>
                                            <p:cond delay="1834"/>
                                          </p:stCondLst>
                                        </p:cTn>
                                        <p:tgtEl>
                                          <p:spTgt spid="819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5DD7B-DAF5-4564-A0A7-3F4F24112012}"/>
              </a:ext>
            </a:extLst>
          </p:cNvPr>
          <p:cNvSpPr>
            <a:spLocks noGrp="1"/>
          </p:cNvSpPr>
          <p:nvPr>
            <p:ph type="title"/>
          </p:nvPr>
        </p:nvSpPr>
        <p:spPr>
          <a:xfrm>
            <a:off x="2592925" y="0"/>
            <a:ext cx="8911687" cy="164123"/>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2376C446-6D7A-4560-8690-31488CDBA1BD}"/>
              </a:ext>
            </a:extLst>
          </p:cNvPr>
          <p:cNvSpPr>
            <a:spLocks noGrp="1"/>
          </p:cNvSpPr>
          <p:nvPr>
            <p:ph idx="1"/>
          </p:nvPr>
        </p:nvSpPr>
        <p:spPr>
          <a:xfrm>
            <a:off x="2589212" y="6529753"/>
            <a:ext cx="8915400" cy="164123"/>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440E1347-6094-4154-AFA2-B79FA80775B9}"/>
              </a:ext>
            </a:extLst>
          </p:cNvPr>
          <p:cNvSpPr/>
          <p:nvPr/>
        </p:nvSpPr>
        <p:spPr>
          <a:xfrm>
            <a:off x="1875693" y="797169"/>
            <a:ext cx="3751384" cy="7971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Reactividad</a:t>
            </a:r>
          </a:p>
        </p:txBody>
      </p:sp>
      <p:sp>
        <p:nvSpPr>
          <p:cNvPr id="5" name="Rectángulo: esquinas redondeadas 4">
            <a:extLst>
              <a:ext uri="{FF2B5EF4-FFF2-40B4-BE49-F238E27FC236}">
                <a16:creationId xmlns:a16="http://schemas.microsoft.com/office/drawing/2014/main" id="{0464282E-892D-4300-B1D8-EF9DEE7EDC85}"/>
              </a:ext>
            </a:extLst>
          </p:cNvPr>
          <p:cNvSpPr/>
          <p:nvPr/>
        </p:nvSpPr>
        <p:spPr>
          <a:xfrm>
            <a:off x="6564925" y="797170"/>
            <a:ext cx="4360985" cy="797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Reproducción:</a:t>
            </a:r>
          </a:p>
        </p:txBody>
      </p:sp>
      <p:sp>
        <p:nvSpPr>
          <p:cNvPr id="6" name="Rectángulo: esquinas redondeadas 5">
            <a:extLst>
              <a:ext uri="{FF2B5EF4-FFF2-40B4-BE49-F238E27FC236}">
                <a16:creationId xmlns:a16="http://schemas.microsoft.com/office/drawing/2014/main" id="{23DC9A43-29BB-482D-A851-9AE299BFBD96}"/>
              </a:ext>
            </a:extLst>
          </p:cNvPr>
          <p:cNvSpPr/>
          <p:nvPr/>
        </p:nvSpPr>
        <p:spPr>
          <a:xfrm>
            <a:off x="851512" y="1913794"/>
            <a:ext cx="4775565" cy="24501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Las bacterias realizan movimiento de desplazamiento como respuesta a un estímulo (</a:t>
            </a:r>
            <a:r>
              <a:rPr lang="es-EC" dirty="0" err="1"/>
              <a:t>Toctismo</a:t>
            </a:r>
            <a:r>
              <a:rPr lang="es-EC" dirty="0"/>
              <a:t>)</a:t>
            </a:r>
          </a:p>
          <a:p>
            <a:pPr algn="ctr"/>
            <a:r>
              <a:rPr lang="es-EC" dirty="0"/>
              <a:t>Los estímulos pueden ser luminosos y químicos (</a:t>
            </a:r>
            <a:r>
              <a:rPr lang="es-EC" dirty="0" err="1"/>
              <a:t>fototoctismo</a:t>
            </a:r>
            <a:r>
              <a:rPr lang="es-EC" dirty="0"/>
              <a:t>), </a:t>
            </a:r>
          </a:p>
          <a:p>
            <a:pPr algn="ctr"/>
            <a:r>
              <a:rPr lang="es-EC" dirty="0"/>
              <a:t>( </a:t>
            </a:r>
            <a:r>
              <a:rPr lang="es-EC" dirty="0" err="1"/>
              <a:t>quimitoctismo</a:t>
            </a:r>
            <a:r>
              <a:rPr lang="es-EC" dirty="0"/>
              <a:t>).</a:t>
            </a:r>
          </a:p>
        </p:txBody>
      </p:sp>
      <p:sp>
        <p:nvSpPr>
          <p:cNvPr id="7" name="Rectángulo: esquinas redondeadas 6">
            <a:extLst>
              <a:ext uri="{FF2B5EF4-FFF2-40B4-BE49-F238E27FC236}">
                <a16:creationId xmlns:a16="http://schemas.microsoft.com/office/drawing/2014/main" id="{172BE108-328C-4C32-9BC9-C03CAD3F9A5F}"/>
              </a:ext>
            </a:extLst>
          </p:cNvPr>
          <p:cNvSpPr/>
          <p:nvPr/>
        </p:nvSpPr>
        <p:spPr>
          <a:xfrm>
            <a:off x="6564925" y="1825866"/>
            <a:ext cx="4142520" cy="131591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 de tipo asexual por Fusión Binaria previa a la replicación del ADN circular.</a:t>
            </a:r>
          </a:p>
        </p:txBody>
      </p:sp>
      <p:sp>
        <p:nvSpPr>
          <p:cNvPr id="8" name="Rectángulo: esquinas redondeadas 7">
            <a:extLst>
              <a:ext uri="{FF2B5EF4-FFF2-40B4-BE49-F238E27FC236}">
                <a16:creationId xmlns:a16="http://schemas.microsoft.com/office/drawing/2014/main" id="{7A46813C-CFD3-411D-BEAE-A3BB9A2FE9DB}"/>
              </a:ext>
            </a:extLst>
          </p:cNvPr>
          <p:cNvSpPr/>
          <p:nvPr/>
        </p:nvSpPr>
        <p:spPr>
          <a:xfrm>
            <a:off x="1922585" y="4876800"/>
            <a:ext cx="3329353" cy="820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Importancia:</a:t>
            </a:r>
          </a:p>
        </p:txBody>
      </p:sp>
      <p:sp>
        <p:nvSpPr>
          <p:cNvPr id="9" name="Rectángulo: esquinas redondeadas 8">
            <a:extLst>
              <a:ext uri="{FF2B5EF4-FFF2-40B4-BE49-F238E27FC236}">
                <a16:creationId xmlns:a16="http://schemas.microsoft.com/office/drawing/2014/main" id="{20A65527-0999-4E29-846B-89E2A610E893}"/>
              </a:ext>
            </a:extLst>
          </p:cNvPr>
          <p:cNvSpPr/>
          <p:nvPr/>
        </p:nvSpPr>
        <p:spPr>
          <a:xfrm>
            <a:off x="6807382" y="3974123"/>
            <a:ext cx="4533106" cy="245012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t>En el Ecosistema.</a:t>
            </a:r>
          </a:p>
          <a:p>
            <a:pPr marL="285750" indent="-285750">
              <a:buFont typeface="Arial" panose="020B0604020202020204" pitchFamily="34" charset="0"/>
              <a:buChar char="•"/>
            </a:pPr>
            <a:r>
              <a:rPr lang="es-EC" dirty="0"/>
              <a:t>Sintetizan compuestos orgánicos.</a:t>
            </a:r>
          </a:p>
          <a:p>
            <a:pPr marL="285750" indent="-285750">
              <a:buFont typeface="Arial" panose="020B0604020202020204" pitchFamily="34" charset="0"/>
              <a:buChar char="•"/>
            </a:pPr>
            <a:r>
              <a:rPr lang="es-EC" dirty="0"/>
              <a:t>Industria alimentaria.</a:t>
            </a:r>
          </a:p>
          <a:p>
            <a:pPr marL="285750" indent="-285750">
              <a:buFont typeface="Arial" panose="020B0604020202020204" pitchFamily="34" charset="0"/>
              <a:buChar char="•"/>
            </a:pPr>
            <a:r>
              <a:rPr lang="es-EC" dirty="0"/>
              <a:t>Productores de los antibióticos.</a:t>
            </a:r>
          </a:p>
          <a:p>
            <a:pPr marL="285750" indent="-285750">
              <a:buFont typeface="Arial" panose="020B0604020202020204" pitchFamily="34" charset="0"/>
              <a:buChar char="•"/>
            </a:pPr>
            <a:r>
              <a:rPr lang="es-EC" dirty="0"/>
              <a:t>Patogénicos.</a:t>
            </a:r>
          </a:p>
        </p:txBody>
      </p:sp>
      <p:sp>
        <p:nvSpPr>
          <p:cNvPr id="10" name="Flecha: a la derecha 9">
            <a:extLst>
              <a:ext uri="{FF2B5EF4-FFF2-40B4-BE49-F238E27FC236}">
                <a16:creationId xmlns:a16="http://schemas.microsoft.com/office/drawing/2014/main" id="{CF0A4384-1F3C-424B-88ED-D3D7436C3CE0}"/>
              </a:ext>
            </a:extLst>
          </p:cNvPr>
          <p:cNvSpPr/>
          <p:nvPr/>
        </p:nvSpPr>
        <p:spPr>
          <a:xfrm>
            <a:off x="5473148" y="5168348"/>
            <a:ext cx="1091777" cy="27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101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C8B1C-966E-4592-B39B-42DD11DBCE62}"/>
              </a:ext>
            </a:extLst>
          </p:cNvPr>
          <p:cNvSpPr>
            <a:spLocks noGrp="1"/>
          </p:cNvSpPr>
          <p:nvPr>
            <p:ph type="title"/>
          </p:nvPr>
        </p:nvSpPr>
        <p:spPr>
          <a:xfrm>
            <a:off x="2592925" y="0"/>
            <a:ext cx="8911687" cy="281354"/>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966B29E5-713D-4825-BB82-CE6BEB521F70}"/>
              </a:ext>
            </a:extLst>
          </p:cNvPr>
          <p:cNvSpPr>
            <a:spLocks noGrp="1"/>
          </p:cNvSpPr>
          <p:nvPr>
            <p:ph idx="1"/>
          </p:nvPr>
        </p:nvSpPr>
        <p:spPr>
          <a:xfrm>
            <a:off x="2589212" y="6400800"/>
            <a:ext cx="8915400" cy="281354"/>
          </a:xfrm>
        </p:spPr>
        <p:txBody>
          <a:bodyPr>
            <a:normAutofit fontScale="85000" lnSpcReduction="20000"/>
          </a:bodyPr>
          <a:lstStyle/>
          <a:p>
            <a:endParaRPr lang="es-EC" dirty="0"/>
          </a:p>
        </p:txBody>
      </p:sp>
      <p:sp>
        <p:nvSpPr>
          <p:cNvPr id="4" name="Rectángulo: esquinas redondeadas 3">
            <a:extLst>
              <a:ext uri="{FF2B5EF4-FFF2-40B4-BE49-F238E27FC236}">
                <a16:creationId xmlns:a16="http://schemas.microsoft.com/office/drawing/2014/main" id="{83F96180-D2B0-47E4-B1CA-A9D37F270AA2}"/>
              </a:ext>
            </a:extLst>
          </p:cNvPr>
          <p:cNvSpPr/>
          <p:nvPr/>
        </p:nvSpPr>
        <p:spPr>
          <a:xfrm>
            <a:off x="1970497" y="1758462"/>
            <a:ext cx="9426373" cy="49236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s-EC" sz="2400" b="0" i="1" dirty="0" err="1">
                <a:solidFill>
                  <a:srgbClr val="000000"/>
                </a:solidFill>
                <a:effectLst/>
                <a:latin typeface="RobotoLT"/>
              </a:rPr>
              <a:t>Acinetobacter</a:t>
            </a:r>
            <a:r>
              <a:rPr lang="es-EC" sz="2400" b="0" i="1" dirty="0">
                <a:solidFill>
                  <a:srgbClr val="000000"/>
                </a:solidFill>
                <a:effectLst/>
                <a:latin typeface="RobotoLT"/>
              </a:rPr>
              <a:t> </a:t>
            </a:r>
            <a:r>
              <a:rPr lang="es-EC" sz="2400" b="0" i="1" dirty="0" err="1">
                <a:solidFill>
                  <a:srgbClr val="000000"/>
                </a:solidFill>
                <a:effectLst/>
                <a:latin typeface="RobotoLT"/>
              </a:rPr>
              <a:t>baumannii</a:t>
            </a:r>
            <a:r>
              <a:rPr lang="es-EC" sz="2400" b="0" i="1" dirty="0">
                <a:solidFill>
                  <a:srgbClr val="000000"/>
                </a:solidFill>
                <a:effectLst/>
                <a:latin typeface="RobotoLT"/>
              </a:rPr>
              <a:t>     </a:t>
            </a:r>
            <a:r>
              <a:rPr lang="es-EC" sz="2400" b="0" i="1" dirty="0" err="1">
                <a:solidFill>
                  <a:srgbClr val="000000"/>
                </a:solidFill>
                <a:effectLst/>
                <a:latin typeface="RobotoLT"/>
              </a:rPr>
              <a:t>Neumonia</a:t>
            </a:r>
            <a:r>
              <a:rPr lang="es-EC" sz="2400" b="0" i="1" dirty="0">
                <a:solidFill>
                  <a:srgbClr val="000000"/>
                </a:solidFill>
                <a:effectLst/>
                <a:latin typeface="RobotoLT"/>
              </a:rPr>
              <a:t>.</a:t>
            </a:r>
            <a:endParaRPr lang="es-EC" sz="2400" b="0" i="0" dirty="0">
              <a:solidFill>
                <a:srgbClr val="000000"/>
              </a:solidFill>
              <a:effectLst/>
              <a:latin typeface="RobotoLT"/>
            </a:endParaRPr>
          </a:p>
          <a:p>
            <a:pPr algn="l">
              <a:buFont typeface="Arial" panose="020B0604020202020204" pitchFamily="34" charset="0"/>
              <a:buChar char="•"/>
            </a:pPr>
            <a:r>
              <a:rPr lang="es-EC" sz="2400" b="0" i="1" dirty="0">
                <a:solidFill>
                  <a:srgbClr val="000000"/>
                </a:solidFill>
                <a:effectLst/>
                <a:latin typeface="RobotoLT"/>
              </a:rPr>
              <a:t>Pseudomonas </a:t>
            </a:r>
            <a:r>
              <a:rPr lang="es-EC" sz="2400" b="0" i="1" dirty="0" err="1">
                <a:solidFill>
                  <a:srgbClr val="000000"/>
                </a:solidFill>
                <a:effectLst/>
                <a:latin typeface="RobotoLT"/>
              </a:rPr>
              <a:t>aeruginosa</a:t>
            </a:r>
            <a:r>
              <a:rPr lang="es-EC" sz="2400" b="0" i="1" dirty="0">
                <a:solidFill>
                  <a:srgbClr val="000000"/>
                </a:solidFill>
                <a:effectLst/>
                <a:latin typeface="RobotoLT"/>
              </a:rPr>
              <a:t>   </a:t>
            </a:r>
            <a:r>
              <a:rPr lang="es-EC" sz="2400" b="0" i="1" dirty="0" err="1">
                <a:solidFill>
                  <a:srgbClr val="000000"/>
                </a:solidFill>
                <a:effectLst/>
                <a:latin typeface="RobotoLT"/>
              </a:rPr>
              <a:t>Infeciones</a:t>
            </a:r>
            <a:r>
              <a:rPr lang="es-EC" sz="2400" b="0" i="1" dirty="0">
                <a:solidFill>
                  <a:srgbClr val="000000"/>
                </a:solidFill>
                <a:effectLst/>
                <a:latin typeface="RobotoLT"/>
              </a:rPr>
              <a:t> Pulmonares</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Enterobacteriaceae</a:t>
            </a:r>
            <a:r>
              <a:rPr lang="es-EC" sz="2400" b="0" i="1" dirty="0">
                <a:solidFill>
                  <a:srgbClr val="000000"/>
                </a:solidFill>
                <a:effectLst/>
                <a:latin typeface="RobotoLT"/>
              </a:rPr>
              <a:t>              Diarrea agudo.</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Enterococcus</a:t>
            </a:r>
            <a:r>
              <a:rPr lang="es-EC" sz="2400" b="0" i="1" dirty="0">
                <a:solidFill>
                  <a:srgbClr val="000000"/>
                </a:solidFill>
                <a:effectLst/>
                <a:latin typeface="RobotoLT"/>
              </a:rPr>
              <a:t> </a:t>
            </a:r>
            <a:r>
              <a:rPr lang="es-EC" sz="2400" b="0" i="1" dirty="0" err="1">
                <a:solidFill>
                  <a:srgbClr val="000000"/>
                </a:solidFill>
                <a:effectLst/>
                <a:latin typeface="RobotoLT"/>
              </a:rPr>
              <a:t>faecium</a:t>
            </a:r>
            <a:r>
              <a:rPr lang="es-EC" sz="2400" b="0" i="1" dirty="0">
                <a:solidFill>
                  <a:srgbClr val="000000"/>
                </a:solidFill>
                <a:effectLst/>
                <a:latin typeface="RobotoLT"/>
              </a:rPr>
              <a:t>          </a:t>
            </a:r>
            <a:r>
              <a:rPr lang="es-EC" sz="2400" b="0" i="1" dirty="0" err="1">
                <a:solidFill>
                  <a:srgbClr val="000000"/>
                </a:solidFill>
                <a:effectLst/>
                <a:latin typeface="RobotoLT"/>
              </a:rPr>
              <a:t>Infeciones</a:t>
            </a:r>
            <a:r>
              <a:rPr lang="es-EC" sz="2400" b="0" i="1" dirty="0">
                <a:solidFill>
                  <a:srgbClr val="000000"/>
                </a:solidFill>
                <a:effectLst/>
                <a:latin typeface="RobotoLT"/>
              </a:rPr>
              <a:t> Urinarias.</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Staphylococcus</a:t>
            </a:r>
            <a:r>
              <a:rPr lang="es-EC" sz="2400" b="0" i="1" dirty="0">
                <a:solidFill>
                  <a:srgbClr val="000000"/>
                </a:solidFill>
                <a:effectLst/>
                <a:latin typeface="RobotoLT"/>
              </a:rPr>
              <a:t> </a:t>
            </a:r>
            <a:r>
              <a:rPr lang="es-EC" sz="2400" b="0" i="1" dirty="0" err="1">
                <a:solidFill>
                  <a:srgbClr val="000000"/>
                </a:solidFill>
                <a:effectLst/>
                <a:latin typeface="RobotoLT"/>
              </a:rPr>
              <a:t>aureus</a:t>
            </a:r>
            <a:r>
              <a:rPr lang="es-EC" sz="2400" b="0" i="1" dirty="0">
                <a:solidFill>
                  <a:srgbClr val="000000"/>
                </a:solidFill>
                <a:effectLst/>
                <a:latin typeface="RobotoLT"/>
              </a:rPr>
              <a:t>        Pus en la piel.</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Helicobacter</a:t>
            </a:r>
            <a:r>
              <a:rPr lang="es-EC" sz="2400" b="0" i="1" dirty="0">
                <a:solidFill>
                  <a:srgbClr val="000000"/>
                </a:solidFill>
                <a:effectLst/>
                <a:latin typeface="RobotoLT"/>
              </a:rPr>
              <a:t> pylori               Ulceras gástricas.</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Campylobacter</a:t>
            </a:r>
            <a:r>
              <a:rPr lang="es-EC" sz="2400" b="0" i="1" dirty="0">
                <a:solidFill>
                  <a:srgbClr val="000000"/>
                </a:solidFill>
                <a:effectLst/>
                <a:latin typeface="RobotoLT"/>
              </a:rPr>
              <a:t> </a:t>
            </a:r>
            <a:r>
              <a:rPr lang="es-EC" sz="2400" b="0" i="1" dirty="0" err="1">
                <a:solidFill>
                  <a:srgbClr val="000000"/>
                </a:solidFill>
                <a:effectLst/>
                <a:latin typeface="RobotoLT"/>
              </a:rPr>
              <a:t>spp</a:t>
            </a:r>
            <a:r>
              <a:rPr lang="es-EC" sz="2400" b="0" i="1" dirty="0">
                <a:solidFill>
                  <a:srgbClr val="000000"/>
                </a:solidFill>
                <a:effectLst/>
                <a:latin typeface="RobotoLT"/>
              </a:rPr>
              <a:t>              Dolor abdominal, fiebre diarrea.</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Salmonellae</a:t>
            </a:r>
            <a:r>
              <a:rPr lang="es-EC" sz="2400" b="0" i="1" dirty="0">
                <a:solidFill>
                  <a:srgbClr val="000000"/>
                </a:solidFill>
                <a:effectLst/>
                <a:latin typeface="RobotoLT"/>
              </a:rPr>
              <a:t>                         </a:t>
            </a:r>
            <a:r>
              <a:rPr lang="es-EC" sz="2400" b="0" i="1" dirty="0" err="1">
                <a:solidFill>
                  <a:srgbClr val="000000"/>
                </a:solidFill>
                <a:effectLst/>
                <a:latin typeface="RobotoLT"/>
              </a:rPr>
              <a:t>Colicos</a:t>
            </a:r>
            <a:r>
              <a:rPr lang="es-EC" sz="2400" b="0" i="1" dirty="0">
                <a:solidFill>
                  <a:srgbClr val="000000"/>
                </a:solidFill>
                <a:effectLst/>
                <a:latin typeface="RobotoLT"/>
              </a:rPr>
              <a:t> y </a:t>
            </a:r>
            <a:r>
              <a:rPr lang="es-EC" sz="2400" b="0" i="1" dirty="0" err="1">
                <a:solidFill>
                  <a:srgbClr val="000000"/>
                </a:solidFill>
                <a:effectLst/>
                <a:latin typeface="RobotoLT"/>
              </a:rPr>
              <a:t>Dearreas</a:t>
            </a:r>
            <a:r>
              <a:rPr lang="es-EC" sz="2400" b="0" i="1" dirty="0">
                <a:solidFill>
                  <a:srgbClr val="000000"/>
                </a:solidFill>
                <a:effectLst/>
                <a:latin typeface="RobotoLT"/>
              </a:rPr>
              <a:t>.</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Neisseria</a:t>
            </a:r>
            <a:r>
              <a:rPr lang="es-EC" sz="2400" b="0" i="1" dirty="0">
                <a:solidFill>
                  <a:srgbClr val="000000"/>
                </a:solidFill>
                <a:effectLst/>
                <a:latin typeface="RobotoLT"/>
              </a:rPr>
              <a:t> </a:t>
            </a:r>
            <a:r>
              <a:rPr lang="es-EC" sz="2400" b="0" i="1" dirty="0" err="1">
                <a:solidFill>
                  <a:srgbClr val="000000"/>
                </a:solidFill>
                <a:effectLst/>
                <a:latin typeface="RobotoLT"/>
              </a:rPr>
              <a:t>gonorrhoeae</a:t>
            </a:r>
            <a:r>
              <a:rPr lang="es-EC" sz="2400" b="0" i="1" dirty="0">
                <a:solidFill>
                  <a:srgbClr val="000000"/>
                </a:solidFill>
                <a:effectLst/>
                <a:latin typeface="RobotoLT"/>
              </a:rPr>
              <a:t>         Gonorrea</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Streptococcus</a:t>
            </a:r>
            <a:r>
              <a:rPr lang="es-EC" sz="2400" b="0" i="1" dirty="0">
                <a:solidFill>
                  <a:srgbClr val="000000"/>
                </a:solidFill>
                <a:effectLst/>
                <a:latin typeface="RobotoLT"/>
              </a:rPr>
              <a:t> </a:t>
            </a:r>
            <a:r>
              <a:rPr lang="es-EC" sz="2400" b="0" i="1" dirty="0" err="1">
                <a:solidFill>
                  <a:srgbClr val="000000"/>
                </a:solidFill>
                <a:effectLst/>
                <a:latin typeface="RobotoLT"/>
              </a:rPr>
              <a:t>pneumoniae</a:t>
            </a:r>
            <a:r>
              <a:rPr lang="es-EC" sz="2400" b="0" i="1" dirty="0">
                <a:solidFill>
                  <a:srgbClr val="000000"/>
                </a:solidFill>
                <a:effectLst/>
                <a:latin typeface="RobotoLT"/>
              </a:rPr>
              <a:t>  Garganta </a:t>
            </a:r>
            <a:r>
              <a:rPr lang="es-EC" sz="2400" b="0" i="1" dirty="0" err="1">
                <a:solidFill>
                  <a:srgbClr val="000000"/>
                </a:solidFill>
                <a:effectLst/>
                <a:latin typeface="RobotoLT"/>
              </a:rPr>
              <a:t>Oido</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Haemophilus</a:t>
            </a:r>
            <a:r>
              <a:rPr lang="es-EC" sz="2400" b="0" i="1" dirty="0">
                <a:solidFill>
                  <a:srgbClr val="000000"/>
                </a:solidFill>
                <a:effectLst/>
                <a:latin typeface="RobotoLT"/>
              </a:rPr>
              <a:t> </a:t>
            </a:r>
            <a:r>
              <a:rPr lang="es-EC" sz="2400" b="0" i="1" dirty="0" err="1">
                <a:solidFill>
                  <a:srgbClr val="000000"/>
                </a:solidFill>
                <a:effectLst/>
                <a:latin typeface="RobotoLT"/>
              </a:rPr>
              <a:t>influenzae</a:t>
            </a:r>
            <a:r>
              <a:rPr lang="es-EC" sz="2400" b="0" i="1" dirty="0">
                <a:solidFill>
                  <a:srgbClr val="000000"/>
                </a:solidFill>
                <a:effectLst/>
                <a:latin typeface="RobotoLT"/>
              </a:rPr>
              <a:t>       </a:t>
            </a:r>
            <a:r>
              <a:rPr lang="es-EC" sz="2400" b="0" i="1" dirty="0" err="1">
                <a:solidFill>
                  <a:srgbClr val="000000"/>
                </a:solidFill>
                <a:effectLst/>
                <a:latin typeface="RobotoLT"/>
              </a:rPr>
              <a:t>Vias</a:t>
            </a:r>
            <a:r>
              <a:rPr lang="es-EC" sz="2400" b="0" i="1" dirty="0">
                <a:solidFill>
                  <a:srgbClr val="000000"/>
                </a:solidFill>
                <a:effectLst/>
                <a:latin typeface="RobotoLT"/>
              </a:rPr>
              <a:t> Respiratorias.</a:t>
            </a:r>
            <a:endParaRPr lang="es-EC" sz="2400" b="0" i="0" dirty="0">
              <a:solidFill>
                <a:srgbClr val="000000"/>
              </a:solidFill>
              <a:effectLst/>
              <a:latin typeface="RobotoLT"/>
            </a:endParaRPr>
          </a:p>
          <a:p>
            <a:pPr algn="l">
              <a:buFont typeface="Arial" panose="020B0604020202020204" pitchFamily="34" charset="0"/>
              <a:buChar char="•"/>
            </a:pPr>
            <a:r>
              <a:rPr lang="es-EC" sz="2400" b="0" i="1" dirty="0" err="1">
                <a:solidFill>
                  <a:srgbClr val="000000"/>
                </a:solidFill>
                <a:effectLst/>
                <a:latin typeface="RobotoLT"/>
              </a:rPr>
              <a:t>Shigella</a:t>
            </a:r>
            <a:r>
              <a:rPr lang="es-EC" sz="2400" b="0" i="1" dirty="0">
                <a:solidFill>
                  <a:srgbClr val="000000"/>
                </a:solidFill>
                <a:effectLst/>
                <a:latin typeface="RobotoLT"/>
              </a:rPr>
              <a:t> </a:t>
            </a:r>
            <a:r>
              <a:rPr lang="es-EC" sz="2400" b="0" i="1" dirty="0" err="1">
                <a:solidFill>
                  <a:srgbClr val="000000"/>
                </a:solidFill>
                <a:effectLst/>
                <a:latin typeface="RobotoLT"/>
              </a:rPr>
              <a:t>spp</a:t>
            </a:r>
            <a:r>
              <a:rPr lang="es-EC" sz="2400" b="0" i="1" dirty="0">
                <a:solidFill>
                  <a:srgbClr val="000000"/>
                </a:solidFill>
                <a:effectLst/>
                <a:latin typeface="RobotoLT"/>
              </a:rPr>
              <a:t>                          </a:t>
            </a:r>
            <a:r>
              <a:rPr lang="es-EC" sz="2400" b="0" i="1" dirty="0" err="1">
                <a:solidFill>
                  <a:srgbClr val="000000"/>
                </a:solidFill>
                <a:effectLst/>
                <a:latin typeface="RobotoLT"/>
              </a:rPr>
              <a:t>Disenteria</a:t>
            </a:r>
            <a:r>
              <a:rPr lang="es-EC" sz="2400" b="0" i="1" dirty="0">
                <a:solidFill>
                  <a:srgbClr val="000000"/>
                </a:solidFill>
                <a:effectLst/>
                <a:latin typeface="RobotoLT"/>
              </a:rPr>
              <a:t>, diarrea grave.</a:t>
            </a:r>
            <a:endParaRPr lang="es-EC" sz="2400" b="0" i="0" dirty="0">
              <a:solidFill>
                <a:srgbClr val="000000"/>
              </a:solidFill>
              <a:effectLst/>
              <a:latin typeface="RobotoLT"/>
            </a:endParaRPr>
          </a:p>
        </p:txBody>
      </p:sp>
      <p:sp>
        <p:nvSpPr>
          <p:cNvPr id="5" name="Rectángulo: esquinas redondeadas 4">
            <a:extLst>
              <a:ext uri="{FF2B5EF4-FFF2-40B4-BE49-F238E27FC236}">
                <a16:creationId xmlns:a16="http://schemas.microsoft.com/office/drawing/2014/main" id="{4A6D7E56-3119-42CB-852D-F6250291B358}"/>
              </a:ext>
            </a:extLst>
          </p:cNvPr>
          <p:cNvSpPr/>
          <p:nvPr/>
        </p:nvSpPr>
        <p:spPr>
          <a:xfrm>
            <a:off x="2368062" y="636104"/>
            <a:ext cx="4125503" cy="662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Enfermedades de las Bacterias</a:t>
            </a:r>
          </a:p>
        </p:txBody>
      </p:sp>
    </p:spTree>
    <p:extLst>
      <p:ext uri="{BB962C8B-B14F-4D97-AF65-F5344CB8AC3E}">
        <p14:creationId xmlns:p14="http://schemas.microsoft.com/office/powerpoint/2010/main" val="2961524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9198E-0062-45FA-8992-E875364AECCC}"/>
              </a:ext>
            </a:extLst>
          </p:cNvPr>
          <p:cNvSpPr>
            <a:spLocks noGrp="1"/>
          </p:cNvSpPr>
          <p:nvPr>
            <p:ph type="title"/>
          </p:nvPr>
        </p:nvSpPr>
        <p:spPr>
          <a:xfrm>
            <a:off x="2592925" y="0"/>
            <a:ext cx="8911687" cy="18756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2111D6FB-7442-4CAF-BE1F-1E38CE4CB5A7}"/>
              </a:ext>
            </a:extLst>
          </p:cNvPr>
          <p:cNvSpPr>
            <a:spLocks noGrp="1"/>
          </p:cNvSpPr>
          <p:nvPr>
            <p:ph idx="1"/>
          </p:nvPr>
        </p:nvSpPr>
        <p:spPr>
          <a:xfrm>
            <a:off x="2589212" y="6119446"/>
            <a:ext cx="8915400" cy="422030"/>
          </a:xfrm>
        </p:spPr>
        <p:txBody>
          <a:bodyPr/>
          <a:lstStyle/>
          <a:p>
            <a:endParaRPr lang="es-EC" dirty="0"/>
          </a:p>
        </p:txBody>
      </p:sp>
      <p:sp>
        <p:nvSpPr>
          <p:cNvPr id="4" name="Rectángulo: esquinas redondeadas 3">
            <a:extLst>
              <a:ext uri="{FF2B5EF4-FFF2-40B4-BE49-F238E27FC236}">
                <a16:creationId xmlns:a16="http://schemas.microsoft.com/office/drawing/2014/main" id="{55567DF4-A87C-4DBF-AE5F-2B54B3A9FA8E}"/>
              </a:ext>
            </a:extLst>
          </p:cNvPr>
          <p:cNvSpPr/>
          <p:nvPr/>
        </p:nvSpPr>
        <p:spPr>
          <a:xfrm>
            <a:off x="1817077" y="521677"/>
            <a:ext cx="2423619" cy="7033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FF0000"/>
                </a:solidFill>
              </a:rPr>
              <a:t>Cianobacterias</a:t>
            </a:r>
            <a:r>
              <a:rPr lang="es-EC" dirty="0"/>
              <a:t>.</a:t>
            </a:r>
          </a:p>
        </p:txBody>
      </p:sp>
      <p:sp>
        <p:nvSpPr>
          <p:cNvPr id="5" name="Rectángulo: esquinas redondeadas 4">
            <a:extLst>
              <a:ext uri="{FF2B5EF4-FFF2-40B4-BE49-F238E27FC236}">
                <a16:creationId xmlns:a16="http://schemas.microsoft.com/office/drawing/2014/main" id="{C4F1BECB-08A9-4ED1-9CC6-E5F216193FEC}"/>
              </a:ext>
            </a:extLst>
          </p:cNvPr>
          <p:cNvSpPr/>
          <p:nvPr/>
        </p:nvSpPr>
        <p:spPr>
          <a:xfrm>
            <a:off x="609600" y="1881554"/>
            <a:ext cx="6109252" cy="39037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Eubacterias </a:t>
            </a:r>
            <a:r>
              <a:rPr lang="es-EC" dirty="0" err="1"/>
              <a:t>gramnegaativas</a:t>
            </a:r>
            <a:r>
              <a:rPr lang="es-EC" dirty="0"/>
              <a:t> unicelulares</a:t>
            </a:r>
          </a:p>
          <a:p>
            <a:r>
              <a:rPr lang="es-EC" dirty="0"/>
              <a:t>(</a:t>
            </a:r>
            <a:r>
              <a:rPr lang="es-EC" dirty="0">
                <a:solidFill>
                  <a:srgbClr val="C00000"/>
                </a:solidFill>
              </a:rPr>
              <a:t>unidas por una matriz gelatinosa</a:t>
            </a:r>
            <a:r>
              <a:rPr lang="es-EC" dirty="0"/>
              <a:t>)</a:t>
            </a:r>
          </a:p>
          <a:p>
            <a:endParaRPr lang="es-EC" dirty="0"/>
          </a:p>
          <a:p>
            <a:r>
              <a:rPr lang="es-EC" dirty="0"/>
              <a:t>La pared celular(</a:t>
            </a:r>
            <a:r>
              <a:rPr lang="es-EC" dirty="0" err="1">
                <a:solidFill>
                  <a:srgbClr val="C00000"/>
                </a:solidFill>
              </a:rPr>
              <a:t>aminoazucares</a:t>
            </a:r>
            <a:r>
              <a:rPr lang="es-EC" dirty="0">
                <a:solidFill>
                  <a:srgbClr val="C00000"/>
                </a:solidFill>
              </a:rPr>
              <a:t>, pectina, hemicelulosa</a:t>
            </a:r>
            <a:r>
              <a:rPr lang="es-EC" dirty="0"/>
              <a:t>)</a:t>
            </a:r>
          </a:p>
          <a:p>
            <a:r>
              <a:rPr lang="es-EC" dirty="0"/>
              <a:t>Rodeada por una vaina </a:t>
            </a:r>
            <a:r>
              <a:rPr lang="es-EC" dirty="0" err="1"/>
              <a:t>Nucoide</a:t>
            </a:r>
            <a:r>
              <a:rPr lang="es-EC" dirty="0"/>
              <a:t> (</a:t>
            </a:r>
            <a:r>
              <a:rPr lang="es-EC" dirty="0">
                <a:solidFill>
                  <a:srgbClr val="C00000"/>
                </a:solidFill>
              </a:rPr>
              <a:t>polisacáridos</a:t>
            </a:r>
            <a:r>
              <a:rPr lang="es-EC" dirty="0"/>
              <a:t>).</a:t>
            </a:r>
          </a:p>
          <a:p>
            <a:r>
              <a:rPr lang="es-EC" dirty="0"/>
              <a:t>El citoplasma posee membranas </a:t>
            </a:r>
            <a:r>
              <a:rPr lang="es-EC" dirty="0" err="1"/>
              <a:t>telicoidales</a:t>
            </a:r>
            <a:r>
              <a:rPr lang="es-EC" dirty="0"/>
              <a:t>.</a:t>
            </a:r>
          </a:p>
          <a:p>
            <a:endParaRPr lang="es-EC" dirty="0"/>
          </a:p>
          <a:p>
            <a:r>
              <a:rPr lang="es-EC" dirty="0"/>
              <a:t>(</a:t>
            </a:r>
            <a:r>
              <a:rPr lang="es-EC" dirty="0">
                <a:solidFill>
                  <a:srgbClr val="C00000"/>
                </a:solidFill>
              </a:rPr>
              <a:t>FOTOSINTESIS</a:t>
            </a:r>
            <a:r>
              <a:rPr lang="es-EC" dirty="0"/>
              <a:t>), con pigmentos </a:t>
            </a:r>
            <a:r>
              <a:rPr lang="es-EC" dirty="0" err="1"/>
              <a:t>fotorresectores</a:t>
            </a:r>
            <a:r>
              <a:rPr lang="es-EC" dirty="0"/>
              <a:t>.</a:t>
            </a:r>
          </a:p>
          <a:p>
            <a:r>
              <a:rPr lang="es-EC" dirty="0"/>
              <a:t>Clorofila, ( verde azuladas).</a:t>
            </a:r>
          </a:p>
          <a:p>
            <a:r>
              <a:rPr lang="es-EC" dirty="0" err="1"/>
              <a:t>Ejm</a:t>
            </a:r>
            <a:r>
              <a:rPr lang="es-EC" dirty="0"/>
              <a:t>. Cushuro ( </a:t>
            </a:r>
            <a:r>
              <a:rPr lang="es-EC" i="1" dirty="0" err="1">
                <a:solidFill>
                  <a:srgbClr val="C00000"/>
                </a:solidFill>
              </a:rPr>
              <a:t>Nostac</a:t>
            </a:r>
            <a:r>
              <a:rPr lang="es-EC" dirty="0"/>
              <a:t>) en las lagunas andinas. comestibles</a:t>
            </a:r>
          </a:p>
        </p:txBody>
      </p:sp>
      <p:pic>
        <p:nvPicPr>
          <p:cNvPr id="2050" name="Picture 2" descr="Pregon Agropecuario :: Algas y cianobacterias - Ganadería Bovina -  Artículos Técnicos">
            <a:extLst>
              <a:ext uri="{FF2B5EF4-FFF2-40B4-BE49-F238E27FC236}">
                <a16:creationId xmlns:a16="http://schemas.microsoft.com/office/drawing/2014/main" id="{75941C3E-E1BC-4012-B78C-F813D41C1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874" y="873369"/>
            <a:ext cx="4601526" cy="21334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sarrollan métodos de cultivo alternativo para mitigar la sobre  explotación del Nostoc [VIDEO] | Universidad Científica del Sur">
            <a:extLst>
              <a:ext uri="{FF2B5EF4-FFF2-40B4-BE49-F238E27FC236}">
                <a16:creationId xmlns:a16="http://schemas.microsoft.com/office/drawing/2014/main" id="{FBDB9E6C-B5E4-4209-8B9A-085C74897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3710153"/>
            <a:ext cx="3423138" cy="213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2000"/>
                                        <p:tgtEl>
                                          <p:spTgt spid="2052"/>
                                        </p:tgtEl>
                                      </p:cBhvr>
                                    </p:animEffect>
                                    <p:anim calcmode="lin" valueType="num">
                                      <p:cBhvr>
                                        <p:cTn id="24" dur="2000" fill="hold"/>
                                        <p:tgtEl>
                                          <p:spTgt spid="2052"/>
                                        </p:tgtEl>
                                        <p:attrNameLst>
                                          <p:attrName>ppt_w</p:attrName>
                                        </p:attrNameLst>
                                      </p:cBhvr>
                                      <p:tavLst>
                                        <p:tav tm="0" fmla="#ppt_w*sin(2.5*pi*$)">
                                          <p:val>
                                            <p:fltVal val="0"/>
                                          </p:val>
                                        </p:tav>
                                        <p:tav tm="100000">
                                          <p:val>
                                            <p:fltVal val="1"/>
                                          </p:val>
                                        </p:tav>
                                      </p:tavLst>
                                    </p:anim>
                                    <p:anim calcmode="lin" valueType="num">
                                      <p:cBhvr>
                                        <p:cTn id="25"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A8BB3-56DD-4D8B-9C81-7CB4D2E8411D}"/>
              </a:ext>
            </a:extLst>
          </p:cNvPr>
          <p:cNvSpPr>
            <a:spLocks noGrp="1"/>
          </p:cNvSpPr>
          <p:nvPr>
            <p:ph type="title"/>
          </p:nvPr>
        </p:nvSpPr>
        <p:spPr>
          <a:xfrm>
            <a:off x="2592925" y="187570"/>
            <a:ext cx="8911687" cy="211016"/>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C6AE2828-A2E3-4D16-884D-C18C9DC9E1B9}"/>
              </a:ext>
            </a:extLst>
          </p:cNvPr>
          <p:cNvSpPr>
            <a:spLocks noGrp="1"/>
          </p:cNvSpPr>
          <p:nvPr>
            <p:ph idx="1"/>
          </p:nvPr>
        </p:nvSpPr>
        <p:spPr>
          <a:xfrm>
            <a:off x="2589212" y="6670430"/>
            <a:ext cx="8915400" cy="187570"/>
          </a:xfrm>
        </p:spPr>
        <p:txBody>
          <a:bodyPr>
            <a:normAutofit fontScale="40000" lnSpcReduction="20000"/>
          </a:bodyPr>
          <a:lstStyle/>
          <a:p>
            <a:endParaRPr lang="es-EC" dirty="0"/>
          </a:p>
        </p:txBody>
      </p:sp>
      <p:sp>
        <p:nvSpPr>
          <p:cNvPr id="4" name="Rectángulo: esquinas redondeadas 3">
            <a:extLst>
              <a:ext uri="{FF2B5EF4-FFF2-40B4-BE49-F238E27FC236}">
                <a16:creationId xmlns:a16="http://schemas.microsoft.com/office/drawing/2014/main" id="{20677E80-C8AD-4D9D-9A0F-DCC0EF04B8AE}"/>
              </a:ext>
            </a:extLst>
          </p:cNvPr>
          <p:cNvSpPr/>
          <p:nvPr/>
        </p:nvSpPr>
        <p:spPr>
          <a:xfrm>
            <a:off x="1781908" y="632027"/>
            <a:ext cx="2591309" cy="7594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Arqueobacterias</a:t>
            </a:r>
            <a:r>
              <a:rPr lang="es-EC" dirty="0"/>
              <a:t>.</a:t>
            </a:r>
          </a:p>
        </p:txBody>
      </p:sp>
      <p:sp>
        <p:nvSpPr>
          <p:cNvPr id="5" name="Rectángulo: esquinas redondeadas 4">
            <a:extLst>
              <a:ext uri="{FF2B5EF4-FFF2-40B4-BE49-F238E27FC236}">
                <a16:creationId xmlns:a16="http://schemas.microsoft.com/office/drawing/2014/main" id="{EA43E12F-9B1C-4456-BC84-E7CF95BE0602}"/>
              </a:ext>
            </a:extLst>
          </p:cNvPr>
          <p:cNvSpPr/>
          <p:nvPr/>
        </p:nvSpPr>
        <p:spPr>
          <a:xfrm>
            <a:off x="1055077" y="1624919"/>
            <a:ext cx="6869723" cy="504551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Bacterias ancestrales unicelulares. La pared celular con una </a:t>
            </a:r>
            <a:r>
              <a:rPr lang="es-EC" dirty="0" err="1"/>
              <a:t>pseudopectinas</a:t>
            </a:r>
            <a:r>
              <a:rPr lang="es-EC" dirty="0"/>
              <a:t> glucano.</a:t>
            </a:r>
          </a:p>
          <a:p>
            <a:pPr algn="ctr"/>
            <a:r>
              <a:rPr lang="es-EC" dirty="0"/>
              <a:t>Habitan ambientes semejantes a los que existían hace 3 mil millones de años.</a:t>
            </a:r>
          </a:p>
          <a:p>
            <a:pPr algn="ctr"/>
            <a:endParaRPr lang="es-EC" dirty="0"/>
          </a:p>
          <a:p>
            <a:pPr marL="285750" indent="-285750" algn="ctr">
              <a:buFont typeface="Wingdings" panose="05000000000000000000" pitchFamily="2" charset="2"/>
              <a:buChar char="q"/>
            </a:pPr>
            <a:r>
              <a:rPr lang="es-EC" dirty="0" err="1"/>
              <a:t>Metanogenas</a:t>
            </a:r>
            <a:r>
              <a:rPr lang="es-EC" dirty="0"/>
              <a:t>.- Sintetizan CH4 a partir de CO2 y H2 Habitan ambientes </a:t>
            </a:r>
            <a:r>
              <a:rPr lang="es-EC" dirty="0" err="1"/>
              <a:t>anoxicos</a:t>
            </a:r>
            <a:r>
              <a:rPr lang="es-EC" dirty="0"/>
              <a:t> como desagües, pantano tubo digestivo humano.</a:t>
            </a:r>
          </a:p>
          <a:p>
            <a:pPr algn="ctr"/>
            <a:endParaRPr lang="es-EC" dirty="0"/>
          </a:p>
          <a:p>
            <a:pPr marL="285750" indent="-285750" algn="ctr">
              <a:buFont typeface="Wingdings" panose="05000000000000000000" pitchFamily="2" charset="2"/>
              <a:buChar char="q"/>
            </a:pPr>
            <a:r>
              <a:rPr lang="es-EC" dirty="0" err="1"/>
              <a:t>Termaoxidofolas</a:t>
            </a:r>
            <a:r>
              <a:rPr lang="es-EC" dirty="0"/>
              <a:t> extremas.- En manantiales muy ácidos y muy calientes, como las fuentes sulfurosas de las aguas termales.</a:t>
            </a:r>
          </a:p>
          <a:p>
            <a:pPr marL="285750" indent="-285750" algn="ctr">
              <a:buFont typeface="Wingdings" panose="05000000000000000000" pitchFamily="2" charset="2"/>
              <a:buChar char="q"/>
            </a:pPr>
            <a:endParaRPr lang="es-EC" dirty="0"/>
          </a:p>
          <a:p>
            <a:pPr marL="285750" indent="-285750" algn="ctr">
              <a:buFont typeface="Wingdings" panose="05000000000000000000" pitchFamily="2" charset="2"/>
              <a:buChar char="q"/>
            </a:pPr>
            <a:r>
              <a:rPr lang="es-EC" dirty="0" err="1"/>
              <a:t>Halofila</a:t>
            </a:r>
            <a:r>
              <a:rPr lang="es-EC" dirty="0"/>
              <a:t> extremas.- En ambientes acuáticos con altísimo grado de salinidad algunos poseen </a:t>
            </a:r>
            <a:r>
              <a:rPr lang="es-EC" dirty="0" err="1"/>
              <a:t>Bacteriorrodopcina</a:t>
            </a:r>
            <a:r>
              <a:rPr lang="es-EC" dirty="0"/>
              <a:t> ( </a:t>
            </a:r>
            <a:r>
              <a:rPr lang="es-EC" dirty="0">
                <a:solidFill>
                  <a:srgbClr val="C00000"/>
                </a:solidFill>
              </a:rPr>
              <a:t>pigmento púrpura sintetizador</a:t>
            </a:r>
            <a:r>
              <a:rPr lang="es-EC" dirty="0"/>
              <a:t>).</a:t>
            </a:r>
          </a:p>
        </p:txBody>
      </p:sp>
      <p:pic>
        <p:nvPicPr>
          <p:cNvPr id="9218" name="Picture 2" descr="Nacimiento agua termal azufrada | Mapio.net">
            <a:extLst>
              <a:ext uri="{FF2B5EF4-FFF2-40B4-BE49-F238E27FC236}">
                <a16:creationId xmlns:a16="http://schemas.microsoft.com/office/drawing/2014/main" id="{F6EFAA28-E95F-44C9-8424-BA45BBB25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914" y="2473564"/>
            <a:ext cx="3340584" cy="250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65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319125-658B-4695-BAFB-59F13D20DAF5}"/>
              </a:ext>
            </a:extLst>
          </p:cNvPr>
          <p:cNvSpPr>
            <a:spLocks noGrp="1"/>
          </p:cNvSpPr>
          <p:nvPr>
            <p:ph type="title"/>
          </p:nvPr>
        </p:nvSpPr>
        <p:spPr/>
        <p:txBody>
          <a:bodyPr/>
          <a:lstStyle/>
          <a:p>
            <a:r>
              <a:rPr lang="es-EC" dirty="0"/>
              <a:t>ARQUEAS.</a:t>
            </a:r>
          </a:p>
        </p:txBody>
      </p:sp>
      <p:sp>
        <p:nvSpPr>
          <p:cNvPr id="3" name="Marcador de contenido 2">
            <a:extLst>
              <a:ext uri="{FF2B5EF4-FFF2-40B4-BE49-F238E27FC236}">
                <a16:creationId xmlns:a16="http://schemas.microsoft.com/office/drawing/2014/main" id="{293B41F4-8C13-440D-90E4-56B1F5BD0934}"/>
              </a:ext>
            </a:extLst>
          </p:cNvPr>
          <p:cNvSpPr>
            <a:spLocks noGrp="1"/>
          </p:cNvSpPr>
          <p:nvPr>
            <p:ph idx="1"/>
          </p:nvPr>
        </p:nvSpPr>
        <p:spPr>
          <a:xfrm>
            <a:off x="2100382" y="1716657"/>
            <a:ext cx="8915400" cy="4022037"/>
          </a:xfrm>
        </p:spPr>
        <p:txBody>
          <a:bodyPr vert="horz" lIns="91440" tIns="45720" rIns="91440" bIns="45720" rtlCol="0" anchor="t">
            <a:normAutofit/>
          </a:bodyPr>
          <a:lstStyle/>
          <a:p>
            <a:pPr algn="l"/>
            <a:r>
              <a:rPr lang="es-ES" b="0" i="0" dirty="0">
                <a:solidFill>
                  <a:schemeClr val="tx1"/>
                </a:solidFill>
                <a:effectLst/>
                <a:latin typeface="Open Sans"/>
                <a:ea typeface="Open Sans"/>
                <a:cs typeface="Open Sans"/>
              </a:rPr>
              <a:t>Las arqueas son los precursores de la vida. Son las células más primitivas, sencillas y, a la vez, resistentes del mundo. La primera vida que hubo en la Tierra fueron estas arqueas, por lo que tuvieron que adaptarse a unos hábitats que no eran en absoluto propicios para la vida. En un primer momento, no había diferencias entre ellas y las bacterias, aunque hace unos 3.500 millones de años se diferenciaron.</a:t>
            </a:r>
          </a:p>
          <a:p>
            <a:pPr algn="l"/>
            <a:r>
              <a:rPr lang="es-ES" b="0" i="0" dirty="0">
                <a:solidFill>
                  <a:schemeClr val="tx1"/>
                </a:solidFill>
                <a:effectLst/>
                <a:latin typeface="Open Sans"/>
                <a:ea typeface="Open Sans"/>
                <a:cs typeface="Open Sans"/>
              </a:rPr>
              <a:t>Morfológicamente son muy similares a las bacterias. De hecho, hasta hace poco más de 100 años, se pensaba que estas células eran bacterianas. De todos modos, y aunque cumplen con la característica de no tener un núcleo bien definido, hay diferencias. Y es que las arqueas tienen una composición de la membrana distinta, no son patógenas nunca, son capaces de colonizar ambientes extremos y tienen un</a:t>
            </a:r>
            <a:r>
              <a:rPr lang="es-ES" b="0" i="0" dirty="0">
                <a:solidFill>
                  <a:srgbClr val="3C4043"/>
                </a:solidFill>
                <a:effectLst/>
                <a:latin typeface="Open Sans"/>
                <a:ea typeface="Open Sans"/>
                <a:cs typeface="Open Sans"/>
              </a:rPr>
              <a:t> metabolismo más limitado, pues ninguna especie realiza la fotosíntesis.</a:t>
            </a:r>
          </a:p>
          <a:p>
            <a:endParaRPr lang="es-EC" dirty="0"/>
          </a:p>
        </p:txBody>
      </p:sp>
      <p:sp>
        <p:nvSpPr>
          <p:cNvPr id="4" name="CuadroTexto 3">
            <a:extLst>
              <a:ext uri="{FF2B5EF4-FFF2-40B4-BE49-F238E27FC236}">
                <a16:creationId xmlns:a16="http://schemas.microsoft.com/office/drawing/2014/main" id="{D8F20A11-2525-490A-8A01-54CAEEA9E1A7}"/>
              </a:ext>
            </a:extLst>
          </p:cNvPr>
          <p:cNvSpPr txBox="1"/>
          <p:nvPr/>
        </p:nvSpPr>
        <p:spPr>
          <a:xfrm>
            <a:off x="4609381" y="584583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t>Haga clic para agregar texto</a:t>
            </a:r>
          </a:p>
        </p:txBody>
      </p:sp>
    </p:spTree>
    <p:extLst>
      <p:ext uri="{BB962C8B-B14F-4D97-AF65-F5344CB8AC3E}">
        <p14:creationId xmlns:p14="http://schemas.microsoft.com/office/powerpoint/2010/main" val="126450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A1F10-7A17-4C95-82CF-1D0A9824CCE3}"/>
              </a:ext>
            </a:extLst>
          </p:cNvPr>
          <p:cNvSpPr>
            <a:spLocks noGrp="1"/>
          </p:cNvSpPr>
          <p:nvPr>
            <p:ph type="title"/>
          </p:nvPr>
        </p:nvSpPr>
        <p:spPr/>
        <p:txBody>
          <a:bodyPr/>
          <a:lstStyle/>
          <a:p>
            <a:r>
              <a:rPr lang="es-EC" dirty="0"/>
              <a:t>PROTISTAS</a:t>
            </a:r>
          </a:p>
        </p:txBody>
      </p:sp>
      <p:sp>
        <p:nvSpPr>
          <p:cNvPr id="3" name="Marcador de contenido 2">
            <a:extLst>
              <a:ext uri="{FF2B5EF4-FFF2-40B4-BE49-F238E27FC236}">
                <a16:creationId xmlns:a16="http://schemas.microsoft.com/office/drawing/2014/main" id="{1D38924C-7064-454E-9A73-E299988357EE}"/>
              </a:ext>
            </a:extLst>
          </p:cNvPr>
          <p:cNvSpPr>
            <a:spLocks noGrp="1"/>
          </p:cNvSpPr>
          <p:nvPr>
            <p:ph idx="1"/>
          </p:nvPr>
        </p:nvSpPr>
        <p:spPr>
          <a:xfrm>
            <a:off x="2589212" y="1336431"/>
            <a:ext cx="8915400" cy="5521569"/>
          </a:xfrm>
        </p:spPr>
        <p:txBody>
          <a:bodyPr>
            <a:normAutofit lnSpcReduction="10000"/>
          </a:bodyPr>
          <a:lstStyle/>
          <a:p>
            <a:pPr algn="l"/>
            <a:r>
              <a:rPr lang="es-ES" b="0" i="0" dirty="0">
                <a:solidFill>
                  <a:srgbClr val="3C4043"/>
                </a:solidFill>
                <a:effectLst/>
                <a:latin typeface="Open Sans" panose="020B0606030504020204" pitchFamily="34" charset="0"/>
              </a:rPr>
              <a:t>Los protistas son quizás los más desconocidos. Y es que aunque comparten características de todos, no son ni bacterias, ni plantas, ni hongos, ni animales. Las células protistas son eucariotas ya que tienen un núcleo bien definido pero, más allá de esto, son increíblemente diversas.</a:t>
            </a:r>
          </a:p>
          <a:p>
            <a:pPr algn="l"/>
            <a:r>
              <a:rPr lang="es-ES" b="0" i="0" dirty="0">
                <a:solidFill>
                  <a:srgbClr val="3C4043"/>
                </a:solidFill>
                <a:effectLst/>
                <a:latin typeface="Open Sans" panose="020B0606030504020204" pitchFamily="34" charset="0"/>
              </a:rPr>
              <a:t>Pueden ser tanto unicelulares como pluricelulares y realizar la fotosíntesis o seguir una alimentación propia de las animales. Las algas son una de las células protistas más representativas, realizan la fotosíntesis pero pueden ser tanto unicelulares como pluricelulares.</a:t>
            </a:r>
          </a:p>
          <a:p>
            <a:pPr algn="l"/>
            <a:r>
              <a:rPr lang="es-ES" b="0" i="0" dirty="0">
                <a:solidFill>
                  <a:srgbClr val="3C4043"/>
                </a:solidFill>
                <a:effectLst/>
                <a:latin typeface="Open Sans" panose="020B0606030504020204" pitchFamily="34" charset="0"/>
              </a:rPr>
              <a:t>La mayoría de estas células son acuáticas y tienen una morfología muy diversa que adquiere formas increíblemente complejas. De todos modos, algunas células protistas también han desarrollado la capacidad de comportarse como patógenos.</a:t>
            </a:r>
          </a:p>
          <a:p>
            <a:pPr algn="l"/>
            <a:r>
              <a:rPr lang="es-ES" b="0" i="0" dirty="0">
                <a:solidFill>
                  <a:srgbClr val="3C4043"/>
                </a:solidFill>
                <a:effectLst/>
                <a:latin typeface="Open Sans" panose="020B0606030504020204" pitchFamily="34" charset="0"/>
              </a:rPr>
              <a:t>Y es que hay células protistas que actúan como parásitos, como es el caso de algunas amebas, “</a:t>
            </a:r>
            <a:r>
              <a:rPr lang="es-ES" b="0" i="0" dirty="0" err="1">
                <a:solidFill>
                  <a:srgbClr val="3C4043"/>
                </a:solidFill>
                <a:effectLst/>
                <a:latin typeface="Open Sans" panose="020B0606030504020204" pitchFamily="34" charset="0"/>
              </a:rPr>
              <a:t>Trypanosoma</a:t>
            </a:r>
            <a:r>
              <a:rPr lang="es-ES" b="0" i="0" dirty="0">
                <a:solidFill>
                  <a:srgbClr val="3C4043"/>
                </a:solidFill>
                <a:effectLst/>
                <a:latin typeface="Open Sans" panose="020B0606030504020204" pitchFamily="34" charset="0"/>
              </a:rPr>
              <a:t> </a:t>
            </a:r>
            <a:r>
              <a:rPr lang="es-ES" b="0" i="0" dirty="0" err="1">
                <a:solidFill>
                  <a:srgbClr val="3C4043"/>
                </a:solidFill>
                <a:effectLst/>
                <a:latin typeface="Open Sans" panose="020B0606030504020204" pitchFamily="34" charset="0"/>
              </a:rPr>
              <a:t>cruzi</a:t>
            </a:r>
            <a:r>
              <a:rPr lang="es-ES" b="0" i="0" dirty="0">
                <a:solidFill>
                  <a:srgbClr val="3C4043"/>
                </a:solidFill>
                <a:effectLst/>
                <a:latin typeface="Open Sans" panose="020B0606030504020204" pitchFamily="34" charset="0"/>
              </a:rPr>
              <a:t>” (responsable de la enfermedad de Chagas), “</a:t>
            </a:r>
            <a:r>
              <a:rPr lang="es-ES" b="0" i="0" dirty="0" err="1">
                <a:solidFill>
                  <a:srgbClr val="3C4043"/>
                </a:solidFill>
                <a:effectLst/>
                <a:latin typeface="Open Sans" panose="020B0606030504020204" pitchFamily="34" charset="0"/>
              </a:rPr>
              <a:t>Plasmodium</a:t>
            </a:r>
            <a:r>
              <a:rPr lang="es-ES" b="0" i="0" dirty="0">
                <a:solidFill>
                  <a:srgbClr val="3C4043"/>
                </a:solidFill>
                <a:effectLst/>
                <a:latin typeface="Open Sans" panose="020B0606030504020204" pitchFamily="34" charset="0"/>
              </a:rPr>
              <a:t>” (responsable de la malaria), “</a:t>
            </a:r>
            <a:r>
              <a:rPr lang="es-ES" b="0" i="0" dirty="0" err="1">
                <a:solidFill>
                  <a:srgbClr val="3C4043"/>
                </a:solidFill>
                <a:effectLst/>
                <a:latin typeface="Open Sans" panose="020B0606030504020204" pitchFamily="34" charset="0"/>
              </a:rPr>
              <a:t>Leishmania</a:t>
            </a:r>
            <a:r>
              <a:rPr lang="es-ES" b="0" i="0" dirty="0">
                <a:solidFill>
                  <a:srgbClr val="3C4043"/>
                </a:solidFill>
                <a:effectLst/>
                <a:latin typeface="Open Sans" panose="020B0606030504020204" pitchFamily="34" charset="0"/>
              </a:rPr>
              <a:t>”, “</a:t>
            </a:r>
            <a:r>
              <a:rPr lang="es-ES" b="0" i="0" dirty="0" err="1">
                <a:solidFill>
                  <a:srgbClr val="3C4043"/>
                </a:solidFill>
                <a:effectLst/>
                <a:latin typeface="Open Sans" panose="020B0606030504020204" pitchFamily="34" charset="0"/>
              </a:rPr>
              <a:t>Giardia</a:t>
            </a:r>
            <a:r>
              <a:rPr lang="es-ES" b="0" i="0" dirty="0">
                <a:solidFill>
                  <a:srgbClr val="3C4043"/>
                </a:solidFill>
                <a:effectLst/>
                <a:latin typeface="Open Sans" panose="020B0606030504020204" pitchFamily="34" charset="0"/>
              </a:rPr>
              <a:t>”...</a:t>
            </a:r>
          </a:p>
          <a:p>
            <a:pPr algn="l"/>
            <a:r>
              <a:rPr lang="es-ES" b="0" i="0" dirty="0">
                <a:solidFill>
                  <a:srgbClr val="3C4043"/>
                </a:solidFill>
                <a:effectLst/>
                <a:latin typeface="Open Sans" panose="020B0606030504020204" pitchFamily="34" charset="0"/>
              </a:rPr>
              <a:t>A grandes rasgos, podemos considerar las células protistas como aquellas que cumplen con alguna propiedad de las otras células pero que no cumplen con otras.</a:t>
            </a:r>
          </a:p>
          <a:p>
            <a:endParaRPr lang="es-EC" dirty="0"/>
          </a:p>
        </p:txBody>
      </p:sp>
    </p:spTree>
    <p:extLst>
      <p:ext uri="{BB962C8B-B14F-4D97-AF65-F5344CB8AC3E}">
        <p14:creationId xmlns:p14="http://schemas.microsoft.com/office/powerpoint/2010/main" val="185939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F122CA-D4E9-40B4-8E9F-568A80FB4775}"/>
              </a:ext>
            </a:extLst>
          </p:cNvPr>
          <p:cNvSpPr>
            <a:spLocks noGrp="1"/>
          </p:cNvSpPr>
          <p:nvPr>
            <p:ph type="title"/>
          </p:nvPr>
        </p:nvSpPr>
        <p:spPr>
          <a:xfrm>
            <a:off x="2592925" y="0"/>
            <a:ext cx="8911687"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B629A83-FFFB-4448-B549-E29AC9662EF9}"/>
              </a:ext>
            </a:extLst>
          </p:cNvPr>
          <p:cNvSpPr>
            <a:spLocks noGrp="1"/>
          </p:cNvSpPr>
          <p:nvPr>
            <p:ph idx="1"/>
          </p:nvPr>
        </p:nvSpPr>
        <p:spPr>
          <a:xfrm>
            <a:off x="2589212" y="6807192"/>
            <a:ext cx="8915400" cy="50807"/>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D653C4DE-E366-4678-8914-95DF87CF60FC}"/>
              </a:ext>
            </a:extLst>
          </p:cNvPr>
          <p:cNvSpPr/>
          <p:nvPr/>
        </p:nvSpPr>
        <p:spPr>
          <a:xfrm>
            <a:off x="1849120" y="772160"/>
            <a:ext cx="3393440" cy="8026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Robert Brown</a:t>
            </a:r>
          </a:p>
        </p:txBody>
      </p:sp>
      <p:sp>
        <p:nvSpPr>
          <p:cNvPr id="5" name="Elipse 4">
            <a:extLst>
              <a:ext uri="{FF2B5EF4-FFF2-40B4-BE49-F238E27FC236}">
                <a16:creationId xmlns:a16="http://schemas.microsoft.com/office/drawing/2014/main" id="{87C2C8C6-413B-4B6D-A1E7-B8D24393802A}"/>
              </a:ext>
            </a:extLst>
          </p:cNvPr>
          <p:cNvSpPr/>
          <p:nvPr/>
        </p:nvSpPr>
        <p:spPr>
          <a:xfrm>
            <a:off x="4663437" y="1381766"/>
            <a:ext cx="1219202" cy="38607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1719</a:t>
            </a:r>
          </a:p>
        </p:txBody>
      </p:sp>
      <p:sp>
        <p:nvSpPr>
          <p:cNvPr id="6" name="Rectángulo: esquinas redondeadas 5">
            <a:extLst>
              <a:ext uri="{FF2B5EF4-FFF2-40B4-BE49-F238E27FC236}">
                <a16:creationId xmlns:a16="http://schemas.microsoft.com/office/drawing/2014/main" id="{0CD99A72-7D07-403A-AB3C-D21AF9FB249F}"/>
              </a:ext>
            </a:extLst>
          </p:cNvPr>
          <p:cNvSpPr/>
          <p:nvPr/>
        </p:nvSpPr>
        <p:spPr>
          <a:xfrm>
            <a:off x="7741920" y="607058"/>
            <a:ext cx="3393440" cy="198464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descubrió el núcleo celular al estudiar la epidermis de una orquídea.</a:t>
            </a:r>
          </a:p>
        </p:txBody>
      </p:sp>
      <p:pic>
        <p:nvPicPr>
          <p:cNvPr id="2050" name="Picture 2" descr="Biografía de Robert Brown (Su vida, historia, bio resumida)">
            <a:extLst>
              <a:ext uri="{FF2B5EF4-FFF2-40B4-BE49-F238E27FC236}">
                <a16:creationId xmlns:a16="http://schemas.microsoft.com/office/drawing/2014/main" id="{11B09220-1C01-4742-AFE3-43875D90C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2" y="2683143"/>
            <a:ext cx="2191068" cy="35604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descr="Cell Nucleus and Nuclear Envelope">
            <a:extLst>
              <a:ext uri="{FF2B5EF4-FFF2-40B4-BE49-F238E27FC236}">
                <a16:creationId xmlns:a16="http://schemas.microsoft.com/office/drawing/2014/main" id="{ECEA933C-7C8A-4884-B66A-74024590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457" y="3138798"/>
            <a:ext cx="5550663" cy="254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barn(inVertical)">
                                      <p:cBhvr>
                                        <p:cTn id="3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D7B63-A233-4C4F-894B-E40492530DA1}"/>
              </a:ext>
            </a:extLst>
          </p:cNvPr>
          <p:cNvSpPr>
            <a:spLocks noGrp="1"/>
          </p:cNvSpPr>
          <p:nvPr>
            <p:ph type="title"/>
          </p:nvPr>
        </p:nvSpPr>
        <p:spPr/>
        <p:txBody>
          <a:bodyPr/>
          <a:lstStyle/>
          <a:p>
            <a:r>
              <a:rPr lang="es-EC" dirty="0"/>
              <a:t>Fungí. </a:t>
            </a:r>
          </a:p>
        </p:txBody>
      </p:sp>
      <p:sp>
        <p:nvSpPr>
          <p:cNvPr id="3" name="Marcador de contenido 2">
            <a:extLst>
              <a:ext uri="{FF2B5EF4-FFF2-40B4-BE49-F238E27FC236}">
                <a16:creationId xmlns:a16="http://schemas.microsoft.com/office/drawing/2014/main" id="{A14BE966-8FC0-4AA1-A667-636D229B3C40}"/>
              </a:ext>
            </a:extLst>
          </p:cNvPr>
          <p:cNvSpPr>
            <a:spLocks noGrp="1"/>
          </p:cNvSpPr>
          <p:nvPr>
            <p:ph idx="1"/>
          </p:nvPr>
        </p:nvSpPr>
        <p:spPr>
          <a:xfrm>
            <a:off x="2589212" y="1630017"/>
            <a:ext cx="5653640" cy="4281205"/>
          </a:xfrm>
        </p:spPr>
        <p:txBody>
          <a:bodyPr vert="horz" lIns="91440" tIns="45720" rIns="91440" bIns="45720" rtlCol="0" anchor="t">
            <a:normAutofit/>
          </a:bodyPr>
          <a:lstStyle/>
          <a:p>
            <a:r>
              <a:rPr lang="es-EC" sz="2000" dirty="0"/>
              <a:t>A qui tenemos a la levadura del pan y de la cerveza, los tizones, los mohos de las frutas y los champiñones.</a:t>
            </a:r>
          </a:p>
          <a:p>
            <a:r>
              <a:rPr lang="es-EC" sz="2000" dirty="0"/>
              <a:t>Es un reino que se pensaba que avía más de 100 mil especies, pero no hay 1 millón 500mil especies,</a:t>
            </a:r>
          </a:p>
          <a:p>
            <a:r>
              <a:rPr lang="es-EC" sz="2000" dirty="0"/>
              <a:t>Es el segundo grupo más grande después de los insectos en número de especies.</a:t>
            </a:r>
          </a:p>
          <a:p>
            <a:r>
              <a:rPr lang="es-EC" sz="2000" dirty="0"/>
              <a:t>Pero son los organismos con más biomasa sobre la tierra.</a:t>
            </a:r>
          </a:p>
          <a:p>
            <a:pPr marL="0" indent="0">
              <a:buNone/>
            </a:pPr>
            <a:endParaRPr lang="es-EC" dirty="0"/>
          </a:p>
        </p:txBody>
      </p:sp>
      <p:pic>
        <p:nvPicPr>
          <p:cNvPr id="3074" name="Picture 2" descr="QUE SON LOS HONGOS🍄🍄">
            <a:extLst>
              <a:ext uri="{FF2B5EF4-FFF2-40B4-BE49-F238E27FC236}">
                <a16:creationId xmlns:a16="http://schemas.microsoft.com/office/drawing/2014/main" id="{5EE44C37-99F4-47B4-934E-4229F5291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93" y="2120348"/>
            <a:ext cx="2857500" cy="212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34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25F94-7A3B-4215-8381-BF885D053DD3}"/>
              </a:ext>
            </a:extLst>
          </p:cNvPr>
          <p:cNvSpPr>
            <a:spLocks noGrp="1"/>
          </p:cNvSpPr>
          <p:nvPr>
            <p:ph type="title"/>
          </p:nvPr>
        </p:nvSpPr>
        <p:spPr>
          <a:xfrm>
            <a:off x="2592925" y="624110"/>
            <a:ext cx="8911687" cy="820377"/>
          </a:xfrm>
        </p:spPr>
        <p:txBody>
          <a:bodyPr/>
          <a:lstStyle/>
          <a:p>
            <a:r>
              <a:rPr lang="es-EC" dirty="0"/>
              <a:t>Hongos.</a:t>
            </a:r>
          </a:p>
        </p:txBody>
      </p:sp>
      <p:sp>
        <p:nvSpPr>
          <p:cNvPr id="3" name="Marcador de contenido 2">
            <a:extLst>
              <a:ext uri="{FF2B5EF4-FFF2-40B4-BE49-F238E27FC236}">
                <a16:creationId xmlns:a16="http://schemas.microsoft.com/office/drawing/2014/main" id="{4DC4D3BA-D7C0-41CA-8269-1F7E150D1227}"/>
              </a:ext>
            </a:extLst>
          </p:cNvPr>
          <p:cNvSpPr>
            <a:spLocks noGrp="1"/>
          </p:cNvSpPr>
          <p:nvPr>
            <p:ph idx="1"/>
          </p:nvPr>
        </p:nvSpPr>
        <p:spPr>
          <a:xfrm>
            <a:off x="2456691" y="1905000"/>
            <a:ext cx="5083797" cy="4413726"/>
          </a:xfrm>
        </p:spPr>
        <p:txBody>
          <a:bodyPr>
            <a:normAutofit/>
          </a:bodyPr>
          <a:lstStyle/>
          <a:p>
            <a:r>
              <a:rPr lang="es-EC" sz="2000" dirty="0"/>
              <a:t>Viven en el suelo en el agua en superficie rocosas,  e incluso en el agua de mar.</a:t>
            </a:r>
          </a:p>
          <a:p>
            <a:r>
              <a:rPr lang="es-EC" sz="2000" dirty="0"/>
              <a:t> Pueden ser parásitos de plantas de peses de insectos de grandes animales vertebrados como los mamíferos. Es decir en todos los organismos vivos.</a:t>
            </a:r>
          </a:p>
          <a:p>
            <a:r>
              <a:rPr lang="es-EC" sz="2000" dirty="0"/>
              <a:t>Se puede encontrar hongos en los nevados, en las playas en los trópicos en todo lado.</a:t>
            </a:r>
          </a:p>
        </p:txBody>
      </p:sp>
      <p:pic>
        <p:nvPicPr>
          <p:cNvPr id="5122" name="Picture 2" descr="Hongos para combatir la contaminación del plástico">
            <a:extLst>
              <a:ext uri="{FF2B5EF4-FFF2-40B4-BE49-F238E27FC236}">
                <a16:creationId xmlns:a16="http://schemas.microsoft.com/office/drawing/2014/main" id="{C7C04BB9-F3CF-44EB-9C60-402CD17AF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7" y="2381250"/>
            <a:ext cx="3741964"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56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0F996-AB09-44A0-A145-30EFAF0AD3E0}"/>
              </a:ext>
            </a:extLst>
          </p:cNvPr>
          <p:cNvSpPr>
            <a:spLocks noGrp="1"/>
          </p:cNvSpPr>
          <p:nvPr>
            <p:ph type="title"/>
          </p:nvPr>
        </p:nvSpPr>
        <p:spPr>
          <a:xfrm>
            <a:off x="1656523" y="624110"/>
            <a:ext cx="9848090" cy="648099"/>
          </a:xfrm>
        </p:spPr>
        <p:txBody>
          <a:bodyPr/>
          <a:lstStyle/>
          <a:p>
            <a:r>
              <a:rPr lang="es-EC" dirty="0"/>
              <a:t>Características del reino fungí.</a:t>
            </a:r>
          </a:p>
        </p:txBody>
      </p:sp>
      <p:sp>
        <p:nvSpPr>
          <p:cNvPr id="3" name="Marcador de contenido 2">
            <a:extLst>
              <a:ext uri="{FF2B5EF4-FFF2-40B4-BE49-F238E27FC236}">
                <a16:creationId xmlns:a16="http://schemas.microsoft.com/office/drawing/2014/main" id="{2C48DA23-152C-4D40-8137-2AA7D05182A7}"/>
              </a:ext>
            </a:extLst>
          </p:cNvPr>
          <p:cNvSpPr>
            <a:spLocks noGrp="1"/>
          </p:cNvSpPr>
          <p:nvPr>
            <p:ph idx="1"/>
          </p:nvPr>
        </p:nvSpPr>
        <p:spPr>
          <a:xfrm>
            <a:off x="1953107" y="1510748"/>
            <a:ext cx="5680145" cy="5347252"/>
          </a:xfrm>
        </p:spPr>
        <p:txBody>
          <a:bodyPr>
            <a:normAutofit lnSpcReduction="10000"/>
          </a:bodyPr>
          <a:lstStyle/>
          <a:p>
            <a:r>
              <a:rPr lang="es-EC" sz="2000" dirty="0"/>
              <a:t>Son organismos eucariotas. Pero con otros orgánulos en el interior de sus células que lo diferencia de las células animales.</a:t>
            </a:r>
          </a:p>
          <a:p>
            <a:r>
              <a:rPr lang="es-EC" sz="2000" dirty="0"/>
              <a:t>Los investigadores dicen que la célula de los hongos es mas parecida a los de animales  y no a las células de las plantas. Especialmente a las características de sus orgánulos internos.</a:t>
            </a:r>
          </a:p>
          <a:p>
            <a:r>
              <a:rPr lang="es-EC" sz="2000" dirty="0"/>
              <a:t>Tienen pared celular, por esta razón se clasificaban en las plantas.</a:t>
            </a:r>
          </a:p>
          <a:p>
            <a:r>
              <a:rPr lang="es-EC" sz="2000" dirty="0"/>
              <a:t>No tienen clorofila pero tienen una pared celular que las protege así como las células vegetales.</a:t>
            </a:r>
          </a:p>
          <a:p>
            <a:r>
              <a:rPr lang="es-EC" sz="2000" dirty="0"/>
              <a:t>La diferencia que los separa de los vegetales es el compuesto químico que forma la pared celular es diferente.</a:t>
            </a:r>
          </a:p>
          <a:p>
            <a:endParaRPr lang="es-EC" dirty="0"/>
          </a:p>
        </p:txBody>
      </p:sp>
    </p:spTree>
    <p:extLst>
      <p:ext uri="{BB962C8B-B14F-4D97-AF65-F5344CB8AC3E}">
        <p14:creationId xmlns:p14="http://schemas.microsoft.com/office/powerpoint/2010/main" val="3976218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BD8B3-1B4E-46B8-8AED-5D2DB73F0A98}"/>
              </a:ext>
            </a:extLst>
          </p:cNvPr>
          <p:cNvSpPr>
            <a:spLocks noGrp="1"/>
          </p:cNvSpPr>
          <p:nvPr>
            <p:ph type="title"/>
          </p:nvPr>
        </p:nvSpPr>
        <p:spPr>
          <a:xfrm>
            <a:off x="2592925" y="624110"/>
            <a:ext cx="8911687" cy="184273"/>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A4A90472-E7F3-4E5C-8A2B-BE65167B9C68}"/>
              </a:ext>
            </a:extLst>
          </p:cNvPr>
          <p:cNvSpPr>
            <a:spLocks noGrp="1"/>
          </p:cNvSpPr>
          <p:nvPr>
            <p:ph idx="1"/>
          </p:nvPr>
        </p:nvSpPr>
        <p:spPr>
          <a:xfrm>
            <a:off x="2589212" y="1272209"/>
            <a:ext cx="4566962" cy="5261113"/>
          </a:xfrm>
        </p:spPr>
        <p:txBody>
          <a:bodyPr>
            <a:normAutofit/>
          </a:bodyPr>
          <a:lstStyle/>
          <a:p>
            <a:r>
              <a:rPr lang="es-EC" dirty="0"/>
              <a:t>Los vegetales tienen CELULOSA</a:t>
            </a:r>
          </a:p>
          <a:p>
            <a:r>
              <a:rPr lang="es-EC" dirty="0"/>
              <a:t>Los Hongos QUITINA.</a:t>
            </a:r>
          </a:p>
          <a:p>
            <a:r>
              <a:rPr lang="es-EC" dirty="0"/>
              <a:t>Recordemos que con esta compuesto La Quitina están hechos los exoesqueletos de muchos insectos, animales invertebrados.</a:t>
            </a:r>
          </a:p>
          <a:p>
            <a:endParaRPr lang="es-EC" dirty="0"/>
          </a:p>
          <a:p>
            <a:r>
              <a:rPr lang="es-EC" dirty="0"/>
              <a:t>Son Organismos Sésil y multi celulares.</a:t>
            </a:r>
          </a:p>
          <a:p>
            <a:endParaRPr lang="es-EC" dirty="0"/>
          </a:p>
          <a:p>
            <a:r>
              <a:rPr lang="es-EC" dirty="0"/>
              <a:t>Con algunos excepciones los hongos son organismos multicelulares. Sésiles no tiene movimiento se quedan donde echaron raíces.</a:t>
            </a:r>
          </a:p>
          <a:p>
            <a:endParaRPr lang="es-EC" dirty="0"/>
          </a:p>
        </p:txBody>
      </p:sp>
      <p:pic>
        <p:nvPicPr>
          <p:cNvPr id="6146" name="Picture 2" descr="Célula de los hongos ilustración del vector. Ilustración de microbios -  49947916">
            <a:extLst>
              <a:ext uri="{FF2B5EF4-FFF2-40B4-BE49-F238E27FC236}">
                <a16:creationId xmlns:a16="http://schemas.microsoft.com/office/drawing/2014/main" id="{45E4A4FA-13B2-4B07-AE0E-8E75753F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826" y="1577672"/>
            <a:ext cx="4870174" cy="332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55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4C751-1484-47B7-82F1-52A3A1725974}"/>
              </a:ext>
            </a:extLst>
          </p:cNvPr>
          <p:cNvSpPr>
            <a:spLocks noGrp="1"/>
          </p:cNvSpPr>
          <p:nvPr>
            <p:ph type="title"/>
          </p:nvPr>
        </p:nvSpPr>
        <p:spPr/>
        <p:txBody>
          <a:bodyPr/>
          <a:lstStyle/>
          <a:p>
            <a:r>
              <a:rPr lang="es-EC" dirty="0"/>
              <a:t>Son </a:t>
            </a:r>
            <a:r>
              <a:rPr lang="es-EC" dirty="0" err="1"/>
              <a:t>Heterotrofos</a:t>
            </a:r>
            <a:r>
              <a:rPr lang="es-EC" dirty="0"/>
              <a:t>.</a:t>
            </a:r>
          </a:p>
        </p:txBody>
      </p:sp>
      <p:sp>
        <p:nvSpPr>
          <p:cNvPr id="3" name="Marcador de contenido 2">
            <a:extLst>
              <a:ext uri="{FF2B5EF4-FFF2-40B4-BE49-F238E27FC236}">
                <a16:creationId xmlns:a16="http://schemas.microsoft.com/office/drawing/2014/main" id="{5121AB78-FA3C-43C3-8B83-2C6C867E4DD0}"/>
              </a:ext>
            </a:extLst>
          </p:cNvPr>
          <p:cNvSpPr>
            <a:spLocks noGrp="1"/>
          </p:cNvSpPr>
          <p:nvPr>
            <p:ph idx="1"/>
          </p:nvPr>
        </p:nvSpPr>
        <p:spPr>
          <a:xfrm>
            <a:off x="2589212" y="1563757"/>
            <a:ext cx="4580214" cy="4347465"/>
          </a:xfrm>
        </p:spPr>
        <p:txBody>
          <a:bodyPr>
            <a:normAutofit/>
          </a:bodyPr>
          <a:lstStyle/>
          <a:p>
            <a:r>
              <a:rPr lang="es-EC" sz="2000" dirty="0"/>
              <a:t>Las plantas son organismos autótrofos, producen su propio alimento y los animales son Heterótrofos, se alimentan de otros organismos.</a:t>
            </a:r>
          </a:p>
          <a:p>
            <a:r>
              <a:rPr lang="es-EC" sz="2000" dirty="0"/>
              <a:t>Los hongos son Heterótrofos, la energía que necesitan para vivir lo toman de materia orgánica en descomposición y de desechos de otros organismos y no de organismos vivos.</a:t>
            </a:r>
          </a:p>
        </p:txBody>
      </p:sp>
      <p:pic>
        <p:nvPicPr>
          <p:cNvPr id="7170" name="Picture 2" descr="Hongos Icarito">
            <a:extLst>
              <a:ext uri="{FF2B5EF4-FFF2-40B4-BE49-F238E27FC236}">
                <a16:creationId xmlns:a16="http://schemas.microsoft.com/office/drawing/2014/main" id="{A489E6DB-88C3-4BF6-8CF1-59957584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91" y="1264554"/>
            <a:ext cx="5133410" cy="483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3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0EEC6-EED8-4679-8389-02100BC93902}"/>
              </a:ext>
            </a:extLst>
          </p:cNvPr>
          <p:cNvSpPr>
            <a:spLocks noGrp="1"/>
          </p:cNvSpPr>
          <p:nvPr>
            <p:ph type="title"/>
          </p:nvPr>
        </p:nvSpPr>
        <p:spPr/>
        <p:txBody>
          <a:bodyPr/>
          <a:lstStyle/>
          <a:p>
            <a:r>
              <a:rPr lang="es-EC" dirty="0"/>
              <a:t>Tiene Hifas y Micelios</a:t>
            </a:r>
          </a:p>
        </p:txBody>
      </p:sp>
      <p:sp>
        <p:nvSpPr>
          <p:cNvPr id="3" name="Marcador de contenido 2">
            <a:extLst>
              <a:ext uri="{FF2B5EF4-FFF2-40B4-BE49-F238E27FC236}">
                <a16:creationId xmlns:a16="http://schemas.microsoft.com/office/drawing/2014/main" id="{7C8FCC51-318A-44B1-AFBF-5D3C3A5E9908}"/>
              </a:ext>
            </a:extLst>
          </p:cNvPr>
          <p:cNvSpPr>
            <a:spLocks noGrp="1"/>
          </p:cNvSpPr>
          <p:nvPr>
            <p:ph idx="1"/>
          </p:nvPr>
        </p:nvSpPr>
        <p:spPr>
          <a:xfrm>
            <a:off x="821635" y="1457739"/>
            <a:ext cx="6679095" cy="5208103"/>
          </a:xfrm>
        </p:spPr>
        <p:txBody>
          <a:bodyPr/>
          <a:lstStyle/>
          <a:p>
            <a:r>
              <a:rPr lang="es-EC" sz="2000" dirty="0"/>
              <a:t>Crecen a partir de los extremos de </a:t>
            </a:r>
            <a:r>
              <a:rPr lang="es-EC" sz="2000" dirty="0">
                <a:solidFill>
                  <a:srgbClr val="FF0000"/>
                </a:solidFill>
              </a:rPr>
              <a:t> filamentos </a:t>
            </a:r>
            <a:r>
              <a:rPr lang="es-EC" sz="2000" dirty="0"/>
              <a:t>llamadas Hifas , las cuales pueden agruparse para formar un cuerpo llamado </a:t>
            </a:r>
            <a:r>
              <a:rPr lang="es-EC" sz="2000" dirty="0">
                <a:solidFill>
                  <a:srgbClr val="FF0000"/>
                </a:solidFill>
              </a:rPr>
              <a:t>Micelio.</a:t>
            </a:r>
          </a:p>
          <a:p>
            <a:endParaRPr lang="es-EC" sz="2000" dirty="0"/>
          </a:p>
          <a:p>
            <a:r>
              <a:rPr lang="es-EC" sz="2000" dirty="0"/>
              <a:t>Los micelios son los organismos que se encargan de absorber la materia orgánica, el alimento que a sido digerido externamente desde el medio que los rodea.</a:t>
            </a:r>
          </a:p>
          <a:p>
            <a:r>
              <a:rPr lang="es-EC" sz="2000" dirty="0"/>
              <a:t>Las hifas que forman estos micelios, se asemejan a unas hebras filamentosas las mismas que están compuestas por tiras de células que están unidas entre si, al punto que el alimento se puede trasferir o pasar de la una a la otra, sin muchos obstáculos.</a:t>
            </a:r>
          </a:p>
          <a:p>
            <a:endParaRPr lang="es-EC" dirty="0"/>
          </a:p>
        </p:txBody>
      </p:sp>
      <p:pic>
        <p:nvPicPr>
          <p:cNvPr id="8194" name="Picture 2" descr="Micología. Microscopía de las Setas. Las Hifas">
            <a:extLst>
              <a:ext uri="{FF2B5EF4-FFF2-40B4-BE49-F238E27FC236}">
                <a16:creationId xmlns:a16="http://schemas.microsoft.com/office/drawing/2014/main" id="{58BC1E63-B462-424F-B321-9001223F2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259" y="2027791"/>
            <a:ext cx="4316661" cy="2925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55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3555F-484F-4C18-8F88-AC4B9F354D3A}"/>
              </a:ext>
            </a:extLst>
          </p:cNvPr>
          <p:cNvSpPr>
            <a:spLocks noGrp="1"/>
          </p:cNvSpPr>
          <p:nvPr>
            <p:ph type="title"/>
          </p:nvPr>
        </p:nvSpPr>
        <p:spPr>
          <a:xfrm>
            <a:off x="1696279" y="624110"/>
            <a:ext cx="9808334" cy="714360"/>
          </a:xfrm>
        </p:spPr>
        <p:txBody>
          <a:bodyPr>
            <a:normAutofit fontScale="90000"/>
          </a:bodyPr>
          <a:lstStyle/>
          <a:p>
            <a:r>
              <a:rPr lang="es-ES" b="1" i="0" dirty="0">
                <a:solidFill>
                  <a:srgbClr val="000000"/>
                </a:solidFill>
                <a:effectLst/>
                <a:latin typeface="Arial" panose="020B0604020202020204" pitchFamily="34" charset="0"/>
              </a:rPr>
              <a:t>Clasificaciones actuales de los hongos.</a:t>
            </a:r>
            <a:br>
              <a:rPr lang="es-ES" b="0" i="0" dirty="0">
                <a:solidFill>
                  <a:srgbClr val="54595D"/>
                </a:solidFill>
                <a:effectLst/>
                <a:latin typeface="Arial" panose="020B0604020202020204" pitchFamily="34" charset="0"/>
              </a:rPr>
            </a:br>
            <a:endParaRPr lang="es-EC" dirty="0"/>
          </a:p>
        </p:txBody>
      </p:sp>
      <p:sp>
        <p:nvSpPr>
          <p:cNvPr id="3" name="Marcador de contenido 2">
            <a:extLst>
              <a:ext uri="{FF2B5EF4-FFF2-40B4-BE49-F238E27FC236}">
                <a16:creationId xmlns:a16="http://schemas.microsoft.com/office/drawing/2014/main" id="{111011F5-2DFA-49BA-8CB8-48C985E81E56}"/>
              </a:ext>
            </a:extLst>
          </p:cNvPr>
          <p:cNvSpPr>
            <a:spLocks noGrp="1"/>
          </p:cNvSpPr>
          <p:nvPr>
            <p:ph idx="1"/>
          </p:nvPr>
        </p:nvSpPr>
        <p:spPr>
          <a:xfrm>
            <a:off x="1417983" y="1033670"/>
            <a:ext cx="10086629" cy="5824330"/>
          </a:xfrm>
        </p:spPr>
        <p:txBody>
          <a:bodyPr>
            <a:normAutofit/>
          </a:bodyPr>
          <a:lstStyle/>
          <a:p>
            <a:pPr algn="l"/>
            <a:endParaRPr lang="es-ES" dirty="0">
              <a:solidFill>
                <a:srgbClr val="54595D"/>
              </a:solidFill>
              <a:latin typeface="Arial" panose="020B0604020202020204" pitchFamily="34" charset="0"/>
            </a:endParaRPr>
          </a:p>
          <a:p>
            <a:pPr algn="l"/>
            <a:endParaRPr lang="es-ES" b="1" i="0" dirty="0">
              <a:solidFill>
                <a:srgbClr val="000000"/>
              </a:solidFill>
              <a:effectLst/>
              <a:latin typeface="Arial" panose="020B0604020202020204" pitchFamily="34" charset="0"/>
            </a:endParaRPr>
          </a:p>
          <a:p>
            <a:pPr algn="l"/>
            <a:r>
              <a:rPr lang="es-ES" b="0" i="0" dirty="0">
                <a:solidFill>
                  <a:srgbClr val="202122"/>
                </a:solidFill>
                <a:effectLst/>
                <a:latin typeface="Arial" panose="020B0604020202020204" pitchFamily="34" charset="0"/>
              </a:rPr>
              <a:t>Uno de los sistemas actualizados (2015), simplifica y le da a los hongos cinco divisiones:</a:t>
            </a:r>
            <a:endParaRPr lang="es-ES" b="0" i="0" baseline="30000" dirty="0">
              <a:solidFill>
                <a:srgbClr val="0645AD"/>
              </a:solidFill>
              <a:effectLst/>
              <a:latin typeface="Arial" panose="020B0604020202020204" pitchFamily="34" charset="0"/>
            </a:endParaRPr>
          </a:p>
          <a:p>
            <a:pPr marL="0" indent="0" algn="l">
              <a:buNone/>
            </a:pPr>
            <a:r>
              <a:rPr lang="es-ES" b="0" i="0" dirty="0">
                <a:solidFill>
                  <a:srgbClr val="202122"/>
                </a:solidFill>
                <a:effectLst/>
                <a:latin typeface="Arial" panose="020B0604020202020204" pitchFamily="34" charset="0"/>
              </a:rPr>
              <a:t>​</a:t>
            </a:r>
          </a:p>
          <a:p>
            <a:pPr algn="l">
              <a:buFont typeface="Arial" panose="020B0604020202020204" pitchFamily="34" charset="0"/>
              <a:buChar char="•"/>
            </a:pPr>
            <a:r>
              <a:rPr lang="es-ES" b="1" i="0" dirty="0">
                <a:solidFill>
                  <a:srgbClr val="202122"/>
                </a:solidFill>
                <a:effectLst/>
                <a:latin typeface="Arial" panose="020B0604020202020204" pitchFamily="34" charset="0"/>
              </a:rPr>
              <a:t>Basidiomicetos</a:t>
            </a:r>
            <a:r>
              <a:rPr lang="es-ES" b="0" i="0" dirty="0">
                <a:solidFill>
                  <a:srgbClr val="202122"/>
                </a:solidFill>
                <a:effectLst/>
                <a:latin typeface="Arial" panose="020B0604020202020204" pitchFamily="34" charset="0"/>
              </a:rPr>
              <a:t> (división </a:t>
            </a:r>
            <a:r>
              <a:rPr lang="es-ES" b="0" i="0" u="none" strike="noStrike" dirty="0" err="1">
                <a:solidFill>
                  <a:srgbClr val="0645AD"/>
                </a:solidFill>
                <a:effectLst/>
                <a:latin typeface="Arial" panose="020B0604020202020204" pitchFamily="34" charset="0"/>
                <a:hlinkClick r:id="rId2" tooltip="Basidiomycota"/>
              </a:rPr>
              <a:t>Basidiomycota</a:t>
            </a:r>
            <a:r>
              <a:rPr lang="es-ES" b="0" i="0" dirty="0">
                <a:solidFill>
                  <a:srgbClr val="202122"/>
                </a:solidFill>
                <a:effectLst/>
                <a:latin typeface="Arial" panose="020B0604020202020204" pitchFamily="34" charset="0"/>
              </a:rPr>
              <a:t>): Desarrollan </a:t>
            </a:r>
            <a:r>
              <a:rPr lang="es-ES" b="0" i="0" u="none" strike="noStrike" dirty="0">
                <a:solidFill>
                  <a:srgbClr val="0645AD"/>
                </a:solidFill>
                <a:effectLst/>
                <a:latin typeface="Arial" panose="020B0604020202020204" pitchFamily="34" charset="0"/>
                <a:hlinkClick r:id="rId3" tooltip="Seta"/>
              </a:rPr>
              <a:t>setas</a:t>
            </a:r>
            <a:r>
              <a:rPr lang="es-ES" b="0" i="0" dirty="0">
                <a:solidFill>
                  <a:srgbClr val="202122"/>
                </a:solidFill>
                <a:effectLst/>
                <a:latin typeface="Arial" panose="020B0604020202020204" pitchFamily="34" charset="0"/>
              </a:rPr>
              <a:t> llamadas </a:t>
            </a:r>
            <a:r>
              <a:rPr lang="es-ES" b="0" i="0" u="none" strike="noStrike" dirty="0">
                <a:solidFill>
                  <a:srgbClr val="0645AD"/>
                </a:solidFill>
                <a:effectLst/>
                <a:latin typeface="Arial" panose="020B0604020202020204" pitchFamily="34" charset="0"/>
                <a:hlinkClick r:id="rId4" tooltip="Basidiocarpo"/>
              </a:rPr>
              <a:t>basidiocarpos</a:t>
            </a:r>
            <a:r>
              <a:rPr lang="es-ES" b="0" i="0" dirty="0">
                <a:solidFill>
                  <a:srgbClr val="202122"/>
                </a:solidFill>
                <a:effectLst/>
                <a:latin typeface="Arial" panose="020B0604020202020204" pitchFamily="34" charset="0"/>
              </a:rPr>
              <a:t> que producen </a:t>
            </a:r>
            <a:r>
              <a:rPr lang="es-ES" b="0" i="0" u="none" strike="noStrike" dirty="0">
                <a:solidFill>
                  <a:srgbClr val="0645AD"/>
                </a:solidFill>
                <a:effectLst/>
                <a:latin typeface="Arial" panose="020B0604020202020204" pitchFamily="34" charset="0"/>
                <a:hlinkClick r:id="rId5" tooltip="Basidio"/>
              </a:rPr>
              <a:t>basidios</a:t>
            </a:r>
            <a:r>
              <a:rPr lang="es-ES" b="0" i="0" dirty="0">
                <a:solidFill>
                  <a:srgbClr val="202122"/>
                </a:solidFill>
                <a:effectLst/>
                <a:latin typeface="Arial" panose="020B0604020202020204" pitchFamily="34" charset="0"/>
              </a:rPr>
              <a:t> con </a:t>
            </a:r>
            <a:r>
              <a:rPr lang="es-ES" b="0" i="0" u="none" strike="noStrike" dirty="0" err="1">
                <a:solidFill>
                  <a:srgbClr val="0645AD"/>
                </a:solidFill>
                <a:effectLst/>
                <a:latin typeface="Arial" panose="020B0604020202020204" pitchFamily="34" charset="0"/>
                <a:hlinkClick r:id="rId6" tooltip="Basidiospora"/>
              </a:rPr>
              <a:t>basidiosporas</a:t>
            </a:r>
            <a:r>
              <a:rPr lang="es-ES" b="0" i="0" dirty="0">
                <a:solidFill>
                  <a:srgbClr val="202122"/>
                </a:solidFill>
                <a:effectLst/>
                <a:latin typeface="Arial" panose="020B0604020202020204" pitchFamily="34" charset="0"/>
              </a:rPr>
              <a:t>.</a:t>
            </a:r>
          </a:p>
          <a:p>
            <a:pPr algn="l">
              <a:buFont typeface="Arial" panose="020B0604020202020204" pitchFamily="34" charset="0"/>
              <a:buChar char="•"/>
            </a:pPr>
            <a:r>
              <a:rPr lang="es-ES" b="1" i="0" dirty="0">
                <a:solidFill>
                  <a:srgbClr val="202122"/>
                </a:solidFill>
                <a:effectLst/>
                <a:latin typeface="Arial" panose="020B0604020202020204" pitchFamily="34" charset="0"/>
              </a:rPr>
              <a:t>Ascomicetos</a:t>
            </a:r>
            <a:r>
              <a:rPr lang="es-ES" b="0" i="0" dirty="0">
                <a:solidFill>
                  <a:srgbClr val="202122"/>
                </a:solidFill>
                <a:effectLst/>
                <a:latin typeface="Arial" panose="020B0604020202020204" pitchFamily="34" charset="0"/>
              </a:rPr>
              <a:t> (división </a:t>
            </a:r>
            <a:r>
              <a:rPr lang="es-ES" b="0" i="0" u="none" strike="noStrike" dirty="0" err="1">
                <a:solidFill>
                  <a:srgbClr val="0645AD"/>
                </a:solidFill>
                <a:effectLst/>
                <a:latin typeface="Arial" panose="020B0604020202020204" pitchFamily="34" charset="0"/>
                <a:hlinkClick r:id="rId7" tooltip="Ascomycota"/>
              </a:rPr>
              <a:t>Ascomycota</a:t>
            </a:r>
            <a:r>
              <a:rPr lang="es-ES" b="0" i="0" dirty="0">
                <a:solidFill>
                  <a:srgbClr val="202122"/>
                </a:solidFill>
                <a:effectLst/>
                <a:latin typeface="Arial" panose="020B0604020202020204" pitchFamily="34" charset="0"/>
              </a:rPr>
              <a:t>): Desarrollan </a:t>
            </a:r>
            <a:r>
              <a:rPr lang="es-ES" b="0" i="0" u="none" strike="noStrike" dirty="0">
                <a:solidFill>
                  <a:srgbClr val="0645AD"/>
                </a:solidFill>
                <a:effectLst/>
                <a:latin typeface="Arial" panose="020B0604020202020204" pitchFamily="34" charset="0"/>
                <a:hlinkClick r:id="rId8" tooltip="Glomeromycota"/>
              </a:rPr>
              <a:t>ascas</a:t>
            </a:r>
            <a:r>
              <a:rPr lang="es-ES" b="0" i="0" dirty="0">
                <a:solidFill>
                  <a:srgbClr val="202122"/>
                </a:solidFill>
                <a:effectLst/>
                <a:latin typeface="Arial" panose="020B0604020202020204" pitchFamily="34" charset="0"/>
              </a:rPr>
              <a:t> con </a:t>
            </a:r>
            <a:r>
              <a:rPr lang="es-ES" b="0" i="0" u="none" strike="noStrike" dirty="0">
                <a:solidFill>
                  <a:srgbClr val="0645AD"/>
                </a:solidFill>
                <a:effectLst/>
                <a:latin typeface="Arial" panose="020B0604020202020204" pitchFamily="34" charset="0"/>
                <a:hlinkClick r:id="rId9" tooltip="Ascospora"/>
              </a:rPr>
              <a:t>ascosporas</a:t>
            </a:r>
            <a:r>
              <a:rPr lang="es-ES" b="0" i="0" dirty="0">
                <a:solidFill>
                  <a:srgbClr val="202122"/>
                </a:solidFill>
                <a:effectLst/>
                <a:latin typeface="Arial" panose="020B0604020202020204" pitchFamily="34" charset="0"/>
              </a:rPr>
              <a:t>.</a:t>
            </a:r>
          </a:p>
          <a:p>
            <a:pPr algn="l">
              <a:buFont typeface="Arial" panose="020B0604020202020204" pitchFamily="34" charset="0"/>
              <a:buChar char="•"/>
            </a:pPr>
            <a:r>
              <a:rPr lang="es-ES" b="1" i="0" dirty="0" err="1">
                <a:solidFill>
                  <a:srgbClr val="202122"/>
                </a:solidFill>
                <a:effectLst/>
                <a:latin typeface="Arial" panose="020B0604020202020204" pitchFamily="34" charset="0"/>
              </a:rPr>
              <a:t>Glomeromicetos</a:t>
            </a:r>
            <a:r>
              <a:rPr lang="es-ES" b="0" i="0" dirty="0">
                <a:solidFill>
                  <a:srgbClr val="202122"/>
                </a:solidFill>
                <a:effectLst/>
                <a:latin typeface="Arial" panose="020B0604020202020204" pitchFamily="34" charset="0"/>
              </a:rPr>
              <a:t> (división </a:t>
            </a:r>
            <a:r>
              <a:rPr lang="es-ES" b="0" i="0" u="none" strike="noStrike" dirty="0" err="1">
                <a:solidFill>
                  <a:srgbClr val="0645AD"/>
                </a:solidFill>
                <a:effectLst/>
                <a:latin typeface="Arial" panose="020B0604020202020204" pitchFamily="34" charset="0"/>
                <a:hlinkClick r:id="rId10"/>
              </a:rPr>
              <a:t>Glomeromycota</a:t>
            </a:r>
            <a:r>
              <a:rPr lang="es-ES" b="0" i="0" dirty="0">
                <a:solidFill>
                  <a:srgbClr val="202122"/>
                </a:solidFill>
                <a:effectLst/>
                <a:latin typeface="Arial" panose="020B0604020202020204" pitchFamily="34" charset="0"/>
              </a:rPr>
              <a:t>): </a:t>
            </a:r>
            <a:r>
              <a:rPr lang="es-ES" b="0" i="0" u="none" strike="noStrike" dirty="0">
                <a:solidFill>
                  <a:srgbClr val="0645AD"/>
                </a:solidFill>
                <a:effectLst/>
                <a:latin typeface="Arial" panose="020B0604020202020204" pitchFamily="34" charset="0"/>
                <a:hlinkClick r:id="rId11"/>
              </a:rPr>
              <a:t>Micorrizas</a:t>
            </a:r>
            <a:r>
              <a:rPr lang="es-ES" b="0" i="0" dirty="0">
                <a:solidFill>
                  <a:srgbClr val="202122"/>
                </a:solidFill>
                <a:effectLst/>
                <a:latin typeface="Arial" panose="020B0604020202020204" pitchFamily="34" charset="0"/>
              </a:rPr>
              <a:t> simbiontes de plantas con </a:t>
            </a:r>
            <a:r>
              <a:rPr lang="es-ES" b="0" i="0" u="none" strike="noStrike" dirty="0" err="1">
                <a:solidFill>
                  <a:srgbClr val="0645AD"/>
                </a:solidFill>
                <a:effectLst/>
                <a:latin typeface="Arial" panose="020B0604020202020204" pitchFamily="34" charset="0"/>
                <a:hlinkClick r:id="rId12" tooltip="Glomerospora"/>
              </a:rPr>
              <a:t>glomerosporas</a:t>
            </a:r>
            <a:r>
              <a:rPr lang="es-ES" b="0" i="0" dirty="0">
                <a:solidFill>
                  <a:srgbClr val="202122"/>
                </a:solidFill>
                <a:effectLst/>
                <a:latin typeface="Arial" panose="020B0604020202020204" pitchFamily="34" charset="0"/>
              </a:rPr>
              <a:t> multinucleadas.</a:t>
            </a:r>
          </a:p>
          <a:p>
            <a:pPr algn="l">
              <a:buFont typeface="Arial" panose="020B0604020202020204" pitchFamily="34" charset="0"/>
              <a:buChar char="•"/>
            </a:pPr>
            <a:r>
              <a:rPr lang="es-ES" b="1" i="0" dirty="0">
                <a:solidFill>
                  <a:srgbClr val="202122"/>
                </a:solidFill>
                <a:effectLst/>
                <a:latin typeface="Arial" panose="020B0604020202020204" pitchFamily="34" charset="0"/>
              </a:rPr>
              <a:t>Zigomicetos</a:t>
            </a:r>
            <a:r>
              <a:rPr lang="es-ES" b="0" i="0" dirty="0">
                <a:solidFill>
                  <a:srgbClr val="202122"/>
                </a:solidFill>
                <a:effectLst/>
                <a:latin typeface="Arial" panose="020B0604020202020204" pitchFamily="34" charset="0"/>
              </a:rPr>
              <a:t> (división </a:t>
            </a:r>
            <a:r>
              <a:rPr lang="es-ES" b="0" i="0" u="none" strike="noStrike" dirty="0" err="1">
                <a:solidFill>
                  <a:srgbClr val="0645AD"/>
                </a:solidFill>
                <a:effectLst/>
                <a:latin typeface="Arial" panose="020B0604020202020204" pitchFamily="34" charset="0"/>
                <a:hlinkClick r:id="rId13" tooltip="Zygomycota"/>
              </a:rPr>
              <a:t>Zygomycota</a:t>
            </a:r>
            <a:r>
              <a:rPr lang="es-ES" b="0" i="0" dirty="0">
                <a:solidFill>
                  <a:srgbClr val="202122"/>
                </a:solidFill>
                <a:effectLst/>
                <a:latin typeface="Arial" panose="020B0604020202020204" pitchFamily="34" charset="0"/>
              </a:rPr>
              <a:t>): Mohos que forman </a:t>
            </a:r>
            <a:r>
              <a:rPr lang="es-ES" b="0" i="0" u="sng" dirty="0">
                <a:solidFill>
                  <a:srgbClr val="FAA700"/>
                </a:solidFill>
                <a:effectLst/>
                <a:latin typeface="Arial" panose="020B0604020202020204" pitchFamily="34" charset="0"/>
                <a:hlinkClick r:id="rId14"/>
              </a:rPr>
              <a:t>zigosporas</a:t>
            </a:r>
            <a:r>
              <a:rPr lang="es-ES" b="0" i="0" dirty="0">
                <a:solidFill>
                  <a:srgbClr val="202122"/>
                </a:solidFill>
                <a:effectLst/>
                <a:latin typeface="Arial" panose="020B0604020202020204" pitchFamily="34" charset="0"/>
              </a:rPr>
              <a:t>.</a:t>
            </a:r>
          </a:p>
          <a:p>
            <a:pPr algn="l">
              <a:buFont typeface="Arial" panose="020B0604020202020204" pitchFamily="34" charset="0"/>
              <a:buChar char="•"/>
            </a:pPr>
            <a:r>
              <a:rPr lang="es-ES" b="1" i="0" dirty="0" err="1">
                <a:solidFill>
                  <a:srgbClr val="202122"/>
                </a:solidFill>
                <a:effectLst/>
                <a:latin typeface="Arial" panose="020B0604020202020204" pitchFamily="34" charset="0"/>
              </a:rPr>
              <a:t>Quitridiomicetos</a:t>
            </a:r>
            <a:r>
              <a:rPr lang="es-ES" b="0" i="0" dirty="0">
                <a:solidFill>
                  <a:srgbClr val="202122"/>
                </a:solidFill>
                <a:effectLst/>
                <a:latin typeface="Arial" panose="020B0604020202020204" pitchFamily="34" charset="0"/>
              </a:rPr>
              <a:t> (división </a:t>
            </a:r>
            <a:r>
              <a:rPr lang="es-ES" b="0" i="0" u="none" strike="noStrike" dirty="0" err="1">
                <a:solidFill>
                  <a:srgbClr val="0645AD"/>
                </a:solidFill>
                <a:effectLst/>
                <a:latin typeface="Arial" panose="020B0604020202020204" pitchFamily="34" charset="0"/>
                <a:hlinkClick r:id="rId15" tooltip="Flagelo (biología)"/>
              </a:rPr>
              <a:t>Chytridiomycota</a:t>
            </a:r>
            <a:r>
              <a:rPr lang="es-ES" b="0" i="0" dirty="0">
                <a:solidFill>
                  <a:srgbClr val="202122"/>
                </a:solidFill>
                <a:effectLst/>
                <a:latin typeface="Arial" panose="020B0604020202020204" pitchFamily="34" charset="0"/>
              </a:rPr>
              <a:t> </a:t>
            </a:r>
            <a:r>
              <a:rPr lang="es-ES" b="0" i="1" dirty="0">
                <a:solidFill>
                  <a:srgbClr val="202122"/>
                </a:solidFill>
                <a:effectLst/>
                <a:latin typeface="Arial" panose="020B0604020202020204" pitchFamily="34" charset="0"/>
              </a:rPr>
              <a:t>sensu lato</a:t>
            </a:r>
            <a:r>
              <a:rPr lang="es-ES" b="0" i="0" dirty="0">
                <a:solidFill>
                  <a:srgbClr val="202122"/>
                </a:solidFill>
                <a:effectLst/>
                <a:latin typeface="Arial" panose="020B0604020202020204" pitchFamily="34" charset="0"/>
              </a:rPr>
              <a:t>): Hongos microscópicos con </a:t>
            </a:r>
            <a:r>
              <a:rPr lang="es-ES" b="0" i="0" u="none" strike="noStrike" dirty="0">
                <a:solidFill>
                  <a:srgbClr val="0645AD"/>
                </a:solidFill>
                <a:effectLst/>
                <a:latin typeface="Arial" panose="020B0604020202020204" pitchFamily="34" charset="0"/>
                <a:hlinkClick r:id="rId16" tooltip="Zoospora"/>
              </a:rPr>
              <a:t>zoosporas</a:t>
            </a:r>
            <a:r>
              <a:rPr lang="es-ES" b="0" i="0" dirty="0">
                <a:solidFill>
                  <a:srgbClr val="202122"/>
                </a:solidFill>
                <a:effectLst/>
                <a:latin typeface="Arial" panose="020B0604020202020204" pitchFamily="34" charset="0"/>
              </a:rPr>
              <a:t> y </a:t>
            </a:r>
            <a:r>
              <a:rPr lang="es-ES" b="0" i="0" u="none" strike="noStrike" dirty="0">
                <a:solidFill>
                  <a:srgbClr val="0645AD"/>
                </a:solidFill>
                <a:effectLst/>
                <a:latin typeface="Arial" panose="020B0604020202020204" pitchFamily="34" charset="0"/>
                <a:hlinkClick r:id="rId17" tooltip="Micorriza"/>
              </a:rPr>
              <a:t>gametos</a:t>
            </a:r>
            <a:r>
              <a:rPr lang="es-ES" b="0" i="0" dirty="0">
                <a:solidFill>
                  <a:srgbClr val="202122"/>
                </a:solidFill>
                <a:effectLst/>
                <a:latin typeface="Arial" panose="020B0604020202020204" pitchFamily="34" charset="0"/>
              </a:rPr>
              <a:t> </a:t>
            </a:r>
            <a:r>
              <a:rPr lang="es-ES" b="0" i="0" dirty="0" err="1">
                <a:solidFill>
                  <a:srgbClr val="202122"/>
                </a:solidFill>
                <a:effectLst/>
                <a:latin typeface="Arial" panose="020B0604020202020204" pitchFamily="34" charset="0"/>
              </a:rPr>
              <a:t>uniflagelados</a:t>
            </a:r>
            <a:r>
              <a:rPr lang="es-ES" b="0" i="0" dirty="0">
                <a:solidFill>
                  <a:srgbClr val="202122"/>
                </a:solidFill>
                <a:effectLst/>
                <a:latin typeface="Arial" panose="020B0604020202020204" pitchFamily="34" charset="0"/>
              </a:rPr>
              <a:t>.</a:t>
            </a:r>
          </a:p>
          <a:p>
            <a:pPr algn="l"/>
            <a:r>
              <a:rPr lang="es-ES" b="0" i="0" dirty="0">
                <a:solidFill>
                  <a:srgbClr val="202122"/>
                </a:solidFill>
                <a:effectLst/>
                <a:latin typeface="Arial" panose="020B0604020202020204" pitchFamily="34" charset="0"/>
              </a:rPr>
              <a:t>Esta clasificación reconoce como válidos los grupos </a:t>
            </a:r>
            <a:r>
              <a:rPr lang="es-ES" b="0" i="0" u="none" strike="noStrike" dirty="0">
                <a:solidFill>
                  <a:srgbClr val="0645AD"/>
                </a:solidFill>
                <a:effectLst/>
                <a:latin typeface="Arial" panose="020B0604020202020204" pitchFamily="34" charset="0"/>
                <a:hlinkClick r:id="rId18" tooltip="Parafilético"/>
              </a:rPr>
              <a:t>parafiléticos</a:t>
            </a:r>
            <a:r>
              <a:rPr lang="es-ES" b="0" i="0" dirty="0">
                <a:solidFill>
                  <a:srgbClr val="202122"/>
                </a:solidFill>
                <a:effectLst/>
                <a:latin typeface="Arial" panose="020B0604020202020204" pitchFamily="34" charset="0"/>
              </a:rPr>
              <a:t>, que en este caso son </a:t>
            </a:r>
            <a:r>
              <a:rPr lang="es-ES" b="0" i="0" dirty="0" err="1">
                <a:solidFill>
                  <a:srgbClr val="202122"/>
                </a:solidFill>
                <a:effectLst/>
                <a:latin typeface="Arial" panose="020B0604020202020204" pitchFamily="34" charset="0"/>
              </a:rPr>
              <a:t>Chytridiomycota</a:t>
            </a:r>
            <a:r>
              <a:rPr lang="es-ES" b="0" i="0" dirty="0">
                <a:solidFill>
                  <a:srgbClr val="202122"/>
                </a:solidFill>
                <a:effectLst/>
                <a:latin typeface="Arial" panose="020B0604020202020204" pitchFamily="34" charset="0"/>
              </a:rPr>
              <a:t> y </a:t>
            </a:r>
            <a:r>
              <a:rPr lang="es-ES" b="0" i="0" dirty="0" err="1">
                <a:solidFill>
                  <a:srgbClr val="202122"/>
                </a:solidFill>
                <a:effectLst/>
                <a:latin typeface="Arial" panose="020B0604020202020204" pitchFamily="34" charset="0"/>
              </a:rPr>
              <a:t>Zygomycota</a:t>
            </a:r>
            <a:r>
              <a:rPr lang="es-ES" b="0" i="0" dirty="0">
                <a:solidFill>
                  <a:srgbClr val="202122"/>
                </a:solidFill>
                <a:effectLst/>
                <a:latin typeface="Arial" panose="020B0604020202020204" pitchFamily="34" charset="0"/>
              </a:rPr>
              <a:t>.</a:t>
            </a:r>
          </a:p>
          <a:p>
            <a:endParaRPr lang="es-EC" dirty="0"/>
          </a:p>
        </p:txBody>
      </p:sp>
    </p:spTree>
    <p:extLst>
      <p:ext uri="{BB962C8B-B14F-4D97-AF65-F5344CB8AC3E}">
        <p14:creationId xmlns:p14="http://schemas.microsoft.com/office/powerpoint/2010/main" val="1295280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BD340-225A-4C8A-A2AF-B38F84F281E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13A7B81-2090-4AD3-813E-8E4AD56966C1}"/>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81021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44A91-E0DA-4503-A7A7-A2F036180884}"/>
              </a:ext>
            </a:extLst>
          </p:cNvPr>
          <p:cNvSpPr>
            <a:spLocks noGrp="1"/>
          </p:cNvSpPr>
          <p:nvPr>
            <p:ph type="title"/>
          </p:nvPr>
        </p:nvSpPr>
        <p:spPr>
          <a:xfrm>
            <a:off x="2592925" y="0"/>
            <a:ext cx="8911687" cy="45719"/>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E115E101-9186-4004-8CFA-6638422214D8}"/>
              </a:ext>
            </a:extLst>
          </p:cNvPr>
          <p:cNvSpPr>
            <a:spLocks noGrp="1"/>
          </p:cNvSpPr>
          <p:nvPr>
            <p:ph idx="1"/>
          </p:nvPr>
        </p:nvSpPr>
        <p:spPr>
          <a:xfrm>
            <a:off x="2589212" y="6537957"/>
            <a:ext cx="8915400" cy="91443"/>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D414FDAD-1170-4728-A440-6088BEBBBE77}"/>
              </a:ext>
            </a:extLst>
          </p:cNvPr>
          <p:cNvSpPr/>
          <p:nvPr/>
        </p:nvSpPr>
        <p:spPr>
          <a:xfrm>
            <a:off x="1710456" y="833759"/>
            <a:ext cx="3701672" cy="1829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C" dirty="0">
                <a:solidFill>
                  <a:srgbClr val="FFFF00"/>
                </a:solidFill>
              </a:rPr>
              <a:t>Matthias </a:t>
            </a:r>
            <a:r>
              <a:rPr lang="es-EC" dirty="0" err="1">
                <a:solidFill>
                  <a:srgbClr val="FFFF00"/>
                </a:solidFill>
              </a:rPr>
              <a:t>Schleider</a:t>
            </a:r>
            <a:endParaRPr lang="es-EC" dirty="0">
              <a:solidFill>
                <a:srgbClr val="FFFF00"/>
              </a:solidFill>
            </a:endParaRPr>
          </a:p>
          <a:p>
            <a:r>
              <a:rPr lang="es-EC" dirty="0" err="1">
                <a:solidFill>
                  <a:srgbClr val="FFFF00"/>
                </a:solidFill>
              </a:rPr>
              <a:t>Theodoro</a:t>
            </a:r>
            <a:r>
              <a:rPr lang="es-EC" dirty="0">
                <a:solidFill>
                  <a:srgbClr val="FFFF00"/>
                </a:solidFill>
              </a:rPr>
              <a:t> Schwann</a:t>
            </a:r>
          </a:p>
          <a:p>
            <a:endParaRPr lang="es-EC" dirty="0">
              <a:solidFill>
                <a:srgbClr val="FFFF00"/>
              </a:solidFill>
            </a:endParaRPr>
          </a:p>
          <a:p>
            <a:pPr algn="ctr"/>
            <a:r>
              <a:rPr lang="es-EC" dirty="0"/>
              <a:t>Formulan la Teoría Celular</a:t>
            </a:r>
          </a:p>
          <a:p>
            <a:pPr algn="ctr"/>
            <a:r>
              <a:rPr lang="es-EC" dirty="0"/>
              <a:t>“Todo organismo vivo está constituida por células".</a:t>
            </a:r>
          </a:p>
        </p:txBody>
      </p:sp>
      <p:sp>
        <p:nvSpPr>
          <p:cNvPr id="5" name="Rectángulo: esquinas redondeadas 4">
            <a:extLst>
              <a:ext uri="{FF2B5EF4-FFF2-40B4-BE49-F238E27FC236}">
                <a16:creationId xmlns:a16="http://schemas.microsoft.com/office/drawing/2014/main" id="{3C1CD53D-8B25-4171-B7D8-A607A2B6C99C}"/>
              </a:ext>
            </a:extLst>
          </p:cNvPr>
          <p:cNvSpPr/>
          <p:nvPr/>
        </p:nvSpPr>
        <p:spPr>
          <a:xfrm>
            <a:off x="610148" y="3092761"/>
            <a:ext cx="5027814" cy="1951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s-EC" dirty="0">
                <a:solidFill>
                  <a:srgbClr val="FFFF00"/>
                </a:solidFill>
              </a:rPr>
              <a:t>Rudolph Virchow  </a:t>
            </a:r>
            <a:r>
              <a:rPr lang="es-EC" dirty="0">
                <a:solidFill>
                  <a:schemeClr val="bg1"/>
                </a:solidFill>
              </a:rPr>
              <a:t>Medico Patólogo</a:t>
            </a:r>
          </a:p>
          <a:p>
            <a:endParaRPr lang="es-EC" dirty="0">
              <a:solidFill>
                <a:srgbClr val="FFFF00"/>
              </a:solidFill>
            </a:endParaRPr>
          </a:p>
          <a:p>
            <a:pPr algn="ctr"/>
            <a:r>
              <a:rPr lang="es-EC" dirty="0"/>
              <a:t>Amplio la teoría Celular.</a:t>
            </a:r>
          </a:p>
          <a:p>
            <a:pPr algn="ctr"/>
            <a:r>
              <a:rPr lang="es-EC" dirty="0"/>
              <a:t>Que toda célula proviene de otra célula. (</a:t>
            </a:r>
            <a:r>
              <a:rPr lang="es-EC" dirty="0" err="1"/>
              <a:t>omnis</a:t>
            </a:r>
            <a:r>
              <a:rPr lang="es-EC" dirty="0"/>
              <a:t> </a:t>
            </a:r>
            <a:r>
              <a:rPr lang="es-EC" dirty="0" err="1"/>
              <a:t>cellula</a:t>
            </a:r>
            <a:r>
              <a:rPr lang="es-EC" dirty="0"/>
              <a:t> e </a:t>
            </a:r>
            <a:r>
              <a:rPr lang="es-EC" dirty="0" err="1"/>
              <a:t>cellula</a:t>
            </a:r>
            <a:r>
              <a:rPr lang="es-EC" dirty="0"/>
              <a:t>)</a:t>
            </a:r>
          </a:p>
        </p:txBody>
      </p:sp>
      <p:sp>
        <p:nvSpPr>
          <p:cNvPr id="6" name="Rectángulo: esquinas redondeadas 5">
            <a:extLst>
              <a:ext uri="{FF2B5EF4-FFF2-40B4-BE49-F238E27FC236}">
                <a16:creationId xmlns:a16="http://schemas.microsoft.com/office/drawing/2014/main" id="{7CFD4EBC-D35E-4509-97FA-485E61E80463}"/>
              </a:ext>
            </a:extLst>
          </p:cNvPr>
          <p:cNvSpPr/>
          <p:nvPr/>
        </p:nvSpPr>
        <p:spPr>
          <a:xfrm>
            <a:off x="9122734" y="1041991"/>
            <a:ext cx="3069265" cy="5404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Hoy la célula.</a:t>
            </a:r>
          </a:p>
          <a:p>
            <a:pPr algn="ctr"/>
            <a:endParaRPr lang="es-EC" dirty="0"/>
          </a:p>
          <a:p>
            <a:pPr marL="285750" indent="-285750" algn="ctr">
              <a:buFont typeface="Arial" panose="020B0604020202020204" pitchFamily="34" charset="0"/>
              <a:buChar char="•"/>
            </a:pPr>
            <a:r>
              <a:rPr lang="es-EC" dirty="0"/>
              <a:t>La célula es la mínima unidad de vida.</a:t>
            </a:r>
          </a:p>
          <a:p>
            <a:pPr marL="285750" indent="-285750" algn="ctr">
              <a:buFont typeface="Arial" panose="020B0604020202020204" pitchFamily="34" charset="0"/>
              <a:buChar char="•"/>
            </a:pPr>
            <a:endParaRPr lang="es-EC" dirty="0"/>
          </a:p>
          <a:p>
            <a:pPr marL="285750" indent="-285750" algn="ctr">
              <a:buFont typeface="Arial" panose="020B0604020202020204" pitchFamily="34" charset="0"/>
              <a:buChar char="•"/>
            </a:pPr>
            <a:r>
              <a:rPr lang="es-EC" dirty="0"/>
              <a:t>Unidad morfológica y fisiológica del ser vivo.</a:t>
            </a:r>
          </a:p>
          <a:p>
            <a:pPr marL="285750" indent="-285750" algn="ctr">
              <a:buFont typeface="Arial" panose="020B0604020202020204" pitchFamily="34" charset="0"/>
              <a:buChar char="•"/>
            </a:pPr>
            <a:endParaRPr lang="es-EC" dirty="0"/>
          </a:p>
          <a:p>
            <a:pPr marL="285750" indent="-285750" algn="ctr">
              <a:buFont typeface="Arial" panose="020B0604020202020204" pitchFamily="34" charset="0"/>
              <a:buChar char="•"/>
            </a:pPr>
            <a:r>
              <a:rPr lang="es-EC" dirty="0"/>
              <a:t>Las propiedades de un ser vivo dependen de una célula.</a:t>
            </a:r>
          </a:p>
          <a:p>
            <a:pPr marL="285750" indent="-285750" algn="ctr">
              <a:buFont typeface="Arial" panose="020B0604020202020204" pitchFamily="34" charset="0"/>
              <a:buChar char="•"/>
            </a:pPr>
            <a:endParaRPr lang="es-EC" dirty="0"/>
          </a:p>
          <a:p>
            <a:pPr marL="285750" indent="-285750" algn="ctr">
              <a:buFont typeface="Arial" panose="020B0604020202020204" pitchFamily="34" charset="0"/>
              <a:buChar char="•"/>
            </a:pPr>
            <a:r>
              <a:rPr lang="es-EC" dirty="0"/>
              <a:t>La célula se origina solamente de otra célula.</a:t>
            </a:r>
          </a:p>
        </p:txBody>
      </p:sp>
      <p:pic>
        <p:nvPicPr>
          <p:cNvPr id="3074" name="Picture 2" descr="Theodor Schwann - Wikipedia, la enciclopedia libre">
            <a:extLst>
              <a:ext uri="{FF2B5EF4-FFF2-40B4-BE49-F238E27FC236}">
                <a16:creationId xmlns:a16="http://schemas.microsoft.com/office/drawing/2014/main" id="{0E2341CD-335A-447D-AD04-50657A8B9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155" y="653080"/>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tthias Schleiden">
            <a:extLst>
              <a:ext uri="{FF2B5EF4-FFF2-40B4-BE49-F238E27FC236}">
                <a16:creationId xmlns:a16="http://schemas.microsoft.com/office/drawing/2014/main" id="{D0897055-F169-4D47-A2B0-EA199C4ED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945" y="1226688"/>
            <a:ext cx="1598274" cy="22494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udolf Virchow - Wikipedia, la enciclopedia libre">
            <a:extLst>
              <a:ext uri="{FF2B5EF4-FFF2-40B4-BE49-F238E27FC236}">
                <a16:creationId xmlns:a16="http://schemas.microsoft.com/office/drawing/2014/main" id="{E93583E2-CBDB-47BC-B635-385FCF705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477" y="3744252"/>
            <a:ext cx="1500954" cy="2364631"/>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D9F63C07-A838-4047-AEAE-3430A20E4017}"/>
              </a:ext>
            </a:extLst>
          </p:cNvPr>
          <p:cNvSpPr/>
          <p:nvPr/>
        </p:nvSpPr>
        <p:spPr>
          <a:xfrm>
            <a:off x="6552874" y="705300"/>
            <a:ext cx="1266970" cy="340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1804-1881</a:t>
            </a:r>
          </a:p>
        </p:txBody>
      </p:sp>
      <p:sp>
        <p:nvSpPr>
          <p:cNvPr id="8" name="Elipse 7">
            <a:extLst>
              <a:ext uri="{FF2B5EF4-FFF2-40B4-BE49-F238E27FC236}">
                <a16:creationId xmlns:a16="http://schemas.microsoft.com/office/drawing/2014/main" id="{244707FE-590C-4F10-9A5A-7230D56EF588}"/>
              </a:ext>
            </a:extLst>
          </p:cNvPr>
          <p:cNvSpPr/>
          <p:nvPr/>
        </p:nvSpPr>
        <p:spPr>
          <a:xfrm>
            <a:off x="7727249" y="3357002"/>
            <a:ext cx="1266970" cy="37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1810-1882</a:t>
            </a:r>
          </a:p>
        </p:txBody>
      </p:sp>
      <p:sp>
        <p:nvSpPr>
          <p:cNvPr id="9" name="Elipse 8">
            <a:extLst>
              <a:ext uri="{FF2B5EF4-FFF2-40B4-BE49-F238E27FC236}">
                <a16:creationId xmlns:a16="http://schemas.microsoft.com/office/drawing/2014/main" id="{14CB76CB-1835-4D5D-AEF6-0499103A4826}"/>
              </a:ext>
            </a:extLst>
          </p:cNvPr>
          <p:cNvSpPr/>
          <p:nvPr/>
        </p:nvSpPr>
        <p:spPr>
          <a:xfrm>
            <a:off x="6516954" y="5867643"/>
            <a:ext cx="1266970" cy="249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1821-1902</a:t>
            </a:r>
          </a:p>
        </p:txBody>
      </p:sp>
    </p:spTree>
    <p:extLst>
      <p:ext uri="{BB962C8B-B14F-4D97-AF65-F5344CB8AC3E}">
        <p14:creationId xmlns:p14="http://schemas.microsoft.com/office/powerpoint/2010/main" val="21682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fade">
                                      <p:cBhvr>
                                        <p:cTn id="41" dur="1000"/>
                                        <p:tgtEl>
                                          <p:spTgt spid="3078"/>
                                        </p:tgtEl>
                                      </p:cBhvr>
                                    </p:animEffect>
                                    <p:anim calcmode="lin" valueType="num">
                                      <p:cBhvr>
                                        <p:cTn id="42" dur="1000" fill="hold"/>
                                        <p:tgtEl>
                                          <p:spTgt spid="3078"/>
                                        </p:tgtEl>
                                        <p:attrNameLst>
                                          <p:attrName>ppt_x</p:attrName>
                                        </p:attrNameLst>
                                      </p:cBhvr>
                                      <p:tavLst>
                                        <p:tav tm="0">
                                          <p:val>
                                            <p:strVal val="#ppt_x"/>
                                          </p:val>
                                        </p:tav>
                                        <p:tav tm="100000">
                                          <p:val>
                                            <p:strVal val="#ppt_x"/>
                                          </p:val>
                                        </p:tav>
                                      </p:tavLst>
                                    </p:anim>
                                    <p:anim calcmode="lin" valueType="num">
                                      <p:cBhvr>
                                        <p:cTn id="4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462D3-FBCF-47CE-AC28-861740BE0C28}"/>
              </a:ext>
            </a:extLst>
          </p:cNvPr>
          <p:cNvSpPr>
            <a:spLocks noGrp="1"/>
          </p:cNvSpPr>
          <p:nvPr>
            <p:ph type="title"/>
          </p:nvPr>
        </p:nvSpPr>
        <p:spPr>
          <a:xfrm>
            <a:off x="2592925" y="132522"/>
            <a:ext cx="8911687" cy="159026"/>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E860189C-EE7F-4631-9DAE-9ACB5BF52697}"/>
              </a:ext>
            </a:extLst>
          </p:cNvPr>
          <p:cNvSpPr>
            <a:spLocks noGrp="1"/>
          </p:cNvSpPr>
          <p:nvPr>
            <p:ph idx="1"/>
          </p:nvPr>
        </p:nvSpPr>
        <p:spPr>
          <a:xfrm>
            <a:off x="2589212" y="6566450"/>
            <a:ext cx="8915400" cy="159027"/>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491994ED-B497-4EE3-B1C0-E9DAA114C1FC}"/>
              </a:ext>
            </a:extLst>
          </p:cNvPr>
          <p:cNvSpPr/>
          <p:nvPr/>
        </p:nvSpPr>
        <p:spPr>
          <a:xfrm>
            <a:off x="1755914" y="675861"/>
            <a:ext cx="2944882" cy="7951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lumMod val="95000"/>
                    <a:lumOff val="5000"/>
                  </a:schemeClr>
                </a:solidFill>
              </a:rPr>
              <a:t>ESTRUCTURA CELULAR</a:t>
            </a:r>
          </a:p>
        </p:txBody>
      </p:sp>
      <p:sp>
        <p:nvSpPr>
          <p:cNvPr id="5" name="Rectángulo: esquinas redondeadas 4">
            <a:extLst>
              <a:ext uri="{FF2B5EF4-FFF2-40B4-BE49-F238E27FC236}">
                <a16:creationId xmlns:a16="http://schemas.microsoft.com/office/drawing/2014/main" id="{B2D610BF-0E1C-4F66-BF9C-23053FFE1002}"/>
              </a:ext>
            </a:extLst>
          </p:cNvPr>
          <p:cNvSpPr/>
          <p:nvPr/>
        </p:nvSpPr>
        <p:spPr>
          <a:xfrm>
            <a:off x="490331" y="1729407"/>
            <a:ext cx="6228522" cy="622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dirty="0"/>
              <a:t>Para su estudio más ordenado y dinámico tenemos:</a:t>
            </a:r>
          </a:p>
        </p:txBody>
      </p:sp>
      <p:sp>
        <p:nvSpPr>
          <p:cNvPr id="6" name="Rectángulo: esquinas redondeadas 5">
            <a:extLst>
              <a:ext uri="{FF2B5EF4-FFF2-40B4-BE49-F238E27FC236}">
                <a16:creationId xmlns:a16="http://schemas.microsoft.com/office/drawing/2014/main" id="{96F8BDF8-F519-43E8-8C71-8F80803DE9E0}"/>
              </a:ext>
            </a:extLst>
          </p:cNvPr>
          <p:cNvSpPr/>
          <p:nvPr/>
        </p:nvSpPr>
        <p:spPr>
          <a:xfrm>
            <a:off x="1941444" y="2842589"/>
            <a:ext cx="3326296" cy="3233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s-EC" dirty="0"/>
              <a:t>CUBIERTA CELULAR.</a:t>
            </a:r>
          </a:p>
          <a:p>
            <a:pPr marL="342900" indent="-342900" algn="ctr">
              <a:buAutoNum type="arabicPeriod"/>
            </a:pPr>
            <a:endParaRPr lang="es-EC" dirty="0"/>
          </a:p>
          <a:p>
            <a:pPr marL="342900" indent="-342900" algn="ctr">
              <a:buAutoNum type="arabicPeriod"/>
            </a:pPr>
            <a:r>
              <a:rPr lang="es-EC" dirty="0"/>
              <a:t>MEMBRANA CELULAR.</a:t>
            </a:r>
          </a:p>
          <a:p>
            <a:pPr marL="342900" indent="-342900" algn="ctr">
              <a:buAutoNum type="arabicPeriod"/>
            </a:pPr>
            <a:endParaRPr lang="es-EC" dirty="0"/>
          </a:p>
          <a:p>
            <a:pPr marL="342900" indent="-342900" algn="ctr">
              <a:buAutoNum type="arabicPeriod"/>
            </a:pPr>
            <a:r>
              <a:rPr lang="es-EC" dirty="0"/>
              <a:t>CITOPLASMA.</a:t>
            </a:r>
          </a:p>
          <a:p>
            <a:pPr marL="342900" indent="-342900" algn="ctr">
              <a:buAutoNum type="arabicPeriod"/>
            </a:pPr>
            <a:endParaRPr lang="es-EC" dirty="0"/>
          </a:p>
          <a:p>
            <a:pPr marL="342900" indent="-342900" algn="ctr">
              <a:buAutoNum type="arabicPeriod"/>
            </a:pPr>
            <a:r>
              <a:rPr lang="es-EC" dirty="0"/>
              <a:t>NÚCLEO CELULAR.</a:t>
            </a:r>
          </a:p>
        </p:txBody>
      </p:sp>
      <p:pic>
        <p:nvPicPr>
          <p:cNvPr id="4098" name="Picture 2" descr="La Célula Animal y Célula Vegetal. Diferencias, Orgánulos y Funciones.">
            <a:extLst>
              <a:ext uri="{FF2B5EF4-FFF2-40B4-BE49-F238E27FC236}">
                <a16:creationId xmlns:a16="http://schemas.microsoft.com/office/drawing/2014/main" id="{DE99CE7A-6C44-44F4-BD71-E7AC90B73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206" y="1073426"/>
            <a:ext cx="3519434" cy="26052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Célula Animal y Célula Vegetal. Diferencias, Orgánulos y Funciones.">
            <a:extLst>
              <a:ext uri="{FF2B5EF4-FFF2-40B4-BE49-F238E27FC236}">
                <a16:creationId xmlns:a16="http://schemas.microsoft.com/office/drawing/2014/main" id="{626E49A7-2420-4A8B-AA45-3B5AF963B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584" y="3896137"/>
            <a:ext cx="3714677" cy="274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2000"/>
                                        <p:tgtEl>
                                          <p:spTgt spid="4098"/>
                                        </p:tgtEl>
                                      </p:cBhvr>
                                    </p:animEffect>
                                    <p:anim calcmode="lin" valueType="num">
                                      <p:cBhvr>
                                        <p:cTn id="19" dur="2000" fill="hold"/>
                                        <p:tgtEl>
                                          <p:spTgt spid="4098"/>
                                        </p:tgtEl>
                                        <p:attrNameLst>
                                          <p:attrName>ppt_w</p:attrName>
                                        </p:attrNameLst>
                                      </p:cBhvr>
                                      <p:tavLst>
                                        <p:tav tm="0" fmla="#ppt_w*sin(2.5*pi*$)">
                                          <p:val>
                                            <p:fltVal val="0"/>
                                          </p:val>
                                        </p:tav>
                                        <p:tav tm="100000">
                                          <p:val>
                                            <p:fltVal val="1"/>
                                          </p:val>
                                        </p:tav>
                                      </p:tavLst>
                                    </p:anim>
                                    <p:anim calcmode="lin" valueType="num">
                                      <p:cBhvr>
                                        <p:cTn id="20"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wipe(down)">
                                      <p:cBhvr>
                                        <p:cTn id="25" dur="580">
                                          <p:stCondLst>
                                            <p:cond delay="0"/>
                                          </p:stCondLst>
                                        </p:cTn>
                                        <p:tgtEl>
                                          <p:spTgt spid="4100"/>
                                        </p:tgtEl>
                                      </p:cBhvr>
                                    </p:animEffect>
                                    <p:anim calcmode="lin" valueType="num">
                                      <p:cBhvr>
                                        <p:cTn id="26"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0"/>
                                        </p:tgtEl>
                                      </p:cBhvr>
                                      <p:to x="100000" y="60000"/>
                                    </p:animScale>
                                    <p:animScale>
                                      <p:cBhvr>
                                        <p:cTn id="32" dur="166" decel="50000">
                                          <p:stCondLst>
                                            <p:cond delay="676"/>
                                          </p:stCondLst>
                                        </p:cTn>
                                        <p:tgtEl>
                                          <p:spTgt spid="4100"/>
                                        </p:tgtEl>
                                      </p:cBhvr>
                                      <p:to x="100000" y="100000"/>
                                    </p:animScale>
                                    <p:animScale>
                                      <p:cBhvr>
                                        <p:cTn id="33" dur="26">
                                          <p:stCondLst>
                                            <p:cond delay="1312"/>
                                          </p:stCondLst>
                                        </p:cTn>
                                        <p:tgtEl>
                                          <p:spTgt spid="4100"/>
                                        </p:tgtEl>
                                      </p:cBhvr>
                                      <p:to x="100000" y="80000"/>
                                    </p:animScale>
                                    <p:animScale>
                                      <p:cBhvr>
                                        <p:cTn id="34" dur="166" decel="50000">
                                          <p:stCondLst>
                                            <p:cond delay="1338"/>
                                          </p:stCondLst>
                                        </p:cTn>
                                        <p:tgtEl>
                                          <p:spTgt spid="4100"/>
                                        </p:tgtEl>
                                      </p:cBhvr>
                                      <p:to x="100000" y="100000"/>
                                    </p:animScale>
                                    <p:animScale>
                                      <p:cBhvr>
                                        <p:cTn id="35" dur="26">
                                          <p:stCondLst>
                                            <p:cond delay="1642"/>
                                          </p:stCondLst>
                                        </p:cTn>
                                        <p:tgtEl>
                                          <p:spTgt spid="4100"/>
                                        </p:tgtEl>
                                      </p:cBhvr>
                                      <p:to x="100000" y="90000"/>
                                    </p:animScale>
                                    <p:animScale>
                                      <p:cBhvr>
                                        <p:cTn id="36" dur="166" decel="50000">
                                          <p:stCondLst>
                                            <p:cond delay="1668"/>
                                          </p:stCondLst>
                                        </p:cTn>
                                        <p:tgtEl>
                                          <p:spTgt spid="4100"/>
                                        </p:tgtEl>
                                      </p:cBhvr>
                                      <p:to x="100000" y="100000"/>
                                    </p:animScale>
                                    <p:animScale>
                                      <p:cBhvr>
                                        <p:cTn id="37" dur="26">
                                          <p:stCondLst>
                                            <p:cond delay="1808"/>
                                          </p:stCondLst>
                                        </p:cTn>
                                        <p:tgtEl>
                                          <p:spTgt spid="4100"/>
                                        </p:tgtEl>
                                      </p:cBhvr>
                                      <p:to x="100000" y="95000"/>
                                    </p:animScale>
                                    <p:animScale>
                                      <p:cBhvr>
                                        <p:cTn id="38" dur="166" decel="50000">
                                          <p:stCondLst>
                                            <p:cond delay="1834"/>
                                          </p:stCondLst>
                                        </p:cTn>
                                        <p:tgtEl>
                                          <p:spTgt spid="410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DA061-FA43-4A76-B052-F1D6E3DB64EB}"/>
              </a:ext>
            </a:extLst>
          </p:cNvPr>
          <p:cNvSpPr>
            <a:spLocks noGrp="1"/>
          </p:cNvSpPr>
          <p:nvPr>
            <p:ph type="title"/>
          </p:nvPr>
        </p:nvSpPr>
        <p:spPr>
          <a:xfrm flipH="1">
            <a:off x="11504612" y="624110"/>
            <a:ext cx="45719" cy="65003"/>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8E400734-8AC2-4954-8C74-081C4E082E10}"/>
              </a:ext>
            </a:extLst>
          </p:cNvPr>
          <p:cNvSpPr>
            <a:spLocks noGrp="1"/>
          </p:cNvSpPr>
          <p:nvPr>
            <p:ph idx="1"/>
          </p:nvPr>
        </p:nvSpPr>
        <p:spPr>
          <a:xfrm>
            <a:off x="11458892" y="2133600"/>
            <a:ext cx="45719" cy="212035"/>
          </a:xfrm>
        </p:spPr>
        <p:txBody>
          <a:bodyPr>
            <a:normAutofit fontScale="47500" lnSpcReduction="20000"/>
          </a:bodyPr>
          <a:lstStyle/>
          <a:p>
            <a:endParaRPr lang="es-EC" dirty="0"/>
          </a:p>
        </p:txBody>
      </p:sp>
      <p:sp>
        <p:nvSpPr>
          <p:cNvPr id="4" name="Rectángulo: esquinas redondeadas 3">
            <a:extLst>
              <a:ext uri="{FF2B5EF4-FFF2-40B4-BE49-F238E27FC236}">
                <a16:creationId xmlns:a16="http://schemas.microsoft.com/office/drawing/2014/main" id="{F713FAB8-7481-4426-B993-454745A34A19}"/>
              </a:ext>
            </a:extLst>
          </p:cNvPr>
          <p:cNvSpPr/>
          <p:nvPr/>
        </p:nvSpPr>
        <p:spPr>
          <a:xfrm>
            <a:off x="2062717" y="425302"/>
            <a:ext cx="2482274" cy="7856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lumMod val="95000"/>
                    <a:lumOff val="5000"/>
                  </a:schemeClr>
                </a:solidFill>
              </a:rPr>
              <a:t>1. Cubierta celular</a:t>
            </a:r>
          </a:p>
        </p:txBody>
      </p:sp>
      <p:sp>
        <p:nvSpPr>
          <p:cNvPr id="5" name="Rectángulo: esquinas redondeadas 4">
            <a:extLst>
              <a:ext uri="{FF2B5EF4-FFF2-40B4-BE49-F238E27FC236}">
                <a16:creationId xmlns:a16="http://schemas.microsoft.com/office/drawing/2014/main" id="{71D4150C-74C8-4DCD-A418-3E55016CD8B5}"/>
              </a:ext>
            </a:extLst>
          </p:cNvPr>
          <p:cNvSpPr/>
          <p:nvPr/>
        </p:nvSpPr>
        <p:spPr>
          <a:xfrm>
            <a:off x="557059" y="1396707"/>
            <a:ext cx="5362892" cy="18978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Pared Celular.</a:t>
            </a:r>
          </a:p>
          <a:p>
            <a:endParaRPr lang="es-EC" dirty="0">
              <a:solidFill>
                <a:schemeClr val="tx1"/>
              </a:solidFill>
            </a:endParaRPr>
          </a:p>
          <a:p>
            <a:endParaRPr lang="es-EC" dirty="0">
              <a:solidFill>
                <a:schemeClr val="tx1"/>
              </a:solidFill>
            </a:endParaRPr>
          </a:p>
          <a:p>
            <a:pPr algn="ctr"/>
            <a:r>
              <a:rPr lang="es-EC" dirty="0">
                <a:solidFill>
                  <a:schemeClr val="tx1"/>
                </a:solidFill>
              </a:rPr>
              <a:t>Estructura presente en las algas, Hongos y Plantas, protege y da configuración a la célula, además es grueso.</a:t>
            </a:r>
          </a:p>
        </p:txBody>
      </p:sp>
      <p:sp>
        <p:nvSpPr>
          <p:cNvPr id="6" name="Elipse 5">
            <a:extLst>
              <a:ext uri="{FF2B5EF4-FFF2-40B4-BE49-F238E27FC236}">
                <a16:creationId xmlns:a16="http://schemas.microsoft.com/office/drawing/2014/main" id="{56369540-A2BD-4E20-B01F-CE0A48786DCE}"/>
              </a:ext>
            </a:extLst>
          </p:cNvPr>
          <p:cNvSpPr/>
          <p:nvPr/>
        </p:nvSpPr>
        <p:spPr>
          <a:xfrm>
            <a:off x="0" y="5784714"/>
            <a:ext cx="1844123" cy="82934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CELULOSA MUCILAGO</a:t>
            </a:r>
          </a:p>
        </p:txBody>
      </p:sp>
      <p:sp>
        <p:nvSpPr>
          <p:cNvPr id="7" name="Elipse 6">
            <a:extLst>
              <a:ext uri="{FF2B5EF4-FFF2-40B4-BE49-F238E27FC236}">
                <a16:creationId xmlns:a16="http://schemas.microsoft.com/office/drawing/2014/main" id="{53A6EDFF-D752-49E6-BFA6-A3429FE48920}"/>
              </a:ext>
            </a:extLst>
          </p:cNvPr>
          <p:cNvSpPr/>
          <p:nvPr/>
        </p:nvSpPr>
        <p:spPr>
          <a:xfrm>
            <a:off x="2139079" y="4571848"/>
            <a:ext cx="1329828" cy="4920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QUITINA</a:t>
            </a:r>
          </a:p>
        </p:txBody>
      </p:sp>
      <p:sp>
        <p:nvSpPr>
          <p:cNvPr id="8" name="Elipse 7">
            <a:extLst>
              <a:ext uri="{FF2B5EF4-FFF2-40B4-BE49-F238E27FC236}">
                <a16:creationId xmlns:a16="http://schemas.microsoft.com/office/drawing/2014/main" id="{A62D4EF6-03AC-4B77-9475-FF8C553F5871}"/>
              </a:ext>
            </a:extLst>
          </p:cNvPr>
          <p:cNvSpPr/>
          <p:nvPr/>
        </p:nvSpPr>
        <p:spPr>
          <a:xfrm>
            <a:off x="1949633" y="5761733"/>
            <a:ext cx="2295806" cy="107383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CELULOSA</a:t>
            </a:r>
          </a:p>
          <a:p>
            <a:pPr algn="ctr"/>
            <a:r>
              <a:rPr lang="es-EC" sz="1400" dirty="0">
                <a:solidFill>
                  <a:schemeClr val="tx1"/>
                </a:solidFill>
              </a:rPr>
              <a:t>HEMICELULOSA</a:t>
            </a:r>
          </a:p>
          <a:p>
            <a:pPr algn="ctr"/>
            <a:r>
              <a:rPr lang="es-EC" sz="1400" dirty="0">
                <a:solidFill>
                  <a:schemeClr val="tx1"/>
                </a:solidFill>
              </a:rPr>
              <a:t>PECTINA</a:t>
            </a:r>
          </a:p>
        </p:txBody>
      </p:sp>
      <p:sp>
        <p:nvSpPr>
          <p:cNvPr id="9" name="Rectángulo: esquinas redondeadas 8">
            <a:extLst>
              <a:ext uri="{FF2B5EF4-FFF2-40B4-BE49-F238E27FC236}">
                <a16:creationId xmlns:a16="http://schemas.microsoft.com/office/drawing/2014/main" id="{65DE7987-AEE4-4ED1-9E66-2455E55EC37C}"/>
              </a:ext>
            </a:extLst>
          </p:cNvPr>
          <p:cNvSpPr/>
          <p:nvPr/>
        </p:nvSpPr>
        <p:spPr>
          <a:xfrm>
            <a:off x="7506586" y="624110"/>
            <a:ext cx="3286527" cy="2551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Glucocálix.</a:t>
            </a:r>
          </a:p>
          <a:p>
            <a:pPr algn="ctr"/>
            <a:endParaRPr lang="es-EC" dirty="0"/>
          </a:p>
          <a:p>
            <a:pPr algn="ctr"/>
            <a:r>
              <a:rPr lang="es-EC" dirty="0"/>
              <a:t>Presente en protozoarios, en células animales, formada por OLIGOSACARIDOS, adheridos a la membrana celular</a:t>
            </a:r>
          </a:p>
        </p:txBody>
      </p:sp>
      <p:pic>
        <p:nvPicPr>
          <p:cNvPr id="5122" name="Picture 2" descr="Algas: imágenes, fotos de stock y vectores | Shutterstock">
            <a:extLst>
              <a:ext uri="{FF2B5EF4-FFF2-40B4-BE49-F238E27FC236}">
                <a16:creationId xmlns:a16="http://schemas.microsoft.com/office/drawing/2014/main" id="{79CB341B-0A0F-433B-831A-8D476965F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5" y="4539281"/>
            <a:ext cx="1844123" cy="13172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ngos: principio y fin - Gatopardo">
            <a:extLst>
              <a:ext uri="{FF2B5EF4-FFF2-40B4-BE49-F238E27FC236}">
                <a16:creationId xmlns:a16="http://schemas.microsoft.com/office/drawing/2014/main" id="{E3B58EEB-F486-47EF-A286-1693BD1D6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453" y="3424256"/>
            <a:ext cx="2042257" cy="10738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lantas: características, tipos, partes, reproducción">
            <a:extLst>
              <a:ext uri="{FF2B5EF4-FFF2-40B4-BE49-F238E27FC236}">
                <a16:creationId xmlns:a16="http://schemas.microsoft.com/office/drawing/2014/main" id="{AEE1ED97-13B5-42D4-B2C4-132CC86A2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309" y="5540770"/>
            <a:ext cx="1986642" cy="13172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17A27FB5-CA50-485E-A686-866835B3D9A7}"/>
              </a:ext>
            </a:extLst>
          </p:cNvPr>
          <p:cNvSpPr/>
          <p:nvPr/>
        </p:nvSpPr>
        <p:spPr>
          <a:xfrm>
            <a:off x="7553305" y="6061311"/>
            <a:ext cx="3630337" cy="505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RECONOCIMIENTO CELULAER Y PRESENCIA DE ANTIGENOS.</a:t>
            </a:r>
          </a:p>
        </p:txBody>
      </p:sp>
      <p:pic>
        <p:nvPicPr>
          <p:cNvPr id="5130" name="Picture 10" descr="Membrana plasmática - Wikipedia, la enciclopedia libre">
            <a:extLst>
              <a:ext uri="{FF2B5EF4-FFF2-40B4-BE49-F238E27FC236}">
                <a16:creationId xmlns:a16="http://schemas.microsoft.com/office/drawing/2014/main" id="{129442E2-B12D-4444-B8C9-203DA2D76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305" y="3357078"/>
            <a:ext cx="4473891" cy="23644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Junior.net :: Documento">
            <a:extLst>
              <a:ext uri="{FF2B5EF4-FFF2-40B4-BE49-F238E27FC236}">
                <a16:creationId xmlns:a16="http://schemas.microsoft.com/office/drawing/2014/main" id="{BB448531-6D16-4DBF-A3C2-9EC441A55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5439" y="3499887"/>
            <a:ext cx="2200412" cy="189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barn(inVertical)">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barn(inVertical)">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126"/>
                                        </p:tgtEl>
                                        <p:attrNameLst>
                                          <p:attrName>style.visibility</p:attrName>
                                        </p:attrNameLst>
                                      </p:cBhvr>
                                      <p:to>
                                        <p:strVal val="visible"/>
                                      </p:to>
                                    </p:set>
                                    <p:animEffect transition="in" filter="fade">
                                      <p:cBhvr>
                                        <p:cTn id="38" dur="1000"/>
                                        <p:tgtEl>
                                          <p:spTgt spid="5126"/>
                                        </p:tgtEl>
                                      </p:cBhvr>
                                    </p:animEffect>
                                    <p:anim calcmode="lin" valueType="num">
                                      <p:cBhvr>
                                        <p:cTn id="39" dur="1000" fill="hold"/>
                                        <p:tgtEl>
                                          <p:spTgt spid="5126"/>
                                        </p:tgtEl>
                                        <p:attrNameLst>
                                          <p:attrName>ppt_x</p:attrName>
                                        </p:attrNameLst>
                                      </p:cBhvr>
                                      <p:tavLst>
                                        <p:tav tm="0">
                                          <p:val>
                                            <p:strVal val="#ppt_x"/>
                                          </p:val>
                                        </p:tav>
                                        <p:tav tm="100000">
                                          <p:val>
                                            <p:strVal val="#ppt_x"/>
                                          </p:val>
                                        </p:tav>
                                      </p:tavLst>
                                    </p:anim>
                                    <p:anim calcmode="lin" valueType="num">
                                      <p:cBhvr>
                                        <p:cTn id="40"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130"/>
                                        </p:tgtEl>
                                        <p:attrNameLst>
                                          <p:attrName>style.visibility</p:attrName>
                                        </p:attrNameLst>
                                      </p:cBhvr>
                                      <p:to>
                                        <p:strVal val="visible"/>
                                      </p:to>
                                    </p:set>
                                    <p:animEffect transition="in" filter="barn(inVertical)">
                                      <p:cBhvr>
                                        <p:cTn id="56" dur="500"/>
                                        <p:tgtEl>
                                          <p:spTgt spid="513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1ABAC-BA13-4E4F-AF05-72E21001D7F8}"/>
              </a:ext>
            </a:extLst>
          </p:cNvPr>
          <p:cNvSpPr>
            <a:spLocks noGrp="1"/>
          </p:cNvSpPr>
          <p:nvPr>
            <p:ph type="title"/>
          </p:nvPr>
        </p:nvSpPr>
        <p:spPr>
          <a:xfrm>
            <a:off x="2592925" y="132522"/>
            <a:ext cx="8911687" cy="106017"/>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74FE97DF-FC13-48F3-87C8-D8FE5F2D3EC1}"/>
              </a:ext>
            </a:extLst>
          </p:cNvPr>
          <p:cNvSpPr>
            <a:spLocks noGrp="1"/>
          </p:cNvSpPr>
          <p:nvPr>
            <p:ph idx="1"/>
          </p:nvPr>
        </p:nvSpPr>
        <p:spPr>
          <a:xfrm>
            <a:off x="2589212" y="6619460"/>
            <a:ext cx="8915400" cy="106017"/>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08F4FE1B-CD47-47B6-A7C3-CCD9174961D4}"/>
              </a:ext>
            </a:extLst>
          </p:cNvPr>
          <p:cNvSpPr/>
          <p:nvPr/>
        </p:nvSpPr>
        <p:spPr>
          <a:xfrm>
            <a:off x="1899137" y="656492"/>
            <a:ext cx="3136689" cy="7339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lumMod val="95000"/>
                    <a:lumOff val="5000"/>
                  </a:schemeClr>
                </a:solidFill>
              </a:rPr>
              <a:t>2. MEMBRANA CELULAR</a:t>
            </a:r>
          </a:p>
        </p:txBody>
      </p:sp>
      <p:sp>
        <p:nvSpPr>
          <p:cNvPr id="5" name="Rectángulo: esquinas redondeadas 4">
            <a:extLst>
              <a:ext uri="{FF2B5EF4-FFF2-40B4-BE49-F238E27FC236}">
                <a16:creationId xmlns:a16="http://schemas.microsoft.com/office/drawing/2014/main" id="{DEA4FBCA-38D0-4192-B859-B2949CDCB505}"/>
              </a:ext>
            </a:extLst>
          </p:cNvPr>
          <p:cNvSpPr/>
          <p:nvPr/>
        </p:nvSpPr>
        <p:spPr>
          <a:xfrm>
            <a:off x="404701" y="1614981"/>
            <a:ext cx="5205046" cy="991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1600" dirty="0"/>
              <a:t>Estructura presente en las células eucariotas , es delgada, continua, elástica y semi permeable.</a:t>
            </a:r>
          </a:p>
          <a:p>
            <a:pPr algn="ctr"/>
            <a:r>
              <a:rPr lang="es-EC" sz="1600" dirty="0"/>
              <a:t>Bicapa, </a:t>
            </a:r>
          </a:p>
        </p:txBody>
      </p:sp>
      <p:sp>
        <p:nvSpPr>
          <p:cNvPr id="6" name="Rectángulo: esquinas redondeadas 5">
            <a:extLst>
              <a:ext uri="{FF2B5EF4-FFF2-40B4-BE49-F238E27FC236}">
                <a16:creationId xmlns:a16="http://schemas.microsoft.com/office/drawing/2014/main" id="{E92E679B-B15C-4EF3-A659-2C11B555A67B}"/>
              </a:ext>
            </a:extLst>
          </p:cNvPr>
          <p:cNvSpPr/>
          <p:nvPr/>
        </p:nvSpPr>
        <p:spPr>
          <a:xfrm>
            <a:off x="404701" y="2820674"/>
            <a:ext cx="4352829" cy="1152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ESTRUCTURA.</a:t>
            </a:r>
          </a:p>
          <a:p>
            <a:endParaRPr lang="es-EC" dirty="0"/>
          </a:p>
          <a:p>
            <a:r>
              <a:rPr lang="es-EC" dirty="0"/>
              <a:t>MODELO MOSAICO FLUIDO</a:t>
            </a:r>
          </a:p>
          <a:p>
            <a:r>
              <a:rPr lang="es-EC" dirty="0"/>
              <a:t>PLANTEADO POR Singer y Nicholson.</a:t>
            </a:r>
          </a:p>
        </p:txBody>
      </p:sp>
      <p:sp>
        <p:nvSpPr>
          <p:cNvPr id="7" name="Rectángulo: esquinas redondeadas 6">
            <a:extLst>
              <a:ext uri="{FF2B5EF4-FFF2-40B4-BE49-F238E27FC236}">
                <a16:creationId xmlns:a16="http://schemas.microsoft.com/office/drawing/2014/main" id="{42729EE1-89F7-413D-94ED-310C9CAD8CCF}"/>
              </a:ext>
            </a:extLst>
          </p:cNvPr>
          <p:cNvSpPr/>
          <p:nvPr/>
        </p:nvSpPr>
        <p:spPr>
          <a:xfrm>
            <a:off x="9331569" y="2883877"/>
            <a:ext cx="2696308" cy="3735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s-EC" dirty="0"/>
              <a:t>Fosfolípidos </a:t>
            </a:r>
          </a:p>
          <a:p>
            <a:pPr marL="285750" indent="-285750">
              <a:buFont typeface="Arial" panose="020B0604020202020204" pitchFamily="34" charset="0"/>
              <a:buChar char="•"/>
            </a:pPr>
            <a:r>
              <a:rPr lang="es-EC" dirty="0" err="1"/>
              <a:t>Prot</a:t>
            </a:r>
            <a:r>
              <a:rPr lang="es-EC" dirty="0"/>
              <a:t> Integrales o de Canal.</a:t>
            </a:r>
          </a:p>
          <a:p>
            <a:pPr marL="285750" indent="-285750">
              <a:buFont typeface="Arial" panose="020B0604020202020204" pitchFamily="34" charset="0"/>
              <a:buChar char="•"/>
            </a:pPr>
            <a:r>
              <a:rPr lang="es-EC" dirty="0" err="1"/>
              <a:t>Prot</a:t>
            </a:r>
            <a:r>
              <a:rPr lang="es-EC" dirty="0"/>
              <a:t> Periféricas.</a:t>
            </a:r>
          </a:p>
          <a:p>
            <a:pPr marL="285750" indent="-285750">
              <a:buFont typeface="Arial" panose="020B0604020202020204" pitchFamily="34" charset="0"/>
              <a:buChar char="•"/>
            </a:pPr>
            <a:r>
              <a:rPr lang="es-EC" dirty="0"/>
              <a:t>Oligosacáridos</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Colesterol.</a:t>
            </a:r>
          </a:p>
          <a:p>
            <a:r>
              <a:rPr lang="es-EC" dirty="0">
                <a:solidFill>
                  <a:srgbClr val="FFFF00"/>
                </a:solidFill>
              </a:rPr>
              <a:t>Fluidez de membrana.</a:t>
            </a:r>
          </a:p>
          <a:p>
            <a:r>
              <a:rPr lang="es-EC" dirty="0">
                <a:solidFill>
                  <a:srgbClr val="FFFF00"/>
                </a:solidFill>
              </a:rPr>
              <a:t>Unidad de membrana.</a:t>
            </a:r>
          </a:p>
          <a:p>
            <a:pPr marL="285750" indent="-285750" algn="ctr">
              <a:buFont typeface="Arial" panose="020B0604020202020204" pitchFamily="34" charset="0"/>
              <a:buChar char="•"/>
            </a:pPr>
            <a:endParaRPr lang="es-EC" dirty="0"/>
          </a:p>
        </p:txBody>
      </p:sp>
      <p:sp>
        <p:nvSpPr>
          <p:cNvPr id="8" name="Rectángulo: esquinas redondeadas 7">
            <a:extLst>
              <a:ext uri="{FF2B5EF4-FFF2-40B4-BE49-F238E27FC236}">
                <a16:creationId xmlns:a16="http://schemas.microsoft.com/office/drawing/2014/main" id="{25C38A9D-1509-4B4A-949F-30945F0D4560}"/>
              </a:ext>
            </a:extLst>
          </p:cNvPr>
          <p:cNvSpPr/>
          <p:nvPr/>
        </p:nvSpPr>
        <p:spPr>
          <a:xfrm>
            <a:off x="7156174" y="656492"/>
            <a:ext cx="4871703" cy="2015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FUNCIONES.</a:t>
            </a:r>
          </a:p>
          <a:p>
            <a:endParaRPr lang="es-EC" dirty="0"/>
          </a:p>
          <a:p>
            <a:pPr marL="285750" indent="-285750">
              <a:buFont typeface="Wingdings" panose="05000000000000000000" pitchFamily="2" charset="2"/>
              <a:buChar char="q"/>
            </a:pPr>
            <a:r>
              <a:rPr lang="es-EC" sz="1600" dirty="0"/>
              <a:t>Regula la entrada y salida de moléculas</a:t>
            </a:r>
          </a:p>
          <a:p>
            <a:pPr marL="285750" indent="-285750">
              <a:buFont typeface="Wingdings" panose="05000000000000000000" pitchFamily="2" charset="2"/>
              <a:buChar char="q"/>
            </a:pPr>
            <a:r>
              <a:rPr lang="es-EC" sz="1600" dirty="0"/>
              <a:t>Mantiene el equilibrio interno celular</a:t>
            </a:r>
          </a:p>
          <a:p>
            <a:r>
              <a:rPr lang="es-EC" sz="1600" dirty="0"/>
              <a:t>     a través de la permeabilidad selectiva</a:t>
            </a:r>
          </a:p>
          <a:p>
            <a:pPr marL="285750" indent="-285750">
              <a:buFont typeface="Wingdings" panose="05000000000000000000" pitchFamily="2" charset="2"/>
              <a:buChar char="q"/>
            </a:pPr>
            <a:r>
              <a:rPr lang="es-EC" sz="1600" dirty="0"/>
              <a:t>Recepción de señales químicas.</a:t>
            </a:r>
          </a:p>
        </p:txBody>
      </p:sp>
      <p:pic>
        <p:nvPicPr>
          <p:cNvPr id="6148" name="Picture 4" descr="Qué es Membrana? » Su Definición y Significado [2021]">
            <a:extLst>
              <a:ext uri="{FF2B5EF4-FFF2-40B4-BE49-F238E27FC236}">
                <a16:creationId xmlns:a16="http://schemas.microsoft.com/office/drawing/2014/main" id="{CE76033B-67B1-4F7F-8F14-FE71EF7E2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552" y="4201619"/>
            <a:ext cx="5048537" cy="223214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a:extLst>
              <a:ext uri="{FF2B5EF4-FFF2-40B4-BE49-F238E27FC236}">
                <a16:creationId xmlns:a16="http://schemas.microsoft.com/office/drawing/2014/main" id="{8624E5D3-E2C5-46BD-BFA1-ED1C96F4559B}"/>
              </a:ext>
            </a:extLst>
          </p:cNvPr>
          <p:cNvCxnSpPr>
            <a:cxnSpLocks/>
          </p:cNvCxnSpPr>
          <p:nvPr/>
        </p:nvCxnSpPr>
        <p:spPr>
          <a:xfrm flipV="1">
            <a:off x="7450111" y="3237875"/>
            <a:ext cx="1881458" cy="211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52436046-8EE3-41A1-A04C-A289A2F99019}"/>
              </a:ext>
            </a:extLst>
          </p:cNvPr>
          <p:cNvCxnSpPr/>
          <p:nvPr/>
        </p:nvCxnSpPr>
        <p:spPr>
          <a:xfrm flipV="1">
            <a:off x="5846164" y="3552669"/>
            <a:ext cx="3485405" cy="1663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7A3AC1C4-340A-4BD7-BE1C-4EFFEA6F95F1}"/>
              </a:ext>
            </a:extLst>
          </p:cNvPr>
          <p:cNvCxnSpPr/>
          <p:nvPr/>
        </p:nvCxnSpPr>
        <p:spPr>
          <a:xfrm flipV="1">
            <a:off x="7156174" y="4074726"/>
            <a:ext cx="2175395" cy="1911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9726B19D-3B0A-4156-A542-7F9678307CD1}"/>
              </a:ext>
            </a:extLst>
          </p:cNvPr>
          <p:cNvCxnSpPr/>
          <p:nvPr/>
        </p:nvCxnSpPr>
        <p:spPr>
          <a:xfrm>
            <a:off x="6103820" y="4384623"/>
            <a:ext cx="32277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DF0B9FB-B516-4474-B790-3D82FB48CD4A}"/>
              </a:ext>
            </a:extLst>
          </p:cNvPr>
          <p:cNvCxnSpPr/>
          <p:nvPr/>
        </p:nvCxnSpPr>
        <p:spPr>
          <a:xfrm flipV="1">
            <a:off x="7824866" y="4916774"/>
            <a:ext cx="1506703" cy="1069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0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28498-9B2C-47F5-A1D3-3F6AC18CB681}"/>
              </a:ext>
            </a:extLst>
          </p:cNvPr>
          <p:cNvSpPr>
            <a:spLocks noGrp="1"/>
          </p:cNvSpPr>
          <p:nvPr>
            <p:ph type="title"/>
          </p:nvPr>
        </p:nvSpPr>
        <p:spPr>
          <a:xfrm>
            <a:off x="2592925" y="0"/>
            <a:ext cx="8911687" cy="246185"/>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D8993683-4D85-4C69-994F-6761B46B29B3}"/>
              </a:ext>
            </a:extLst>
          </p:cNvPr>
          <p:cNvSpPr>
            <a:spLocks noGrp="1"/>
          </p:cNvSpPr>
          <p:nvPr>
            <p:ph idx="1"/>
          </p:nvPr>
        </p:nvSpPr>
        <p:spPr>
          <a:xfrm>
            <a:off x="2589212" y="6611814"/>
            <a:ext cx="8915400" cy="246185"/>
          </a:xfrm>
        </p:spPr>
        <p:txBody>
          <a:bodyPr>
            <a:normAutofit fontScale="62500" lnSpcReduction="20000"/>
          </a:bodyPr>
          <a:lstStyle/>
          <a:p>
            <a:endParaRPr lang="es-EC" dirty="0"/>
          </a:p>
        </p:txBody>
      </p:sp>
      <p:sp>
        <p:nvSpPr>
          <p:cNvPr id="4" name="Rectángulo: esquinas redondeadas 3">
            <a:extLst>
              <a:ext uri="{FF2B5EF4-FFF2-40B4-BE49-F238E27FC236}">
                <a16:creationId xmlns:a16="http://schemas.microsoft.com/office/drawing/2014/main" id="{3F94A583-4A44-49AA-9007-89B3D5D8DC93}"/>
              </a:ext>
            </a:extLst>
          </p:cNvPr>
          <p:cNvSpPr/>
          <p:nvPr/>
        </p:nvSpPr>
        <p:spPr>
          <a:xfrm>
            <a:off x="1777320" y="455044"/>
            <a:ext cx="3024554" cy="81194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CITOPLASMA</a:t>
            </a:r>
          </a:p>
        </p:txBody>
      </p:sp>
      <p:sp>
        <p:nvSpPr>
          <p:cNvPr id="5" name="Rectángulo: esquinas redondeadas 4">
            <a:extLst>
              <a:ext uri="{FF2B5EF4-FFF2-40B4-BE49-F238E27FC236}">
                <a16:creationId xmlns:a16="http://schemas.microsoft.com/office/drawing/2014/main" id="{F94F08EB-974F-45BF-9494-87D0AD8C282F}"/>
              </a:ext>
            </a:extLst>
          </p:cNvPr>
          <p:cNvSpPr/>
          <p:nvPr/>
        </p:nvSpPr>
        <p:spPr>
          <a:xfrm>
            <a:off x="1431143" y="1618551"/>
            <a:ext cx="2743200" cy="71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CITOSOL</a:t>
            </a:r>
          </a:p>
        </p:txBody>
      </p:sp>
      <p:sp>
        <p:nvSpPr>
          <p:cNvPr id="6" name="Rectángulo: esquinas redondeadas 5">
            <a:extLst>
              <a:ext uri="{FF2B5EF4-FFF2-40B4-BE49-F238E27FC236}">
                <a16:creationId xmlns:a16="http://schemas.microsoft.com/office/drawing/2014/main" id="{608055FE-E4B4-4079-AAB1-ED94795F6DD8}"/>
              </a:ext>
            </a:extLst>
          </p:cNvPr>
          <p:cNvSpPr/>
          <p:nvPr/>
        </p:nvSpPr>
        <p:spPr>
          <a:xfrm>
            <a:off x="1381284" y="2685219"/>
            <a:ext cx="3636193" cy="1545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CITOESQUELETO.</a:t>
            </a:r>
          </a:p>
          <a:p>
            <a:endParaRPr lang="es-EC" dirty="0"/>
          </a:p>
          <a:p>
            <a:r>
              <a:rPr lang="es-EC" dirty="0"/>
              <a:t>Microtúbulos</a:t>
            </a:r>
          </a:p>
          <a:p>
            <a:r>
              <a:rPr lang="es-EC" dirty="0"/>
              <a:t>Microfilamentos de actina</a:t>
            </a:r>
          </a:p>
        </p:txBody>
      </p:sp>
      <p:sp>
        <p:nvSpPr>
          <p:cNvPr id="7" name="Rectángulo: esquinas redondeadas 6">
            <a:extLst>
              <a:ext uri="{FF2B5EF4-FFF2-40B4-BE49-F238E27FC236}">
                <a16:creationId xmlns:a16="http://schemas.microsoft.com/office/drawing/2014/main" id="{77E7322A-4A8D-4487-B78E-341A81AD0A7E}"/>
              </a:ext>
            </a:extLst>
          </p:cNvPr>
          <p:cNvSpPr/>
          <p:nvPr/>
        </p:nvSpPr>
        <p:spPr>
          <a:xfrm>
            <a:off x="1381284" y="4460234"/>
            <a:ext cx="3816626" cy="1942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SISTEMA DE ENDROMEMBRANAS</a:t>
            </a:r>
          </a:p>
          <a:p>
            <a:endParaRPr lang="es-EC" dirty="0"/>
          </a:p>
          <a:p>
            <a:r>
              <a:rPr lang="es-EC" dirty="0" err="1"/>
              <a:t>Carioteca</a:t>
            </a:r>
            <a:endParaRPr lang="es-EC" dirty="0"/>
          </a:p>
          <a:p>
            <a:r>
              <a:rPr lang="es-EC" dirty="0"/>
              <a:t>Retículo Endoplasmático</a:t>
            </a:r>
          </a:p>
          <a:p>
            <a:r>
              <a:rPr lang="es-EC" dirty="0" err="1"/>
              <a:t>Golsisoma</a:t>
            </a:r>
            <a:endParaRPr lang="es-EC" dirty="0"/>
          </a:p>
        </p:txBody>
      </p:sp>
      <p:sp>
        <p:nvSpPr>
          <p:cNvPr id="8" name="Rectángulo: esquinas redondeadas 7">
            <a:extLst>
              <a:ext uri="{FF2B5EF4-FFF2-40B4-BE49-F238E27FC236}">
                <a16:creationId xmlns:a16="http://schemas.microsoft.com/office/drawing/2014/main" id="{F90ED56E-87ED-42D4-B1DA-FE39BD396B52}"/>
              </a:ext>
            </a:extLst>
          </p:cNvPr>
          <p:cNvSpPr/>
          <p:nvPr/>
        </p:nvSpPr>
        <p:spPr>
          <a:xfrm>
            <a:off x="5993878" y="2169139"/>
            <a:ext cx="2488350" cy="238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ORGANELA</a:t>
            </a:r>
            <a:r>
              <a:rPr lang="es-EC" dirty="0"/>
              <a:t>.</a:t>
            </a:r>
          </a:p>
          <a:p>
            <a:endParaRPr lang="es-EC" dirty="0"/>
          </a:p>
          <a:p>
            <a:r>
              <a:rPr lang="es-EC" dirty="0"/>
              <a:t>Mitocondria</a:t>
            </a:r>
          </a:p>
          <a:p>
            <a:r>
              <a:rPr lang="es-EC" dirty="0" err="1"/>
              <a:t>Plastidos</a:t>
            </a:r>
            <a:r>
              <a:rPr lang="es-EC" dirty="0"/>
              <a:t>.</a:t>
            </a:r>
          </a:p>
          <a:p>
            <a:r>
              <a:rPr lang="es-EC" dirty="0"/>
              <a:t>Lisosoma.</a:t>
            </a:r>
          </a:p>
          <a:p>
            <a:r>
              <a:rPr lang="es-EC" dirty="0"/>
              <a:t>Peroxisoma.</a:t>
            </a:r>
          </a:p>
          <a:p>
            <a:r>
              <a:rPr lang="es-EC" dirty="0" err="1"/>
              <a:t>Glixisoma</a:t>
            </a:r>
            <a:r>
              <a:rPr lang="es-EC" dirty="0"/>
              <a:t>.</a:t>
            </a:r>
          </a:p>
          <a:p>
            <a:r>
              <a:rPr lang="es-EC" dirty="0"/>
              <a:t>Vacuola.</a:t>
            </a:r>
          </a:p>
        </p:txBody>
      </p:sp>
      <p:sp>
        <p:nvSpPr>
          <p:cNvPr id="9" name="Rectángulo: esquinas redondeadas 8">
            <a:extLst>
              <a:ext uri="{FF2B5EF4-FFF2-40B4-BE49-F238E27FC236}">
                <a16:creationId xmlns:a16="http://schemas.microsoft.com/office/drawing/2014/main" id="{A0124838-8878-4131-B135-E18FE0C3FD5F}"/>
              </a:ext>
            </a:extLst>
          </p:cNvPr>
          <p:cNvSpPr/>
          <p:nvPr/>
        </p:nvSpPr>
        <p:spPr>
          <a:xfrm>
            <a:off x="5946984" y="4948016"/>
            <a:ext cx="2743200" cy="1348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ORGANOIDES.</a:t>
            </a:r>
          </a:p>
          <a:p>
            <a:endParaRPr lang="es-EC" dirty="0"/>
          </a:p>
          <a:p>
            <a:r>
              <a:rPr lang="es-EC" dirty="0"/>
              <a:t>Ribosoma.</a:t>
            </a:r>
          </a:p>
          <a:p>
            <a:r>
              <a:rPr lang="es-EC" dirty="0"/>
              <a:t>Centrosoma.</a:t>
            </a:r>
          </a:p>
        </p:txBody>
      </p:sp>
      <p:sp>
        <p:nvSpPr>
          <p:cNvPr id="10" name="Rectángulo: esquinas redondeadas 9">
            <a:extLst>
              <a:ext uri="{FF2B5EF4-FFF2-40B4-BE49-F238E27FC236}">
                <a16:creationId xmlns:a16="http://schemas.microsoft.com/office/drawing/2014/main" id="{DE438DFE-7149-4A09-9F39-559CCE42B8CF}"/>
              </a:ext>
            </a:extLst>
          </p:cNvPr>
          <p:cNvSpPr/>
          <p:nvPr/>
        </p:nvSpPr>
        <p:spPr>
          <a:xfrm>
            <a:off x="9105262" y="2262918"/>
            <a:ext cx="2743200" cy="104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B0F0"/>
                </a:solidFill>
              </a:rPr>
              <a:t>INCLUCIONES CITOPLASMATICAS</a:t>
            </a:r>
            <a:r>
              <a:rPr lang="es-EC" dirty="0"/>
              <a:t>.</a:t>
            </a:r>
          </a:p>
        </p:txBody>
      </p:sp>
      <p:sp>
        <p:nvSpPr>
          <p:cNvPr id="11" name="Rectángulo: esquinas redondeadas 10">
            <a:extLst>
              <a:ext uri="{FF2B5EF4-FFF2-40B4-BE49-F238E27FC236}">
                <a16:creationId xmlns:a16="http://schemas.microsoft.com/office/drawing/2014/main" id="{4E814827-805D-4271-9EDE-98B1476990A6}"/>
              </a:ext>
            </a:extLst>
          </p:cNvPr>
          <p:cNvSpPr/>
          <p:nvPr/>
        </p:nvSpPr>
        <p:spPr>
          <a:xfrm>
            <a:off x="6330462" y="703385"/>
            <a:ext cx="5174150" cy="107252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Porción comprendida entre la membrana celular y el núcleo</a:t>
            </a:r>
          </a:p>
        </p:txBody>
      </p:sp>
      <p:cxnSp>
        <p:nvCxnSpPr>
          <p:cNvPr id="13" name="Conector recto de flecha 12">
            <a:extLst>
              <a:ext uri="{FF2B5EF4-FFF2-40B4-BE49-F238E27FC236}">
                <a16:creationId xmlns:a16="http://schemas.microsoft.com/office/drawing/2014/main" id="{6B631150-7885-4E8A-9A0D-904B2039EC53}"/>
              </a:ext>
            </a:extLst>
          </p:cNvPr>
          <p:cNvCxnSpPr>
            <a:stCxn id="4" idx="3"/>
            <a:endCxn id="11" idx="1"/>
          </p:cNvCxnSpPr>
          <p:nvPr/>
        </p:nvCxnSpPr>
        <p:spPr>
          <a:xfrm>
            <a:off x="4801874" y="861018"/>
            <a:ext cx="1528588" cy="37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itoplasma - Concepto, función y estructura">
            <a:extLst>
              <a:ext uri="{FF2B5EF4-FFF2-40B4-BE49-F238E27FC236}">
                <a16:creationId xmlns:a16="http://schemas.microsoft.com/office/drawing/2014/main" id="{5309880B-9479-4DA0-B1DC-F54F76F56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244" y="3890489"/>
            <a:ext cx="3028950" cy="194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2230</TotalTime>
  <Words>2743</Words>
  <Application>Microsoft Office PowerPoint</Application>
  <PresentationFormat>Panorámica</PresentationFormat>
  <Paragraphs>388</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Espiral</vt:lpstr>
      <vt:lpstr>CELULA EUCARIOTA Vegetal.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Cuerpo que se forma la condensarse las fibras de la cromátida al inicio de la división celular.</vt:lpstr>
      <vt:lpstr>Tiene 46 cromosomas Deriva de una célula somática Deriva de una Mitosis</vt:lpstr>
      <vt:lpstr>Presentación de PowerPoint</vt:lpstr>
      <vt:lpstr>PERMEAVILIDA</vt:lpstr>
      <vt:lpstr>Trasporte pasivo.  No gasta Energía Favorece la gradiente </vt:lpstr>
      <vt:lpstr>Trasporte Activo.  Si gasta Energía En contra de la Gradiente.</vt:lpstr>
      <vt:lpstr>Presentación de PowerPoint</vt:lpstr>
      <vt:lpstr>CELULA PROCARIOTA.</vt:lpstr>
      <vt:lpstr>Presentación de PowerPoint</vt:lpstr>
      <vt:lpstr>Presentación de PowerPoint</vt:lpstr>
      <vt:lpstr>Presentación de PowerPoint</vt:lpstr>
      <vt:lpstr>Presentación de PowerPoint</vt:lpstr>
      <vt:lpstr>Reproducción.</vt:lpstr>
      <vt:lpstr>Conjugación Bacteriana.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ARQUEAS.</vt:lpstr>
      <vt:lpstr>PROTISTAS</vt:lpstr>
      <vt:lpstr>Fungí. </vt:lpstr>
      <vt:lpstr>Hongos.</vt:lpstr>
      <vt:lpstr>Características del reino fungí.</vt:lpstr>
      <vt:lpstr>Presentación de PowerPoint</vt:lpstr>
      <vt:lpstr>Son Heterotrofos.</vt:lpstr>
      <vt:lpstr>Tiene Hifas y Micelios</vt:lpstr>
      <vt:lpstr>Clasificaciones actuales de los hongos.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Celso Vladimir Benavides Enriquez</dc:creator>
  <cp:lastModifiedBy>Celso Vladimir Benavides Enriquez</cp:lastModifiedBy>
  <cp:revision>155</cp:revision>
  <dcterms:created xsi:type="dcterms:W3CDTF">2021-05-27T14:14:36Z</dcterms:created>
  <dcterms:modified xsi:type="dcterms:W3CDTF">2023-10-23T13:44:08Z</dcterms:modified>
</cp:coreProperties>
</file>