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95" r:id="rId5"/>
    <p:sldId id="299" r:id="rId6"/>
    <p:sldId id="297" r:id="rId7"/>
    <p:sldId id="279" r:id="rId8"/>
    <p:sldId id="256" r:id="rId9"/>
    <p:sldId id="257" r:id="rId10"/>
    <p:sldId id="315" r:id="rId11"/>
    <p:sldId id="262" r:id="rId12"/>
    <p:sldId id="316" r:id="rId13"/>
    <p:sldId id="259" r:id="rId14"/>
    <p:sldId id="293" r:id="rId15"/>
    <p:sldId id="319" r:id="rId16"/>
    <p:sldId id="282" r:id="rId17"/>
    <p:sldId id="300" r:id="rId18"/>
    <p:sldId id="264" r:id="rId19"/>
    <p:sldId id="285" r:id="rId20"/>
    <p:sldId id="286" r:id="rId21"/>
    <p:sldId id="287" r:id="rId22"/>
    <p:sldId id="288" r:id="rId23"/>
    <p:sldId id="302" r:id="rId24"/>
    <p:sldId id="301" r:id="rId25"/>
    <p:sldId id="265" r:id="rId26"/>
    <p:sldId id="289" r:id="rId27"/>
    <p:sldId id="320" r:id="rId28"/>
    <p:sldId id="268" r:id="rId29"/>
    <p:sldId id="269" r:id="rId30"/>
    <p:sldId id="273" r:id="rId31"/>
    <p:sldId id="258" r:id="rId32"/>
    <p:sldId id="274" r:id="rId33"/>
    <p:sldId id="275" r:id="rId34"/>
    <p:sldId id="307" r:id="rId35"/>
    <p:sldId id="309" r:id="rId36"/>
    <p:sldId id="310" r:id="rId37"/>
    <p:sldId id="277" r:id="rId38"/>
    <p:sldId id="306" r:id="rId39"/>
    <p:sldId id="303" r:id="rId40"/>
    <p:sldId id="304" r:id="rId41"/>
    <p:sldId id="312" r:id="rId42"/>
    <p:sldId id="31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D8429-EF13-626C-487B-3F3E02FCF79B}" v="33" dt="2022-11-01T21:32:08.366"/>
    <p1510:client id="{04C9A573-DDA3-95FD-6DB8-E9286DF1B082}" v="5" dt="2022-04-27T15:09:13.645"/>
    <p1510:client id="{17A9974E-4220-D900-D9C4-EA87741872D7}" v="6" dt="2022-04-29T01:58:13.387"/>
    <p1510:client id="{33B3AC0E-B7B7-4F9A-47E5-9243AAEAAAF4}" v="1" dt="2023-04-10T13:56:20.493"/>
    <p1510:client id="{34D96685-AC95-3464-B653-C61AFE3D9614}" v="51" dt="2021-10-26T22:38:55.385"/>
    <p1510:client id="{4E77A1D7-BFD7-2861-6351-9E3284D6A38B}" v="14" dt="2021-10-26T13:44:48.813"/>
    <p1510:client id="{4FD496AE-CD5B-A1DD-0067-426DE75DC2AF}" v="10" dt="2022-11-07T03:30:58.642"/>
    <p1510:client id="{512B582F-0EBE-5A5F-17FD-F60516E2FB15}" v="1" dt="2022-04-27T00:25:29.804"/>
    <p1510:client id="{51FE209A-665D-22F9-C368-3922FDCE55A6}" v="142" dt="2021-10-26T14:45:25.949"/>
    <p1510:client id="{553952B7-7C42-4384-1F51-D8949F863F35}" v="2" dt="2023-09-05T16:50:01.817"/>
    <p1510:client id="{616D1E22-5B98-1FA6-AE2D-0415ACD811C2}" v="155" dt="2021-11-03T18:32:45.376"/>
    <p1510:client id="{718254B1-A561-AFCF-13DA-2E941069CDF3}" v="18" dt="2021-10-26T21:32:25.257"/>
    <p1510:client id="{72B9302B-8BDF-F0E7-9875-3E9A7223C555}" v="54" dt="2021-10-29T04:42:28.340"/>
    <p1510:client id="{7925859D-C63F-129E-B878-5B48AAF75667}" v="4" dt="2022-04-25T17:01:21.618"/>
    <p1510:client id="{7AB86231-1998-2EAC-0409-307BF313A2C9}" v="28" dt="2021-11-17T15:14:05.779"/>
    <p1510:client id="{92CD067A-EA77-9B03-0ACE-B0F6E74BA59E}" v="64" dt="2023-04-05T22:21:48.018"/>
    <p1510:client id="{9356CDD4-8060-CC7B-3265-C44C6BE500B1}" v="1" dt="2023-10-11T16:16:08.877"/>
    <p1510:client id="{9D25B7F4-9DE5-6F3D-C112-FA59249B8A32}" v="1" dt="2023-10-10T15:28:41.510"/>
    <p1510:client id="{D293731F-E7D6-301A-BB2E-92223EFA3130}" v="4" dt="2023-09-30T22:56:35.007"/>
    <p1510:client id="{D9568A3D-FDCF-1B53-A6BD-778E393B77CE}" v="14" dt="2021-11-19T04:28:54.489"/>
    <p1510:client id="{E440CAD4-93D1-CDE0-77D7-60080DD8CF78}" v="4" dt="2021-10-30T02:31:29.705"/>
    <p1510:client id="{EC0D361F-63C8-5885-C390-03B57FD19B00}" v="1" dt="2022-04-27T17:00:37.236"/>
    <p1510:client id="{F80285B2-BF9F-B19D-BABB-43D79FCD1270}" v="4" dt="2023-09-14T03:24:24.086"/>
    <p1510:client id="{FA20DFBA-7228-2829-16AB-96A338096576}" v="4" dt="2022-11-01T23:55:58.03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so Vladimir Benavides Enriquez" userId="S::cbenavides@unach.edu.ec::3caf4601-29a8-40da-9fbd-49ed120832e1" providerId="AD" clId="Web-{04C9A573-DDA3-95FD-6DB8-E9286DF1B082}"/>
    <pc:docChg chg="modSld">
      <pc:chgData name="Celso Vladimir Benavides Enriquez" userId="S::cbenavides@unach.edu.ec::3caf4601-29a8-40da-9fbd-49ed120832e1" providerId="AD" clId="Web-{04C9A573-DDA3-95FD-6DB8-E9286DF1B082}" dt="2022-04-27T15:09:13.645" v="4" actId="1076"/>
      <pc:docMkLst>
        <pc:docMk/>
      </pc:docMkLst>
      <pc:sldChg chg="modSp">
        <pc:chgData name="Celso Vladimir Benavides Enriquez" userId="S::cbenavides@unach.edu.ec::3caf4601-29a8-40da-9fbd-49ed120832e1" providerId="AD" clId="Web-{04C9A573-DDA3-95FD-6DB8-E9286DF1B082}" dt="2022-04-27T15:09:13.645" v="4" actId="1076"/>
        <pc:sldMkLst>
          <pc:docMk/>
          <pc:sldMk cId="3997073802" sldId="289"/>
        </pc:sldMkLst>
        <pc:spChg chg="mod">
          <ac:chgData name="Celso Vladimir Benavides Enriquez" userId="S::cbenavides@unach.edu.ec::3caf4601-29a8-40da-9fbd-49ed120832e1" providerId="AD" clId="Web-{04C9A573-DDA3-95FD-6DB8-E9286DF1B082}" dt="2022-04-27T15:09:13.645" v="4" actId="1076"/>
          <ac:spMkLst>
            <pc:docMk/>
            <pc:sldMk cId="3997073802" sldId="289"/>
            <ac:spMk id="4" creationId="{C4F6461D-A7D9-47E1-96B5-A519F0783D7E}"/>
          </ac:spMkLst>
        </pc:spChg>
        <pc:picChg chg="mod">
          <ac:chgData name="Celso Vladimir Benavides Enriquez" userId="S::cbenavides@unach.edu.ec::3caf4601-29a8-40da-9fbd-49ed120832e1" providerId="AD" clId="Web-{04C9A573-DDA3-95FD-6DB8-E9286DF1B082}" dt="2022-04-27T15:09:05.676" v="3" actId="14100"/>
          <ac:picMkLst>
            <pc:docMk/>
            <pc:sldMk cId="3997073802" sldId="289"/>
            <ac:picMk id="4098" creationId="{60CD8FBE-AB1B-4E75-AD97-52D71F5EDCA9}"/>
          </ac:picMkLst>
        </pc:picChg>
      </pc:sldChg>
    </pc:docChg>
  </pc:docChgLst>
  <pc:docChgLst>
    <pc:chgData name="Celso Vladimir Benavides Enriquez" userId="3caf4601-29a8-40da-9fbd-49ed120832e1" providerId="ADAL" clId="{937B3A97-731C-4803-82DE-CD2906AD2CD0}"/>
    <pc:docChg chg="undo custSel addSld delSld modSld">
      <pc:chgData name="Celso Vladimir Benavides Enriquez" userId="3caf4601-29a8-40da-9fbd-49ed120832e1" providerId="ADAL" clId="{937B3A97-731C-4803-82DE-CD2906AD2CD0}" dt="2021-05-28T12:38:26.176" v="3465" actId="20577"/>
      <pc:docMkLst>
        <pc:docMk/>
      </pc:docMkLst>
      <pc:sldChg chg="addSp modSp mod modAnim">
        <pc:chgData name="Celso Vladimir Benavides Enriquez" userId="3caf4601-29a8-40da-9fbd-49ed120832e1" providerId="ADAL" clId="{937B3A97-731C-4803-82DE-CD2906AD2CD0}" dt="2021-05-26T13:43:11.309" v="2661" actId="20577"/>
        <pc:sldMkLst>
          <pc:docMk/>
          <pc:sldMk cId="4099054296" sldId="257"/>
        </pc:sldMkLst>
        <pc:spChg chg="add mod">
          <ac:chgData name="Celso Vladimir Benavides Enriquez" userId="3caf4601-29a8-40da-9fbd-49ed120832e1" providerId="ADAL" clId="{937B3A97-731C-4803-82DE-CD2906AD2CD0}" dt="2021-05-26T13:43:11.309" v="2661" actId="20577"/>
          <ac:spMkLst>
            <pc:docMk/>
            <pc:sldMk cId="4099054296" sldId="257"/>
            <ac:spMk id="6" creationId="{26171702-4897-42C7-B711-BC4046D7196E}"/>
          </ac:spMkLst>
        </pc:spChg>
        <pc:cxnChg chg="add">
          <ac:chgData name="Celso Vladimir Benavides Enriquez" userId="3caf4601-29a8-40da-9fbd-49ed120832e1" providerId="ADAL" clId="{937B3A97-731C-4803-82DE-CD2906AD2CD0}" dt="2021-05-21T03:13:01.672" v="17" actId="11529"/>
          <ac:cxnSpMkLst>
            <pc:docMk/>
            <pc:sldMk cId="4099054296" sldId="257"/>
            <ac:cxnSpMk id="9" creationId="{AB69FF2D-E18F-4D55-AF2D-944B08D372D6}"/>
          </ac:cxnSpMkLst>
        </pc:cxnChg>
      </pc:sldChg>
      <pc:sldChg chg="modSp">
        <pc:chgData name="Celso Vladimir Benavides Enriquez" userId="3caf4601-29a8-40da-9fbd-49ed120832e1" providerId="ADAL" clId="{937B3A97-731C-4803-82DE-CD2906AD2CD0}" dt="2021-05-27T02:33:44.092" v="2826" actId="207"/>
        <pc:sldMkLst>
          <pc:docMk/>
          <pc:sldMk cId="2431759727" sldId="258"/>
        </pc:sldMkLst>
        <pc:spChg chg="mod">
          <ac:chgData name="Celso Vladimir Benavides Enriquez" userId="3caf4601-29a8-40da-9fbd-49ed120832e1" providerId="ADAL" clId="{937B3A97-731C-4803-82DE-CD2906AD2CD0}" dt="2021-05-27T02:33:24.864" v="2821" actId="207"/>
          <ac:spMkLst>
            <pc:docMk/>
            <pc:sldMk cId="2431759727" sldId="258"/>
            <ac:spMk id="5" creationId="{6FCA6F25-8358-4D76-9ADA-8F95F0E48563}"/>
          </ac:spMkLst>
        </pc:spChg>
        <pc:spChg chg="mod">
          <ac:chgData name="Celso Vladimir Benavides Enriquez" userId="3caf4601-29a8-40da-9fbd-49ed120832e1" providerId="ADAL" clId="{937B3A97-731C-4803-82DE-CD2906AD2CD0}" dt="2021-05-27T02:33:44.092" v="2826" actId="207"/>
          <ac:spMkLst>
            <pc:docMk/>
            <pc:sldMk cId="2431759727" sldId="258"/>
            <ac:spMk id="6" creationId="{4412F15A-9585-49E0-805B-769D56B505AF}"/>
          </ac:spMkLst>
        </pc:spChg>
      </pc:sldChg>
      <pc:sldChg chg="modAnim">
        <pc:chgData name="Celso Vladimir Benavides Enriquez" userId="3caf4601-29a8-40da-9fbd-49ed120832e1" providerId="ADAL" clId="{937B3A97-731C-4803-82DE-CD2906AD2CD0}" dt="2021-05-24T04:15:45.751" v="2207"/>
        <pc:sldMkLst>
          <pc:docMk/>
          <pc:sldMk cId="374106108" sldId="259"/>
        </pc:sldMkLst>
      </pc:sldChg>
      <pc:sldChg chg="modSp del modAnim">
        <pc:chgData name="Celso Vladimir Benavides Enriquez" userId="3caf4601-29a8-40da-9fbd-49ed120832e1" providerId="ADAL" clId="{937B3A97-731C-4803-82DE-CD2906AD2CD0}" dt="2021-05-24T04:20:16.786" v="2241" actId="47"/>
        <pc:sldMkLst>
          <pc:docMk/>
          <pc:sldMk cId="443833193" sldId="260"/>
        </pc:sldMkLst>
        <pc:spChg chg="mod">
          <ac:chgData name="Celso Vladimir Benavides Enriquez" userId="3caf4601-29a8-40da-9fbd-49ed120832e1" providerId="ADAL" clId="{937B3A97-731C-4803-82DE-CD2906AD2CD0}" dt="2021-05-24T04:16:29.121" v="2219" actId="5793"/>
          <ac:spMkLst>
            <pc:docMk/>
            <pc:sldMk cId="443833193" sldId="260"/>
            <ac:spMk id="3" creationId="{C94824F4-719B-4E8F-8338-2A4E73A0F137}"/>
          </ac:spMkLst>
        </pc:spChg>
      </pc:sldChg>
      <pc:sldChg chg="addSp delSp modSp mod modAnim">
        <pc:chgData name="Celso Vladimir Benavides Enriquez" userId="3caf4601-29a8-40da-9fbd-49ed120832e1" providerId="ADAL" clId="{937B3A97-731C-4803-82DE-CD2906AD2CD0}" dt="2021-05-24T04:40:37.339" v="2343"/>
        <pc:sldMkLst>
          <pc:docMk/>
          <pc:sldMk cId="4137315806" sldId="265"/>
        </pc:sldMkLst>
        <pc:spChg chg="mod">
          <ac:chgData name="Celso Vladimir Benavides Enriquez" userId="3caf4601-29a8-40da-9fbd-49ed120832e1" providerId="ADAL" clId="{937B3A97-731C-4803-82DE-CD2906AD2CD0}" dt="2021-05-24T00:03:25.817" v="899" actId="27636"/>
          <ac:spMkLst>
            <pc:docMk/>
            <pc:sldMk cId="4137315806" sldId="265"/>
            <ac:spMk id="2" creationId="{5E8DACC3-4B4E-44B7-8C26-9D82EE267929}"/>
          </ac:spMkLst>
        </pc:spChg>
        <pc:spChg chg="del mod">
          <ac:chgData name="Celso Vladimir Benavides Enriquez" userId="3caf4601-29a8-40da-9fbd-49ed120832e1" providerId="ADAL" clId="{937B3A97-731C-4803-82DE-CD2906AD2CD0}" dt="2021-05-24T02:23:38.128" v="2189"/>
          <ac:spMkLst>
            <pc:docMk/>
            <pc:sldMk cId="4137315806" sldId="265"/>
            <ac:spMk id="3" creationId="{F09EEECC-93FD-4AC2-8E5C-10D6E9C41B8C}"/>
          </ac:spMkLst>
        </pc:spChg>
        <pc:spChg chg="add mod">
          <ac:chgData name="Celso Vladimir Benavides Enriquez" userId="3caf4601-29a8-40da-9fbd-49ed120832e1" providerId="ADAL" clId="{937B3A97-731C-4803-82DE-CD2906AD2CD0}" dt="2021-05-24T04:35:50.733" v="2283" actId="207"/>
          <ac:spMkLst>
            <pc:docMk/>
            <pc:sldMk cId="4137315806" sldId="265"/>
            <ac:spMk id="8" creationId="{806602B4-EF64-4288-B6E5-F5B7A05B9D3A}"/>
          </ac:spMkLst>
        </pc:spChg>
        <pc:picChg chg="add mod">
          <ac:chgData name="Celso Vladimir Benavides Enriquez" userId="3caf4601-29a8-40da-9fbd-49ed120832e1" providerId="ADAL" clId="{937B3A97-731C-4803-82DE-CD2906AD2CD0}" dt="2021-05-24T02:23:38.128" v="2189"/>
          <ac:picMkLst>
            <pc:docMk/>
            <pc:sldMk cId="4137315806" sldId="265"/>
            <ac:picMk id="5" creationId="{D04ADBB3-DD5D-4425-AB1C-F41DE54A4CA3}"/>
          </ac:picMkLst>
        </pc:picChg>
        <pc:picChg chg="add mod">
          <ac:chgData name="Celso Vladimir Benavides Enriquez" userId="3caf4601-29a8-40da-9fbd-49ed120832e1" providerId="ADAL" clId="{937B3A97-731C-4803-82DE-CD2906AD2CD0}" dt="2021-05-24T04:35:13.720" v="2272" actId="1076"/>
          <ac:picMkLst>
            <pc:docMk/>
            <pc:sldMk cId="4137315806" sldId="265"/>
            <ac:picMk id="7" creationId="{688B7EC5-E736-4E59-ADBB-41E2F2841BD4}"/>
          </ac:picMkLst>
        </pc:picChg>
        <pc:picChg chg="add del mod">
          <ac:chgData name="Celso Vladimir Benavides Enriquez" userId="3caf4601-29a8-40da-9fbd-49ed120832e1" providerId="ADAL" clId="{937B3A97-731C-4803-82DE-CD2906AD2CD0}" dt="2021-05-24T02:24:02.896" v="2193" actId="478"/>
          <ac:picMkLst>
            <pc:docMk/>
            <pc:sldMk cId="4137315806" sldId="265"/>
            <ac:picMk id="1026" creationId="{57A9FE88-7AF5-49D6-8F86-B9BDB28E1EA6}"/>
          </ac:picMkLst>
        </pc:picChg>
      </pc:sldChg>
      <pc:sldChg chg="modSp">
        <pc:chgData name="Celso Vladimir Benavides Enriquez" userId="3caf4601-29a8-40da-9fbd-49ed120832e1" providerId="ADAL" clId="{937B3A97-731C-4803-82DE-CD2906AD2CD0}" dt="2021-05-28T03:57:20.739" v="3423" actId="1036"/>
        <pc:sldMkLst>
          <pc:docMk/>
          <pc:sldMk cId="3853410986" sldId="268"/>
        </pc:sldMkLst>
        <pc:picChg chg="mod">
          <ac:chgData name="Celso Vladimir Benavides Enriquez" userId="3caf4601-29a8-40da-9fbd-49ed120832e1" providerId="ADAL" clId="{937B3A97-731C-4803-82DE-CD2906AD2CD0}" dt="2021-05-28T03:57:10.169" v="3421" actId="1076"/>
          <ac:picMkLst>
            <pc:docMk/>
            <pc:sldMk cId="3853410986" sldId="268"/>
            <ac:picMk id="1026" creationId="{9E73B72B-3624-4186-95FC-363DB8F9AA58}"/>
          </ac:picMkLst>
        </pc:picChg>
        <pc:picChg chg="mod">
          <ac:chgData name="Celso Vladimir Benavides Enriquez" userId="3caf4601-29a8-40da-9fbd-49ed120832e1" providerId="ADAL" clId="{937B3A97-731C-4803-82DE-CD2906AD2CD0}" dt="2021-05-28T03:57:20.739" v="3423" actId="1036"/>
          <ac:picMkLst>
            <pc:docMk/>
            <pc:sldMk cId="3853410986" sldId="268"/>
            <ac:picMk id="1028" creationId="{E7EB68FF-0AFE-44D9-B0B5-B85B60079583}"/>
          </ac:picMkLst>
        </pc:picChg>
      </pc:sldChg>
      <pc:sldChg chg="modSp mod">
        <pc:chgData name="Celso Vladimir Benavides Enriquez" userId="3caf4601-29a8-40da-9fbd-49ed120832e1" providerId="ADAL" clId="{937B3A97-731C-4803-82DE-CD2906AD2CD0}" dt="2021-05-27T02:32:29.997" v="2819" actId="14100"/>
        <pc:sldMkLst>
          <pc:docMk/>
          <pc:sldMk cId="768618550" sldId="273"/>
        </pc:sldMkLst>
        <pc:spChg chg="mod">
          <ac:chgData name="Celso Vladimir Benavides Enriquez" userId="3caf4601-29a8-40da-9fbd-49ed120832e1" providerId="ADAL" clId="{937B3A97-731C-4803-82DE-CD2906AD2CD0}" dt="2021-05-27T02:31:56.473" v="2816" actId="20577"/>
          <ac:spMkLst>
            <pc:docMk/>
            <pc:sldMk cId="768618550" sldId="273"/>
            <ac:spMk id="8" creationId="{50A91989-F53C-4B89-B7FA-BDA31C0DB5C3}"/>
          </ac:spMkLst>
        </pc:spChg>
        <pc:spChg chg="mod">
          <ac:chgData name="Celso Vladimir Benavides Enriquez" userId="3caf4601-29a8-40da-9fbd-49ed120832e1" providerId="ADAL" clId="{937B3A97-731C-4803-82DE-CD2906AD2CD0}" dt="2021-05-27T02:32:29.997" v="2819" actId="14100"/>
          <ac:spMkLst>
            <pc:docMk/>
            <pc:sldMk cId="768618550" sldId="273"/>
            <ac:spMk id="9" creationId="{20047C80-6727-4258-9216-37854FFB71C7}"/>
          </ac:spMkLst>
        </pc:spChg>
      </pc:sldChg>
      <pc:sldChg chg="modSp">
        <pc:chgData name="Celso Vladimir Benavides Enriquez" userId="3caf4601-29a8-40da-9fbd-49ed120832e1" providerId="ADAL" clId="{937B3A97-731C-4803-82DE-CD2906AD2CD0}" dt="2021-05-27T02:34:54.258" v="2830" actId="14100"/>
        <pc:sldMkLst>
          <pc:docMk/>
          <pc:sldMk cId="4063026209" sldId="274"/>
        </pc:sldMkLst>
        <pc:picChg chg="mod">
          <ac:chgData name="Celso Vladimir Benavides Enriquez" userId="3caf4601-29a8-40da-9fbd-49ed120832e1" providerId="ADAL" clId="{937B3A97-731C-4803-82DE-CD2906AD2CD0}" dt="2021-05-27T02:34:54.258" v="2830" actId="14100"/>
          <ac:picMkLst>
            <pc:docMk/>
            <pc:sldMk cId="4063026209" sldId="274"/>
            <ac:picMk id="4098" creationId="{2701FFA6-93F3-49DF-A8BF-CE9A48D63A23}"/>
          </ac:picMkLst>
        </pc:picChg>
      </pc:sldChg>
      <pc:sldChg chg="del">
        <pc:chgData name="Celso Vladimir Benavides Enriquez" userId="3caf4601-29a8-40da-9fbd-49ed120832e1" providerId="ADAL" clId="{937B3A97-731C-4803-82DE-CD2906AD2CD0}" dt="2021-05-28T03:06:46.594" v="3311" actId="47"/>
        <pc:sldMkLst>
          <pc:docMk/>
          <pc:sldMk cId="102845155" sldId="276"/>
        </pc:sldMkLst>
      </pc:sldChg>
      <pc:sldChg chg="addSp delSp modSp mod">
        <pc:chgData name="Celso Vladimir Benavides Enriquez" userId="3caf4601-29a8-40da-9fbd-49ed120832e1" providerId="ADAL" clId="{937B3A97-731C-4803-82DE-CD2906AD2CD0}" dt="2021-05-28T03:13:16.273" v="3350" actId="20577"/>
        <pc:sldMkLst>
          <pc:docMk/>
          <pc:sldMk cId="1961243817" sldId="277"/>
        </pc:sldMkLst>
        <pc:spChg chg="mod">
          <ac:chgData name="Celso Vladimir Benavides Enriquez" userId="3caf4601-29a8-40da-9fbd-49ed120832e1" providerId="ADAL" clId="{937B3A97-731C-4803-82DE-CD2906AD2CD0}" dt="2021-05-28T03:12:36.605" v="3342" actId="1076"/>
          <ac:spMkLst>
            <pc:docMk/>
            <pc:sldMk cId="1961243817" sldId="277"/>
            <ac:spMk id="2" creationId="{459DC046-6DA8-4A67-A42E-AC4461D552E4}"/>
          </ac:spMkLst>
        </pc:spChg>
        <pc:spChg chg="add del mod">
          <ac:chgData name="Celso Vladimir Benavides Enriquez" userId="3caf4601-29a8-40da-9fbd-49ed120832e1" providerId="ADAL" clId="{937B3A97-731C-4803-82DE-CD2906AD2CD0}" dt="2021-05-27T02:42:54.173" v="2833" actId="478"/>
          <ac:spMkLst>
            <pc:docMk/>
            <pc:sldMk cId="1961243817" sldId="277"/>
            <ac:spMk id="4" creationId="{FA553FD8-3BA9-46AF-856E-83289FEAC494}"/>
          </ac:spMkLst>
        </pc:spChg>
        <pc:spChg chg="add mod">
          <ac:chgData name="Celso Vladimir Benavides Enriquez" userId="3caf4601-29a8-40da-9fbd-49ed120832e1" providerId="ADAL" clId="{937B3A97-731C-4803-82DE-CD2906AD2CD0}" dt="2021-05-28T03:09:59.461" v="3335" actId="207"/>
          <ac:spMkLst>
            <pc:docMk/>
            <pc:sldMk cId="1961243817" sldId="277"/>
            <ac:spMk id="5" creationId="{4B04AC6F-1688-49E4-A8FB-674ACF221262}"/>
          </ac:spMkLst>
        </pc:spChg>
        <pc:spChg chg="add mod">
          <ac:chgData name="Celso Vladimir Benavides Enriquez" userId="3caf4601-29a8-40da-9fbd-49ed120832e1" providerId="ADAL" clId="{937B3A97-731C-4803-82DE-CD2906AD2CD0}" dt="2021-05-28T03:10:35.077" v="3338" actId="207"/>
          <ac:spMkLst>
            <pc:docMk/>
            <pc:sldMk cId="1961243817" sldId="277"/>
            <ac:spMk id="6" creationId="{221E5DC3-7FBA-46FA-9826-D108461C076A}"/>
          </ac:spMkLst>
        </pc:spChg>
        <pc:spChg chg="add del mod">
          <ac:chgData name="Celso Vladimir Benavides Enriquez" userId="3caf4601-29a8-40da-9fbd-49ed120832e1" providerId="ADAL" clId="{937B3A97-731C-4803-82DE-CD2906AD2CD0}" dt="2021-05-27T02:48:05.118" v="2842" actId="478"/>
          <ac:spMkLst>
            <pc:docMk/>
            <pc:sldMk cId="1961243817" sldId="277"/>
            <ac:spMk id="7" creationId="{8CAEA048-B84C-41EA-A6F2-6FE0E0276F0A}"/>
          </ac:spMkLst>
        </pc:spChg>
        <pc:spChg chg="add del">
          <ac:chgData name="Celso Vladimir Benavides Enriquez" userId="3caf4601-29a8-40da-9fbd-49ed120832e1" providerId="ADAL" clId="{937B3A97-731C-4803-82DE-CD2906AD2CD0}" dt="2021-05-27T02:49:08.829" v="2846" actId="478"/>
          <ac:spMkLst>
            <pc:docMk/>
            <pc:sldMk cId="1961243817" sldId="277"/>
            <ac:spMk id="8" creationId="{804ED2B3-B53B-44D0-88BB-68E502915192}"/>
          </ac:spMkLst>
        </pc:spChg>
        <pc:spChg chg="add del">
          <ac:chgData name="Celso Vladimir Benavides Enriquez" userId="3caf4601-29a8-40da-9fbd-49ed120832e1" providerId="ADAL" clId="{937B3A97-731C-4803-82DE-CD2906AD2CD0}" dt="2021-05-27T02:49:08.829" v="2846" actId="478"/>
          <ac:spMkLst>
            <pc:docMk/>
            <pc:sldMk cId="1961243817" sldId="277"/>
            <ac:spMk id="9" creationId="{863BBB39-CE85-4842-B6BC-55C8FFD19CC5}"/>
          </ac:spMkLst>
        </pc:spChg>
        <pc:spChg chg="add mod">
          <ac:chgData name="Celso Vladimir Benavides Enriquez" userId="3caf4601-29a8-40da-9fbd-49ed120832e1" providerId="ADAL" clId="{937B3A97-731C-4803-82DE-CD2906AD2CD0}" dt="2021-05-28T03:13:16.273" v="3350" actId="20577"/>
          <ac:spMkLst>
            <pc:docMk/>
            <pc:sldMk cId="1961243817" sldId="277"/>
            <ac:spMk id="10" creationId="{FE997D8B-4877-4B0E-9B2B-E9FCC83FDE83}"/>
          </ac:spMkLst>
        </pc:spChg>
        <pc:picChg chg="add del">
          <ac:chgData name="Celso Vladimir Benavides Enriquez" userId="3caf4601-29a8-40da-9fbd-49ed120832e1" providerId="ADAL" clId="{937B3A97-731C-4803-82DE-CD2906AD2CD0}" dt="2021-05-27T02:49:08.829" v="2846" actId="478"/>
          <ac:picMkLst>
            <pc:docMk/>
            <pc:sldMk cId="1961243817" sldId="277"/>
            <ac:picMk id="1026" creationId="{193F4CFA-E61B-4E07-AC24-D8E012F8C34E}"/>
          </ac:picMkLst>
        </pc:picChg>
        <pc:picChg chg="add del mod">
          <ac:chgData name="Celso Vladimir Benavides Enriquez" userId="3caf4601-29a8-40da-9fbd-49ed120832e1" providerId="ADAL" clId="{937B3A97-731C-4803-82DE-CD2906AD2CD0}" dt="2021-05-28T03:12:58.074" v="3345" actId="478"/>
          <ac:picMkLst>
            <pc:docMk/>
            <pc:sldMk cId="1961243817" sldId="277"/>
            <ac:picMk id="1026" creationId="{DB539E45-6232-41B5-A355-42EB456D026A}"/>
          </ac:picMkLst>
        </pc:picChg>
        <pc:picChg chg="add mod">
          <ac:chgData name="Celso Vladimir Benavides Enriquez" userId="3caf4601-29a8-40da-9fbd-49ed120832e1" providerId="ADAL" clId="{937B3A97-731C-4803-82DE-CD2906AD2CD0}" dt="2021-05-28T03:12:55.481" v="3344" actId="1076"/>
          <ac:picMkLst>
            <pc:docMk/>
            <pc:sldMk cId="1961243817" sldId="277"/>
            <ac:picMk id="1028" creationId="{69FBC740-1664-4286-AA9E-A9562469680E}"/>
          </ac:picMkLst>
        </pc:picChg>
      </pc:sldChg>
      <pc:sldChg chg="addSp modSp new mod modAnim">
        <pc:chgData name="Celso Vladimir Benavides Enriquez" userId="3caf4601-29a8-40da-9fbd-49ed120832e1" providerId="ADAL" clId="{937B3A97-731C-4803-82DE-CD2906AD2CD0}" dt="2021-05-24T04:13:56.521" v="2201"/>
        <pc:sldMkLst>
          <pc:docMk/>
          <pc:sldMk cId="615350926" sldId="279"/>
        </pc:sldMkLst>
        <pc:spChg chg="mod">
          <ac:chgData name="Celso Vladimir Benavides Enriquez" userId="3caf4601-29a8-40da-9fbd-49ed120832e1" providerId="ADAL" clId="{937B3A97-731C-4803-82DE-CD2906AD2CD0}" dt="2021-05-21T03:22:46.665" v="176" actId="20577"/>
          <ac:spMkLst>
            <pc:docMk/>
            <pc:sldMk cId="615350926" sldId="279"/>
            <ac:spMk id="3" creationId="{E5C5F72E-5D12-4434-8536-33011CC92E49}"/>
          </ac:spMkLst>
        </pc:spChg>
        <pc:spChg chg="add mod">
          <ac:chgData name="Celso Vladimir Benavides Enriquez" userId="3caf4601-29a8-40da-9fbd-49ed120832e1" providerId="ADAL" clId="{937B3A97-731C-4803-82DE-CD2906AD2CD0}" dt="2021-05-21T03:17:16.659" v="46" actId="207"/>
          <ac:spMkLst>
            <pc:docMk/>
            <pc:sldMk cId="615350926" sldId="279"/>
            <ac:spMk id="4" creationId="{62242D24-4340-4DA8-A125-90005B3F80F8}"/>
          </ac:spMkLst>
        </pc:spChg>
        <pc:picChg chg="add mod">
          <ac:chgData name="Celso Vladimir Benavides Enriquez" userId="3caf4601-29a8-40da-9fbd-49ed120832e1" providerId="ADAL" clId="{937B3A97-731C-4803-82DE-CD2906AD2CD0}" dt="2021-05-21T03:23:00.018" v="177" actId="1076"/>
          <ac:picMkLst>
            <pc:docMk/>
            <pc:sldMk cId="615350926" sldId="279"/>
            <ac:picMk id="1026" creationId="{1AC1A567-F1B4-40E9-96E1-81E3D1168981}"/>
          </ac:picMkLst>
        </pc:picChg>
      </pc:sldChg>
      <pc:sldChg chg="modSp new mod modAnim">
        <pc:chgData name="Celso Vladimir Benavides Enriquez" userId="3caf4601-29a8-40da-9fbd-49ed120832e1" providerId="ADAL" clId="{937B3A97-731C-4803-82DE-CD2906AD2CD0}" dt="2021-05-26T16:01:35.969" v="2813" actId="6549"/>
        <pc:sldMkLst>
          <pc:docMk/>
          <pc:sldMk cId="3868483647" sldId="280"/>
        </pc:sldMkLst>
        <pc:spChg chg="mod">
          <ac:chgData name="Celso Vladimir Benavides Enriquez" userId="3caf4601-29a8-40da-9fbd-49ed120832e1" providerId="ADAL" clId="{937B3A97-731C-4803-82DE-CD2906AD2CD0}" dt="2021-05-21T03:22:15.722" v="173" actId="207"/>
          <ac:spMkLst>
            <pc:docMk/>
            <pc:sldMk cId="3868483647" sldId="280"/>
            <ac:spMk id="2" creationId="{A3CACE9B-511B-4EBA-BC43-4CC6685BABAF}"/>
          </ac:spMkLst>
        </pc:spChg>
        <pc:spChg chg="mod">
          <ac:chgData name="Celso Vladimir Benavides Enriquez" userId="3caf4601-29a8-40da-9fbd-49ed120832e1" providerId="ADAL" clId="{937B3A97-731C-4803-82DE-CD2906AD2CD0}" dt="2021-05-26T16:01:35.969" v="2813" actId="6549"/>
          <ac:spMkLst>
            <pc:docMk/>
            <pc:sldMk cId="3868483647" sldId="280"/>
            <ac:spMk id="3" creationId="{EA71C2CC-132A-4E51-AAA9-28FC8267FBD7}"/>
          </ac:spMkLst>
        </pc:spChg>
      </pc:sldChg>
      <pc:sldChg chg="addSp delSp modSp new mod">
        <pc:chgData name="Celso Vladimir Benavides Enriquez" userId="3caf4601-29a8-40da-9fbd-49ed120832e1" providerId="ADAL" clId="{937B3A97-731C-4803-82DE-CD2906AD2CD0}" dt="2021-05-26T13:51:18.263" v="2698" actId="1076"/>
        <pc:sldMkLst>
          <pc:docMk/>
          <pc:sldMk cId="3032857582" sldId="281"/>
        </pc:sldMkLst>
        <pc:spChg chg="mod">
          <ac:chgData name="Celso Vladimir Benavides Enriquez" userId="3caf4601-29a8-40da-9fbd-49ed120832e1" providerId="ADAL" clId="{937B3A97-731C-4803-82DE-CD2906AD2CD0}" dt="2021-05-23T23:29:48.743" v="184" actId="27636"/>
          <ac:spMkLst>
            <pc:docMk/>
            <pc:sldMk cId="3032857582" sldId="281"/>
            <ac:spMk id="2" creationId="{738D28C2-4EF7-4E51-A4EA-24CCAD562519}"/>
          </ac:spMkLst>
        </pc:spChg>
        <pc:spChg chg="del mod">
          <ac:chgData name="Celso Vladimir Benavides Enriquez" userId="3caf4601-29a8-40da-9fbd-49ed120832e1" providerId="ADAL" clId="{937B3A97-731C-4803-82DE-CD2906AD2CD0}" dt="2021-05-26T13:50:04.718" v="2684"/>
          <ac:spMkLst>
            <pc:docMk/>
            <pc:sldMk cId="3032857582" sldId="281"/>
            <ac:spMk id="3" creationId="{42370A51-7C32-4B18-8764-6E56C7E12C6B}"/>
          </ac:spMkLst>
        </pc:spChg>
        <pc:spChg chg="add mod">
          <ac:chgData name="Celso Vladimir Benavides Enriquez" userId="3caf4601-29a8-40da-9fbd-49ed120832e1" providerId="ADAL" clId="{937B3A97-731C-4803-82DE-CD2906AD2CD0}" dt="2021-05-26T13:46:01.481" v="2681" actId="20577"/>
          <ac:spMkLst>
            <pc:docMk/>
            <pc:sldMk cId="3032857582" sldId="281"/>
            <ac:spMk id="4" creationId="{48210680-0EF2-4310-B700-82F82774C239}"/>
          </ac:spMkLst>
        </pc:spChg>
        <pc:spChg chg="add mod">
          <ac:chgData name="Celso Vladimir Benavides Enriquez" userId="3caf4601-29a8-40da-9fbd-49ed120832e1" providerId="ADAL" clId="{937B3A97-731C-4803-82DE-CD2906AD2CD0}" dt="2021-05-23T23:55:46.283" v="851" actId="207"/>
          <ac:spMkLst>
            <pc:docMk/>
            <pc:sldMk cId="3032857582" sldId="281"/>
            <ac:spMk id="5" creationId="{2D2F477E-725C-423B-B081-2EAD621B4626}"/>
          </ac:spMkLst>
        </pc:spChg>
        <pc:spChg chg="add mod">
          <ac:chgData name="Celso Vladimir Benavides Enriquez" userId="3caf4601-29a8-40da-9fbd-49ed120832e1" providerId="ADAL" clId="{937B3A97-731C-4803-82DE-CD2906AD2CD0}" dt="2021-05-23T23:56:05.855" v="853" actId="207"/>
          <ac:spMkLst>
            <pc:docMk/>
            <pc:sldMk cId="3032857582" sldId="281"/>
            <ac:spMk id="6" creationId="{485AED3B-CE6D-4B6B-9D6A-CEF22B48A308}"/>
          </ac:spMkLst>
        </pc:spChg>
        <pc:spChg chg="add mod">
          <ac:chgData name="Celso Vladimir Benavides Enriquez" userId="3caf4601-29a8-40da-9fbd-49ed120832e1" providerId="ADAL" clId="{937B3A97-731C-4803-82DE-CD2906AD2CD0}" dt="2021-05-23T23:56:08.372" v="854" actId="207"/>
          <ac:spMkLst>
            <pc:docMk/>
            <pc:sldMk cId="3032857582" sldId="281"/>
            <ac:spMk id="7" creationId="{DB5D0940-2C42-4133-9E96-892D158C09D0}"/>
          </ac:spMkLst>
        </pc:spChg>
        <pc:spChg chg="add mod">
          <ac:chgData name="Celso Vladimir Benavides Enriquez" userId="3caf4601-29a8-40da-9fbd-49ed120832e1" providerId="ADAL" clId="{937B3A97-731C-4803-82DE-CD2906AD2CD0}" dt="2021-05-23T23:55:49.261" v="852" actId="207"/>
          <ac:spMkLst>
            <pc:docMk/>
            <pc:sldMk cId="3032857582" sldId="281"/>
            <ac:spMk id="8" creationId="{90270813-8552-4DC4-B05C-B8959F38AA4A}"/>
          </ac:spMkLst>
        </pc:spChg>
        <pc:spChg chg="add mod">
          <ac:chgData name="Celso Vladimir Benavides Enriquez" userId="3caf4601-29a8-40da-9fbd-49ed120832e1" providerId="ADAL" clId="{937B3A97-731C-4803-82DE-CD2906AD2CD0}" dt="2021-05-23T23:56:14.759" v="856" actId="207"/>
          <ac:spMkLst>
            <pc:docMk/>
            <pc:sldMk cId="3032857582" sldId="281"/>
            <ac:spMk id="9" creationId="{194D6ADC-3684-48A4-BBE2-17D192C661BD}"/>
          </ac:spMkLst>
        </pc:spChg>
        <pc:spChg chg="add mod">
          <ac:chgData name="Celso Vladimir Benavides Enriquez" userId="3caf4601-29a8-40da-9fbd-49ed120832e1" providerId="ADAL" clId="{937B3A97-731C-4803-82DE-CD2906AD2CD0}" dt="2021-05-23T23:56:17.596" v="857" actId="207"/>
          <ac:spMkLst>
            <pc:docMk/>
            <pc:sldMk cId="3032857582" sldId="281"/>
            <ac:spMk id="10" creationId="{16420B0F-ECAE-4970-8D0F-1FE831D42043}"/>
          </ac:spMkLst>
        </pc:spChg>
        <pc:spChg chg="add mod">
          <ac:chgData name="Celso Vladimir Benavides Enriquez" userId="3caf4601-29a8-40da-9fbd-49ed120832e1" providerId="ADAL" clId="{937B3A97-731C-4803-82DE-CD2906AD2CD0}" dt="2021-05-26T13:50:50.113" v="2695" actId="1076"/>
          <ac:spMkLst>
            <pc:docMk/>
            <pc:sldMk cId="3032857582" sldId="281"/>
            <ac:spMk id="11" creationId="{448F1054-BAD0-4313-A5D1-D09E2DE0403A}"/>
          </ac:spMkLst>
        </pc:spChg>
        <pc:picChg chg="add mod">
          <ac:chgData name="Celso Vladimir Benavides Enriquez" userId="3caf4601-29a8-40da-9fbd-49ed120832e1" providerId="ADAL" clId="{937B3A97-731C-4803-82DE-CD2906AD2CD0}" dt="2021-05-26T13:51:14.552" v="2697" actId="1076"/>
          <ac:picMkLst>
            <pc:docMk/>
            <pc:sldMk cId="3032857582" sldId="281"/>
            <ac:picMk id="1026" creationId="{AB10471E-C242-46E7-B220-B35DBD7F6505}"/>
          </ac:picMkLst>
        </pc:picChg>
        <pc:picChg chg="add mod">
          <ac:chgData name="Celso Vladimir Benavides Enriquez" userId="3caf4601-29a8-40da-9fbd-49ed120832e1" providerId="ADAL" clId="{937B3A97-731C-4803-82DE-CD2906AD2CD0}" dt="2021-05-26T13:51:18.263" v="2698" actId="1076"/>
          <ac:picMkLst>
            <pc:docMk/>
            <pc:sldMk cId="3032857582" sldId="281"/>
            <ac:picMk id="1028" creationId="{E03CD5E9-8FED-4198-BFD9-90F8CD11166E}"/>
          </ac:picMkLst>
        </pc:picChg>
        <pc:picChg chg="add mod">
          <ac:chgData name="Celso Vladimir Benavides Enriquez" userId="3caf4601-29a8-40da-9fbd-49ed120832e1" providerId="ADAL" clId="{937B3A97-731C-4803-82DE-CD2906AD2CD0}" dt="2021-05-26T13:51:11.003" v="2696" actId="1076"/>
          <ac:picMkLst>
            <pc:docMk/>
            <pc:sldMk cId="3032857582" sldId="281"/>
            <ac:picMk id="6146" creationId="{A87DA92F-F407-41BC-95DF-51B8619C387A}"/>
          </ac:picMkLst>
        </pc:picChg>
        <pc:picChg chg="add del mod">
          <ac:chgData name="Celso Vladimir Benavides Enriquez" userId="3caf4601-29a8-40da-9fbd-49ed120832e1" providerId="ADAL" clId="{937B3A97-731C-4803-82DE-CD2906AD2CD0}" dt="2021-05-26T13:45:24.912" v="2662" actId="478"/>
          <ac:picMkLst>
            <pc:docMk/>
            <pc:sldMk cId="3032857582" sldId="281"/>
            <ac:picMk id="6148" creationId="{D449F8D2-841E-49C8-92AF-BBEBB3BC05AC}"/>
          </ac:picMkLst>
        </pc:picChg>
      </pc:sldChg>
      <pc:sldChg chg="addSp delSp modSp new mod modAnim">
        <pc:chgData name="Celso Vladimir Benavides Enriquez" userId="3caf4601-29a8-40da-9fbd-49ed120832e1" providerId="ADAL" clId="{937B3A97-731C-4803-82DE-CD2906AD2CD0}" dt="2021-05-26T13:57:27.476" v="2709"/>
        <pc:sldMkLst>
          <pc:docMk/>
          <pc:sldMk cId="3338801589" sldId="282"/>
        </pc:sldMkLst>
        <pc:spChg chg="mod">
          <ac:chgData name="Celso Vladimir Benavides Enriquez" userId="3caf4601-29a8-40da-9fbd-49ed120832e1" providerId="ADAL" clId="{937B3A97-731C-4803-82DE-CD2906AD2CD0}" dt="2021-05-23T23:33:01.366" v="249" actId="27636"/>
          <ac:spMkLst>
            <pc:docMk/>
            <pc:sldMk cId="3338801589" sldId="282"/>
            <ac:spMk id="2" creationId="{631B0A1D-7B3B-4A50-B60B-A598B2E38D6D}"/>
          </ac:spMkLst>
        </pc:spChg>
        <pc:spChg chg="mod">
          <ac:chgData name="Celso Vladimir Benavides Enriquez" userId="3caf4601-29a8-40da-9fbd-49ed120832e1" providerId="ADAL" clId="{937B3A97-731C-4803-82DE-CD2906AD2CD0}" dt="2021-05-23T23:33:04.505" v="251" actId="27636"/>
          <ac:spMkLst>
            <pc:docMk/>
            <pc:sldMk cId="3338801589" sldId="282"/>
            <ac:spMk id="3" creationId="{F23895F5-2735-4A62-AAAC-49A455D701B6}"/>
          </ac:spMkLst>
        </pc:spChg>
        <pc:spChg chg="add del">
          <ac:chgData name="Celso Vladimir Benavides Enriquez" userId="3caf4601-29a8-40da-9fbd-49ed120832e1" providerId="ADAL" clId="{937B3A97-731C-4803-82DE-CD2906AD2CD0}" dt="2021-05-23T23:33:40.398" v="257" actId="478"/>
          <ac:spMkLst>
            <pc:docMk/>
            <pc:sldMk cId="3338801589" sldId="282"/>
            <ac:spMk id="4" creationId="{E556B38A-D0E1-4E6D-B8D8-E33E79B85C0C}"/>
          </ac:spMkLst>
        </pc:spChg>
        <pc:spChg chg="add mod">
          <ac:chgData name="Celso Vladimir Benavides Enriquez" userId="3caf4601-29a8-40da-9fbd-49ed120832e1" providerId="ADAL" clId="{937B3A97-731C-4803-82DE-CD2906AD2CD0}" dt="2021-05-23T23:59:28.018" v="888" actId="207"/>
          <ac:spMkLst>
            <pc:docMk/>
            <pc:sldMk cId="3338801589" sldId="282"/>
            <ac:spMk id="5" creationId="{43401365-5FAB-486E-9EC1-5F4D43A67C74}"/>
          </ac:spMkLst>
        </pc:spChg>
        <pc:spChg chg="add mod">
          <ac:chgData name="Celso Vladimir Benavides Enriquez" userId="3caf4601-29a8-40da-9fbd-49ed120832e1" providerId="ADAL" clId="{937B3A97-731C-4803-82DE-CD2906AD2CD0}" dt="2021-05-23T23:59:38.318" v="890" actId="207"/>
          <ac:spMkLst>
            <pc:docMk/>
            <pc:sldMk cId="3338801589" sldId="282"/>
            <ac:spMk id="6" creationId="{39FE99BC-4BB2-466A-8B60-AD4B7E75399A}"/>
          </ac:spMkLst>
        </pc:spChg>
        <pc:spChg chg="add mod">
          <ac:chgData name="Celso Vladimir Benavides Enriquez" userId="3caf4601-29a8-40da-9fbd-49ed120832e1" providerId="ADAL" clId="{937B3A97-731C-4803-82DE-CD2906AD2CD0}" dt="2021-05-23T23:59:15.599" v="886" actId="208"/>
          <ac:spMkLst>
            <pc:docMk/>
            <pc:sldMk cId="3338801589" sldId="282"/>
            <ac:spMk id="7" creationId="{01E90114-DB10-4DBA-8920-1C58897C627F}"/>
          </ac:spMkLst>
        </pc:spChg>
        <pc:spChg chg="add mod">
          <ac:chgData name="Celso Vladimir Benavides Enriquez" userId="3caf4601-29a8-40da-9fbd-49ed120832e1" providerId="ADAL" clId="{937B3A97-731C-4803-82DE-CD2906AD2CD0}" dt="2021-05-23T23:59:18.022" v="887" actId="208"/>
          <ac:spMkLst>
            <pc:docMk/>
            <pc:sldMk cId="3338801589" sldId="282"/>
            <ac:spMk id="8" creationId="{C3C6A051-AB37-448D-92E8-103BDFE3CE67}"/>
          </ac:spMkLst>
        </pc:spChg>
        <pc:spChg chg="add mod">
          <ac:chgData name="Celso Vladimir Benavides Enriquez" userId="3caf4601-29a8-40da-9fbd-49ed120832e1" providerId="ADAL" clId="{937B3A97-731C-4803-82DE-CD2906AD2CD0}" dt="2021-05-26T04:58:05.707" v="2347" actId="207"/>
          <ac:spMkLst>
            <pc:docMk/>
            <pc:sldMk cId="3338801589" sldId="282"/>
            <ac:spMk id="9" creationId="{27BD6DE0-C473-4EFF-8E4F-EA2EDC3B5993}"/>
          </ac:spMkLst>
        </pc:spChg>
        <pc:spChg chg="add mod">
          <ac:chgData name="Celso Vladimir Benavides Enriquez" userId="3caf4601-29a8-40da-9fbd-49ed120832e1" providerId="ADAL" clId="{937B3A97-731C-4803-82DE-CD2906AD2CD0}" dt="2021-05-24T00:00:08.914" v="894" actId="207"/>
          <ac:spMkLst>
            <pc:docMk/>
            <pc:sldMk cId="3338801589" sldId="282"/>
            <ac:spMk id="10" creationId="{E0C4F628-7257-40D2-8E8F-E92D7186EF58}"/>
          </ac:spMkLst>
        </pc:spChg>
        <pc:spChg chg="add mod">
          <ac:chgData name="Celso Vladimir Benavides Enriquez" userId="3caf4601-29a8-40da-9fbd-49ed120832e1" providerId="ADAL" clId="{937B3A97-731C-4803-82DE-CD2906AD2CD0}" dt="2021-05-26T13:56:27.723" v="2701" actId="1076"/>
          <ac:spMkLst>
            <pc:docMk/>
            <pc:sldMk cId="3338801589" sldId="282"/>
            <ac:spMk id="11" creationId="{E3F1554B-5570-4D37-B247-35A3B0185AC1}"/>
          </ac:spMkLst>
        </pc:spChg>
        <pc:spChg chg="add mod">
          <ac:chgData name="Celso Vladimir Benavides Enriquez" userId="3caf4601-29a8-40da-9fbd-49ed120832e1" providerId="ADAL" clId="{937B3A97-731C-4803-82DE-CD2906AD2CD0}" dt="2021-05-23T23:59:40.988" v="891" actId="207"/>
          <ac:spMkLst>
            <pc:docMk/>
            <pc:sldMk cId="3338801589" sldId="282"/>
            <ac:spMk id="12" creationId="{4703C711-DFF3-4D18-9D42-CB4D48FDEEC8}"/>
          </ac:spMkLst>
        </pc:spChg>
        <pc:spChg chg="add mod">
          <ac:chgData name="Celso Vladimir Benavides Enriquez" userId="3caf4601-29a8-40da-9fbd-49ed120832e1" providerId="ADAL" clId="{937B3A97-731C-4803-82DE-CD2906AD2CD0}" dt="2021-05-26T04:58:10.944" v="2348" actId="207"/>
          <ac:spMkLst>
            <pc:docMk/>
            <pc:sldMk cId="3338801589" sldId="282"/>
            <ac:spMk id="13" creationId="{9FAC20E8-7A77-468D-858D-C313A215AAC5}"/>
          </ac:spMkLst>
        </pc:spChg>
        <pc:spChg chg="add mod">
          <ac:chgData name="Celso Vladimir Benavides Enriquez" userId="3caf4601-29a8-40da-9fbd-49ed120832e1" providerId="ADAL" clId="{937B3A97-731C-4803-82DE-CD2906AD2CD0}" dt="2021-05-24T00:00:11.638" v="895" actId="207"/>
          <ac:spMkLst>
            <pc:docMk/>
            <pc:sldMk cId="3338801589" sldId="282"/>
            <ac:spMk id="14" creationId="{B16259F5-4C31-437B-93EC-43AFDDC7BFCA}"/>
          </ac:spMkLst>
        </pc:spChg>
      </pc:sldChg>
      <pc:sldChg chg="new del">
        <pc:chgData name="Celso Vladimir Benavides Enriquez" userId="3caf4601-29a8-40da-9fbd-49ed120832e1" providerId="ADAL" clId="{937B3A97-731C-4803-82DE-CD2906AD2CD0}" dt="2021-05-26T13:57:40.564" v="2710" actId="47"/>
        <pc:sldMkLst>
          <pc:docMk/>
          <pc:sldMk cId="3968491165" sldId="283"/>
        </pc:sldMkLst>
      </pc:sldChg>
      <pc:sldChg chg="new del">
        <pc:chgData name="Celso Vladimir Benavides Enriquez" userId="3caf4601-29a8-40da-9fbd-49ed120832e1" providerId="ADAL" clId="{937B3A97-731C-4803-82DE-CD2906AD2CD0}" dt="2021-05-24T00:41:28.849" v="1362" actId="47"/>
        <pc:sldMkLst>
          <pc:docMk/>
          <pc:sldMk cId="768288663" sldId="284"/>
        </pc:sldMkLst>
      </pc:sldChg>
      <pc:sldChg chg="addSp delSp modSp new mod modAnim">
        <pc:chgData name="Celso Vladimir Benavides Enriquez" userId="3caf4601-29a8-40da-9fbd-49ed120832e1" providerId="ADAL" clId="{937B3A97-731C-4803-82DE-CD2906AD2CD0}" dt="2021-05-28T12:09:47.663" v="3461"/>
        <pc:sldMkLst>
          <pc:docMk/>
          <pc:sldMk cId="1019121329" sldId="285"/>
        </pc:sldMkLst>
        <pc:spChg chg="del">
          <ac:chgData name="Celso Vladimir Benavides Enriquez" userId="3caf4601-29a8-40da-9fbd-49ed120832e1" providerId="ADAL" clId="{937B3A97-731C-4803-82DE-CD2906AD2CD0}" dt="2021-05-24T00:12:42.945" v="909"/>
          <ac:spMkLst>
            <pc:docMk/>
            <pc:sldMk cId="1019121329" sldId="285"/>
            <ac:spMk id="3" creationId="{9B5BACFD-3764-494F-916D-48388732E11E}"/>
          </ac:spMkLst>
        </pc:spChg>
        <pc:spChg chg="add mod">
          <ac:chgData name="Celso Vladimir Benavides Enriquez" userId="3caf4601-29a8-40da-9fbd-49ed120832e1" providerId="ADAL" clId="{937B3A97-731C-4803-82DE-CD2906AD2CD0}" dt="2021-05-24T00:55:32.260" v="1809" actId="1076"/>
          <ac:spMkLst>
            <pc:docMk/>
            <pc:sldMk cId="1019121329" sldId="285"/>
            <ac:spMk id="4" creationId="{F8FDBC85-EADB-438F-96DE-195064234BEF}"/>
          </ac:spMkLst>
        </pc:spChg>
        <pc:spChg chg="add mod">
          <ac:chgData name="Celso Vladimir Benavides Enriquez" userId="3caf4601-29a8-40da-9fbd-49ed120832e1" providerId="ADAL" clId="{937B3A97-731C-4803-82DE-CD2906AD2CD0}" dt="2021-05-28T12:09:47.663" v="3461"/>
          <ac:spMkLst>
            <pc:docMk/>
            <pc:sldMk cId="1019121329" sldId="285"/>
            <ac:spMk id="5" creationId="{E6F432F6-4A31-490F-B888-AF3A1DD80DB3}"/>
          </ac:spMkLst>
        </pc:spChg>
        <pc:spChg chg="add mod">
          <ac:chgData name="Celso Vladimir Benavides Enriquez" userId="3caf4601-29a8-40da-9fbd-49ed120832e1" providerId="ADAL" clId="{937B3A97-731C-4803-82DE-CD2906AD2CD0}" dt="2021-05-24T00:56:22.610" v="1826" actId="207"/>
          <ac:spMkLst>
            <pc:docMk/>
            <pc:sldMk cId="1019121329" sldId="285"/>
            <ac:spMk id="6" creationId="{5FD42435-AF86-4A56-A0E2-3E224B759C29}"/>
          </ac:spMkLst>
        </pc:spChg>
        <pc:picChg chg="add mod">
          <ac:chgData name="Celso Vladimir Benavides Enriquez" userId="3caf4601-29a8-40da-9fbd-49ed120832e1" providerId="ADAL" clId="{937B3A97-731C-4803-82DE-CD2906AD2CD0}" dt="2021-05-24T00:41:09.751" v="1361" actId="1076"/>
          <ac:picMkLst>
            <pc:docMk/>
            <pc:sldMk cId="1019121329" sldId="285"/>
            <ac:picMk id="2050" creationId="{B3277A24-B84C-4810-8319-76E5DB87DFF6}"/>
          </ac:picMkLst>
        </pc:picChg>
        <pc:picChg chg="add mod">
          <ac:chgData name="Celso Vladimir Benavides Enriquez" userId="3caf4601-29a8-40da-9fbd-49ed120832e1" providerId="ADAL" clId="{937B3A97-731C-4803-82DE-CD2906AD2CD0}" dt="2021-05-24T00:55:38.260" v="1811" actId="1076"/>
          <ac:picMkLst>
            <pc:docMk/>
            <pc:sldMk cId="1019121329" sldId="285"/>
            <ac:picMk id="2052" creationId="{AF4597C5-9489-49CB-A472-6075654A3240}"/>
          </ac:picMkLst>
        </pc:picChg>
      </pc:sldChg>
      <pc:sldChg chg="addSp delSp modSp new mod modAnim">
        <pc:chgData name="Celso Vladimir Benavides Enriquez" userId="3caf4601-29a8-40da-9fbd-49ed120832e1" providerId="ADAL" clId="{937B3A97-731C-4803-82DE-CD2906AD2CD0}" dt="2021-05-24T04:33:05.448" v="2259"/>
        <pc:sldMkLst>
          <pc:docMk/>
          <pc:sldMk cId="3222428143" sldId="286"/>
        </pc:sldMkLst>
        <pc:spChg chg="add mod">
          <ac:chgData name="Celso Vladimir Benavides Enriquez" userId="3caf4601-29a8-40da-9fbd-49ed120832e1" providerId="ADAL" clId="{937B3A97-731C-4803-82DE-CD2906AD2CD0}" dt="2021-05-24T00:56:40.744" v="1828" actId="207"/>
          <ac:spMkLst>
            <pc:docMk/>
            <pc:sldMk cId="3222428143" sldId="286"/>
            <ac:spMk id="4" creationId="{292C1B92-3681-4CE7-8DC9-DE905775A150}"/>
          </ac:spMkLst>
        </pc:spChg>
        <pc:spChg chg="add mod">
          <ac:chgData name="Celso Vladimir Benavides Enriquez" userId="3caf4601-29a8-40da-9fbd-49ed120832e1" providerId="ADAL" clId="{937B3A97-731C-4803-82DE-CD2906AD2CD0}" dt="2021-05-24T00:56:28.751" v="1827" actId="207"/>
          <ac:spMkLst>
            <pc:docMk/>
            <pc:sldMk cId="3222428143" sldId="286"/>
            <ac:spMk id="5" creationId="{882043D9-873C-446B-BE27-F5CFF55A6ED7}"/>
          </ac:spMkLst>
        </pc:spChg>
        <pc:picChg chg="add mod">
          <ac:chgData name="Celso Vladimir Benavides Enriquez" userId="3caf4601-29a8-40da-9fbd-49ed120832e1" providerId="ADAL" clId="{937B3A97-731C-4803-82DE-CD2906AD2CD0}" dt="2021-05-24T00:53:39.531" v="1787" actId="1076"/>
          <ac:picMkLst>
            <pc:docMk/>
            <pc:sldMk cId="3222428143" sldId="286"/>
            <ac:picMk id="3074" creationId="{66EB28E3-2FCA-4034-B1CB-709D1FAE5749}"/>
          </ac:picMkLst>
        </pc:picChg>
        <pc:picChg chg="add del mod">
          <ac:chgData name="Celso Vladimir Benavides Enriquez" userId="3caf4601-29a8-40da-9fbd-49ed120832e1" providerId="ADAL" clId="{937B3A97-731C-4803-82DE-CD2906AD2CD0}" dt="2021-05-24T00:53:31.724" v="1785" actId="478"/>
          <ac:picMkLst>
            <pc:docMk/>
            <pc:sldMk cId="3222428143" sldId="286"/>
            <ac:picMk id="3076" creationId="{503EBE64-E557-414B-9E73-4C9E3D11787C}"/>
          </ac:picMkLst>
        </pc:picChg>
      </pc:sldChg>
      <pc:sldChg chg="addSp delSp modSp new mod modAnim">
        <pc:chgData name="Celso Vladimir Benavides Enriquez" userId="3caf4601-29a8-40da-9fbd-49ed120832e1" providerId="ADAL" clId="{937B3A97-731C-4803-82DE-CD2906AD2CD0}" dt="2021-05-28T12:38:26.176" v="3465" actId="20577"/>
        <pc:sldMkLst>
          <pc:docMk/>
          <pc:sldMk cId="3284634096" sldId="287"/>
        </pc:sldMkLst>
        <pc:spChg chg="mod">
          <ac:chgData name="Celso Vladimir Benavides Enriquez" userId="3caf4601-29a8-40da-9fbd-49ed120832e1" providerId="ADAL" clId="{937B3A97-731C-4803-82DE-CD2906AD2CD0}" dt="2021-05-24T00:57:02.994" v="1831" actId="27636"/>
          <ac:spMkLst>
            <pc:docMk/>
            <pc:sldMk cId="3284634096" sldId="287"/>
            <ac:spMk id="2" creationId="{3644E7CC-D8CD-49BF-B4CA-4856B72F0500}"/>
          </ac:spMkLst>
        </pc:spChg>
        <pc:spChg chg="del mod">
          <ac:chgData name="Celso Vladimir Benavides Enriquez" userId="3caf4601-29a8-40da-9fbd-49ed120832e1" providerId="ADAL" clId="{937B3A97-731C-4803-82DE-CD2906AD2CD0}" dt="2021-05-24T00:57:45.891" v="1840"/>
          <ac:spMkLst>
            <pc:docMk/>
            <pc:sldMk cId="3284634096" sldId="287"/>
            <ac:spMk id="3" creationId="{216E13F7-A03F-4F90-A771-F40206E17E0D}"/>
          </ac:spMkLst>
        </pc:spChg>
        <pc:spChg chg="add mod">
          <ac:chgData name="Celso Vladimir Benavides Enriquez" userId="3caf4601-29a8-40da-9fbd-49ed120832e1" providerId="ADAL" clId="{937B3A97-731C-4803-82DE-CD2906AD2CD0}" dt="2021-05-28T12:38:26.176" v="3465" actId="20577"/>
          <ac:spMkLst>
            <pc:docMk/>
            <pc:sldMk cId="3284634096" sldId="287"/>
            <ac:spMk id="6" creationId="{58716B14-436D-42C0-BD87-C2DB3ACE8508}"/>
          </ac:spMkLst>
        </pc:spChg>
        <pc:spChg chg="add mod">
          <ac:chgData name="Celso Vladimir Benavides Enriquez" userId="3caf4601-29a8-40da-9fbd-49ed120832e1" providerId="ADAL" clId="{937B3A97-731C-4803-82DE-CD2906AD2CD0}" dt="2021-05-24T02:15:10.612" v="2161" actId="207"/>
          <ac:spMkLst>
            <pc:docMk/>
            <pc:sldMk cId="3284634096" sldId="287"/>
            <ac:spMk id="7" creationId="{A4907961-6C14-4381-AE0D-B3D749514DDC}"/>
          </ac:spMkLst>
        </pc:spChg>
        <pc:picChg chg="add mod">
          <ac:chgData name="Celso Vladimir Benavides Enriquez" userId="3caf4601-29a8-40da-9fbd-49ed120832e1" providerId="ADAL" clId="{937B3A97-731C-4803-82DE-CD2906AD2CD0}" dt="2021-05-24T00:58:21.219" v="1847" actId="1076"/>
          <ac:picMkLst>
            <pc:docMk/>
            <pc:sldMk cId="3284634096" sldId="287"/>
            <ac:picMk id="5" creationId="{8E62ECF5-F27B-4F80-B2FB-7A02BF12ACBC}"/>
          </ac:picMkLst>
        </pc:picChg>
      </pc:sldChg>
      <pc:sldChg chg="addSp modSp new mod modAnim">
        <pc:chgData name="Celso Vladimir Benavides Enriquez" userId="3caf4601-29a8-40da-9fbd-49ed120832e1" providerId="ADAL" clId="{937B3A97-731C-4803-82DE-CD2906AD2CD0}" dt="2021-05-24T04:35:02.956" v="2271"/>
        <pc:sldMkLst>
          <pc:docMk/>
          <pc:sldMk cId="3437948872" sldId="288"/>
        </pc:sldMkLst>
        <pc:spChg chg="mod">
          <ac:chgData name="Celso Vladimir Benavides Enriquez" userId="3caf4601-29a8-40da-9fbd-49ed120832e1" providerId="ADAL" clId="{937B3A97-731C-4803-82DE-CD2906AD2CD0}" dt="2021-05-24T02:15:33.757" v="2165" actId="27636"/>
          <ac:spMkLst>
            <pc:docMk/>
            <pc:sldMk cId="3437948872" sldId="288"/>
            <ac:spMk id="2" creationId="{773962A7-F35A-47F0-9DE1-450F32720324}"/>
          </ac:spMkLst>
        </pc:spChg>
        <pc:spChg chg="mod">
          <ac:chgData name="Celso Vladimir Benavides Enriquez" userId="3caf4601-29a8-40da-9fbd-49ed120832e1" providerId="ADAL" clId="{937B3A97-731C-4803-82DE-CD2906AD2CD0}" dt="2021-05-24T02:15:40.428" v="2168" actId="27636"/>
          <ac:spMkLst>
            <pc:docMk/>
            <pc:sldMk cId="3437948872" sldId="288"/>
            <ac:spMk id="3" creationId="{3C249A3E-2B7D-4CB5-AEBA-345AF8E6752B}"/>
          </ac:spMkLst>
        </pc:spChg>
        <pc:spChg chg="add mod">
          <ac:chgData name="Celso Vladimir Benavides Enriquez" userId="3caf4601-29a8-40da-9fbd-49ed120832e1" providerId="ADAL" clId="{937B3A97-731C-4803-82DE-CD2906AD2CD0}" dt="2021-05-24T02:16:10.108" v="2184" actId="207"/>
          <ac:spMkLst>
            <pc:docMk/>
            <pc:sldMk cId="3437948872" sldId="288"/>
            <ac:spMk id="4" creationId="{CC95B77F-DFB4-4C2F-9726-02648BB95254}"/>
          </ac:spMkLst>
        </pc:spChg>
        <pc:spChg chg="add mod">
          <ac:chgData name="Celso Vladimir Benavides Enriquez" userId="3caf4601-29a8-40da-9fbd-49ed120832e1" providerId="ADAL" clId="{937B3A97-731C-4803-82DE-CD2906AD2CD0}" dt="2021-05-24T04:34:14.575" v="2266" actId="1582"/>
          <ac:spMkLst>
            <pc:docMk/>
            <pc:sldMk cId="3437948872" sldId="288"/>
            <ac:spMk id="6" creationId="{08645C14-9823-4F54-8749-72037D786157}"/>
          </ac:spMkLst>
        </pc:spChg>
        <pc:picChg chg="add mod">
          <ac:chgData name="Celso Vladimir Benavides Enriquez" userId="3caf4601-29a8-40da-9fbd-49ed120832e1" providerId="ADAL" clId="{937B3A97-731C-4803-82DE-CD2906AD2CD0}" dt="2021-05-24T02:22:06.518" v="2188" actId="1076"/>
          <ac:picMkLst>
            <pc:docMk/>
            <pc:sldMk cId="3437948872" sldId="288"/>
            <ac:picMk id="5" creationId="{F04D9CAA-6CC6-425C-8EA8-2875846963B6}"/>
          </ac:picMkLst>
        </pc:picChg>
      </pc:sldChg>
      <pc:sldChg chg="addSp modSp new mod modAnim">
        <pc:chgData name="Celso Vladimir Benavides Enriquez" userId="3caf4601-29a8-40da-9fbd-49ed120832e1" providerId="ADAL" clId="{937B3A97-731C-4803-82DE-CD2906AD2CD0}" dt="2021-05-24T04:41:03.112" v="2346"/>
        <pc:sldMkLst>
          <pc:docMk/>
          <pc:sldMk cId="3997073802" sldId="289"/>
        </pc:sldMkLst>
        <pc:spChg chg="mod">
          <ac:chgData name="Celso Vladimir Benavides Enriquez" userId="3caf4601-29a8-40da-9fbd-49ed120832e1" providerId="ADAL" clId="{937B3A97-731C-4803-82DE-CD2906AD2CD0}" dt="2021-05-24T04:36:13.809" v="2288" actId="27636"/>
          <ac:spMkLst>
            <pc:docMk/>
            <pc:sldMk cId="3997073802" sldId="289"/>
            <ac:spMk id="2" creationId="{956B6340-A905-42F1-BC91-AC0028C30A61}"/>
          </ac:spMkLst>
        </pc:spChg>
        <pc:spChg chg="mod">
          <ac:chgData name="Celso Vladimir Benavides Enriquez" userId="3caf4601-29a8-40da-9fbd-49ed120832e1" providerId="ADAL" clId="{937B3A97-731C-4803-82DE-CD2906AD2CD0}" dt="2021-05-24T04:36:21.113" v="2291" actId="27636"/>
          <ac:spMkLst>
            <pc:docMk/>
            <pc:sldMk cId="3997073802" sldId="289"/>
            <ac:spMk id="3" creationId="{B0758B26-C28F-49D1-90CF-4EB07945A689}"/>
          </ac:spMkLst>
        </pc:spChg>
        <pc:spChg chg="add mod">
          <ac:chgData name="Celso Vladimir Benavides Enriquez" userId="3caf4601-29a8-40da-9fbd-49ed120832e1" providerId="ADAL" clId="{937B3A97-731C-4803-82DE-CD2906AD2CD0}" dt="2021-05-24T04:36:57.492" v="2314" actId="207"/>
          <ac:spMkLst>
            <pc:docMk/>
            <pc:sldMk cId="3997073802" sldId="289"/>
            <ac:spMk id="4" creationId="{C4F6461D-A7D9-47E1-96B5-A519F0783D7E}"/>
          </ac:spMkLst>
        </pc:spChg>
        <pc:picChg chg="add mod">
          <ac:chgData name="Celso Vladimir Benavides Enriquez" userId="3caf4601-29a8-40da-9fbd-49ed120832e1" providerId="ADAL" clId="{937B3A97-731C-4803-82DE-CD2906AD2CD0}" dt="2021-05-24T04:36:03.265" v="2284" actId="14100"/>
          <ac:picMkLst>
            <pc:docMk/>
            <pc:sldMk cId="3997073802" sldId="289"/>
            <ac:picMk id="4098" creationId="{60CD8FBE-AB1B-4E75-AD97-52D71F5EDCA9}"/>
          </ac:picMkLst>
        </pc:picChg>
      </pc:sldChg>
      <pc:sldChg chg="modSp new mod modAnim">
        <pc:chgData name="Celso Vladimir Benavides Enriquez" userId="3caf4601-29a8-40da-9fbd-49ed120832e1" providerId="ADAL" clId="{937B3A97-731C-4803-82DE-CD2906AD2CD0}" dt="2021-05-24T04:39:12.903" v="2341" actId="207"/>
        <pc:sldMkLst>
          <pc:docMk/>
          <pc:sldMk cId="3581335127" sldId="290"/>
        </pc:sldMkLst>
        <pc:spChg chg="mod">
          <ac:chgData name="Celso Vladimir Benavides Enriquez" userId="3caf4601-29a8-40da-9fbd-49ed120832e1" providerId="ADAL" clId="{937B3A97-731C-4803-82DE-CD2906AD2CD0}" dt="2021-05-24T04:38:16.867" v="2336" actId="27636"/>
          <ac:spMkLst>
            <pc:docMk/>
            <pc:sldMk cId="3581335127" sldId="290"/>
            <ac:spMk id="2" creationId="{EC6BDFB6-55C9-4809-8F5D-634E5C1E755C}"/>
          </ac:spMkLst>
        </pc:spChg>
        <pc:spChg chg="mod">
          <ac:chgData name="Celso Vladimir Benavides Enriquez" userId="3caf4601-29a8-40da-9fbd-49ed120832e1" providerId="ADAL" clId="{937B3A97-731C-4803-82DE-CD2906AD2CD0}" dt="2021-05-24T04:39:12.903" v="2341" actId="207"/>
          <ac:spMkLst>
            <pc:docMk/>
            <pc:sldMk cId="3581335127" sldId="290"/>
            <ac:spMk id="3" creationId="{832B565C-1B3E-45EC-808A-AAFD4D2ED5A7}"/>
          </ac:spMkLst>
        </pc:spChg>
      </pc:sldChg>
      <pc:sldChg chg="new del">
        <pc:chgData name="Celso Vladimir Benavides Enriquez" userId="3caf4601-29a8-40da-9fbd-49ed120832e1" providerId="ADAL" clId="{937B3A97-731C-4803-82DE-CD2906AD2CD0}" dt="2021-05-28T03:06:20.742" v="3307" actId="47"/>
        <pc:sldMkLst>
          <pc:docMk/>
          <pc:sldMk cId="3468198" sldId="291"/>
        </pc:sldMkLst>
      </pc:sldChg>
      <pc:sldChg chg="new del">
        <pc:chgData name="Celso Vladimir Benavides Enriquez" userId="3caf4601-29a8-40da-9fbd-49ed120832e1" providerId="ADAL" clId="{937B3A97-731C-4803-82DE-CD2906AD2CD0}" dt="2021-05-28T03:06:22.850" v="3308" actId="47"/>
        <pc:sldMkLst>
          <pc:docMk/>
          <pc:sldMk cId="844834519" sldId="292"/>
        </pc:sldMkLst>
      </pc:sldChg>
      <pc:sldChg chg="addSp modSp new mod modAnim">
        <pc:chgData name="Celso Vladimir Benavides Enriquez" userId="3caf4601-29a8-40da-9fbd-49ed120832e1" providerId="ADAL" clId="{937B3A97-731C-4803-82DE-CD2906AD2CD0}" dt="2021-05-24T04:20:26.096" v="2242"/>
        <pc:sldMkLst>
          <pc:docMk/>
          <pc:sldMk cId="3407414117" sldId="293"/>
        </pc:sldMkLst>
        <pc:spChg chg="mod">
          <ac:chgData name="Celso Vladimir Benavides Enriquez" userId="3caf4601-29a8-40da-9fbd-49ed120832e1" providerId="ADAL" clId="{937B3A97-731C-4803-82DE-CD2906AD2CD0}" dt="2021-05-24T04:17:28.152" v="2224" actId="27636"/>
          <ac:spMkLst>
            <pc:docMk/>
            <pc:sldMk cId="3407414117" sldId="293"/>
            <ac:spMk id="2" creationId="{8F804A30-9351-4278-A33F-F7E513BE6EE6}"/>
          </ac:spMkLst>
        </pc:spChg>
        <pc:spChg chg="mod">
          <ac:chgData name="Celso Vladimir Benavides Enriquez" userId="3caf4601-29a8-40da-9fbd-49ed120832e1" providerId="ADAL" clId="{937B3A97-731C-4803-82DE-CD2906AD2CD0}" dt="2021-05-24T04:17:34.141" v="2227" actId="27636"/>
          <ac:spMkLst>
            <pc:docMk/>
            <pc:sldMk cId="3407414117" sldId="293"/>
            <ac:spMk id="3" creationId="{DBDABDFA-57BF-44D2-B6D8-2F72EC0E2E61}"/>
          </ac:spMkLst>
        </pc:spChg>
        <pc:spChg chg="add mod">
          <ac:chgData name="Celso Vladimir Benavides Enriquez" userId="3caf4601-29a8-40da-9fbd-49ed120832e1" providerId="ADAL" clId="{937B3A97-731C-4803-82DE-CD2906AD2CD0}" dt="2021-05-24T04:19:21.350" v="2237" actId="207"/>
          <ac:spMkLst>
            <pc:docMk/>
            <pc:sldMk cId="3407414117" sldId="293"/>
            <ac:spMk id="4" creationId="{BF40D82B-F909-41E5-AD2B-0857D47F9CC6}"/>
          </ac:spMkLst>
        </pc:spChg>
        <pc:spChg chg="add mod">
          <ac:chgData name="Celso Vladimir Benavides Enriquez" userId="3caf4601-29a8-40da-9fbd-49ed120832e1" providerId="ADAL" clId="{937B3A97-731C-4803-82DE-CD2906AD2CD0}" dt="2021-05-24T04:19:32.278" v="2238" actId="207"/>
          <ac:spMkLst>
            <pc:docMk/>
            <pc:sldMk cId="3407414117" sldId="293"/>
            <ac:spMk id="5" creationId="{76B5BF98-D9CC-4B57-BAC9-2072FCE25D61}"/>
          </ac:spMkLst>
        </pc:spChg>
        <pc:picChg chg="add mod">
          <ac:chgData name="Celso Vladimir Benavides Enriquez" userId="3caf4601-29a8-40da-9fbd-49ed120832e1" providerId="ADAL" clId="{937B3A97-731C-4803-82DE-CD2906AD2CD0}" dt="2021-05-24T04:18:39.773" v="2232"/>
          <ac:picMkLst>
            <pc:docMk/>
            <pc:sldMk cId="3407414117" sldId="293"/>
            <ac:picMk id="6" creationId="{165E2D69-FB15-40D9-A307-411B0F7DE0BE}"/>
          </ac:picMkLst>
        </pc:picChg>
      </pc:sldChg>
      <pc:sldChg chg="new del">
        <pc:chgData name="Celso Vladimir Benavides Enriquez" userId="3caf4601-29a8-40da-9fbd-49ed120832e1" providerId="ADAL" clId="{937B3A97-731C-4803-82DE-CD2906AD2CD0}" dt="2021-05-26T12:26:06.515" v="2357" actId="47"/>
        <pc:sldMkLst>
          <pc:docMk/>
          <pc:sldMk cId="1253288651" sldId="294"/>
        </pc:sldMkLst>
      </pc:sldChg>
      <pc:sldChg chg="modSp add mod">
        <pc:chgData name="Celso Vladimir Benavides Enriquez" userId="3caf4601-29a8-40da-9fbd-49ed120832e1" providerId="ADAL" clId="{937B3A97-731C-4803-82DE-CD2906AD2CD0}" dt="2021-05-26T12:27:49.953" v="2394" actId="20577"/>
        <pc:sldMkLst>
          <pc:docMk/>
          <pc:sldMk cId="3011055301" sldId="295"/>
        </pc:sldMkLst>
        <pc:spChg chg="mod">
          <ac:chgData name="Celso Vladimir Benavides Enriquez" userId="3caf4601-29a8-40da-9fbd-49ed120832e1" providerId="ADAL" clId="{937B3A97-731C-4803-82DE-CD2906AD2CD0}" dt="2021-05-26T12:27:30.208" v="2369" actId="20577"/>
          <ac:spMkLst>
            <pc:docMk/>
            <pc:sldMk cId="3011055301" sldId="295"/>
            <ac:spMk id="2" creationId="{16B49456-CF03-40D2-B168-0F51A3643C97}"/>
          </ac:spMkLst>
        </pc:spChg>
        <pc:spChg chg="mod">
          <ac:chgData name="Celso Vladimir Benavides Enriquez" userId="3caf4601-29a8-40da-9fbd-49ed120832e1" providerId="ADAL" clId="{937B3A97-731C-4803-82DE-CD2906AD2CD0}" dt="2021-05-26T12:27:49.953" v="2394" actId="20577"/>
          <ac:spMkLst>
            <pc:docMk/>
            <pc:sldMk cId="3011055301" sldId="295"/>
            <ac:spMk id="3" creationId="{479F18BA-53EC-4359-A9DC-3165DB02EB9A}"/>
          </ac:spMkLst>
        </pc:spChg>
      </pc:sldChg>
      <pc:sldChg chg="new del">
        <pc:chgData name="Celso Vladimir Benavides Enriquez" userId="3caf4601-29a8-40da-9fbd-49ed120832e1" providerId="ADAL" clId="{937B3A97-731C-4803-82DE-CD2906AD2CD0}" dt="2021-05-26T12:26:04.524" v="2356" actId="47"/>
        <pc:sldMkLst>
          <pc:docMk/>
          <pc:sldMk cId="2168603542" sldId="296"/>
        </pc:sldMkLst>
      </pc:sldChg>
      <pc:sldChg chg="modSp add mod modAnim">
        <pc:chgData name="Celso Vladimir Benavides Enriquez" userId="3caf4601-29a8-40da-9fbd-49ed120832e1" providerId="ADAL" clId="{937B3A97-731C-4803-82DE-CD2906AD2CD0}" dt="2021-05-26T13:33:40.061" v="2652" actId="20577"/>
        <pc:sldMkLst>
          <pc:docMk/>
          <pc:sldMk cId="1227783036" sldId="297"/>
        </pc:sldMkLst>
        <pc:spChg chg="mod">
          <ac:chgData name="Celso Vladimir Benavides Enriquez" userId="3caf4601-29a8-40da-9fbd-49ed120832e1" providerId="ADAL" clId="{937B3A97-731C-4803-82DE-CD2906AD2CD0}" dt="2021-05-26T13:33:40.061" v="2652" actId="20577"/>
          <ac:spMkLst>
            <pc:docMk/>
            <pc:sldMk cId="1227783036" sldId="297"/>
            <ac:spMk id="3" creationId="{3DCC468D-2559-4A2D-8B9B-2EAB39123A76}"/>
          </ac:spMkLst>
        </pc:spChg>
      </pc:sldChg>
      <pc:sldChg chg="new del">
        <pc:chgData name="Celso Vladimir Benavides Enriquez" userId="3caf4601-29a8-40da-9fbd-49ed120832e1" providerId="ADAL" clId="{937B3A97-731C-4803-82DE-CD2906AD2CD0}" dt="2021-05-26T12:26:02.132" v="2355" actId="47"/>
        <pc:sldMkLst>
          <pc:docMk/>
          <pc:sldMk cId="1958211247" sldId="298"/>
        </pc:sldMkLst>
      </pc:sldChg>
      <pc:sldChg chg="add">
        <pc:chgData name="Celso Vladimir Benavides Enriquez" userId="3caf4601-29a8-40da-9fbd-49ed120832e1" providerId="ADAL" clId="{937B3A97-731C-4803-82DE-CD2906AD2CD0}" dt="2021-05-26T12:25:54.901" v="2354"/>
        <pc:sldMkLst>
          <pc:docMk/>
          <pc:sldMk cId="2144628031" sldId="299"/>
        </pc:sldMkLst>
      </pc:sldChg>
      <pc:sldChg chg="addSp delSp modSp new mod modAnim">
        <pc:chgData name="Celso Vladimir Benavides Enriquez" userId="3caf4601-29a8-40da-9fbd-49ed120832e1" providerId="ADAL" clId="{937B3A97-731C-4803-82DE-CD2906AD2CD0}" dt="2021-05-26T13:24:08.904" v="2643"/>
        <pc:sldMkLst>
          <pc:docMk/>
          <pc:sldMk cId="110483522" sldId="300"/>
        </pc:sldMkLst>
        <pc:spChg chg="mod">
          <ac:chgData name="Celso Vladimir Benavides Enriquez" userId="3caf4601-29a8-40da-9fbd-49ed120832e1" providerId="ADAL" clId="{937B3A97-731C-4803-82DE-CD2906AD2CD0}" dt="2021-05-26T13:05:15.019" v="2436" actId="120"/>
          <ac:spMkLst>
            <pc:docMk/>
            <pc:sldMk cId="110483522" sldId="300"/>
            <ac:spMk id="2" creationId="{55A5D44B-E08C-415C-931B-14E69ADC3515}"/>
          </ac:spMkLst>
        </pc:spChg>
        <pc:spChg chg="add mod">
          <ac:chgData name="Celso Vladimir Benavides Enriquez" userId="3caf4601-29a8-40da-9fbd-49ed120832e1" providerId="ADAL" clId="{937B3A97-731C-4803-82DE-CD2906AD2CD0}" dt="2021-05-26T13:18:45.326" v="2634" actId="207"/>
          <ac:spMkLst>
            <pc:docMk/>
            <pc:sldMk cId="110483522" sldId="300"/>
            <ac:spMk id="4" creationId="{F5776D23-4C78-49D8-B5E6-ECA49C5CF7F7}"/>
          </ac:spMkLst>
        </pc:spChg>
        <pc:spChg chg="add mod">
          <ac:chgData name="Celso Vladimir Benavides Enriquez" userId="3caf4601-29a8-40da-9fbd-49ed120832e1" providerId="ADAL" clId="{937B3A97-731C-4803-82DE-CD2906AD2CD0}" dt="2021-05-26T13:18:49.878" v="2635" actId="207"/>
          <ac:spMkLst>
            <pc:docMk/>
            <pc:sldMk cId="110483522" sldId="300"/>
            <ac:spMk id="5" creationId="{D9EEDDB5-6D65-4ABB-BB53-9975543E2108}"/>
          </ac:spMkLst>
        </pc:spChg>
        <pc:spChg chg="add mod">
          <ac:chgData name="Celso Vladimir Benavides Enriquez" userId="3caf4601-29a8-40da-9fbd-49ed120832e1" providerId="ADAL" clId="{937B3A97-731C-4803-82DE-CD2906AD2CD0}" dt="2021-05-26T13:18:56.243" v="2636" actId="207"/>
          <ac:spMkLst>
            <pc:docMk/>
            <pc:sldMk cId="110483522" sldId="300"/>
            <ac:spMk id="6" creationId="{6640EE77-5834-4A25-B2B4-0D4DDD992415}"/>
          </ac:spMkLst>
        </pc:spChg>
        <pc:spChg chg="add del">
          <ac:chgData name="Celso Vladimir Benavides Enriquez" userId="3caf4601-29a8-40da-9fbd-49ed120832e1" providerId="ADAL" clId="{937B3A97-731C-4803-82DE-CD2906AD2CD0}" dt="2021-05-26T13:12:14.056" v="2563" actId="478"/>
          <ac:spMkLst>
            <pc:docMk/>
            <pc:sldMk cId="110483522" sldId="300"/>
            <ac:spMk id="7" creationId="{3C42ED77-A743-4140-B57A-B3FD374A107D}"/>
          </ac:spMkLst>
        </pc:spChg>
        <pc:spChg chg="add del">
          <ac:chgData name="Celso Vladimir Benavides Enriquez" userId="3caf4601-29a8-40da-9fbd-49ed120832e1" providerId="ADAL" clId="{937B3A97-731C-4803-82DE-CD2906AD2CD0}" dt="2021-05-26T13:12:11.503" v="2562" actId="478"/>
          <ac:spMkLst>
            <pc:docMk/>
            <pc:sldMk cId="110483522" sldId="300"/>
            <ac:spMk id="8" creationId="{F9EA0B30-3580-456A-8730-CE53CFCC031E}"/>
          </ac:spMkLst>
        </pc:spChg>
        <pc:spChg chg="add mod">
          <ac:chgData name="Celso Vladimir Benavides Enriquez" userId="3caf4601-29a8-40da-9fbd-49ed120832e1" providerId="ADAL" clId="{937B3A97-731C-4803-82DE-CD2906AD2CD0}" dt="2021-05-26T13:19:00.476" v="2637" actId="207"/>
          <ac:spMkLst>
            <pc:docMk/>
            <pc:sldMk cId="110483522" sldId="300"/>
            <ac:spMk id="9" creationId="{85886F1E-9CA0-4446-B988-380BA14BAA07}"/>
          </ac:spMkLst>
        </pc:spChg>
        <pc:spChg chg="add mod">
          <ac:chgData name="Celso Vladimir Benavides Enriquez" userId="3caf4601-29a8-40da-9fbd-49ed120832e1" providerId="ADAL" clId="{937B3A97-731C-4803-82DE-CD2906AD2CD0}" dt="2021-05-26T13:19:06.475" v="2638" actId="207"/>
          <ac:spMkLst>
            <pc:docMk/>
            <pc:sldMk cId="110483522" sldId="300"/>
            <ac:spMk id="10" creationId="{57828186-CF7A-407B-A5A1-00D4FE2AFF12}"/>
          </ac:spMkLst>
        </pc:spChg>
      </pc:sldChg>
      <pc:sldChg chg="addSp modSp new mod">
        <pc:chgData name="Celso Vladimir Benavides Enriquez" userId="3caf4601-29a8-40da-9fbd-49ed120832e1" providerId="ADAL" clId="{937B3A97-731C-4803-82DE-CD2906AD2CD0}" dt="2021-05-26T14:16:05.394" v="2728" actId="14100"/>
        <pc:sldMkLst>
          <pc:docMk/>
          <pc:sldMk cId="1966079614" sldId="301"/>
        </pc:sldMkLst>
        <pc:spChg chg="add mod">
          <ac:chgData name="Celso Vladimir Benavides Enriquez" userId="3caf4601-29a8-40da-9fbd-49ed120832e1" providerId="ADAL" clId="{937B3A97-731C-4803-82DE-CD2906AD2CD0}" dt="2021-05-26T14:13:54.351" v="2727" actId="207"/>
          <ac:spMkLst>
            <pc:docMk/>
            <pc:sldMk cId="1966079614" sldId="301"/>
            <ac:spMk id="4" creationId="{C3936225-6E34-4C3B-AEA5-E9B518A7DC06}"/>
          </ac:spMkLst>
        </pc:spChg>
        <pc:picChg chg="add mod">
          <ac:chgData name="Celso Vladimir Benavides Enriquez" userId="3caf4601-29a8-40da-9fbd-49ed120832e1" providerId="ADAL" clId="{937B3A97-731C-4803-82DE-CD2906AD2CD0}" dt="2021-05-26T14:16:05.394" v="2728" actId="14100"/>
          <ac:picMkLst>
            <pc:docMk/>
            <pc:sldMk cId="1966079614" sldId="301"/>
            <ac:picMk id="2050" creationId="{05FA2839-CCD0-449A-9B81-55A73205906D}"/>
          </ac:picMkLst>
        </pc:picChg>
      </pc:sldChg>
      <pc:sldChg chg="addSp delSp modSp new mod">
        <pc:chgData name="Celso Vladimir Benavides Enriquez" userId="3caf4601-29a8-40da-9fbd-49ed120832e1" providerId="ADAL" clId="{937B3A97-731C-4803-82DE-CD2906AD2CD0}" dt="2021-05-26T15:13:59.457" v="2812" actId="20577"/>
        <pc:sldMkLst>
          <pc:docMk/>
          <pc:sldMk cId="263839709" sldId="302"/>
        </pc:sldMkLst>
        <pc:spChg chg="mod">
          <ac:chgData name="Celso Vladimir Benavides Enriquez" userId="3caf4601-29a8-40da-9fbd-49ed120832e1" providerId="ADAL" clId="{937B3A97-731C-4803-82DE-CD2906AD2CD0}" dt="2021-05-26T15:11:38.992" v="2740" actId="27636"/>
          <ac:spMkLst>
            <pc:docMk/>
            <pc:sldMk cId="263839709" sldId="302"/>
            <ac:spMk id="2" creationId="{9D0AE67E-76E1-4338-9D0C-6FB03BEC3C24}"/>
          </ac:spMkLst>
        </pc:spChg>
        <pc:spChg chg="del">
          <ac:chgData name="Celso Vladimir Benavides Enriquez" userId="3caf4601-29a8-40da-9fbd-49ed120832e1" providerId="ADAL" clId="{937B3A97-731C-4803-82DE-CD2906AD2CD0}" dt="2021-05-26T15:09:37.281" v="2730"/>
          <ac:spMkLst>
            <pc:docMk/>
            <pc:sldMk cId="263839709" sldId="302"/>
            <ac:spMk id="3" creationId="{D4581611-B8C0-4A1D-B041-D3E7E5C99413}"/>
          </ac:spMkLst>
        </pc:spChg>
        <pc:spChg chg="add mod">
          <ac:chgData name="Celso Vladimir Benavides Enriquez" userId="3caf4601-29a8-40da-9fbd-49ed120832e1" providerId="ADAL" clId="{937B3A97-731C-4803-82DE-CD2906AD2CD0}" dt="2021-05-26T15:11:28.995" v="2736" actId="27636"/>
          <ac:spMkLst>
            <pc:docMk/>
            <pc:sldMk cId="263839709" sldId="302"/>
            <ac:spMk id="4" creationId="{B7CE05E9-713B-428A-9EA3-3B3622E7F2E9}"/>
          </ac:spMkLst>
        </pc:spChg>
        <pc:spChg chg="add mod">
          <ac:chgData name="Celso Vladimir Benavides Enriquez" userId="3caf4601-29a8-40da-9fbd-49ed120832e1" providerId="ADAL" clId="{937B3A97-731C-4803-82DE-CD2906AD2CD0}" dt="2021-05-26T15:13:59.457" v="2812" actId="20577"/>
          <ac:spMkLst>
            <pc:docMk/>
            <pc:sldMk cId="263839709" sldId="302"/>
            <ac:spMk id="5" creationId="{B73B7EF4-70E0-4F29-AF38-7AFEFD1BB543}"/>
          </ac:spMkLst>
        </pc:spChg>
        <pc:picChg chg="add del mod">
          <ac:chgData name="Celso Vladimir Benavides Enriquez" userId="3caf4601-29a8-40da-9fbd-49ed120832e1" providerId="ADAL" clId="{937B3A97-731C-4803-82DE-CD2906AD2CD0}" dt="2021-05-26T15:11:08.551" v="2733" actId="478"/>
          <ac:picMkLst>
            <pc:docMk/>
            <pc:sldMk cId="263839709" sldId="302"/>
            <ac:picMk id="1026" creationId="{ED72736B-BBE7-482D-B32D-2233CBA0A337}"/>
          </ac:picMkLst>
        </pc:picChg>
        <pc:picChg chg="add mod">
          <ac:chgData name="Celso Vladimir Benavides Enriquez" userId="3caf4601-29a8-40da-9fbd-49ed120832e1" providerId="ADAL" clId="{937B3A97-731C-4803-82DE-CD2906AD2CD0}" dt="2021-05-26T15:12:28.311" v="2742" actId="14100"/>
          <ac:picMkLst>
            <pc:docMk/>
            <pc:sldMk cId="263839709" sldId="302"/>
            <ac:picMk id="1028" creationId="{B2914E23-13FC-44C0-8B84-1611476520F2}"/>
          </ac:picMkLst>
        </pc:picChg>
      </pc:sldChg>
      <pc:sldChg chg="addSp delSp modSp new mod">
        <pc:chgData name="Celso Vladimir Benavides Enriquez" userId="3caf4601-29a8-40da-9fbd-49ed120832e1" providerId="ADAL" clId="{937B3A97-731C-4803-82DE-CD2906AD2CD0}" dt="2021-05-28T03:17:12.969" v="3365" actId="14100"/>
        <pc:sldMkLst>
          <pc:docMk/>
          <pc:sldMk cId="3384660621" sldId="303"/>
        </pc:sldMkLst>
        <pc:spChg chg="mod">
          <ac:chgData name="Celso Vladimir Benavides Enriquez" userId="3caf4601-29a8-40da-9fbd-49ed120832e1" providerId="ADAL" clId="{937B3A97-731C-4803-82DE-CD2906AD2CD0}" dt="2021-05-27T03:06:47.139" v="2897" actId="27636"/>
          <ac:spMkLst>
            <pc:docMk/>
            <pc:sldMk cId="3384660621" sldId="303"/>
            <ac:spMk id="2" creationId="{96FD0D06-A98C-42FB-8476-762A0BF8A88F}"/>
          </ac:spMkLst>
        </pc:spChg>
        <pc:spChg chg="del">
          <ac:chgData name="Celso Vladimir Benavides Enriquez" userId="3caf4601-29a8-40da-9fbd-49ed120832e1" providerId="ADAL" clId="{937B3A97-731C-4803-82DE-CD2906AD2CD0}" dt="2021-05-27T03:05:51.684" v="2876"/>
          <ac:spMkLst>
            <pc:docMk/>
            <pc:sldMk cId="3384660621" sldId="303"/>
            <ac:spMk id="3" creationId="{FF83DD23-477A-4F67-B4F3-C81BD0A0DCED}"/>
          </ac:spMkLst>
        </pc:spChg>
        <pc:spChg chg="add mod">
          <ac:chgData name="Celso Vladimir Benavides Enriquez" userId="3caf4601-29a8-40da-9fbd-49ed120832e1" providerId="ADAL" clId="{937B3A97-731C-4803-82DE-CD2906AD2CD0}" dt="2021-05-28T03:15:59.546" v="3362" actId="1076"/>
          <ac:spMkLst>
            <pc:docMk/>
            <pc:sldMk cId="3384660621" sldId="303"/>
            <ac:spMk id="4" creationId="{5A49D3DD-46C7-4E1E-B323-2C81FEF03142}"/>
          </ac:spMkLst>
        </pc:spChg>
        <pc:spChg chg="add del mod">
          <ac:chgData name="Celso Vladimir Benavides Enriquez" userId="3caf4601-29a8-40da-9fbd-49ed120832e1" providerId="ADAL" clId="{937B3A97-731C-4803-82DE-CD2906AD2CD0}" dt="2021-05-27T03:06:06.358" v="2878"/>
          <ac:spMkLst>
            <pc:docMk/>
            <pc:sldMk cId="3384660621" sldId="303"/>
            <ac:spMk id="7" creationId="{1D9619E3-8749-4B23-ADE5-60E1B8F7F8BA}"/>
          </ac:spMkLst>
        </pc:spChg>
        <pc:spChg chg="add del mod">
          <ac:chgData name="Celso Vladimir Benavides Enriquez" userId="3caf4601-29a8-40da-9fbd-49ed120832e1" providerId="ADAL" clId="{937B3A97-731C-4803-82DE-CD2906AD2CD0}" dt="2021-05-27T03:07:22.663" v="2899"/>
          <ac:spMkLst>
            <pc:docMk/>
            <pc:sldMk cId="3384660621" sldId="303"/>
            <ac:spMk id="10" creationId="{9F39CF7C-6EF1-4C68-A3E2-C081EEFB10FA}"/>
          </ac:spMkLst>
        </pc:spChg>
        <pc:spChg chg="add mod">
          <ac:chgData name="Celso Vladimir Benavides Enriquez" userId="3caf4601-29a8-40da-9fbd-49ed120832e1" providerId="ADAL" clId="{937B3A97-731C-4803-82DE-CD2906AD2CD0}" dt="2021-05-28T03:15:41.616" v="3360" actId="207"/>
          <ac:spMkLst>
            <pc:docMk/>
            <pc:sldMk cId="3384660621" sldId="303"/>
            <ac:spMk id="12" creationId="{82B0D20F-EA8F-4940-8E00-2F4854C86C09}"/>
          </ac:spMkLst>
        </pc:spChg>
        <pc:graphicFrameChg chg="add del mod">
          <ac:chgData name="Celso Vladimir Benavides Enriquez" userId="3caf4601-29a8-40da-9fbd-49ed120832e1" providerId="ADAL" clId="{937B3A97-731C-4803-82DE-CD2906AD2CD0}" dt="2021-05-27T03:05:56.684" v="2877" actId="478"/>
          <ac:graphicFrameMkLst>
            <pc:docMk/>
            <pc:sldMk cId="3384660621" sldId="303"/>
            <ac:graphicFrameMk id="5" creationId="{994AF8FC-8611-4739-949C-5330FB81F27C}"/>
          </ac:graphicFrameMkLst>
        </pc:graphicFrameChg>
        <pc:graphicFrameChg chg="add del mod modGraphic">
          <ac:chgData name="Celso Vladimir Benavides Enriquez" userId="3caf4601-29a8-40da-9fbd-49ed120832e1" providerId="ADAL" clId="{937B3A97-731C-4803-82DE-CD2906AD2CD0}" dt="2021-05-27T03:06:37.791" v="2893" actId="478"/>
          <ac:graphicFrameMkLst>
            <pc:docMk/>
            <pc:sldMk cId="3384660621" sldId="303"/>
            <ac:graphicFrameMk id="8" creationId="{EFBDE57D-26E3-436A-B1E4-AF9C3D334AF8}"/>
          </ac:graphicFrameMkLst>
        </pc:graphicFrameChg>
        <pc:graphicFrameChg chg="add mod">
          <ac:chgData name="Celso Vladimir Benavides Enriquez" userId="3caf4601-29a8-40da-9fbd-49ed120832e1" providerId="ADAL" clId="{937B3A97-731C-4803-82DE-CD2906AD2CD0}" dt="2021-05-27T03:07:22.663" v="2899"/>
          <ac:graphicFrameMkLst>
            <pc:docMk/>
            <pc:sldMk cId="3384660621" sldId="303"/>
            <ac:graphicFrameMk id="11" creationId="{2F0764E5-4E5A-4C22-895E-19B3D7E197F7}"/>
          </ac:graphicFrameMkLst>
        </pc:graphicFrameChg>
        <pc:picChg chg="add mod">
          <ac:chgData name="Celso Vladimir Benavides Enriquez" userId="3caf4601-29a8-40da-9fbd-49ed120832e1" providerId="ADAL" clId="{937B3A97-731C-4803-82DE-CD2906AD2CD0}" dt="2021-05-28T03:17:12.969" v="3365" actId="14100"/>
          <ac:picMkLst>
            <pc:docMk/>
            <pc:sldMk cId="3384660621" sldId="303"/>
            <ac:picMk id="3074" creationId="{DD6D4560-C093-46F7-B3D6-CBB80DDD418E}"/>
          </ac:picMkLst>
        </pc:picChg>
      </pc:sldChg>
      <pc:sldChg chg="addSp delSp modSp new mod">
        <pc:chgData name="Celso Vladimir Benavides Enriquez" userId="3caf4601-29a8-40da-9fbd-49ed120832e1" providerId="ADAL" clId="{937B3A97-731C-4803-82DE-CD2906AD2CD0}" dt="2021-05-27T03:26:27.271" v="3045" actId="14100"/>
        <pc:sldMkLst>
          <pc:docMk/>
          <pc:sldMk cId="2032789728" sldId="304"/>
        </pc:sldMkLst>
        <pc:spChg chg="del">
          <ac:chgData name="Celso Vladimir Benavides Enriquez" userId="3caf4601-29a8-40da-9fbd-49ed120832e1" providerId="ADAL" clId="{937B3A97-731C-4803-82DE-CD2906AD2CD0}" dt="2021-05-27T03:23:44.111" v="2997"/>
          <ac:spMkLst>
            <pc:docMk/>
            <pc:sldMk cId="2032789728" sldId="304"/>
            <ac:spMk id="3" creationId="{D469C791-70AA-44DA-A32F-C55FB6415FF9}"/>
          </ac:spMkLst>
        </pc:spChg>
        <pc:spChg chg="add mod">
          <ac:chgData name="Celso Vladimir Benavides Enriquez" userId="3caf4601-29a8-40da-9fbd-49ed120832e1" providerId="ADAL" clId="{937B3A97-731C-4803-82DE-CD2906AD2CD0}" dt="2021-05-27T03:26:27.271" v="3045" actId="14100"/>
          <ac:spMkLst>
            <pc:docMk/>
            <pc:sldMk cId="2032789728" sldId="304"/>
            <ac:spMk id="4" creationId="{8D6A5736-6C4A-438C-878A-C7FB9DC45EF9}"/>
          </ac:spMkLst>
        </pc:spChg>
        <pc:spChg chg="add mod">
          <ac:chgData name="Celso Vladimir Benavides Enriquez" userId="3caf4601-29a8-40da-9fbd-49ed120832e1" providerId="ADAL" clId="{937B3A97-731C-4803-82DE-CD2906AD2CD0}" dt="2021-05-27T03:25:44.073" v="3037" actId="14100"/>
          <ac:spMkLst>
            <pc:docMk/>
            <pc:sldMk cId="2032789728" sldId="304"/>
            <ac:spMk id="5" creationId="{1E5979BA-19CD-443E-B658-C24D6A93BFF0}"/>
          </ac:spMkLst>
        </pc:spChg>
        <pc:spChg chg="add mod">
          <ac:chgData name="Celso Vladimir Benavides Enriquez" userId="3caf4601-29a8-40da-9fbd-49ed120832e1" providerId="ADAL" clId="{937B3A97-731C-4803-82DE-CD2906AD2CD0}" dt="2021-05-27T03:26:11.808" v="3042" actId="14100"/>
          <ac:spMkLst>
            <pc:docMk/>
            <pc:sldMk cId="2032789728" sldId="304"/>
            <ac:spMk id="6" creationId="{2717CFFA-409F-48EB-A686-79763A8B4BDA}"/>
          </ac:spMkLst>
        </pc:spChg>
        <pc:picChg chg="add mod">
          <ac:chgData name="Celso Vladimir Benavides Enriquez" userId="3caf4601-29a8-40da-9fbd-49ed120832e1" providerId="ADAL" clId="{937B3A97-731C-4803-82DE-CD2906AD2CD0}" dt="2021-05-27T03:23:55.710" v="3001" actId="1076"/>
          <ac:picMkLst>
            <pc:docMk/>
            <pc:sldMk cId="2032789728" sldId="304"/>
            <ac:picMk id="3074" creationId="{EFD26586-B32B-4F49-AC60-132E80428F97}"/>
          </ac:picMkLst>
        </pc:picChg>
      </pc:sldChg>
      <pc:sldChg chg="new del">
        <pc:chgData name="Celso Vladimir Benavides Enriquez" userId="3caf4601-29a8-40da-9fbd-49ed120832e1" providerId="ADAL" clId="{937B3A97-731C-4803-82DE-CD2906AD2CD0}" dt="2021-05-28T03:06:42.620" v="3310" actId="47"/>
        <pc:sldMkLst>
          <pc:docMk/>
          <pc:sldMk cId="2482705688" sldId="305"/>
        </pc:sldMkLst>
      </pc:sldChg>
      <pc:sldChg chg="addSp delSp modSp new mod">
        <pc:chgData name="Celso Vladimir Benavides Enriquez" userId="3caf4601-29a8-40da-9fbd-49ed120832e1" providerId="ADAL" clId="{937B3A97-731C-4803-82DE-CD2906AD2CD0}" dt="2021-05-28T03:14:51.536" v="3359" actId="1076"/>
        <pc:sldMkLst>
          <pc:docMk/>
          <pc:sldMk cId="2310753751" sldId="306"/>
        </pc:sldMkLst>
        <pc:spChg chg="add del">
          <ac:chgData name="Celso Vladimir Benavides Enriquez" userId="3caf4601-29a8-40da-9fbd-49ed120832e1" providerId="ADAL" clId="{937B3A97-731C-4803-82DE-CD2906AD2CD0}" dt="2021-05-27T03:10:31.659" v="2910" actId="478"/>
          <ac:spMkLst>
            <pc:docMk/>
            <pc:sldMk cId="2310753751" sldId="306"/>
            <ac:spMk id="4" creationId="{B28B1D64-BA4B-4643-9A0E-F93121F756F0}"/>
          </ac:spMkLst>
        </pc:spChg>
        <pc:spChg chg="add mod">
          <ac:chgData name="Celso Vladimir Benavides Enriquez" userId="3caf4601-29a8-40da-9fbd-49ed120832e1" providerId="ADAL" clId="{937B3A97-731C-4803-82DE-CD2906AD2CD0}" dt="2021-05-28T03:13:54.677" v="3354" actId="207"/>
          <ac:spMkLst>
            <pc:docMk/>
            <pc:sldMk cId="2310753751" sldId="306"/>
            <ac:spMk id="5" creationId="{95549FBB-6405-4CE3-87D6-CD260584426D}"/>
          </ac:spMkLst>
        </pc:spChg>
        <pc:spChg chg="add mod">
          <ac:chgData name="Celso Vladimir Benavides Enriquez" userId="3caf4601-29a8-40da-9fbd-49ed120832e1" providerId="ADAL" clId="{937B3A97-731C-4803-82DE-CD2906AD2CD0}" dt="2021-05-28T03:14:00.898" v="3355" actId="207"/>
          <ac:spMkLst>
            <pc:docMk/>
            <pc:sldMk cId="2310753751" sldId="306"/>
            <ac:spMk id="6" creationId="{E12DB6C6-FE7E-4BD3-ACE2-768353AFFD44}"/>
          </ac:spMkLst>
        </pc:spChg>
        <pc:picChg chg="add mod">
          <ac:chgData name="Celso Vladimir Benavides Enriquez" userId="3caf4601-29a8-40da-9fbd-49ed120832e1" providerId="ADAL" clId="{937B3A97-731C-4803-82DE-CD2906AD2CD0}" dt="2021-05-28T03:14:51.536" v="3359" actId="1076"/>
          <ac:picMkLst>
            <pc:docMk/>
            <pc:sldMk cId="2310753751" sldId="306"/>
            <ac:picMk id="2050" creationId="{7E98565B-35CB-4946-9B59-D30585E4E65F}"/>
          </ac:picMkLst>
        </pc:picChg>
      </pc:sldChg>
      <pc:sldChg chg="addSp delSp modSp new mod">
        <pc:chgData name="Celso Vladimir Benavides Enriquez" userId="3caf4601-29a8-40da-9fbd-49ed120832e1" providerId="ADAL" clId="{937B3A97-731C-4803-82DE-CD2906AD2CD0}" dt="2021-05-27T03:47:26.274" v="3156" actId="1076"/>
        <pc:sldMkLst>
          <pc:docMk/>
          <pc:sldMk cId="573456194" sldId="307"/>
        </pc:sldMkLst>
        <pc:spChg chg="mod">
          <ac:chgData name="Celso Vladimir Benavides Enriquez" userId="3caf4601-29a8-40da-9fbd-49ed120832e1" providerId="ADAL" clId="{937B3A97-731C-4803-82DE-CD2906AD2CD0}" dt="2021-05-27T03:31:15.938" v="3052" actId="27636"/>
          <ac:spMkLst>
            <pc:docMk/>
            <pc:sldMk cId="573456194" sldId="307"/>
            <ac:spMk id="2" creationId="{71137485-7E1F-430F-87A2-DD3A1DBA1C35}"/>
          </ac:spMkLst>
        </pc:spChg>
        <pc:spChg chg="mod">
          <ac:chgData name="Celso Vladimir Benavides Enriquez" userId="3caf4601-29a8-40da-9fbd-49ed120832e1" providerId="ADAL" clId="{937B3A97-731C-4803-82DE-CD2906AD2CD0}" dt="2021-05-27T03:34:59.788" v="3078" actId="27636"/>
          <ac:spMkLst>
            <pc:docMk/>
            <pc:sldMk cId="573456194" sldId="307"/>
            <ac:spMk id="3" creationId="{3B5A0162-1B4E-461D-8FC5-F9FA0FDA6110}"/>
          </ac:spMkLst>
        </pc:spChg>
        <pc:spChg chg="add mod">
          <ac:chgData name="Celso Vladimir Benavides Enriquez" userId="3caf4601-29a8-40da-9fbd-49ed120832e1" providerId="ADAL" clId="{937B3A97-731C-4803-82DE-CD2906AD2CD0}" dt="2021-05-27T03:47:26.274" v="3156" actId="1076"/>
          <ac:spMkLst>
            <pc:docMk/>
            <pc:sldMk cId="573456194" sldId="307"/>
            <ac:spMk id="4" creationId="{0FCBE12F-A664-4ABA-ABB1-DC4D8C27B83D}"/>
          </ac:spMkLst>
        </pc:spChg>
        <pc:spChg chg="add mod">
          <ac:chgData name="Celso Vladimir Benavides Enriquez" userId="3caf4601-29a8-40da-9fbd-49ed120832e1" providerId="ADAL" clId="{937B3A97-731C-4803-82DE-CD2906AD2CD0}" dt="2021-05-27T03:47:17.593" v="3154" actId="1076"/>
          <ac:spMkLst>
            <pc:docMk/>
            <pc:sldMk cId="573456194" sldId="307"/>
            <ac:spMk id="5" creationId="{E12A189F-2916-4813-87F4-E0353E9AEDB9}"/>
          </ac:spMkLst>
        </pc:spChg>
        <pc:spChg chg="add mod">
          <ac:chgData name="Celso Vladimir Benavides Enriquez" userId="3caf4601-29a8-40da-9fbd-49ed120832e1" providerId="ADAL" clId="{937B3A97-731C-4803-82DE-CD2906AD2CD0}" dt="2021-05-27T03:36:28.030" v="3091" actId="255"/>
          <ac:spMkLst>
            <pc:docMk/>
            <pc:sldMk cId="573456194" sldId="307"/>
            <ac:spMk id="6" creationId="{271122E9-F2B6-4644-8D4E-F6CD4D2339B8}"/>
          </ac:spMkLst>
        </pc:spChg>
        <pc:spChg chg="add del">
          <ac:chgData name="Celso Vladimir Benavides Enriquez" userId="3caf4601-29a8-40da-9fbd-49ed120832e1" providerId="ADAL" clId="{937B3A97-731C-4803-82DE-CD2906AD2CD0}" dt="2021-05-27T03:37:13.487" v="3094" actId="478"/>
          <ac:spMkLst>
            <pc:docMk/>
            <pc:sldMk cId="573456194" sldId="307"/>
            <ac:spMk id="7" creationId="{FEAE9115-4322-479A-B285-FAD31AA9A3C2}"/>
          </ac:spMkLst>
        </pc:spChg>
        <pc:picChg chg="add mod">
          <ac:chgData name="Celso Vladimir Benavides Enriquez" userId="3caf4601-29a8-40da-9fbd-49ed120832e1" providerId="ADAL" clId="{937B3A97-731C-4803-82DE-CD2906AD2CD0}" dt="2021-05-27T03:46:58.182" v="3151" actId="14100"/>
          <ac:picMkLst>
            <pc:docMk/>
            <pc:sldMk cId="573456194" sldId="307"/>
            <ac:picMk id="8" creationId="{0BBD50BE-C445-4DCE-953A-1BFA9EE9BEAB}"/>
          </ac:picMkLst>
        </pc:picChg>
      </pc:sldChg>
      <pc:sldChg chg="modSp new del mod">
        <pc:chgData name="Celso Vladimir Benavides Enriquez" userId="3caf4601-29a8-40da-9fbd-49ed120832e1" providerId="ADAL" clId="{937B3A97-731C-4803-82DE-CD2906AD2CD0}" dt="2021-05-28T03:07:01.495" v="3312" actId="47"/>
        <pc:sldMkLst>
          <pc:docMk/>
          <pc:sldMk cId="3148771851" sldId="308"/>
        </pc:sldMkLst>
        <pc:spChg chg="mod">
          <ac:chgData name="Celso Vladimir Benavides Enriquez" userId="3caf4601-29a8-40da-9fbd-49ed120832e1" providerId="ADAL" clId="{937B3A97-731C-4803-82DE-CD2906AD2CD0}" dt="2021-05-27T03:38:42.598" v="3109" actId="20577"/>
          <ac:spMkLst>
            <pc:docMk/>
            <pc:sldMk cId="3148771851" sldId="308"/>
            <ac:spMk id="3" creationId="{873DE5AB-B3C5-4684-988A-24A0DF7F42C8}"/>
          </ac:spMkLst>
        </pc:spChg>
      </pc:sldChg>
      <pc:sldChg chg="addSp delSp modSp new mod">
        <pc:chgData name="Celso Vladimir Benavides Enriquez" userId="3caf4601-29a8-40da-9fbd-49ed120832e1" providerId="ADAL" clId="{937B3A97-731C-4803-82DE-CD2906AD2CD0}" dt="2021-05-27T03:47:57.721" v="3159" actId="207"/>
        <pc:sldMkLst>
          <pc:docMk/>
          <pc:sldMk cId="4269035144" sldId="309"/>
        </pc:sldMkLst>
        <pc:spChg chg="mod">
          <ac:chgData name="Celso Vladimir Benavides Enriquez" userId="3caf4601-29a8-40da-9fbd-49ed120832e1" providerId="ADAL" clId="{937B3A97-731C-4803-82DE-CD2906AD2CD0}" dt="2021-05-27T03:37:48.141" v="3100" actId="27636"/>
          <ac:spMkLst>
            <pc:docMk/>
            <pc:sldMk cId="4269035144" sldId="309"/>
            <ac:spMk id="2" creationId="{9C2F98C5-47C9-4E53-8755-FCD95F3BD27A}"/>
          </ac:spMkLst>
        </pc:spChg>
        <pc:spChg chg="mod">
          <ac:chgData name="Celso Vladimir Benavides Enriquez" userId="3caf4601-29a8-40da-9fbd-49ed120832e1" providerId="ADAL" clId="{937B3A97-731C-4803-82DE-CD2906AD2CD0}" dt="2021-05-27T03:37:42.989" v="3097" actId="27636"/>
          <ac:spMkLst>
            <pc:docMk/>
            <pc:sldMk cId="4269035144" sldId="309"/>
            <ac:spMk id="3" creationId="{7D69F095-6CD2-454C-BDB2-8C45F9B814F2}"/>
          </ac:spMkLst>
        </pc:spChg>
        <pc:spChg chg="add mod">
          <ac:chgData name="Celso Vladimir Benavides Enriquez" userId="3caf4601-29a8-40da-9fbd-49ed120832e1" providerId="ADAL" clId="{937B3A97-731C-4803-82DE-CD2906AD2CD0}" dt="2021-05-27T03:38:28.312" v="3108" actId="1076"/>
          <ac:spMkLst>
            <pc:docMk/>
            <pc:sldMk cId="4269035144" sldId="309"/>
            <ac:spMk id="4" creationId="{EB598146-6C25-4246-813F-E801BD2F21BD}"/>
          </ac:spMkLst>
        </pc:spChg>
        <pc:spChg chg="add mod">
          <ac:chgData name="Celso Vladimir Benavides Enriquez" userId="3caf4601-29a8-40da-9fbd-49ed120832e1" providerId="ADAL" clId="{937B3A97-731C-4803-82DE-CD2906AD2CD0}" dt="2021-05-27T03:47:51.041" v="3157" actId="207"/>
          <ac:spMkLst>
            <pc:docMk/>
            <pc:sldMk cId="4269035144" sldId="309"/>
            <ac:spMk id="5" creationId="{E16A87C4-EA19-4678-BEC6-323434AB5FBF}"/>
          </ac:spMkLst>
        </pc:spChg>
        <pc:spChg chg="add mod">
          <ac:chgData name="Celso Vladimir Benavides Enriquez" userId="3caf4601-29a8-40da-9fbd-49ed120832e1" providerId="ADAL" clId="{937B3A97-731C-4803-82DE-CD2906AD2CD0}" dt="2021-05-27T03:46:20.060" v="3145" actId="14100"/>
          <ac:spMkLst>
            <pc:docMk/>
            <pc:sldMk cId="4269035144" sldId="309"/>
            <ac:spMk id="6" creationId="{188723F4-085E-4E56-9B0A-0CE53E69B61B}"/>
          </ac:spMkLst>
        </pc:spChg>
        <pc:spChg chg="add mod">
          <ac:chgData name="Celso Vladimir Benavides Enriquez" userId="3caf4601-29a8-40da-9fbd-49ed120832e1" providerId="ADAL" clId="{937B3A97-731C-4803-82DE-CD2906AD2CD0}" dt="2021-05-27T03:47:57.721" v="3159" actId="207"/>
          <ac:spMkLst>
            <pc:docMk/>
            <pc:sldMk cId="4269035144" sldId="309"/>
            <ac:spMk id="7" creationId="{392C6CB7-6B57-4C59-A1CC-604929F55C1D}"/>
          </ac:spMkLst>
        </pc:spChg>
        <pc:spChg chg="add mod">
          <ac:chgData name="Celso Vladimir Benavides Enriquez" userId="3caf4601-29a8-40da-9fbd-49ed120832e1" providerId="ADAL" clId="{937B3A97-731C-4803-82DE-CD2906AD2CD0}" dt="2021-05-27T03:46:08.212" v="3142" actId="207"/>
          <ac:spMkLst>
            <pc:docMk/>
            <pc:sldMk cId="4269035144" sldId="309"/>
            <ac:spMk id="8" creationId="{AC5FCFBC-7454-4C39-A9AD-6CDBAFB056D7}"/>
          </ac:spMkLst>
        </pc:spChg>
        <pc:picChg chg="add del mod">
          <ac:chgData name="Celso Vladimir Benavides Enriquez" userId="3caf4601-29a8-40da-9fbd-49ed120832e1" providerId="ADAL" clId="{937B3A97-731C-4803-82DE-CD2906AD2CD0}" dt="2021-05-27T03:46:42.731" v="3148" actId="21"/>
          <ac:picMkLst>
            <pc:docMk/>
            <pc:sldMk cId="4269035144" sldId="309"/>
            <ac:picMk id="4098" creationId="{DB01D656-7032-4877-BCBD-12906BE7B011}"/>
          </ac:picMkLst>
        </pc:picChg>
      </pc:sldChg>
      <pc:sldChg chg="addSp delSp modSp new mod">
        <pc:chgData name="Celso Vladimir Benavides Enriquez" userId="3caf4601-29a8-40da-9fbd-49ed120832e1" providerId="ADAL" clId="{937B3A97-731C-4803-82DE-CD2906AD2CD0}" dt="2021-05-28T03:09:00.834" v="3334" actId="207"/>
        <pc:sldMkLst>
          <pc:docMk/>
          <pc:sldMk cId="1966840485" sldId="310"/>
        </pc:sldMkLst>
        <pc:spChg chg="del">
          <ac:chgData name="Celso Vladimir Benavides Enriquez" userId="3caf4601-29a8-40da-9fbd-49ed120832e1" providerId="ADAL" clId="{937B3A97-731C-4803-82DE-CD2906AD2CD0}" dt="2021-05-27T03:55:35.884" v="3161"/>
          <ac:spMkLst>
            <pc:docMk/>
            <pc:sldMk cId="1966840485" sldId="310"/>
            <ac:spMk id="3" creationId="{A1AF2ECC-531D-4B00-97D2-837EF6B29D3F}"/>
          </ac:spMkLst>
        </pc:spChg>
        <pc:spChg chg="add del mod">
          <ac:chgData name="Celso Vladimir Benavides Enriquez" userId="3caf4601-29a8-40da-9fbd-49ed120832e1" providerId="ADAL" clId="{937B3A97-731C-4803-82DE-CD2906AD2CD0}" dt="2021-05-27T03:55:46.206" v="3163" actId="478"/>
          <ac:spMkLst>
            <pc:docMk/>
            <pc:sldMk cId="1966840485" sldId="310"/>
            <ac:spMk id="5" creationId="{794A3391-4EB2-49A8-A128-2B4D0E26DAF2}"/>
          </ac:spMkLst>
        </pc:spChg>
        <pc:spChg chg="add del mod">
          <ac:chgData name="Celso Vladimir Benavides Enriquez" userId="3caf4601-29a8-40da-9fbd-49ed120832e1" providerId="ADAL" clId="{937B3A97-731C-4803-82DE-CD2906AD2CD0}" dt="2021-05-27T03:56:37.026" v="3164" actId="3680"/>
          <ac:spMkLst>
            <pc:docMk/>
            <pc:sldMk cId="1966840485" sldId="310"/>
            <ac:spMk id="6" creationId="{C506B395-8CCA-4353-8F17-21759F1E2FA0}"/>
          </ac:spMkLst>
        </pc:spChg>
        <pc:spChg chg="add del mod">
          <ac:chgData name="Celso Vladimir Benavides Enriquez" userId="3caf4601-29a8-40da-9fbd-49ed120832e1" providerId="ADAL" clId="{937B3A97-731C-4803-82DE-CD2906AD2CD0}" dt="2021-05-27T03:57:28.298" v="3168" actId="3680"/>
          <ac:spMkLst>
            <pc:docMk/>
            <pc:sldMk cId="1966840485" sldId="310"/>
            <ac:spMk id="9" creationId="{8D486420-667C-4239-B490-8C38CFB1DA9D}"/>
          </ac:spMkLst>
        </pc:spChg>
        <pc:graphicFrameChg chg="add del mod">
          <ac:chgData name="Celso Vladimir Benavides Enriquez" userId="3caf4601-29a8-40da-9fbd-49ed120832e1" providerId="ADAL" clId="{937B3A97-731C-4803-82DE-CD2906AD2CD0}" dt="2021-05-27T03:55:46.206" v="3163" actId="478"/>
          <ac:graphicFrameMkLst>
            <pc:docMk/>
            <pc:sldMk cId="1966840485" sldId="310"/>
            <ac:graphicFrameMk id="4" creationId="{A21981FB-A612-4D2C-8706-3B891354688B}"/>
          </ac:graphicFrameMkLst>
        </pc:graphicFrameChg>
        <pc:graphicFrameChg chg="add del mod ord modGraphic">
          <ac:chgData name="Celso Vladimir Benavides Enriquez" userId="3caf4601-29a8-40da-9fbd-49ed120832e1" providerId="ADAL" clId="{937B3A97-731C-4803-82DE-CD2906AD2CD0}" dt="2021-05-27T03:57:17.210" v="3167" actId="478"/>
          <ac:graphicFrameMkLst>
            <pc:docMk/>
            <pc:sldMk cId="1966840485" sldId="310"/>
            <ac:graphicFrameMk id="7" creationId="{8F136D83-2AC4-4E12-B735-1A23C4E58C1E}"/>
          </ac:graphicFrameMkLst>
        </pc:graphicFrameChg>
        <pc:graphicFrameChg chg="add mod ord modGraphic">
          <ac:chgData name="Celso Vladimir Benavides Enriquez" userId="3caf4601-29a8-40da-9fbd-49ed120832e1" providerId="ADAL" clId="{937B3A97-731C-4803-82DE-CD2906AD2CD0}" dt="2021-05-28T03:09:00.834" v="3334" actId="207"/>
          <ac:graphicFrameMkLst>
            <pc:docMk/>
            <pc:sldMk cId="1966840485" sldId="310"/>
            <ac:graphicFrameMk id="10" creationId="{EAA25B5E-FB6B-4DF3-9790-475E814FCF07}"/>
          </ac:graphicFrameMkLst>
        </pc:graphicFrameChg>
      </pc:sldChg>
      <pc:sldChg chg="add">
        <pc:chgData name="Celso Vladimir Benavides Enriquez" userId="3caf4601-29a8-40da-9fbd-49ed120832e1" providerId="ADAL" clId="{937B3A97-731C-4803-82DE-CD2906AD2CD0}" dt="2021-05-28T03:06:39.280" v="3309"/>
        <pc:sldMkLst>
          <pc:docMk/>
          <pc:sldMk cId="272352774" sldId="311"/>
        </pc:sldMkLst>
      </pc:sldChg>
      <pc:sldChg chg="addSp modSp new mod">
        <pc:chgData name="Celso Vladimir Benavides Enriquez" userId="3caf4601-29a8-40da-9fbd-49ed120832e1" providerId="ADAL" clId="{937B3A97-731C-4803-82DE-CD2906AD2CD0}" dt="2021-05-28T03:30:46.722" v="3408" actId="207"/>
        <pc:sldMkLst>
          <pc:docMk/>
          <pc:sldMk cId="67832068" sldId="312"/>
        </pc:sldMkLst>
        <pc:spChg chg="mod">
          <ac:chgData name="Celso Vladimir Benavides Enriquez" userId="3caf4601-29a8-40da-9fbd-49ed120832e1" providerId="ADAL" clId="{937B3A97-731C-4803-82DE-CD2906AD2CD0}" dt="2021-05-28T03:24:48.890" v="3385" actId="27636"/>
          <ac:spMkLst>
            <pc:docMk/>
            <pc:sldMk cId="67832068" sldId="312"/>
            <ac:spMk id="2" creationId="{A56CF0C5-7D4A-4076-BF5A-880859638BFE}"/>
          </ac:spMkLst>
        </pc:spChg>
        <pc:spChg chg="mod">
          <ac:chgData name="Celso Vladimir Benavides Enriquez" userId="3caf4601-29a8-40da-9fbd-49ed120832e1" providerId="ADAL" clId="{937B3A97-731C-4803-82DE-CD2906AD2CD0}" dt="2021-05-28T03:24:42.518" v="3382" actId="27636"/>
          <ac:spMkLst>
            <pc:docMk/>
            <pc:sldMk cId="67832068" sldId="312"/>
            <ac:spMk id="3" creationId="{6A5A2148-049F-4BF1-A9D0-C57E3072876C}"/>
          </ac:spMkLst>
        </pc:spChg>
        <pc:spChg chg="add mod">
          <ac:chgData name="Celso Vladimir Benavides Enriquez" userId="3caf4601-29a8-40da-9fbd-49ed120832e1" providerId="ADAL" clId="{937B3A97-731C-4803-82DE-CD2906AD2CD0}" dt="2021-05-28T03:30:28.882" v="3405" actId="207"/>
          <ac:spMkLst>
            <pc:docMk/>
            <pc:sldMk cId="67832068" sldId="312"/>
            <ac:spMk id="4" creationId="{53452623-68B0-44B7-8C7F-0CF3716FABB9}"/>
          </ac:spMkLst>
        </pc:spChg>
        <pc:spChg chg="add mod">
          <ac:chgData name="Celso Vladimir Benavides Enriquez" userId="3caf4601-29a8-40da-9fbd-49ed120832e1" providerId="ADAL" clId="{937B3A97-731C-4803-82DE-CD2906AD2CD0}" dt="2021-05-28T03:30:36.190" v="3406" actId="207"/>
          <ac:spMkLst>
            <pc:docMk/>
            <pc:sldMk cId="67832068" sldId="312"/>
            <ac:spMk id="5" creationId="{94713C91-7D10-4532-B54E-BC67A79F759F}"/>
          </ac:spMkLst>
        </pc:spChg>
        <pc:spChg chg="add mod">
          <ac:chgData name="Celso Vladimir Benavides Enriquez" userId="3caf4601-29a8-40da-9fbd-49ed120832e1" providerId="ADAL" clId="{937B3A97-731C-4803-82DE-CD2906AD2CD0}" dt="2021-05-28T03:30:43.453" v="3407" actId="207"/>
          <ac:spMkLst>
            <pc:docMk/>
            <pc:sldMk cId="67832068" sldId="312"/>
            <ac:spMk id="6" creationId="{9012F582-1844-4E42-BF3F-7C9A6126A1DC}"/>
          </ac:spMkLst>
        </pc:spChg>
        <pc:spChg chg="add mod">
          <ac:chgData name="Celso Vladimir Benavides Enriquez" userId="3caf4601-29a8-40da-9fbd-49ed120832e1" providerId="ADAL" clId="{937B3A97-731C-4803-82DE-CD2906AD2CD0}" dt="2021-05-28T03:30:46.722" v="3408" actId="207"/>
          <ac:spMkLst>
            <pc:docMk/>
            <pc:sldMk cId="67832068" sldId="312"/>
            <ac:spMk id="7" creationId="{8FAE0667-B264-4DF9-97F0-3810E5EF6EC3}"/>
          </ac:spMkLst>
        </pc:spChg>
        <pc:picChg chg="add mod">
          <ac:chgData name="Celso Vladimir Benavides Enriquez" userId="3caf4601-29a8-40da-9fbd-49ed120832e1" providerId="ADAL" clId="{937B3A97-731C-4803-82DE-CD2906AD2CD0}" dt="2021-05-28T03:30:14.658" v="3404" actId="1076"/>
          <ac:picMkLst>
            <pc:docMk/>
            <pc:sldMk cId="67832068" sldId="312"/>
            <ac:picMk id="4098" creationId="{A414D7F7-93D6-475A-872F-B927FCDE7554}"/>
          </ac:picMkLst>
        </pc:picChg>
        <pc:picChg chg="add mod">
          <ac:chgData name="Celso Vladimir Benavides Enriquez" userId="3caf4601-29a8-40da-9fbd-49ed120832e1" providerId="ADAL" clId="{937B3A97-731C-4803-82DE-CD2906AD2CD0}" dt="2021-05-28T03:30:10.307" v="3403" actId="1076"/>
          <ac:picMkLst>
            <pc:docMk/>
            <pc:sldMk cId="67832068" sldId="312"/>
            <ac:picMk id="4100" creationId="{A82E7EA7-6C93-43FA-ACF1-92C3BE96657E}"/>
          </ac:picMkLst>
        </pc:picChg>
      </pc:sldChg>
      <pc:sldChg chg="addSp delSp modSp new mod">
        <pc:chgData name="Celso Vladimir Benavides Enriquez" userId="3caf4601-29a8-40da-9fbd-49ed120832e1" providerId="ADAL" clId="{937B3A97-731C-4803-82DE-CD2906AD2CD0}" dt="2021-05-28T04:09:34.722" v="3459" actId="1076"/>
        <pc:sldMkLst>
          <pc:docMk/>
          <pc:sldMk cId="3596620466" sldId="313"/>
        </pc:sldMkLst>
        <pc:spChg chg="mod">
          <ac:chgData name="Celso Vladimir Benavides Enriquez" userId="3caf4601-29a8-40da-9fbd-49ed120832e1" providerId="ADAL" clId="{937B3A97-731C-4803-82DE-CD2906AD2CD0}" dt="2021-05-28T03:37:46.501" v="3412" actId="27636"/>
          <ac:spMkLst>
            <pc:docMk/>
            <pc:sldMk cId="3596620466" sldId="313"/>
            <ac:spMk id="2" creationId="{A5563AC8-EE58-4B2D-BB42-9B92B1B86665}"/>
          </ac:spMkLst>
        </pc:spChg>
        <pc:spChg chg="mod">
          <ac:chgData name="Celso Vladimir Benavides Enriquez" userId="3caf4601-29a8-40da-9fbd-49ed120832e1" providerId="ADAL" clId="{937B3A97-731C-4803-82DE-CD2906AD2CD0}" dt="2021-05-28T03:37:54.199" v="3415" actId="27636"/>
          <ac:spMkLst>
            <pc:docMk/>
            <pc:sldMk cId="3596620466" sldId="313"/>
            <ac:spMk id="3" creationId="{DD7A1592-02C1-4173-838C-435A58EE0866}"/>
          </ac:spMkLst>
        </pc:spChg>
        <pc:spChg chg="add mod">
          <ac:chgData name="Celso Vladimir Benavides Enriquez" userId="3caf4601-29a8-40da-9fbd-49ed120832e1" providerId="ADAL" clId="{937B3A97-731C-4803-82DE-CD2906AD2CD0}" dt="2021-05-28T04:05:59.260" v="3444" actId="207"/>
          <ac:spMkLst>
            <pc:docMk/>
            <pc:sldMk cId="3596620466" sldId="313"/>
            <ac:spMk id="4" creationId="{B8401ACF-A20D-4918-BE22-60D0DC1C1E67}"/>
          </ac:spMkLst>
        </pc:spChg>
        <pc:spChg chg="add mod">
          <ac:chgData name="Celso Vladimir Benavides Enriquez" userId="3caf4601-29a8-40da-9fbd-49ed120832e1" providerId="ADAL" clId="{937B3A97-731C-4803-82DE-CD2906AD2CD0}" dt="2021-05-28T04:06:05.600" v="3445" actId="207"/>
          <ac:spMkLst>
            <pc:docMk/>
            <pc:sldMk cId="3596620466" sldId="313"/>
            <ac:spMk id="5" creationId="{ED2F8350-4FDD-4D9F-B4C9-06ED3C704415}"/>
          </ac:spMkLst>
        </pc:spChg>
        <pc:spChg chg="add mod">
          <ac:chgData name="Celso Vladimir Benavides Enriquez" userId="3caf4601-29a8-40da-9fbd-49ed120832e1" providerId="ADAL" clId="{937B3A97-731C-4803-82DE-CD2906AD2CD0}" dt="2021-05-28T04:06:08.756" v="3446" actId="207"/>
          <ac:spMkLst>
            <pc:docMk/>
            <pc:sldMk cId="3596620466" sldId="313"/>
            <ac:spMk id="6" creationId="{6E420061-9FCD-462C-8A4F-7C4CF2AA84D5}"/>
          </ac:spMkLst>
        </pc:spChg>
        <pc:spChg chg="add mod">
          <ac:chgData name="Celso Vladimir Benavides Enriquez" userId="3caf4601-29a8-40da-9fbd-49ed120832e1" providerId="ADAL" clId="{937B3A97-731C-4803-82DE-CD2906AD2CD0}" dt="2021-05-28T04:09:30.873" v="3458" actId="1076"/>
          <ac:spMkLst>
            <pc:docMk/>
            <pc:sldMk cId="3596620466" sldId="313"/>
            <ac:spMk id="7" creationId="{6E144312-73C7-4AD2-BD9C-C859202EB3E0}"/>
          </ac:spMkLst>
        </pc:spChg>
        <pc:picChg chg="add del mod">
          <ac:chgData name="Celso Vladimir Benavides Enriquez" userId="3caf4601-29a8-40da-9fbd-49ed120832e1" providerId="ADAL" clId="{937B3A97-731C-4803-82DE-CD2906AD2CD0}" dt="2021-05-28T04:09:34.722" v="3459" actId="1076"/>
          <ac:picMkLst>
            <pc:docMk/>
            <pc:sldMk cId="3596620466" sldId="313"/>
            <ac:picMk id="5122" creationId="{5480AB8C-7FAD-4C8A-ACC5-45D6B4B7E723}"/>
          </ac:picMkLst>
        </pc:picChg>
      </pc:sldChg>
    </pc:docChg>
  </pc:docChgLst>
  <pc:docChgLst>
    <pc:chgData clId="Web-{4FD496AE-CD5B-A1DD-0067-426DE75DC2AF}"/>
    <pc:docChg chg="modSld">
      <pc:chgData name="" userId="" providerId="" clId="Web-{4FD496AE-CD5B-A1DD-0067-426DE75DC2AF}" dt="2022-11-07T03:22:22.987" v="0" actId="1076"/>
      <pc:docMkLst>
        <pc:docMk/>
      </pc:docMkLst>
      <pc:sldChg chg="modSp">
        <pc:chgData name="" userId="" providerId="" clId="Web-{4FD496AE-CD5B-A1DD-0067-426DE75DC2AF}" dt="2022-11-07T03:22:22.987" v="0" actId="1076"/>
        <pc:sldMkLst>
          <pc:docMk/>
          <pc:sldMk cId="3011055301" sldId="295"/>
        </pc:sldMkLst>
        <pc:spChg chg="mod">
          <ac:chgData name="" userId="" providerId="" clId="Web-{4FD496AE-CD5B-A1DD-0067-426DE75DC2AF}" dt="2022-11-07T03:22:22.987" v="0" actId="1076"/>
          <ac:spMkLst>
            <pc:docMk/>
            <pc:sldMk cId="3011055301" sldId="295"/>
            <ac:spMk id="4" creationId="{91AAF2B3-0DCD-16C4-D787-0F3F2B097B48}"/>
          </ac:spMkLst>
        </pc:spChg>
      </pc:sldChg>
    </pc:docChg>
  </pc:docChgLst>
  <pc:docChgLst>
    <pc:chgData clId="Web-{512B582F-0EBE-5A5F-17FD-F60516E2FB15}"/>
    <pc:docChg chg="modSld">
      <pc:chgData name="" userId="" providerId="" clId="Web-{512B582F-0EBE-5A5F-17FD-F60516E2FB15}" dt="2022-04-27T00:25:29.804" v="0"/>
      <pc:docMkLst>
        <pc:docMk/>
      </pc:docMkLst>
      <pc:sldChg chg="addSp">
        <pc:chgData name="" userId="" providerId="" clId="Web-{512B582F-0EBE-5A5F-17FD-F60516E2FB15}" dt="2022-04-27T00:25:29.804" v="0"/>
        <pc:sldMkLst>
          <pc:docMk/>
          <pc:sldMk cId="3011055301" sldId="295"/>
        </pc:sldMkLst>
        <pc:spChg chg="add">
          <ac:chgData name="" userId="" providerId="" clId="Web-{512B582F-0EBE-5A5F-17FD-F60516E2FB15}" dt="2022-04-27T00:25:29.804" v="0"/>
          <ac:spMkLst>
            <pc:docMk/>
            <pc:sldMk cId="3011055301" sldId="295"/>
            <ac:spMk id="4" creationId="{91AAF2B3-0DCD-16C4-D787-0F3F2B097B48}"/>
          </ac:spMkLst>
        </pc:spChg>
      </pc:sldChg>
    </pc:docChg>
  </pc:docChgLst>
  <pc:docChgLst>
    <pc:chgData name="Celso Vladimir Benavides Enriquez" userId="S::cbenavides@unach.edu.ec::3caf4601-29a8-40da-9fbd-49ed120832e1" providerId="AD" clId="Web-{4FD496AE-CD5B-A1DD-0067-426DE75DC2AF}"/>
    <pc:docChg chg="modSld">
      <pc:chgData name="Celso Vladimir Benavides Enriquez" userId="S::cbenavides@unach.edu.ec::3caf4601-29a8-40da-9fbd-49ed120832e1" providerId="AD" clId="Web-{4FD496AE-CD5B-A1DD-0067-426DE75DC2AF}" dt="2022-11-07T03:30:58.642" v="8" actId="20577"/>
      <pc:docMkLst>
        <pc:docMk/>
      </pc:docMkLst>
      <pc:sldChg chg="modSp">
        <pc:chgData name="Celso Vladimir Benavides Enriquez" userId="S::cbenavides@unach.edu.ec::3caf4601-29a8-40da-9fbd-49ed120832e1" providerId="AD" clId="Web-{4FD496AE-CD5B-A1DD-0067-426DE75DC2AF}" dt="2022-11-07T03:30:58.642" v="8" actId="20577"/>
        <pc:sldMkLst>
          <pc:docMk/>
          <pc:sldMk cId="1050485865" sldId="262"/>
        </pc:sldMkLst>
        <pc:spChg chg="mod">
          <ac:chgData name="Celso Vladimir Benavides Enriquez" userId="S::cbenavides@unach.edu.ec::3caf4601-29a8-40da-9fbd-49ed120832e1" providerId="AD" clId="Web-{4FD496AE-CD5B-A1DD-0067-426DE75DC2AF}" dt="2022-11-07T03:30:58.642" v="8" actId="20577"/>
          <ac:spMkLst>
            <pc:docMk/>
            <pc:sldMk cId="1050485865" sldId="262"/>
            <ac:spMk id="2" creationId="{4F83B95C-CD7F-489F-97A3-DBA7AA22EB4E}"/>
          </ac:spMkLst>
        </pc:spChg>
      </pc:sldChg>
      <pc:sldChg chg="modSp">
        <pc:chgData name="Celso Vladimir Benavides Enriquez" userId="S::cbenavides@unach.edu.ec::3caf4601-29a8-40da-9fbd-49ed120832e1" providerId="AD" clId="Web-{4FD496AE-CD5B-A1DD-0067-426DE75DC2AF}" dt="2022-11-07T03:23:20.160" v="6" actId="20577"/>
        <pc:sldMkLst>
          <pc:docMk/>
          <pc:sldMk cId="3011055301" sldId="295"/>
        </pc:sldMkLst>
        <pc:spChg chg="mod">
          <ac:chgData name="Celso Vladimir Benavides Enriquez" userId="S::cbenavides@unach.edu.ec::3caf4601-29a8-40da-9fbd-49ed120832e1" providerId="AD" clId="Web-{4FD496AE-CD5B-A1DD-0067-426DE75DC2AF}" dt="2022-11-07T03:23:20.160" v="6" actId="20577"/>
          <ac:spMkLst>
            <pc:docMk/>
            <pc:sldMk cId="3011055301" sldId="295"/>
            <ac:spMk id="2" creationId="{16B49456-CF03-40D2-B168-0F51A3643C97}"/>
          </ac:spMkLst>
        </pc:spChg>
      </pc:sldChg>
    </pc:docChg>
  </pc:docChgLst>
  <pc:docChgLst>
    <pc:chgData name="Celso Vladimir Benavides Enriquez" userId="S::cbenavides@unach.edu.ec::3caf4601-29a8-40da-9fbd-49ed120832e1" providerId="AD" clId="Web-{FA20DFBA-7228-2829-16AB-96A338096576}"/>
    <pc:docChg chg="modSld">
      <pc:chgData name="Celso Vladimir Benavides Enriquez" userId="S::cbenavides@unach.edu.ec::3caf4601-29a8-40da-9fbd-49ed120832e1" providerId="AD" clId="Web-{FA20DFBA-7228-2829-16AB-96A338096576}" dt="2022-11-01T23:55:58.039" v="3" actId="1076"/>
      <pc:docMkLst>
        <pc:docMk/>
      </pc:docMkLst>
      <pc:sldChg chg="modSp">
        <pc:chgData name="Celso Vladimir Benavides Enriquez" userId="S::cbenavides@unach.edu.ec::3caf4601-29a8-40da-9fbd-49ed120832e1" providerId="AD" clId="Web-{FA20DFBA-7228-2829-16AB-96A338096576}" dt="2022-11-01T23:55:58.039" v="3" actId="1076"/>
        <pc:sldMkLst>
          <pc:docMk/>
          <pc:sldMk cId="3437948872" sldId="288"/>
        </pc:sldMkLst>
        <pc:spChg chg="mod">
          <ac:chgData name="Celso Vladimir Benavides Enriquez" userId="S::cbenavides@unach.edu.ec::3caf4601-29a8-40da-9fbd-49ed120832e1" providerId="AD" clId="Web-{FA20DFBA-7228-2829-16AB-96A338096576}" dt="2022-11-01T23:55:58.039" v="3" actId="1076"/>
          <ac:spMkLst>
            <pc:docMk/>
            <pc:sldMk cId="3437948872" sldId="288"/>
            <ac:spMk id="6" creationId="{08645C14-9823-4F54-8749-72037D786157}"/>
          </ac:spMkLst>
        </pc:spChg>
        <pc:picChg chg="mod">
          <ac:chgData name="Celso Vladimir Benavides Enriquez" userId="S::cbenavides@unach.edu.ec::3caf4601-29a8-40da-9fbd-49ed120832e1" providerId="AD" clId="Web-{FA20DFBA-7228-2829-16AB-96A338096576}" dt="2022-11-01T23:55:48.867" v="2" actId="1076"/>
          <ac:picMkLst>
            <pc:docMk/>
            <pc:sldMk cId="3437948872" sldId="288"/>
            <ac:picMk id="5" creationId="{F04D9CAA-6CC6-425C-8EA8-2875846963B6}"/>
          </ac:picMkLst>
        </pc:picChg>
      </pc:sldChg>
    </pc:docChg>
  </pc:docChgLst>
  <pc:docChgLst>
    <pc:chgData name="Celso Vladimir Benavides Enriquez" userId="S::cbenavides@unach.edu.ec::3caf4601-29a8-40da-9fbd-49ed120832e1" providerId="AD" clId="Web-{51FE209A-665D-22F9-C368-3922FDCE55A6}"/>
    <pc:docChg chg="addSld delSld modSld">
      <pc:chgData name="Celso Vladimir Benavides Enriquez" userId="S::cbenavides@unach.edu.ec::3caf4601-29a8-40da-9fbd-49ed120832e1" providerId="AD" clId="Web-{51FE209A-665D-22F9-C368-3922FDCE55A6}" dt="2021-10-26T14:45:25.949" v="138"/>
      <pc:docMkLst>
        <pc:docMk/>
      </pc:docMkLst>
      <pc:sldChg chg="modSp">
        <pc:chgData name="Celso Vladimir Benavides Enriquez" userId="S::cbenavides@unach.edu.ec::3caf4601-29a8-40da-9fbd-49ed120832e1" providerId="AD" clId="Web-{51FE209A-665D-22F9-C368-3922FDCE55A6}" dt="2021-10-26T14:03:15.938" v="7" actId="20577"/>
        <pc:sldMkLst>
          <pc:docMk/>
          <pc:sldMk cId="4099054296" sldId="257"/>
        </pc:sldMkLst>
        <pc:spChg chg="mod">
          <ac:chgData name="Celso Vladimir Benavides Enriquez" userId="S::cbenavides@unach.edu.ec::3caf4601-29a8-40da-9fbd-49ed120832e1" providerId="AD" clId="Web-{51FE209A-665D-22F9-C368-3922FDCE55A6}" dt="2021-10-26T14:03:15.938" v="7" actId="20577"/>
          <ac:spMkLst>
            <pc:docMk/>
            <pc:sldMk cId="4099054296" sldId="257"/>
            <ac:spMk id="4" creationId="{07BD383A-4981-487E-8FC7-1CAB13D00581}"/>
          </ac:spMkLst>
        </pc:spChg>
      </pc:sldChg>
      <pc:sldChg chg="addSp delSp modSp del delAnim">
        <pc:chgData name="Celso Vladimir Benavides Enriquez" userId="S::cbenavides@unach.edu.ec::3caf4601-29a8-40da-9fbd-49ed120832e1" providerId="AD" clId="Web-{51FE209A-665D-22F9-C368-3922FDCE55A6}" dt="2021-10-26T14:32:18.386" v="62"/>
        <pc:sldMkLst>
          <pc:docMk/>
          <pc:sldMk cId="1681921535" sldId="261"/>
        </pc:sldMkLst>
        <pc:spChg chg="mod">
          <ac:chgData name="Celso Vladimir Benavides Enriquez" userId="S::cbenavides@unach.edu.ec::3caf4601-29a8-40da-9fbd-49ed120832e1" providerId="AD" clId="Web-{51FE209A-665D-22F9-C368-3922FDCE55A6}" dt="2021-10-26T14:29:42.955" v="36" actId="20577"/>
          <ac:spMkLst>
            <pc:docMk/>
            <pc:sldMk cId="1681921535" sldId="261"/>
            <ac:spMk id="2" creationId="{9342E3DC-00DD-4D80-88CD-0C845D85B9A0}"/>
          </ac:spMkLst>
        </pc:spChg>
        <pc:spChg chg="mod">
          <ac:chgData name="Celso Vladimir Benavides Enriquez" userId="S::cbenavides@unach.edu.ec::3caf4601-29a8-40da-9fbd-49ed120832e1" providerId="AD" clId="Web-{51FE209A-665D-22F9-C368-3922FDCE55A6}" dt="2021-10-26T14:30:46.537" v="45" actId="20577"/>
          <ac:spMkLst>
            <pc:docMk/>
            <pc:sldMk cId="1681921535" sldId="261"/>
            <ac:spMk id="4" creationId="{9BCC420D-EF83-4839-84D9-EA13FE36C595}"/>
          </ac:spMkLst>
        </pc:spChg>
        <pc:spChg chg="add mod">
          <ac:chgData name="Celso Vladimir Benavides Enriquez" userId="S::cbenavides@unach.edu.ec::3caf4601-29a8-40da-9fbd-49ed120832e1" providerId="AD" clId="Web-{51FE209A-665D-22F9-C368-3922FDCE55A6}" dt="2021-10-26T14:30:35.083" v="43" actId="1076"/>
          <ac:spMkLst>
            <pc:docMk/>
            <pc:sldMk cId="1681921535" sldId="261"/>
            <ac:spMk id="5" creationId="{199F54F7-5252-4631-A350-84DBEE32C6CB}"/>
          </ac:spMkLst>
        </pc:spChg>
        <pc:picChg chg="del mod">
          <ac:chgData name="Celso Vladimir Benavides Enriquez" userId="S::cbenavides@unach.edu.ec::3caf4601-29a8-40da-9fbd-49ed120832e1" providerId="AD" clId="Web-{51FE209A-665D-22F9-C368-3922FDCE55A6}" dt="2021-10-26T14:30:09.425" v="40"/>
          <ac:picMkLst>
            <pc:docMk/>
            <pc:sldMk cId="1681921535" sldId="261"/>
            <ac:picMk id="3074" creationId="{5C4055BD-8134-4D05-AFA2-CD400BB19C23}"/>
          </ac:picMkLst>
        </pc:picChg>
        <pc:picChg chg="del mod">
          <ac:chgData name="Celso Vladimir Benavides Enriquez" userId="S::cbenavides@unach.edu.ec::3caf4601-29a8-40da-9fbd-49ed120832e1" providerId="AD" clId="Web-{51FE209A-665D-22F9-C368-3922FDCE55A6}" dt="2021-10-26T14:29:58.612" v="38"/>
          <ac:picMkLst>
            <pc:docMk/>
            <pc:sldMk cId="1681921535" sldId="261"/>
            <ac:picMk id="3076" creationId="{62D40A9F-8ABD-4318-A193-AAB29069A799}"/>
          </ac:picMkLst>
        </pc:picChg>
      </pc:sldChg>
      <pc:sldChg chg="addSp modSp mod setBg">
        <pc:chgData name="Celso Vladimir Benavides Enriquez" userId="S::cbenavides@unach.edu.ec::3caf4601-29a8-40da-9fbd-49ed120832e1" providerId="AD" clId="Web-{51FE209A-665D-22F9-C368-3922FDCE55A6}" dt="2021-10-26T14:33:04.646" v="69" actId="14100"/>
        <pc:sldMkLst>
          <pc:docMk/>
          <pc:sldMk cId="1050485865" sldId="262"/>
        </pc:sldMkLst>
        <pc:spChg chg="mod">
          <ac:chgData name="Celso Vladimir Benavides Enriquez" userId="S::cbenavides@unach.edu.ec::3caf4601-29a8-40da-9fbd-49ed120832e1" providerId="AD" clId="Web-{51FE209A-665D-22F9-C368-3922FDCE55A6}" dt="2021-10-26T14:32:53.521" v="64" actId="20577"/>
          <ac:spMkLst>
            <pc:docMk/>
            <pc:sldMk cId="1050485865" sldId="262"/>
            <ac:spMk id="2" creationId="{4F83B95C-CD7F-489F-97A3-DBA7AA22EB4E}"/>
          </ac:spMkLst>
        </pc:spChg>
        <pc:spChg chg="mod">
          <ac:chgData name="Celso Vladimir Benavides Enriquez" userId="S::cbenavides@unach.edu.ec::3caf4601-29a8-40da-9fbd-49ed120832e1" providerId="AD" clId="Web-{51FE209A-665D-22F9-C368-3922FDCE55A6}" dt="2021-10-26T14:33:04.646" v="69" actId="14100"/>
          <ac:spMkLst>
            <pc:docMk/>
            <pc:sldMk cId="1050485865" sldId="262"/>
            <ac:spMk id="3" creationId="{EA7A1DB4-C7FA-4E44-ABD5-91F60FDB4C85}"/>
          </ac:spMkLst>
        </pc:spChg>
        <pc:spChg chg="add">
          <ac:chgData name="Celso Vladimir Benavides Enriquez" userId="S::cbenavides@unach.edu.ec::3caf4601-29a8-40da-9fbd-49ed120832e1" providerId="AD" clId="Web-{51FE209A-665D-22F9-C368-3922FDCE55A6}" dt="2021-10-26T14:32:28.527" v="63"/>
          <ac:spMkLst>
            <pc:docMk/>
            <pc:sldMk cId="1050485865" sldId="262"/>
            <ac:spMk id="8" creationId="{6BFC9644-673A-459F-B3C5-9310A4E50E3B}"/>
          </ac:spMkLst>
        </pc:spChg>
        <pc:spChg chg="add">
          <ac:chgData name="Celso Vladimir Benavides Enriquez" userId="S::cbenavides@unach.edu.ec::3caf4601-29a8-40da-9fbd-49ed120832e1" providerId="AD" clId="Web-{51FE209A-665D-22F9-C368-3922FDCE55A6}" dt="2021-10-26T14:32:28.527" v="63"/>
          <ac:spMkLst>
            <pc:docMk/>
            <pc:sldMk cId="1050485865" sldId="262"/>
            <ac:spMk id="39" creationId="{7D1C411D-0818-4640-8657-2AF78250C802}"/>
          </ac:spMkLst>
        </pc:spChg>
        <pc:grpChg chg="add">
          <ac:chgData name="Celso Vladimir Benavides Enriquez" userId="S::cbenavides@unach.edu.ec::3caf4601-29a8-40da-9fbd-49ed120832e1" providerId="AD" clId="Web-{51FE209A-665D-22F9-C368-3922FDCE55A6}" dt="2021-10-26T14:32:28.527" v="63"/>
          <ac:grpSpMkLst>
            <pc:docMk/>
            <pc:sldMk cId="1050485865" sldId="262"/>
            <ac:grpSpMk id="10" creationId="{4ADB9295-9645-4BF2-ADFD-75800B7FAD06}"/>
          </ac:grpSpMkLst>
        </pc:grpChg>
      </pc:sldChg>
      <pc:sldChg chg="delSp modSp del delAnim">
        <pc:chgData name="Celso Vladimir Benavides Enriquez" userId="S::cbenavides@unach.edu.ec::3caf4601-29a8-40da-9fbd-49ed120832e1" providerId="AD" clId="Web-{51FE209A-665D-22F9-C368-3922FDCE55A6}" dt="2021-10-26T14:35:41.447" v="98"/>
        <pc:sldMkLst>
          <pc:docMk/>
          <pc:sldMk cId="1087484907" sldId="263"/>
        </pc:sldMkLst>
        <pc:spChg chg="mod">
          <ac:chgData name="Celso Vladimir Benavides Enriquez" userId="S::cbenavides@unach.edu.ec::3caf4601-29a8-40da-9fbd-49ed120832e1" providerId="AD" clId="Web-{51FE209A-665D-22F9-C368-3922FDCE55A6}" dt="2021-10-26T14:33:52.601" v="71" actId="20577"/>
          <ac:spMkLst>
            <pc:docMk/>
            <pc:sldMk cId="1087484907" sldId="263"/>
            <ac:spMk id="2" creationId="{918F735E-E3CA-4521-A43B-20C60E9DDA28}"/>
          </ac:spMkLst>
        </pc:spChg>
        <pc:spChg chg="mod">
          <ac:chgData name="Celso Vladimir Benavides Enriquez" userId="S::cbenavides@unach.edu.ec::3caf4601-29a8-40da-9fbd-49ed120832e1" providerId="AD" clId="Web-{51FE209A-665D-22F9-C368-3922FDCE55A6}" dt="2021-10-26T14:34:28.211" v="83" actId="20577"/>
          <ac:spMkLst>
            <pc:docMk/>
            <pc:sldMk cId="1087484907" sldId="263"/>
            <ac:spMk id="3" creationId="{0303DA12-09E0-4ACE-BD7A-DD61E9C90D0B}"/>
          </ac:spMkLst>
        </pc:spChg>
        <pc:picChg chg="del">
          <ac:chgData name="Celso Vladimir Benavides Enriquez" userId="S::cbenavides@unach.edu.ec::3caf4601-29a8-40da-9fbd-49ed120832e1" providerId="AD" clId="Web-{51FE209A-665D-22F9-C368-3922FDCE55A6}" dt="2021-10-26T14:34:08.460" v="76"/>
          <ac:picMkLst>
            <pc:docMk/>
            <pc:sldMk cId="1087484907" sldId="263"/>
            <ac:picMk id="4102" creationId="{7D279159-859A-4F8C-8264-D2332B9ABC4D}"/>
          </ac:picMkLst>
        </pc:picChg>
        <pc:picChg chg="del">
          <ac:chgData name="Celso Vladimir Benavides Enriquez" userId="S::cbenavides@unach.edu.ec::3caf4601-29a8-40da-9fbd-49ed120832e1" providerId="AD" clId="Web-{51FE209A-665D-22F9-C368-3922FDCE55A6}" dt="2021-10-26T14:34:08.460" v="75"/>
          <ac:picMkLst>
            <pc:docMk/>
            <pc:sldMk cId="1087484907" sldId="263"/>
            <ac:picMk id="4104" creationId="{2CEF69E2-CA5F-4066-BAB7-FDF1AA063D7F}"/>
          </ac:picMkLst>
        </pc:picChg>
        <pc:picChg chg="del">
          <ac:chgData name="Celso Vladimir Benavides Enriquez" userId="S::cbenavides@unach.edu.ec::3caf4601-29a8-40da-9fbd-49ed120832e1" providerId="AD" clId="Web-{51FE209A-665D-22F9-C368-3922FDCE55A6}" dt="2021-10-26T14:34:08.460" v="74"/>
          <ac:picMkLst>
            <pc:docMk/>
            <pc:sldMk cId="1087484907" sldId="263"/>
            <ac:picMk id="4106" creationId="{1FD1B54A-C996-4237-9FEA-18C8B9277811}"/>
          </ac:picMkLst>
        </pc:picChg>
        <pc:picChg chg="del">
          <ac:chgData name="Celso Vladimir Benavides Enriquez" userId="S::cbenavides@unach.edu.ec::3caf4601-29a8-40da-9fbd-49ed120832e1" providerId="AD" clId="Web-{51FE209A-665D-22F9-C368-3922FDCE55A6}" dt="2021-10-26T14:34:08.445" v="73"/>
          <ac:picMkLst>
            <pc:docMk/>
            <pc:sldMk cId="1087484907" sldId="263"/>
            <ac:picMk id="4108" creationId="{242B5A3C-9CF6-48E4-B745-2DFC295A090B}"/>
          </ac:picMkLst>
        </pc:picChg>
      </pc:sldChg>
      <pc:sldChg chg="modSp">
        <pc:chgData name="Celso Vladimir Benavides Enriquez" userId="S::cbenavides@unach.edu.ec::3caf4601-29a8-40da-9fbd-49ed120832e1" providerId="AD" clId="Web-{51FE209A-665D-22F9-C368-3922FDCE55A6}" dt="2021-10-26T14:36:15.761" v="105" actId="14100"/>
        <pc:sldMkLst>
          <pc:docMk/>
          <pc:sldMk cId="3751361263" sldId="264"/>
        </pc:sldMkLst>
        <pc:spChg chg="mod">
          <ac:chgData name="Celso Vladimir Benavides Enriquez" userId="S::cbenavides@unach.edu.ec::3caf4601-29a8-40da-9fbd-49ed120832e1" providerId="AD" clId="Web-{51FE209A-665D-22F9-C368-3922FDCE55A6}" dt="2021-10-26T14:36:02.745" v="101" actId="1076"/>
          <ac:spMkLst>
            <pc:docMk/>
            <pc:sldMk cId="3751361263" sldId="264"/>
            <ac:spMk id="2" creationId="{9752A0EE-DCA0-4BDF-B6B8-807CBD48BBF7}"/>
          </ac:spMkLst>
        </pc:spChg>
        <pc:picChg chg="mod">
          <ac:chgData name="Celso Vladimir Benavides Enriquez" userId="S::cbenavides@unach.edu.ec::3caf4601-29a8-40da-9fbd-49ed120832e1" providerId="AD" clId="Web-{51FE209A-665D-22F9-C368-3922FDCE55A6}" dt="2021-10-26T14:36:15.761" v="105" actId="14100"/>
          <ac:picMkLst>
            <pc:docMk/>
            <pc:sldMk cId="3751361263" sldId="264"/>
            <ac:picMk id="4" creationId="{3987F2BE-E5EE-4AAE-9FAA-4030C7588633}"/>
          </ac:picMkLst>
        </pc:picChg>
      </pc:sldChg>
      <pc:sldChg chg="addSp delSp modSp del mod setBg delAnim">
        <pc:chgData name="Celso Vladimir Benavides Enriquez" userId="S::cbenavides@unach.edu.ec::3caf4601-29a8-40da-9fbd-49ed120832e1" providerId="AD" clId="Web-{51FE209A-665D-22F9-C368-3922FDCE55A6}" dt="2021-10-26T14:40:45.112" v="137"/>
        <pc:sldMkLst>
          <pc:docMk/>
          <pc:sldMk cId="2296486896" sldId="278"/>
        </pc:sldMkLst>
        <pc:spChg chg="mod">
          <ac:chgData name="Celso Vladimir Benavides Enriquez" userId="S::cbenavides@unach.edu.ec::3caf4601-29a8-40da-9fbd-49ed120832e1" providerId="AD" clId="Web-{51FE209A-665D-22F9-C368-3922FDCE55A6}" dt="2021-10-26T14:28:31.044" v="27"/>
          <ac:spMkLst>
            <pc:docMk/>
            <pc:sldMk cId="2296486896" sldId="278"/>
            <ac:spMk id="2" creationId="{686E3EF4-CA91-422C-895A-6F6D18FDF5BC}"/>
          </ac:spMkLst>
        </pc:spChg>
        <pc:spChg chg="del">
          <ac:chgData name="Celso Vladimir Benavides Enriquez" userId="S::cbenavides@unach.edu.ec::3caf4601-29a8-40da-9fbd-49ed120832e1" providerId="AD" clId="Web-{51FE209A-665D-22F9-C368-3922FDCE55A6}" dt="2021-10-26T14:28:03.449" v="24"/>
          <ac:spMkLst>
            <pc:docMk/>
            <pc:sldMk cId="2296486896" sldId="278"/>
            <ac:spMk id="3" creationId="{B4B321AD-DDC5-484E-B92F-6E8189AD5700}"/>
          </ac:spMkLst>
        </pc:spChg>
        <pc:spChg chg="add del">
          <ac:chgData name="Celso Vladimir Benavides Enriquez" userId="S::cbenavides@unach.edu.ec::3caf4601-29a8-40da-9fbd-49ed120832e1" providerId="AD" clId="Web-{51FE209A-665D-22F9-C368-3922FDCE55A6}" dt="2021-10-26T14:28:24.325" v="26"/>
          <ac:spMkLst>
            <pc:docMk/>
            <pc:sldMk cId="2296486896" sldId="278"/>
            <ac:spMk id="8" creationId="{B025A7D0-F48B-4C57-8D67-D3EA9B5D0B80}"/>
          </ac:spMkLst>
        </pc:spChg>
        <pc:spChg chg="add">
          <ac:chgData name="Celso Vladimir Benavides Enriquez" userId="S::cbenavides@unach.edu.ec::3caf4601-29a8-40da-9fbd-49ed120832e1" providerId="AD" clId="Web-{51FE209A-665D-22F9-C368-3922FDCE55A6}" dt="2021-10-26T14:28:31.044" v="27"/>
          <ac:spMkLst>
            <pc:docMk/>
            <pc:sldMk cId="2296486896" sldId="278"/>
            <ac:spMk id="132" creationId="{0B142C9E-13D9-46C1-A50C-04BE8DA188C9}"/>
          </ac:spMkLst>
        </pc:spChg>
        <pc:grpChg chg="add del">
          <ac:chgData name="Celso Vladimir Benavides Enriquez" userId="S::cbenavides@unach.edu.ec::3caf4601-29a8-40da-9fbd-49ed120832e1" providerId="AD" clId="Web-{51FE209A-665D-22F9-C368-3922FDCE55A6}" dt="2021-10-26T14:28:31.044" v="27"/>
          <ac:grpSpMkLst>
            <pc:docMk/>
            <pc:sldMk cId="2296486896" sldId="278"/>
            <ac:grpSpMk id="11" creationId="{BCBD3BA8-D862-41F2-82F3-2136115A2C01}"/>
          </ac:grpSpMkLst>
        </pc:grpChg>
        <pc:grpChg chg="add del">
          <ac:chgData name="Celso Vladimir Benavides Enriquez" userId="S::cbenavides@unach.edu.ec::3caf4601-29a8-40da-9fbd-49ed120832e1" providerId="AD" clId="Web-{51FE209A-665D-22F9-C368-3922FDCE55A6}" dt="2021-10-26T14:28:31.044" v="27"/>
          <ac:grpSpMkLst>
            <pc:docMk/>
            <pc:sldMk cId="2296486896" sldId="278"/>
            <ac:grpSpMk id="15" creationId="{FD8C238E-3ADA-474B-A38B-980691902A7B}"/>
          </ac:grpSpMkLst>
        </pc:grpChg>
        <pc:grpChg chg="add">
          <ac:chgData name="Celso Vladimir Benavides Enriquez" userId="S::cbenavides@unach.edu.ec::3caf4601-29a8-40da-9fbd-49ed120832e1" providerId="AD" clId="Web-{51FE209A-665D-22F9-C368-3922FDCE55A6}" dt="2021-10-26T14:28:31.044" v="27"/>
          <ac:grpSpMkLst>
            <pc:docMk/>
            <pc:sldMk cId="2296486896" sldId="278"/>
            <ac:grpSpMk id="76" creationId="{C320E816-B393-45A7-B72E-0E7957C1F57D}"/>
          </ac:grpSpMkLst>
        </pc:grpChg>
        <pc:picChg chg="add mod ord">
          <ac:chgData name="Celso Vladimir Benavides Enriquez" userId="S::cbenavides@unach.edu.ec::3caf4601-29a8-40da-9fbd-49ed120832e1" providerId="AD" clId="Web-{51FE209A-665D-22F9-C368-3922FDCE55A6}" dt="2021-10-26T14:28:31.044" v="27"/>
          <ac:picMkLst>
            <pc:docMk/>
            <pc:sldMk cId="2296486896" sldId="278"/>
            <ac:picMk id="4" creationId="{3E1372CA-2E96-4AA4-AADE-9F5B164A5F0C}"/>
          </ac:picMkLst>
        </pc:picChg>
        <pc:picChg chg="add">
          <ac:chgData name="Celso Vladimir Benavides Enriquez" userId="S::cbenavides@unach.edu.ec::3caf4601-29a8-40da-9fbd-49ed120832e1" providerId="AD" clId="Web-{51FE209A-665D-22F9-C368-3922FDCE55A6}" dt="2021-10-26T14:28:31.044" v="27"/>
          <ac:picMkLst>
            <pc:docMk/>
            <pc:sldMk cId="2296486896" sldId="278"/>
            <ac:picMk id="74" creationId="{33D44672-E0E3-4674-950D-BD508BE4531E}"/>
          </ac:picMkLst>
        </pc:picChg>
        <pc:picChg chg="del">
          <ac:chgData name="Celso Vladimir Benavides Enriquez" userId="S::cbenavides@unach.edu.ec::3caf4601-29a8-40da-9fbd-49ed120832e1" providerId="AD" clId="Web-{51FE209A-665D-22F9-C368-3922FDCE55A6}" dt="2021-10-26T14:27:42.541" v="23"/>
          <ac:picMkLst>
            <pc:docMk/>
            <pc:sldMk cId="2296486896" sldId="278"/>
            <ac:picMk id="1026" creationId="{055AC873-06AB-4038-8FD4-5332CA55E7C2}"/>
          </ac:picMkLst>
        </pc:picChg>
      </pc:sldChg>
      <pc:sldChg chg="addSp delSp modSp delAnim">
        <pc:chgData name="Celso Vladimir Benavides Enriquez" userId="S::cbenavides@unach.edu.ec::3caf4601-29a8-40da-9fbd-49ed120832e1" providerId="AD" clId="Web-{51FE209A-665D-22F9-C368-3922FDCE55A6}" dt="2021-10-26T14:39:46.564" v="132" actId="1076"/>
        <pc:sldMkLst>
          <pc:docMk/>
          <pc:sldMk cId="1019121329" sldId="285"/>
        </pc:sldMkLst>
        <pc:spChg chg="mod">
          <ac:chgData name="Celso Vladimir Benavides Enriquez" userId="S::cbenavides@unach.edu.ec::3caf4601-29a8-40da-9fbd-49ed120832e1" providerId="AD" clId="Web-{51FE209A-665D-22F9-C368-3922FDCE55A6}" dt="2021-10-26T14:38:30.405" v="122" actId="1076"/>
          <ac:spMkLst>
            <pc:docMk/>
            <pc:sldMk cId="1019121329" sldId="285"/>
            <ac:spMk id="4" creationId="{F8FDBC85-EADB-438F-96DE-195064234BEF}"/>
          </ac:spMkLst>
        </pc:spChg>
        <pc:spChg chg="mod">
          <ac:chgData name="Celso Vladimir Benavides Enriquez" userId="S::cbenavides@unach.edu.ec::3caf4601-29a8-40da-9fbd-49ed120832e1" providerId="AD" clId="Web-{51FE209A-665D-22F9-C368-3922FDCE55A6}" dt="2021-10-26T14:38:41.515" v="126" actId="14100"/>
          <ac:spMkLst>
            <pc:docMk/>
            <pc:sldMk cId="1019121329" sldId="285"/>
            <ac:spMk id="5" creationId="{E6F432F6-4A31-490F-B888-AF3A1DD80DB3}"/>
          </ac:spMkLst>
        </pc:spChg>
        <pc:spChg chg="add del mod">
          <ac:chgData name="Celso Vladimir Benavides Enriquez" userId="S::cbenavides@unach.edu.ec::3caf4601-29a8-40da-9fbd-49ed120832e1" providerId="AD" clId="Web-{51FE209A-665D-22F9-C368-3922FDCE55A6}" dt="2021-10-26T14:38:03.686" v="115"/>
          <ac:spMkLst>
            <pc:docMk/>
            <pc:sldMk cId="1019121329" sldId="285"/>
            <ac:spMk id="7" creationId="{BBA6A958-BDAD-447C-944B-CC7069C001F8}"/>
          </ac:spMkLst>
        </pc:spChg>
        <pc:picChg chg="add mod ord">
          <ac:chgData name="Celso Vladimir Benavides Enriquez" userId="S::cbenavides@unach.edu.ec::3caf4601-29a8-40da-9fbd-49ed120832e1" providerId="AD" clId="Web-{51FE209A-665D-22F9-C368-3922FDCE55A6}" dt="2021-10-26T14:39:46.564" v="132" actId="1076"/>
          <ac:picMkLst>
            <pc:docMk/>
            <pc:sldMk cId="1019121329" sldId="285"/>
            <ac:picMk id="8" creationId="{69276649-0B27-4B5A-A06A-FE7DF3EF2034}"/>
          </ac:picMkLst>
        </pc:picChg>
        <pc:picChg chg="mod">
          <ac:chgData name="Celso Vladimir Benavides Enriquez" userId="S::cbenavides@unach.edu.ec::3caf4601-29a8-40da-9fbd-49ed120832e1" providerId="AD" clId="Web-{51FE209A-665D-22F9-C368-3922FDCE55A6}" dt="2021-10-26T14:38:39.078" v="125" actId="1076"/>
          <ac:picMkLst>
            <pc:docMk/>
            <pc:sldMk cId="1019121329" sldId="285"/>
            <ac:picMk id="2050" creationId="{B3277A24-B84C-4810-8319-76E5DB87DFF6}"/>
          </ac:picMkLst>
        </pc:picChg>
        <pc:picChg chg="del mod">
          <ac:chgData name="Celso Vladimir Benavides Enriquez" userId="S::cbenavides@unach.edu.ec::3caf4601-29a8-40da-9fbd-49ed120832e1" providerId="AD" clId="Web-{51FE209A-665D-22F9-C368-3922FDCE55A6}" dt="2021-10-26T14:37:57.998" v="114"/>
          <ac:picMkLst>
            <pc:docMk/>
            <pc:sldMk cId="1019121329" sldId="285"/>
            <ac:picMk id="2052" creationId="{AF4597C5-9489-49CB-A472-6075654A3240}"/>
          </ac:picMkLst>
        </pc:picChg>
      </pc:sldChg>
      <pc:sldChg chg="delSp modSp">
        <pc:chgData name="Celso Vladimir Benavides Enriquez" userId="S::cbenavides@unach.edu.ec::3caf4601-29a8-40da-9fbd-49ed120832e1" providerId="AD" clId="Web-{51FE209A-665D-22F9-C368-3922FDCE55A6}" dt="2021-10-26T14:40:19.080" v="136" actId="1076"/>
        <pc:sldMkLst>
          <pc:docMk/>
          <pc:sldMk cId="3222428143" sldId="286"/>
        </pc:sldMkLst>
        <pc:spChg chg="del">
          <ac:chgData name="Celso Vladimir Benavides Enriquez" userId="S::cbenavides@unach.edu.ec::3caf4601-29a8-40da-9fbd-49ed120832e1" providerId="AD" clId="Web-{51FE209A-665D-22F9-C368-3922FDCE55A6}" dt="2021-10-26T14:40:08.158" v="134"/>
          <ac:spMkLst>
            <pc:docMk/>
            <pc:sldMk cId="3222428143" sldId="286"/>
            <ac:spMk id="2" creationId="{39DED663-2437-4DE0-BF9B-D9180E2273F5}"/>
          </ac:spMkLst>
        </pc:spChg>
        <pc:spChg chg="del">
          <ac:chgData name="Celso Vladimir Benavides Enriquez" userId="S::cbenavides@unach.edu.ec::3caf4601-29a8-40da-9fbd-49ed120832e1" providerId="AD" clId="Web-{51FE209A-665D-22F9-C368-3922FDCE55A6}" dt="2021-10-26T14:40:13.549" v="135"/>
          <ac:spMkLst>
            <pc:docMk/>
            <pc:sldMk cId="3222428143" sldId="286"/>
            <ac:spMk id="3" creationId="{0F0D0D48-6147-49BE-928B-74625BD9C5B1}"/>
          </ac:spMkLst>
        </pc:spChg>
        <pc:spChg chg="mod">
          <ac:chgData name="Celso Vladimir Benavides Enriquez" userId="S::cbenavides@unach.edu.ec::3caf4601-29a8-40da-9fbd-49ed120832e1" providerId="AD" clId="Web-{51FE209A-665D-22F9-C368-3922FDCE55A6}" dt="2021-10-26T14:40:19.080" v="136" actId="1076"/>
          <ac:spMkLst>
            <pc:docMk/>
            <pc:sldMk cId="3222428143" sldId="286"/>
            <ac:spMk id="4" creationId="{292C1B92-3681-4CE7-8DC9-DE905775A150}"/>
          </ac:spMkLst>
        </pc:spChg>
        <pc:picChg chg="mod">
          <ac:chgData name="Celso Vladimir Benavides Enriquez" userId="S::cbenavides@unach.edu.ec::3caf4601-29a8-40da-9fbd-49ed120832e1" providerId="AD" clId="Web-{51FE209A-665D-22F9-C368-3922FDCE55A6}" dt="2021-10-26T14:40:04.158" v="133" actId="1076"/>
          <ac:picMkLst>
            <pc:docMk/>
            <pc:sldMk cId="3222428143" sldId="286"/>
            <ac:picMk id="3074" creationId="{66EB28E3-2FCA-4034-B1CB-709D1FAE5749}"/>
          </ac:picMkLst>
        </pc:picChg>
      </pc:sldChg>
      <pc:sldChg chg="modSp">
        <pc:chgData name="Celso Vladimir Benavides Enriquez" userId="S::cbenavides@unach.edu.ec::3caf4601-29a8-40da-9fbd-49ed120832e1" providerId="AD" clId="Web-{51FE209A-665D-22F9-C368-3922FDCE55A6}" dt="2021-10-26T14:01:12.102" v="5" actId="20577"/>
        <pc:sldMkLst>
          <pc:docMk/>
          <pc:sldMk cId="110483522" sldId="300"/>
        </pc:sldMkLst>
        <pc:spChg chg="mod">
          <ac:chgData name="Celso Vladimir Benavides Enriquez" userId="S::cbenavides@unach.edu.ec::3caf4601-29a8-40da-9fbd-49ed120832e1" providerId="AD" clId="Web-{51FE209A-665D-22F9-C368-3922FDCE55A6}" dt="2021-10-26T14:00:52.961" v="2" actId="14100"/>
          <ac:spMkLst>
            <pc:docMk/>
            <pc:sldMk cId="110483522" sldId="300"/>
            <ac:spMk id="3" creationId="{5C3C3FC4-8728-4A77-826C-AE0193BF3C69}"/>
          </ac:spMkLst>
        </pc:spChg>
        <pc:spChg chg="mod">
          <ac:chgData name="Celso Vladimir Benavides Enriquez" userId="S::cbenavides@unach.edu.ec::3caf4601-29a8-40da-9fbd-49ed120832e1" providerId="AD" clId="Web-{51FE209A-665D-22F9-C368-3922FDCE55A6}" dt="2021-10-26T14:01:12.102" v="5" actId="20577"/>
          <ac:spMkLst>
            <pc:docMk/>
            <pc:sldMk cId="110483522" sldId="300"/>
            <ac:spMk id="6" creationId="{6640EE77-5834-4A25-B2B4-0D4DDD992415}"/>
          </ac:spMkLst>
        </pc:spChg>
      </pc:sldChg>
      <pc:sldChg chg="del">
        <pc:chgData name="Celso Vladimir Benavides Enriquez" userId="S::cbenavides@unach.edu.ec::3caf4601-29a8-40da-9fbd-49ed120832e1" providerId="AD" clId="Web-{51FE209A-665D-22F9-C368-3922FDCE55A6}" dt="2021-10-26T14:45:25.949" v="138"/>
        <pc:sldMkLst>
          <pc:docMk/>
          <pc:sldMk cId="272352774" sldId="311"/>
        </pc:sldMkLst>
      </pc:sldChg>
      <pc:sldChg chg="addSp delSp modSp new mod setBg addAnim">
        <pc:chgData name="Celso Vladimir Benavides Enriquez" userId="S::cbenavides@unach.edu.ec::3caf4601-29a8-40da-9fbd-49ed120832e1" providerId="AD" clId="Web-{51FE209A-665D-22F9-C368-3922FDCE55A6}" dt="2021-10-26T14:27:08.820" v="22"/>
        <pc:sldMkLst>
          <pc:docMk/>
          <pc:sldMk cId="1808634102" sldId="314"/>
        </pc:sldMkLst>
        <pc:spChg chg="mod">
          <ac:chgData name="Celso Vladimir Benavides Enriquez" userId="S::cbenavides@unach.edu.ec::3caf4601-29a8-40da-9fbd-49ed120832e1" providerId="AD" clId="Web-{51FE209A-665D-22F9-C368-3922FDCE55A6}" dt="2021-10-26T14:27:08.820" v="21"/>
          <ac:spMkLst>
            <pc:docMk/>
            <pc:sldMk cId="1808634102" sldId="314"/>
            <ac:spMk id="2" creationId="{811477EF-673C-4787-8FF2-BB298A7B9686}"/>
          </ac:spMkLst>
        </pc:spChg>
        <pc:spChg chg="del mod">
          <ac:chgData name="Celso Vladimir Benavides Enriquez" userId="S::cbenavides@unach.edu.ec::3caf4601-29a8-40da-9fbd-49ed120832e1" providerId="AD" clId="Web-{51FE209A-665D-22F9-C368-3922FDCE55A6}" dt="2021-10-26T14:27:00.804" v="20"/>
          <ac:spMkLst>
            <pc:docMk/>
            <pc:sldMk cId="1808634102" sldId="314"/>
            <ac:spMk id="3" creationId="{1E780CE4-891D-4020-844F-008A27E593B8}"/>
          </ac:spMkLst>
        </pc:spChg>
        <pc:spChg chg="add">
          <ac:chgData name="Celso Vladimir Benavides Enriquez" userId="S::cbenavides@unach.edu.ec::3caf4601-29a8-40da-9fbd-49ed120832e1" providerId="AD" clId="Web-{51FE209A-665D-22F9-C368-3922FDCE55A6}" dt="2021-10-26T14:27:08.820" v="21"/>
          <ac:spMkLst>
            <pc:docMk/>
            <pc:sldMk cId="1808634102" sldId="314"/>
            <ac:spMk id="130" creationId="{0B142C9E-13D9-46C1-A50C-04BE8DA188C9}"/>
          </ac:spMkLst>
        </pc:spChg>
        <pc:grpChg chg="add del">
          <ac:chgData name="Celso Vladimir Benavides Enriquez" userId="S::cbenavides@unach.edu.ec::3caf4601-29a8-40da-9fbd-49ed120832e1" providerId="AD" clId="Web-{51FE209A-665D-22F9-C368-3922FDCE55A6}" dt="2021-10-26T14:27:08.820" v="21"/>
          <ac:grpSpMkLst>
            <pc:docMk/>
            <pc:sldMk cId="1808634102" sldId="314"/>
            <ac:grpSpMk id="9" creationId="{CA4BA62A-90C3-46AC-ABF1-DB389760F9D8}"/>
          </ac:grpSpMkLst>
        </pc:grpChg>
        <pc:grpChg chg="add del">
          <ac:chgData name="Celso Vladimir Benavides Enriquez" userId="S::cbenavides@unach.edu.ec::3caf4601-29a8-40da-9fbd-49ed120832e1" providerId="AD" clId="Web-{51FE209A-665D-22F9-C368-3922FDCE55A6}" dt="2021-10-26T14:27:08.820" v="21"/>
          <ac:grpSpMkLst>
            <pc:docMk/>
            <pc:sldMk cId="1808634102" sldId="314"/>
            <ac:grpSpMk id="13" creationId="{799BB957-1ECA-4DD2-AF2D-84C4D94B6CD9}"/>
          </ac:grpSpMkLst>
        </pc:grpChg>
        <pc:grpChg chg="add">
          <ac:chgData name="Celso Vladimir Benavides Enriquez" userId="S::cbenavides@unach.edu.ec::3caf4601-29a8-40da-9fbd-49ed120832e1" providerId="AD" clId="Web-{51FE209A-665D-22F9-C368-3922FDCE55A6}" dt="2021-10-26T14:27:08.820" v="21"/>
          <ac:grpSpMkLst>
            <pc:docMk/>
            <pc:sldMk cId="1808634102" sldId="314"/>
            <ac:grpSpMk id="74" creationId="{C320E816-B393-45A7-B72E-0E7957C1F57D}"/>
          </ac:grpSpMkLst>
        </pc:grpChg>
        <pc:picChg chg="add mod">
          <ac:chgData name="Celso Vladimir Benavides Enriquez" userId="S::cbenavides@unach.edu.ec::3caf4601-29a8-40da-9fbd-49ed120832e1" providerId="AD" clId="Web-{51FE209A-665D-22F9-C368-3922FDCE55A6}" dt="2021-10-26T14:27:08.820" v="21"/>
          <ac:picMkLst>
            <pc:docMk/>
            <pc:sldMk cId="1808634102" sldId="314"/>
            <ac:picMk id="5" creationId="{F6E7BE36-B075-472A-88A0-4CE89D6F275F}"/>
          </ac:picMkLst>
        </pc:picChg>
        <pc:picChg chg="add">
          <ac:chgData name="Celso Vladimir Benavides Enriquez" userId="S::cbenavides@unach.edu.ec::3caf4601-29a8-40da-9fbd-49ed120832e1" providerId="AD" clId="Web-{51FE209A-665D-22F9-C368-3922FDCE55A6}" dt="2021-10-26T14:27:08.820" v="21"/>
          <ac:picMkLst>
            <pc:docMk/>
            <pc:sldMk cId="1808634102" sldId="314"/>
            <ac:picMk id="72" creationId="{33D44672-E0E3-4674-950D-BD508BE4531E}"/>
          </ac:picMkLst>
        </pc:picChg>
      </pc:sldChg>
      <pc:sldChg chg="addSp delSp modSp new mod setBg">
        <pc:chgData name="Celso Vladimir Benavides Enriquez" userId="S::cbenavides@unach.edu.ec::3caf4601-29a8-40da-9fbd-49ed120832e1" providerId="AD" clId="Web-{51FE209A-665D-22F9-C368-3922FDCE55A6}" dt="2021-10-26T14:32:07.291" v="61" actId="20577"/>
        <pc:sldMkLst>
          <pc:docMk/>
          <pc:sldMk cId="457249895" sldId="315"/>
        </pc:sldMkLst>
        <pc:spChg chg="mod">
          <ac:chgData name="Celso Vladimir Benavides Enriquez" userId="S::cbenavides@unach.edu.ec::3caf4601-29a8-40da-9fbd-49ed120832e1" providerId="AD" clId="Web-{51FE209A-665D-22F9-C368-3922FDCE55A6}" dt="2021-10-26T14:32:07.291" v="61" actId="20577"/>
          <ac:spMkLst>
            <pc:docMk/>
            <pc:sldMk cId="457249895" sldId="315"/>
            <ac:spMk id="2" creationId="{AD11A13E-4B39-4462-86F5-DD8279C1C081}"/>
          </ac:spMkLst>
        </pc:spChg>
        <pc:spChg chg="del">
          <ac:chgData name="Celso Vladimir Benavides Enriquez" userId="S::cbenavides@unach.edu.ec::3caf4601-29a8-40da-9fbd-49ed120832e1" providerId="AD" clId="Web-{51FE209A-665D-22F9-C368-3922FDCE55A6}" dt="2021-10-26T14:30:03.378" v="39"/>
          <ac:spMkLst>
            <pc:docMk/>
            <pc:sldMk cId="457249895" sldId="315"/>
            <ac:spMk id="3" creationId="{0AF92789-1331-4533-9566-E3D0D76F908F}"/>
          </ac:spMkLst>
        </pc:spChg>
        <pc:spChg chg="add mod">
          <ac:chgData name="Celso Vladimir Benavides Enriquez" userId="S::cbenavides@unach.edu.ec::3caf4601-29a8-40da-9fbd-49ed120832e1" providerId="AD" clId="Web-{51FE209A-665D-22F9-C368-3922FDCE55A6}" dt="2021-10-26T14:31:44.024" v="58"/>
          <ac:spMkLst>
            <pc:docMk/>
            <pc:sldMk cId="457249895" sldId="315"/>
            <ac:spMk id="9" creationId="{63C39F92-AD28-4B7D-8A64-B16E4DE56FAB}"/>
          </ac:spMkLst>
        </pc:spChg>
        <pc:grpChg chg="add del">
          <ac:chgData name="Celso Vladimir Benavides Enriquez" userId="S::cbenavides@unach.edu.ec::3caf4601-29a8-40da-9fbd-49ed120832e1" providerId="AD" clId="Web-{51FE209A-665D-22F9-C368-3922FDCE55A6}" dt="2021-10-26T14:31:44.024" v="58"/>
          <ac:grpSpMkLst>
            <pc:docMk/>
            <pc:sldMk cId="457249895" sldId="315"/>
            <ac:grpSpMk id="12" creationId="{2B87C96F-DDB9-489F-B389-E928C172C874}"/>
          </ac:grpSpMkLst>
        </pc:grpChg>
        <pc:grpChg chg="add del">
          <ac:chgData name="Celso Vladimir Benavides Enriquez" userId="S::cbenavides@unach.edu.ec::3caf4601-29a8-40da-9fbd-49ed120832e1" providerId="AD" clId="Web-{51FE209A-665D-22F9-C368-3922FDCE55A6}" dt="2021-10-26T14:31:44.024" v="58"/>
          <ac:grpSpMkLst>
            <pc:docMk/>
            <pc:sldMk cId="457249895" sldId="315"/>
            <ac:grpSpMk id="16" creationId="{E8ACC616-9624-4926-867D-DC2A14290F70}"/>
          </ac:grpSpMkLst>
        </pc:grpChg>
        <pc:grpChg chg="add">
          <ac:chgData name="Celso Vladimir Benavides Enriquez" userId="S::cbenavides@unach.edu.ec::3caf4601-29a8-40da-9fbd-49ed120832e1" providerId="AD" clId="Web-{51FE209A-665D-22F9-C368-3922FDCE55A6}" dt="2021-10-26T14:31:44.024" v="58"/>
          <ac:grpSpMkLst>
            <pc:docMk/>
            <pc:sldMk cId="457249895" sldId="315"/>
            <ac:grpSpMk id="79" creationId="{88EF6891-9BC9-4F77-AE78-ED7D6A053A2F}"/>
          </ac:grpSpMkLst>
        </pc:grpChg>
        <pc:grpChg chg="add">
          <ac:chgData name="Celso Vladimir Benavides Enriquez" userId="S::cbenavides@unach.edu.ec::3caf4601-29a8-40da-9fbd-49ed120832e1" providerId="AD" clId="Web-{51FE209A-665D-22F9-C368-3922FDCE55A6}" dt="2021-10-26T14:31:44.024" v="58"/>
          <ac:grpSpMkLst>
            <pc:docMk/>
            <pc:sldMk cId="457249895" sldId="315"/>
            <ac:grpSpMk id="83" creationId="{15582E31-0E40-4CCB-9597-6016A2F2BA8B}"/>
          </ac:grpSpMkLst>
        </pc:grpChg>
        <pc:picChg chg="add mod ord">
          <ac:chgData name="Celso Vladimir Benavides Enriquez" userId="S::cbenavides@unach.edu.ec::3caf4601-29a8-40da-9fbd-49ed120832e1" providerId="AD" clId="Web-{51FE209A-665D-22F9-C368-3922FDCE55A6}" dt="2021-10-26T14:31:44.024" v="58"/>
          <ac:picMkLst>
            <pc:docMk/>
            <pc:sldMk cId="457249895" sldId="315"/>
            <ac:picMk id="4" creationId="{686286E8-57C6-4368-B03F-9757EF52DD2A}"/>
          </ac:picMkLst>
        </pc:picChg>
        <pc:picChg chg="add mod">
          <ac:chgData name="Celso Vladimir Benavides Enriquez" userId="S::cbenavides@unach.edu.ec::3caf4601-29a8-40da-9fbd-49ed120832e1" providerId="AD" clId="Web-{51FE209A-665D-22F9-C368-3922FDCE55A6}" dt="2021-10-26T14:31:44.024" v="58"/>
          <ac:picMkLst>
            <pc:docMk/>
            <pc:sldMk cId="457249895" sldId="315"/>
            <ac:picMk id="5" creationId="{CEBB9602-B318-4ACA-A6CA-00737905B516}"/>
          </ac:picMkLst>
        </pc:picChg>
        <pc:cxnChg chg="add del">
          <ac:chgData name="Celso Vladimir Benavides Enriquez" userId="S::cbenavides@unach.edu.ec::3caf4601-29a8-40da-9fbd-49ed120832e1" providerId="AD" clId="Web-{51FE209A-665D-22F9-C368-3922FDCE55A6}" dt="2021-10-26T14:31:44.024" v="58"/>
          <ac:cxnSpMkLst>
            <pc:docMk/>
            <pc:sldMk cId="457249895" sldId="315"/>
            <ac:cxnSpMk id="72" creationId="{9D63BCE0-44E3-4779-BD4E-5907CC32D297}"/>
          </ac:cxnSpMkLst>
        </pc:cxnChg>
        <pc:cxnChg chg="add del">
          <ac:chgData name="Celso Vladimir Benavides Enriquez" userId="S::cbenavides@unach.edu.ec::3caf4601-29a8-40da-9fbd-49ed120832e1" providerId="AD" clId="Web-{51FE209A-665D-22F9-C368-3922FDCE55A6}" dt="2021-10-26T14:31:44.024" v="58"/>
          <ac:cxnSpMkLst>
            <pc:docMk/>
            <pc:sldMk cId="457249895" sldId="315"/>
            <ac:cxnSpMk id="74" creationId="{526F162A-E66C-4D0E-B39E-4B048D2FE7BC}"/>
          </ac:cxnSpMkLst>
        </pc:cxnChg>
        <pc:cxnChg chg="add">
          <ac:chgData name="Celso Vladimir Benavides Enriquez" userId="S::cbenavides@unach.edu.ec::3caf4601-29a8-40da-9fbd-49ed120832e1" providerId="AD" clId="Web-{51FE209A-665D-22F9-C368-3922FDCE55A6}" dt="2021-10-26T14:31:44.024" v="58"/>
          <ac:cxnSpMkLst>
            <pc:docMk/>
            <pc:sldMk cId="457249895" sldId="315"/>
            <ac:cxnSpMk id="139" creationId="{C4764578-E701-4A87-8372-BD8FFDC1ED25}"/>
          </ac:cxnSpMkLst>
        </pc:cxnChg>
        <pc:cxnChg chg="add">
          <ac:chgData name="Celso Vladimir Benavides Enriquez" userId="S::cbenavides@unach.edu.ec::3caf4601-29a8-40da-9fbd-49ed120832e1" providerId="AD" clId="Web-{51FE209A-665D-22F9-C368-3922FDCE55A6}" dt="2021-10-26T14:31:44.024" v="58"/>
          <ac:cxnSpMkLst>
            <pc:docMk/>
            <pc:sldMk cId="457249895" sldId="315"/>
            <ac:cxnSpMk id="141" creationId="{9932CF84-97F3-4A6C-A540-AEE77E5AB2EC}"/>
          </ac:cxnSpMkLst>
        </pc:cxnChg>
      </pc:sldChg>
      <pc:sldChg chg="addSp delSp modSp new mod setBg">
        <pc:chgData name="Celso Vladimir Benavides Enriquez" userId="S::cbenavides@unach.edu.ec::3caf4601-29a8-40da-9fbd-49ed120832e1" providerId="AD" clId="Web-{51FE209A-665D-22F9-C368-3922FDCE55A6}" dt="2021-10-26T14:35:35.932" v="97" actId="20577"/>
        <pc:sldMkLst>
          <pc:docMk/>
          <pc:sldMk cId="4022009497" sldId="316"/>
        </pc:sldMkLst>
        <pc:spChg chg="mod">
          <ac:chgData name="Celso Vladimir Benavides Enriquez" userId="S::cbenavides@unach.edu.ec::3caf4601-29a8-40da-9fbd-49ed120832e1" providerId="AD" clId="Web-{51FE209A-665D-22F9-C368-3922FDCE55A6}" dt="2021-10-26T14:35:35.932" v="97" actId="20577"/>
          <ac:spMkLst>
            <pc:docMk/>
            <pc:sldMk cId="4022009497" sldId="316"/>
            <ac:spMk id="2" creationId="{34BA5201-22E2-4932-B62B-C1389DB5E51E}"/>
          </ac:spMkLst>
        </pc:spChg>
        <pc:spChg chg="del">
          <ac:chgData name="Celso Vladimir Benavides Enriquez" userId="S::cbenavides@unach.edu.ec::3caf4601-29a8-40da-9fbd-49ed120832e1" providerId="AD" clId="Web-{51FE209A-665D-22F9-C368-3922FDCE55A6}" dt="2021-10-26T14:34:12.945" v="77"/>
          <ac:spMkLst>
            <pc:docMk/>
            <pc:sldMk cId="4022009497" sldId="316"/>
            <ac:spMk id="3" creationId="{3BBE45DD-B691-4AFE-8B33-38E7562E8EA8}"/>
          </ac:spMkLst>
        </pc:spChg>
        <pc:spChg chg="add">
          <ac:chgData name="Celso Vladimir Benavides Enriquez" userId="S::cbenavides@unach.edu.ec::3caf4601-29a8-40da-9fbd-49ed120832e1" providerId="AD" clId="Web-{51FE209A-665D-22F9-C368-3922FDCE55A6}" dt="2021-10-26T14:34:56.024" v="91"/>
          <ac:spMkLst>
            <pc:docMk/>
            <pc:sldMk cId="4022009497" sldId="316"/>
            <ac:spMk id="8" creationId="{6BE900AB-A572-4566-B2BE-163641AD25FC}"/>
          </ac:spMkLst>
        </pc:spChg>
        <pc:spChg chg="add mod">
          <ac:chgData name="Celso Vladimir Benavides Enriquez" userId="S::cbenavides@unach.edu.ec::3caf4601-29a8-40da-9fbd-49ed120832e1" providerId="AD" clId="Web-{51FE209A-665D-22F9-C368-3922FDCE55A6}" dt="2021-10-26T14:35:07.743" v="94" actId="14100"/>
          <ac:spMkLst>
            <pc:docMk/>
            <pc:sldMk cId="4022009497" sldId="316"/>
            <ac:spMk id="11" creationId="{EA6D36C8-29E5-4DF3-9564-425CF3C90FF4}"/>
          </ac:spMkLst>
        </pc:spChg>
        <pc:spChg chg="add">
          <ac:chgData name="Celso Vladimir Benavides Enriquez" userId="S::cbenavides@unach.edu.ec::3caf4601-29a8-40da-9fbd-49ed120832e1" providerId="AD" clId="Web-{51FE209A-665D-22F9-C368-3922FDCE55A6}" dt="2021-10-26T14:34:18.461" v="81"/>
          <ac:spMkLst>
            <pc:docMk/>
            <pc:sldMk cId="4022009497" sldId="316"/>
            <ac:spMk id="14" creationId="{26AE238A-3973-435D-A589-D29BE0F162EB}"/>
          </ac:spMkLst>
        </pc:spChg>
        <pc:picChg chg="add mod ord">
          <ac:chgData name="Celso Vladimir Benavides Enriquez" userId="S::cbenavides@unach.edu.ec::3caf4601-29a8-40da-9fbd-49ed120832e1" providerId="AD" clId="Web-{51FE209A-665D-22F9-C368-3922FDCE55A6}" dt="2021-10-26T14:34:18.461" v="81"/>
          <ac:picMkLst>
            <pc:docMk/>
            <pc:sldMk cId="4022009497" sldId="316"/>
            <ac:picMk id="4" creationId="{56032D7E-2C05-447C-A4F6-BBD20A26388F}"/>
          </ac:picMkLst>
        </pc:picChg>
        <pc:picChg chg="add mod">
          <ac:chgData name="Celso Vladimir Benavides Enriquez" userId="S::cbenavides@unach.edu.ec::3caf4601-29a8-40da-9fbd-49ed120832e1" providerId="AD" clId="Web-{51FE209A-665D-22F9-C368-3922FDCE55A6}" dt="2021-10-26T14:34:18.461" v="81"/>
          <ac:picMkLst>
            <pc:docMk/>
            <pc:sldMk cId="4022009497" sldId="316"/>
            <ac:picMk id="5" creationId="{FEF350A8-26DA-49C7-B894-48DC42E1CF21}"/>
          </ac:picMkLst>
        </pc:picChg>
        <pc:picChg chg="add mod">
          <ac:chgData name="Celso Vladimir Benavides Enriquez" userId="S::cbenavides@unach.edu.ec::3caf4601-29a8-40da-9fbd-49ed120832e1" providerId="AD" clId="Web-{51FE209A-665D-22F9-C368-3922FDCE55A6}" dt="2021-10-26T14:34:18.461" v="81"/>
          <ac:picMkLst>
            <pc:docMk/>
            <pc:sldMk cId="4022009497" sldId="316"/>
            <ac:picMk id="6" creationId="{C5A04D64-2CAB-40A9-AA59-67A02FA2D6EE}"/>
          </ac:picMkLst>
        </pc:picChg>
        <pc:picChg chg="add mod">
          <ac:chgData name="Celso Vladimir Benavides Enriquez" userId="S::cbenavides@unach.edu.ec::3caf4601-29a8-40da-9fbd-49ed120832e1" providerId="AD" clId="Web-{51FE209A-665D-22F9-C368-3922FDCE55A6}" dt="2021-10-26T14:34:18.461" v="81"/>
          <ac:picMkLst>
            <pc:docMk/>
            <pc:sldMk cId="4022009497" sldId="316"/>
            <ac:picMk id="7" creationId="{6768060B-3CFF-4254-86A5-41E23B202E69}"/>
          </ac:picMkLst>
        </pc:picChg>
      </pc:sldChg>
    </pc:docChg>
  </pc:docChgLst>
  <pc:docChgLst>
    <pc:chgData clId="Web-{17A9974E-4220-D900-D9C4-EA87741872D7}"/>
    <pc:docChg chg="modSld">
      <pc:chgData name="" userId="" providerId="" clId="Web-{17A9974E-4220-D900-D9C4-EA87741872D7}" dt="2022-04-29T00:00:49.169" v="0" actId="20577"/>
      <pc:docMkLst>
        <pc:docMk/>
      </pc:docMkLst>
      <pc:sldChg chg="modSp">
        <pc:chgData name="" userId="" providerId="" clId="Web-{17A9974E-4220-D900-D9C4-EA87741872D7}" dt="2022-04-29T00:00:49.169" v="0" actId="20577"/>
        <pc:sldMkLst>
          <pc:docMk/>
          <pc:sldMk cId="1050485865" sldId="262"/>
        </pc:sldMkLst>
        <pc:spChg chg="mod">
          <ac:chgData name="" userId="" providerId="" clId="Web-{17A9974E-4220-D900-D9C4-EA87741872D7}" dt="2022-04-29T00:00:49.169" v="0" actId="20577"/>
          <ac:spMkLst>
            <pc:docMk/>
            <pc:sldMk cId="1050485865" sldId="262"/>
            <ac:spMk id="2" creationId="{4F83B95C-CD7F-489F-97A3-DBA7AA22EB4E}"/>
          </ac:spMkLst>
        </pc:spChg>
      </pc:sldChg>
    </pc:docChg>
  </pc:docChgLst>
  <pc:docChgLst>
    <pc:chgData name="Celso Vladimir Benavides Enriquez" userId="S::cbenavides@unach.edu.ec::3caf4601-29a8-40da-9fbd-49ed120832e1" providerId="AD" clId="Web-{553952B7-7C42-4384-1F51-D8949F863F35}"/>
    <pc:docChg chg="modSld">
      <pc:chgData name="Celso Vladimir Benavides Enriquez" userId="S::cbenavides@unach.edu.ec::3caf4601-29a8-40da-9fbd-49ed120832e1" providerId="AD" clId="Web-{553952B7-7C42-4384-1F51-D8949F863F35}" dt="2023-09-05T16:50:01.817" v="1" actId="20577"/>
      <pc:docMkLst>
        <pc:docMk/>
      </pc:docMkLst>
      <pc:sldChg chg="modSp">
        <pc:chgData name="Celso Vladimir Benavides Enriquez" userId="S::cbenavides@unach.edu.ec::3caf4601-29a8-40da-9fbd-49ed120832e1" providerId="AD" clId="Web-{553952B7-7C42-4384-1F51-D8949F863F35}" dt="2023-09-05T16:50:01.817" v="1" actId="20577"/>
        <pc:sldMkLst>
          <pc:docMk/>
          <pc:sldMk cId="4099054296" sldId="257"/>
        </pc:sldMkLst>
        <pc:spChg chg="mod">
          <ac:chgData name="Celso Vladimir Benavides Enriquez" userId="S::cbenavides@unach.edu.ec::3caf4601-29a8-40da-9fbd-49ed120832e1" providerId="AD" clId="Web-{553952B7-7C42-4384-1F51-D8949F863F35}" dt="2023-09-05T16:50:01.817" v="1" actId="20577"/>
          <ac:spMkLst>
            <pc:docMk/>
            <pc:sldMk cId="4099054296" sldId="257"/>
            <ac:spMk id="4" creationId="{07BD383A-4981-487E-8FC7-1CAB13D00581}"/>
          </ac:spMkLst>
        </pc:spChg>
      </pc:sldChg>
    </pc:docChg>
  </pc:docChgLst>
  <pc:docChgLst>
    <pc:chgData name="Celso Vladimir Benavides Enriquez" userId="S::cbenavides@unach.edu.ec::3caf4601-29a8-40da-9fbd-49ed120832e1" providerId="AD" clId="Web-{E440CAD4-93D1-CDE0-77D7-60080DD8CF78}"/>
    <pc:docChg chg="modSld">
      <pc:chgData name="Celso Vladimir Benavides Enriquez" userId="S::cbenavides@unach.edu.ec::3caf4601-29a8-40da-9fbd-49ed120832e1" providerId="AD" clId="Web-{E440CAD4-93D1-CDE0-77D7-60080DD8CF78}" dt="2021-10-30T02:31:29.705" v="3" actId="20577"/>
      <pc:docMkLst>
        <pc:docMk/>
      </pc:docMkLst>
      <pc:sldChg chg="modSp">
        <pc:chgData name="Celso Vladimir Benavides Enriquez" userId="S::cbenavides@unach.edu.ec::3caf4601-29a8-40da-9fbd-49ed120832e1" providerId="AD" clId="Web-{E440CAD4-93D1-CDE0-77D7-60080DD8CF78}" dt="2021-10-30T02:31:29.705" v="3" actId="20577"/>
        <pc:sldMkLst>
          <pc:docMk/>
          <pc:sldMk cId="3284634096" sldId="287"/>
        </pc:sldMkLst>
        <pc:spChg chg="mod">
          <ac:chgData name="Celso Vladimir Benavides Enriquez" userId="S::cbenavides@unach.edu.ec::3caf4601-29a8-40da-9fbd-49ed120832e1" providerId="AD" clId="Web-{E440CAD4-93D1-CDE0-77D7-60080DD8CF78}" dt="2021-10-30T02:31:29.705" v="3" actId="20577"/>
          <ac:spMkLst>
            <pc:docMk/>
            <pc:sldMk cId="3284634096" sldId="287"/>
            <ac:spMk id="7" creationId="{A4907961-6C14-4381-AE0D-B3D749514DDC}"/>
          </ac:spMkLst>
        </pc:spChg>
      </pc:sldChg>
    </pc:docChg>
  </pc:docChgLst>
  <pc:docChgLst>
    <pc:chgData name="Celso Vladimir Benavides Enriquez" userId="S::cbenavides@unach.edu.ec::3caf4601-29a8-40da-9fbd-49ed120832e1" providerId="AD" clId="Web-{D9568A3D-FDCF-1B53-A6BD-778E393B77CE}"/>
    <pc:docChg chg="addSld delSld modSld">
      <pc:chgData name="Celso Vladimir Benavides Enriquez" userId="S::cbenavides@unach.edu.ec::3caf4601-29a8-40da-9fbd-49ed120832e1" providerId="AD" clId="Web-{D9568A3D-FDCF-1B53-A6BD-778E393B77CE}" dt="2021-11-19T04:28:54.489" v="13"/>
      <pc:docMkLst>
        <pc:docMk/>
      </pc:docMkLst>
      <pc:sldChg chg="del">
        <pc:chgData name="Celso Vladimir Benavides Enriquez" userId="S::cbenavides@unach.edu.ec::3caf4601-29a8-40da-9fbd-49ed120832e1" providerId="AD" clId="Web-{D9568A3D-FDCF-1B53-A6BD-778E393B77CE}" dt="2021-11-19T04:28:50.020" v="12"/>
        <pc:sldMkLst>
          <pc:docMk/>
          <pc:sldMk cId="3581335127" sldId="290"/>
        </pc:sldMkLst>
      </pc:sldChg>
      <pc:sldChg chg="addSp delSp modSp mod setBg">
        <pc:chgData name="Celso Vladimir Benavides Enriquez" userId="S::cbenavides@unach.edu.ec::3caf4601-29a8-40da-9fbd-49ed120832e1" providerId="AD" clId="Web-{D9568A3D-FDCF-1B53-A6BD-778E393B77CE}" dt="2021-11-19T04:23:52.293" v="11" actId="1076"/>
        <pc:sldMkLst>
          <pc:docMk/>
          <pc:sldMk cId="263839709" sldId="302"/>
        </pc:sldMkLst>
        <pc:spChg chg="mod">
          <ac:chgData name="Celso Vladimir Benavides Enriquez" userId="S::cbenavides@unach.edu.ec::3caf4601-29a8-40da-9fbd-49ed120832e1" providerId="AD" clId="Web-{D9568A3D-FDCF-1B53-A6BD-778E393B77CE}" dt="2021-11-19T04:22:09.665" v="4"/>
          <ac:spMkLst>
            <pc:docMk/>
            <pc:sldMk cId="263839709" sldId="302"/>
            <ac:spMk id="2" creationId="{9D0AE67E-76E1-4338-9D0C-6FB03BEC3C24}"/>
          </ac:spMkLst>
        </pc:spChg>
        <pc:spChg chg="del">
          <ac:chgData name="Celso Vladimir Benavides Enriquez" userId="S::cbenavides@unach.edu.ec::3caf4601-29a8-40da-9fbd-49ed120832e1" providerId="AD" clId="Web-{D9568A3D-FDCF-1B53-A6BD-778E393B77CE}" dt="2021-11-19T04:21:25.742" v="2"/>
          <ac:spMkLst>
            <pc:docMk/>
            <pc:sldMk cId="263839709" sldId="302"/>
            <ac:spMk id="4" creationId="{B7CE05E9-713B-428A-9EA3-3B3622E7F2E9}"/>
          </ac:spMkLst>
        </pc:spChg>
        <pc:spChg chg="mod">
          <ac:chgData name="Celso Vladimir Benavides Enriquez" userId="S::cbenavides@unach.edu.ec::3caf4601-29a8-40da-9fbd-49ed120832e1" providerId="AD" clId="Web-{D9568A3D-FDCF-1B53-A6BD-778E393B77CE}" dt="2021-11-19T04:23:52.293" v="11" actId="1076"/>
          <ac:spMkLst>
            <pc:docMk/>
            <pc:sldMk cId="263839709" sldId="302"/>
            <ac:spMk id="5" creationId="{B73B7EF4-70E0-4F29-AF38-7AFEFD1BB543}"/>
          </ac:spMkLst>
        </pc:spChg>
        <pc:spChg chg="add">
          <ac:chgData name="Celso Vladimir Benavides Enriquez" userId="S::cbenavides@unach.edu.ec::3caf4601-29a8-40da-9fbd-49ed120832e1" providerId="AD" clId="Web-{D9568A3D-FDCF-1B53-A6BD-778E393B77CE}" dt="2021-11-19T04:22:09.665" v="4"/>
          <ac:spMkLst>
            <pc:docMk/>
            <pc:sldMk cId="263839709" sldId="302"/>
            <ac:spMk id="10" creationId="{03756949-AC79-48CD-A920-B0FE10D230F5}"/>
          </ac:spMkLst>
        </pc:spChg>
        <pc:picChg chg="add mod ord">
          <ac:chgData name="Celso Vladimir Benavides Enriquez" userId="S::cbenavides@unach.edu.ec::3caf4601-29a8-40da-9fbd-49ed120832e1" providerId="AD" clId="Web-{D9568A3D-FDCF-1B53-A6BD-778E393B77CE}" dt="2021-11-19T04:22:37.150" v="8" actId="14100"/>
          <ac:picMkLst>
            <pc:docMk/>
            <pc:sldMk cId="263839709" sldId="302"/>
            <ac:picMk id="3" creationId="{C6AFD73B-6210-421F-A7BB-16EAD72EE23F}"/>
          </ac:picMkLst>
        </pc:picChg>
        <pc:picChg chg="del mod">
          <ac:chgData name="Celso Vladimir Benavides Enriquez" userId="S::cbenavides@unach.edu.ec::3caf4601-29a8-40da-9fbd-49ed120832e1" providerId="AD" clId="Web-{D9568A3D-FDCF-1B53-A6BD-778E393B77CE}" dt="2021-11-19T04:21:32.851" v="3"/>
          <ac:picMkLst>
            <pc:docMk/>
            <pc:sldMk cId="263839709" sldId="302"/>
            <ac:picMk id="1028" creationId="{B2914E23-13FC-44C0-8B84-1611476520F2}"/>
          </ac:picMkLst>
        </pc:picChg>
      </pc:sldChg>
      <pc:sldChg chg="new">
        <pc:chgData name="Celso Vladimir Benavides Enriquez" userId="S::cbenavides@unach.edu.ec::3caf4601-29a8-40da-9fbd-49ed120832e1" providerId="AD" clId="Web-{D9568A3D-FDCF-1B53-A6BD-778E393B77CE}" dt="2021-11-19T04:28:54.489" v="13"/>
        <pc:sldMkLst>
          <pc:docMk/>
          <pc:sldMk cId="1356307654" sldId="320"/>
        </pc:sldMkLst>
      </pc:sldChg>
    </pc:docChg>
  </pc:docChgLst>
  <pc:docChgLst>
    <pc:chgData name="Celso Vladimir Benavides Enriquez" userId="S::cbenavides@unach.edu.ec::3caf4601-29a8-40da-9fbd-49ed120832e1" providerId="AD" clId="Web-{9D25B7F4-9DE5-6F3D-C112-FA59249B8A32}"/>
    <pc:docChg chg="sldOrd">
      <pc:chgData name="Celso Vladimir Benavides Enriquez" userId="S::cbenavides@unach.edu.ec::3caf4601-29a8-40da-9fbd-49ed120832e1" providerId="AD" clId="Web-{9D25B7F4-9DE5-6F3D-C112-FA59249B8A32}" dt="2023-10-10T15:28:41.510" v="0"/>
      <pc:docMkLst>
        <pc:docMk/>
      </pc:docMkLst>
      <pc:sldChg chg="ord">
        <pc:chgData name="Celso Vladimir Benavides Enriquez" userId="S::cbenavides@unach.edu.ec::3caf4601-29a8-40da-9fbd-49ed120832e1" providerId="AD" clId="Web-{9D25B7F4-9DE5-6F3D-C112-FA59249B8A32}" dt="2023-10-10T15:28:41.510" v="0"/>
        <pc:sldMkLst>
          <pc:docMk/>
          <pc:sldMk cId="1227783036" sldId="297"/>
        </pc:sldMkLst>
      </pc:sldChg>
    </pc:docChg>
  </pc:docChgLst>
  <pc:docChgLst>
    <pc:chgData name="Celso Vladimir Benavides Enriquez" userId="S::cbenavides@unach.edu.ec::3caf4601-29a8-40da-9fbd-49ed120832e1" providerId="AD" clId="Web-{EC0D361F-63C8-5885-C390-03B57FD19B00}"/>
    <pc:docChg chg="modSld">
      <pc:chgData name="Celso Vladimir Benavides Enriquez" userId="S::cbenavides@unach.edu.ec::3caf4601-29a8-40da-9fbd-49ed120832e1" providerId="AD" clId="Web-{EC0D361F-63C8-5885-C390-03B57FD19B00}" dt="2022-04-27T17:00:37.236" v="0" actId="14100"/>
      <pc:docMkLst>
        <pc:docMk/>
      </pc:docMkLst>
      <pc:sldChg chg="modSp">
        <pc:chgData name="Celso Vladimir Benavides Enriquez" userId="S::cbenavides@unach.edu.ec::3caf4601-29a8-40da-9fbd-49ed120832e1" providerId="AD" clId="Web-{EC0D361F-63C8-5885-C390-03B57FD19B00}" dt="2022-04-27T17:00:37.236" v="0" actId="14100"/>
        <pc:sldMkLst>
          <pc:docMk/>
          <pc:sldMk cId="615350926" sldId="279"/>
        </pc:sldMkLst>
        <pc:picChg chg="mod">
          <ac:chgData name="Celso Vladimir Benavides Enriquez" userId="S::cbenavides@unach.edu.ec::3caf4601-29a8-40da-9fbd-49ed120832e1" providerId="AD" clId="Web-{EC0D361F-63C8-5885-C390-03B57FD19B00}" dt="2022-04-27T17:00:37.236" v="0" actId="14100"/>
          <ac:picMkLst>
            <pc:docMk/>
            <pc:sldMk cId="615350926" sldId="279"/>
            <ac:picMk id="5" creationId="{E6F5256F-192C-4694-96A1-3D220049DC4D}"/>
          </ac:picMkLst>
        </pc:picChg>
      </pc:sldChg>
    </pc:docChg>
  </pc:docChgLst>
  <pc:docChgLst>
    <pc:chgData name="Celso Vladimir Benavides Enriquez" userId="S::cbenavides@unach.edu.ec::3caf4601-29a8-40da-9fbd-49ed120832e1" providerId="AD" clId="Web-{4E77A1D7-BFD7-2861-6351-9E3284D6A38B}"/>
    <pc:docChg chg="modSld">
      <pc:chgData name="Celso Vladimir Benavides Enriquez" userId="S::cbenavides@unach.edu.ec::3caf4601-29a8-40da-9fbd-49ed120832e1" providerId="AD" clId="Web-{4E77A1D7-BFD7-2861-6351-9E3284D6A38B}" dt="2021-10-26T13:44:48.813" v="13"/>
      <pc:docMkLst>
        <pc:docMk/>
      </pc:docMkLst>
      <pc:sldChg chg="addSp delSp modSp mod setBg delAnim">
        <pc:chgData name="Celso Vladimir Benavides Enriquez" userId="S::cbenavides@unach.edu.ec::3caf4601-29a8-40da-9fbd-49ed120832e1" providerId="AD" clId="Web-{4E77A1D7-BFD7-2861-6351-9E3284D6A38B}" dt="2021-10-26T13:44:48.813" v="13"/>
        <pc:sldMkLst>
          <pc:docMk/>
          <pc:sldMk cId="1457529172" sldId="256"/>
        </pc:sldMkLst>
        <pc:spChg chg="mod">
          <ac:chgData name="Celso Vladimir Benavides Enriquez" userId="S::cbenavides@unach.edu.ec::3caf4601-29a8-40da-9fbd-49ed120832e1" providerId="AD" clId="Web-{4E77A1D7-BFD7-2861-6351-9E3284D6A38B}" dt="2021-10-26T13:44:48.813" v="13"/>
          <ac:spMkLst>
            <pc:docMk/>
            <pc:sldMk cId="1457529172" sldId="256"/>
            <ac:spMk id="2" creationId="{13F5C941-A8A6-4BFD-8AE0-AFF03784A561}"/>
          </ac:spMkLst>
        </pc:spChg>
        <pc:spChg chg="mod">
          <ac:chgData name="Celso Vladimir Benavides Enriquez" userId="S::cbenavides@unach.edu.ec::3caf4601-29a8-40da-9fbd-49ed120832e1" providerId="AD" clId="Web-{4E77A1D7-BFD7-2861-6351-9E3284D6A38B}" dt="2021-10-26T13:44:48.813" v="13"/>
          <ac:spMkLst>
            <pc:docMk/>
            <pc:sldMk cId="1457529172" sldId="256"/>
            <ac:spMk id="3" creationId="{DA2A82B2-C64E-4DA6-822C-25934FF7F20E}"/>
          </ac:spMkLst>
        </pc:spChg>
        <pc:grpChg chg="add del">
          <ac:chgData name="Celso Vladimir Benavides Enriquez" userId="S::cbenavides@unach.edu.ec::3caf4601-29a8-40da-9fbd-49ed120832e1" providerId="AD" clId="Web-{4E77A1D7-BFD7-2861-6351-9E3284D6A38B}" dt="2021-10-26T13:44:48.813" v="13"/>
          <ac:grpSpMkLst>
            <pc:docMk/>
            <pc:sldMk cId="1457529172" sldId="256"/>
            <ac:grpSpMk id="11" creationId="{9D8D9FF3-B837-4563-BBDD-397FAC4FDAF3}"/>
          </ac:grpSpMkLst>
        </pc:grpChg>
        <pc:grpChg chg="add del">
          <ac:chgData name="Celso Vladimir Benavides Enriquez" userId="S::cbenavides@unach.edu.ec::3caf4601-29a8-40da-9fbd-49ed120832e1" providerId="AD" clId="Web-{4E77A1D7-BFD7-2861-6351-9E3284D6A38B}" dt="2021-10-26T13:44:48.813" v="13"/>
          <ac:grpSpMkLst>
            <pc:docMk/>
            <pc:sldMk cId="1457529172" sldId="256"/>
            <ac:grpSpMk id="52" creationId="{BCBD3BA8-D862-41F2-82F3-2136115A2C01}"/>
          </ac:grpSpMkLst>
        </pc:grpChg>
        <pc:grpChg chg="add del">
          <ac:chgData name="Celso Vladimir Benavides Enriquez" userId="S::cbenavides@unach.edu.ec::3caf4601-29a8-40da-9fbd-49ed120832e1" providerId="AD" clId="Web-{4E77A1D7-BFD7-2861-6351-9E3284D6A38B}" dt="2021-10-26T13:44:48.813" v="13"/>
          <ac:grpSpMkLst>
            <pc:docMk/>
            <pc:sldMk cId="1457529172" sldId="256"/>
            <ac:grpSpMk id="56" creationId="{FD8C238E-3ADA-474B-A38B-980691902A7B}"/>
          </ac:grpSpMkLst>
        </pc:grpChg>
        <pc:picChg chg="add del">
          <ac:chgData name="Celso Vladimir Benavides Enriquez" userId="S::cbenavides@unach.edu.ec::3caf4601-29a8-40da-9fbd-49ed120832e1" providerId="AD" clId="Web-{4E77A1D7-BFD7-2861-6351-9E3284D6A38B}" dt="2021-10-26T13:44:48.813" v="13"/>
          <ac:picMkLst>
            <pc:docMk/>
            <pc:sldMk cId="1457529172" sldId="256"/>
            <ac:picMk id="5" creationId="{4C40B789-A845-4A37-86AB-F048D8E153A1}"/>
          </ac:picMkLst>
        </pc:picChg>
        <pc:picChg chg="add del">
          <ac:chgData name="Celso Vladimir Benavides Enriquez" userId="S::cbenavides@unach.edu.ec::3caf4601-29a8-40da-9fbd-49ed120832e1" providerId="AD" clId="Web-{4E77A1D7-BFD7-2861-6351-9E3284D6A38B}" dt="2021-10-26T13:44:48.813" v="13"/>
          <ac:picMkLst>
            <pc:docMk/>
            <pc:sldMk cId="1457529172" sldId="256"/>
            <ac:picMk id="9" creationId="{3EF0702B-8BDA-49B2-9FB5-FAEFBAAD265D}"/>
          </ac:picMkLst>
        </pc:picChg>
      </pc:sldChg>
      <pc:sldChg chg="addSp delSp modSp delAnim">
        <pc:chgData name="Celso Vladimir Benavides Enriquez" userId="S::cbenavides@unach.edu.ec::3caf4601-29a8-40da-9fbd-49ed120832e1" providerId="AD" clId="Web-{4E77A1D7-BFD7-2861-6351-9E3284D6A38B}" dt="2021-10-26T13:42:49.264" v="5" actId="1076"/>
        <pc:sldMkLst>
          <pc:docMk/>
          <pc:sldMk cId="615350926" sldId="279"/>
        </pc:sldMkLst>
        <pc:picChg chg="add mod">
          <ac:chgData name="Celso Vladimir Benavides Enriquez" userId="S::cbenavides@unach.edu.ec::3caf4601-29a8-40da-9fbd-49ed120832e1" providerId="AD" clId="Web-{4E77A1D7-BFD7-2861-6351-9E3284D6A38B}" dt="2021-10-26T13:42:49.264" v="5" actId="1076"/>
          <ac:picMkLst>
            <pc:docMk/>
            <pc:sldMk cId="615350926" sldId="279"/>
            <ac:picMk id="5" creationId="{E6F5256F-192C-4694-96A1-3D220049DC4D}"/>
          </ac:picMkLst>
        </pc:picChg>
        <pc:picChg chg="del">
          <ac:chgData name="Celso Vladimir Benavides Enriquez" userId="S::cbenavides@unach.edu.ec::3caf4601-29a8-40da-9fbd-49ed120832e1" providerId="AD" clId="Web-{4E77A1D7-BFD7-2861-6351-9E3284D6A38B}" dt="2021-10-26T13:42:33.889" v="0"/>
          <ac:picMkLst>
            <pc:docMk/>
            <pc:sldMk cId="615350926" sldId="279"/>
            <ac:picMk id="1026" creationId="{1AC1A567-F1B4-40E9-96E1-81E3D1168981}"/>
          </ac:picMkLst>
        </pc:picChg>
      </pc:sldChg>
      <pc:sldChg chg="addSp modSp mod setBg">
        <pc:chgData name="Celso Vladimir Benavides Enriquez" userId="S::cbenavides@unach.edu.ec::3caf4601-29a8-40da-9fbd-49ed120832e1" providerId="AD" clId="Web-{4E77A1D7-BFD7-2861-6351-9E3284D6A38B}" dt="2021-10-26T13:43:17.780" v="7" actId="20577"/>
        <pc:sldMkLst>
          <pc:docMk/>
          <pc:sldMk cId="3868483647" sldId="280"/>
        </pc:sldMkLst>
        <pc:spChg chg="mod">
          <ac:chgData name="Celso Vladimir Benavides Enriquez" userId="S::cbenavides@unach.edu.ec::3caf4601-29a8-40da-9fbd-49ed120832e1" providerId="AD" clId="Web-{4E77A1D7-BFD7-2861-6351-9E3284D6A38B}" dt="2021-10-26T13:43:01.827" v="6"/>
          <ac:spMkLst>
            <pc:docMk/>
            <pc:sldMk cId="3868483647" sldId="280"/>
            <ac:spMk id="2" creationId="{A3CACE9B-511B-4EBA-BC43-4CC6685BABAF}"/>
          </ac:spMkLst>
        </pc:spChg>
        <pc:spChg chg="mod">
          <ac:chgData name="Celso Vladimir Benavides Enriquez" userId="S::cbenavides@unach.edu.ec::3caf4601-29a8-40da-9fbd-49ed120832e1" providerId="AD" clId="Web-{4E77A1D7-BFD7-2861-6351-9E3284D6A38B}" dt="2021-10-26T13:43:17.780" v="7" actId="20577"/>
          <ac:spMkLst>
            <pc:docMk/>
            <pc:sldMk cId="3868483647" sldId="280"/>
            <ac:spMk id="3" creationId="{EA71C2CC-132A-4E51-AAA9-28FC8267FBD7}"/>
          </ac:spMkLst>
        </pc:spChg>
        <pc:spChg chg="add">
          <ac:chgData name="Celso Vladimir Benavides Enriquez" userId="S::cbenavides@unach.edu.ec::3caf4601-29a8-40da-9fbd-49ed120832e1" providerId="AD" clId="Web-{4E77A1D7-BFD7-2861-6351-9E3284D6A38B}" dt="2021-10-26T13:43:01.827" v="6"/>
          <ac:spMkLst>
            <pc:docMk/>
            <pc:sldMk cId="3868483647" sldId="280"/>
            <ac:spMk id="8" creationId="{6BFC9644-673A-459F-B3C5-9310A4E50E3B}"/>
          </ac:spMkLst>
        </pc:spChg>
        <pc:spChg chg="add">
          <ac:chgData name="Celso Vladimir Benavides Enriquez" userId="S::cbenavides@unach.edu.ec::3caf4601-29a8-40da-9fbd-49ed120832e1" providerId="AD" clId="Web-{4E77A1D7-BFD7-2861-6351-9E3284D6A38B}" dt="2021-10-26T13:43:01.827" v="6"/>
          <ac:spMkLst>
            <pc:docMk/>
            <pc:sldMk cId="3868483647" sldId="280"/>
            <ac:spMk id="39" creationId="{7D1C411D-0818-4640-8657-2AF78250C802}"/>
          </ac:spMkLst>
        </pc:spChg>
        <pc:grpChg chg="add">
          <ac:chgData name="Celso Vladimir Benavides Enriquez" userId="S::cbenavides@unach.edu.ec::3caf4601-29a8-40da-9fbd-49ed120832e1" providerId="AD" clId="Web-{4E77A1D7-BFD7-2861-6351-9E3284D6A38B}" dt="2021-10-26T13:43:01.827" v="6"/>
          <ac:grpSpMkLst>
            <pc:docMk/>
            <pc:sldMk cId="3868483647" sldId="280"/>
            <ac:grpSpMk id="43" creationId="{4ADB9295-9645-4BF2-ADFD-75800B7FAD06}"/>
          </ac:grpSpMkLst>
        </pc:grpChg>
      </pc:sldChg>
    </pc:docChg>
  </pc:docChgLst>
  <pc:docChgLst>
    <pc:chgData name="Celso Vladimir Benavides Enriquez" userId="S::cbenavides@unach.edu.ec::3caf4601-29a8-40da-9fbd-49ed120832e1" providerId="AD" clId="Web-{92CD067A-EA77-9B03-0ACE-B0F6E74BA59E}"/>
    <pc:docChg chg="modSld">
      <pc:chgData name="Celso Vladimir Benavides Enriquez" userId="S::cbenavides@unach.edu.ec::3caf4601-29a8-40da-9fbd-49ed120832e1" providerId="AD" clId="Web-{92CD067A-EA77-9B03-0ACE-B0F6E74BA59E}" dt="2023-04-05T22:21:48.018" v="59" actId="1076"/>
      <pc:docMkLst>
        <pc:docMk/>
      </pc:docMkLst>
      <pc:sldChg chg="modSp">
        <pc:chgData name="Celso Vladimir Benavides Enriquez" userId="S::cbenavides@unach.edu.ec::3caf4601-29a8-40da-9fbd-49ed120832e1" providerId="AD" clId="Web-{92CD067A-EA77-9B03-0ACE-B0F6E74BA59E}" dt="2023-04-05T22:13:04.022" v="29" actId="20577"/>
        <pc:sldMkLst>
          <pc:docMk/>
          <pc:sldMk cId="1457529172" sldId="256"/>
        </pc:sldMkLst>
        <pc:spChg chg="mod">
          <ac:chgData name="Celso Vladimir Benavides Enriquez" userId="S::cbenavides@unach.edu.ec::3caf4601-29a8-40da-9fbd-49ed120832e1" providerId="AD" clId="Web-{92CD067A-EA77-9B03-0ACE-B0F6E74BA59E}" dt="2023-04-05T22:13:04.022" v="29" actId="20577"/>
          <ac:spMkLst>
            <pc:docMk/>
            <pc:sldMk cId="1457529172" sldId="256"/>
            <ac:spMk id="3" creationId="{DA2A82B2-C64E-4DA6-822C-25934FF7F20E}"/>
          </ac:spMkLst>
        </pc:spChg>
      </pc:sldChg>
      <pc:sldChg chg="modSp">
        <pc:chgData name="Celso Vladimir Benavides Enriquez" userId="S::cbenavides@unach.edu.ec::3caf4601-29a8-40da-9fbd-49ed120832e1" providerId="AD" clId="Web-{92CD067A-EA77-9B03-0ACE-B0F6E74BA59E}" dt="2023-04-05T22:16:11.479" v="39" actId="20577"/>
        <pc:sldMkLst>
          <pc:docMk/>
          <pc:sldMk cId="1050485865" sldId="262"/>
        </pc:sldMkLst>
        <pc:spChg chg="mod">
          <ac:chgData name="Celso Vladimir Benavides Enriquez" userId="S::cbenavides@unach.edu.ec::3caf4601-29a8-40da-9fbd-49ed120832e1" providerId="AD" clId="Web-{92CD067A-EA77-9B03-0ACE-B0F6E74BA59E}" dt="2023-04-05T22:16:11.479" v="39" actId="20577"/>
          <ac:spMkLst>
            <pc:docMk/>
            <pc:sldMk cId="1050485865" sldId="262"/>
            <ac:spMk id="3" creationId="{EA7A1DB4-C7FA-4E44-ABD5-91F60FDB4C85}"/>
          </ac:spMkLst>
        </pc:spChg>
      </pc:sldChg>
      <pc:sldChg chg="modSp">
        <pc:chgData name="Celso Vladimir Benavides Enriquez" userId="S::cbenavides@unach.edu.ec::3caf4601-29a8-40da-9fbd-49ed120832e1" providerId="AD" clId="Web-{92CD067A-EA77-9B03-0ACE-B0F6E74BA59E}" dt="2023-04-05T22:07:59.890" v="7" actId="20577"/>
        <pc:sldMkLst>
          <pc:docMk/>
          <pc:sldMk cId="3011055301" sldId="295"/>
        </pc:sldMkLst>
        <pc:spChg chg="mod">
          <ac:chgData name="Celso Vladimir Benavides Enriquez" userId="S::cbenavides@unach.edu.ec::3caf4601-29a8-40da-9fbd-49ed120832e1" providerId="AD" clId="Web-{92CD067A-EA77-9B03-0ACE-B0F6E74BA59E}" dt="2023-04-05T22:07:59.890" v="7" actId="20577"/>
          <ac:spMkLst>
            <pc:docMk/>
            <pc:sldMk cId="3011055301" sldId="295"/>
            <ac:spMk id="2" creationId="{16B49456-CF03-40D2-B168-0F51A3643C97}"/>
          </ac:spMkLst>
        </pc:spChg>
      </pc:sldChg>
      <pc:sldChg chg="modSp">
        <pc:chgData name="Celso Vladimir Benavides Enriquez" userId="S::cbenavides@unach.edu.ec::3caf4601-29a8-40da-9fbd-49ed120832e1" providerId="AD" clId="Web-{92CD067A-EA77-9B03-0ACE-B0F6E74BA59E}" dt="2023-04-05T22:10:35.675" v="22" actId="1076"/>
        <pc:sldMkLst>
          <pc:docMk/>
          <pc:sldMk cId="1227783036" sldId="297"/>
        </pc:sldMkLst>
        <pc:spChg chg="mod">
          <ac:chgData name="Celso Vladimir Benavides Enriquez" userId="S::cbenavides@unach.edu.ec::3caf4601-29a8-40da-9fbd-49ed120832e1" providerId="AD" clId="Web-{92CD067A-EA77-9B03-0ACE-B0F6E74BA59E}" dt="2023-04-05T22:10:35.675" v="22" actId="1076"/>
          <ac:spMkLst>
            <pc:docMk/>
            <pc:sldMk cId="1227783036" sldId="297"/>
            <ac:spMk id="2" creationId="{9C79A57E-B518-4499-869D-0FC16D01503C}"/>
          </ac:spMkLst>
        </pc:spChg>
        <pc:spChg chg="mod">
          <ac:chgData name="Celso Vladimir Benavides Enriquez" userId="S::cbenavides@unach.edu.ec::3caf4601-29a8-40da-9fbd-49ed120832e1" providerId="AD" clId="Web-{92CD067A-EA77-9B03-0ACE-B0F6E74BA59E}" dt="2023-04-05T22:10:16.752" v="21" actId="20577"/>
          <ac:spMkLst>
            <pc:docMk/>
            <pc:sldMk cId="1227783036" sldId="297"/>
            <ac:spMk id="3" creationId="{3DCC468D-2559-4A2D-8B9B-2EAB39123A76}"/>
          </ac:spMkLst>
        </pc:spChg>
      </pc:sldChg>
      <pc:sldChg chg="modSp">
        <pc:chgData name="Celso Vladimir Benavides Enriquez" userId="S::cbenavides@unach.edu.ec::3caf4601-29a8-40da-9fbd-49ed120832e1" providerId="AD" clId="Web-{92CD067A-EA77-9B03-0ACE-B0F6E74BA59E}" dt="2023-04-05T22:15:07.181" v="38" actId="14100"/>
        <pc:sldMkLst>
          <pc:docMk/>
          <pc:sldMk cId="457249895" sldId="315"/>
        </pc:sldMkLst>
        <pc:spChg chg="mod">
          <ac:chgData name="Celso Vladimir Benavides Enriquez" userId="S::cbenavides@unach.edu.ec::3caf4601-29a8-40da-9fbd-49ed120832e1" providerId="AD" clId="Web-{92CD067A-EA77-9B03-0ACE-B0F6E74BA59E}" dt="2023-04-05T22:14:44.024" v="35" actId="1076"/>
          <ac:spMkLst>
            <pc:docMk/>
            <pc:sldMk cId="457249895" sldId="315"/>
            <ac:spMk id="2" creationId="{AD11A13E-4B39-4462-86F5-DD8279C1C081}"/>
          </ac:spMkLst>
        </pc:spChg>
        <pc:spChg chg="mod">
          <ac:chgData name="Celso Vladimir Benavides Enriquez" userId="S::cbenavides@unach.edu.ec::3caf4601-29a8-40da-9fbd-49ed120832e1" providerId="AD" clId="Web-{92CD067A-EA77-9B03-0ACE-B0F6E74BA59E}" dt="2023-04-05T22:15:07.181" v="38" actId="14100"/>
          <ac:spMkLst>
            <pc:docMk/>
            <pc:sldMk cId="457249895" sldId="315"/>
            <ac:spMk id="9" creationId="{63C39F92-AD28-4B7D-8A64-B16E4DE56FAB}"/>
          </ac:spMkLst>
        </pc:spChg>
      </pc:sldChg>
      <pc:sldChg chg="delSp modSp">
        <pc:chgData name="Celso Vladimir Benavides Enriquez" userId="S::cbenavides@unach.edu.ec::3caf4601-29a8-40da-9fbd-49ed120832e1" providerId="AD" clId="Web-{92CD067A-EA77-9B03-0ACE-B0F6E74BA59E}" dt="2023-04-05T22:21:48.018" v="59" actId="1076"/>
        <pc:sldMkLst>
          <pc:docMk/>
          <pc:sldMk cId="3756739319" sldId="319"/>
        </pc:sldMkLst>
        <pc:spChg chg="mod">
          <ac:chgData name="Celso Vladimir Benavides Enriquez" userId="S::cbenavides@unach.edu.ec::3caf4601-29a8-40da-9fbd-49ed120832e1" providerId="AD" clId="Web-{92CD067A-EA77-9B03-0ACE-B0F6E74BA59E}" dt="2023-04-05T22:21:28.612" v="57" actId="20577"/>
          <ac:spMkLst>
            <pc:docMk/>
            <pc:sldMk cId="3756739319" sldId="319"/>
            <ac:spMk id="4" creationId="{48210680-0EF2-4310-B700-82F82774C239}"/>
          </ac:spMkLst>
        </pc:spChg>
        <pc:spChg chg="mod">
          <ac:chgData name="Celso Vladimir Benavides Enriquez" userId="S::cbenavides@unach.edu.ec::3caf4601-29a8-40da-9fbd-49ed120832e1" providerId="AD" clId="Web-{92CD067A-EA77-9B03-0ACE-B0F6E74BA59E}" dt="2023-04-05T22:20:29.548" v="46" actId="1076"/>
          <ac:spMkLst>
            <pc:docMk/>
            <pc:sldMk cId="3756739319" sldId="319"/>
            <ac:spMk id="9" creationId="{194D6ADC-3684-48A4-BBE2-17D192C661BD}"/>
          </ac:spMkLst>
        </pc:spChg>
        <pc:spChg chg="mod">
          <ac:chgData name="Celso Vladimir Benavides Enriquez" userId="S::cbenavides@unach.edu.ec::3caf4601-29a8-40da-9fbd-49ed120832e1" providerId="AD" clId="Web-{92CD067A-EA77-9B03-0ACE-B0F6E74BA59E}" dt="2023-04-05T22:20:38.267" v="47" actId="1076"/>
          <ac:spMkLst>
            <pc:docMk/>
            <pc:sldMk cId="3756739319" sldId="319"/>
            <ac:spMk id="10" creationId="{16420B0F-ECAE-4970-8D0F-1FE831D42043}"/>
          </ac:spMkLst>
        </pc:spChg>
        <pc:spChg chg="mod">
          <ac:chgData name="Celso Vladimir Benavides Enriquez" userId="S::cbenavides@unach.edu.ec::3caf4601-29a8-40da-9fbd-49ed120832e1" providerId="AD" clId="Web-{92CD067A-EA77-9B03-0ACE-B0F6E74BA59E}" dt="2023-04-05T22:21:43.893" v="58" actId="1076"/>
          <ac:spMkLst>
            <pc:docMk/>
            <pc:sldMk cId="3756739319" sldId="319"/>
            <ac:spMk id="11" creationId="{448F1054-BAD0-4313-A5D1-D09E2DE0403A}"/>
          </ac:spMkLst>
        </pc:spChg>
        <pc:picChg chg="del">
          <ac:chgData name="Celso Vladimir Benavides Enriquez" userId="S::cbenavides@unach.edu.ec::3caf4601-29a8-40da-9fbd-49ed120832e1" providerId="AD" clId="Web-{92CD067A-EA77-9B03-0ACE-B0F6E74BA59E}" dt="2023-04-05T22:19:59.188" v="40"/>
          <ac:picMkLst>
            <pc:docMk/>
            <pc:sldMk cId="3756739319" sldId="319"/>
            <ac:picMk id="1026" creationId="{AB10471E-C242-46E7-B220-B35DBD7F6505}"/>
          </ac:picMkLst>
        </pc:picChg>
        <pc:picChg chg="mod">
          <ac:chgData name="Celso Vladimir Benavides Enriquez" userId="S::cbenavides@unach.edu.ec::3caf4601-29a8-40da-9fbd-49ed120832e1" providerId="AD" clId="Web-{92CD067A-EA77-9B03-0ACE-B0F6E74BA59E}" dt="2023-04-05T22:21:48.018" v="59" actId="1076"/>
          <ac:picMkLst>
            <pc:docMk/>
            <pc:sldMk cId="3756739319" sldId="319"/>
            <ac:picMk id="1028" creationId="{E03CD5E9-8FED-4198-BFD9-90F8CD11166E}"/>
          </ac:picMkLst>
        </pc:picChg>
      </pc:sldChg>
    </pc:docChg>
  </pc:docChgLst>
  <pc:docChgLst>
    <pc:chgData name="Celso Vladimir Benavides Enriquez" userId="S::cbenavides@unach.edu.ec::3caf4601-29a8-40da-9fbd-49ed120832e1" providerId="AD" clId="Web-{718254B1-A561-AFCF-13DA-2E941069CDF3}"/>
    <pc:docChg chg="modSld sldOrd">
      <pc:chgData name="Celso Vladimir Benavides Enriquez" userId="S::cbenavides@unach.edu.ec::3caf4601-29a8-40da-9fbd-49ed120832e1" providerId="AD" clId="Web-{718254B1-A561-AFCF-13DA-2E941069CDF3}" dt="2021-10-26T21:32:25.257" v="19"/>
      <pc:docMkLst>
        <pc:docMk/>
      </pc:docMkLst>
      <pc:sldChg chg="modSp">
        <pc:chgData name="Celso Vladimir Benavides Enriquez" userId="S::cbenavides@unach.edu.ec::3caf4601-29a8-40da-9fbd-49ed120832e1" providerId="AD" clId="Web-{718254B1-A561-AFCF-13DA-2E941069CDF3}" dt="2021-10-26T16:30:01.849" v="17" actId="20577"/>
        <pc:sldMkLst>
          <pc:docMk/>
          <pc:sldMk cId="1457529172" sldId="256"/>
        </pc:sldMkLst>
        <pc:spChg chg="mod">
          <ac:chgData name="Celso Vladimir Benavides Enriquez" userId="S::cbenavides@unach.edu.ec::3caf4601-29a8-40da-9fbd-49ed120832e1" providerId="AD" clId="Web-{718254B1-A561-AFCF-13DA-2E941069CDF3}" dt="2021-10-26T16:29:29.973" v="15" actId="20577"/>
          <ac:spMkLst>
            <pc:docMk/>
            <pc:sldMk cId="1457529172" sldId="256"/>
            <ac:spMk id="2" creationId="{13F5C941-A8A6-4BFD-8AE0-AFF03784A561}"/>
          </ac:spMkLst>
        </pc:spChg>
        <pc:spChg chg="mod">
          <ac:chgData name="Celso Vladimir Benavides Enriquez" userId="S::cbenavides@unach.edu.ec::3caf4601-29a8-40da-9fbd-49ed120832e1" providerId="AD" clId="Web-{718254B1-A561-AFCF-13DA-2E941069CDF3}" dt="2021-10-26T16:30:01.849" v="17" actId="20577"/>
          <ac:spMkLst>
            <pc:docMk/>
            <pc:sldMk cId="1457529172" sldId="256"/>
            <ac:spMk id="3" creationId="{DA2A82B2-C64E-4DA6-822C-25934FF7F20E}"/>
          </ac:spMkLst>
        </pc:spChg>
      </pc:sldChg>
      <pc:sldChg chg="ord">
        <pc:chgData name="Celso Vladimir Benavides Enriquez" userId="S::cbenavides@unach.edu.ec::3caf4601-29a8-40da-9fbd-49ed120832e1" providerId="AD" clId="Web-{718254B1-A561-AFCF-13DA-2E941069CDF3}" dt="2021-10-26T16:23:04.702" v="0"/>
        <pc:sldMkLst>
          <pc:docMk/>
          <pc:sldMk cId="3868483647" sldId="280"/>
        </pc:sldMkLst>
      </pc:sldChg>
      <pc:sldChg chg="ord">
        <pc:chgData name="Celso Vladimir Benavides Enriquez" userId="S::cbenavides@unach.edu.ec::3caf4601-29a8-40da-9fbd-49ed120832e1" providerId="AD" clId="Web-{718254B1-A561-AFCF-13DA-2E941069CDF3}" dt="2021-10-26T21:32:25.257" v="19"/>
        <pc:sldMkLst>
          <pc:docMk/>
          <pc:sldMk cId="110483522" sldId="300"/>
        </pc:sldMkLst>
      </pc:sldChg>
    </pc:docChg>
  </pc:docChgLst>
  <pc:docChgLst>
    <pc:chgData name="Celso Vladimir Benavides Enriquez" userId="S::cbenavides@unach.edu.ec::3caf4601-29a8-40da-9fbd-49ed120832e1" providerId="AD" clId="Web-{D293731F-E7D6-301A-BB2E-92223EFA3130}"/>
    <pc:docChg chg="delSld modSld">
      <pc:chgData name="Celso Vladimir Benavides Enriquez" userId="S::cbenavides@unach.edu.ec::3caf4601-29a8-40da-9fbd-49ed120832e1" providerId="AD" clId="Web-{D293731F-E7D6-301A-BB2E-92223EFA3130}" dt="2023-09-30T22:56:32.663" v="2" actId="20577"/>
      <pc:docMkLst>
        <pc:docMk/>
      </pc:docMkLst>
      <pc:sldChg chg="modSp">
        <pc:chgData name="Celso Vladimir Benavides Enriquez" userId="S::cbenavides@unach.edu.ec::3caf4601-29a8-40da-9fbd-49ed120832e1" providerId="AD" clId="Web-{D293731F-E7D6-301A-BB2E-92223EFA3130}" dt="2023-09-30T22:56:32.663" v="2" actId="20577"/>
        <pc:sldMkLst>
          <pc:docMk/>
          <pc:sldMk cId="110483522" sldId="300"/>
        </pc:sldMkLst>
        <pc:spChg chg="mod">
          <ac:chgData name="Celso Vladimir Benavides Enriquez" userId="S::cbenavides@unach.edu.ec::3caf4601-29a8-40da-9fbd-49ed120832e1" providerId="AD" clId="Web-{D293731F-E7D6-301A-BB2E-92223EFA3130}" dt="2023-09-30T22:56:32.663" v="2" actId="20577"/>
          <ac:spMkLst>
            <pc:docMk/>
            <pc:sldMk cId="110483522" sldId="300"/>
            <ac:spMk id="9" creationId="{85886F1E-9CA0-4446-B988-380BA14BAA07}"/>
          </ac:spMkLst>
        </pc:spChg>
      </pc:sldChg>
      <pc:sldChg chg="del">
        <pc:chgData name="Celso Vladimir Benavides Enriquez" userId="S::cbenavides@unach.edu.ec::3caf4601-29a8-40da-9fbd-49ed120832e1" providerId="AD" clId="Web-{D293731F-E7D6-301A-BB2E-92223EFA3130}" dt="2023-09-30T22:56:01.381" v="0"/>
        <pc:sldMkLst>
          <pc:docMk/>
          <pc:sldMk cId="1483211696" sldId="317"/>
        </pc:sldMkLst>
      </pc:sldChg>
    </pc:docChg>
  </pc:docChgLst>
  <pc:docChgLst>
    <pc:chgData name="Celso Vladimir Benavides Enriquez" userId="S::cbenavides@unach.edu.ec::3caf4601-29a8-40da-9fbd-49ed120832e1" providerId="AD" clId="Web-{616D1E22-5B98-1FA6-AE2D-0415ACD811C2}"/>
    <pc:docChg chg="addSld delSld modSld">
      <pc:chgData name="Celso Vladimir Benavides Enriquez" userId="S::cbenavides@unach.edu.ec::3caf4601-29a8-40da-9fbd-49ed120832e1" providerId="AD" clId="Web-{616D1E22-5B98-1FA6-AE2D-0415ACD811C2}" dt="2021-11-03T18:32:45.376" v="151"/>
      <pc:docMkLst>
        <pc:docMk/>
      </pc:docMkLst>
      <pc:sldChg chg="addSp delSp modSp new del">
        <pc:chgData name="Celso Vladimir Benavides Enriquez" userId="S::cbenavides@unach.edu.ec::3caf4601-29a8-40da-9fbd-49ed120832e1" providerId="AD" clId="Web-{616D1E22-5B98-1FA6-AE2D-0415ACD811C2}" dt="2021-11-03T18:31:54.249" v="145"/>
        <pc:sldMkLst>
          <pc:docMk/>
          <pc:sldMk cId="1711240384" sldId="317"/>
        </pc:sldMkLst>
        <pc:spChg chg="del">
          <ac:chgData name="Celso Vladimir Benavides Enriquez" userId="S::cbenavides@unach.edu.ec::3caf4601-29a8-40da-9fbd-49ed120832e1" providerId="AD" clId="Web-{616D1E22-5B98-1FA6-AE2D-0415ACD811C2}" dt="2021-11-03T18:23:50.348" v="1"/>
          <ac:spMkLst>
            <pc:docMk/>
            <pc:sldMk cId="1711240384" sldId="317"/>
            <ac:spMk id="3" creationId="{98D34E5B-9A77-44C3-B507-764FA9876B22}"/>
          </ac:spMkLst>
        </pc:spChg>
        <pc:spChg chg="add mod">
          <ac:chgData name="Celso Vladimir Benavides Enriquez" userId="S::cbenavides@unach.edu.ec::3caf4601-29a8-40da-9fbd-49ed120832e1" providerId="AD" clId="Web-{616D1E22-5B98-1FA6-AE2D-0415ACD811C2}" dt="2021-11-03T18:23:50.380" v="3"/>
          <ac:spMkLst>
            <pc:docMk/>
            <pc:sldMk cId="1711240384" sldId="317"/>
            <ac:spMk id="6" creationId="{39AE281E-6A7F-4F7B-B486-AC0D8AE7FFC5}"/>
          </ac:spMkLst>
        </pc:spChg>
        <pc:graphicFrameChg chg="add mod ord modGraphic">
          <ac:chgData name="Celso Vladimir Benavides Enriquez" userId="S::cbenavides@unach.edu.ec::3caf4601-29a8-40da-9fbd-49ed120832e1" providerId="AD" clId="Web-{616D1E22-5B98-1FA6-AE2D-0415ACD811C2}" dt="2021-11-03T18:23:50.348" v="1"/>
          <ac:graphicFrameMkLst>
            <pc:docMk/>
            <pc:sldMk cId="1711240384" sldId="317"/>
            <ac:graphicFrameMk id="5" creationId="{1100ADE8-142E-4518-981E-E837AE8F2553}"/>
          </ac:graphicFrameMkLst>
        </pc:graphicFrameChg>
      </pc:sldChg>
      <pc:sldChg chg="addSp delSp modSp new">
        <pc:chgData name="Celso Vladimir Benavides Enriquez" userId="S::cbenavides@unach.edu.ec::3caf4601-29a8-40da-9fbd-49ed120832e1" providerId="AD" clId="Web-{616D1E22-5B98-1FA6-AE2D-0415ACD811C2}" dt="2021-11-03T18:32:45.376" v="151"/>
        <pc:sldMkLst>
          <pc:docMk/>
          <pc:sldMk cId="899630983" sldId="318"/>
        </pc:sldMkLst>
        <pc:spChg chg="mod">
          <ac:chgData name="Celso Vladimir Benavides Enriquez" userId="S::cbenavides@unach.edu.ec::3caf4601-29a8-40da-9fbd-49ed120832e1" providerId="AD" clId="Web-{616D1E22-5B98-1FA6-AE2D-0415ACD811C2}" dt="2021-11-03T18:31:17.608" v="144" actId="14100"/>
          <ac:spMkLst>
            <pc:docMk/>
            <pc:sldMk cId="899630983" sldId="318"/>
            <ac:spMk id="2" creationId="{ABE2FBCD-B03D-4229-A545-3A1AFF4C5314}"/>
          </ac:spMkLst>
        </pc:spChg>
        <pc:spChg chg="del">
          <ac:chgData name="Celso Vladimir Benavides Enriquez" userId="S::cbenavides@unach.edu.ec::3caf4601-29a8-40da-9fbd-49ed120832e1" providerId="AD" clId="Web-{616D1E22-5B98-1FA6-AE2D-0415ACD811C2}" dt="2021-11-03T18:24:10.802" v="5"/>
          <ac:spMkLst>
            <pc:docMk/>
            <pc:sldMk cId="899630983" sldId="318"/>
            <ac:spMk id="3" creationId="{93DEF170-39AC-42AA-9DBA-02700B74BC53}"/>
          </ac:spMkLst>
        </pc:spChg>
        <pc:spChg chg="add mod">
          <ac:chgData name="Celso Vladimir Benavides Enriquez" userId="S::cbenavides@unach.edu.ec::3caf4601-29a8-40da-9fbd-49ed120832e1" providerId="AD" clId="Web-{616D1E22-5B98-1FA6-AE2D-0415ACD811C2}" dt="2021-11-03T18:25:14.788" v="19" actId="14100"/>
          <ac:spMkLst>
            <pc:docMk/>
            <pc:sldMk cId="899630983" sldId="318"/>
            <ac:spMk id="6" creationId="{D9438759-31C1-4F0C-ACFB-52DDA1373B0B}"/>
          </ac:spMkLst>
        </pc:spChg>
        <pc:graphicFrameChg chg="add mod ord modGraphic">
          <ac:chgData name="Celso Vladimir Benavides Enriquez" userId="S::cbenavides@unach.edu.ec::3caf4601-29a8-40da-9fbd-49ed120832e1" providerId="AD" clId="Web-{616D1E22-5B98-1FA6-AE2D-0415ACD811C2}" dt="2021-11-03T18:32:45.376" v="151"/>
          <ac:graphicFrameMkLst>
            <pc:docMk/>
            <pc:sldMk cId="899630983" sldId="318"/>
            <ac:graphicFrameMk id="5" creationId="{7AE6FAC1-7FC9-4515-892E-52326D234CCB}"/>
          </ac:graphicFrameMkLst>
        </pc:graphicFrameChg>
      </pc:sldChg>
    </pc:docChg>
  </pc:docChgLst>
  <pc:docChgLst>
    <pc:chgData name="Celso Vladimir Benavides Enriquez" userId="S::cbenavides@unach.edu.ec::3caf4601-29a8-40da-9fbd-49ed120832e1" providerId="AD" clId="Web-{72B9302B-8BDF-F0E7-9875-3E9A7223C555}"/>
    <pc:docChg chg="modSld">
      <pc:chgData name="Celso Vladimir Benavides Enriquez" userId="S::cbenavides@unach.edu.ec::3caf4601-29a8-40da-9fbd-49ed120832e1" providerId="AD" clId="Web-{72B9302B-8BDF-F0E7-9875-3E9A7223C555}" dt="2021-10-29T04:42:28.340" v="50" actId="1076"/>
      <pc:docMkLst>
        <pc:docMk/>
      </pc:docMkLst>
      <pc:sldChg chg="addSp modSp">
        <pc:chgData name="Celso Vladimir Benavides Enriquez" userId="S::cbenavides@unach.edu.ec::3caf4601-29a8-40da-9fbd-49ed120832e1" providerId="AD" clId="Web-{72B9302B-8BDF-F0E7-9875-3E9A7223C555}" dt="2021-10-28T22:49:12.762" v="5" actId="1076"/>
        <pc:sldMkLst>
          <pc:docMk/>
          <pc:sldMk cId="374106108" sldId="259"/>
        </pc:sldMkLst>
        <pc:picChg chg="add mod">
          <ac:chgData name="Celso Vladimir Benavides Enriquez" userId="S::cbenavides@unach.edu.ec::3caf4601-29a8-40da-9fbd-49ed120832e1" providerId="AD" clId="Web-{72B9302B-8BDF-F0E7-9875-3E9A7223C555}" dt="2021-10-28T22:49:12.762" v="5" actId="1076"/>
          <ac:picMkLst>
            <pc:docMk/>
            <pc:sldMk cId="374106108" sldId="259"/>
            <ac:picMk id="4" creationId="{E6F15A22-9F4E-43C7-A63D-6E8F90C1C6D5}"/>
          </ac:picMkLst>
        </pc:picChg>
      </pc:sldChg>
      <pc:sldChg chg="modSp">
        <pc:chgData name="Celso Vladimir Benavides Enriquez" userId="S::cbenavides@unach.edu.ec::3caf4601-29a8-40da-9fbd-49ed120832e1" providerId="AD" clId="Web-{72B9302B-8BDF-F0E7-9875-3E9A7223C555}" dt="2021-10-28T21:52:34.245" v="1" actId="20577"/>
        <pc:sldMkLst>
          <pc:docMk/>
          <pc:sldMk cId="1050485865" sldId="262"/>
        </pc:sldMkLst>
        <pc:spChg chg="mod">
          <ac:chgData name="Celso Vladimir Benavides Enriquez" userId="S::cbenavides@unach.edu.ec::3caf4601-29a8-40da-9fbd-49ed120832e1" providerId="AD" clId="Web-{72B9302B-8BDF-F0E7-9875-3E9A7223C555}" dt="2021-10-28T21:52:34.245" v="1" actId="20577"/>
          <ac:spMkLst>
            <pc:docMk/>
            <pc:sldMk cId="1050485865" sldId="262"/>
            <ac:spMk id="3" creationId="{EA7A1DB4-C7FA-4E44-ABD5-91F60FDB4C85}"/>
          </ac:spMkLst>
        </pc:spChg>
      </pc:sldChg>
      <pc:sldChg chg="addSp modSp">
        <pc:chgData name="Celso Vladimir Benavides Enriquez" userId="S::cbenavides@unach.edu.ec::3caf4601-29a8-40da-9fbd-49ed120832e1" providerId="AD" clId="Web-{72B9302B-8BDF-F0E7-9875-3E9A7223C555}" dt="2021-10-28T23:37:18.825" v="40"/>
        <pc:sldMkLst>
          <pc:docMk/>
          <pc:sldMk cId="3032857582" sldId="281"/>
        </pc:sldMkLst>
        <pc:spChg chg="mod">
          <ac:chgData name="Celso Vladimir Benavides Enriquez" userId="S::cbenavides@unach.edu.ec::3caf4601-29a8-40da-9fbd-49ed120832e1" providerId="AD" clId="Web-{72B9302B-8BDF-F0E7-9875-3E9A7223C555}" dt="2021-10-28T23:35:51.073" v="23" actId="1076"/>
          <ac:spMkLst>
            <pc:docMk/>
            <pc:sldMk cId="3032857582" sldId="281"/>
            <ac:spMk id="5" creationId="{2D2F477E-725C-423B-B081-2EAD621B4626}"/>
          </ac:spMkLst>
        </pc:spChg>
        <pc:spChg chg="mod">
          <ac:chgData name="Celso Vladimir Benavides Enriquez" userId="S::cbenavides@unach.edu.ec::3caf4601-29a8-40da-9fbd-49ed120832e1" providerId="AD" clId="Web-{72B9302B-8BDF-F0E7-9875-3E9A7223C555}" dt="2021-10-28T23:32:10.897" v="7" actId="1076"/>
          <ac:spMkLst>
            <pc:docMk/>
            <pc:sldMk cId="3032857582" sldId="281"/>
            <ac:spMk id="8" creationId="{90270813-8552-4DC4-B05C-B8959F38AA4A}"/>
          </ac:spMkLst>
        </pc:spChg>
        <pc:spChg chg="mod">
          <ac:chgData name="Celso Vladimir Benavides Enriquez" userId="S::cbenavides@unach.edu.ec::3caf4601-29a8-40da-9fbd-49ed120832e1" providerId="AD" clId="Web-{72B9302B-8BDF-F0E7-9875-3E9A7223C555}" dt="2021-10-28T23:32:17.804" v="9" actId="1076"/>
          <ac:spMkLst>
            <pc:docMk/>
            <pc:sldMk cId="3032857582" sldId="281"/>
            <ac:spMk id="9" creationId="{194D6ADC-3684-48A4-BBE2-17D192C661BD}"/>
          </ac:spMkLst>
        </pc:spChg>
        <pc:spChg chg="mod">
          <ac:chgData name="Celso Vladimir Benavides Enriquez" userId="S::cbenavides@unach.edu.ec::3caf4601-29a8-40da-9fbd-49ed120832e1" providerId="AD" clId="Web-{72B9302B-8BDF-F0E7-9875-3E9A7223C555}" dt="2021-10-28T23:32:14.210" v="8" actId="1076"/>
          <ac:spMkLst>
            <pc:docMk/>
            <pc:sldMk cId="3032857582" sldId="281"/>
            <ac:spMk id="10" creationId="{16420B0F-ECAE-4970-8D0F-1FE831D42043}"/>
          </ac:spMkLst>
        </pc:spChg>
        <pc:spChg chg="mod">
          <ac:chgData name="Celso Vladimir Benavides Enriquez" userId="S::cbenavides@unach.edu.ec::3caf4601-29a8-40da-9fbd-49ed120832e1" providerId="AD" clId="Web-{72B9302B-8BDF-F0E7-9875-3E9A7223C555}" dt="2021-10-28T23:32:21.538" v="10" actId="1076"/>
          <ac:spMkLst>
            <pc:docMk/>
            <pc:sldMk cId="3032857582" sldId="281"/>
            <ac:spMk id="11" creationId="{448F1054-BAD0-4313-A5D1-D09E2DE0403A}"/>
          </ac:spMkLst>
        </pc:spChg>
        <pc:spChg chg="add mod">
          <ac:chgData name="Celso Vladimir Benavides Enriquez" userId="S::cbenavides@unach.edu.ec::3caf4601-29a8-40da-9fbd-49ed120832e1" providerId="AD" clId="Web-{72B9302B-8BDF-F0E7-9875-3E9A7223C555}" dt="2021-10-28T23:37:18.825" v="40"/>
          <ac:spMkLst>
            <pc:docMk/>
            <pc:sldMk cId="3032857582" sldId="281"/>
            <ac:spMk id="12" creationId="{94F75DE1-4472-45FE-967A-465E4476B0C3}"/>
          </ac:spMkLst>
        </pc:spChg>
        <pc:picChg chg="add mod modCrop">
          <ac:chgData name="Celso Vladimir Benavides Enriquez" userId="S::cbenavides@unach.edu.ec::3caf4601-29a8-40da-9fbd-49ed120832e1" providerId="AD" clId="Web-{72B9302B-8BDF-F0E7-9875-3E9A7223C555}" dt="2021-10-28T23:35:21.870" v="22" actId="1076"/>
          <ac:picMkLst>
            <pc:docMk/>
            <pc:sldMk cId="3032857582" sldId="281"/>
            <ac:picMk id="3" creationId="{0BAFD419-976B-46CE-8828-7C3B832CA3D7}"/>
          </ac:picMkLst>
        </pc:picChg>
        <pc:picChg chg="mod">
          <ac:chgData name="Celso Vladimir Benavides Enriquez" userId="S::cbenavides@unach.edu.ec::3caf4601-29a8-40da-9fbd-49ed120832e1" providerId="AD" clId="Web-{72B9302B-8BDF-F0E7-9875-3E9A7223C555}" dt="2021-10-28T23:32:28.835" v="12" actId="1076"/>
          <ac:picMkLst>
            <pc:docMk/>
            <pc:sldMk cId="3032857582" sldId="281"/>
            <ac:picMk id="1026" creationId="{AB10471E-C242-46E7-B220-B35DBD7F6505}"/>
          </ac:picMkLst>
        </pc:picChg>
        <pc:picChg chg="mod">
          <ac:chgData name="Celso Vladimir Benavides Enriquez" userId="S::cbenavides@unach.edu.ec::3caf4601-29a8-40da-9fbd-49ed120832e1" providerId="AD" clId="Web-{72B9302B-8BDF-F0E7-9875-3E9A7223C555}" dt="2021-10-28T23:32:24.069" v="11" actId="1076"/>
          <ac:picMkLst>
            <pc:docMk/>
            <pc:sldMk cId="3032857582" sldId="281"/>
            <ac:picMk id="1028" creationId="{E03CD5E9-8FED-4198-BFD9-90F8CD11166E}"/>
          </ac:picMkLst>
        </pc:picChg>
        <pc:picChg chg="mod">
          <ac:chgData name="Celso Vladimir Benavides Enriquez" userId="S::cbenavides@unach.edu.ec::3caf4601-29a8-40da-9fbd-49ed120832e1" providerId="AD" clId="Web-{72B9302B-8BDF-F0E7-9875-3E9A7223C555}" dt="2021-10-28T23:32:34.273" v="14" actId="1076"/>
          <ac:picMkLst>
            <pc:docMk/>
            <pc:sldMk cId="3032857582" sldId="281"/>
            <ac:picMk id="6146" creationId="{A87DA92F-F407-41BC-95DF-51B8619C387A}"/>
          </ac:picMkLst>
        </pc:picChg>
      </pc:sldChg>
      <pc:sldChg chg="addSp delSp modSp delAnim">
        <pc:chgData name="Celso Vladimir Benavides Enriquez" userId="S::cbenavides@unach.edu.ec::3caf4601-29a8-40da-9fbd-49ed120832e1" providerId="AD" clId="Web-{72B9302B-8BDF-F0E7-9875-3E9A7223C555}" dt="2021-10-29T04:42:28.340" v="50" actId="1076"/>
        <pc:sldMkLst>
          <pc:docMk/>
          <pc:sldMk cId="3222428143" sldId="286"/>
        </pc:sldMkLst>
        <pc:picChg chg="add mod">
          <ac:chgData name="Celso Vladimir Benavides Enriquez" userId="S::cbenavides@unach.edu.ec::3caf4601-29a8-40da-9fbd-49ed120832e1" providerId="AD" clId="Web-{72B9302B-8BDF-F0E7-9875-3E9A7223C555}" dt="2021-10-29T04:42:28.340" v="50" actId="1076"/>
          <ac:picMkLst>
            <pc:docMk/>
            <pc:sldMk cId="3222428143" sldId="286"/>
            <ac:picMk id="2" creationId="{DB141278-A82D-4E77-85CB-DE0B9E8F3D61}"/>
          </ac:picMkLst>
        </pc:picChg>
        <pc:picChg chg="del">
          <ac:chgData name="Celso Vladimir Benavides Enriquez" userId="S::cbenavides@unach.edu.ec::3caf4601-29a8-40da-9fbd-49ed120832e1" providerId="AD" clId="Web-{72B9302B-8BDF-F0E7-9875-3E9A7223C555}" dt="2021-10-29T04:42:06.527" v="42"/>
          <ac:picMkLst>
            <pc:docMk/>
            <pc:sldMk cId="3222428143" sldId="286"/>
            <ac:picMk id="3074" creationId="{66EB28E3-2FCA-4034-B1CB-709D1FAE5749}"/>
          </ac:picMkLst>
        </pc:picChg>
      </pc:sldChg>
    </pc:docChg>
  </pc:docChgLst>
  <pc:docChgLst>
    <pc:chgData name="Celso Vladimir Benavides Enriquez" userId="S::cbenavides@unach.edu.ec::3caf4601-29a8-40da-9fbd-49ed120832e1" providerId="AD" clId="Web-{34D96685-AC95-3464-B653-C61AFE3D9614}"/>
    <pc:docChg chg="delSld modSld sldOrd">
      <pc:chgData name="Celso Vladimir Benavides Enriquez" userId="S::cbenavides@unach.edu.ec::3caf4601-29a8-40da-9fbd-49ed120832e1" providerId="AD" clId="Web-{34D96685-AC95-3464-B653-C61AFE3D9614}" dt="2021-10-26T22:38:55.385" v="49" actId="14100"/>
      <pc:docMkLst>
        <pc:docMk/>
      </pc:docMkLst>
      <pc:sldChg chg="modSp">
        <pc:chgData name="Celso Vladimir Benavides Enriquez" userId="S::cbenavides@unach.edu.ec::3caf4601-29a8-40da-9fbd-49ed120832e1" providerId="AD" clId="Web-{34D96685-AC95-3464-B653-C61AFE3D9614}" dt="2021-10-26T21:59:39.250" v="13" actId="1076"/>
        <pc:sldMkLst>
          <pc:docMk/>
          <pc:sldMk cId="4099054296" sldId="257"/>
        </pc:sldMkLst>
        <pc:spChg chg="mod">
          <ac:chgData name="Celso Vladimir Benavides Enriquez" userId="S::cbenavides@unach.edu.ec::3caf4601-29a8-40da-9fbd-49ed120832e1" providerId="AD" clId="Web-{34D96685-AC95-3464-B653-C61AFE3D9614}" dt="2021-10-26T21:59:31.625" v="12" actId="1076"/>
          <ac:spMkLst>
            <pc:docMk/>
            <pc:sldMk cId="4099054296" sldId="257"/>
            <ac:spMk id="2" creationId="{8AD703F5-02A4-4246-B118-C00B66791F7F}"/>
          </ac:spMkLst>
        </pc:spChg>
        <pc:spChg chg="mod">
          <ac:chgData name="Celso Vladimir Benavides Enriquez" userId="S::cbenavides@unach.edu.ec::3caf4601-29a8-40da-9fbd-49ed120832e1" providerId="AD" clId="Web-{34D96685-AC95-3464-B653-C61AFE3D9614}" dt="2021-10-26T21:59:25.812" v="11" actId="1076"/>
          <ac:spMkLst>
            <pc:docMk/>
            <pc:sldMk cId="4099054296" sldId="257"/>
            <ac:spMk id="4" creationId="{07BD383A-4981-487E-8FC7-1CAB13D00581}"/>
          </ac:spMkLst>
        </pc:spChg>
        <pc:spChg chg="mod">
          <ac:chgData name="Celso Vladimir Benavides Enriquez" userId="S::cbenavides@unach.edu.ec::3caf4601-29a8-40da-9fbd-49ed120832e1" providerId="AD" clId="Web-{34D96685-AC95-3464-B653-C61AFE3D9614}" dt="2021-10-26T21:59:18.843" v="10" actId="14100"/>
          <ac:spMkLst>
            <pc:docMk/>
            <pc:sldMk cId="4099054296" sldId="257"/>
            <ac:spMk id="5" creationId="{AF88E01A-EF12-4FAF-A874-B17947E4C984}"/>
          </ac:spMkLst>
        </pc:spChg>
        <pc:picChg chg="mod">
          <ac:chgData name="Celso Vladimir Benavides Enriquez" userId="S::cbenavides@unach.edu.ec::3caf4601-29a8-40da-9fbd-49ed120832e1" providerId="AD" clId="Web-{34D96685-AC95-3464-B653-C61AFE3D9614}" dt="2021-10-26T21:59:11.984" v="9" actId="14100"/>
          <ac:picMkLst>
            <pc:docMk/>
            <pc:sldMk cId="4099054296" sldId="257"/>
            <ac:picMk id="8" creationId="{960D7C00-6858-4BC5-A67B-5469105FC780}"/>
          </ac:picMkLst>
        </pc:picChg>
        <pc:picChg chg="mod">
          <ac:chgData name="Celso Vladimir Benavides Enriquez" userId="S::cbenavides@unach.edu.ec::3caf4601-29a8-40da-9fbd-49ed120832e1" providerId="AD" clId="Web-{34D96685-AC95-3464-B653-C61AFE3D9614}" dt="2021-10-26T21:59:39.250" v="13" actId="1076"/>
          <ac:picMkLst>
            <pc:docMk/>
            <pc:sldMk cId="4099054296" sldId="257"/>
            <ac:picMk id="5124" creationId="{CE3FB5D0-3EDD-46A2-8782-7CCD4967D464}"/>
          </ac:picMkLst>
        </pc:picChg>
      </pc:sldChg>
      <pc:sldChg chg="ord">
        <pc:chgData name="Celso Vladimir Benavides Enriquez" userId="S::cbenavides@unach.edu.ec::3caf4601-29a8-40da-9fbd-49ed120832e1" providerId="AD" clId="Web-{34D96685-AC95-3464-B653-C61AFE3D9614}" dt="2021-10-26T21:56:49.012" v="2"/>
        <pc:sldMkLst>
          <pc:docMk/>
          <pc:sldMk cId="1050485865" sldId="262"/>
        </pc:sldMkLst>
      </pc:sldChg>
      <pc:sldChg chg="del">
        <pc:chgData name="Celso Vladimir Benavides Enriquez" userId="S::cbenavides@unach.edu.ec::3caf4601-29a8-40da-9fbd-49ed120832e1" providerId="AD" clId="Web-{34D96685-AC95-3464-B653-C61AFE3D9614}" dt="2021-10-26T21:55:51.199" v="0"/>
        <pc:sldMkLst>
          <pc:docMk/>
          <pc:sldMk cId="1313493587" sldId="267"/>
        </pc:sldMkLst>
      </pc:sldChg>
      <pc:sldChg chg="modSp">
        <pc:chgData name="Celso Vladimir Benavides Enriquez" userId="S::cbenavides@unach.edu.ec::3caf4601-29a8-40da-9fbd-49ed120832e1" providerId="AD" clId="Web-{34D96685-AC95-3464-B653-C61AFE3D9614}" dt="2021-10-26T22:34:24.927" v="21" actId="1076"/>
        <pc:sldMkLst>
          <pc:docMk/>
          <pc:sldMk cId="768618550" sldId="273"/>
        </pc:sldMkLst>
        <pc:spChg chg="mod">
          <ac:chgData name="Celso Vladimir Benavides Enriquez" userId="S::cbenavides@unach.edu.ec::3caf4601-29a8-40da-9fbd-49ed120832e1" providerId="AD" clId="Web-{34D96685-AC95-3464-B653-C61AFE3D9614}" dt="2021-10-26T22:34:01.005" v="18" actId="1076"/>
          <ac:spMkLst>
            <pc:docMk/>
            <pc:sldMk cId="768618550" sldId="273"/>
            <ac:spMk id="9" creationId="{20047C80-6727-4258-9216-37854FFB71C7}"/>
          </ac:spMkLst>
        </pc:spChg>
        <pc:spChg chg="mod">
          <ac:chgData name="Celso Vladimir Benavides Enriquez" userId="S::cbenavides@unach.edu.ec::3caf4601-29a8-40da-9fbd-49ed120832e1" providerId="AD" clId="Web-{34D96685-AC95-3464-B653-C61AFE3D9614}" dt="2021-10-26T22:33:54.536" v="17" actId="1076"/>
          <ac:spMkLst>
            <pc:docMk/>
            <pc:sldMk cId="768618550" sldId="273"/>
            <ac:spMk id="12" creationId="{01444771-D505-4DE0-B7C4-9AAAE1A7D8DB}"/>
          </ac:spMkLst>
        </pc:spChg>
        <pc:picChg chg="mod">
          <ac:chgData name="Celso Vladimir Benavides Enriquez" userId="S::cbenavides@unach.edu.ec::3caf4601-29a8-40da-9fbd-49ed120832e1" providerId="AD" clId="Web-{34D96685-AC95-3464-B653-C61AFE3D9614}" dt="2021-10-26T22:34:24.927" v="21" actId="1076"/>
          <ac:picMkLst>
            <pc:docMk/>
            <pc:sldMk cId="768618550" sldId="273"/>
            <ac:picMk id="3074" creationId="{7E1C7BA8-B8AF-48A1-9CBE-9E97E83EF843}"/>
          </ac:picMkLst>
        </pc:picChg>
        <pc:picChg chg="mod">
          <ac:chgData name="Celso Vladimir Benavides Enriquez" userId="S::cbenavides@unach.edu.ec::3caf4601-29a8-40da-9fbd-49ed120832e1" providerId="AD" clId="Web-{34D96685-AC95-3464-B653-C61AFE3D9614}" dt="2021-10-26T22:34:03.411" v="19" actId="1076"/>
          <ac:picMkLst>
            <pc:docMk/>
            <pc:sldMk cId="768618550" sldId="273"/>
            <ac:picMk id="3076" creationId="{53730328-E342-4AD9-8335-B9121965A392}"/>
          </ac:picMkLst>
        </pc:picChg>
      </pc:sldChg>
      <pc:sldChg chg="addSp delSp modSp delAnim">
        <pc:chgData name="Celso Vladimir Benavides Enriquez" userId="S::cbenavides@unach.edu.ec::3caf4601-29a8-40da-9fbd-49ed120832e1" providerId="AD" clId="Web-{34D96685-AC95-3464-B653-C61AFE3D9614}" dt="2021-10-26T22:38:55.385" v="49" actId="14100"/>
        <pc:sldMkLst>
          <pc:docMk/>
          <pc:sldMk cId="448097360" sldId="275"/>
        </pc:sldMkLst>
        <pc:spChg chg="mod">
          <ac:chgData name="Celso Vladimir Benavides Enriquez" userId="S::cbenavides@unach.edu.ec::3caf4601-29a8-40da-9fbd-49ed120832e1" providerId="AD" clId="Web-{34D96685-AC95-3464-B653-C61AFE3D9614}" dt="2021-10-26T22:38:44.588" v="48" actId="20577"/>
          <ac:spMkLst>
            <pc:docMk/>
            <pc:sldMk cId="448097360" sldId="275"/>
            <ac:spMk id="2" creationId="{486ED2FC-DC2C-4B50-9FCD-1CEECC8C23FC}"/>
          </ac:spMkLst>
        </pc:spChg>
        <pc:spChg chg="add del mod">
          <ac:chgData name="Celso Vladimir Benavides Enriquez" userId="S::cbenavides@unach.edu.ec::3caf4601-29a8-40da-9fbd-49ed120832e1" providerId="AD" clId="Web-{34D96685-AC95-3464-B653-C61AFE3D9614}" dt="2021-10-26T22:37:06.805" v="23"/>
          <ac:spMkLst>
            <pc:docMk/>
            <pc:sldMk cId="448097360" sldId="275"/>
            <ac:spMk id="5" creationId="{F292CA12-DC65-4C1C-8424-819C383C92C1}"/>
          </ac:spMkLst>
        </pc:spChg>
        <pc:picChg chg="del">
          <ac:chgData name="Celso Vladimir Benavides Enriquez" userId="S::cbenavides@unach.edu.ec::3caf4601-29a8-40da-9fbd-49ed120832e1" providerId="AD" clId="Web-{34D96685-AC95-3464-B653-C61AFE3D9614}" dt="2021-10-26T22:36:59.039" v="22"/>
          <ac:picMkLst>
            <pc:docMk/>
            <pc:sldMk cId="448097360" sldId="275"/>
            <ac:picMk id="4" creationId="{4DAC4A54-182A-47E2-8B8D-E249836EB9F1}"/>
          </ac:picMkLst>
        </pc:picChg>
        <pc:picChg chg="add mod ord">
          <ac:chgData name="Celso Vladimir Benavides Enriquez" userId="S::cbenavides@unach.edu.ec::3caf4601-29a8-40da-9fbd-49ed120832e1" providerId="AD" clId="Web-{34D96685-AC95-3464-B653-C61AFE3D9614}" dt="2021-10-26T22:38:55.385" v="49" actId="14100"/>
          <ac:picMkLst>
            <pc:docMk/>
            <pc:sldMk cId="448097360" sldId="275"/>
            <ac:picMk id="6" creationId="{60A4EB3A-E7F4-4368-82F6-A24B8F22DA56}"/>
          </ac:picMkLst>
        </pc:picChg>
      </pc:sldChg>
      <pc:sldChg chg="modSp">
        <pc:chgData name="Celso Vladimir Benavides Enriquez" userId="S::cbenavides@unach.edu.ec::3caf4601-29a8-40da-9fbd-49ed120832e1" providerId="AD" clId="Web-{34D96685-AC95-3464-B653-C61AFE3D9614}" dt="2021-10-26T22:30:35.876" v="15" actId="1076"/>
        <pc:sldMkLst>
          <pc:docMk/>
          <pc:sldMk cId="3437948872" sldId="288"/>
        </pc:sldMkLst>
        <pc:spChg chg="mod">
          <ac:chgData name="Celso Vladimir Benavides Enriquez" userId="S::cbenavides@unach.edu.ec::3caf4601-29a8-40da-9fbd-49ed120832e1" providerId="AD" clId="Web-{34D96685-AC95-3464-B653-C61AFE3D9614}" dt="2021-10-26T22:30:35.876" v="15" actId="1076"/>
          <ac:spMkLst>
            <pc:docMk/>
            <pc:sldMk cId="3437948872" sldId="288"/>
            <ac:spMk id="6" creationId="{08645C14-9823-4F54-8749-72037D786157}"/>
          </ac:spMkLst>
        </pc:spChg>
      </pc:sldChg>
      <pc:sldChg chg="modSp ord">
        <pc:chgData name="Celso Vladimir Benavides Enriquez" userId="S::cbenavides@unach.edu.ec::3caf4601-29a8-40da-9fbd-49ed120832e1" providerId="AD" clId="Web-{34D96685-AC95-3464-B653-C61AFE3D9614}" dt="2021-10-26T21:57:42.138" v="5" actId="14100"/>
        <pc:sldMkLst>
          <pc:docMk/>
          <pc:sldMk cId="457249895" sldId="315"/>
        </pc:sldMkLst>
        <pc:spChg chg="mod">
          <ac:chgData name="Celso Vladimir Benavides Enriquez" userId="S::cbenavides@unach.edu.ec::3caf4601-29a8-40da-9fbd-49ed120832e1" providerId="AD" clId="Web-{34D96685-AC95-3464-B653-C61AFE3D9614}" dt="2021-10-26T21:57:42.138" v="5" actId="14100"/>
          <ac:spMkLst>
            <pc:docMk/>
            <pc:sldMk cId="457249895" sldId="315"/>
            <ac:spMk id="9" creationId="{63C39F92-AD28-4B7D-8A64-B16E4DE56FAB}"/>
          </ac:spMkLst>
        </pc:spChg>
      </pc:sldChg>
      <pc:sldChg chg="ord">
        <pc:chgData name="Celso Vladimir Benavides Enriquez" userId="S::cbenavides@unach.edu.ec::3caf4601-29a8-40da-9fbd-49ed120832e1" providerId="AD" clId="Web-{34D96685-AC95-3464-B653-C61AFE3D9614}" dt="2021-10-26T21:57:02.778" v="3"/>
        <pc:sldMkLst>
          <pc:docMk/>
          <pc:sldMk cId="4022009497" sldId="316"/>
        </pc:sldMkLst>
      </pc:sldChg>
    </pc:docChg>
  </pc:docChgLst>
  <pc:docChgLst>
    <pc:chgData name="Celso Vladimir Benavides Enriquez" userId="S::cbenavides@unach.edu.ec::3caf4601-29a8-40da-9fbd-49ed120832e1" providerId="AD" clId="Web-{F80285B2-BF9F-B19D-BABB-43D79FCD1270}"/>
    <pc:docChg chg="modSld">
      <pc:chgData name="Celso Vladimir Benavides Enriquez" userId="S::cbenavides@unach.edu.ec::3caf4601-29a8-40da-9fbd-49ed120832e1" providerId="AD" clId="Web-{F80285B2-BF9F-B19D-BABB-43D79FCD1270}" dt="2023-09-14T03:24:24.086" v="3" actId="14100"/>
      <pc:docMkLst>
        <pc:docMk/>
      </pc:docMkLst>
      <pc:sldChg chg="modSp">
        <pc:chgData name="Celso Vladimir Benavides Enriquez" userId="S::cbenavides@unach.edu.ec::3caf4601-29a8-40da-9fbd-49ed120832e1" providerId="AD" clId="Web-{F80285B2-BF9F-B19D-BABB-43D79FCD1270}" dt="2023-09-14T03:24:24.086" v="3" actId="14100"/>
        <pc:sldMkLst>
          <pc:docMk/>
          <pc:sldMk cId="2144628031" sldId="299"/>
        </pc:sldMkLst>
        <pc:picChg chg="mod">
          <ac:chgData name="Celso Vladimir Benavides Enriquez" userId="S::cbenavides@unach.edu.ec::3caf4601-29a8-40da-9fbd-49ed120832e1" providerId="AD" clId="Web-{F80285B2-BF9F-B19D-BABB-43D79FCD1270}" dt="2023-09-14T03:24:24.086" v="3" actId="14100"/>
          <ac:picMkLst>
            <pc:docMk/>
            <pc:sldMk cId="2144628031" sldId="299"/>
            <ac:picMk id="4" creationId="{02E8044C-6282-48D9-A149-180F527E2172}"/>
          </ac:picMkLst>
        </pc:picChg>
      </pc:sldChg>
    </pc:docChg>
  </pc:docChgLst>
  <pc:docChgLst>
    <pc:chgData name="Celso Vladimir Benavides Enriquez" userId="S::cbenavides@unach.edu.ec::3caf4601-29a8-40da-9fbd-49ed120832e1" providerId="AD" clId="Web-{17A9974E-4220-D900-D9C4-EA87741872D7}"/>
    <pc:docChg chg="modSld sldOrd">
      <pc:chgData name="Celso Vladimir Benavides Enriquez" userId="S::cbenavides@unach.edu.ec::3caf4601-29a8-40da-9fbd-49ed120832e1" providerId="AD" clId="Web-{17A9974E-4220-D900-D9C4-EA87741872D7}" dt="2022-04-29T01:58:13.387" v="3"/>
      <pc:docMkLst>
        <pc:docMk/>
      </pc:docMkLst>
      <pc:sldChg chg="addSp ord">
        <pc:chgData name="Celso Vladimir Benavides Enriquez" userId="S::cbenavides@unach.edu.ec::3caf4601-29a8-40da-9fbd-49ed120832e1" providerId="AD" clId="Web-{17A9974E-4220-D900-D9C4-EA87741872D7}" dt="2022-04-29T01:58:13.387" v="3"/>
        <pc:sldMkLst>
          <pc:docMk/>
          <pc:sldMk cId="374106108" sldId="259"/>
        </pc:sldMkLst>
        <pc:spChg chg="add">
          <ac:chgData name="Celso Vladimir Benavides Enriquez" userId="S::cbenavides@unach.edu.ec::3caf4601-29a8-40da-9fbd-49ed120832e1" providerId="AD" clId="Web-{17A9974E-4220-D900-D9C4-EA87741872D7}" dt="2022-04-29T00:03:51.487" v="2"/>
          <ac:spMkLst>
            <pc:docMk/>
            <pc:sldMk cId="374106108" sldId="259"/>
            <ac:spMk id="5" creationId="{E1C4864A-85C8-490D-5678-E1EA4E00DEF6}"/>
          </ac:spMkLst>
        </pc:spChg>
      </pc:sldChg>
      <pc:sldChg chg="modSp">
        <pc:chgData name="Celso Vladimir Benavides Enriquez" userId="S::cbenavides@unach.edu.ec::3caf4601-29a8-40da-9fbd-49ed120832e1" providerId="AD" clId="Web-{17A9974E-4220-D900-D9C4-EA87741872D7}" dt="2022-04-29T00:03:26.752" v="0" actId="14100"/>
        <pc:sldMkLst>
          <pc:docMk/>
          <pc:sldMk cId="1050485865" sldId="262"/>
        </pc:sldMkLst>
        <pc:spChg chg="mod">
          <ac:chgData name="Celso Vladimir Benavides Enriquez" userId="S::cbenavides@unach.edu.ec::3caf4601-29a8-40da-9fbd-49ed120832e1" providerId="AD" clId="Web-{17A9974E-4220-D900-D9C4-EA87741872D7}" dt="2022-04-29T00:03:26.752" v="0" actId="14100"/>
          <ac:spMkLst>
            <pc:docMk/>
            <pc:sldMk cId="1050485865" sldId="262"/>
            <ac:spMk id="2" creationId="{4F83B95C-CD7F-489F-97A3-DBA7AA22EB4E}"/>
          </ac:spMkLst>
        </pc:spChg>
      </pc:sldChg>
    </pc:docChg>
  </pc:docChgLst>
  <pc:docChgLst>
    <pc:chgData name="Celso Vladimir Benavides Enriquez" userId="S::cbenavides@unach.edu.ec::3caf4601-29a8-40da-9fbd-49ed120832e1" providerId="AD" clId="Web-{33B3AC0E-B7B7-4F9A-47E5-9243AAEAAAF4}"/>
    <pc:docChg chg="sldOrd">
      <pc:chgData name="Celso Vladimir Benavides Enriquez" userId="S::cbenavides@unach.edu.ec::3caf4601-29a8-40da-9fbd-49ed120832e1" providerId="AD" clId="Web-{33B3AC0E-B7B7-4F9A-47E5-9243AAEAAAF4}" dt="2023-04-10T13:56:20.493" v="0"/>
      <pc:docMkLst>
        <pc:docMk/>
      </pc:docMkLst>
      <pc:sldChg chg="ord">
        <pc:chgData name="Celso Vladimir Benavides Enriquez" userId="S::cbenavides@unach.edu.ec::3caf4601-29a8-40da-9fbd-49ed120832e1" providerId="AD" clId="Web-{33B3AC0E-B7B7-4F9A-47E5-9243AAEAAAF4}" dt="2023-04-10T13:56:20.493" v="0"/>
        <pc:sldMkLst>
          <pc:docMk/>
          <pc:sldMk cId="1227783036" sldId="297"/>
        </pc:sldMkLst>
      </pc:sldChg>
    </pc:docChg>
  </pc:docChgLst>
  <pc:docChgLst>
    <pc:chgData name="Celso Vladimir Benavides Enriquez" userId="S::cbenavides@unach.edu.ec::3caf4601-29a8-40da-9fbd-49ed120832e1" providerId="AD" clId="Web-{7925859D-C63F-129E-B878-5B48AAF75667}"/>
    <pc:docChg chg="modSld">
      <pc:chgData name="Celso Vladimir Benavides Enriquez" userId="S::cbenavides@unach.edu.ec::3caf4601-29a8-40da-9fbd-49ed120832e1" providerId="AD" clId="Web-{7925859D-C63F-129E-B878-5B48AAF75667}" dt="2022-04-25T17:01:21.618" v="3" actId="20577"/>
      <pc:docMkLst>
        <pc:docMk/>
      </pc:docMkLst>
      <pc:sldChg chg="modSp">
        <pc:chgData name="Celso Vladimir Benavides Enriquez" userId="S::cbenavides@unach.edu.ec::3caf4601-29a8-40da-9fbd-49ed120832e1" providerId="AD" clId="Web-{7925859D-C63F-129E-B878-5B48AAF75667}" dt="2022-04-25T17:01:21.618" v="3" actId="20577"/>
        <pc:sldMkLst>
          <pc:docMk/>
          <pc:sldMk cId="1050485865" sldId="262"/>
        </pc:sldMkLst>
        <pc:spChg chg="mod">
          <ac:chgData name="Celso Vladimir Benavides Enriquez" userId="S::cbenavides@unach.edu.ec::3caf4601-29a8-40da-9fbd-49ed120832e1" providerId="AD" clId="Web-{7925859D-C63F-129E-B878-5B48AAF75667}" dt="2022-04-25T17:01:13.727" v="1" actId="20577"/>
          <ac:spMkLst>
            <pc:docMk/>
            <pc:sldMk cId="1050485865" sldId="262"/>
            <ac:spMk id="2" creationId="{4F83B95C-CD7F-489F-97A3-DBA7AA22EB4E}"/>
          </ac:spMkLst>
        </pc:spChg>
        <pc:spChg chg="mod">
          <ac:chgData name="Celso Vladimir Benavides Enriquez" userId="S::cbenavides@unach.edu.ec::3caf4601-29a8-40da-9fbd-49ed120832e1" providerId="AD" clId="Web-{7925859D-C63F-129E-B878-5B48AAF75667}" dt="2022-04-25T17:01:21.618" v="3" actId="20577"/>
          <ac:spMkLst>
            <pc:docMk/>
            <pc:sldMk cId="1050485865" sldId="262"/>
            <ac:spMk id="3" creationId="{EA7A1DB4-C7FA-4E44-ABD5-91F60FDB4C85}"/>
          </ac:spMkLst>
        </pc:spChg>
      </pc:sldChg>
    </pc:docChg>
  </pc:docChgLst>
  <pc:docChgLst>
    <pc:chgData name="Celso Vladimir Benavides Enriquez" userId="S::cbenavides@unach.edu.ec::3caf4601-29a8-40da-9fbd-49ed120832e1" providerId="AD" clId="Web-{9356CDD4-8060-CC7B-3265-C44C6BE500B1}"/>
    <pc:docChg chg="sldOrd">
      <pc:chgData name="Celso Vladimir Benavides Enriquez" userId="S::cbenavides@unach.edu.ec::3caf4601-29a8-40da-9fbd-49ed120832e1" providerId="AD" clId="Web-{9356CDD4-8060-CC7B-3265-C44C6BE500B1}" dt="2023-10-11T16:16:08.877" v="0"/>
      <pc:docMkLst>
        <pc:docMk/>
      </pc:docMkLst>
      <pc:sldChg chg="ord">
        <pc:chgData name="Celso Vladimir Benavides Enriquez" userId="S::cbenavides@unach.edu.ec::3caf4601-29a8-40da-9fbd-49ed120832e1" providerId="AD" clId="Web-{9356CDD4-8060-CC7B-3265-C44C6BE500B1}" dt="2023-10-11T16:16:08.877" v="0"/>
        <pc:sldMkLst>
          <pc:docMk/>
          <pc:sldMk cId="1227783036" sldId="297"/>
        </pc:sldMkLst>
      </pc:sldChg>
    </pc:docChg>
  </pc:docChgLst>
  <pc:docChgLst>
    <pc:chgData name="Celso Vladimir Benavides Enriquez" userId="S::cbenavides@unach.edu.ec::3caf4601-29a8-40da-9fbd-49ed120832e1" providerId="AD" clId="Web-{7AB86231-1998-2EAC-0409-307BF313A2C9}"/>
    <pc:docChg chg="addSld delSld modSld">
      <pc:chgData name="Celso Vladimir Benavides Enriquez" userId="S::cbenavides@unach.edu.ec::3caf4601-29a8-40da-9fbd-49ed120832e1" providerId="AD" clId="Web-{7AB86231-1998-2EAC-0409-307BF313A2C9}" dt="2021-11-17T15:14:05.779" v="26"/>
      <pc:docMkLst>
        <pc:docMk/>
      </pc:docMkLst>
      <pc:sldChg chg="del">
        <pc:chgData name="Celso Vladimir Benavides Enriquez" userId="S::cbenavides@unach.edu.ec::3caf4601-29a8-40da-9fbd-49ed120832e1" providerId="AD" clId="Web-{7AB86231-1998-2EAC-0409-307BF313A2C9}" dt="2021-11-17T14:20:55.116" v="10"/>
        <pc:sldMkLst>
          <pc:docMk/>
          <pc:sldMk cId="3868483647" sldId="280"/>
        </pc:sldMkLst>
      </pc:sldChg>
      <pc:sldChg chg="del">
        <pc:chgData name="Celso Vladimir Benavides Enriquez" userId="S::cbenavides@unach.edu.ec::3caf4601-29a8-40da-9fbd-49ed120832e1" providerId="AD" clId="Web-{7AB86231-1998-2EAC-0409-307BF313A2C9}" dt="2021-11-17T14:21:27.429" v="11"/>
        <pc:sldMkLst>
          <pc:docMk/>
          <pc:sldMk cId="3032857582" sldId="281"/>
        </pc:sldMkLst>
      </pc:sldChg>
      <pc:sldChg chg="addSp delSp modSp delAnim">
        <pc:chgData name="Celso Vladimir Benavides Enriquez" userId="S::cbenavides@unach.edu.ec::3caf4601-29a8-40da-9fbd-49ed120832e1" providerId="AD" clId="Web-{7AB86231-1998-2EAC-0409-307BF313A2C9}" dt="2021-11-17T13:41:24.801" v="7" actId="1076"/>
        <pc:sldMkLst>
          <pc:docMk/>
          <pc:sldMk cId="2144628031" sldId="299"/>
        </pc:sldMkLst>
        <pc:picChg chg="add mod">
          <ac:chgData name="Celso Vladimir Benavides Enriquez" userId="S::cbenavides@unach.edu.ec::3caf4601-29a8-40da-9fbd-49ed120832e1" providerId="AD" clId="Web-{7AB86231-1998-2EAC-0409-307BF313A2C9}" dt="2021-11-17T13:41:24.801" v="7" actId="1076"/>
          <ac:picMkLst>
            <pc:docMk/>
            <pc:sldMk cId="2144628031" sldId="299"/>
            <ac:picMk id="4" creationId="{02E8044C-6282-48D9-A149-180F527E2172}"/>
          </ac:picMkLst>
        </pc:picChg>
        <pc:picChg chg="del">
          <ac:chgData name="Celso Vladimir Benavides Enriquez" userId="S::cbenavides@unach.edu.ec::3caf4601-29a8-40da-9fbd-49ed120832e1" providerId="AD" clId="Web-{7AB86231-1998-2EAC-0409-307BF313A2C9}" dt="2021-11-17T13:40:02.877" v="0"/>
          <ac:picMkLst>
            <pc:docMk/>
            <pc:sldMk cId="2144628031" sldId="299"/>
            <ac:picMk id="5" creationId="{ACEF3080-4FEF-457C-875D-FF3D6AF21FAC}"/>
          </ac:picMkLst>
        </pc:picChg>
      </pc:sldChg>
      <pc:sldChg chg="del">
        <pc:chgData name="Celso Vladimir Benavides Enriquez" userId="S::cbenavides@unach.edu.ec::3caf4601-29a8-40da-9fbd-49ed120832e1" providerId="AD" clId="Web-{7AB86231-1998-2EAC-0409-307BF313A2C9}" dt="2021-11-17T14:20:41.491" v="9"/>
        <pc:sldMkLst>
          <pc:docMk/>
          <pc:sldMk cId="1808634102" sldId="314"/>
        </pc:sldMkLst>
      </pc:sldChg>
      <pc:sldChg chg="new">
        <pc:chgData name="Celso Vladimir Benavides Enriquez" userId="S::cbenavides@unach.edu.ec::3caf4601-29a8-40da-9fbd-49ed120832e1" providerId="AD" clId="Web-{7AB86231-1998-2EAC-0409-307BF313A2C9}" dt="2021-11-17T14:21:33.836" v="12"/>
        <pc:sldMkLst>
          <pc:docMk/>
          <pc:sldMk cId="1483211696" sldId="317"/>
        </pc:sldMkLst>
      </pc:sldChg>
      <pc:sldChg chg="del">
        <pc:chgData name="Celso Vladimir Benavides Enriquez" userId="S::cbenavides@unach.edu.ec::3caf4601-29a8-40da-9fbd-49ed120832e1" providerId="AD" clId="Web-{7AB86231-1998-2EAC-0409-307BF313A2C9}" dt="2021-11-17T13:41:31.848" v="8"/>
        <pc:sldMkLst>
          <pc:docMk/>
          <pc:sldMk cId="899630983" sldId="318"/>
        </pc:sldMkLst>
      </pc:sldChg>
      <pc:sldChg chg="new del">
        <pc:chgData name="Celso Vladimir Benavides Enriquez" userId="S::cbenavides@unach.edu.ec::3caf4601-29a8-40da-9fbd-49ed120832e1" providerId="AD" clId="Web-{7AB86231-1998-2EAC-0409-307BF313A2C9}" dt="2021-11-17T15:14:05.779" v="26"/>
        <pc:sldMkLst>
          <pc:docMk/>
          <pc:sldMk cId="2986454821" sldId="318"/>
        </pc:sldMkLst>
      </pc:sldChg>
      <pc:sldChg chg="modSp add">
        <pc:chgData name="Celso Vladimir Benavides Enriquez" userId="S::cbenavides@unach.edu.ec::3caf4601-29a8-40da-9fbd-49ed120832e1" providerId="AD" clId="Web-{7AB86231-1998-2EAC-0409-307BF313A2C9}" dt="2021-11-17T15:13:56.544" v="25" actId="1076"/>
        <pc:sldMkLst>
          <pc:docMk/>
          <pc:sldMk cId="3756739319" sldId="319"/>
        </pc:sldMkLst>
        <pc:spChg chg="mod">
          <ac:chgData name="Celso Vladimir Benavides Enriquez" userId="S::cbenavides@unach.edu.ec::3caf4601-29a8-40da-9fbd-49ed120832e1" providerId="AD" clId="Web-{7AB86231-1998-2EAC-0409-307BF313A2C9}" dt="2021-11-17T15:13:18.809" v="15" actId="1076"/>
          <ac:spMkLst>
            <pc:docMk/>
            <pc:sldMk cId="3756739319" sldId="319"/>
            <ac:spMk id="8" creationId="{90270813-8552-4DC4-B05C-B8959F38AA4A}"/>
          </ac:spMkLst>
        </pc:spChg>
        <pc:spChg chg="mod">
          <ac:chgData name="Celso Vladimir Benavides Enriquez" userId="S::cbenavides@unach.edu.ec::3caf4601-29a8-40da-9fbd-49ed120832e1" providerId="AD" clId="Web-{7AB86231-1998-2EAC-0409-307BF313A2C9}" dt="2021-11-17T15:13:41.263" v="20" actId="1076"/>
          <ac:spMkLst>
            <pc:docMk/>
            <pc:sldMk cId="3756739319" sldId="319"/>
            <ac:spMk id="9" creationId="{194D6ADC-3684-48A4-BBE2-17D192C661BD}"/>
          </ac:spMkLst>
        </pc:spChg>
        <pc:spChg chg="mod">
          <ac:chgData name="Celso Vladimir Benavides Enriquez" userId="S::cbenavides@unach.edu.ec::3caf4601-29a8-40da-9fbd-49ed120832e1" providerId="AD" clId="Web-{7AB86231-1998-2EAC-0409-307BF313A2C9}" dt="2021-11-17T15:13:24.403" v="16" actId="1076"/>
          <ac:spMkLst>
            <pc:docMk/>
            <pc:sldMk cId="3756739319" sldId="319"/>
            <ac:spMk id="10" creationId="{16420B0F-ECAE-4970-8D0F-1FE831D42043}"/>
          </ac:spMkLst>
        </pc:spChg>
        <pc:spChg chg="mod">
          <ac:chgData name="Celso Vladimir Benavides Enriquez" userId="S::cbenavides@unach.edu.ec::3caf4601-29a8-40da-9fbd-49ed120832e1" providerId="AD" clId="Web-{7AB86231-1998-2EAC-0409-307BF313A2C9}" dt="2021-11-17T15:13:26.887" v="17" actId="1076"/>
          <ac:spMkLst>
            <pc:docMk/>
            <pc:sldMk cId="3756739319" sldId="319"/>
            <ac:spMk id="11" creationId="{448F1054-BAD0-4313-A5D1-D09E2DE0403A}"/>
          </ac:spMkLst>
        </pc:spChg>
        <pc:picChg chg="mod">
          <ac:chgData name="Celso Vladimir Benavides Enriquez" userId="S::cbenavides@unach.edu.ec::3caf4601-29a8-40da-9fbd-49ed120832e1" providerId="AD" clId="Web-{7AB86231-1998-2EAC-0409-307BF313A2C9}" dt="2021-11-17T15:13:49.232" v="23" actId="1076"/>
          <ac:picMkLst>
            <pc:docMk/>
            <pc:sldMk cId="3756739319" sldId="319"/>
            <ac:picMk id="1026" creationId="{AB10471E-C242-46E7-B220-B35DBD7F6505}"/>
          </ac:picMkLst>
        </pc:picChg>
        <pc:picChg chg="mod">
          <ac:chgData name="Celso Vladimir Benavides Enriquez" userId="S::cbenavides@unach.edu.ec::3caf4601-29a8-40da-9fbd-49ed120832e1" providerId="AD" clId="Web-{7AB86231-1998-2EAC-0409-307BF313A2C9}" dt="2021-11-17T15:13:33.653" v="19" actId="14100"/>
          <ac:picMkLst>
            <pc:docMk/>
            <pc:sldMk cId="3756739319" sldId="319"/>
            <ac:picMk id="1028" creationId="{E03CD5E9-8FED-4198-BFD9-90F8CD11166E}"/>
          </ac:picMkLst>
        </pc:picChg>
        <pc:picChg chg="mod">
          <ac:chgData name="Celso Vladimir Benavides Enriquez" userId="S::cbenavides@unach.edu.ec::3caf4601-29a8-40da-9fbd-49ed120832e1" providerId="AD" clId="Web-{7AB86231-1998-2EAC-0409-307BF313A2C9}" dt="2021-11-17T15:13:56.544" v="25" actId="1076"/>
          <ac:picMkLst>
            <pc:docMk/>
            <pc:sldMk cId="3756739319" sldId="319"/>
            <ac:picMk id="6146" creationId="{A87DA92F-F407-41BC-95DF-51B8619C387A}"/>
          </ac:picMkLst>
        </pc:picChg>
      </pc:sldChg>
    </pc:docChg>
  </pc:docChgLst>
  <pc:docChgLst>
    <pc:chgData name="Celso Vladimir Benavides Enriquez" userId="S::cbenavides@unach.edu.ec::3caf4601-29a8-40da-9fbd-49ed120832e1" providerId="AD" clId="Web-{013D8429-EF13-626C-487B-3F3E02FCF79B}"/>
    <pc:docChg chg="modSld">
      <pc:chgData name="Celso Vladimir Benavides Enriquez" userId="S::cbenavides@unach.edu.ec::3caf4601-29a8-40da-9fbd-49ed120832e1" providerId="AD" clId="Web-{013D8429-EF13-626C-487B-3F3E02FCF79B}" dt="2022-11-01T21:32:08.366" v="30" actId="14100"/>
      <pc:docMkLst>
        <pc:docMk/>
      </pc:docMkLst>
      <pc:sldChg chg="addSp modSp mod setBg">
        <pc:chgData name="Celso Vladimir Benavides Enriquez" userId="S::cbenavides@unach.edu.ec::3caf4601-29a8-40da-9fbd-49ed120832e1" providerId="AD" clId="Web-{013D8429-EF13-626C-487B-3F3E02FCF79B}" dt="2022-11-01T21:20:14.614" v="9" actId="14100"/>
        <pc:sldMkLst>
          <pc:docMk/>
          <pc:sldMk cId="1457529172" sldId="256"/>
        </pc:sldMkLst>
        <pc:spChg chg="mod">
          <ac:chgData name="Celso Vladimir Benavides Enriquez" userId="S::cbenavides@unach.edu.ec::3caf4601-29a8-40da-9fbd-49ed120832e1" providerId="AD" clId="Web-{013D8429-EF13-626C-487B-3F3E02FCF79B}" dt="2022-11-01T21:19:47.785" v="2" actId="1076"/>
          <ac:spMkLst>
            <pc:docMk/>
            <pc:sldMk cId="1457529172" sldId="256"/>
            <ac:spMk id="2" creationId="{13F5C941-A8A6-4BFD-8AE0-AFF03784A561}"/>
          </ac:spMkLst>
        </pc:spChg>
        <pc:spChg chg="mod">
          <ac:chgData name="Celso Vladimir Benavides Enriquez" userId="S::cbenavides@unach.edu.ec::3caf4601-29a8-40da-9fbd-49ed120832e1" providerId="AD" clId="Web-{013D8429-EF13-626C-487B-3F3E02FCF79B}" dt="2022-11-01T21:20:14.614" v="9" actId="14100"/>
          <ac:spMkLst>
            <pc:docMk/>
            <pc:sldMk cId="1457529172" sldId="256"/>
            <ac:spMk id="3" creationId="{DA2A82B2-C64E-4DA6-822C-25934FF7F20E}"/>
          </ac:spMkLst>
        </pc:spChg>
        <pc:grpChg chg="add">
          <ac:chgData name="Celso Vladimir Benavides Enriquez" userId="S::cbenavides@unach.edu.ec::3caf4601-29a8-40da-9fbd-49ed120832e1" providerId="AD" clId="Web-{013D8429-EF13-626C-487B-3F3E02FCF79B}" dt="2022-11-01T21:19:04.050" v="0"/>
          <ac:grpSpMkLst>
            <pc:docMk/>
            <pc:sldMk cId="1457529172" sldId="256"/>
            <ac:grpSpMk id="7" creationId="{9D8D9FF3-B837-4563-BBDD-397FAC4FDAF3}"/>
          </ac:grpSpMkLst>
        </pc:grpChg>
        <pc:grpChg chg="add">
          <ac:chgData name="Celso Vladimir Benavides Enriquez" userId="S::cbenavides@unach.edu.ec::3caf4601-29a8-40da-9fbd-49ed120832e1" providerId="AD" clId="Web-{013D8429-EF13-626C-487B-3F3E02FCF79B}" dt="2022-11-01T21:19:04.050" v="0"/>
          <ac:grpSpMkLst>
            <pc:docMk/>
            <pc:sldMk cId="1457529172" sldId="256"/>
            <ac:grpSpMk id="8" creationId="{CA4BA62A-90C3-46AC-ABF1-DB389760F9D8}"/>
          </ac:grpSpMkLst>
        </pc:grpChg>
        <pc:grpChg chg="add">
          <ac:chgData name="Celso Vladimir Benavides Enriquez" userId="S::cbenavides@unach.edu.ec::3caf4601-29a8-40da-9fbd-49ed120832e1" providerId="AD" clId="Web-{013D8429-EF13-626C-487B-3F3E02FCF79B}" dt="2022-11-01T21:19:04.050" v="0"/>
          <ac:grpSpMkLst>
            <pc:docMk/>
            <pc:sldMk cId="1457529172" sldId="256"/>
            <ac:grpSpMk id="51" creationId="{799BB957-1ECA-4DD2-AF2D-84C4D94B6CD9}"/>
          </ac:grpSpMkLst>
        </pc:grpChg>
        <pc:picChg chg="add">
          <ac:chgData name="Celso Vladimir Benavides Enriquez" userId="S::cbenavides@unach.edu.ec::3caf4601-29a8-40da-9fbd-49ed120832e1" providerId="AD" clId="Web-{013D8429-EF13-626C-487B-3F3E02FCF79B}" dt="2022-11-01T21:19:04.050" v="0"/>
          <ac:picMkLst>
            <pc:docMk/>
            <pc:sldMk cId="1457529172" sldId="256"/>
            <ac:picMk id="6" creationId="{3EF0702B-8BDA-49B2-9FB5-FAEFBAAD265D}"/>
          </ac:picMkLst>
        </pc:picChg>
        <pc:picChg chg="add">
          <ac:chgData name="Celso Vladimir Benavides Enriquez" userId="S::cbenavides@unach.edu.ec::3caf4601-29a8-40da-9fbd-49ed120832e1" providerId="AD" clId="Web-{013D8429-EF13-626C-487B-3F3E02FCF79B}" dt="2022-11-01T21:19:04.050" v="0"/>
          <ac:picMkLst>
            <pc:docMk/>
            <pc:sldMk cId="1457529172" sldId="256"/>
            <ac:picMk id="10" creationId="{2EBDEBDF-617B-CFC2-A7B1-F64817069BDD}"/>
          </ac:picMkLst>
        </pc:picChg>
      </pc:sldChg>
      <pc:sldChg chg="modSp">
        <pc:chgData name="Celso Vladimir Benavides Enriquez" userId="S::cbenavides@unach.edu.ec::3caf4601-29a8-40da-9fbd-49ed120832e1" providerId="AD" clId="Web-{013D8429-EF13-626C-487B-3F3E02FCF79B}" dt="2022-11-01T21:23:40.885" v="11" actId="1076"/>
        <pc:sldMkLst>
          <pc:docMk/>
          <pc:sldMk cId="374106108" sldId="259"/>
        </pc:sldMkLst>
        <pc:spChg chg="mod">
          <ac:chgData name="Celso Vladimir Benavides Enriquez" userId="S::cbenavides@unach.edu.ec::3caf4601-29a8-40da-9fbd-49ed120832e1" providerId="AD" clId="Web-{013D8429-EF13-626C-487B-3F3E02FCF79B}" dt="2022-11-01T21:23:40.885" v="11" actId="1076"/>
          <ac:spMkLst>
            <pc:docMk/>
            <pc:sldMk cId="374106108" sldId="259"/>
            <ac:spMk id="5" creationId="{E1C4864A-85C8-490D-5678-E1EA4E00DEF6}"/>
          </ac:spMkLst>
        </pc:spChg>
      </pc:sldChg>
      <pc:sldChg chg="modSp">
        <pc:chgData name="Celso Vladimir Benavides Enriquez" userId="S::cbenavides@unach.edu.ec::3caf4601-29a8-40da-9fbd-49ed120832e1" providerId="AD" clId="Web-{013D8429-EF13-626C-487B-3F3E02FCF79B}" dt="2022-11-01T21:24:09.917" v="14" actId="20577"/>
        <pc:sldMkLst>
          <pc:docMk/>
          <pc:sldMk cId="3407414117" sldId="293"/>
        </pc:sldMkLst>
        <pc:spChg chg="mod">
          <ac:chgData name="Celso Vladimir Benavides Enriquez" userId="S::cbenavides@unach.edu.ec::3caf4601-29a8-40da-9fbd-49ed120832e1" providerId="AD" clId="Web-{013D8429-EF13-626C-487B-3F3E02FCF79B}" dt="2022-11-01T21:24:09.917" v="14" actId="20577"/>
          <ac:spMkLst>
            <pc:docMk/>
            <pc:sldMk cId="3407414117" sldId="293"/>
            <ac:spMk id="4" creationId="{BF40D82B-F909-41E5-AD2B-0857D47F9CC6}"/>
          </ac:spMkLst>
        </pc:spChg>
      </pc:sldChg>
      <pc:sldChg chg="modSp">
        <pc:chgData name="Celso Vladimir Benavides Enriquez" userId="S::cbenavides@unach.edu.ec::3caf4601-29a8-40da-9fbd-49ed120832e1" providerId="AD" clId="Web-{013D8429-EF13-626C-487B-3F3E02FCF79B}" dt="2022-11-01T21:30:01.457" v="28" actId="20577"/>
        <pc:sldMkLst>
          <pc:docMk/>
          <pc:sldMk cId="110483522" sldId="300"/>
        </pc:sldMkLst>
        <pc:spChg chg="mod">
          <ac:chgData name="Celso Vladimir Benavides Enriquez" userId="S::cbenavides@unach.edu.ec::3caf4601-29a8-40da-9fbd-49ed120832e1" providerId="AD" clId="Web-{013D8429-EF13-626C-487B-3F3E02FCF79B}" dt="2022-11-01T21:27:33.125" v="18" actId="20577"/>
          <ac:spMkLst>
            <pc:docMk/>
            <pc:sldMk cId="110483522" sldId="300"/>
            <ac:spMk id="4" creationId="{F5776D23-4C78-49D8-B5E6-ECA49C5CF7F7}"/>
          </ac:spMkLst>
        </pc:spChg>
        <pc:spChg chg="mod">
          <ac:chgData name="Celso Vladimir Benavides Enriquez" userId="S::cbenavides@unach.edu.ec::3caf4601-29a8-40da-9fbd-49ed120832e1" providerId="AD" clId="Web-{013D8429-EF13-626C-487B-3F3E02FCF79B}" dt="2022-11-01T21:29:27.612" v="23" actId="1076"/>
          <ac:spMkLst>
            <pc:docMk/>
            <pc:sldMk cId="110483522" sldId="300"/>
            <ac:spMk id="5" creationId="{D9EEDDB5-6D65-4ABB-BB53-9975543E2108}"/>
          </ac:spMkLst>
        </pc:spChg>
        <pc:spChg chg="mod">
          <ac:chgData name="Celso Vladimir Benavides Enriquez" userId="S::cbenavides@unach.edu.ec::3caf4601-29a8-40da-9fbd-49ed120832e1" providerId="AD" clId="Web-{013D8429-EF13-626C-487B-3F3E02FCF79B}" dt="2022-11-01T21:29:45.269" v="25" actId="20577"/>
          <ac:spMkLst>
            <pc:docMk/>
            <pc:sldMk cId="110483522" sldId="300"/>
            <ac:spMk id="6" creationId="{6640EE77-5834-4A25-B2B4-0D4DDD992415}"/>
          </ac:spMkLst>
        </pc:spChg>
        <pc:spChg chg="mod">
          <ac:chgData name="Celso Vladimir Benavides Enriquez" userId="S::cbenavides@unach.edu.ec::3caf4601-29a8-40da-9fbd-49ed120832e1" providerId="AD" clId="Web-{013D8429-EF13-626C-487B-3F3E02FCF79B}" dt="2022-11-01T21:29:22.690" v="22" actId="1076"/>
          <ac:spMkLst>
            <pc:docMk/>
            <pc:sldMk cId="110483522" sldId="300"/>
            <ac:spMk id="9" creationId="{85886F1E-9CA0-4446-B988-380BA14BAA07}"/>
          </ac:spMkLst>
        </pc:spChg>
        <pc:spChg chg="mod">
          <ac:chgData name="Celso Vladimir Benavides Enriquez" userId="S::cbenavides@unach.edu.ec::3caf4601-29a8-40da-9fbd-49ed120832e1" providerId="AD" clId="Web-{013D8429-EF13-626C-487B-3F3E02FCF79B}" dt="2022-11-01T21:30:01.457" v="28" actId="20577"/>
          <ac:spMkLst>
            <pc:docMk/>
            <pc:sldMk cId="110483522" sldId="300"/>
            <ac:spMk id="10" creationId="{57828186-CF7A-407B-A5A1-00D4FE2AFF12}"/>
          </ac:spMkLst>
        </pc:spChg>
      </pc:sldChg>
      <pc:sldChg chg="modSp">
        <pc:chgData name="Celso Vladimir Benavides Enriquez" userId="S::cbenavides@unach.edu.ec::3caf4601-29a8-40da-9fbd-49ed120832e1" providerId="AD" clId="Web-{013D8429-EF13-626C-487B-3F3E02FCF79B}" dt="2022-11-01T21:32:08.366" v="30" actId="14100"/>
        <pc:sldMkLst>
          <pc:docMk/>
          <pc:sldMk cId="3756739319" sldId="319"/>
        </pc:sldMkLst>
        <pc:spChg chg="mod">
          <ac:chgData name="Celso Vladimir Benavides Enriquez" userId="S::cbenavides@unach.edu.ec::3caf4601-29a8-40da-9fbd-49ed120832e1" providerId="AD" clId="Web-{013D8429-EF13-626C-487B-3F3E02FCF79B}" dt="2022-11-01T21:32:08.366" v="30" actId="14100"/>
          <ac:spMkLst>
            <pc:docMk/>
            <pc:sldMk cId="3756739319" sldId="319"/>
            <ac:spMk id="4" creationId="{48210680-0EF2-4310-B700-82F82774C23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10/3/2024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s.wikipedia.org/wiki/Biolog%C3%AD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hyperlink" Target="https://es.wikipedia.org/wiki/Hoja" TargetMode="External"/><Relationship Id="rId2" Type="http://schemas.openxmlformats.org/officeDocument/2006/relationships/hyperlink" Target="https://es.wikipedia.org/wiki/Marchantiophyt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lgencurioso.com/diccionario/tejido/" TargetMode="External"/><Relationship Id="rId2" Type="http://schemas.openxmlformats.org/officeDocument/2006/relationships/hyperlink" Target="https://www.elgencurioso.com/diccionario/xilema/" TargetMode="External"/><Relationship Id="rId1" Type="http://schemas.openxmlformats.org/officeDocument/2006/relationships/slideLayout" Target="../slideLayouts/slideLayout2.xml"/><Relationship Id="rId6" Type="http://schemas.openxmlformats.org/officeDocument/2006/relationships/hyperlink" Target="https://www.elgencurioso.com/diccionario/planta/" TargetMode="External"/><Relationship Id="rId5" Type="http://schemas.openxmlformats.org/officeDocument/2006/relationships/hyperlink" Target="https://www.elgencurioso.com/diccionario/parenquima/" TargetMode="External"/><Relationship Id="rId4" Type="http://schemas.openxmlformats.org/officeDocument/2006/relationships/hyperlink" Target="https://www.elgencurioso.com/diccionario/floem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ceiploreto.es/sugerencias/juntadeandalucia/Plantas/glosario.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ceiploreto.es/sugerencias/juntadeandalucia/Plantas/glosario.htm"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concepto.de/vida/" TargetMode="External"/><Relationship Id="rId5" Type="http://schemas.openxmlformats.org/officeDocument/2006/relationships/hyperlink" Target="https://concepto.de/plantas/"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oncepto.de/seres-vivos/"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49456-CF03-40D2-B168-0F51A3643C97}"/>
              </a:ext>
            </a:extLst>
          </p:cNvPr>
          <p:cNvSpPr>
            <a:spLocks noGrp="1"/>
          </p:cNvSpPr>
          <p:nvPr>
            <p:ph type="title"/>
          </p:nvPr>
        </p:nvSpPr>
        <p:spPr>
          <a:xfrm>
            <a:off x="967408" y="993913"/>
            <a:ext cx="10747513" cy="3061252"/>
          </a:xfrm>
        </p:spPr>
        <p:txBody>
          <a:bodyPr>
            <a:normAutofit fontScale="90000"/>
          </a:bodyPr>
          <a:lstStyle/>
          <a:p>
            <a:pPr algn="ctr"/>
            <a:br>
              <a:rPr lang="es-EC" sz="4400" b="1" dirty="0"/>
            </a:br>
            <a:br>
              <a:rPr lang="es-EC" sz="4400" b="1" dirty="0"/>
            </a:br>
            <a:r>
              <a:rPr lang="es-EC" sz="4900" b="1" dirty="0"/>
              <a:t>UNIVERSIDAD NACIONAL DE CHIMBORAZO </a:t>
            </a:r>
            <a:br>
              <a:rPr lang="es-EC" sz="4400" b="1" dirty="0"/>
            </a:br>
            <a:r>
              <a:rPr lang="es-EC" b="1" dirty="0">
                <a:latin typeface="Calibri"/>
                <a:cs typeface="Calibri"/>
              </a:rPr>
              <a:t>Carrera</a:t>
            </a:r>
            <a:r>
              <a:rPr lang="es-EC" sz="4400" b="1" dirty="0">
                <a:latin typeface="Calibri"/>
                <a:cs typeface="Calibri"/>
              </a:rPr>
              <a:t> </a:t>
            </a:r>
            <a:r>
              <a:rPr lang="es-EC" b="1" dirty="0">
                <a:latin typeface="Calibri"/>
                <a:cs typeface="Calibri"/>
              </a:rPr>
              <a:t>de</a:t>
            </a:r>
            <a:r>
              <a:rPr lang="es-EC" sz="4400" b="1" dirty="0">
                <a:latin typeface="Calibri"/>
                <a:cs typeface="Calibri"/>
              </a:rPr>
              <a:t> </a:t>
            </a:r>
            <a:r>
              <a:rPr lang="es-EC" b="1" dirty="0">
                <a:latin typeface="Calibri"/>
                <a:cs typeface="Calibri"/>
              </a:rPr>
              <a:t>Pedagogía de las Ciencias Experimentales Química y Biología</a:t>
            </a:r>
            <a:r>
              <a:rPr lang="es-EC" dirty="0">
                <a:latin typeface="Calibri"/>
                <a:cs typeface="Calibri"/>
              </a:rPr>
              <a:t>.</a:t>
            </a:r>
            <a:br>
              <a:rPr lang="es-EC" sz="4400" dirty="0">
                <a:latin typeface="Calibri"/>
              </a:rPr>
            </a:br>
            <a:br>
              <a:rPr lang="es-EC" sz="4400" dirty="0"/>
            </a:br>
            <a:r>
              <a:rPr lang="es-EC" sz="4400" b="1" dirty="0">
                <a:solidFill>
                  <a:srgbClr val="FFFF00"/>
                </a:solidFill>
                <a:latin typeface="Sitka Text"/>
              </a:rPr>
              <a:t>BIOLOGIA VEGETAL</a:t>
            </a:r>
          </a:p>
        </p:txBody>
      </p:sp>
      <p:sp>
        <p:nvSpPr>
          <p:cNvPr id="3" name="Marcador de contenido 2">
            <a:extLst>
              <a:ext uri="{FF2B5EF4-FFF2-40B4-BE49-F238E27FC236}">
                <a16:creationId xmlns:a16="http://schemas.microsoft.com/office/drawing/2014/main" id="{479F18BA-53EC-4359-A9DC-3165DB02EB9A}"/>
              </a:ext>
            </a:extLst>
          </p:cNvPr>
          <p:cNvSpPr>
            <a:spLocks noGrp="1"/>
          </p:cNvSpPr>
          <p:nvPr>
            <p:ph idx="1"/>
          </p:nvPr>
        </p:nvSpPr>
        <p:spPr>
          <a:xfrm>
            <a:off x="1438724" y="4548884"/>
            <a:ext cx="10083178" cy="1808922"/>
          </a:xfrm>
        </p:spPr>
        <p:txBody>
          <a:bodyPr>
            <a:normAutofit fontScale="25000" lnSpcReduction="20000"/>
          </a:bodyPr>
          <a:lstStyle/>
          <a:p>
            <a:pPr marL="0" indent="0" algn="ctr">
              <a:buNone/>
            </a:pPr>
            <a:endParaRPr lang="es-EC" sz="1600" dirty="0"/>
          </a:p>
          <a:p>
            <a:pPr marL="0" indent="0" algn="ctr">
              <a:buNone/>
            </a:pPr>
            <a:endParaRPr lang="es-EC" sz="1400" b="1" dirty="0"/>
          </a:p>
          <a:p>
            <a:pPr marL="0" indent="0" algn="ctr">
              <a:buNone/>
            </a:pPr>
            <a:endParaRPr lang="es-EC" sz="1400" b="1" dirty="0"/>
          </a:p>
          <a:p>
            <a:pPr marL="0" indent="0" algn="ctr">
              <a:buNone/>
            </a:pPr>
            <a:r>
              <a:rPr lang="es-EC" sz="9600" b="1" dirty="0"/>
              <a:t>Semestre:  Tercero</a:t>
            </a:r>
          </a:p>
          <a:p>
            <a:pPr marL="0" indent="0" algn="ctr">
              <a:buNone/>
            </a:pPr>
            <a:endParaRPr lang="es-EC" sz="9600" b="1" dirty="0"/>
          </a:p>
          <a:p>
            <a:pPr marL="0" indent="0" algn="r">
              <a:buNone/>
            </a:pPr>
            <a:r>
              <a:rPr lang="es-EC" sz="9600" dirty="0"/>
              <a:t>Ing. Vladimir Benavides</a:t>
            </a:r>
          </a:p>
          <a:p>
            <a:pPr marL="0" indent="0" algn="ctr">
              <a:buNone/>
            </a:pPr>
            <a:endParaRPr lang="es-EC" sz="1400" b="1" dirty="0"/>
          </a:p>
        </p:txBody>
      </p:sp>
      <p:pic>
        <p:nvPicPr>
          <p:cNvPr id="1026" name="Picture 2" descr="Bienvenida la Universidad Nacional de Chimborazo (UNACH) del Ecuador – RIED">
            <a:extLst>
              <a:ext uri="{FF2B5EF4-FFF2-40B4-BE49-F238E27FC236}">
                <a16:creationId xmlns:a16="http://schemas.microsoft.com/office/drawing/2014/main" id="{E1187514-EADC-4FDE-AEAE-F8A46B0C9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316" y="500194"/>
            <a:ext cx="956997" cy="94429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1AAF2B3-0DCD-16C4-D787-0F3F2B097B48}"/>
              </a:ext>
            </a:extLst>
          </p:cNvPr>
          <p:cNvSpPr txBox="1"/>
          <p:nvPr/>
        </p:nvSpPr>
        <p:spPr>
          <a:xfrm>
            <a:off x="4307457" y="577394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t>Haga clic para agregar texto</a:t>
            </a:r>
          </a:p>
        </p:txBody>
      </p:sp>
    </p:spTree>
    <p:extLst>
      <p:ext uri="{BB962C8B-B14F-4D97-AF65-F5344CB8AC3E}">
        <p14:creationId xmlns:p14="http://schemas.microsoft.com/office/powerpoint/2010/main" val="301105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99B97-D99C-4841-883C-D5AE154EF959}"/>
              </a:ext>
            </a:extLst>
          </p:cNvPr>
          <p:cNvSpPr>
            <a:spLocks noGrp="1"/>
          </p:cNvSpPr>
          <p:nvPr>
            <p:ph type="title"/>
          </p:nvPr>
        </p:nvSpPr>
        <p:spPr/>
        <p:txBody>
          <a:bodyPr/>
          <a:lstStyle/>
          <a:p>
            <a:r>
              <a:rPr lang="es-EC" b="1" i="0" u="none" strike="noStrike" dirty="0">
                <a:solidFill>
                  <a:srgbClr val="000000"/>
                </a:solidFill>
                <a:effectLst/>
                <a:latin typeface="Arial" panose="020B0604020202020204" pitchFamily="34" charset="0"/>
              </a:rPr>
              <a:t>Características del Reino </a:t>
            </a:r>
            <a:r>
              <a:rPr lang="es-EC" b="1" i="0" u="none" strike="noStrike" dirty="0" err="1">
                <a:solidFill>
                  <a:srgbClr val="000000"/>
                </a:solidFill>
                <a:effectLst/>
                <a:latin typeface="Arial" panose="020B0604020202020204" pitchFamily="34" charset="0"/>
              </a:rPr>
              <a:t>plantae</a:t>
            </a:r>
            <a:endParaRPr lang="es-EC" dirty="0"/>
          </a:p>
        </p:txBody>
      </p:sp>
      <p:sp>
        <p:nvSpPr>
          <p:cNvPr id="3" name="Marcador de contenido 2">
            <a:extLst>
              <a:ext uri="{FF2B5EF4-FFF2-40B4-BE49-F238E27FC236}">
                <a16:creationId xmlns:a16="http://schemas.microsoft.com/office/drawing/2014/main" id="{AD24C921-98D6-4AC7-B39E-7A0B4BCCA4C2}"/>
              </a:ext>
            </a:extLst>
          </p:cNvPr>
          <p:cNvSpPr>
            <a:spLocks noGrp="1"/>
          </p:cNvSpPr>
          <p:nvPr>
            <p:ph idx="1"/>
          </p:nvPr>
        </p:nvSpPr>
        <p:spPr/>
        <p:txBody>
          <a:bodyPr/>
          <a:lstStyle/>
          <a:p>
            <a:r>
              <a:rPr lang="es-EC" b="1" i="0" dirty="0">
                <a:solidFill>
                  <a:srgbClr val="000000"/>
                </a:solidFill>
                <a:effectLst/>
                <a:latin typeface="Arial" panose="020B0604020202020204" pitchFamily="34" charset="0"/>
              </a:rPr>
              <a:t>Pared celular y cloroplastos.</a:t>
            </a:r>
          </a:p>
          <a:p>
            <a:r>
              <a:rPr lang="es-EC" b="1" i="0" dirty="0">
                <a:solidFill>
                  <a:srgbClr val="000000"/>
                </a:solidFill>
                <a:effectLst/>
                <a:latin typeface="Arial" panose="020B0604020202020204" pitchFamily="34" charset="0"/>
              </a:rPr>
              <a:t>Carecen de movilidad.</a:t>
            </a:r>
          </a:p>
          <a:p>
            <a:r>
              <a:rPr lang="es-EC" b="1" i="0" dirty="0">
                <a:solidFill>
                  <a:srgbClr val="000000"/>
                </a:solidFill>
                <a:effectLst/>
                <a:latin typeface="Arial" panose="020B0604020202020204" pitchFamily="34" charset="0"/>
              </a:rPr>
              <a:t>Cuerpos compuestos por celulosa.</a:t>
            </a:r>
            <a:endParaRPr lang="es-EC" dirty="0"/>
          </a:p>
        </p:txBody>
      </p:sp>
      <p:pic>
        <p:nvPicPr>
          <p:cNvPr id="4" name="Imagen 4" descr="Diagrama&#10;&#10;Descripción generada automáticamente">
            <a:extLst>
              <a:ext uri="{FF2B5EF4-FFF2-40B4-BE49-F238E27FC236}">
                <a16:creationId xmlns:a16="http://schemas.microsoft.com/office/drawing/2014/main" id="{E6F15A22-9F4E-43C7-A63D-6E8F90C1C6D5}"/>
              </a:ext>
            </a:extLst>
          </p:cNvPr>
          <p:cNvPicPr>
            <a:picLocks noChangeAspect="1"/>
          </p:cNvPicPr>
          <p:nvPr/>
        </p:nvPicPr>
        <p:blipFill>
          <a:blip r:embed="rId2"/>
          <a:stretch>
            <a:fillRect/>
          </a:stretch>
        </p:blipFill>
        <p:spPr>
          <a:xfrm>
            <a:off x="6952891" y="1937663"/>
            <a:ext cx="4986067" cy="3342106"/>
          </a:xfrm>
          <a:prstGeom prst="rect">
            <a:avLst/>
          </a:prstGeom>
        </p:spPr>
      </p:pic>
      <p:sp>
        <p:nvSpPr>
          <p:cNvPr id="5" name="CuadroTexto 4">
            <a:extLst>
              <a:ext uri="{FF2B5EF4-FFF2-40B4-BE49-F238E27FC236}">
                <a16:creationId xmlns:a16="http://schemas.microsoft.com/office/drawing/2014/main" id="{E1C4864A-85C8-490D-5678-E1EA4E00DEF6}"/>
              </a:ext>
            </a:extLst>
          </p:cNvPr>
          <p:cNvSpPr txBox="1"/>
          <p:nvPr/>
        </p:nvSpPr>
        <p:spPr>
          <a:xfrm>
            <a:off x="1503872" y="609024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dirty="0" err="1"/>
              <a:t>Hga</a:t>
            </a:r>
            <a:r>
              <a:rPr lang="es-ES" dirty="0"/>
              <a:t> clic para agregar texto</a:t>
            </a:r>
          </a:p>
        </p:txBody>
      </p:sp>
    </p:spTree>
    <p:extLst>
      <p:ext uri="{BB962C8B-B14F-4D97-AF65-F5344CB8AC3E}">
        <p14:creationId xmlns:p14="http://schemas.microsoft.com/office/powerpoint/2010/main" val="37410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04A30-9351-4278-A33F-F7E513BE6EE6}"/>
              </a:ext>
            </a:extLst>
          </p:cNvPr>
          <p:cNvSpPr>
            <a:spLocks noGrp="1"/>
          </p:cNvSpPr>
          <p:nvPr>
            <p:ph type="title"/>
          </p:nvPr>
        </p:nvSpPr>
        <p:spPr>
          <a:xfrm>
            <a:off x="1141413" y="132522"/>
            <a:ext cx="9905998" cy="212035"/>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DBDABDFA-57BF-44D2-B6D8-2F72EC0E2E61}"/>
              </a:ext>
            </a:extLst>
          </p:cNvPr>
          <p:cNvSpPr>
            <a:spLocks noGrp="1"/>
          </p:cNvSpPr>
          <p:nvPr>
            <p:ph idx="1"/>
          </p:nvPr>
        </p:nvSpPr>
        <p:spPr>
          <a:xfrm>
            <a:off x="1141412" y="6400799"/>
            <a:ext cx="9905999" cy="212036"/>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BF40D82B-F909-41E5-AD2B-0857D47F9CC6}"/>
              </a:ext>
            </a:extLst>
          </p:cNvPr>
          <p:cNvSpPr/>
          <p:nvPr/>
        </p:nvSpPr>
        <p:spPr>
          <a:xfrm>
            <a:off x="954507" y="136522"/>
            <a:ext cx="5182974" cy="7646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2400" dirty="0">
                <a:solidFill>
                  <a:srgbClr val="FF0000"/>
                </a:solidFill>
              </a:rPr>
              <a:t>EVOLUCIÓN EL REINÓ PLANTE</a:t>
            </a:r>
            <a:endParaRPr lang="es-EC" sz="2400"/>
          </a:p>
        </p:txBody>
      </p:sp>
      <p:sp>
        <p:nvSpPr>
          <p:cNvPr id="5" name="Rectángulo: esquinas redondeadas 4">
            <a:extLst>
              <a:ext uri="{FF2B5EF4-FFF2-40B4-BE49-F238E27FC236}">
                <a16:creationId xmlns:a16="http://schemas.microsoft.com/office/drawing/2014/main" id="{76B5BF98-D9CC-4B57-BAC9-2072FCE25D61}"/>
              </a:ext>
            </a:extLst>
          </p:cNvPr>
          <p:cNvSpPr/>
          <p:nvPr/>
        </p:nvSpPr>
        <p:spPr>
          <a:xfrm>
            <a:off x="1141412" y="1073426"/>
            <a:ext cx="9261545" cy="102041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dirty="0">
                <a:solidFill>
                  <a:srgbClr val="333333"/>
                </a:solidFill>
                <a:effectLst/>
                <a:latin typeface="Arial" panose="020B0604020202020204" pitchFamily="34" charset="0"/>
                <a:ea typeface="Times New Roman" panose="02020603050405020304" pitchFamily="18" charset="0"/>
              </a:rPr>
              <a:t>En cuanto al origen de las plantas, se cree que evolutivamente provienen de las algas</a:t>
            </a:r>
          </a:p>
        </p:txBody>
      </p:sp>
      <p:pic>
        <p:nvPicPr>
          <p:cNvPr id="6" name="Picture 2" descr="Origen y evolución de las plantas: resumen">
            <a:extLst>
              <a:ext uri="{FF2B5EF4-FFF2-40B4-BE49-F238E27FC236}">
                <a16:creationId xmlns:a16="http://schemas.microsoft.com/office/drawing/2014/main" id="{165E2D69-FB15-40D9-A307-411B0F7DE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265" y="2464904"/>
            <a:ext cx="8062291" cy="425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D28C2-4EF7-4E51-A4EA-24CCAD562519}"/>
              </a:ext>
            </a:extLst>
          </p:cNvPr>
          <p:cNvSpPr>
            <a:spLocks noGrp="1"/>
          </p:cNvSpPr>
          <p:nvPr>
            <p:ph type="title"/>
          </p:nvPr>
        </p:nvSpPr>
        <p:spPr>
          <a:xfrm>
            <a:off x="1141413" y="121920"/>
            <a:ext cx="9905998" cy="182880"/>
          </a:xfrm>
        </p:spPr>
        <p:txBody>
          <a:bodyPr>
            <a:normAutofit fontScale="90000"/>
          </a:bodyPr>
          <a:lstStyle/>
          <a:p>
            <a:endParaRPr lang="es-EC" dirty="0"/>
          </a:p>
        </p:txBody>
      </p:sp>
      <p:sp>
        <p:nvSpPr>
          <p:cNvPr id="4" name="Elipse 3">
            <a:extLst>
              <a:ext uri="{FF2B5EF4-FFF2-40B4-BE49-F238E27FC236}">
                <a16:creationId xmlns:a16="http://schemas.microsoft.com/office/drawing/2014/main" id="{48210680-0EF2-4310-B700-82F82774C239}"/>
              </a:ext>
            </a:extLst>
          </p:cNvPr>
          <p:cNvSpPr/>
          <p:nvPr/>
        </p:nvSpPr>
        <p:spPr>
          <a:xfrm>
            <a:off x="1400206" y="129856"/>
            <a:ext cx="4463421" cy="1288211"/>
          </a:xfrm>
          <a:prstGeom prst="ellipse">
            <a:avLst/>
          </a:prstGeom>
          <a:solidFill>
            <a:schemeClr val="tx2">
              <a:lumMod val="5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solidFill>
                  <a:schemeClr val="bg1"/>
                </a:solidFill>
              </a:rPr>
              <a:t>¿ COMO SON LAS PLANTAS ?</a:t>
            </a:r>
          </a:p>
        </p:txBody>
      </p:sp>
      <p:sp>
        <p:nvSpPr>
          <p:cNvPr id="5" name="Rectángulo: esquinas redondeadas 4">
            <a:extLst>
              <a:ext uri="{FF2B5EF4-FFF2-40B4-BE49-F238E27FC236}">
                <a16:creationId xmlns:a16="http://schemas.microsoft.com/office/drawing/2014/main" id="{2D2F477E-725C-423B-B081-2EAD621B4626}"/>
              </a:ext>
            </a:extLst>
          </p:cNvPr>
          <p:cNvSpPr/>
          <p:nvPr/>
        </p:nvSpPr>
        <p:spPr>
          <a:xfrm>
            <a:off x="1956816" y="2060448"/>
            <a:ext cx="1584960" cy="5974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ALGAS</a:t>
            </a:r>
          </a:p>
        </p:txBody>
      </p:sp>
      <p:sp>
        <p:nvSpPr>
          <p:cNvPr id="6" name="Rectángulo: esquinas redondeadas 5">
            <a:extLst>
              <a:ext uri="{FF2B5EF4-FFF2-40B4-BE49-F238E27FC236}">
                <a16:creationId xmlns:a16="http://schemas.microsoft.com/office/drawing/2014/main" id="{485AED3B-CE6D-4B6B-9D6A-CEF22B48A308}"/>
              </a:ext>
            </a:extLst>
          </p:cNvPr>
          <p:cNvSpPr/>
          <p:nvPr/>
        </p:nvSpPr>
        <p:spPr>
          <a:xfrm>
            <a:off x="609600" y="2974848"/>
            <a:ext cx="1889760"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UNICELULARES</a:t>
            </a:r>
          </a:p>
        </p:txBody>
      </p:sp>
      <p:sp>
        <p:nvSpPr>
          <p:cNvPr id="7" name="Rectángulo: esquinas redondeadas 6">
            <a:extLst>
              <a:ext uri="{FF2B5EF4-FFF2-40B4-BE49-F238E27FC236}">
                <a16:creationId xmlns:a16="http://schemas.microsoft.com/office/drawing/2014/main" id="{DB5D0940-2C42-4133-9E96-892D158C09D0}"/>
              </a:ext>
            </a:extLst>
          </p:cNvPr>
          <p:cNvSpPr/>
          <p:nvPr/>
        </p:nvSpPr>
        <p:spPr>
          <a:xfrm>
            <a:off x="2889504" y="2974849"/>
            <a:ext cx="1889760"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PLURICELULARES</a:t>
            </a:r>
          </a:p>
        </p:txBody>
      </p:sp>
      <p:sp>
        <p:nvSpPr>
          <p:cNvPr id="8" name="Rectángulo: esquinas redondeadas 7">
            <a:extLst>
              <a:ext uri="{FF2B5EF4-FFF2-40B4-BE49-F238E27FC236}">
                <a16:creationId xmlns:a16="http://schemas.microsoft.com/office/drawing/2014/main" id="{90270813-8552-4DC4-B05C-B8959F38AA4A}"/>
              </a:ext>
            </a:extLst>
          </p:cNvPr>
          <p:cNvSpPr/>
          <p:nvPr/>
        </p:nvSpPr>
        <p:spPr>
          <a:xfrm>
            <a:off x="7658301" y="823995"/>
            <a:ext cx="2450592" cy="5974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CÉLULAS</a:t>
            </a:r>
          </a:p>
        </p:txBody>
      </p:sp>
      <p:sp>
        <p:nvSpPr>
          <p:cNvPr id="9" name="Rectángulo: esquinas redondeadas 8">
            <a:extLst>
              <a:ext uri="{FF2B5EF4-FFF2-40B4-BE49-F238E27FC236}">
                <a16:creationId xmlns:a16="http://schemas.microsoft.com/office/drawing/2014/main" id="{194D6ADC-3684-48A4-BBE2-17D192C661BD}"/>
              </a:ext>
            </a:extLst>
          </p:cNvPr>
          <p:cNvSpPr/>
          <p:nvPr/>
        </p:nvSpPr>
        <p:spPr>
          <a:xfrm>
            <a:off x="6432718" y="5401573"/>
            <a:ext cx="248901" cy="26741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C" dirty="0"/>
          </a:p>
        </p:txBody>
      </p:sp>
      <p:sp>
        <p:nvSpPr>
          <p:cNvPr id="10" name="Rectángulo: esquinas redondeadas 9">
            <a:extLst>
              <a:ext uri="{FF2B5EF4-FFF2-40B4-BE49-F238E27FC236}">
                <a16:creationId xmlns:a16="http://schemas.microsoft.com/office/drawing/2014/main" id="{16420B0F-ECAE-4970-8D0F-1FE831D42043}"/>
              </a:ext>
            </a:extLst>
          </p:cNvPr>
          <p:cNvSpPr/>
          <p:nvPr/>
        </p:nvSpPr>
        <p:spPr>
          <a:xfrm>
            <a:off x="6310819" y="1939678"/>
            <a:ext cx="2450592"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Eucariota </a:t>
            </a:r>
          </a:p>
          <a:p>
            <a:pPr algn="ctr"/>
            <a:r>
              <a:rPr lang="es-EC" dirty="0"/>
              <a:t>Con núcleo</a:t>
            </a:r>
          </a:p>
        </p:txBody>
      </p:sp>
      <p:sp>
        <p:nvSpPr>
          <p:cNvPr id="11" name="Rectángulo: esquinas redondeadas 10">
            <a:extLst>
              <a:ext uri="{FF2B5EF4-FFF2-40B4-BE49-F238E27FC236}">
                <a16:creationId xmlns:a16="http://schemas.microsoft.com/office/drawing/2014/main" id="{448F1054-BAD0-4313-A5D1-D09E2DE0403A}"/>
              </a:ext>
            </a:extLst>
          </p:cNvPr>
          <p:cNvSpPr/>
          <p:nvPr/>
        </p:nvSpPr>
        <p:spPr>
          <a:xfrm>
            <a:off x="9874757" y="1944061"/>
            <a:ext cx="1589597"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pluricelulares</a:t>
            </a:r>
          </a:p>
        </p:txBody>
      </p:sp>
      <p:pic>
        <p:nvPicPr>
          <p:cNvPr id="6146" name="Picture 2" descr="Qué es Alga? » Su Definición y Significado [2021]">
            <a:extLst>
              <a:ext uri="{FF2B5EF4-FFF2-40B4-BE49-F238E27FC236}">
                <a16:creationId xmlns:a16="http://schemas.microsoft.com/office/drawing/2014/main" id="{A87DA92F-F407-41BC-95DF-51B8619C3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252" y="4214636"/>
            <a:ext cx="3164995" cy="1911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rtes de la célula Eucariota - La célula">
            <a:extLst>
              <a:ext uri="{FF2B5EF4-FFF2-40B4-BE49-F238E27FC236}">
                <a16:creationId xmlns:a16="http://schemas.microsoft.com/office/drawing/2014/main" id="{E03CD5E9-8FED-4198-BFD9-90F8CD1116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66566" y="3427797"/>
            <a:ext cx="3313232" cy="232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3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B0A1D-7B3B-4A50-B60B-A598B2E38D6D}"/>
              </a:ext>
            </a:extLst>
          </p:cNvPr>
          <p:cNvSpPr>
            <a:spLocks noGrp="1"/>
          </p:cNvSpPr>
          <p:nvPr>
            <p:ph type="title"/>
          </p:nvPr>
        </p:nvSpPr>
        <p:spPr>
          <a:xfrm>
            <a:off x="1141413" y="0"/>
            <a:ext cx="9905998" cy="231648"/>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F23895F5-2735-4A62-AAAC-49A455D701B6}"/>
              </a:ext>
            </a:extLst>
          </p:cNvPr>
          <p:cNvSpPr>
            <a:spLocks noGrp="1"/>
          </p:cNvSpPr>
          <p:nvPr>
            <p:ph idx="1"/>
          </p:nvPr>
        </p:nvSpPr>
        <p:spPr>
          <a:xfrm>
            <a:off x="1141412" y="5742431"/>
            <a:ext cx="9905999" cy="48769"/>
          </a:xfrm>
        </p:spPr>
        <p:txBody>
          <a:bodyPr>
            <a:normAutofit fontScale="25000" lnSpcReduction="20000"/>
          </a:bodyPr>
          <a:lstStyle/>
          <a:p>
            <a:endParaRPr lang="es-EC" dirty="0"/>
          </a:p>
        </p:txBody>
      </p:sp>
      <p:sp>
        <p:nvSpPr>
          <p:cNvPr id="5" name="Rectángulo: esquinas redondeadas 4">
            <a:extLst>
              <a:ext uri="{FF2B5EF4-FFF2-40B4-BE49-F238E27FC236}">
                <a16:creationId xmlns:a16="http://schemas.microsoft.com/office/drawing/2014/main" id="{43401365-5FAB-486E-9EC1-5F4D43A67C74}"/>
              </a:ext>
            </a:extLst>
          </p:cNvPr>
          <p:cNvSpPr/>
          <p:nvPr/>
        </p:nvSpPr>
        <p:spPr>
          <a:xfrm>
            <a:off x="316992" y="1816608"/>
            <a:ext cx="1840992" cy="6949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Heterótrofas </a:t>
            </a:r>
          </a:p>
        </p:txBody>
      </p:sp>
      <p:sp>
        <p:nvSpPr>
          <p:cNvPr id="6" name="Rectángulo: esquinas redondeadas 5">
            <a:extLst>
              <a:ext uri="{FF2B5EF4-FFF2-40B4-BE49-F238E27FC236}">
                <a16:creationId xmlns:a16="http://schemas.microsoft.com/office/drawing/2014/main" id="{39FE99BC-4BB2-466A-8B60-AD4B7E75399A}"/>
              </a:ext>
            </a:extLst>
          </p:cNvPr>
          <p:cNvSpPr/>
          <p:nvPr/>
        </p:nvSpPr>
        <p:spPr>
          <a:xfrm>
            <a:off x="2767584" y="1816608"/>
            <a:ext cx="1926336" cy="6949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Autótrofas</a:t>
            </a:r>
          </a:p>
        </p:txBody>
      </p:sp>
      <p:sp>
        <p:nvSpPr>
          <p:cNvPr id="7" name="Elipse 6">
            <a:extLst>
              <a:ext uri="{FF2B5EF4-FFF2-40B4-BE49-F238E27FC236}">
                <a16:creationId xmlns:a16="http://schemas.microsoft.com/office/drawing/2014/main" id="{01E90114-DB10-4DBA-8920-1C58897C627F}"/>
              </a:ext>
            </a:extLst>
          </p:cNvPr>
          <p:cNvSpPr/>
          <p:nvPr/>
        </p:nvSpPr>
        <p:spPr>
          <a:xfrm>
            <a:off x="1524000" y="737616"/>
            <a:ext cx="2048256" cy="658367"/>
          </a:xfrm>
          <a:prstGeom prst="ellipse">
            <a:avLst/>
          </a:prstGeom>
          <a:solidFill>
            <a:schemeClr val="bg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NUTRICIÓN</a:t>
            </a:r>
          </a:p>
        </p:txBody>
      </p:sp>
      <p:sp>
        <p:nvSpPr>
          <p:cNvPr id="8" name="Elipse 7">
            <a:extLst>
              <a:ext uri="{FF2B5EF4-FFF2-40B4-BE49-F238E27FC236}">
                <a16:creationId xmlns:a16="http://schemas.microsoft.com/office/drawing/2014/main" id="{C3C6A051-AB37-448D-92E8-103BDFE3CE67}"/>
              </a:ext>
            </a:extLst>
          </p:cNvPr>
          <p:cNvSpPr/>
          <p:nvPr/>
        </p:nvSpPr>
        <p:spPr>
          <a:xfrm>
            <a:off x="7168898" y="762001"/>
            <a:ext cx="2584704" cy="609598"/>
          </a:xfrm>
          <a:prstGeom prst="ellipse">
            <a:avLst/>
          </a:prstGeom>
          <a:solidFill>
            <a:schemeClr val="bg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REPRODUCCIÓN.</a:t>
            </a:r>
          </a:p>
        </p:txBody>
      </p:sp>
      <p:sp>
        <p:nvSpPr>
          <p:cNvPr id="9" name="Rectángulo: esquinas redondeadas 8">
            <a:extLst>
              <a:ext uri="{FF2B5EF4-FFF2-40B4-BE49-F238E27FC236}">
                <a16:creationId xmlns:a16="http://schemas.microsoft.com/office/drawing/2014/main" id="{27BD6DE0-C473-4EFF-8E4F-EA2EDC3B5993}"/>
              </a:ext>
            </a:extLst>
          </p:cNvPr>
          <p:cNvSpPr/>
          <p:nvPr/>
        </p:nvSpPr>
        <p:spPr>
          <a:xfrm>
            <a:off x="5596128" y="1594103"/>
            <a:ext cx="2682240" cy="69494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Asexual o propagación vegetativa</a:t>
            </a:r>
          </a:p>
        </p:txBody>
      </p:sp>
      <p:sp>
        <p:nvSpPr>
          <p:cNvPr id="10" name="Rectángulo: esquinas redondeadas 9">
            <a:extLst>
              <a:ext uri="{FF2B5EF4-FFF2-40B4-BE49-F238E27FC236}">
                <a16:creationId xmlns:a16="http://schemas.microsoft.com/office/drawing/2014/main" id="{E0C4F628-7257-40D2-8E8F-E92D7186EF58}"/>
              </a:ext>
            </a:extLst>
          </p:cNvPr>
          <p:cNvSpPr/>
          <p:nvPr/>
        </p:nvSpPr>
        <p:spPr>
          <a:xfrm>
            <a:off x="8723376" y="1594103"/>
            <a:ext cx="2938272" cy="69494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Sexual o Alternancia de generaciones.</a:t>
            </a:r>
          </a:p>
        </p:txBody>
      </p:sp>
      <p:sp>
        <p:nvSpPr>
          <p:cNvPr id="11" name="Rectángulo: esquinas redondeadas 10">
            <a:extLst>
              <a:ext uri="{FF2B5EF4-FFF2-40B4-BE49-F238E27FC236}">
                <a16:creationId xmlns:a16="http://schemas.microsoft.com/office/drawing/2014/main" id="{E3F1554B-5570-4D37-B247-35A3B0185AC1}"/>
              </a:ext>
            </a:extLst>
          </p:cNvPr>
          <p:cNvSpPr/>
          <p:nvPr/>
        </p:nvSpPr>
        <p:spPr>
          <a:xfrm>
            <a:off x="316992" y="2980943"/>
            <a:ext cx="1840992" cy="7985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Busca su alimento</a:t>
            </a:r>
          </a:p>
        </p:txBody>
      </p:sp>
      <p:sp>
        <p:nvSpPr>
          <p:cNvPr id="12" name="Rectángulo: esquinas redondeadas 11">
            <a:extLst>
              <a:ext uri="{FF2B5EF4-FFF2-40B4-BE49-F238E27FC236}">
                <a16:creationId xmlns:a16="http://schemas.microsoft.com/office/drawing/2014/main" id="{4703C711-DFF3-4D18-9D42-CB4D48FDEEC8}"/>
              </a:ext>
            </a:extLst>
          </p:cNvPr>
          <p:cNvSpPr/>
          <p:nvPr/>
        </p:nvSpPr>
        <p:spPr>
          <a:xfrm>
            <a:off x="2767584" y="3029712"/>
            <a:ext cx="1926336" cy="7985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Produce su alimento</a:t>
            </a:r>
          </a:p>
        </p:txBody>
      </p:sp>
      <p:sp>
        <p:nvSpPr>
          <p:cNvPr id="13" name="Rectángulo: esquinas redondeadas 12">
            <a:extLst>
              <a:ext uri="{FF2B5EF4-FFF2-40B4-BE49-F238E27FC236}">
                <a16:creationId xmlns:a16="http://schemas.microsoft.com/office/drawing/2014/main" id="{9FAC20E8-7A77-468D-858D-C313A215AAC5}"/>
              </a:ext>
            </a:extLst>
          </p:cNvPr>
          <p:cNvSpPr/>
          <p:nvPr/>
        </p:nvSpPr>
        <p:spPr>
          <a:xfrm>
            <a:off x="5596128" y="2511552"/>
            <a:ext cx="2694432" cy="327964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Sin gametos, sin individuos</a:t>
            </a:r>
          </a:p>
          <a:p>
            <a:pPr algn="ctr"/>
            <a:r>
              <a:rPr lang="es-EC" dirty="0">
                <a:solidFill>
                  <a:schemeClr val="bg1"/>
                </a:solidFill>
              </a:rPr>
              <a:t>No hay variación genética</a:t>
            </a:r>
          </a:p>
          <a:p>
            <a:pPr algn="ctr"/>
            <a:r>
              <a:rPr lang="es-EC" dirty="0">
                <a:solidFill>
                  <a:schemeClr val="bg1"/>
                </a:solidFill>
              </a:rPr>
              <a:t>Eje.</a:t>
            </a:r>
          </a:p>
          <a:p>
            <a:pPr algn="ctr"/>
            <a:r>
              <a:rPr lang="es-EC" dirty="0">
                <a:solidFill>
                  <a:schemeClr val="bg1"/>
                </a:solidFill>
              </a:rPr>
              <a:t>Fresa.........estolón</a:t>
            </a:r>
          </a:p>
          <a:p>
            <a:pPr algn="ctr"/>
            <a:r>
              <a:rPr lang="es-EC" dirty="0">
                <a:solidFill>
                  <a:schemeClr val="bg1"/>
                </a:solidFill>
              </a:rPr>
              <a:t>Papa…..tubérculo</a:t>
            </a:r>
          </a:p>
          <a:p>
            <a:pPr algn="ctr"/>
            <a:r>
              <a:rPr lang="es-EC" dirty="0">
                <a:solidFill>
                  <a:schemeClr val="bg1"/>
                </a:solidFill>
              </a:rPr>
              <a:t>Caña de azúcar     rizomas</a:t>
            </a:r>
          </a:p>
          <a:p>
            <a:pPr algn="ctr"/>
            <a:r>
              <a:rPr lang="es-EC" dirty="0">
                <a:solidFill>
                  <a:schemeClr val="bg1"/>
                </a:solidFill>
              </a:rPr>
              <a:t>Rosa……..estacas</a:t>
            </a:r>
          </a:p>
          <a:p>
            <a:pPr algn="ctr"/>
            <a:r>
              <a:rPr lang="es-EC" dirty="0">
                <a:solidFill>
                  <a:schemeClr val="bg1"/>
                </a:solidFill>
              </a:rPr>
              <a:t>Cebolla….bulbos</a:t>
            </a:r>
            <a:r>
              <a:rPr lang="es-EC" dirty="0"/>
              <a:t>.</a:t>
            </a:r>
          </a:p>
        </p:txBody>
      </p:sp>
      <p:sp>
        <p:nvSpPr>
          <p:cNvPr id="14" name="Rectángulo: esquinas redondeadas 13">
            <a:extLst>
              <a:ext uri="{FF2B5EF4-FFF2-40B4-BE49-F238E27FC236}">
                <a16:creationId xmlns:a16="http://schemas.microsoft.com/office/drawing/2014/main" id="{B16259F5-4C31-437B-93EC-43AFDDC7BFCA}"/>
              </a:ext>
            </a:extLst>
          </p:cNvPr>
          <p:cNvSpPr/>
          <p:nvPr/>
        </p:nvSpPr>
        <p:spPr>
          <a:xfrm>
            <a:off x="9022080" y="2956558"/>
            <a:ext cx="2304288" cy="211531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Esporofitos</a:t>
            </a:r>
          </a:p>
          <a:p>
            <a:pPr algn="ctr"/>
            <a:r>
              <a:rPr lang="es-EC" dirty="0"/>
              <a:t>Gametofitos</a:t>
            </a:r>
          </a:p>
          <a:p>
            <a:pPr algn="ctr"/>
            <a:endParaRPr lang="es-EC" dirty="0"/>
          </a:p>
          <a:p>
            <a:pPr algn="ctr"/>
            <a:r>
              <a:rPr lang="es-EC" dirty="0"/>
              <a:t>Nueva planta con variedad genética,</a:t>
            </a:r>
          </a:p>
        </p:txBody>
      </p:sp>
    </p:spTree>
    <p:extLst>
      <p:ext uri="{BB962C8B-B14F-4D97-AF65-F5344CB8AC3E}">
        <p14:creationId xmlns:p14="http://schemas.microsoft.com/office/powerpoint/2010/main" val="33388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000"/>
                                        <p:tgtEl>
                                          <p:spTgt spid="6"/>
                                        </p:tgtEl>
                                      </p:cBhvr>
                                    </p:animEffect>
                                    <p:anim calcmode="lin" valueType="num">
                                      <p:cBhvr>
                                        <p:cTn id="50" dur="2000" fill="hold"/>
                                        <p:tgtEl>
                                          <p:spTgt spid="6"/>
                                        </p:tgtEl>
                                        <p:attrNameLst>
                                          <p:attrName>ppt_w</p:attrName>
                                        </p:attrNameLst>
                                      </p:cBhvr>
                                      <p:tavLst>
                                        <p:tav tm="0" fmla="#ppt_w*sin(2.5*pi*$)">
                                          <p:val>
                                            <p:fltVal val="0"/>
                                          </p:val>
                                        </p:tav>
                                        <p:tav tm="100000">
                                          <p:val>
                                            <p:fltVal val="1"/>
                                          </p:val>
                                        </p:tav>
                                      </p:tavLst>
                                    </p:anim>
                                    <p:anim calcmode="lin" valueType="num">
                                      <p:cBhvr>
                                        <p:cTn id="5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000"/>
                                        <p:tgtEl>
                                          <p:spTgt spid="12"/>
                                        </p:tgtEl>
                                      </p:cBhvr>
                                    </p:animEffect>
                                    <p:anim calcmode="lin" valueType="num">
                                      <p:cBhvr>
                                        <p:cTn id="57" dur="2000" fill="hold"/>
                                        <p:tgtEl>
                                          <p:spTgt spid="12"/>
                                        </p:tgtEl>
                                        <p:attrNameLst>
                                          <p:attrName>ppt_w</p:attrName>
                                        </p:attrNameLst>
                                      </p:cBhvr>
                                      <p:tavLst>
                                        <p:tav tm="0" fmla="#ppt_w*sin(2.5*pi*$)">
                                          <p:val>
                                            <p:fltVal val="0"/>
                                          </p:val>
                                        </p:tav>
                                        <p:tav tm="100000">
                                          <p:val>
                                            <p:fltVal val="1"/>
                                          </p:val>
                                        </p:tav>
                                      </p:tavLst>
                                    </p:anim>
                                    <p:anim calcmode="lin" valueType="num">
                                      <p:cBhvr>
                                        <p:cTn id="5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barn(inVertical)">
                                      <p:cBhvr>
                                        <p:cTn id="8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5D44B-E08C-415C-931B-14E69ADC351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C3C3FC4-8728-4A77-826C-AE0193BF3C69}"/>
              </a:ext>
            </a:extLst>
          </p:cNvPr>
          <p:cNvSpPr>
            <a:spLocks noGrp="1"/>
          </p:cNvSpPr>
          <p:nvPr>
            <p:ph idx="1"/>
          </p:nvPr>
        </p:nvSpPr>
        <p:spPr>
          <a:xfrm flipV="1">
            <a:off x="1141412" y="5791201"/>
            <a:ext cx="9905999" cy="915266"/>
          </a:xfrm>
        </p:spPr>
        <p:txBody>
          <a:bodyPr/>
          <a:lstStyle/>
          <a:p>
            <a:endParaRPr lang="es-EC" dirty="0"/>
          </a:p>
        </p:txBody>
      </p:sp>
      <p:sp>
        <p:nvSpPr>
          <p:cNvPr id="4" name="Bocadillo: ovalado 3">
            <a:extLst>
              <a:ext uri="{FF2B5EF4-FFF2-40B4-BE49-F238E27FC236}">
                <a16:creationId xmlns:a16="http://schemas.microsoft.com/office/drawing/2014/main" id="{F5776D23-4C78-49D8-B5E6-ECA49C5CF7F7}"/>
              </a:ext>
            </a:extLst>
          </p:cNvPr>
          <p:cNvSpPr/>
          <p:nvPr/>
        </p:nvSpPr>
        <p:spPr>
          <a:xfrm>
            <a:off x="233426" y="0"/>
            <a:ext cx="2817586" cy="1581765"/>
          </a:xfrm>
          <a:prstGeom prst="wedgeEllipseCallout">
            <a:avLst>
              <a:gd name="adj1" fmla="val 82079"/>
              <a:gd name="adj2" fmla="val 775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2400" b="1" dirty="0">
                <a:solidFill>
                  <a:schemeClr val="bg1"/>
                </a:solidFill>
              </a:rPr>
              <a:t>Que ciencia estudia las plantas</a:t>
            </a:r>
          </a:p>
        </p:txBody>
      </p:sp>
      <p:sp>
        <p:nvSpPr>
          <p:cNvPr id="5" name="Bocadillo: ovalado 4">
            <a:extLst>
              <a:ext uri="{FF2B5EF4-FFF2-40B4-BE49-F238E27FC236}">
                <a16:creationId xmlns:a16="http://schemas.microsoft.com/office/drawing/2014/main" id="{D9EEDDB5-6D65-4ABB-BB53-9975543E2108}"/>
              </a:ext>
            </a:extLst>
          </p:cNvPr>
          <p:cNvSpPr/>
          <p:nvPr/>
        </p:nvSpPr>
        <p:spPr>
          <a:xfrm>
            <a:off x="8955786" y="1066287"/>
            <a:ext cx="3117273" cy="1311362"/>
          </a:xfrm>
          <a:prstGeom prst="wedgeEllipseCallout">
            <a:avLst>
              <a:gd name="adj1" fmla="val 56"/>
              <a:gd name="adj2" fmla="val 13645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Como se llaman los especialistas que estudian las plantas</a:t>
            </a:r>
          </a:p>
        </p:txBody>
      </p:sp>
      <p:sp>
        <p:nvSpPr>
          <p:cNvPr id="6" name="Rectángulo 5">
            <a:extLst>
              <a:ext uri="{FF2B5EF4-FFF2-40B4-BE49-F238E27FC236}">
                <a16:creationId xmlns:a16="http://schemas.microsoft.com/office/drawing/2014/main" id="{6640EE77-5834-4A25-B2B4-0D4DDD992415}"/>
              </a:ext>
            </a:extLst>
          </p:cNvPr>
          <p:cNvSpPr/>
          <p:nvPr/>
        </p:nvSpPr>
        <p:spPr>
          <a:xfrm>
            <a:off x="650641" y="2097088"/>
            <a:ext cx="8234566" cy="4469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ES" sz="2000" b="0" i="0" dirty="0">
                <a:solidFill>
                  <a:srgbClr val="202124"/>
                </a:solidFill>
                <a:effectLst/>
                <a:latin typeface="arial"/>
                <a:cs typeface="arial"/>
              </a:rPr>
              <a:t>1. Ciencia que estudia la estructura, las características, las propiedades y las relaciones de los vegetales y sus procesos vitales.</a:t>
            </a:r>
            <a:r>
              <a:rPr lang="es-ES" sz="2000" dirty="0">
                <a:solidFill>
                  <a:srgbClr val="202124"/>
                </a:solidFill>
                <a:latin typeface="arial"/>
                <a:cs typeface="arial"/>
              </a:rPr>
              <a:t> </a:t>
            </a:r>
            <a:endParaRPr lang="es-ES" sz="2000"/>
          </a:p>
          <a:p>
            <a:endParaRPr lang="es-ES" sz="2000" b="0" i="0" dirty="0">
              <a:solidFill>
                <a:srgbClr val="202124"/>
              </a:solidFill>
              <a:effectLst/>
              <a:latin typeface="arial" panose="020B0604020202020204" pitchFamily="34" charset="0"/>
              <a:cs typeface="arial" panose="020B0604020202020204" pitchFamily="34" charset="0"/>
            </a:endParaRPr>
          </a:p>
          <a:p>
            <a:r>
              <a:rPr lang="es-ES" sz="2000" b="0" i="0" dirty="0">
                <a:solidFill>
                  <a:srgbClr val="202124"/>
                </a:solidFill>
                <a:effectLst/>
                <a:latin typeface="arial"/>
                <a:cs typeface="arial"/>
              </a:rPr>
              <a:t>2. Conjunto de plantas y vegetales que se encuentran en un lugar o son propias de él</a:t>
            </a:r>
          </a:p>
          <a:p>
            <a:endParaRPr lang="es-ES" sz="2000" b="0" i="0" dirty="0">
              <a:solidFill>
                <a:srgbClr val="202124"/>
              </a:solidFill>
              <a:effectLst/>
              <a:latin typeface="arial" panose="020B0604020202020204" pitchFamily="34" charset="0"/>
              <a:cs typeface="arial" panose="020B0604020202020204" pitchFamily="34" charset="0"/>
            </a:endParaRPr>
          </a:p>
          <a:p>
            <a:r>
              <a:rPr lang="es-ES" sz="2000" dirty="0">
                <a:solidFill>
                  <a:srgbClr val="202122"/>
                </a:solidFill>
                <a:latin typeface="Arial"/>
                <a:cs typeface="Arial"/>
              </a:rPr>
              <a:t>3. E</a:t>
            </a:r>
            <a:r>
              <a:rPr lang="es-ES" sz="2000" b="0" i="0" dirty="0">
                <a:solidFill>
                  <a:srgbClr val="202122"/>
                </a:solidFill>
                <a:effectLst/>
                <a:latin typeface="Arial"/>
                <a:cs typeface="Arial"/>
              </a:rPr>
              <a:t>s la rama de la </a:t>
            </a:r>
            <a:r>
              <a:rPr lang="es-ES" sz="2000" b="0" i="0" u="none" strike="noStrike" dirty="0">
                <a:solidFill>
                  <a:srgbClr val="FF0000"/>
                </a:solidFill>
                <a:effectLst/>
                <a:latin typeface="Arial"/>
                <a:cs typeface="Arial"/>
                <a:hlinkClick r:id="rId2" tooltip="Biología">
                  <a:extLst>
                    <a:ext uri="{A12FA001-AC4F-418D-AE19-62706E023703}">
                      <ahyp:hlinkClr xmlns:ahyp="http://schemas.microsoft.com/office/drawing/2018/hyperlinkcolor" val="tx"/>
                    </a:ext>
                  </a:extLst>
                </a:hlinkClick>
              </a:rPr>
              <a:t>biología</a:t>
            </a:r>
            <a:r>
              <a:rPr lang="es-ES" sz="2000" b="0" i="0" dirty="0">
                <a:solidFill>
                  <a:srgbClr val="FF0000"/>
                </a:solidFill>
                <a:effectLst/>
                <a:latin typeface="Arial"/>
                <a:cs typeface="Arial"/>
              </a:rPr>
              <a:t> </a:t>
            </a:r>
            <a:r>
              <a:rPr lang="es-ES" sz="2000" b="0" i="0" dirty="0">
                <a:solidFill>
                  <a:srgbClr val="202122"/>
                </a:solidFill>
                <a:effectLst/>
                <a:latin typeface="Arial"/>
                <a:cs typeface="Arial"/>
              </a:rPr>
              <a:t>que estudia las plantas, bajo todos sus aspectos, lo cual incluye: descripción, clasificación, distribución, identificación, el estudio de su reproducción, fisiología, morfología, relaciones recíprocas, relaciones con los otros seres vivos y efectos provocados sobre el medio en el que se encuentran.</a:t>
            </a:r>
            <a:endParaRPr lang="es-EC" sz="2000">
              <a:latin typeface="Arial"/>
              <a:cs typeface="Arial"/>
            </a:endParaRPr>
          </a:p>
        </p:txBody>
      </p:sp>
      <p:sp>
        <p:nvSpPr>
          <p:cNvPr id="9" name="Rectángulo: esquinas redondeadas 8">
            <a:extLst>
              <a:ext uri="{FF2B5EF4-FFF2-40B4-BE49-F238E27FC236}">
                <a16:creationId xmlns:a16="http://schemas.microsoft.com/office/drawing/2014/main" id="{85886F1E-9CA0-4446-B988-380BA14BAA07}"/>
              </a:ext>
            </a:extLst>
          </p:cNvPr>
          <p:cNvSpPr/>
          <p:nvPr/>
        </p:nvSpPr>
        <p:spPr>
          <a:xfrm>
            <a:off x="9107665" y="3754582"/>
            <a:ext cx="2951017" cy="2484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2400" dirty="0">
                <a:solidFill>
                  <a:schemeClr val="bg1"/>
                </a:solidFill>
              </a:rPr>
              <a:t>Biólogo Vegetal</a:t>
            </a:r>
          </a:p>
          <a:p>
            <a:pPr algn="ctr"/>
            <a:endParaRPr lang="es-EC" sz="2400" dirty="0">
              <a:solidFill>
                <a:schemeClr val="bg1"/>
              </a:solidFill>
            </a:endParaRPr>
          </a:p>
          <a:p>
            <a:pPr algn="ctr"/>
            <a:r>
              <a:rPr lang="es-EC" sz="2400" dirty="0">
                <a:solidFill>
                  <a:schemeClr val="bg1"/>
                </a:solidFill>
              </a:rPr>
              <a:t>Botánico</a:t>
            </a:r>
          </a:p>
          <a:p>
            <a:pPr algn="ctr"/>
            <a:endParaRPr lang="es-EC" sz="2400" dirty="0">
              <a:solidFill>
                <a:schemeClr val="bg1"/>
              </a:solidFill>
            </a:endParaRPr>
          </a:p>
          <a:p>
            <a:pPr algn="ctr"/>
            <a:r>
              <a:rPr lang="es-EC" sz="2400" dirty="0" err="1">
                <a:solidFill>
                  <a:schemeClr val="bg1"/>
                </a:solidFill>
              </a:rPr>
              <a:t>Dendrólogo</a:t>
            </a:r>
            <a:r>
              <a:rPr lang="es-EC" sz="2400" dirty="0">
                <a:solidFill>
                  <a:schemeClr val="bg1"/>
                </a:solidFill>
              </a:rPr>
              <a:t>.</a:t>
            </a:r>
          </a:p>
        </p:txBody>
      </p:sp>
      <p:sp>
        <p:nvSpPr>
          <p:cNvPr id="10" name="Elipse 9">
            <a:extLst>
              <a:ext uri="{FF2B5EF4-FFF2-40B4-BE49-F238E27FC236}">
                <a16:creationId xmlns:a16="http://schemas.microsoft.com/office/drawing/2014/main" id="{57828186-CF7A-407B-A5A1-00D4FE2AFF12}"/>
              </a:ext>
            </a:extLst>
          </p:cNvPr>
          <p:cNvSpPr/>
          <p:nvPr/>
        </p:nvSpPr>
        <p:spPr>
          <a:xfrm>
            <a:off x="4156366" y="610208"/>
            <a:ext cx="2200259" cy="141760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2400" dirty="0">
                <a:solidFill>
                  <a:schemeClr val="bg1"/>
                </a:solidFill>
              </a:rPr>
              <a:t>Botánica</a:t>
            </a:r>
          </a:p>
          <a:p>
            <a:pPr algn="ctr"/>
            <a:r>
              <a:rPr lang="es-EC" sz="2400" dirty="0">
                <a:solidFill>
                  <a:schemeClr val="bg1"/>
                </a:solidFill>
              </a:rPr>
              <a:t>Fitología</a:t>
            </a:r>
          </a:p>
        </p:txBody>
      </p:sp>
    </p:spTree>
    <p:extLst>
      <p:ext uri="{BB962C8B-B14F-4D97-AF65-F5344CB8AC3E}">
        <p14:creationId xmlns:p14="http://schemas.microsoft.com/office/powerpoint/2010/main" val="11048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anim calcmode="lin" valueType="num">
                                      <p:cBhvr>
                                        <p:cTn id="44" dur="2000" fill="hold"/>
                                        <p:tgtEl>
                                          <p:spTgt spid="9"/>
                                        </p:tgtEl>
                                        <p:attrNameLst>
                                          <p:attrName>ppt_w</p:attrName>
                                        </p:attrNameLst>
                                      </p:cBhvr>
                                      <p:tavLst>
                                        <p:tav tm="0" fmla="#ppt_w*sin(2.5*pi*$)">
                                          <p:val>
                                            <p:fltVal val="0"/>
                                          </p:val>
                                        </p:tav>
                                        <p:tav tm="100000">
                                          <p:val>
                                            <p:fltVal val="1"/>
                                          </p:val>
                                        </p:tav>
                                      </p:tavLst>
                                    </p:anim>
                                    <p:anim calcmode="lin" valueType="num">
                                      <p:cBhvr>
                                        <p:cTn id="4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2A0EE-DCA0-4BDF-B6B8-807CBD48BBF7}"/>
              </a:ext>
            </a:extLst>
          </p:cNvPr>
          <p:cNvSpPr>
            <a:spLocks noGrp="1"/>
          </p:cNvSpPr>
          <p:nvPr>
            <p:ph type="title"/>
          </p:nvPr>
        </p:nvSpPr>
        <p:spPr>
          <a:xfrm>
            <a:off x="1141413" y="172820"/>
            <a:ext cx="9905998" cy="1478570"/>
          </a:xfrm>
        </p:spPr>
        <p:txBody>
          <a:bodyPr>
            <a:normAutofit/>
          </a:bodyPr>
          <a:lstStyle/>
          <a:p>
            <a:pPr algn="ctr"/>
            <a:r>
              <a:rPr lang="es-ES"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Clasificación de las Plantas.</a:t>
            </a:r>
            <a:br>
              <a:rPr lang="es-EC"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s-EC" sz="3200" dirty="0">
              <a:solidFill>
                <a:srgbClr val="FF0000"/>
              </a:solidFill>
            </a:endParaRPr>
          </a:p>
        </p:txBody>
      </p:sp>
      <p:pic>
        <p:nvPicPr>
          <p:cNvPr id="4" name="Marcador de contenido 3" descr="clasificacion de las plantas">
            <a:extLst>
              <a:ext uri="{FF2B5EF4-FFF2-40B4-BE49-F238E27FC236}">
                <a16:creationId xmlns:a16="http://schemas.microsoft.com/office/drawing/2014/main" id="{3987F2BE-E5EE-4AAE-9FAA-4030C758863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6358" y="1342222"/>
            <a:ext cx="10510496" cy="5357335"/>
          </a:xfrm>
          <a:prstGeom prst="rect">
            <a:avLst/>
          </a:prstGeom>
          <a:noFill/>
          <a:ln>
            <a:noFill/>
          </a:ln>
        </p:spPr>
      </p:pic>
    </p:spTree>
    <p:extLst>
      <p:ext uri="{BB962C8B-B14F-4D97-AF65-F5344CB8AC3E}">
        <p14:creationId xmlns:p14="http://schemas.microsoft.com/office/powerpoint/2010/main" val="37513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EBA49-61B7-4851-ACDE-501A08360C9D}"/>
              </a:ext>
            </a:extLst>
          </p:cNvPr>
          <p:cNvSpPr>
            <a:spLocks noGrp="1"/>
          </p:cNvSpPr>
          <p:nvPr>
            <p:ph type="title"/>
          </p:nvPr>
        </p:nvSpPr>
        <p:spPr/>
        <p:txBody>
          <a:bodyPr/>
          <a:lstStyle/>
          <a:p>
            <a:endParaRPr lang="es-EC"/>
          </a:p>
        </p:txBody>
      </p:sp>
      <p:pic>
        <p:nvPicPr>
          <p:cNvPr id="2050" name="Picture 2" descr="Las briofitas">
            <a:extLst>
              <a:ext uri="{FF2B5EF4-FFF2-40B4-BE49-F238E27FC236}">
                <a16:creationId xmlns:a16="http://schemas.microsoft.com/office/drawing/2014/main" id="{B3277A24-B84C-4810-8319-76E5DB87D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127" y="2544653"/>
            <a:ext cx="2611161" cy="147857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F8FDBC85-EADB-438F-96DE-195064234BEF}"/>
              </a:ext>
            </a:extLst>
          </p:cNvPr>
          <p:cNvSpPr/>
          <p:nvPr/>
        </p:nvSpPr>
        <p:spPr>
          <a:xfrm>
            <a:off x="8671315" y="154226"/>
            <a:ext cx="3236973" cy="223078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La reproducción asexual es por esporas maduras que son liberadas y al dispersarse germinan y forman filamentos que se conoce como “protonema” A partir del protonema se forman nuevos gametofitos (n)</a:t>
            </a:r>
          </a:p>
        </p:txBody>
      </p:sp>
      <p:sp>
        <p:nvSpPr>
          <p:cNvPr id="5" name="Rectángulo: esquinas redondeadas 4">
            <a:extLst>
              <a:ext uri="{FF2B5EF4-FFF2-40B4-BE49-F238E27FC236}">
                <a16:creationId xmlns:a16="http://schemas.microsoft.com/office/drawing/2014/main" id="{E6F432F6-4A31-490F-B888-AF3A1DD80DB3}"/>
              </a:ext>
            </a:extLst>
          </p:cNvPr>
          <p:cNvSpPr/>
          <p:nvPr/>
        </p:nvSpPr>
        <p:spPr>
          <a:xfrm>
            <a:off x="8809800" y="4105469"/>
            <a:ext cx="3236974" cy="259610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Los Gametofitos producen órganos sexuales masculinos (anteridios, anterozoides) y femeninos (arquegonio, oosfera): al ocurrir la fecundación de la célula diploide o cigoto, produce un nuevo esporofito (2n) </a:t>
            </a:r>
          </a:p>
        </p:txBody>
      </p:sp>
      <p:sp>
        <p:nvSpPr>
          <p:cNvPr id="6" name="Rectángulo: esquinas redondeadas 5">
            <a:extLst>
              <a:ext uri="{FF2B5EF4-FFF2-40B4-BE49-F238E27FC236}">
                <a16:creationId xmlns:a16="http://schemas.microsoft.com/office/drawing/2014/main" id="{5FD42435-AF86-4A56-A0E2-3E224B759C29}"/>
              </a:ext>
            </a:extLst>
          </p:cNvPr>
          <p:cNvSpPr/>
          <p:nvPr/>
        </p:nvSpPr>
        <p:spPr>
          <a:xfrm>
            <a:off x="603506" y="37337"/>
            <a:ext cx="3502776" cy="41493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Briofitas.</a:t>
            </a:r>
          </a:p>
        </p:txBody>
      </p:sp>
      <p:sp>
        <p:nvSpPr>
          <p:cNvPr id="7" name="Marcador de contenido 6">
            <a:extLst>
              <a:ext uri="{FF2B5EF4-FFF2-40B4-BE49-F238E27FC236}">
                <a16:creationId xmlns:a16="http://schemas.microsoft.com/office/drawing/2014/main" id="{0C075E9C-6F8F-751C-2411-A2BA82D93DE8}"/>
              </a:ext>
            </a:extLst>
          </p:cNvPr>
          <p:cNvSpPr>
            <a:spLocks noGrp="1"/>
          </p:cNvSpPr>
          <p:nvPr>
            <p:ph idx="1"/>
          </p:nvPr>
        </p:nvSpPr>
        <p:spPr/>
        <p:txBody>
          <a:bodyPr/>
          <a:lstStyle/>
          <a:p>
            <a:endParaRPr lang="es-EC"/>
          </a:p>
        </p:txBody>
      </p:sp>
      <p:pic>
        <p:nvPicPr>
          <p:cNvPr id="10" name="Imagen 9">
            <a:extLst>
              <a:ext uri="{FF2B5EF4-FFF2-40B4-BE49-F238E27FC236}">
                <a16:creationId xmlns:a16="http://schemas.microsoft.com/office/drawing/2014/main" id="{5F73236D-1A93-83A1-3D90-7BB61A98A6AD}"/>
              </a:ext>
            </a:extLst>
          </p:cNvPr>
          <p:cNvPicPr>
            <a:picLocks noChangeAspect="1"/>
          </p:cNvPicPr>
          <p:nvPr/>
        </p:nvPicPr>
        <p:blipFill>
          <a:blip r:embed="rId3"/>
          <a:stretch>
            <a:fillRect/>
          </a:stretch>
        </p:blipFill>
        <p:spPr>
          <a:xfrm>
            <a:off x="333327" y="746450"/>
            <a:ext cx="8207167" cy="5234472"/>
          </a:xfrm>
          <a:prstGeom prst="rect">
            <a:avLst/>
          </a:prstGeom>
        </p:spPr>
      </p:pic>
    </p:spTree>
    <p:extLst>
      <p:ext uri="{BB962C8B-B14F-4D97-AF65-F5344CB8AC3E}">
        <p14:creationId xmlns:p14="http://schemas.microsoft.com/office/powerpoint/2010/main" val="10191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80">
                                          <p:stCondLst>
                                            <p:cond delay="0"/>
                                          </p:stCondLst>
                                        </p:cTn>
                                        <p:tgtEl>
                                          <p:spTgt spid="2050"/>
                                        </p:tgtEl>
                                      </p:cBhvr>
                                    </p:animEffect>
                                    <p:anim calcmode="lin" valueType="num">
                                      <p:cBhvr>
                                        <p:cTn id="3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1" dur="26">
                                          <p:stCondLst>
                                            <p:cond delay="650"/>
                                          </p:stCondLst>
                                        </p:cTn>
                                        <p:tgtEl>
                                          <p:spTgt spid="2050"/>
                                        </p:tgtEl>
                                      </p:cBhvr>
                                      <p:to x="100000" y="60000"/>
                                    </p:animScale>
                                    <p:animScale>
                                      <p:cBhvr>
                                        <p:cTn id="42" dur="166" decel="50000">
                                          <p:stCondLst>
                                            <p:cond delay="676"/>
                                          </p:stCondLst>
                                        </p:cTn>
                                        <p:tgtEl>
                                          <p:spTgt spid="2050"/>
                                        </p:tgtEl>
                                      </p:cBhvr>
                                      <p:to x="100000" y="100000"/>
                                    </p:animScale>
                                    <p:animScale>
                                      <p:cBhvr>
                                        <p:cTn id="43" dur="26">
                                          <p:stCondLst>
                                            <p:cond delay="1312"/>
                                          </p:stCondLst>
                                        </p:cTn>
                                        <p:tgtEl>
                                          <p:spTgt spid="2050"/>
                                        </p:tgtEl>
                                      </p:cBhvr>
                                      <p:to x="100000" y="80000"/>
                                    </p:animScale>
                                    <p:animScale>
                                      <p:cBhvr>
                                        <p:cTn id="44" dur="166" decel="50000">
                                          <p:stCondLst>
                                            <p:cond delay="1338"/>
                                          </p:stCondLst>
                                        </p:cTn>
                                        <p:tgtEl>
                                          <p:spTgt spid="2050"/>
                                        </p:tgtEl>
                                      </p:cBhvr>
                                      <p:to x="100000" y="100000"/>
                                    </p:animScale>
                                    <p:animScale>
                                      <p:cBhvr>
                                        <p:cTn id="45" dur="26">
                                          <p:stCondLst>
                                            <p:cond delay="1642"/>
                                          </p:stCondLst>
                                        </p:cTn>
                                        <p:tgtEl>
                                          <p:spTgt spid="2050"/>
                                        </p:tgtEl>
                                      </p:cBhvr>
                                      <p:to x="100000" y="90000"/>
                                    </p:animScale>
                                    <p:animScale>
                                      <p:cBhvr>
                                        <p:cTn id="46" dur="166" decel="50000">
                                          <p:stCondLst>
                                            <p:cond delay="1668"/>
                                          </p:stCondLst>
                                        </p:cTn>
                                        <p:tgtEl>
                                          <p:spTgt spid="2050"/>
                                        </p:tgtEl>
                                      </p:cBhvr>
                                      <p:to x="100000" y="100000"/>
                                    </p:animScale>
                                    <p:animScale>
                                      <p:cBhvr>
                                        <p:cTn id="47" dur="26">
                                          <p:stCondLst>
                                            <p:cond delay="1808"/>
                                          </p:stCondLst>
                                        </p:cTn>
                                        <p:tgtEl>
                                          <p:spTgt spid="2050"/>
                                        </p:tgtEl>
                                      </p:cBhvr>
                                      <p:to x="100000" y="95000"/>
                                    </p:animScale>
                                    <p:animScale>
                                      <p:cBhvr>
                                        <p:cTn id="4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92C1B92-3681-4CE7-8DC9-DE905775A150}"/>
              </a:ext>
            </a:extLst>
          </p:cNvPr>
          <p:cNvSpPr/>
          <p:nvPr/>
        </p:nvSpPr>
        <p:spPr>
          <a:xfrm>
            <a:off x="276726" y="1010351"/>
            <a:ext cx="3705725" cy="509136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Predomina la fase diploide o esporofito (fronde)</a:t>
            </a:r>
          </a:p>
          <a:p>
            <a:pPr algn="ctr"/>
            <a:r>
              <a:rPr lang="es-EC" dirty="0"/>
              <a:t>En el envés aparecen los soros (esporangios) por meiosis se originan las esporas haploides que al germinar originan al gametofito Prótalo, pequeño en forma de corazón.</a:t>
            </a:r>
          </a:p>
          <a:p>
            <a:pPr algn="ctr"/>
            <a:r>
              <a:rPr lang="es-EC" dirty="0"/>
              <a:t>En el se desarrolla anteridios y arquegonios.</a:t>
            </a:r>
          </a:p>
          <a:p>
            <a:pPr algn="ctr"/>
            <a:r>
              <a:rPr lang="es-EC" dirty="0"/>
              <a:t>Los anterozoides se trasportan con ayuda de agua hasta el arquegonio fecundando a la oosfera  y originando un nuevo esporofito.</a:t>
            </a:r>
          </a:p>
        </p:txBody>
      </p:sp>
      <p:sp>
        <p:nvSpPr>
          <p:cNvPr id="5" name="Rectángulo: esquinas redondeadas 4">
            <a:extLst>
              <a:ext uri="{FF2B5EF4-FFF2-40B4-BE49-F238E27FC236}">
                <a16:creationId xmlns:a16="http://schemas.microsoft.com/office/drawing/2014/main" id="{882043D9-873C-446B-BE27-F5CFF55A6ED7}"/>
              </a:ext>
            </a:extLst>
          </p:cNvPr>
          <p:cNvSpPr/>
          <p:nvPr/>
        </p:nvSpPr>
        <p:spPr>
          <a:xfrm>
            <a:off x="276726" y="95559"/>
            <a:ext cx="3705725" cy="4712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Pteridofitas</a:t>
            </a:r>
          </a:p>
        </p:txBody>
      </p:sp>
      <p:pic>
        <p:nvPicPr>
          <p:cNvPr id="2" name="Imagen 2" descr="Diagrama&#10;&#10;Descripción generada automáticamente">
            <a:extLst>
              <a:ext uri="{FF2B5EF4-FFF2-40B4-BE49-F238E27FC236}">
                <a16:creationId xmlns:a16="http://schemas.microsoft.com/office/drawing/2014/main" id="{DB141278-A82D-4E77-85CB-DE0B9E8F3D61}"/>
              </a:ext>
            </a:extLst>
          </p:cNvPr>
          <p:cNvPicPr>
            <a:picLocks noChangeAspect="1"/>
          </p:cNvPicPr>
          <p:nvPr/>
        </p:nvPicPr>
        <p:blipFill>
          <a:blip r:embed="rId2"/>
          <a:stretch>
            <a:fillRect/>
          </a:stretch>
        </p:blipFill>
        <p:spPr>
          <a:xfrm>
            <a:off x="4206816" y="962697"/>
            <a:ext cx="7689009" cy="5177021"/>
          </a:xfrm>
          <a:prstGeom prst="rect">
            <a:avLst/>
          </a:prstGeom>
        </p:spPr>
      </p:pic>
    </p:spTree>
    <p:extLst>
      <p:ext uri="{BB962C8B-B14F-4D97-AF65-F5344CB8AC3E}">
        <p14:creationId xmlns:p14="http://schemas.microsoft.com/office/powerpoint/2010/main" val="322242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44E7CC-D8CD-49BF-B4CA-4856B72F0500}"/>
              </a:ext>
            </a:extLst>
          </p:cNvPr>
          <p:cNvSpPr>
            <a:spLocks noGrp="1"/>
          </p:cNvSpPr>
          <p:nvPr>
            <p:ph type="title"/>
          </p:nvPr>
        </p:nvSpPr>
        <p:spPr>
          <a:xfrm>
            <a:off x="1141413" y="0"/>
            <a:ext cx="9905998" cy="168442"/>
          </a:xfrm>
        </p:spPr>
        <p:txBody>
          <a:bodyPr>
            <a:normAutofit fontScale="90000"/>
          </a:bodyPr>
          <a:lstStyle/>
          <a:p>
            <a:endParaRPr lang="es-EC" dirty="0"/>
          </a:p>
        </p:txBody>
      </p:sp>
      <p:pic>
        <p:nvPicPr>
          <p:cNvPr id="5" name="Marcador de contenido 4">
            <a:extLst>
              <a:ext uri="{FF2B5EF4-FFF2-40B4-BE49-F238E27FC236}">
                <a16:creationId xmlns:a16="http://schemas.microsoft.com/office/drawing/2014/main" id="{8E62ECF5-F27B-4F80-B2FB-7A02BF12ACBC}"/>
              </a:ext>
            </a:extLst>
          </p:cNvPr>
          <p:cNvPicPr>
            <a:picLocks noGrp="1" noChangeAspect="1"/>
          </p:cNvPicPr>
          <p:nvPr>
            <p:ph idx="1"/>
          </p:nvPr>
        </p:nvPicPr>
        <p:blipFill>
          <a:blip r:embed="rId2"/>
          <a:stretch>
            <a:fillRect/>
          </a:stretch>
        </p:blipFill>
        <p:spPr>
          <a:xfrm>
            <a:off x="4178361" y="1187670"/>
            <a:ext cx="7793060" cy="4876245"/>
          </a:xfrm>
        </p:spPr>
      </p:pic>
      <p:sp>
        <p:nvSpPr>
          <p:cNvPr id="6" name="Rectángulo: esquinas redondeadas 5">
            <a:extLst>
              <a:ext uri="{FF2B5EF4-FFF2-40B4-BE49-F238E27FC236}">
                <a16:creationId xmlns:a16="http://schemas.microsoft.com/office/drawing/2014/main" id="{58716B14-436D-42C0-BD87-C2DB3ACE8508}"/>
              </a:ext>
            </a:extLst>
          </p:cNvPr>
          <p:cNvSpPr/>
          <p:nvPr/>
        </p:nvSpPr>
        <p:spPr>
          <a:xfrm>
            <a:off x="1275347" y="288758"/>
            <a:ext cx="3429000" cy="3970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gimnospermas</a:t>
            </a:r>
          </a:p>
        </p:txBody>
      </p:sp>
      <p:sp>
        <p:nvSpPr>
          <p:cNvPr id="7" name="Rectángulo: esquinas redondeadas 6">
            <a:extLst>
              <a:ext uri="{FF2B5EF4-FFF2-40B4-BE49-F238E27FC236}">
                <a16:creationId xmlns:a16="http://schemas.microsoft.com/office/drawing/2014/main" id="{A4907961-6C14-4381-AE0D-B3D749514DDC}"/>
              </a:ext>
            </a:extLst>
          </p:cNvPr>
          <p:cNvSpPr/>
          <p:nvPr/>
        </p:nvSpPr>
        <p:spPr>
          <a:xfrm>
            <a:off x="625642" y="1187670"/>
            <a:ext cx="3043990" cy="473186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t>Las flores son unisexuales  y están agrupadas en inflorescencias, conos o piñas</a:t>
            </a:r>
          </a:p>
          <a:p>
            <a:pPr algn="ctr"/>
            <a:endParaRPr lang="es-EC" dirty="0"/>
          </a:p>
          <a:p>
            <a:pPr algn="ctr"/>
            <a:r>
              <a:rPr lang="es-EC" dirty="0"/>
              <a:t> la inflorescencia masculina se encuentra en la parte más alta del árbol y la femenina en las partes bajas del árbol. </a:t>
            </a:r>
          </a:p>
          <a:p>
            <a:pPr algn="ctr"/>
            <a:endParaRPr lang="es-EC" dirty="0"/>
          </a:p>
          <a:p>
            <a:pPr algn="ctr"/>
            <a:r>
              <a:rPr lang="es-EC" dirty="0"/>
              <a:t>La polinización y la fecundación son pasos lentos más de un año.</a:t>
            </a:r>
          </a:p>
          <a:p>
            <a:pPr algn="ctr"/>
            <a:endParaRPr lang="es-EC" dirty="0"/>
          </a:p>
        </p:txBody>
      </p:sp>
    </p:spTree>
    <p:extLst>
      <p:ext uri="{BB962C8B-B14F-4D97-AF65-F5344CB8AC3E}">
        <p14:creationId xmlns:p14="http://schemas.microsoft.com/office/powerpoint/2010/main" val="328463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962A7-F35A-47F0-9DE1-450F32720324}"/>
              </a:ext>
            </a:extLst>
          </p:cNvPr>
          <p:cNvSpPr>
            <a:spLocks noGrp="1"/>
          </p:cNvSpPr>
          <p:nvPr>
            <p:ph type="title"/>
          </p:nvPr>
        </p:nvSpPr>
        <p:spPr>
          <a:xfrm>
            <a:off x="1141413" y="0"/>
            <a:ext cx="9905998" cy="4571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3C249A3E-2B7D-4CB5-AEBA-345AF8E6752B}"/>
              </a:ext>
            </a:extLst>
          </p:cNvPr>
          <p:cNvSpPr>
            <a:spLocks noGrp="1"/>
          </p:cNvSpPr>
          <p:nvPr>
            <p:ph idx="1"/>
          </p:nvPr>
        </p:nvSpPr>
        <p:spPr>
          <a:xfrm>
            <a:off x="1141412" y="5844940"/>
            <a:ext cx="9905999" cy="221381"/>
          </a:xfrm>
        </p:spPr>
        <p:txBody>
          <a:bodyPr>
            <a:normAutofit fontScale="32500" lnSpcReduction="20000"/>
          </a:bodyPr>
          <a:lstStyle/>
          <a:p>
            <a:endParaRPr lang="es-EC" dirty="0"/>
          </a:p>
        </p:txBody>
      </p:sp>
      <p:sp>
        <p:nvSpPr>
          <p:cNvPr id="4" name="Rectángulo: esquinas redondeadas 3">
            <a:extLst>
              <a:ext uri="{FF2B5EF4-FFF2-40B4-BE49-F238E27FC236}">
                <a16:creationId xmlns:a16="http://schemas.microsoft.com/office/drawing/2014/main" id="{CC95B77F-DFB4-4C2F-9726-02648BB95254}"/>
              </a:ext>
            </a:extLst>
          </p:cNvPr>
          <p:cNvSpPr/>
          <p:nvPr/>
        </p:nvSpPr>
        <p:spPr>
          <a:xfrm>
            <a:off x="1323474" y="300789"/>
            <a:ext cx="2767263" cy="44517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Angiospermas.</a:t>
            </a:r>
          </a:p>
        </p:txBody>
      </p:sp>
      <p:pic>
        <p:nvPicPr>
          <p:cNvPr id="5" name="Picture 2">
            <a:extLst>
              <a:ext uri="{FF2B5EF4-FFF2-40B4-BE49-F238E27FC236}">
                <a16:creationId xmlns:a16="http://schemas.microsoft.com/office/drawing/2014/main" id="{F04D9CAA-6CC6-425C-8EA8-287584696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342" y="185218"/>
            <a:ext cx="5361713" cy="623481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08645C14-9823-4F54-8749-72037D786157}"/>
              </a:ext>
            </a:extLst>
          </p:cNvPr>
          <p:cNvSpPr/>
          <p:nvPr/>
        </p:nvSpPr>
        <p:spPr>
          <a:xfrm>
            <a:off x="1266607" y="1019714"/>
            <a:ext cx="3470466" cy="5402975"/>
          </a:xfrm>
          <a:prstGeom prst="roundRect">
            <a:avLst/>
          </a:prstGeom>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0" i="0" dirty="0">
                <a:solidFill>
                  <a:srgbClr val="202124"/>
                </a:solidFill>
                <a:effectLst/>
                <a:latin typeface="Google Sans"/>
              </a:rPr>
              <a:t>Las </a:t>
            </a:r>
            <a:r>
              <a:rPr lang="es-ES" b="1" i="0" dirty="0">
                <a:solidFill>
                  <a:srgbClr val="202124"/>
                </a:solidFill>
                <a:effectLst/>
                <a:latin typeface="Google Sans"/>
              </a:rPr>
              <a:t>Angiospermas</a:t>
            </a:r>
            <a:r>
              <a:rPr lang="es-ES" b="0" i="0" dirty="0">
                <a:solidFill>
                  <a:srgbClr val="202124"/>
                </a:solidFill>
                <a:effectLst/>
                <a:latin typeface="Google Sans"/>
              </a:rPr>
              <a:t> son las plantas con flores y frutos, es decir son las plantas más complejas que existen.</a:t>
            </a:r>
            <a:br>
              <a:rPr lang="es-ES" b="0" i="0" dirty="0">
                <a:solidFill>
                  <a:srgbClr val="202124"/>
                </a:solidFill>
                <a:effectLst/>
                <a:latin typeface="Google Sans"/>
              </a:rPr>
            </a:br>
            <a:r>
              <a:rPr lang="es-ES" b="0" i="0" dirty="0">
                <a:solidFill>
                  <a:srgbClr val="202124"/>
                </a:solidFill>
                <a:effectLst/>
                <a:latin typeface="Google Sans"/>
              </a:rPr>
              <a:t>...</a:t>
            </a:r>
            <a:br>
              <a:rPr lang="es-ES" b="0" i="0" dirty="0">
                <a:solidFill>
                  <a:srgbClr val="202124"/>
                </a:solidFill>
                <a:effectLst/>
                <a:latin typeface="Google Sans"/>
              </a:rPr>
            </a:br>
            <a:r>
              <a:rPr lang="es-ES" b="1" i="0" dirty="0">
                <a:solidFill>
                  <a:srgbClr val="202124"/>
                </a:solidFill>
                <a:effectLst/>
                <a:latin typeface="Google Sans"/>
              </a:rPr>
              <a:t>Las flores están formadas por una serie de hojas modificadas y en ellas se puede distinguir las siguientes partes:</a:t>
            </a:r>
          </a:p>
          <a:p>
            <a:pPr algn="l"/>
            <a:endParaRPr lang="es-ES" b="0" i="0" dirty="0">
              <a:solidFill>
                <a:srgbClr val="202124"/>
              </a:solidFill>
              <a:effectLst/>
              <a:latin typeface="Google Sans"/>
            </a:endParaRPr>
          </a:p>
          <a:p>
            <a:pPr algn="l">
              <a:buFont typeface="Arial" panose="020B0604020202020204" pitchFamily="34" charset="0"/>
              <a:buChar char="•"/>
            </a:pPr>
            <a:r>
              <a:rPr lang="es-ES" b="0" i="0" dirty="0">
                <a:solidFill>
                  <a:srgbClr val="202124"/>
                </a:solidFill>
                <a:effectLst/>
                <a:latin typeface="arial" panose="020B0604020202020204" pitchFamily="34" charset="0"/>
              </a:rPr>
              <a:t>Pedúnculo floral. ...</a:t>
            </a:r>
          </a:p>
          <a:p>
            <a:pPr algn="l">
              <a:buFont typeface="Arial" panose="020B0604020202020204" pitchFamily="34" charset="0"/>
              <a:buChar char="•"/>
            </a:pPr>
            <a:r>
              <a:rPr lang="es-ES" b="0" i="0" dirty="0">
                <a:solidFill>
                  <a:srgbClr val="202124"/>
                </a:solidFill>
                <a:effectLst/>
                <a:latin typeface="arial" panose="020B0604020202020204" pitchFamily="34" charset="0"/>
              </a:rPr>
              <a:t>Cáliz. ...</a:t>
            </a:r>
          </a:p>
          <a:p>
            <a:pPr algn="l">
              <a:buFont typeface="Arial" panose="020B0604020202020204" pitchFamily="34" charset="0"/>
              <a:buChar char="•"/>
            </a:pPr>
            <a:r>
              <a:rPr lang="es-ES" b="0" i="0" dirty="0">
                <a:solidFill>
                  <a:srgbClr val="202124"/>
                </a:solidFill>
                <a:effectLst/>
                <a:latin typeface="arial" panose="020B0604020202020204" pitchFamily="34" charset="0"/>
              </a:rPr>
              <a:t>Corola. ...</a:t>
            </a:r>
          </a:p>
          <a:p>
            <a:pPr algn="l">
              <a:buFont typeface="Arial" panose="020B0604020202020204" pitchFamily="34" charset="0"/>
              <a:buChar char="•"/>
            </a:pPr>
            <a:r>
              <a:rPr lang="es-ES" b="0" i="0" dirty="0">
                <a:solidFill>
                  <a:srgbClr val="202124"/>
                </a:solidFill>
                <a:effectLst/>
                <a:latin typeface="arial" panose="020B0604020202020204" pitchFamily="34" charset="0"/>
              </a:rPr>
              <a:t>Androceo. ...</a:t>
            </a:r>
          </a:p>
          <a:p>
            <a:pPr algn="l">
              <a:buFont typeface="Arial" panose="020B0604020202020204" pitchFamily="34" charset="0"/>
              <a:buChar char="•"/>
            </a:pPr>
            <a:r>
              <a:rPr lang="es-ES" b="0" i="0" dirty="0">
                <a:solidFill>
                  <a:srgbClr val="202124"/>
                </a:solidFill>
                <a:effectLst/>
                <a:latin typeface="arial" panose="020B0604020202020204" pitchFamily="34" charset="0"/>
              </a:rPr>
              <a:t>Gineceo Es la parte femenina de la flor.</a:t>
            </a:r>
          </a:p>
        </p:txBody>
      </p:sp>
    </p:spTree>
    <p:extLst>
      <p:ext uri="{BB962C8B-B14F-4D97-AF65-F5344CB8AC3E}">
        <p14:creationId xmlns:p14="http://schemas.microsoft.com/office/powerpoint/2010/main" val="343794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670FE-3605-4294-9629-87CDA306D345}"/>
              </a:ext>
            </a:extLst>
          </p:cNvPr>
          <p:cNvSpPr>
            <a:spLocks noGrp="1"/>
          </p:cNvSpPr>
          <p:nvPr>
            <p:ph type="title"/>
          </p:nvPr>
        </p:nvSpPr>
        <p:spPr>
          <a:xfrm>
            <a:off x="1143001" y="404317"/>
            <a:ext cx="9905998" cy="931986"/>
          </a:xfrm>
        </p:spPr>
        <p:txBody>
          <a:bodyPr>
            <a:normAutofit/>
          </a:bodyPr>
          <a:lstStyle/>
          <a:p>
            <a:r>
              <a:rPr lang="es-EC" sz="2400" b="1" dirty="0">
                <a:solidFill>
                  <a:srgbClr val="FFFF00"/>
                </a:solidFill>
              </a:rPr>
              <a:t>Acuerdos y compromisos / </a:t>
            </a:r>
            <a:r>
              <a:rPr lang="es-EC" sz="2400" b="1" dirty="0" err="1">
                <a:solidFill>
                  <a:srgbClr val="FFFF00"/>
                </a:solidFill>
              </a:rPr>
              <a:t>sicoa</a:t>
            </a:r>
            <a:r>
              <a:rPr lang="es-EC" sz="2400" b="1" dirty="0">
                <a:solidFill>
                  <a:srgbClr val="FFFF00"/>
                </a:solidFill>
              </a:rPr>
              <a:t> estudiantil</a:t>
            </a:r>
          </a:p>
        </p:txBody>
      </p:sp>
      <p:sp>
        <p:nvSpPr>
          <p:cNvPr id="3" name="Marcador de contenido 2">
            <a:extLst>
              <a:ext uri="{FF2B5EF4-FFF2-40B4-BE49-F238E27FC236}">
                <a16:creationId xmlns:a16="http://schemas.microsoft.com/office/drawing/2014/main" id="{366C6F0E-353F-40CB-9F22-D7AF308DA081}"/>
              </a:ext>
            </a:extLst>
          </p:cNvPr>
          <p:cNvSpPr>
            <a:spLocks noGrp="1"/>
          </p:cNvSpPr>
          <p:nvPr>
            <p:ph idx="1"/>
          </p:nvPr>
        </p:nvSpPr>
        <p:spPr>
          <a:xfrm>
            <a:off x="1013791" y="1133061"/>
            <a:ext cx="9905999" cy="5320622"/>
          </a:xfrm>
        </p:spPr>
        <p:txBody>
          <a:bodyPr>
            <a:normAutofit fontScale="85000" lnSpcReduction="20000"/>
          </a:bodyPr>
          <a:lstStyle/>
          <a:p>
            <a:pPr marL="0" indent="0">
              <a:buNone/>
            </a:pPr>
            <a:r>
              <a:rPr lang="es-EC" sz="2800" b="1" dirty="0">
                <a:solidFill>
                  <a:srgbClr val="FFFF00"/>
                </a:solidFill>
              </a:rPr>
              <a:t>Evaluaciones.</a:t>
            </a:r>
          </a:p>
          <a:p>
            <a:pPr marL="0" indent="0">
              <a:buNone/>
            </a:pPr>
            <a:endParaRPr lang="es-EC" dirty="0">
              <a:solidFill>
                <a:srgbClr val="FFFF00"/>
              </a:solidFill>
            </a:endParaRPr>
          </a:p>
          <a:p>
            <a:pPr marL="0" indent="0">
              <a:buNone/>
            </a:pPr>
            <a:endParaRPr lang="es-EC" dirty="0">
              <a:solidFill>
                <a:srgbClr val="FFFF00"/>
              </a:solidFill>
            </a:endParaRPr>
          </a:p>
          <a:p>
            <a:pPr marL="0" indent="0">
              <a:buNone/>
            </a:pPr>
            <a:endParaRPr lang="es-EC" dirty="0">
              <a:solidFill>
                <a:srgbClr val="FFFF00"/>
              </a:solidFill>
            </a:endParaRPr>
          </a:p>
          <a:p>
            <a:pPr marL="0" indent="0">
              <a:buNone/>
            </a:pPr>
            <a:endParaRPr lang="es-EC" dirty="0">
              <a:solidFill>
                <a:srgbClr val="FFFF00"/>
              </a:solidFill>
            </a:endParaRPr>
          </a:p>
          <a:p>
            <a:pPr marL="0" indent="0">
              <a:buNone/>
            </a:pPr>
            <a:endParaRPr lang="es-EC" dirty="0">
              <a:solidFill>
                <a:srgbClr val="FFFF00"/>
              </a:solidFill>
            </a:endParaRPr>
          </a:p>
          <a:p>
            <a:pPr marL="0" indent="0">
              <a:buNone/>
            </a:pPr>
            <a:endParaRPr lang="es-EC" dirty="0">
              <a:solidFill>
                <a:srgbClr val="FFFF00"/>
              </a:solidFill>
            </a:endParaRPr>
          </a:p>
          <a:p>
            <a:pPr marL="0" indent="0">
              <a:buNone/>
            </a:pPr>
            <a:endParaRPr lang="es-EC" dirty="0">
              <a:solidFill>
                <a:srgbClr val="FFFF00"/>
              </a:solidFill>
            </a:endParaRPr>
          </a:p>
          <a:p>
            <a:pPr marL="0" indent="0">
              <a:buNone/>
            </a:pPr>
            <a:endParaRPr lang="es-EC" dirty="0">
              <a:solidFill>
                <a:srgbClr val="FFFF00"/>
              </a:solidFill>
            </a:endParaRPr>
          </a:p>
          <a:p>
            <a:pPr marL="0" indent="0">
              <a:buNone/>
            </a:pPr>
            <a:endParaRPr lang="es-EC" dirty="0">
              <a:solidFill>
                <a:srgbClr val="FFFF00"/>
              </a:solidFill>
            </a:endParaRPr>
          </a:p>
          <a:p>
            <a:pPr marL="0" indent="0">
              <a:buNone/>
            </a:pPr>
            <a:endParaRPr lang="es-EC" dirty="0">
              <a:solidFill>
                <a:srgbClr val="FFFF00"/>
              </a:solidFill>
            </a:endParaRPr>
          </a:p>
          <a:p>
            <a:pPr marL="0" indent="0">
              <a:buNone/>
            </a:pPr>
            <a:r>
              <a:rPr lang="es-EC" dirty="0">
                <a:solidFill>
                  <a:srgbClr val="FFFF00"/>
                </a:solidFill>
              </a:rPr>
              <a:t>Evaluación diagnostica. / Aula Virtual/ Bloque </a:t>
            </a:r>
            <a:r>
              <a:rPr lang="es-EC">
                <a:solidFill>
                  <a:srgbClr val="FFFF00"/>
                </a:solidFill>
              </a:rPr>
              <a:t>Academico</a:t>
            </a:r>
            <a:endParaRPr lang="es-EC" dirty="0">
              <a:solidFill>
                <a:srgbClr val="FFFF00"/>
              </a:solidFill>
            </a:endParaRPr>
          </a:p>
          <a:p>
            <a:pPr marL="0" indent="0">
              <a:buNone/>
            </a:pPr>
            <a:endParaRPr lang="es-EC" dirty="0"/>
          </a:p>
        </p:txBody>
      </p:sp>
      <p:pic>
        <p:nvPicPr>
          <p:cNvPr id="4" name="Imagen 5" descr="Interfaz de usuario gráfica, Texto, Aplicación, Correo electrónico&#10;&#10;Descripción generada automáticamente">
            <a:extLst>
              <a:ext uri="{FF2B5EF4-FFF2-40B4-BE49-F238E27FC236}">
                <a16:creationId xmlns:a16="http://schemas.microsoft.com/office/drawing/2014/main" id="{02E8044C-6282-48D9-A149-180F527E2172}"/>
              </a:ext>
            </a:extLst>
          </p:cNvPr>
          <p:cNvPicPr>
            <a:picLocks noChangeAspect="1"/>
          </p:cNvPicPr>
          <p:nvPr/>
        </p:nvPicPr>
        <p:blipFill>
          <a:blip r:embed="rId2"/>
          <a:stretch>
            <a:fillRect/>
          </a:stretch>
        </p:blipFill>
        <p:spPr>
          <a:xfrm>
            <a:off x="1012427" y="1569364"/>
            <a:ext cx="10710870" cy="4356056"/>
          </a:xfrm>
          <a:prstGeom prst="rect">
            <a:avLst/>
          </a:prstGeom>
        </p:spPr>
      </p:pic>
    </p:spTree>
    <p:extLst>
      <p:ext uri="{BB962C8B-B14F-4D97-AF65-F5344CB8AC3E}">
        <p14:creationId xmlns:p14="http://schemas.microsoft.com/office/powerpoint/2010/main" val="21446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AE67E-76E1-4338-9D0C-6FB03BEC3C24}"/>
              </a:ext>
            </a:extLst>
          </p:cNvPr>
          <p:cNvSpPr>
            <a:spLocks noGrp="1"/>
          </p:cNvSpPr>
          <p:nvPr>
            <p:ph type="title"/>
          </p:nvPr>
        </p:nvSpPr>
        <p:spPr>
          <a:xfrm>
            <a:off x="8036041" y="618518"/>
            <a:ext cx="3281003" cy="1478570"/>
          </a:xfrm>
        </p:spPr>
        <p:txBody>
          <a:bodyPr vert="horz" lIns="91440" tIns="45720" rIns="91440" bIns="45720" rtlCol="0" anchor="b">
            <a:normAutofit/>
          </a:bodyPr>
          <a:lstStyle/>
          <a:p>
            <a:endParaRPr lang="en-US" sz="2800"/>
          </a:p>
        </p:txBody>
      </p:sp>
      <p:sp>
        <p:nvSpPr>
          <p:cNvPr id="10" name="Round Diagonal Corner Rectangle 11">
            <a:extLst>
              <a:ext uri="{FF2B5EF4-FFF2-40B4-BE49-F238E27FC236}">
                <a16:creationId xmlns:a16="http://schemas.microsoft.com/office/drawing/2014/main" id="{03756949-AC79-48CD-A920-B0FE10D23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5" descr="Diagrama&#10;&#10;Descripción generada automáticamente">
            <a:extLst>
              <a:ext uri="{FF2B5EF4-FFF2-40B4-BE49-F238E27FC236}">
                <a16:creationId xmlns:a16="http://schemas.microsoft.com/office/drawing/2014/main" id="{C6AFD73B-6210-421F-A7BB-16EAD72EE23F}"/>
              </a:ext>
            </a:extLst>
          </p:cNvPr>
          <p:cNvPicPr>
            <a:picLocks noGrp="1" noChangeAspect="1"/>
          </p:cNvPicPr>
          <p:nvPr>
            <p:ph idx="1"/>
          </p:nvPr>
        </p:nvPicPr>
        <p:blipFill>
          <a:blip r:embed="rId3"/>
          <a:stretch>
            <a:fillRect/>
          </a:stretch>
        </p:blipFill>
        <p:spPr>
          <a:xfrm>
            <a:off x="1118988" y="1358822"/>
            <a:ext cx="6054873" cy="4206781"/>
          </a:xfrm>
          <a:prstGeom prst="rect">
            <a:avLst/>
          </a:prstGeom>
        </p:spPr>
      </p:pic>
      <p:sp>
        <p:nvSpPr>
          <p:cNvPr id="5" name="Rectángulo: esquinas redondeadas 4">
            <a:extLst>
              <a:ext uri="{FF2B5EF4-FFF2-40B4-BE49-F238E27FC236}">
                <a16:creationId xmlns:a16="http://schemas.microsoft.com/office/drawing/2014/main" id="{B73B7EF4-70E0-4F29-AF38-7AFEFD1BB543}"/>
              </a:ext>
            </a:extLst>
          </p:cNvPr>
          <p:cNvSpPr/>
          <p:nvPr/>
        </p:nvSpPr>
        <p:spPr>
          <a:xfrm>
            <a:off x="7892267" y="2235110"/>
            <a:ext cx="3956739" cy="3987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defTabSz="914400">
              <a:lnSpc>
                <a:spcPct val="120000"/>
              </a:lnSpc>
              <a:spcAft>
                <a:spcPts val="600"/>
              </a:spcAft>
              <a:buSzPct val="125000"/>
              <a:buFont typeface="Arial" panose="020B0604020202020204" pitchFamily="34" charset="0"/>
              <a:buChar char="•"/>
            </a:pPr>
            <a:r>
              <a:rPr lang="en-US" sz="2400" dirty="0">
                <a:solidFill>
                  <a:schemeClr val="bg1"/>
                </a:solidFill>
                <a:effectLst>
                  <a:outerShdw blurRad="152400" dist="38100" dir="2700000" algn="tl">
                    <a:srgbClr val="000000">
                      <a:alpha val="36000"/>
                    </a:srgbClr>
                  </a:outerShdw>
                </a:effectLst>
              </a:rPr>
              <a:t>DIFERENCIAS ENTRE MONOCOTILEDONEAS Y DICOTILEDÓNEAS.</a:t>
            </a:r>
          </a:p>
        </p:txBody>
      </p:sp>
    </p:spTree>
    <p:extLst>
      <p:ext uri="{BB962C8B-B14F-4D97-AF65-F5344CB8AC3E}">
        <p14:creationId xmlns:p14="http://schemas.microsoft.com/office/powerpoint/2010/main" val="26383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45730-67A1-42F6-B019-E9890DDA749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47E8B66-8EE8-4683-B069-479505524142}"/>
              </a:ext>
            </a:extLst>
          </p:cNvPr>
          <p:cNvSpPr>
            <a:spLocks noGrp="1"/>
          </p:cNvSpPr>
          <p:nvPr>
            <p:ph idx="1"/>
          </p:nvPr>
        </p:nvSpPr>
        <p:spPr/>
        <p:txBody>
          <a:bodyPr/>
          <a:lstStyle/>
          <a:p>
            <a:endParaRPr lang="es-EC"/>
          </a:p>
        </p:txBody>
      </p:sp>
      <p:pic>
        <p:nvPicPr>
          <p:cNvPr id="2050" name="Picture 2" descr="Mitosis - Wikipedia, la enciclopedia libre">
            <a:extLst>
              <a:ext uri="{FF2B5EF4-FFF2-40B4-BE49-F238E27FC236}">
                <a16:creationId xmlns:a16="http://schemas.microsoft.com/office/drawing/2014/main" id="{05FA2839-CCD0-449A-9B81-55A732059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745" y="1895061"/>
            <a:ext cx="7388119" cy="3419061"/>
          </a:xfrm>
          <a:prstGeom prst="rect">
            <a:avLst/>
          </a:prstGeom>
          <a:noFill/>
          <a:extLst>
            <a:ext uri="{909E8E84-426E-40DD-AFC4-6F175D3DCCD1}">
              <a14:hiddenFill xmlns:a14="http://schemas.microsoft.com/office/drawing/2010/main">
                <a:solidFill>
                  <a:srgbClr val="FFFFFF"/>
                </a:solidFill>
              </a14:hiddenFill>
            </a:ext>
          </a:extLst>
        </p:spPr>
      </p:pic>
      <p:sp>
        <p:nvSpPr>
          <p:cNvPr id="4" name="Bocadillo: ovalado 3">
            <a:extLst>
              <a:ext uri="{FF2B5EF4-FFF2-40B4-BE49-F238E27FC236}">
                <a16:creationId xmlns:a16="http://schemas.microsoft.com/office/drawing/2014/main" id="{C3936225-6E34-4C3B-AEA5-E9B518A7DC06}"/>
              </a:ext>
            </a:extLst>
          </p:cNvPr>
          <p:cNvSpPr/>
          <p:nvPr/>
        </p:nvSpPr>
        <p:spPr>
          <a:xfrm>
            <a:off x="2517913" y="119270"/>
            <a:ext cx="1855304" cy="1111896"/>
          </a:xfrm>
          <a:prstGeom prst="wedgeEllipseCallout">
            <a:avLst>
              <a:gd name="adj1" fmla="val 90596"/>
              <a:gd name="adj2" fmla="val 958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FF0000"/>
                </a:solidFill>
              </a:rPr>
              <a:t>MITOSIS</a:t>
            </a:r>
          </a:p>
        </p:txBody>
      </p:sp>
    </p:spTree>
    <p:extLst>
      <p:ext uri="{BB962C8B-B14F-4D97-AF65-F5344CB8AC3E}">
        <p14:creationId xmlns:p14="http://schemas.microsoft.com/office/powerpoint/2010/main" val="196607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DACC3-4B4E-44B7-8C26-9D82EE267929}"/>
              </a:ext>
            </a:extLst>
          </p:cNvPr>
          <p:cNvSpPr>
            <a:spLocks noGrp="1"/>
          </p:cNvSpPr>
          <p:nvPr>
            <p:ph type="title"/>
          </p:nvPr>
        </p:nvSpPr>
        <p:spPr>
          <a:xfrm>
            <a:off x="1141413" y="109728"/>
            <a:ext cx="9905998" cy="97536"/>
          </a:xfrm>
        </p:spPr>
        <p:txBody>
          <a:bodyPr>
            <a:normAutofit fontScale="90000"/>
          </a:bodyPr>
          <a:lstStyle/>
          <a:p>
            <a:endParaRPr lang="es-EC" dirty="0"/>
          </a:p>
        </p:txBody>
      </p:sp>
      <p:pic>
        <p:nvPicPr>
          <p:cNvPr id="5" name="Marcador de contenido 4">
            <a:extLst>
              <a:ext uri="{FF2B5EF4-FFF2-40B4-BE49-F238E27FC236}">
                <a16:creationId xmlns:a16="http://schemas.microsoft.com/office/drawing/2014/main" id="{D04ADBB3-DD5D-4425-AB1C-F41DE54A4CA3}"/>
              </a:ext>
            </a:extLst>
          </p:cNvPr>
          <p:cNvPicPr>
            <a:picLocks noGrp="1" noChangeAspect="1"/>
          </p:cNvPicPr>
          <p:nvPr>
            <p:ph idx="1"/>
          </p:nvPr>
        </p:nvPicPr>
        <p:blipFill>
          <a:blip r:embed="rId2"/>
          <a:stretch>
            <a:fillRect/>
          </a:stretch>
        </p:blipFill>
        <p:spPr>
          <a:xfrm>
            <a:off x="6008294" y="5913438"/>
            <a:ext cx="172238" cy="96837"/>
          </a:xfrm>
        </p:spPr>
      </p:pic>
      <p:pic>
        <p:nvPicPr>
          <p:cNvPr id="7" name="Imagen 6">
            <a:extLst>
              <a:ext uri="{FF2B5EF4-FFF2-40B4-BE49-F238E27FC236}">
                <a16:creationId xmlns:a16="http://schemas.microsoft.com/office/drawing/2014/main" id="{688B7EC5-E736-4E59-ADBB-41E2F2841BD4}"/>
              </a:ext>
            </a:extLst>
          </p:cNvPr>
          <p:cNvPicPr>
            <a:picLocks noChangeAspect="1"/>
          </p:cNvPicPr>
          <p:nvPr/>
        </p:nvPicPr>
        <p:blipFill>
          <a:blip r:embed="rId2"/>
          <a:stretch>
            <a:fillRect/>
          </a:stretch>
        </p:blipFill>
        <p:spPr>
          <a:xfrm>
            <a:off x="1300816" y="1175365"/>
            <a:ext cx="9168384" cy="5154699"/>
          </a:xfrm>
          <a:prstGeom prst="rect">
            <a:avLst/>
          </a:prstGeom>
        </p:spPr>
      </p:pic>
      <p:sp>
        <p:nvSpPr>
          <p:cNvPr id="8" name="Rectángulo: esquinas redondeadas 7">
            <a:extLst>
              <a:ext uri="{FF2B5EF4-FFF2-40B4-BE49-F238E27FC236}">
                <a16:creationId xmlns:a16="http://schemas.microsoft.com/office/drawing/2014/main" id="{806602B4-EF64-4288-B6E5-F5B7A05B9D3A}"/>
              </a:ext>
            </a:extLst>
          </p:cNvPr>
          <p:cNvSpPr/>
          <p:nvPr/>
        </p:nvSpPr>
        <p:spPr>
          <a:xfrm>
            <a:off x="1298713" y="207264"/>
            <a:ext cx="2531165" cy="7203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MEIOSIS</a:t>
            </a:r>
          </a:p>
        </p:txBody>
      </p:sp>
    </p:spTree>
    <p:extLst>
      <p:ext uri="{BB962C8B-B14F-4D97-AF65-F5344CB8AC3E}">
        <p14:creationId xmlns:p14="http://schemas.microsoft.com/office/powerpoint/2010/main" val="41373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B6340-A905-42F1-BC91-AC0028C30A61}"/>
              </a:ext>
            </a:extLst>
          </p:cNvPr>
          <p:cNvSpPr>
            <a:spLocks noGrp="1"/>
          </p:cNvSpPr>
          <p:nvPr>
            <p:ph type="title"/>
          </p:nvPr>
        </p:nvSpPr>
        <p:spPr>
          <a:xfrm>
            <a:off x="1141413" y="185530"/>
            <a:ext cx="9905998" cy="137092"/>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B0758B26-C28F-49D1-90CF-4EB07945A689}"/>
              </a:ext>
            </a:extLst>
          </p:cNvPr>
          <p:cNvSpPr>
            <a:spLocks noGrp="1"/>
          </p:cNvSpPr>
          <p:nvPr>
            <p:ph idx="1"/>
          </p:nvPr>
        </p:nvSpPr>
        <p:spPr>
          <a:xfrm>
            <a:off x="1141412" y="6239482"/>
            <a:ext cx="9905999" cy="320343"/>
          </a:xfrm>
        </p:spPr>
        <p:txBody>
          <a:bodyPr>
            <a:normAutofit fontScale="62500" lnSpcReduction="20000"/>
          </a:bodyPr>
          <a:lstStyle/>
          <a:p>
            <a:endParaRPr lang="es-EC" dirty="0"/>
          </a:p>
        </p:txBody>
      </p:sp>
      <p:pic>
        <p:nvPicPr>
          <p:cNvPr id="4098" name="Picture 2">
            <a:extLst>
              <a:ext uri="{FF2B5EF4-FFF2-40B4-BE49-F238E27FC236}">
                <a16:creationId xmlns:a16="http://schemas.microsoft.com/office/drawing/2014/main" id="{60CD8FBE-AB1B-4E75-AD97-52D71F5ED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644" y="360783"/>
            <a:ext cx="8702874" cy="645379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C4F6461D-A7D9-47E1-96B5-A519F0783D7E}"/>
              </a:ext>
            </a:extLst>
          </p:cNvPr>
          <p:cNvSpPr/>
          <p:nvPr/>
        </p:nvSpPr>
        <p:spPr>
          <a:xfrm>
            <a:off x="4319417" y="523905"/>
            <a:ext cx="3444856" cy="700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EDAD DE LAS PLANTAS</a:t>
            </a:r>
          </a:p>
        </p:txBody>
      </p:sp>
    </p:spTree>
    <p:extLst>
      <p:ext uri="{BB962C8B-B14F-4D97-AF65-F5344CB8AC3E}">
        <p14:creationId xmlns:p14="http://schemas.microsoft.com/office/powerpoint/2010/main" val="39970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anim calcmode="lin" valueType="num">
                                      <p:cBhvr>
                                        <p:cTn id="13" dur="2000" fill="hold"/>
                                        <p:tgtEl>
                                          <p:spTgt spid="4098"/>
                                        </p:tgtEl>
                                        <p:attrNameLst>
                                          <p:attrName>ppt_w</p:attrName>
                                        </p:attrNameLst>
                                      </p:cBhvr>
                                      <p:tavLst>
                                        <p:tav tm="0" fmla="#ppt_w*sin(2.5*pi*$)">
                                          <p:val>
                                            <p:fltVal val="0"/>
                                          </p:val>
                                        </p:tav>
                                        <p:tav tm="100000">
                                          <p:val>
                                            <p:fltVal val="1"/>
                                          </p:val>
                                        </p:tav>
                                      </p:tavLst>
                                    </p:anim>
                                    <p:anim calcmode="lin" valueType="num">
                                      <p:cBhvr>
                                        <p:cTn id="14"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046F1-B5B7-4F64-B462-FD9A749AFD32}"/>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A542FE4-2D5F-495C-BC27-28DA5E523E4B}"/>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135630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E9D99-9A3F-4355-A5AE-A8B04CDEA215}"/>
              </a:ext>
            </a:extLst>
          </p:cNvPr>
          <p:cNvSpPr>
            <a:spLocks noGrp="1"/>
          </p:cNvSpPr>
          <p:nvPr>
            <p:ph type="ctrTitle"/>
          </p:nvPr>
        </p:nvSpPr>
        <p:spPr>
          <a:xfrm>
            <a:off x="1876424" y="344557"/>
            <a:ext cx="8791575" cy="927652"/>
          </a:xfrm>
        </p:spPr>
        <p:txBody>
          <a:bodyPr>
            <a:normAutofit/>
          </a:bodyPr>
          <a:lstStyle/>
          <a:p>
            <a:pPr algn="ctr"/>
            <a:r>
              <a:rPr lang="es-EC" sz="3600" dirty="0">
                <a:solidFill>
                  <a:srgbClr val="FF0000"/>
                </a:solidFill>
              </a:rPr>
              <a:t>PLANTAS VASCULARES Y NO </a:t>
            </a:r>
            <a:r>
              <a:rPr lang="es-EC" sz="3600" dirty="0" err="1">
                <a:solidFill>
                  <a:srgbClr val="FF0000"/>
                </a:solidFill>
              </a:rPr>
              <a:t>VASCULaRES</a:t>
            </a:r>
            <a:endParaRPr lang="es-EC" sz="3600" dirty="0">
              <a:solidFill>
                <a:srgbClr val="FF0000"/>
              </a:solidFill>
            </a:endParaRPr>
          </a:p>
        </p:txBody>
      </p:sp>
      <p:sp>
        <p:nvSpPr>
          <p:cNvPr id="3" name="Subtítulo 2">
            <a:extLst>
              <a:ext uri="{FF2B5EF4-FFF2-40B4-BE49-F238E27FC236}">
                <a16:creationId xmlns:a16="http://schemas.microsoft.com/office/drawing/2014/main" id="{94EC506D-0F64-41FD-AD02-32D3F74A25D2}"/>
              </a:ext>
            </a:extLst>
          </p:cNvPr>
          <p:cNvSpPr>
            <a:spLocks noGrp="1"/>
          </p:cNvSpPr>
          <p:nvPr>
            <p:ph type="subTitle" idx="1"/>
          </p:nvPr>
        </p:nvSpPr>
        <p:spPr>
          <a:xfrm>
            <a:off x="1876424" y="1590261"/>
            <a:ext cx="8791575" cy="3667539"/>
          </a:xfrm>
        </p:spPr>
        <p:txBody>
          <a:bodyPr/>
          <a:lstStyle/>
          <a:p>
            <a:r>
              <a:rPr lang="es-EC" dirty="0"/>
              <a:t>.</a:t>
            </a:r>
          </a:p>
        </p:txBody>
      </p:sp>
      <p:pic>
        <p:nvPicPr>
          <p:cNvPr id="1026" name="Picture 2" descr="PLANTAS NO VASCULARES: qué son, características y ejemplos">
            <a:extLst>
              <a:ext uri="{FF2B5EF4-FFF2-40B4-BE49-F238E27FC236}">
                <a16:creationId xmlns:a16="http://schemas.microsoft.com/office/drawing/2014/main" id="{9E73B72B-3624-4186-95FC-363DB8F9A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516" y="2630502"/>
            <a:ext cx="4838106" cy="3206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ntas Vasculares Superiores by Luis Alfonzo">
            <a:extLst>
              <a:ext uri="{FF2B5EF4-FFF2-40B4-BE49-F238E27FC236}">
                <a16:creationId xmlns:a16="http://schemas.microsoft.com/office/drawing/2014/main" id="{E7EB68FF-0AFE-44D9-B0B5-B85B60079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70" y="2044712"/>
            <a:ext cx="5706641" cy="320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2000"/>
                                        <p:tgtEl>
                                          <p:spTgt spid="1028"/>
                                        </p:tgtEl>
                                      </p:cBhvr>
                                    </p:animEffect>
                                    <p:anim calcmode="lin" valueType="num">
                                      <p:cBhvr>
                                        <p:cTn id="19" dur="2000" fill="hold"/>
                                        <p:tgtEl>
                                          <p:spTgt spid="1028"/>
                                        </p:tgtEl>
                                        <p:attrNameLst>
                                          <p:attrName>ppt_w</p:attrName>
                                        </p:attrNameLst>
                                      </p:cBhvr>
                                      <p:tavLst>
                                        <p:tav tm="0" fmla="#ppt_w*sin(2.5*pi*$)">
                                          <p:val>
                                            <p:fltVal val="0"/>
                                          </p:val>
                                        </p:tav>
                                        <p:tav tm="100000">
                                          <p:val>
                                            <p:fltVal val="1"/>
                                          </p:val>
                                        </p:tav>
                                      </p:tavLst>
                                    </p:anim>
                                    <p:anim calcmode="lin" valueType="num">
                                      <p:cBhvr>
                                        <p:cTn id="20"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49E9C-B143-4BF2-84F2-34355EB5EB1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FF82D01D-C598-4618-9642-42B7EABBB9DC}"/>
              </a:ext>
            </a:extLst>
          </p:cNvPr>
          <p:cNvSpPr>
            <a:spLocks noGrp="1"/>
          </p:cNvSpPr>
          <p:nvPr>
            <p:ph idx="1"/>
          </p:nvPr>
        </p:nvSpPr>
        <p:spPr>
          <a:xfrm>
            <a:off x="1142999" y="2249486"/>
            <a:ext cx="9905999" cy="3541714"/>
          </a:xfrm>
        </p:spPr>
        <p:txBody>
          <a:bodyPr/>
          <a:lstStyle/>
          <a:p>
            <a:endParaRPr lang="es-EC" dirty="0"/>
          </a:p>
        </p:txBody>
      </p:sp>
      <p:sp>
        <p:nvSpPr>
          <p:cNvPr id="4" name="Rectángulo: esquinas redondeadas 3">
            <a:extLst>
              <a:ext uri="{FF2B5EF4-FFF2-40B4-BE49-F238E27FC236}">
                <a16:creationId xmlns:a16="http://schemas.microsoft.com/office/drawing/2014/main" id="{55FD0991-BA75-4441-93E3-9C108963340B}"/>
              </a:ext>
            </a:extLst>
          </p:cNvPr>
          <p:cNvSpPr/>
          <p:nvPr/>
        </p:nvSpPr>
        <p:spPr>
          <a:xfrm>
            <a:off x="675860" y="457197"/>
            <a:ext cx="4545495" cy="179228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lang="es-EC" sz="1800" dirty="0">
                <a:solidFill>
                  <a:srgbClr val="000000"/>
                </a:solidFill>
                <a:effectLst/>
                <a:latin typeface="Verdana" panose="020B0604030504040204" pitchFamily="34" charset="0"/>
                <a:ea typeface="Times New Roman" panose="02020603050405020304" pitchFamily="18" charset="0"/>
              </a:rPr>
              <a:t>Las plantas no vasculares carecen de los tubos internos o </a:t>
            </a:r>
            <a:r>
              <a:rPr lang="es-EC" sz="1800" i="1" dirty="0">
                <a:solidFill>
                  <a:srgbClr val="FF0000"/>
                </a:solidFill>
                <a:effectLst/>
                <a:latin typeface="Verdana" panose="020B0604030504040204" pitchFamily="34" charset="0"/>
                <a:ea typeface="Times New Roman" panose="02020603050405020304" pitchFamily="18" charset="0"/>
              </a:rPr>
              <a:t>vasos</a:t>
            </a:r>
            <a:r>
              <a:rPr lang="es-EC" sz="1800" dirty="0">
                <a:solidFill>
                  <a:srgbClr val="000000"/>
                </a:solidFill>
                <a:effectLst/>
                <a:latin typeface="Verdana" panose="020B0604030504040204" pitchFamily="34" charset="0"/>
                <a:ea typeface="Times New Roman" panose="02020603050405020304" pitchFamily="18" charset="0"/>
              </a:rPr>
              <a:t> que conducen el agua y los minerales o nutrientes a través de toda la planta.</a:t>
            </a:r>
            <a:endParaRPr lang="es-EC" sz="1800" dirty="0">
              <a:effectLst/>
              <a:latin typeface="Times New Roman" panose="02020603050405020304" pitchFamily="18" charset="0"/>
              <a:ea typeface="Times New Roman" panose="02020603050405020304" pitchFamily="18" charset="0"/>
            </a:endParaRPr>
          </a:p>
        </p:txBody>
      </p:sp>
      <p:sp>
        <p:nvSpPr>
          <p:cNvPr id="5" name="Rectángulo: esquinas redondeadas 4">
            <a:extLst>
              <a:ext uri="{FF2B5EF4-FFF2-40B4-BE49-F238E27FC236}">
                <a16:creationId xmlns:a16="http://schemas.microsoft.com/office/drawing/2014/main" id="{447079E6-D2A8-4CE8-BECA-5D8853C0BCD2}"/>
              </a:ext>
            </a:extLst>
          </p:cNvPr>
          <p:cNvSpPr/>
          <p:nvPr/>
        </p:nvSpPr>
        <p:spPr>
          <a:xfrm>
            <a:off x="6095999" y="1166191"/>
            <a:ext cx="4638261" cy="17922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 mayor parte de ellas se encuentran en lugares húmedos o sumergidas,</a:t>
            </a:r>
            <a:endParaRPr lang="es-EC" dirty="0"/>
          </a:p>
        </p:txBody>
      </p:sp>
      <p:pic>
        <p:nvPicPr>
          <p:cNvPr id="2050" name="Picture 2">
            <a:extLst>
              <a:ext uri="{FF2B5EF4-FFF2-40B4-BE49-F238E27FC236}">
                <a16:creationId xmlns:a16="http://schemas.microsoft.com/office/drawing/2014/main" id="{1905E8C0-CC88-4E4F-A552-A83DD84A2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953" y="3125147"/>
            <a:ext cx="3395637" cy="25335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6803B8D-A82F-4DB2-AAA6-158466887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412" y="3638673"/>
            <a:ext cx="2664723" cy="21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barn(inVertical)">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E65AE-9560-4033-8F14-6942A821896B}"/>
              </a:ext>
            </a:extLst>
          </p:cNvPr>
          <p:cNvSpPr>
            <a:spLocks noGrp="1"/>
          </p:cNvSpPr>
          <p:nvPr>
            <p:ph type="title"/>
          </p:nvPr>
        </p:nvSpPr>
        <p:spPr>
          <a:xfrm>
            <a:off x="1141413" y="260846"/>
            <a:ext cx="9905998" cy="202974"/>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67E39E5E-080A-48AF-8CB4-B48893916074}"/>
              </a:ext>
            </a:extLst>
          </p:cNvPr>
          <p:cNvSpPr>
            <a:spLocks noGrp="1"/>
          </p:cNvSpPr>
          <p:nvPr>
            <p:ph idx="1"/>
          </p:nvPr>
        </p:nvSpPr>
        <p:spPr>
          <a:xfrm>
            <a:off x="1141412" y="6109253"/>
            <a:ext cx="9905999" cy="487883"/>
          </a:xfrm>
        </p:spPr>
        <p:txBody>
          <a:bodyPr>
            <a:normAutofit lnSpcReduction="10000"/>
          </a:bodyPr>
          <a:lstStyle/>
          <a:p>
            <a:endParaRPr lang="es-EC" dirty="0"/>
          </a:p>
        </p:txBody>
      </p:sp>
      <p:sp>
        <p:nvSpPr>
          <p:cNvPr id="4" name="Rectángulo 3">
            <a:extLst>
              <a:ext uri="{FF2B5EF4-FFF2-40B4-BE49-F238E27FC236}">
                <a16:creationId xmlns:a16="http://schemas.microsoft.com/office/drawing/2014/main" id="{007A0DCA-DC6D-4391-B0C1-266923628BA2}"/>
              </a:ext>
            </a:extLst>
          </p:cNvPr>
          <p:cNvSpPr/>
          <p:nvPr/>
        </p:nvSpPr>
        <p:spPr>
          <a:xfrm>
            <a:off x="1417982" y="867061"/>
            <a:ext cx="3617843" cy="14785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rgbClr val="000000"/>
                </a:solidFill>
                <a:effectLst/>
                <a:latin typeface="Verdana" panose="020B0604030504040204" pitchFamily="34" charset="0"/>
                <a:ea typeface="Times New Roman" panose="02020603050405020304" pitchFamily="18" charset="0"/>
              </a:rPr>
              <a:t>En las plantas no vasculares, la ausencia de auténticas hojas, tallos y raíces se debe a la carencia de sistema vascular.</a:t>
            </a:r>
          </a:p>
        </p:txBody>
      </p:sp>
      <p:sp>
        <p:nvSpPr>
          <p:cNvPr id="8" name="Rectángulo 7">
            <a:extLst>
              <a:ext uri="{FF2B5EF4-FFF2-40B4-BE49-F238E27FC236}">
                <a16:creationId xmlns:a16="http://schemas.microsoft.com/office/drawing/2014/main" id="{50A91989-F53C-4B89-B7FA-BDA31C0DB5C3}"/>
              </a:ext>
            </a:extLst>
          </p:cNvPr>
          <p:cNvSpPr/>
          <p:nvPr/>
        </p:nvSpPr>
        <p:spPr>
          <a:xfrm>
            <a:off x="6705600" y="1314798"/>
            <a:ext cx="2319130" cy="58309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a:solidFill>
                  <a:srgbClr val="333333"/>
                </a:solidFill>
                <a:latin typeface="Catamaran"/>
              </a:rPr>
              <a:t>P</a:t>
            </a:r>
            <a:r>
              <a:rPr lang="es-EC" sz="2000" b="1" i="0" dirty="0" err="1">
                <a:solidFill>
                  <a:srgbClr val="333333"/>
                </a:solidFill>
                <a:effectLst/>
                <a:latin typeface="Catamaran"/>
              </a:rPr>
              <a:t>oiquilohífricos</a:t>
            </a:r>
            <a:r>
              <a:rPr lang="es-EC" sz="2000" b="0" i="0" dirty="0">
                <a:solidFill>
                  <a:srgbClr val="333333"/>
                </a:solidFill>
                <a:effectLst/>
                <a:latin typeface="Catamaran"/>
              </a:rPr>
              <a:t>. </a:t>
            </a:r>
            <a:endParaRPr lang="es-EC" sz="2000" dirty="0"/>
          </a:p>
        </p:txBody>
      </p:sp>
      <p:sp>
        <p:nvSpPr>
          <p:cNvPr id="9" name="Rectángulo 8">
            <a:extLst>
              <a:ext uri="{FF2B5EF4-FFF2-40B4-BE49-F238E27FC236}">
                <a16:creationId xmlns:a16="http://schemas.microsoft.com/office/drawing/2014/main" id="{20047C80-6727-4258-9216-37854FFB71C7}"/>
              </a:ext>
            </a:extLst>
          </p:cNvPr>
          <p:cNvSpPr/>
          <p:nvPr/>
        </p:nvSpPr>
        <p:spPr>
          <a:xfrm>
            <a:off x="6633713" y="3214538"/>
            <a:ext cx="4789911" cy="13609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s-ES" sz="2000" b="1" i="0" dirty="0">
                <a:solidFill>
                  <a:srgbClr val="333333"/>
                </a:solidFill>
                <a:effectLst/>
                <a:latin typeface="Catamaran"/>
              </a:rPr>
              <a:t>Los musgos, </a:t>
            </a:r>
            <a:r>
              <a:rPr lang="es-ES" sz="2000" b="1" i="0" dirty="0">
                <a:solidFill>
                  <a:srgbClr val="FF0000"/>
                </a:solidFill>
                <a:effectLst/>
                <a:latin typeface="Catamaran"/>
              </a:rPr>
              <a:t>rizoides, </a:t>
            </a:r>
            <a:r>
              <a:rPr lang="es-ES" sz="2000" b="1" i="0" dirty="0" err="1">
                <a:solidFill>
                  <a:srgbClr val="FF0000"/>
                </a:solidFill>
                <a:effectLst/>
                <a:latin typeface="Catamaran"/>
              </a:rPr>
              <a:t>taloide</a:t>
            </a:r>
            <a:r>
              <a:rPr lang="es-ES" sz="2000" b="1" i="0" dirty="0">
                <a:solidFill>
                  <a:srgbClr val="FF0000"/>
                </a:solidFill>
                <a:effectLst/>
                <a:latin typeface="Catamaran"/>
              </a:rPr>
              <a:t>, filoide.</a:t>
            </a:r>
          </a:p>
          <a:p>
            <a:pPr algn="l">
              <a:buFont typeface="Arial" panose="020B0604020202020204" pitchFamily="34" charset="0"/>
              <a:buChar char="•"/>
            </a:pPr>
            <a:r>
              <a:rPr lang="es-ES" sz="2000" b="0" i="0" dirty="0">
                <a:solidFill>
                  <a:srgbClr val="333333"/>
                </a:solidFill>
                <a:effectLst/>
                <a:latin typeface="Catamaran"/>
              </a:rPr>
              <a:t> </a:t>
            </a:r>
            <a:r>
              <a:rPr lang="es-ES" sz="2000" b="1" i="0" dirty="0">
                <a:solidFill>
                  <a:srgbClr val="333333"/>
                </a:solidFill>
                <a:effectLst/>
                <a:latin typeface="Catamaran"/>
              </a:rPr>
              <a:t>los </a:t>
            </a:r>
            <a:r>
              <a:rPr lang="es-ES" sz="2000" b="1" i="0" dirty="0" err="1">
                <a:solidFill>
                  <a:srgbClr val="333333"/>
                </a:solidFill>
                <a:effectLst/>
                <a:latin typeface="Catamaran"/>
              </a:rPr>
              <a:t>antocerotes</a:t>
            </a:r>
            <a:r>
              <a:rPr lang="es-ES" sz="2000" b="1" i="0" dirty="0">
                <a:solidFill>
                  <a:srgbClr val="333333"/>
                </a:solidFill>
                <a:effectLst/>
                <a:latin typeface="Catamaran"/>
              </a:rPr>
              <a:t> o </a:t>
            </a:r>
            <a:r>
              <a:rPr lang="es-ES" sz="2000" b="1" i="0" dirty="0" err="1">
                <a:solidFill>
                  <a:srgbClr val="333333"/>
                </a:solidFill>
                <a:effectLst/>
                <a:latin typeface="Catamaran"/>
              </a:rPr>
              <a:t>antoceros</a:t>
            </a:r>
            <a:r>
              <a:rPr lang="es-ES" sz="2000" b="0" i="0" dirty="0">
                <a:solidFill>
                  <a:srgbClr val="333333"/>
                </a:solidFill>
                <a:effectLst/>
                <a:latin typeface="Catamaran"/>
              </a:rPr>
              <a:t>,.</a:t>
            </a:r>
          </a:p>
          <a:p>
            <a:pPr algn="l">
              <a:buFont typeface="Arial" panose="020B0604020202020204" pitchFamily="34" charset="0"/>
              <a:buChar char="•"/>
            </a:pPr>
            <a:r>
              <a:rPr lang="es-ES" sz="2000" b="1" i="0" dirty="0">
                <a:solidFill>
                  <a:srgbClr val="333333"/>
                </a:solidFill>
                <a:effectLst/>
                <a:latin typeface="Catamaran"/>
              </a:rPr>
              <a:t>Las plantas hepáticas</a:t>
            </a:r>
            <a:endParaRPr lang="es-ES" sz="2000" b="0" i="0" dirty="0">
              <a:solidFill>
                <a:srgbClr val="333333"/>
              </a:solidFill>
              <a:effectLst/>
              <a:latin typeface="Catamaran"/>
            </a:endParaRPr>
          </a:p>
        </p:txBody>
      </p:sp>
      <p:sp>
        <p:nvSpPr>
          <p:cNvPr id="10" name="Rectángulo 9">
            <a:extLst>
              <a:ext uri="{FF2B5EF4-FFF2-40B4-BE49-F238E27FC236}">
                <a16:creationId xmlns:a16="http://schemas.microsoft.com/office/drawing/2014/main" id="{00D7F403-68F0-4B7C-934D-050D08FB0C88}"/>
              </a:ext>
            </a:extLst>
          </p:cNvPr>
          <p:cNvSpPr/>
          <p:nvPr/>
        </p:nvSpPr>
        <p:spPr>
          <a:xfrm>
            <a:off x="1417982" y="3048000"/>
            <a:ext cx="3617843" cy="18595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Dentro de las plantas no vasculares podemos encontrar muchos tipos de algas (acuáticas) y briofitas (terrestres).</a:t>
            </a:r>
          </a:p>
          <a:p>
            <a:endParaRPr lang="es-EC" sz="1800" dirty="0">
              <a:effectLst/>
              <a:latin typeface="Times New Roman" panose="02020603050405020304" pitchFamily="18" charset="0"/>
              <a:ea typeface="Times New Roman" panose="02020603050405020304" pitchFamily="18" charset="0"/>
            </a:endParaRPr>
          </a:p>
        </p:txBody>
      </p:sp>
      <p:sp>
        <p:nvSpPr>
          <p:cNvPr id="11" name="Flecha: a la derecha 10">
            <a:extLst>
              <a:ext uri="{FF2B5EF4-FFF2-40B4-BE49-F238E27FC236}">
                <a16:creationId xmlns:a16="http://schemas.microsoft.com/office/drawing/2014/main" id="{C525FA5A-A09E-4588-84D4-1E59F4F980A6}"/>
              </a:ext>
            </a:extLst>
          </p:cNvPr>
          <p:cNvSpPr/>
          <p:nvPr/>
        </p:nvSpPr>
        <p:spPr>
          <a:xfrm>
            <a:off x="5422392" y="142318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 la derecha 11">
            <a:extLst>
              <a:ext uri="{FF2B5EF4-FFF2-40B4-BE49-F238E27FC236}">
                <a16:creationId xmlns:a16="http://schemas.microsoft.com/office/drawing/2014/main" id="{01444771-D505-4DE0-B7C4-9AAAE1A7D8DB}"/>
              </a:ext>
            </a:extLst>
          </p:cNvPr>
          <p:cNvSpPr/>
          <p:nvPr/>
        </p:nvSpPr>
        <p:spPr>
          <a:xfrm>
            <a:off x="5371382" y="364920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descr="Esporofito: orígenes y ejemplos">
            <a:extLst>
              <a:ext uri="{FF2B5EF4-FFF2-40B4-BE49-F238E27FC236}">
                <a16:creationId xmlns:a16="http://schemas.microsoft.com/office/drawing/2014/main" id="{7E1C7BA8-B8AF-48A1-9CBE-9E97E83EF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490" y="5036966"/>
            <a:ext cx="2001075" cy="13316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mbriofitas I: Características de las Hepáticas">
            <a:extLst>
              <a:ext uri="{FF2B5EF4-FFF2-40B4-BE49-F238E27FC236}">
                <a16:creationId xmlns:a16="http://schemas.microsoft.com/office/drawing/2014/main" id="{53730328-E342-4AD9-8335-B9121965A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8126" y="4710616"/>
            <a:ext cx="1990340" cy="14908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Qué es el musgo? | Jardineria On">
            <a:extLst>
              <a:ext uri="{FF2B5EF4-FFF2-40B4-BE49-F238E27FC236}">
                <a16:creationId xmlns:a16="http://schemas.microsoft.com/office/drawing/2014/main" id="{6BA18519-75E6-4155-8EB2-7E72A8608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612" y="5196989"/>
            <a:ext cx="2265484" cy="147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1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p:cTn id="38" dur="1000" fill="hold"/>
                                        <p:tgtEl>
                                          <p:spTgt spid="3078"/>
                                        </p:tgtEl>
                                        <p:attrNameLst>
                                          <p:attrName>ppt_w</p:attrName>
                                        </p:attrNameLst>
                                      </p:cBhvr>
                                      <p:tavLst>
                                        <p:tav tm="0">
                                          <p:val>
                                            <p:fltVal val="0"/>
                                          </p:val>
                                        </p:tav>
                                        <p:tav tm="100000">
                                          <p:val>
                                            <p:strVal val="#ppt_w"/>
                                          </p:val>
                                        </p:tav>
                                      </p:tavLst>
                                    </p:anim>
                                    <p:anim calcmode="lin" valueType="num">
                                      <p:cBhvr>
                                        <p:cTn id="39" dur="1000" fill="hold"/>
                                        <p:tgtEl>
                                          <p:spTgt spid="3078"/>
                                        </p:tgtEl>
                                        <p:attrNameLst>
                                          <p:attrName>ppt_h</p:attrName>
                                        </p:attrNameLst>
                                      </p:cBhvr>
                                      <p:tavLst>
                                        <p:tav tm="0">
                                          <p:val>
                                            <p:fltVal val="0"/>
                                          </p:val>
                                        </p:tav>
                                        <p:tav tm="100000">
                                          <p:val>
                                            <p:strVal val="#ppt_h"/>
                                          </p:val>
                                        </p:tav>
                                      </p:tavLst>
                                    </p:anim>
                                    <p:anim calcmode="lin" valueType="num">
                                      <p:cBhvr>
                                        <p:cTn id="40" dur="1000" fill="hold"/>
                                        <p:tgtEl>
                                          <p:spTgt spid="3078"/>
                                        </p:tgtEl>
                                        <p:attrNameLst>
                                          <p:attrName>style.rotation</p:attrName>
                                        </p:attrNameLst>
                                      </p:cBhvr>
                                      <p:tavLst>
                                        <p:tav tm="0">
                                          <p:val>
                                            <p:fltVal val="90"/>
                                          </p:val>
                                        </p:tav>
                                        <p:tav tm="100000">
                                          <p:val>
                                            <p:fltVal val="0"/>
                                          </p:val>
                                        </p:tav>
                                      </p:tavLst>
                                    </p:anim>
                                    <p:animEffect transition="in" filter="fade">
                                      <p:cBhvr>
                                        <p:cTn id="41" dur="1000"/>
                                        <p:tgtEl>
                                          <p:spTgt spid="3078"/>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074"/>
                                        </p:tgtEl>
                                        <p:attrNameLst>
                                          <p:attrName>style.visibility</p:attrName>
                                        </p:attrNameLst>
                                      </p:cBhvr>
                                      <p:to>
                                        <p:strVal val="visible"/>
                                      </p:to>
                                    </p:set>
                                    <p:anim calcmode="lin" valueType="num">
                                      <p:cBhvr>
                                        <p:cTn id="46" dur="1000" fill="hold"/>
                                        <p:tgtEl>
                                          <p:spTgt spid="3074"/>
                                        </p:tgtEl>
                                        <p:attrNameLst>
                                          <p:attrName>ppt_w</p:attrName>
                                        </p:attrNameLst>
                                      </p:cBhvr>
                                      <p:tavLst>
                                        <p:tav tm="0">
                                          <p:val>
                                            <p:fltVal val="0"/>
                                          </p:val>
                                        </p:tav>
                                        <p:tav tm="100000">
                                          <p:val>
                                            <p:strVal val="#ppt_w"/>
                                          </p:val>
                                        </p:tav>
                                      </p:tavLst>
                                    </p:anim>
                                    <p:anim calcmode="lin" valueType="num">
                                      <p:cBhvr>
                                        <p:cTn id="47" dur="1000" fill="hold"/>
                                        <p:tgtEl>
                                          <p:spTgt spid="3074"/>
                                        </p:tgtEl>
                                        <p:attrNameLst>
                                          <p:attrName>ppt_h</p:attrName>
                                        </p:attrNameLst>
                                      </p:cBhvr>
                                      <p:tavLst>
                                        <p:tav tm="0">
                                          <p:val>
                                            <p:fltVal val="0"/>
                                          </p:val>
                                        </p:tav>
                                        <p:tav tm="100000">
                                          <p:val>
                                            <p:strVal val="#ppt_h"/>
                                          </p:val>
                                        </p:tav>
                                      </p:tavLst>
                                    </p:anim>
                                    <p:anim calcmode="lin" valueType="num">
                                      <p:cBhvr>
                                        <p:cTn id="48" dur="1000" fill="hold"/>
                                        <p:tgtEl>
                                          <p:spTgt spid="3074"/>
                                        </p:tgtEl>
                                        <p:attrNameLst>
                                          <p:attrName>style.rotation</p:attrName>
                                        </p:attrNameLst>
                                      </p:cBhvr>
                                      <p:tavLst>
                                        <p:tav tm="0">
                                          <p:val>
                                            <p:fltVal val="90"/>
                                          </p:val>
                                        </p:tav>
                                        <p:tav tm="100000">
                                          <p:val>
                                            <p:fltVal val="0"/>
                                          </p:val>
                                        </p:tav>
                                      </p:tavLst>
                                    </p:anim>
                                    <p:animEffect transition="in" filter="fade">
                                      <p:cBhvr>
                                        <p:cTn id="49" dur="1000"/>
                                        <p:tgtEl>
                                          <p:spTgt spid="3074"/>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076"/>
                                        </p:tgtEl>
                                        <p:attrNameLst>
                                          <p:attrName>style.visibility</p:attrName>
                                        </p:attrNameLst>
                                      </p:cBhvr>
                                      <p:to>
                                        <p:strVal val="visible"/>
                                      </p:to>
                                    </p:set>
                                    <p:anim calcmode="lin" valueType="num">
                                      <p:cBhvr>
                                        <p:cTn id="54" dur="1000" fill="hold"/>
                                        <p:tgtEl>
                                          <p:spTgt spid="3076"/>
                                        </p:tgtEl>
                                        <p:attrNameLst>
                                          <p:attrName>ppt_w</p:attrName>
                                        </p:attrNameLst>
                                      </p:cBhvr>
                                      <p:tavLst>
                                        <p:tav tm="0">
                                          <p:val>
                                            <p:fltVal val="0"/>
                                          </p:val>
                                        </p:tav>
                                        <p:tav tm="100000">
                                          <p:val>
                                            <p:strVal val="#ppt_w"/>
                                          </p:val>
                                        </p:tav>
                                      </p:tavLst>
                                    </p:anim>
                                    <p:anim calcmode="lin" valueType="num">
                                      <p:cBhvr>
                                        <p:cTn id="55" dur="1000" fill="hold"/>
                                        <p:tgtEl>
                                          <p:spTgt spid="3076"/>
                                        </p:tgtEl>
                                        <p:attrNameLst>
                                          <p:attrName>ppt_h</p:attrName>
                                        </p:attrNameLst>
                                      </p:cBhvr>
                                      <p:tavLst>
                                        <p:tav tm="0">
                                          <p:val>
                                            <p:fltVal val="0"/>
                                          </p:val>
                                        </p:tav>
                                        <p:tav tm="100000">
                                          <p:val>
                                            <p:strVal val="#ppt_h"/>
                                          </p:val>
                                        </p:tav>
                                      </p:tavLst>
                                    </p:anim>
                                    <p:anim calcmode="lin" valueType="num">
                                      <p:cBhvr>
                                        <p:cTn id="56" dur="1000" fill="hold"/>
                                        <p:tgtEl>
                                          <p:spTgt spid="3076"/>
                                        </p:tgtEl>
                                        <p:attrNameLst>
                                          <p:attrName>style.rotation</p:attrName>
                                        </p:attrNameLst>
                                      </p:cBhvr>
                                      <p:tavLst>
                                        <p:tav tm="0">
                                          <p:val>
                                            <p:fltVal val="90"/>
                                          </p:val>
                                        </p:tav>
                                        <p:tav tm="100000">
                                          <p:val>
                                            <p:fltVal val="0"/>
                                          </p:val>
                                        </p:tav>
                                      </p:tavLst>
                                    </p:anim>
                                    <p:animEffect transition="in" filter="fade">
                                      <p:cBhvr>
                                        <p:cTn id="57"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8C1AE-FBD8-47B3-A8FB-EFC12CF4BE7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0B973A1B-9AC2-41B9-B698-BFBCFD8FBC5C}"/>
              </a:ext>
            </a:extLst>
          </p:cNvPr>
          <p:cNvSpPr>
            <a:spLocks noGrp="1"/>
          </p:cNvSpPr>
          <p:nvPr>
            <p:ph idx="1"/>
          </p:nvPr>
        </p:nvSpPr>
        <p:spPr>
          <a:xfrm>
            <a:off x="1141412" y="6540494"/>
            <a:ext cx="9905999" cy="138601"/>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7CEB8611-D41B-4BB3-810B-2FF06EDBB60D}"/>
              </a:ext>
            </a:extLst>
          </p:cNvPr>
          <p:cNvSpPr/>
          <p:nvPr/>
        </p:nvSpPr>
        <p:spPr>
          <a:xfrm>
            <a:off x="384313" y="1205948"/>
            <a:ext cx="3737113" cy="1245704"/>
          </a:xfrm>
          <a:prstGeom prst="round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0" i="0" dirty="0">
                <a:solidFill>
                  <a:srgbClr val="202122"/>
                </a:solidFill>
                <a:effectLst/>
                <a:latin typeface="Arial" panose="020B0604020202020204" pitchFamily="34" charset="0"/>
              </a:rPr>
              <a:t>Las plantas no vasculares tienen una amplia variedad de tipos de tejidos especializados.</a:t>
            </a:r>
            <a:endParaRPr lang="es-EC" dirty="0"/>
          </a:p>
        </p:txBody>
      </p:sp>
      <p:sp>
        <p:nvSpPr>
          <p:cNvPr id="5" name="Elipse 4">
            <a:extLst>
              <a:ext uri="{FF2B5EF4-FFF2-40B4-BE49-F238E27FC236}">
                <a16:creationId xmlns:a16="http://schemas.microsoft.com/office/drawing/2014/main" id="{6FCA6F25-8358-4D76-9ADA-8F95F0E48563}"/>
              </a:ext>
            </a:extLst>
          </p:cNvPr>
          <p:cNvSpPr/>
          <p:nvPr/>
        </p:nvSpPr>
        <p:spPr>
          <a:xfrm>
            <a:off x="5579165" y="618518"/>
            <a:ext cx="4704521" cy="242231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0" i="0" dirty="0">
                <a:solidFill>
                  <a:srgbClr val="202122"/>
                </a:solidFill>
                <a:effectLst/>
                <a:latin typeface="Arial" panose="020B0604020202020204" pitchFamily="34" charset="0"/>
              </a:rPr>
              <a:t>Frondoso</a:t>
            </a:r>
            <a:r>
              <a:rPr lang="es-ES" b="0" i="0" dirty="0">
                <a:solidFill>
                  <a:srgbClr val="FFFF00"/>
                </a:solidFill>
                <a:effectLst/>
                <a:latin typeface="Arial" panose="020B0604020202020204" pitchFamily="34" charset="0"/>
              </a:rPr>
              <a:t> </a:t>
            </a:r>
            <a:r>
              <a:rPr lang="es-ES" b="0" i="0" u="none" strike="noStrike" dirty="0">
                <a:solidFill>
                  <a:srgbClr val="FFFF00"/>
                </a:solidFill>
                <a:effectLst/>
                <a:latin typeface="Arial" panose="020B0604020202020204" pitchFamily="34" charset="0"/>
                <a:hlinkClick r:id="rId2" tooltip="Marchantiophyta">
                  <a:extLst>
                    <a:ext uri="{A12FA001-AC4F-418D-AE19-62706E023703}">
                      <ahyp:hlinkClr xmlns:ahyp="http://schemas.microsoft.com/office/drawing/2018/hyperlinkcolor" val="tx"/>
                    </a:ext>
                  </a:extLst>
                </a:hlinkClick>
              </a:rPr>
              <a:t>hepáticas</a:t>
            </a:r>
            <a:r>
              <a:rPr lang="es-ES" b="0" i="0" dirty="0">
                <a:solidFill>
                  <a:srgbClr val="FFFF00"/>
                </a:solidFill>
                <a:effectLst/>
                <a:latin typeface="Arial" panose="020B0604020202020204" pitchFamily="34" charset="0"/>
              </a:rPr>
              <a:t> </a:t>
            </a:r>
            <a:r>
              <a:rPr lang="es-ES" b="0" i="0" dirty="0">
                <a:solidFill>
                  <a:srgbClr val="202122"/>
                </a:solidFill>
                <a:effectLst/>
                <a:latin typeface="Arial" panose="020B0604020202020204" pitchFamily="34" charset="0"/>
              </a:rPr>
              <a:t>tienen estructuras que se parecen a </a:t>
            </a:r>
            <a:r>
              <a:rPr lang="es-ES" b="0" i="0" u="none" strike="noStrike" dirty="0">
                <a:solidFill>
                  <a:srgbClr val="FFFF00"/>
                </a:solidFill>
                <a:effectLst/>
                <a:latin typeface="Arial" panose="020B0604020202020204" pitchFamily="34" charset="0"/>
                <a:hlinkClick r:id="rId3" tooltip="Hoja">
                  <a:extLst>
                    <a:ext uri="{A12FA001-AC4F-418D-AE19-62706E023703}">
                      <ahyp:hlinkClr xmlns:ahyp="http://schemas.microsoft.com/office/drawing/2018/hyperlinkcolor" val="tx"/>
                    </a:ext>
                  </a:extLst>
                </a:hlinkClick>
              </a:rPr>
              <a:t>hojas</a:t>
            </a:r>
            <a:r>
              <a:rPr lang="es-ES" b="0" i="0" dirty="0">
                <a:solidFill>
                  <a:srgbClr val="FFFF00"/>
                </a:solidFill>
                <a:effectLst/>
                <a:latin typeface="Arial" panose="020B0604020202020204" pitchFamily="34" charset="0"/>
              </a:rPr>
              <a:t>, </a:t>
            </a:r>
            <a:r>
              <a:rPr lang="es-ES" b="0" i="0" dirty="0">
                <a:solidFill>
                  <a:srgbClr val="202122"/>
                </a:solidFill>
                <a:effectLst/>
                <a:latin typeface="Arial" panose="020B0604020202020204" pitchFamily="34" charset="0"/>
              </a:rPr>
              <a:t>pero no son hojas verdaderas porque son hojas sueltas de células sin cutícula,</a:t>
            </a:r>
            <a:endParaRPr lang="es-EC" dirty="0"/>
          </a:p>
        </p:txBody>
      </p:sp>
      <p:sp>
        <p:nvSpPr>
          <p:cNvPr id="6" name="Elipse 5">
            <a:extLst>
              <a:ext uri="{FF2B5EF4-FFF2-40B4-BE49-F238E27FC236}">
                <a16:creationId xmlns:a16="http://schemas.microsoft.com/office/drawing/2014/main" id="{4412F15A-9585-49E0-805B-769D56B505AF}"/>
              </a:ext>
            </a:extLst>
          </p:cNvPr>
          <p:cNvSpPr/>
          <p:nvPr/>
        </p:nvSpPr>
        <p:spPr>
          <a:xfrm>
            <a:off x="5966125" y="3040829"/>
            <a:ext cx="6053597" cy="349966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spcAft>
                <a:spcPts val="800"/>
              </a:spcAft>
            </a:pPr>
            <a:r>
              <a:rPr lang="es-E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 absorción de agua y nutrientes la realizan a través de toda la superficie del vegetal.</a:t>
            </a:r>
          </a:p>
          <a:p>
            <a:pPr marL="457200">
              <a:spcAft>
                <a:spcPts val="800"/>
              </a:spcAft>
            </a:pPr>
            <a:r>
              <a:rPr lang="es-E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Tienen algo parecido a un pequeño tallo, llamado</a:t>
            </a:r>
            <a:r>
              <a:rPr lang="es-ES" sz="1800" dirty="0">
                <a:solidFill>
                  <a:srgbClr val="FFFF00"/>
                </a:solidFill>
                <a:effectLst/>
                <a:latin typeface="Verdana" panose="020B0604030504040204" pitchFamily="34" charset="0"/>
                <a:ea typeface="Calibri" panose="020F0502020204030204" pitchFamily="34" charset="0"/>
                <a:cs typeface="Times New Roman" panose="02020603050405020304" pitchFamily="18" charset="0"/>
              </a:rPr>
              <a:t> </a:t>
            </a:r>
            <a:r>
              <a:rPr lang="es-ES" sz="1800" dirty="0" err="1">
                <a:solidFill>
                  <a:srgbClr val="FFFF00"/>
                </a:solidFill>
                <a:effectLst/>
                <a:latin typeface="Verdana" panose="020B0604030504040204" pitchFamily="34" charset="0"/>
                <a:ea typeface="Calibri" panose="020F0502020204030204" pitchFamily="34" charset="0"/>
                <a:cs typeface="Times New Roman" panose="02020603050405020304" pitchFamily="18" charset="0"/>
              </a:rPr>
              <a:t>cauloide</a:t>
            </a:r>
            <a:r>
              <a:rPr lang="es-ES" sz="1800" dirty="0">
                <a:solidFill>
                  <a:srgbClr val="FFFF00"/>
                </a:solidFill>
                <a:effectLst/>
                <a:latin typeface="Verdana" panose="020B0604030504040204" pitchFamily="34" charset="0"/>
                <a:ea typeface="Calibri" panose="020F0502020204030204" pitchFamily="34" charset="0"/>
                <a:cs typeface="Times New Roman" panose="02020603050405020304" pitchFamily="18" charset="0"/>
              </a:rPr>
              <a:t> </a:t>
            </a:r>
            <a:r>
              <a:rPr lang="es-E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y láminas semejando hojas denominadas </a:t>
            </a:r>
            <a:r>
              <a:rPr lang="es-ES" sz="1800" dirty="0">
                <a:solidFill>
                  <a:srgbClr val="FFFF00"/>
                </a:solidFill>
                <a:effectLst/>
                <a:latin typeface="Verdana" panose="020B0604030504040204" pitchFamily="34" charset="0"/>
                <a:ea typeface="Calibri" panose="020F0502020204030204" pitchFamily="34" charset="0"/>
                <a:cs typeface="Times New Roman" panose="02020603050405020304" pitchFamily="18" charset="0"/>
              </a:rPr>
              <a:t>filoides.</a:t>
            </a:r>
            <a:endParaRPr lang="es-EC"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ts val="1200"/>
              </a:lnSpc>
              <a:spcAft>
                <a:spcPts val="80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50471136-CFD6-4B70-9DB4-080B662A0E41}"/>
              </a:ext>
            </a:extLst>
          </p:cNvPr>
          <p:cNvSpPr/>
          <p:nvPr/>
        </p:nvSpPr>
        <p:spPr>
          <a:xfrm>
            <a:off x="384313" y="4406349"/>
            <a:ext cx="4603405" cy="7686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rgbClr val="202122"/>
                </a:solidFill>
                <a:latin typeface="Arial" panose="020B0604020202020204" pitchFamily="34" charset="0"/>
              </a:rPr>
              <a:t>¿Cuál es la forma de transporte en las plantas no vasculares?</a:t>
            </a:r>
            <a:endParaRPr lang="es-EC" dirty="0">
              <a:solidFill>
                <a:srgbClr val="202122"/>
              </a:solidFill>
              <a:latin typeface="Arial" panose="020B0604020202020204" pitchFamily="34" charset="0"/>
            </a:endParaRPr>
          </a:p>
        </p:txBody>
      </p:sp>
      <p:sp>
        <p:nvSpPr>
          <p:cNvPr id="8" name="Flecha: a la derecha 7">
            <a:extLst>
              <a:ext uri="{FF2B5EF4-FFF2-40B4-BE49-F238E27FC236}">
                <a16:creationId xmlns:a16="http://schemas.microsoft.com/office/drawing/2014/main" id="{CCB37F3E-4125-4FA2-80AC-61F7A3FA76E4}"/>
              </a:ext>
            </a:extLst>
          </p:cNvPr>
          <p:cNvSpPr/>
          <p:nvPr/>
        </p:nvSpPr>
        <p:spPr>
          <a:xfrm>
            <a:off x="4498514" y="158648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 la derecha 8">
            <a:extLst>
              <a:ext uri="{FF2B5EF4-FFF2-40B4-BE49-F238E27FC236}">
                <a16:creationId xmlns:a16="http://schemas.microsoft.com/office/drawing/2014/main" id="{111FB08C-6BDC-4952-89FA-F7B5820BACD3}"/>
              </a:ext>
            </a:extLst>
          </p:cNvPr>
          <p:cNvSpPr/>
          <p:nvPr/>
        </p:nvSpPr>
        <p:spPr>
          <a:xfrm>
            <a:off x="5098372" y="4548346"/>
            <a:ext cx="757099"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3175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90D2C-F2B8-4B20-A02D-E510D4000BC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214A33E-BA0D-4011-B8C6-E8EFC472C906}"/>
              </a:ext>
            </a:extLst>
          </p:cNvPr>
          <p:cNvSpPr>
            <a:spLocks noGrp="1"/>
          </p:cNvSpPr>
          <p:nvPr>
            <p:ph idx="1"/>
          </p:nvPr>
        </p:nvSpPr>
        <p:spPr/>
        <p:txBody>
          <a:bodyPr/>
          <a:lstStyle/>
          <a:p>
            <a:endParaRPr lang="es-EC"/>
          </a:p>
        </p:txBody>
      </p:sp>
      <p:pic>
        <p:nvPicPr>
          <p:cNvPr id="4098" name="Picture 2" descr="Diferencia entre plantas vasculares y no vasculares - Principales diferencias entre plantas vasculares y no vasculares">
            <a:extLst>
              <a:ext uri="{FF2B5EF4-FFF2-40B4-BE49-F238E27FC236}">
                <a16:creationId xmlns:a16="http://schemas.microsoft.com/office/drawing/2014/main" id="{2701FFA6-93F3-49DF-A8BF-CE9A48D63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0" y="278296"/>
            <a:ext cx="10557081" cy="628152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9A57E-B518-4499-869D-0FC16D01503C}"/>
              </a:ext>
            </a:extLst>
          </p:cNvPr>
          <p:cNvSpPr>
            <a:spLocks noGrp="1"/>
          </p:cNvSpPr>
          <p:nvPr>
            <p:ph type="title"/>
          </p:nvPr>
        </p:nvSpPr>
        <p:spPr>
          <a:xfrm>
            <a:off x="-2266021" y="-48842"/>
            <a:ext cx="9905998" cy="1077761"/>
          </a:xfrm>
        </p:spPr>
        <p:txBody>
          <a:bodyPr/>
          <a:lstStyle/>
          <a:p>
            <a:pPr algn="ctr"/>
            <a:r>
              <a:rPr lang="es-EC" dirty="0"/>
              <a:t>silabo</a:t>
            </a:r>
          </a:p>
        </p:txBody>
      </p:sp>
      <p:sp>
        <p:nvSpPr>
          <p:cNvPr id="3" name="Marcador de contenido 2">
            <a:extLst>
              <a:ext uri="{FF2B5EF4-FFF2-40B4-BE49-F238E27FC236}">
                <a16:creationId xmlns:a16="http://schemas.microsoft.com/office/drawing/2014/main" id="{3DCC468D-2559-4A2D-8B9B-2EAB39123A76}"/>
              </a:ext>
            </a:extLst>
          </p:cNvPr>
          <p:cNvSpPr>
            <a:spLocks noGrp="1"/>
          </p:cNvSpPr>
          <p:nvPr>
            <p:ph idx="1"/>
          </p:nvPr>
        </p:nvSpPr>
        <p:spPr>
          <a:xfrm>
            <a:off x="914399" y="1099930"/>
            <a:ext cx="11027535" cy="5314122"/>
          </a:xfrm>
        </p:spPr>
        <p:txBody>
          <a:bodyPr vert="horz" lIns="91440" tIns="45720" rIns="91440" bIns="45720" rtlCol="0" anchor="t">
            <a:normAutofit fontScale="85000" lnSpcReduction="20000"/>
          </a:bodyPr>
          <a:lstStyle/>
          <a:p>
            <a:pPr marL="457200" indent="-457200">
              <a:lnSpc>
                <a:spcPct val="110000"/>
              </a:lnSpc>
              <a:buAutoNum type="arabicPeriod"/>
            </a:pPr>
            <a:r>
              <a:rPr lang="es-EC" sz="3300" dirty="0">
                <a:effectLst/>
              </a:rPr>
              <a:t>El reino Vegetal.</a:t>
            </a:r>
          </a:p>
          <a:p>
            <a:pPr marL="0" indent="0">
              <a:lnSpc>
                <a:spcPct val="110000"/>
              </a:lnSpc>
              <a:buNone/>
            </a:pPr>
            <a:r>
              <a:rPr lang="es-ES" sz="2800" dirty="0">
                <a:solidFill>
                  <a:srgbClr val="FF0000"/>
                </a:solidFill>
              </a:rPr>
              <a:t>Argumenta y clasifica las plantas según sus características morfológicas y fisiológicas para comprender la diversidad del reino vegetal.</a:t>
            </a:r>
          </a:p>
          <a:p>
            <a:pPr marL="0" indent="0">
              <a:lnSpc>
                <a:spcPct val="110000"/>
              </a:lnSpc>
              <a:buNone/>
            </a:pPr>
            <a:r>
              <a:rPr lang="es-ES" sz="2600" dirty="0">
                <a:solidFill>
                  <a:srgbClr val="FFFF00"/>
                </a:solidFill>
              </a:rPr>
              <a:t> </a:t>
            </a:r>
            <a:r>
              <a:rPr lang="es-EC" sz="3100" dirty="0"/>
              <a:t>2. </a:t>
            </a:r>
            <a:r>
              <a:rPr lang="es-ES" sz="3100" dirty="0">
                <a:effectLst/>
              </a:rPr>
              <a:t>Plantas Superiores. Órganos, características, definición, partes y funciones.</a:t>
            </a:r>
          </a:p>
          <a:p>
            <a:pPr marL="0" indent="0">
              <a:lnSpc>
                <a:spcPct val="110000"/>
              </a:lnSpc>
              <a:buNone/>
            </a:pPr>
            <a:r>
              <a:rPr lang="es-EC" sz="2600" dirty="0">
                <a:solidFill>
                  <a:srgbClr val="FF0000"/>
                </a:solidFill>
              </a:rPr>
              <a:t> </a:t>
            </a:r>
            <a:r>
              <a:rPr lang="es-ES" sz="2800" dirty="0">
                <a:solidFill>
                  <a:srgbClr val="002060"/>
                </a:solidFill>
              </a:rPr>
              <a:t>Especifica las características y describe las partes de la planta bajo la observación de muestras para identificar su función en el desarrollo vegetal.</a:t>
            </a:r>
            <a:endParaRPr lang="es-EC" sz="2600" dirty="0">
              <a:solidFill>
                <a:srgbClr val="002060"/>
              </a:solidFill>
            </a:endParaRPr>
          </a:p>
          <a:p>
            <a:pPr marL="0" indent="0">
              <a:lnSpc>
                <a:spcPct val="110000"/>
              </a:lnSpc>
              <a:buNone/>
            </a:pPr>
            <a:r>
              <a:rPr lang="es-EC" sz="3600" dirty="0"/>
              <a:t>3. </a:t>
            </a:r>
            <a:r>
              <a:rPr lang="es-ES" sz="3600" dirty="0">
                <a:effectLst/>
              </a:rPr>
              <a:t>Fotosíntesis, nutrición y respiración de las plantas.</a:t>
            </a:r>
          </a:p>
          <a:p>
            <a:pPr marL="0" indent="0">
              <a:lnSpc>
                <a:spcPct val="110000"/>
              </a:lnSpc>
              <a:buNone/>
            </a:pPr>
            <a:r>
              <a:rPr lang="es-ES" sz="2600" dirty="0"/>
              <a:t> </a:t>
            </a:r>
            <a:r>
              <a:rPr lang="es-ES" sz="2800" dirty="0">
                <a:solidFill>
                  <a:srgbClr val="FF0000"/>
                </a:solidFill>
              </a:rPr>
              <a:t>Discute los procesos de fotosíntesis y respiración a partir de datos experimentales para entender su importancia en la vida vegetal</a:t>
            </a:r>
            <a:r>
              <a:rPr lang="es-ES" sz="2600" dirty="0">
                <a:solidFill>
                  <a:srgbClr val="FF0000"/>
                </a:solidFill>
                <a:effectLst/>
              </a:rPr>
              <a:t>.</a:t>
            </a:r>
            <a:endParaRPr lang="es-EC" sz="2600" dirty="0">
              <a:solidFill>
                <a:srgbClr val="FF0000"/>
              </a:solidFill>
            </a:endParaRPr>
          </a:p>
          <a:p>
            <a:pPr marL="0" indent="0">
              <a:lnSpc>
                <a:spcPct val="110000"/>
              </a:lnSpc>
              <a:buNone/>
            </a:pPr>
            <a:r>
              <a:rPr lang="es-EC" sz="3600" dirty="0"/>
              <a:t>4. </a:t>
            </a:r>
            <a:r>
              <a:rPr lang="es-EC" sz="3600" dirty="0">
                <a:effectLst/>
              </a:rPr>
              <a:t>Crecimiento y desarrollo vegetal.</a:t>
            </a:r>
          </a:p>
          <a:p>
            <a:pPr marL="0" indent="0">
              <a:lnSpc>
                <a:spcPct val="110000"/>
              </a:lnSpc>
              <a:buNone/>
            </a:pPr>
            <a:r>
              <a:rPr lang="es-EC" sz="2600" dirty="0">
                <a:solidFill>
                  <a:srgbClr val="002060"/>
                </a:solidFill>
              </a:rPr>
              <a:t> </a:t>
            </a:r>
            <a:r>
              <a:rPr lang="es-ES" sz="2800" dirty="0">
                <a:solidFill>
                  <a:srgbClr val="002060"/>
                </a:solidFill>
              </a:rPr>
              <a:t>Compara los mecanismos de germinación y reproducción en base a estudios de casos para aplicar conocimientos sobre el crecimiento vegetal.</a:t>
            </a:r>
            <a:r>
              <a:rPr lang="es-ES" dirty="0">
                <a:solidFill>
                  <a:srgbClr val="002060"/>
                </a:solidFill>
                <a:effectLst/>
              </a:rPr>
              <a:t>.</a:t>
            </a:r>
            <a:endParaRPr lang="es-EC" i="1" dirty="0">
              <a:solidFill>
                <a:srgbClr val="002060"/>
              </a:solidFill>
            </a:endParaRPr>
          </a:p>
        </p:txBody>
      </p:sp>
    </p:spTree>
    <p:extLst>
      <p:ext uri="{BB962C8B-B14F-4D97-AF65-F5344CB8AC3E}">
        <p14:creationId xmlns:p14="http://schemas.microsoft.com/office/powerpoint/2010/main" val="12277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ED2FC-DC2C-4B50-9FCD-1CEECC8C23FC}"/>
              </a:ext>
            </a:extLst>
          </p:cNvPr>
          <p:cNvSpPr>
            <a:spLocks noGrp="1"/>
          </p:cNvSpPr>
          <p:nvPr>
            <p:ph type="title"/>
          </p:nvPr>
        </p:nvSpPr>
        <p:spPr>
          <a:xfrm rot="-5400000">
            <a:off x="-1317116" y="2545085"/>
            <a:ext cx="6139132" cy="1421061"/>
          </a:xfrm>
        </p:spPr>
        <p:txBody>
          <a:bodyPr/>
          <a:lstStyle/>
          <a:p>
            <a:pPr algn="ctr"/>
            <a:r>
              <a:rPr lang="es-EC" b="1"/>
              <a:t>diferencias</a:t>
            </a:r>
          </a:p>
        </p:txBody>
      </p:sp>
      <p:pic>
        <p:nvPicPr>
          <p:cNvPr id="6" name="Imagen 6" descr="Imagen que contiene Escala de tiempo&#10;&#10;Descripción generada automáticamente">
            <a:extLst>
              <a:ext uri="{FF2B5EF4-FFF2-40B4-BE49-F238E27FC236}">
                <a16:creationId xmlns:a16="http://schemas.microsoft.com/office/drawing/2014/main" id="{60A4EB3A-E7F4-4368-82F6-A24B8F22DA56}"/>
              </a:ext>
            </a:extLst>
          </p:cNvPr>
          <p:cNvPicPr>
            <a:picLocks noGrp="1" noChangeAspect="1"/>
          </p:cNvPicPr>
          <p:nvPr>
            <p:ph idx="1"/>
          </p:nvPr>
        </p:nvPicPr>
        <p:blipFill>
          <a:blip r:embed="rId2"/>
          <a:stretch>
            <a:fillRect/>
          </a:stretch>
        </p:blipFill>
        <p:spPr>
          <a:xfrm>
            <a:off x="2971529" y="64130"/>
            <a:ext cx="7410333" cy="6618468"/>
          </a:xfrm>
        </p:spPr>
      </p:pic>
    </p:spTree>
    <p:extLst>
      <p:ext uri="{BB962C8B-B14F-4D97-AF65-F5344CB8AC3E}">
        <p14:creationId xmlns:p14="http://schemas.microsoft.com/office/powerpoint/2010/main" val="448097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137485-7E1F-430F-87A2-DD3A1DBA1C35}"/>
              </a:ext>
            </a:extLst>
          </p:cNvPr>
          <p:cNvSpPr>
            <a:spLocks noGrp="1"/>
          </p:cNvSpPr>
          <p:nvPr>
            <p:ph type="title"/>
          </p:nvPr>
        </p:nvSpPr>
        <p:spPr>
          <a:xfrm>
            <a:off x="1141413" y="0"/>
            <a:ext cx="9905998" cy="132522"/>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3B5A0162-1B4E-461D-8FC5-F9FA0FDA6110}"/>
              </a:ext>
            </a:extLst>
          </p:cNvPr>
          <p:cNvSpPr>
            <a:spLocks noGrp="1"/>
          </p:cNvSpPr>
          <p:nvPr>
            <p:ph idx="1"/>
          </p:nvPr>
        </p:nvSpPr>
        <p:spPr>
          <a:xfrm>
            <a:off x="1141412" y="6341165"/>
            <a:ext cx="9905999" cy="231912"/>
          </a:xfrm>
        </p:spPr>
        <p:txBody>
          <a:bodyPr>
            <a:normAutofit fontScale="32500" lnSpcReduction="20000"/>
          </a:bodyPr>
          <a:lstStyle/>
          <a:p>
            <a:pPr marL="0" indent="0">
              <a:buNone/>
            </a:pPr>
            <a:endParaRPr lang="es-EC" dirty="0"/>
          </a:p>
        </p:txBody>
      </p:sp>
      <p:sp>
        <p:nvSpPr>
          <p:cNvPr id="4" name="Rectángulo: esquinas redondeadas 3">
            <a:extLst>
              <a:ext uri="{FF2B5EF4-FFF2-40B4-BE49-F238E27FC236}">
                <a16:creationId xmlns:a16="http://schemas.microsoft.com/office/drawing/2014/main" id="{0FCBE12F-A664-4ABA-ABB1-DC4D8C27B83D}"/>
              </a:ext>
            </a:extLst>
          </p:cNvPr>
          <p:cNvSpPr/>
          <p:nvPr/>
        </p:nvSpPr>
        <p:spPr>
          <a:xfrm>
            <a:off x="225288" y="463826"/>
            <a:ext cx="4200938" cy="662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La circulación en las plantas</a:t>
            </a:r>
            <a:endParaRPr lang="es-EC" sz="2400" dirty="0">
              <a:solidFill>
                <a:schemeClr val="bg1"/>
              </a:solidFill>
            </a:endParaRPr>
          </a:p>
        </p:txBody>
      </p:sp>
      <p:sp>
        <p:nvSpPr>
          <p:cNvPr id="5" name="Rectángulo: esquinas redondeadas 4">
            <a:extLst>
              <a:ext uri="{FF2B5EF4-FFF2-40B4-BE49-F238E27FC236}">
                <a16:creationId xmlns:a16="http://schemas.microsoft.com/office/drawing/2014/main" id="{E12A189F-2916-4813-87F4-E0353E9AEDB9}"/>
              </a:ext>
            </a:extLst>
          </p:cNvPr>
          <p:cNvSpPr/>
          <p:nvPr/>
        </p:nvSpPr>
        <p:spPr>
          <a:xfrm>
            <a:off x="331305" y="1775792"/>
            <a:ext cx="3988904" cy="440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Los vegetales tienen un sistema de vasos que se encarga de conducir sustancias nutritivas para que estos realicen todas sus funciones. Así como el hombre tiene venas, vasos capilares, arterias; es decir, conductos por donde circula la sangre, las plantas también tienen conductos que se les denomina vasos de conducción o conductores</a:t>
            </a:r>
            <a:endParaRPr lang="es-EC" sz="2000" dirty="0">
              <a:solidFill>
                <a:schemeClr val="bg1"/>
              </a:solidFill>
            </a:endParaRPr>
          </a:p>
        </p:txBody>
      </p:sp>
      <p:sp>
        <p:nvSpPr>
          <p:cNvPr id="6" name="Rectángulo 5">
            <a:extLst>
              <a:ext uri="{FF2B5EF4-FFF2-40B4-BE49-F238E27FC236}">
                <a16:creationId xmlns:a16="http://schemas.microsoft.com/office/drawing/2014/main" id="{271122E9-F2B6-4644-8D4E-F6CD4D2339B8}"/>
              </a:ext>
            </a:extLst>
          </p:cNvPr>
          <p:cNvSpPr/>
          <p:nvPr/>
        </p:nvSpPr>
        <p:spPr>
          <a:xfrm>
            <a:off x="4916557" y="463826"/>
            <a:ext cx="3591339" cy="1696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Estos vasos conductores son encargados de llevar agua, sales minerales y azúcares</a:t>
            </a:r>
            <a:endParaRPr lang="es-EC" sz="2000" dirty="0">
              <a:solidFill>
                <a:schemeClr val="bg1"/>
              </a:solidFill>
            </a:endParaRPr>
          </a:p>
        </p:txBody>
      </p:sp>
      <p:pic>
        <p:nvPicPr>
          <p:cNvPr id="8" name="Picture 2" descr="Diagrama que muestra el xilema y el floema de la planta. 1993001 Vector en  Vecteezy">
            <a:extLst>
              <a:ext uri="{FF2B5EF4-FFF2-40B4-BE49-F238E27FC236}">
                <a16:creationId xmlns:a16="http://schemas.microsoft.com/office/drawing/2014/main" id="{0BBD50BE-C445-4DCE-953A-1BFA9EE9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542" y="2406132"/>
            <a:ext cx="5549199" cy="403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456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2F98C5-47C9-4E53-8755-FCD95F3BD27A}"/>
              </a:ext>
            </a:extLst>
          </p:cNvPr>
          <p:cNvSpPr>
            <a:spLocks noGrp="1"/>
          </p:cNvSpPr>
          <p:nvPr>
            <p:ph type="title"/>
          </p:nvPr>
        </p:nvSpPr>
        <p:spPr>
          <a:xfrm>
            <a:off x="1141413" y="92765"/>
            <a:ext cx="9905998" cy="125897"/>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7D69F095-6CD2-454C-BDB2-8C45F9B814F2}"/>
              </a:ext>
            </a:extLst>
          </p:cNvPr>
          <p:cNvSpPr>
            <a:spLocks noGrp="1"/>
          </p:cNvSpPr>
          <p:nvPr>
            <p:ph idx="1"/>
          </p:nvPr>
        </p:nvSpPr>
        <p:spPr>
          <a:xfrm>
            <a:off x="1141412" y="6239481"/>
            <a:ext cx="9905999" cy="399857"/>
          </a:xfrm>
        </p:spPr>
        <p:txBody>
          <a:bodyPr>
            <a:normAutofit fontScale="85000" lnSpcReduction="20000"/>
          </a:bodyPr>
          <a:lstStyle/>
          <a:p>
            <a:endParaRPr lang="es-EC"/>
          </a:p>
        </p:txBody>
      </p:sp>
      <p:sp>
        <p:nvSpPr>
          <p:cNvPr id="4" name="Rectángulo: esquinas redondeadas 3">
            <a:extLst>
              <a:ext uri="{FF2B5EF4-FFF2-40B4-BE49-F238E27FC236}">
                <a16:creationId xmlns:a16="http://schemas.microsoft.com/office/drawing/2014/main" id="{EB598146-6C25-4246-813F-E801BD2F21BD}"/>
              </a:ext>
            </a:extLst>
          </p:cNvPr>
          <p:cNvSpPr/>
          <p:nvPr/>
        </p:nvSpPr>
        <p:spPr>
          <a:xfrm>
            <a:off x="742122" y="375396"/>
            <a:ext cx="5989982" cy="848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Los vasos vegetales son el xilema y el floema.</a:t>
            </a:r>
            <a:endParaRPr lang="es-EC" sz="2400" dirty="0">
              <a:solidFill>
                <a:schemeClr val="bg1"/>
              </a:solidFill>
            </a:endParaRPr>
          </a:p>
        </p:txBody>
      </p:sp>
      <p:sp>
        <p:nvSpPr>
          <p:cNvPr id="5" name="Rectángulo: esquinas redondeadas 4">
            <a:extLst>
              <a:ext uri="{FF2B5EF4-FFF2-40B4-BE49-F238E27FC236}">
                <a16:creationId xmlns:a16="http://schemas.microsoft.com/office/drawing/2014/main" id="{E16A87C4-EA19-4678-BEC6-323434AB5FBF}"/>
              </a:ext>
            </a:extLst>
          </p:cNvPr>
          <p:cNvSpPr/>
          <p:nvPr/>
        </p:nvSpPr>
        <p:spPr>
          <a:xfrm>
            <a:off x="742122" y="2690191"/>
            <a:ext cx="3379304" cy="3593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 </a:t>
            </a:r>
            <a:r>
              <a:rPr lang="es-ES" sz="2400" dirty="0">
                <a:solidFill>
                  <a:schemeClr val="bg1"/>
                </a:solidFill>
              </a:rPr>
              <a:t>Formado por la reunión de vasos leñosos. Se encarga de la conducción de agua y sales minerales (savia bruta) de la raíz a las hojas.</a:t>
            </a:r>
            <a:endParaRPr lang="es-EC" sz="2400" dirty="0">
              <a:solidFill>
                <a:schemeClr val="bg1"/>
              </a:solidFill>
            </a:endParaRPr>
          </a:p>
        </p:txBody>
      </p:sp>
      <p:sp>
        <p:nvSpPr>
          <p:cNvPr id="6" name="Rectángulo: esquinas redondeadas 5">
            <a:extLst>
              <a:ext uri="{FF2B5EF4-FFF2-40B4-BE49-F238E27FC236}">
                <a16:creationId xmlns:a16="http://schemas.microsoft.com/office/drawing/2014/main" id="{188723F4-085E-4E56-9B0A-0CE53E69B61B}"/>
              </a:ext>
            </a:extLst>
          </p:cNvPr>
          <p:cNvSpPr/>
          <p:nvPr/>
        </p:nvSpPr>
        <p:spPr>
          <a:xfrm>
            <a:off x="7354956" y="1749287"/>
            <a:ext cx="4359965" cy="4733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Formado por la reunión de vasos liberianos o cribosos. Se encarga del transporte de la savia elaborada, que está constituida por azúcar, hormonas, sustancias orgánicas desde el centro de elaboración hacia las partes del consumo o almacenamiento de las plantas.</a:t>
            </a:r>
            <a:endParaRPr lang="es-EC" sz="2400" dirty="0">
              <a:solidFill>
                <a:schemeClr val="bg1"/>
              </a:solidFill>
            </a:endParaRPr>
          </a:p>
        </p:txBody>
      </p:sp>
      <p:sp>
        <p:nvSpPr>
          <p:cNvPr id="7" name="Elipse 6">
            <a:extLst>
              <a:ext uri="{FF2B5EF4-FFF2-40B4-BE49-F238E27FC236}">
                <a16:creationId xmlns:a16="http://schemas.microsoft.com/office/drawing/2014/main" id="{392C6CB7-6B57-4C59-A1CC-604929F55C1D}"/>
              </a:ext>
            </a:extLst>
          </p:cNvPr>
          <p:cNvSpPr/>
          <p:nvPr/>
        </p:nvSpPr>
        <p:spPr>
          <a:xfrm>
            <a:off x="1285461" y="1842052"/>
            <a:ext cx="2319130" cy="530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bg1"/>
                </a:solidFill>
              </a:rPr>
              <a:t>XILEMA</a:t>
            </a:r>
          </a:p>
        </p:txBody>
      </p:sp>
      <p:sp>
        <p:nvSpPr>
          <p:cNvPr id="8" name="Elipse 7">
            <a:extLst>
              <a:ext uri="{FF2B5EF4-FFF2-40B4-BE49-F238E27FC236}">
                <a16:creationId xmlns:a16="http://schemas.microsoft.com/office/drawing/2014/main" id="{AC5FCFBC-7454-4C39-A9AD-6CDBAFB056D7}"/>
              </a:ext>
            </a:extLst>
          </p:cNvPr>
          <p:cNvSpPr/>
          <p:nvPr/>
        </p:nvSpPr>
        <p:spPr>
          <a:xfrm>
            <a:off x="7924800" y="794887"/>
            <a:ext cx="2703443" cy="722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bg1"/>
                </a:solidFill>
              </a:rPr>
              <a:t>FLOEMA</a:t>
            </a:r>
          </a:p>
        </p:txBody>
      </p:sp>
    </p:spTree>
    <p:extLst>
      <p:ext uri="{BB962C8B-B14F-4D97-AF65-F5344CB8AC3E}">
        <p14:creationId xmlns:p14="http://schemas.microsoft.com/office/powerpoint/2010/main" val="4269035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D378F-CFDB-4BCB-97D3-0CA405D50AC3}"/>
              </a:ext>
            </a:extLst>
          </p:cNvPr>
          <p:cNvSpPr>
            <a:spLocks noGrp="1"/>
          </p:cNvSpPr>
          <p:nvPr>
            <p:ph type="title"/>
          </p:nvPr>
        </p:nvSpPr>
        <p:spPr/>
        <p:txBody>
          <a:bodyPr/>
          <a:lstStyle/>
          <a:p>
            <a:endParaRPr lang="es-EC"/>
          </a:p>
        </p:txBody>
      </p:sp>
      <p:graphicFrame>
        <p:nvGraphicFramePr>
          <p:cNvPr id="10" name="Tabla 10">
            <a:extLst>
              <a:ext uri="{FF2B5EF4-FFF2-40B4-BE49-F238E27FC236}">
                <a16:creationId xmlns:a16="http://schemas.microsoft.com/office/drawing/2014/main" id="{EAA25B5E-FB6B-4DF3-9790-475E814FCF07}"/>
              </a:ext>
            </a:extLst>
          </p:cNvPr>
          <p:cNvGraphicFramePr>
            <a:graphicFrameLocks noGrp="1"/>
          </p:cNvGraphicFramePr>
          <p:nvPr>
            <p:ph idx="1"/>
            <p:extLst>
              <p:ext uri="{D42A27DB-BD31-4B8C-83A1-F6EECF244321}">
                <p14:modId xmlns:p14="http://schemas.microsoft.com/office/powerpoint/2010/main" val="1687056626"/>
              </p:ext>
            </p:extLst>
          </p:nvPr>
        </p:nvGraphicFramePr>
        <p:xfrm>
          <a:off x="834887" y="172278"/>
          <a:ext cx="10212526" cy="8232732"/>
        </p:xfrm>
        <a:graphic>
          <a:graphicData uri="http://schemas.openxmlformats.org/drawingml/2006/table">
            <a:tbl>
              <a:tblPr firstRow="1" bandRow="1">
                <a:tableStyleId>{1FECB4D8-DB02-4DC6-A0A2-4F2EBAE1DC90}</a:tableStyleId>
              </a:tblPr>
              <a:tblGrid>
                <a:gridCol w="1910934">
                  <a:extLst>
                    <a:ext uri="{9D8B030D-6E8A-4147-A177-3AD203B41FA5}">
                      <a16:colId xmlns:a16="http://schemas.microsoft.com/office/drawing/2014/main" val="3823917811"/>
                    </a:ext>
                  </a:extLst>
                </a:gridCol>
                <a:gridCol w="4224822">
                  <a:extLst>
                    <a:ext uri="{9D8B030D-6E8A-4147-A177-3AD203B41FA5}">
                      <a16:colId xmlns:a16="http://schemas.microsoft.com/office/drawing/2014/main" val="455053261"/>
                    </a:ext>
                  </a:extLst>
                </a:gridCol>
                <a:gridCol w="4076770">
                  <a:extLst>
                    <a:ext uri="{9D8B030D-6E8A-4147-A177-3AD203B41FA5}">
                      <a16:colId xmlns:a16="http://schemas.microsoft.com/office/drawing/2014/main" val="2724197919"/>
                    </a:ext>
                  </a:extLst>
                </a:gridCol>
              </a:tblGrid>
              <a:tr h="595143">
                <a:tc>
                  <a:txBody>
                    <a:bodyPr/>
                    <a:lstStyle/>
                    <a:p>
                      <a:endParaRPr lang="es-EC"/>
                    </a:p>
                  </a:txBody>
                  <a:tcPr/>
                </a:tc>
                <a:tc>
                  <a:txBody>
                    <a:bodyPr/>
                    <a:lstStyle/>
                    <a:p>
                      <a:r>
                        <a:rPr lang="es-EC" dirty="0"/>
                        <a:t>XILEMA </a:t>
                      </a:r>
                    </a:p>
                  </a:txBody>
                  <a:tcPr/>
                </a:tc>
                <a:tc>
                  <a:txBody>
                    <a:bodyPr/>
                    <a:lstStyle/>
                    <a:p>
                      <a:r>
                        <a:rPr lang="es-EC" dirty="0"/>
                        <a:t>FLOEMA</a:t>
                      </a:r>
                    </a:p>
                  </a:txBody>
                  <a:tcPr/>
                </a:tc>
                <a:extLst>
                  <a:ext uri="{0D108BD9-81ED-4DB2-BD59-A6C34878D82A}">
                    <a16:rowId xmlns:a16="http://schemas.microsoft.com/office/drawing/2014/main" val="118626993"/>
                  </a:ext>
                </a:extLst>
              </a:tr>
              <a:tr h="595143">
                <a:tc>
                  <a:txBody>
                    <a:bodyPr/>
                    <a:lstStyle/>
                    <a:p>
                      <a:r>
                        <a:rPr lang="es-EC" dirty="0"/>
                        <a:t>SENTIDO</a:t>
                      </a:r>
                    </a:p>
                  </a:txBody>
                  <a:tcPr/>
                </a:tc>
                <a:tc>
                  <a:txBody>
                    <a:bodyPr/>
                    <a:lstStyle/>
                    <a:p>
                      <a:r>
                        <a:rPr lang="es-ES" sz="1800" b="0" i="0" kern="1200" dirty="0">
                          <a:solidFill>
                            <a:schemeClr val="dk1"/>
                          </a:solidFill>
                          <a:effectLst/>
                          <a:latin typeface="+mn-lt"/>
                          <a:ea typeface="+mn-ea"/>
                          <a:cs typeface="+mn-cs"/>
                        </a:rPr>
                        <a:t>El </a:t>
                      </a:r>
                      <a:r>
                        <a:rPr lang="es-ES" sz="1800" b="0" i="0" u="none" strike="noStrike" kern="1200" dirty="0">
                          <a:solidFill>
                            <a:srgbClr val="FF0000"/>
                          </a:solidFill>
                          <a:effectLst/>
                          <a:latin typeface="+mn-lt"/>
                          <a:ea typeface="+mn-ea"/>
                          <a:cs typeface="+mn-cs"/>
                          <a:hlinkClick r:id="rId2">
                            <a:extLst>
                              <a:ext uri="{A12FA001-AC4F-418D-AE19-62706E023703}">
                                <ahyp:hlinkClr xmlns:ahyp="http://schemas.microsoft.com/office/drawing/2018/hyperlinkcolor" val="tx"/>
                              </a:ext>
                            </a:extLst>
                          </a:hlinkClick>
                        </a:rPr>
                        <a:t>xilema</a:t>
                      </a:r>
                      <a:r>
                        <a:rPr lang="es-ES" sz="1800" b="0" i="0" kern="1200" dirty="0">
                          <a:solidFill>
                            <a:schemeClr val="dk1"/>
                          </a:solidFill>
                          <a:effectLst/>
                          <a:latin typeface="+mn-lt"/>
                          <a:ea typeface="+mn-ea"/>
                          <a:cs typeface="+mn-cs"/>
                        </a:rPr>
                        <a:t> es el</a:t>
                      </a:r>
                      <a:r>
                        <a:rPr lang="es-ES" sz="1800" b="0" i="0" kern="1200" dirty="0">
                          <a:solidFill>
                            <a:srgbClr val="FF0000"/>
                          </a:solidFill>
                          <a:effectLst/>
                          <a:latin typeface="+mn-lt"/>
                          <a:ea typeface="+mn-ea"/>
                          <a:cs typeface="+mn-cs"/>
                        </a:rPr>
                        <a:t> </a:t>
                      </a:r>
                      <a:r>
                        <a:rPr lang="es-ES" sz="1800" b="0" i="0" u="none" strike="noStrike" kern="1200" dirty="0">
                          <a:solidFill>
                            <a:srgbClr val="FF0000"/>
                          </a:solidFill>
                          <a:effectLst/>
                          <a:latin typeface="+mn-lt"/>
                          <a:ea typeface="+mn-ea"/>
                          <a:cs typeface="+mn-cs"/>
                          <a:hlinkClick r:id="rId3">
                            <a:extLst>
                              <a:ext uri="{A12FA001-AC4F-418D-AE19-62706E023703}">
                                <ahyp:hlinkClr xmlns:ahyp="http://schemas.microsoft.com/office/drawing/2018/hyperlinkcolor" val="tx"/>
                              </a:ext>
                            </a:extLst>
                          </a:hlinkClick>
                        </a:rPr>
                        <a:t>tejido</a:t>
                      </a:r>
                      <a:r>
                        <a:rPr lang="es-ES" sz="1800" b="0" i="0" kern="1200" dirty="0">
                          <a:solidFill>
                            <a:srgbClr val="FF0000"/>
                          </a:solidFill>
                          <a:effectLst/>
                          <a:latin typeface="+mn-lt"/>
                          <a:ea typeface="+mn-ea"/>
                          <a:cs typeface="+mn-cs"/>
                        </a:rPr>
                        <a:t> </a:t>
                      </a:r>
                      <a:r>
                        <a:rPr lang="es-ES" sz="1800" b="0" i="0" kern="1200" dirty="0">
                          <a:solidFill>
                            <a:schemeClr val="dk1"/>
                          </a:solidFill>
                          <a:effectLst/>
                          <a:latin typeface="+mn-lt"/>
                          <a:ea typeface="+mn-ea"/>
                          <a:cs typeface="+mn-cs"/>
                        </a:rPr>
                        <a:t>complejo de las plantas, responsable de transportar agua y otros nutrientes a las plantas.</a:t>
                      </a:r>
                      <a:endParaRPr lang="es-EC" dirty="0"/>
                    </a:p>
                  </a:txBody>
                  <a:tcPr/>
                </a:tc>
                <a:tc>
                  <a:txBody>
                    <a:bodyPr/>
                    <a:lstStyle/>
                    <a:p>
                      <a:r>
                        <a:rPr lang="es-ES" sz="1800" b="0" i="0" kern="1200" dirty="0">
                          <a:solidFill>
                            <a:schemeClr val="dk1"/>
                          </a:solidFill>
                          <a:effectLst/>
                          <a:latin typeface="+mn-lt"/>
                          <a:ea typeface="+mn-ea"/>
                          <a:cs typeface="+mn-cs"/>
                        </a:rPr>
                        <a:t>El </a:t>
                      </a:r>
                      <a:r>
                        <a:rPr lang="es-ES" sz="1800" b="0" i="0" u="none" strike="noStrike" kern="1200" dirty="0">
                          <a:solidFill>
                            <a:srgbClr val="FF0000"/>
                          </a:solidFill>
                          <a:effectLst/>
                          <a:latin typeface="+mn-lt"/>
                          <a:ea typeface="+mn-ea"/>
                          <a:cs typeface="+mn-cs"/>
                          <a:hlinkClick r:id="rId4">
                            <a:extLst>
                              <a:ext uri="{A12FA001-AC4F-418D-AE19-62706E023703}">
                                <ahyp:hlinkClr xmlns:ahyp="http://schemas.microsoft.com/office/drawing/2018/hyperlinkcolor" val="tx"/>
                              </a:ext>
                            </a:extLst>
                          </a:hlinkClick>
                        </a:rPr>
                        <a:t>floema</a:t>
                      </a:r>
                      <a:r>
                        <a:rPr lang="es-ES" sz="1800" b="0" i="0" kern="1200" dirty="0">
                          <a:solidFill>
                            <a:schemeClr val="dk1"/>
                          </a:solidFill>
                          <a:effectLst/>
                          <a:latin typeface="+mn-lt"/>
                          <a:ea typeface="+mn-ea"/>
                          <a:cs typeface="+mn-cs"/>
                        </a:rPr>
                        <a:t> es </a:t>
                      </a:r>
                      <a:r>
                        <a:rPr lang="es-ES" sz="1800" b="0" i="0" u="none" strike="noStrike" kern="1200" dirty="0">
                          <a:solidFill>
                            <a:srgbClr val="FF0000"/>
                          </a:solidFill>
                          <a:effectLst/>
                          <a:latin typeface="+mn-lt"/>
                          <a:ea typeface="+mn-ea"/>
                          <a:cs typeface="+mn-cs"/>
                          <a:hlinkClick r:id="rId3">
                            <a:extLst>
                              <a:ext uri="{A12FA001-AC4F-418D-AE19-62706E023703}">
                                <ahyp:hlinkClr xmlns:ahyp="http://schemas.microsoft.com/office/drawing/2018/hyperlinkcolor" val="tx"/>
                              </a:ext>
                            </a:extLst>
                          </a:hlinkClick>
                        </a:rPr>
                        <a:t>tejido</a:t>
                      </a:r>
                      <a:r>
                        <a:rPr lang="es-ES" sz="1800" b="0" i="0" kern="1200" dirty="0">
                          <a:solidFill>
                            <a:schemeClr val="dk1"/>
                          </a:solidFill>
                          <a:effectLst/>
                          <a:latin typeface="+mn-lt"/>
                          <a:ea typeface="+mn-ea"/>
                          <a:cs typeface="+mn-cs"/>
                        </a:rPr>
                        <a:t> vivo, responsable de transportar alimentos y otros materiales orgánicos.</a:t>
                      </a:r>
                      <a:endParaRPr lang="es-EC" dirty="0"/>
                    </a:p>
                  </a:txBody>
                  <a:tcPr/>
                </a:tc>
                <a:extLst>
                  <a:ext uri="{0D108BD9-81ED-4DB2-BD59-A6C34878D82A}">
                    <a16:rowId xmlns:a16="http://schemas.microsoft.com/office/drawing/2014/main" val="3785999809"/>
                  </a:ext>
                </a:extLst>
              </a:tr>
              <a:tr h="595143">
                <a:tc>
                  <a:txBody>
                    <a:bodyPr/>
                    <a:lstStyle/>
                    <a:p>
                      <a:r>
                        <a:rPr lang="es-EC" dirty="0"/>
                        <a:t>CONTIENE</a:t>
                      </a:r>
                    </a:p>
                  </a:txBody>
                  <a:tcPr/>
                </a:tc>
                <a:tc>
                  <a:txBody>
                    <a:bodyPr/>
                    <a:lstStyle/>
                    <a:p>
                      <a:r>
                        <a:rPr lang="es-ES" sz="1800" b="0" kern="1200" dirty="0">
                          <a:solidFill>
                            <a:schemeClr val="dk1"/>
                          </a:solidFill>
                          <a:effectLst/>
                        </a:rPr>
                        <a:t>Células muertas (el </a:t>
                      </a:r>
                      <a:r>
                        <a:rPr lang="es-ES" sz="1800" b="0" u="none" strike="noStrike" kern="1200" dirty="0">
                          <a:solidFill>
                            <a:srgbClr val="FF0000"/>
                          </a:solidFill>
                          <a:effectLst/>
                          <a:hlinkClick r:id="rId5">
                            <a:extLst>
                              <a:ext uri="{A12FA001-AC4F-418D-AE19-62706E023703}">
                                <ahyp:hlinkClr xmlns:ahyp="http://schemas.microsoft.com/office/drawing/2018/hyperlinkcolor" val="tx"/>
                              </a:ext>
                            </a:extLst>
                          </a:hlinkClick>
                        </a:rPr>
                        <a:t>parénquima</a:t>
                      </a:r>
                      <a:r>
                        <a:rPr lang="es-ES" sz="1800" b="0" kern="1200" dirty="0">
                          <a:solidFill>
                            <a:schemeClr val="dk1"/>
                          </a:solidFill>
                          <a:effectLst/>
                        </a:rPr>
                        <a:t> son las únicas células vivas presentes en el </a:t>
                      </a:r>
                      <a:r>
                        <a:rPr lang="es-ES" sz="1800" b="0" u="none" strike="noStrike" kern="1200" dirty="0">
                          <a:solidFill>
                            <a:srgbClr val="FF0000"/>
                          </a:solidFill>
                          <a:effectLst/>
                          <a:hlinkClick r:id="rId2">
                            <a:extLst>
                              <a:ext uri="{A12FA001-AC4F-418D-AE19-62706E023703}">
                                <ahyp:hlinkClr xmlns:ahyp="http://schemas.microsoft.com/office/drawing/2018/hyperlinkcolor" val="tx"/>
                              </a:ext>
                            </a:extLst>
                          </a:hlinkClick>
                        </a:rPr>
                        <a:t>xilema</a:t>
                      </a:r>
                      <a:r>
                        <a:rPr lang="es-ES" sz="1800" b="0" kern="1200" dirty="0">
                          <a:solidFill>
                            <a:schemeClr val="dk1"/>
                          </a:solidFill>
                          <a:effectLst/>
                        </a:rPr>
                        <a:t>).</a:t>
                      </a:r>
                      <a:endParaRPr lang="es-EC" dirty="0"/>
                    </a:p>
                  </a:txBody>
                  <a:tcPr/>
                </a:tc>
                <a:tc>
                  <a:txBody>
                    <a:bodyPr/>
                    <a:lstStyle/>
                    <a:p>
                      <a:r>
                        <a:rPr lang="es-ES" sz="1800" b="0" i="0" kern="1200" dirty="0">
                          <a:solidFill>
                            <a:schemeClr val="dk1"/>
                          </a:solidFill>
                          <a:effectLst/>
                          <a:latin typeface="+mn-lt"/>
                          <a:ea typeface="+mn-ea"/>
                          <a:cs typeface="+mn-cs"/>
                        </a:rPr>
                        <a:t>Contiene principalmente células vivas (las fibras son las únicas células muertas del </a:t>
                      </a:r>
                      <a:r>
                        <a:rPr lang="es-ES" sz="1800" b="0" i="0" u="none" strike="noStrike" kern="1200" dirty="0">
                          <a:solidFill>
                            <a:srgbClr val="FF0000"/>
                          </a:solidFill>
                          <a:effectLst/>
                          <a:latin typeface="+mn-lt"/>
                          <a:ea typeface="+mn-ea"/>
                          <a:cs typeface="+mn-cs"/>
                          <a:hlinkClick r:id="rId4">
                            <a:extLst>
                              <a:ext uri="{A12FA001-AC4F-418D-AE19-62706E023703}">
                                <ahyp:hlinkClr xmlns:ahyp="http://schemas.microsoft.com/office/drawing/2018/hyperlinkcolor" val="tx"/>
                              </a:ext>
                            </a:extLst>
                          </a:hlinkClick>
                        </a:rPr>
                        <a:t>floema</a:t>
                      </a:r>
                      <a:r>
                        <a:rPr lang="es-ES" sz="1800" b="0" i="0" kern="1200" dirty="0">
                          <a:solidFill>
                            <a:schemeClr val="dk1"/>
                          </a:solidFill>
                          <a:effectLst/>
                          <a:latin typeface="+mn-lt"/>
                          <a:ea typeface="+mn-ea"/>
                          <a:cs typeface="+mn-cs"/>
                        </a:rPr>
                        <a:t>).</a:t>
                      </a:r>
                      <a:endParaRPr lang="es-EC" dirty="0"/>
                    </a:p>
                  </a:txBody>
                  <a:tcPr/>
                </a:tc>
                <a:extLst>
                  <a:ext uri="{0D108BD9-81ED-4DB2-BD59-A6C34878D82A}">
                    <a16:rowId xmlns:a16="http://schemas.microsoft.com/office/drawing/2014/main" val="2029823140"/>
                  </a:ext>
                </a:extLst>
              </a:tr>
              <a:tr h="595143">
                <a:tc>
                  <a:txBody>
                    <a:bodyPr/>
                    <a:lstStyle/>
                    <a:p>
                      <a:r>
                        <a:rPr lang="es-EC" dirty="0"/>
                        <a:t>COMPUESTO DE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kern="1200" dirty="0">
                          <a:solidFill>
                            <a:schemeClr val="dk1"/>
                          </a:solidFill>
                          <a:effectLst/>
                        </a:rPr>
                        <a:t>Vasos del</a:t>
                      </a:r>
                      <a:r>
                        <a:rPr lang="es-ES" sz="1800" b="0" kern="1200" dirty="0">
                          <a:solidFill>
                            <a:srgbClr val="FF0000"/>
                          </a:solidFill>
                          <a:effectLst/>
                        </a:rPr>
                        <a:t> </a:t>
                      </a:r>
                      <a:r>
                        <a:rPr lang="es-ES" sz="1800" b="0" u="none" strike="noStrike" kern="1200" dirty="0">
                          <a:solidFill>
                            <a:srgbClr val="FF0000"/>
                          </a:solidFill>
                          <a:effectLst/>
                          <a:hlinkClick r:id="rId2">
                            <a:extLst>
                              <a:ext uri="{A12FA001-AC4F-418D-AE19-62706E023703}">
                                <ahyp:hlinkClr xmlns:ahyp="http://schemas.microsoft.com/office/drawing/2018/hyperlinkcolor" val="tx"/>
                              </a:ext>
                            </a:extLst>
                          </a:hlinkClick>
                        </a:rPr>
                        <a:t>xilema</a:t>
                      </a:r>
                      <a:r>
                        <a:rPr lang="es-ES" sz="1800" b="0" kern="1200" dirty="0">
                          <a:solidFill>
                            <a:schemeClr val="dk1"/>
                          </a:solidFill>
                          <a:effectLst/>
                        </a:rPr>
                        <a:t>, fibra y traqueidas.</a:t>
                      </a:r>
                      <a:endParaRPr lang="es-EC" dirty="0"/>
                    </a:p>
                    <a:p>
                      <a:endParaRPr lang="es-EC" dirty="0"/>
                    </a:p>
                  </a:txBody>
                  <a:tcPr/>
                </a:tc>
                <a:tc>
                  <a:txBody>
                    <a:bodyPr/>
                    <a:lstStyle/>
                    <a:p>
                      <a:r>
                        <a:rPr lang="es-ES" sz="1800" b="0" i="0" kern="1200" dirty="0">
                          <a:solidFill>
                            <a:schemeClr val="dk1"/>
                          </a:solidFill>
                          <a:effectLst/>
                          <a:latin typeface="+mn-lt"/>
                          <a:ea typeface="+mn-ea"/>
                          <a:cs typeface="+mn-cs"/>
                        </a:rPr>
                        <a:t>Fibras de </a:t>
                      </a:r>
                      <a:r>
                        <a:rPr lang="es-ES" sz="1800" b="0" i="0" u="none" strike="noStrike" kern="1200" dirty="0">
                          <a:solidFill>
                            <a:srgbClr val="FF0000"/>
                          </a:solidFill>
                          <a:effectLst/>
                          <a:latin typeface="+mn-lt"/>
                          <a:ea typeface="+mn-ea"/>
                          <a:cs typeface="+mn-cs"/>
                          <a:hlinkClick r:id="rId4">
                            <a:extLst>
                              <a:ext uri="{A12FA001-AC4F-418D-AE19-62706E023703}">
                                <ahyp:hlinkClr xmlns:ahyp="http://schemas.microsoft.com/office/drawing/2018/hyperlinkcolor" val="tx"/>
                              </a:ext>
                            </a:extLst>
                          </a:hlinkClick>
                        </a:rPr>
                        <a:t>floema</a:t>
                      </a:r>
                      <a:r>
                        <a:rPr lang="es-ES" sz="1800" b="0" i="0" kern="1200" dirty="0">
                          <a:solidFill>
                            <a:schemeClr val="dk1"/>
                          </a:solidFill>
                          <a:effectLst/>
                          <a:latin typeface="+mn-lt"/>
                          <a:ea typeface="+mn-ea"/>
                          <a:cs typeface="+mn-cs"/>
                        </a:rPr>
                        <a:t>, tubos de tamiz, células de tamiz,</a:t>
                      </a:r>
                      <a:r>
                        <a:rPr lang="es-ES" sz="1800" b="0" i="0" kern="1200" dirty="0">
                          <a:solidFill>
                            <a:srgbClr val="FF0000"/>
                          </a:solidFill>
                          <a:effectLst/>
                          <a:latin typeface="+mn-lt"/>
                          <a:ea typeface="+mn-ea"/>
                          <a:cs typeface="+mn-cs"/>
                        </a:rPr>
                        <a:t> </a:t>
                      </a:r>
                      <a:r>
                        <a:rPr lang="es-ES" sz="1800" b="0" i="0" u="none" strike="noStrike" kern="1200" dirty="0">
                          <a:solidFill>
                            <a:srgbClr val="FF0000"/>
                          </a:solidFill>
                          <a:effectLst/>
                          <a:latin typeface="+mn-lt"/>
                          <a:ea typeface="+mn-ea"/>
                          <a:cs typeface="+mn-cs"/>
                          <a:hlinkClick r:id="rId5">
                            <a:extLst>
                              <a:ext uri="{A12FA001-AC4F-418D-AE19-62706E023703}">
                                <ahyp:hlinkClr xmlns:ahyp="http://schemas.microsoft.com/office/drawing/2018/hyperlinkcolor" val="tx"/>
                              </a:ext>
                            </a:extLst>
                          </a:hlinkClick>
                        </a:rPr>
                        <a:t>parénquima</a:t>
                      </a:r>
                      <a:r>
                        <a:rPr lang="es-ES" sz="1800" b="0" i="0" kern="1200" dirty="0">
                          <a:solidFill>
                            <a:srgbClr val="FF0000"/>
                          </a:solidFill>
                          <a:effectLst/>
                          <a:latin typeface="+mn-lt"/>
                          <a:ea typeface="+mn-ea"/>
                          <a:cs typeface="+mn-cs"/>
                        </a:rPr>
                        <a:t> </a:t>
                      </a:r>
                      <a:r>
                        <a:rPr lang="es-ES" sz="1800" b="0" i="0" kern="1200" dirty="0">
                          <a:solidFill>
                            <a:schemeClr val="dk1"/>
                          </a:solidFill>
                          <a:effectLst/>
                          <a:latin typeface="+mn-lt"/>
                          <a:ea typeface="+mn-ea"/>
                          <a:cs typeface="+mn-cs"/>
                        </a:rPr>
                        <a:t>del </a:t>
                      </a:r>
                      <a:r>
                        <a:rPr lang="es-ES" sz="1800" b="0" i="0" u="none" strike="noStrike" kern="1200" dirty="0">
                          <a:solidFill>
                            <a:srgbClr val="FF0000"/>
                          </a:solidFill>
                          <a:effectLst/>
                          <a:latin typeface="+mn-lt"/>
                          <a:ea typeface="+mn-ea"/>
                          <a:cs typeface="+mn-cs"/>
                          <a:hlinkClick r:id="rId4">
                            <a:extLst>
                              <a:ext uri="{A12FA001-AC4F-418D-AE19-62706E023703}">
                                <ahyp:hlinkClr xmlns:ahyp="http://schemas.microsoft.com/office/drawing/2018/hyperlinkcolor" val="tx"/>
                              </a:ext>
                            </a:extLst>
                          </a:hlinkClick>
                        </a:rPr>
                        <a:t>floema</a:t>
                      </a:r>
                      <a:r>
                        <a:rPr lang="es-ES" sz="1800" b="0" i="0" kern="1200" dirty="0">
                          <a:solidFill>
                            <a:schemeClr val="dk1"/>
                          </a:solidFill>
                          <a:effectLst/>
                          <a:latin typeface="+mn-lt"/>
                          <a:ea typeface="+mn-ea"/>
                          <a:cs typeface="+mn-cs"/>
                        </a:rPr>
                        <a:t> y células acompañantes.</a:t>
                      </a:r>
                      <a:endParaRPr lang="es-EC" dirty="0"/>
                    </a:p>
                  </a:txBody>
                  <a:tcPr/>
                </a:tc>
                <a:extLst>
                  <a:ext uri="{0D108BD9-81ED-4DB2-BD59-A6C34878D82A}">
                    <a16:rowId xmlns:a16="http://schemas.microsoft.com/office/drawing/2014/main" val="3096752506"/>
                  </a:ext>
                </a:extLst>
              </a:tr>
              <a:tr h="595143">
                <a:tc>
                  <a:txBody>
                    <a:bodyPr/>
                    <a:lstStyle/>
                    <a:p>
                      <a:r>
                        <a:rPr lang="es-EC" dirty="0"/>
                        <a:t>SE ENCUENTRA</a:t>
                      </a:r>
                    </a:p>
                  </a:txBody>
                  <a:tcPr/>
                </a:tc>
                <a:tc>
                  <a:txBody>
                    <a:bodyPr/>
                    <a:lstStyle/>
                    <a:p>
                      <a:r>
                        <a:rPr lang="es-ES" sz="1800" b="0" kern="1200" dirty="0">
                          <a:solidFill>
                            <a:schemeClr val="dk1"/>
                          </a:solidFill>
                          <a:effectLst/>
                        </a:rPr>
                        <a:t>El </a:t>
                      </a:r>
                      <a:r>
                        <a:rPr lang="es-ES" sz="1800" b="0" u="none" strike="noStrike" kern="1200" dirty="0">
                          <a:solidFill>
                            <a:srgbClr val="FF0000"/>
                          </a:solidFill>
                          <a:effectLst/>
                          <a:hlinkClick r:id="rId2">
                            <a:extLst>
                              <a:ext uri="{A12FA001-AC4F-418D-AE19-62706E023703}">
                                <ahyp:hlinkClr xmlns:ahyp="http://schemas.microsoft.com/office/drawing/2018/hyperlinkcolor" val="tx"/>
                              </a:ext>
                            </a:extLst>
                          </a:hlinkClick>
                        </a:rPr>
                        <a:t>xilema</a:t>
                      </a:r>
                      <a:r>
                        <a:rPr lang="es-ES" sz="1800" b="0" kern="1200" dirty="0">
                          <a:solidFill>
                            <a:schemeClr val="dk1"/>
                          </a:solidFill>
                          <a:effectLst/>
                        </a:rPr>
                        <a:t> se encuentra en el centro del haz vascular, en lo profundo de la </a:t>
                      </a:r>
                      <a:r>
                        <a:rPr lang="es-ES" sz="1800" b="0" u="none" strike="noStrike" kern="1200" dirty="0">
                          <a:solidFill>
                            <a:srgbClr val="FF0000"/>
                          </a:solidFill>
                          <a:effectLst/>
                          <a:hlinkClick r:id="rId6">
                            <a:extLst>
                              <a:ext uri="{A12FA001-AC4F-418D-AE19-62706E023703}">
                                <ahyp:hlinkClr xmlns:ahyp="http://schemas.microsoft.com/office/drawing/2018/hyperlinkcolor" val="tx"/>
                              </a:ext>
                            </a:extLst>
                          </a:hlinkClick>
                        </a:rPr>
                        <a:t>planta</a:t>
                      </a:r>
                      <a:r>
                        <a:rPr lang="es-ES" sz="1800" b="0" kern="1200" dirty="0">
                          <a:solidFill>
                            <a:schemeClr val="dk1"/>
                          </a:solidFill>
                          <a:effectLst/>
                        </a:rPr>
                        <a:t>.</a:t>
                      </a:r>
                      <a:endParaRPr lang="es-EC" dirty="0"/>
                    </a:p>
                  </a:txBody>
                  <a:tcPr/>
                </a:tc>
                <a:tc>
                  <a:txBody>
                    <a:bodyPr/>
                    <a:lstStyle/>
                    <a:p>
                      <a:r>
                        <a:rPr lang="es-ES" sz="1800" b="0" i="0" kern="1200" dirty="0">
                          <a:solidFill>
                            <a:schemeClr val="dk1"/>
                          </a:solidFill>
                          <a:effectLst/>
                          <a:latin typeface="+mn-lt"/>
                          <a:ea typeface="+mn-ea"/>
                          <a:cs typeface="+mn-cs"/>
                        </a:rPr>
                        <a:t>El </a:t>
                      </a:r>
                      <a:r>
                        <a:rPr lang="es-ES" sz="1800" b="0" i="0" u="none" strike="noStrike" kern="1200" dirty="0">
                          <a:solidFill>
                            <a:srgbClr val="FF0000"/>
                          </a:solidFill>
                          <a:effectLst/>
                          <a:latin typeface="+mn-lt"/>
                          <a:ea typeface="+mn-ea"/>
                          <a:cs typeface="+mn-cs"/>
                          <a:hlinkClick r:id="rId4">
                            <a:extLst>
                              <a:ext uri="{A12FA001-AC4F-418D-AE19-62706E023703}">
                                <ahyp:hlinkClr xmlns:ahyp="http://schemas.microsoft.com/office/drawing/2018/hyperlinkcolor" val="tx"/>
                              </a:ext>
                            </a:extLst>
                          </a:hlinkClick>
                        </a:rPr>
                        <a:t>floema</a:t>
                      </a:r>
                      <a:r>
                        <a:rPr lang="es-ES" sz="1800" b="0" i="0" kern="1200" dirty="0">
                          <a:solidFill>
                            <a:schemeClr val="dk1"/>
                          </a:solidFill>
                          <a:effectLst/>
                          <a:latin typeface="+mn-lt"/>
                          <a:ea typeface="+mn-ea"/>
                          <a:cs typeface="+mn-cs"/>
                        </a:rPr>
                        <a:t> se encuentra en el lado exterior del haz vascular.</a:t>
                      </a:r>
                      <a:endParaRPr lang="es-EC" dirty="0"/>
                    </a:p>
                  </a:txBody>
                  <a:tcPr/>
                </a:tc>
                <a:extLst>
                  <a:ext uri="{0D108BD9-81ED-4DB2-BD59-A6C34878D82A}">
                    <a16:rowId xmlns:a16="http://schemas.microsoft.com/office/drawing/2014/main" val="327928321"/>
                  </a:ext>
                </a:extLst>
              </a:tr>
              <a:tr h="595143">
                <a:tc>
                  <a:txBody>
                    <a:bodyPr/>
                    <a:lstStyle/>
                    <a:p>
                      <a:r>
                        <a:rPr lang="es-EC" dirty="0"/>
                        <a:t>TIPO DE MOBIMIENTO</a:t>
                      </a:r>
                    </a:p>
                  </a:txBody>
                  <a:tcPr/>
                </a:tc>
                <a:tc>
                  <a:txBody>
                    <a:bodyPr/>
                    <a:lstStyle/>
                    <a:p>
                      <a:r>
                        <a:rPr lang="es-EC" sz="1800" b="0" kern="1200" dirty="0">
                          <a:solidFill>
                            <a:schemeClr val="dk1"/>
                          </a:solidFill>
                          <a:effectLst/>
                        </a:rPr>
                        <a:t>Unidireccional.</a:t>
                      </a:r>
                      <a:endParaRPr lang="es-EC" dirty="0"/>
                    </a:p>
                  </a:txBody>
                  <a:tcPr>
                    <a:lnB w="12700" cmpd="sng">
                      <a:noFill/>
                    </a:lnB>
                  </a:tcPr>
                </a:tc>
                <a:tc>
                  <a:txBody>
                    <a:bodyPr/>
                    <a:lstStyle/>
                    <a:p>
                      <a:r>
                        <a:rPr lang="es-EC" sz="1800" b="0" i="0" kern="1200" dirty="0">
                          <a:solidFill>
                            <a:schemeClr val="dk1"/>
                          </a:solidFill>
                          <a:effectLst/>
                          <a:latin typeface="+mn-lt"/>
                          <a:ea typeface="+mn-ea"/>
                          <a:cs typeface="+mn-cs"/>
                        </a:rPr>
                        <a:t>Bidireccional.</a:t>
                      </a:r>
                      <a:endParaRPr lang="es-EC" dirty="0"/>
                    </a:p>
                  </a:txBody>
                  <a:tcPr/>
                </a:tc>
                <a:extLst>
                  <a:ext uri="{0D108BD9-81ED-4DB2-BD59-A6C34878D82A}">
                    <a16:rowId xmlns:a16="http://schemas.microsoft.com/office/drawing/2014/main" val="1896679641"/>
                  </a:ext>
                </a:extLst>
              </a:tr>
              <a:tr h="632129">
                <a:tc>
                  <a:txBody>
                    <a:bodyPr/>
                    <a:lstStyle/>
                    <a:p>
                      <a:r>
                        <a:rPr lang="es-EC" dirty="0"/>
                        <a:t>PAPEL</a:t>
                      </a:r>
                    </a:p>
                  </a:txBody>
                  <a:tcPr>
                    <a:lnR>
                      <a:noFill/>
                    </a:lnR>
                  </a:tcPr>
                </a:tc>
                <a:tc>
                  <a:txBody>
                    <a:bodyPr/>
                    <a:lstStyle/>
                    <a:p>
                      <a:r>
                        <a:rPr lang="es-ES" sz="1800" b="0" kern="1200" dirty="0">
                          <a:solidFill>
                            <a:schemeClr val="dk1"/>
                          </a:solidFill>
                          <a:effectLst/>
                        </a:rPr>
                        <a:t>El</a:t>
                      </a:r>
                      <a:r>
                        <a:rPr lang="es-ES" sz="1800" b="0" kern="1200" dirty="0">
                          <a:solidFill>
                            <a:srgbClr val="FF0000"/>
                          </a:solidFill>
                          <a:effectLst/>
                        </a:rPr>
                        <a:t> </a:t>
                      </a:r>
                      <a:r>
                        <a:rPr lang="es-ES" sz="1800" b="0" u="none" strike="noStrike" kern="1200" dirty="0">
                          <a:solidFill>
                            <a:srgbClr val="FF0000"/>
                          </a:solidFill>
                          <a:effectLst/>
                          <a:hlinkClick r:id="rId2">
                            <a:extLst>
                              <a:ext uri="{A12FA001-AC4F-418D-AE19-62706E023703}">
                                <ahyp:hlinkClr xmlns:ahyp="http://schemas.microsoft.com/office/drawing/2018/hyperlinkcolor" val="tx"/>
                              </a:ext>
                            </a:extLst>
                          </a:hlinkClick>
                        </a:rPr>
                        <a:t>xilema</a:t>
                      </a:r>
                      <a:r>
                        <a:rPr lang="es-ES" sz="1800" b="0" kern="1200" dirty="0">
                          <a:solidFill>
                            <a:srgbClr val="FF0000"/>
                          </a:solidFill>
                          <a:effectLst/>
                        </a:rPr>
                        <a:t> </a:t>
                      </a:r>
                      <a:r>
                        <a:rPr lang="es-ES" sz="1800" b="0" kern="1200" dirty="0">
                          <a:solidFill>
                            <a:schemeClr val="dk1"/>
                          </a:solidFill>
                          <a:effectLst/>
                        </a:rPr>
                        <a:t>transporta solo minerales y aguas desde las raíces.</a:t>
                      </a:r>
                      <a:endParaRPr lang="es-EC"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800" b="0" i="0" kern="1200" dirty="0">
                          <a:solidFill>
                            <a:schemeClr val="dk1"/>
                          </a:solidFill>
                          <a:effectLst/>
                          <a:latin typeface="+mn-lt"/>
                          <a:ea typeface="+mn-ea"/>
                          <a:cs typeface="+mn-cs"/>
                        </a:rPr>
                        <a:t>El </a:t>
                      </a:r>
                      <a:r>
                        <a:rPr lang="es-ES" sz="1800" b="0" i="0" u="none" strike="noStrike" kern="1200" dirty="0">
                          <a:solidFill>
                            <a:srgbClr val="FF0000"/>
                          </a:solidFill>
                          <a:effectLst/>
                          <a:latin typeface="+mn-lt"/>
                          <a:ea typeface="+mn-ea"/>
                          <a:cs typeface="+mn-cs"/>
                          <a:hlinkClick r:id="rId4">
                            <a:extLst>
                              <a:ext uri="{A12FA001-AC4F-418D-AE19-62706E023703}">
                                <ahyp:hlinkClr xmlns:ahyp="http://schemas.microsoft.com/office/drawing/2018/hyperlinkcolor" val="tx"/>
                              </a:ext>
                            </a:extLst>
                          </a:hlinkClick>
                        </a:rPr>
                        <a:t>floema</a:t>
                      </a:r>
                      <a:r>
                        <a:rPr lang="es-ES" sz="1800" b="0" i="0" kern="1200" dirty="0">
                          <a:solidFill>
                            <a:schemeClr val="dk1"/>
                          </a:solidFill>
                          <a:effectLst/>
                          <a:latin typeface="+mn-lt"/>
                          <a:ea typeface="+mn-ea"/>
                          <a:cs typeface="+mn-cs"/>
                        </a:rPr>
                        <a:t> transporta los materiales alimenticios que preparan las partes verdes de las plantas a otras partes de la</a:t>
                      </a:r>
                      <a:r>
                        <a:rPr lang="es-ES" sz="1800" b="0" i="0" kern="1200" dirty="0">
                          <a:solidFill>
                            <a:srgbClr val="FF0000"/>
                          </a:solidFill>
                          <a:effectLst/>
                          <a:latin typeface="+mn-lt"/>
                          <a:ea typeface="+mn-ea"/>
                          <a:cs typeface="+mn-cs"/>
                        </a:rPr>
                        <a:t> </a:t>
                      </a:r>
                      <a:r>
                        <a:rPr lang="es-ES" sz="1800" b="0" i="0" u="none" strike="noStrike" kern="1200" dirty="0">
                          <a:solidFill>
                            <a:srgbClr val="FF0000"/>
                          </a:solidFill>
                          <a:effectLst/>
                          <a:latin typeface="+mn-lt"/>
                          <a:ea typeface="+mn-ea"/>
                          <a:cs typeface="+mn-cs"/>
                          <a:hlinkClick r:id="rId6">
                            <a:extLst>
                              <a:ext uri="{A12FA001-AC4F-418D-AE19-62706E023703}">
                                <ahyp:hlinkClr xmlns:ahyp="http://schemas.microsoft.com/office/drawing/2018/hyperlinkcolor" val="tx"/>
                              </a:ext>
                            </a:extLst>
                          </a:hlinkClick>
                        </a:rPr>
                        <a:t>planta</a:t>
                      </a:r>
                      <a:r>
                        <a:rPr lang="es-ES" sz="1800" b="0" i="0" kern="1200" dirty="0">
                          <a:solidFill>
                            <a:schemeClr val="dk1"/>
                          </a:solidFill>
                          <a:effectLst/>
                          <a:latin typeface="+mn-lt"/>
                          <a:ea typeface="+mn-ea"/>
                          <a:cs typeface="+mn-cs"/>
                        </a:rPr>
                        <a:t>.</a:t>
                      </a:r>
                      <a:endParaRPr lang="es-EC" dirty="0"/>
                    </a:p>
                  </a:txBody>
                  <a:tcPr>
                    <a:lnL>
                      <a:noFill/>
                    </a:lnL>
                  </a:tcPr>
                </a:tc>
                <a:extLst>
                  <a:ext uri="{0D108BD9-81ED-4DB2-BD59-A6C34878D82A}">
                    <a16:rowId xmlns:a16="http://schemas.microsoft.com/office/drawing/2014/main" val="2507911921"/>
                  </a:ext>
                </a:extLst>
              </a:tr>
              <a:tr h="595143">
                <a:tc>
                  <a:txBody>
                    <a:bodyPr/>
                    <a:lstStyle/>
                    <a:p>
                      <a:r>
                        <a:rPr lang="es-EC" dirty="0"/>
                        <a:t>OTRAS CARACTERISTICAS</a:t>
                      </a:r>
                    </a:p>
                  </a:txBody>
                  <a:tcPr/>
                </a:tc>
                <a:tc>
                  <a:txBody>
                    <a:bodyPr/>
                    <a:lstStyle/>
                    <a:p>
                      <a:r>
                        <a:rPr lang="es-ES" sz="1800" b="0" i="0" kern="1200" dirty="0">
                          <a:solidFill>
                            <a:schemeClr val="dk1"/>
                          </a:solidFill>
                          <a:effectLst/>
                          <a:latin typeface="+mn-lt"/>
                          <a:ea typeface="+mn-ea"/>
                          <a:cs typeface="+mn-cs"/>
                        </a:rPr>
                        <a:t>El</a:t>
                      </a:r>
                      <a:r>
                        <a:rPr lang="es-ES" sz="1800" b="0" i="0" kern="1200" dirty="0">
                          <a:solidFill>
                            <a:srgbClr val="FF0000"/>
                          </a:solidFill>
                          <a:effectLst/>
                          <a:latin typeface="+mn-lt"/>
                          <a:ea typeface="+mn-ea"/>
                          <a:cs typeface="+mn-cs"/>
                        </a:rPr>
                        <a:t> </a:t>
                      </a:r>
                      <a:r>
                        <a:rPr lang="es-ES" sz="1800" b="0" i="0" u="none" strike="noStrike" kern="1200" dirty="0">
                          <a:solidFill>
                            <a:srgbClr val="FF0000"/>
                          </a:solidFill>
                          <a:effectLst/>
                          <a:latin typeface="+mn-lt"/>
                          <a:ea typeface="+mn-ea"/>
                          <a:cs typeface="+mn-cs"/>
                          <a:hlinkClick r:id="rId2">
                            <a:extLst>
                              <a:ext uri="{A12FA001-AC4F-418D-AE19-62706E023703}">
                                <ahyp:hlinkClr xmlns:ahyp="http://schemas.microsoft.com/office/drawing/2018/hyperlinkcolor" val="tx"/>
                              </a:ext>
                            </a:extLst>
                          </a:hlinkClick>
                        </a:rPr>
                        <a:t>xilema</a:t>
                      </a:r>
                      <a:r>
                        <a:rPr lang="es-ES" sz="1800" b="0" i="0" kern="1200" dirty="0">
                          <a:solidFill>
                            <a:srgbClr val="FF0000"/>
                          </a:solidFill>
                          <a:effectLst/>
                          <a:latin typeface="+mn-lt"/>
                          <a:ea typeface="+mn-ea"/>
                          <a:cs typeface="+mn-cs"/>
                        </a:rPr>
                        <a:t> </a:t>
                      </a:r>
                      <a:r>
                        <a:rPr lang="es-ES" sz="1800" b="0" i="0" kern="1200" dirty="0">
                          <a:solidFill>
                            <a:schemeClr val="dk1"/>
                          </a:solidFill>
                          <a:effectLst/>
                          <a:latin typeface="+mn-lt"/>
                          <a:ea typeface="+mn-ea"/>
                          <a:cs typeface="+mn-cs"/>
                        </a:rPr>
                        <a:t>está compuesto de</a:t>
                      </a:r>
                      <a:r>
                        <a:rPr lang="es-ES" sz="1800" b="0" i="0" kern="1200" dirty="0">
                          <a:solidFill>
                            <a:srgbClr val="FF0000"/>
                          </a:solidFill>
                          <a:effectLst/>
                          <a:latin typeface="+mn-lt"/>
                          <a:ea typeface="+mn-ea"/>
                          <a:cs typeface="+mn-cs"/>
                        </a:rPr>
                        <a:t> </a:t>
                      </a:r>
                      <a:r>
                        <a:rPr lang="es-ES" sz="1800" b="0" i="0" u="none" strike="noStrike" kern="1200" dirty="0">
                          <a:solidFill>
                            <a:srgbClr val="FF0000"/>
                          </a:solidFill>
                          <a:effectLst/>
                          <a:latin typeface="+mn-lt"/>
                          <a:ea typeface="+mn-ea"/>
                          <a:cs typeface="+mn-cs"/>
                          <a:hlinkClick r:id="rId3">
                            <a:extLst>
                              <a:ext uri="{A12FA001-AC4F-418D-AE19-62706E023703}">
                                <ahyp:hlinkClr xmlns:ahyp="http://schemas.microsoft.com/office/drawing/2018/hyperlinkcolor" val="tx"/>
                              </a:ext>
                            </a:extLst>
                          </a:hlinkClick>
                        </a:rPr>
                        <a:t>tejido</a:t>
                      </a:r>
                      <a:r>
                        <a:rPr lang="es-ES" sz="1800" b="0" i="0" kern="1200" dirty="0">
                          <a:solidFill>
                            <a:srgbClr val="FF0000"/>
                          </a:solidFill>
                          <a:effectLst/>
                          <a:latin typeface="+mn-lt"/>
                          <a:ea typeface="+mn-ea"/>
                          <a:cs typeface="+mn-cs"/>
                        </a:rPr>
                        <a:t> </a:t>
                      </a:r>
                      <a:r>
                        <a:rPr lang="es-ES" sz="1800" b="0" i="0" kern="1200" dirty="0">
                          <a:solidFill>
                            <a:schemeClr val="dk1"/>
                          </a:solidFill>
                          <a:effectLst/>
                          <a:latin typeface="+mn-lt"/>
                          <a:ea typeface="+mn-ea"/>
                          <a:cs typeface="+mn-cs"/>
                        </a:rPr>
                        <a:t>celular muerto.</a:t>
                      </a:r>
                      <a:endParaRPr lang="es-EC" dirty="0"/>
                    </a:p>
                  </a:txBody>
                  <a:tcPr>
                    <a:lnT w="12700" cmpd="sng">
                      <a:noFill/>
                    </a:lnT>
                  </a:tcPr>
                </a:tc>
                <a:tc>
                  <a:txBody>
                    <a:bodyPr/>
                    <a:lstStyle/>
                    <a:p>
                      <a:r>
                        <a:rPr lang="es-ES" sz="1800" b="0" i="0" kern="1200" dirty="0">
                          <a:solidFill>
                            <a:schemeClr val="dk1"/>
                          </a:solidFill>
                          <a:effectLst/>
                          <a:latin typeface="+mn-lt"/>
                          <a:ea typeface="+mn-ea"/>
                          <a:cs typeface="+mn-cs"/>
                        </a:rPr>
                        <a:t>El </a:t>
                      </a:r>
                      <a:r>
                        <a:rPr lang="es-ES" sz="1800" b="0" i="0" u="none" strike="noStrike" kern="1200" dirty="0">
                          <a:solidFill>
                            <a:srgbClr val="FF0000"/>
                          </a:solidFill>
                          <a:effectLst/>
                          <a:latin typeface="+mn-lt"/>
                          <a:ea typeface="+mn-ea"/>
                          <a:cs typeface="+mn-cs"/>
                          <a:hlinkClick r:id="rId4">
                            <a:extLst>
                              <a:ext uri="{A12FA001-AC4F-418D-AE19-62706E023703}">
                                <ahyp:hlinkClr xmlns:ahyp="http://schemas.microsoft.com/office/drawing/2018/hyperlinkcolor" val="tx"/>
                              </a:ext>
                            </a:extLst>
                          </a:hlinkClick>
                        </a:rPr>
                        <a:t>floema</a:t>
                      </a:r>
                      <a:r>
                        <a:rPr lang="es-ES" sz="1800" b="0" i="0" kern="1200" dirty="0">
                          <a:solidFill>
                            <a:schemeClr val="dk1"/>
                          </a:solidFill>
                          <a:effectLst/>
                          <a:latin typeface="+mn-lt"/>
                          <a:ea typeface="+mn-ea"/>
                          <a:cs typeface="+mn-cs"/>
                        </a:rPr>
                        <a:t> está compuesto de</a:t>
                      </a:r>
                      <a:r>
                        <a:rPr lang="es-ES" sz="1800" b="0" i="0" kern="1200" dirty="0">
                          <a:solidFill>
                            <a:srgbClr val="FF0000"/>
                          </a:solidFill>
                          <a:effectLst/>
                          <a:latin typeface="+mn-lt"/>
                          <a:ea typeface="+mn-ea"/>
                          <a:cs typeface="+mn-cs"/>
                        </a:rPr>
                        <a:t> </a:t>
                      </a:r>
                      <a:r>
                        <a:rPr lang="es-ES" sz="1800" b="0" i="0" u="none" strike="noStrike" kern="1200" dirty="0">
                          <a:solidFill>
                            <a:srgbClr val="FF0000"/>
                          </a:solidFill>
                          <a:effectLst/>
                          <a:latin typeface="+mn-lt"/>
                          <a:ea typeface="+mn-ea"/>
                          <a:cs typeface="+mn-cs"/>
                          <a:hlinkClick r:id="rId3">
                            <a:extLst>
                              <a:ext uri="{A12FA001-AC4F-418D-AE19-62706E023703}">
                                <ahyp:hlinkClr xmlns:ahyp="http://schemas.microsoft.com/office/drawing/2018/hyperlinkcolor" val="tx"/>
                              </a:ext>
                            </a:extLst>
                          </a:hlinkClick>
                        </a:rPr>
                        <a:t>tejido</a:t>
                      </a:r>
                      <a:r>
                        <a:rPr lang="es-ES" sz="1800" b="0" i="0" kern="1200" dirty="0">
                          <a:solidFill>
                            <a:srgbClr val="FF0000"/>
                          </a:solidFill>
                          <a:effectLst/>
                          <a:latin typeface="+mn-lt"/>
                          <a:ea typeface="+mn-ea"/>
                          <a:cs typeface="+mn-cs"/>
                        </a:rPr>
                        <a:t> </a:t>
                      </a:r>
                      <a:r>
                        <a:rPr lang="es-ES" sz="1800" b="0" i="0" kern="1200" dirty="0">
                          <a:solidFill>
                            <a:schemeClr val="dk1"/>
                          </a:solidFill>
                          <a:effectLst/>
                          <a:latin typeface="+mn-lt"/>
                          <a:ea typeface="+mn-ea"/>
                          <a:cs typeface="+mn-cs"/>
                        </a:rPr>
                        <a:t>vivo aunque sus células carecen de núcleo.</a:t>
                      </a:r>
                      <a:endParaRPr lang="es-EC" dirty="0"/>
                    </a:p>
                  </a:txBody>
                  <a:tcPr/>
                </a:tc>
                <a:extLst>
                  <a:ext uri="{0D108BD9-81ED-4DB2-BD59-A6C34878D82A}">
                    <a16:rowId xmlns:a16="http://schemas.microsoft.com/office/drawing/2014/main" val="1105746416"/>
                  </a:ext>
                </a:extLst>
              </a:tr>
              <a:tr h="595143">
                <a:tc>
                  <a:txBody>
                    <a:bodyPr/>
                    <a:lstStyle/>
                    <a:p>
                      <a:endParaRPr lang="es-EC"/>
                    </a:p>
                  </a:txBody>
                  <a:tcPr/>
                </a:tc>
                <a:tc>
                  <a:txBody>
                    <a:bodyPr/>
                    <a:lstStyle/>
                    <a:p>
                      <a:endParaRPr lang="es-EC" dirty="0"/>
                    </a:p>
                  </a:txBody>
                  <a:tcPr/>
                </a:tc>
                <a:tc>
                  <a:txBody>
                    <a:bodyPr/>
                    <a:lstStyle/>
                    <a:p>
                      <a:endParaRPr lang="es-EC"/>
                    </a:p>
                  </a:txBody>
                  <a:tcPr/>
                </a:tc>
                <a:extLst>
                  <a:ext uri="{0D108BD9-81ED-4DB2-BD59-A6C34878D82A}">
                    <a16:rowId xmlns:a16="http://schemas.microsoft.com/office/drawing/2014/main" val="4042546862"/>
                  </a:ext>
                </a:extLst>
              </a:tr>
              <a:tr h="595143">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3951641772"/>
                  </a:ext>
                </a:extLst>
              </a:tr>
              <a:tr h="595143">
                <a:tc>
                  <a:txBody>
                    <a:bodyPr/>
                    <a:lstStyle/>
                    <a:p>
                      <a:endParaRPr lang="es-EC"/>
                    </a:p>
                  </a:txBody>
                  <a:tcPr/>
                </a:tc>
                <a:tc>
                  <a:txBody>
                    <a:bodyPr/>
                    <a:lstStyle/>
                    <a:p>
                      <a:endParaRPr lang="es-EC"/>
                    </a:p>
                  </a:txBody>
                  <a:tcPr/>
                </a:tc>
                <a:tc>
                  <a:txBody>
                    <a:bodyPr/>
                    <a:lstStyle/>
                    <a:p>
                      <a:endParaRPr lang="es-EC" dirty="0"/>
                    </a:p>
                  </a:txBody>
                  <a:tcPr/>
                </a:tc>
                <a:extLst>
                  <a:ext uri="{0D108BD9-81ED-4DB2-BD59-A6C34878D82A}">
                    <a16:rowId xmlns:a16="http://schemas.microsoft.com/office/drawing/2014/main" val="2628270708"/>
                  </a:ext>
                </a:extLst>
              </a:tr>
            </a:tbl>
          </a:graphicData>
        </a:graphic>
      </p:graphicFrame>
    </p:spTree>
    <p:extLst>
      <p:ext uri="{BB962C8B-B14F-4D97-AF65-F5344CB8AC3E}">
        <p14:creationId xmlns:p14="http://schemas.microsoft.com/office/powerpoint/2010/main" val="196684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DC046-6DA8-4A67-A42E-AC4461D552E4}"/>
              </a:ext>
            </a:extLst>
          </p:cNvPr>
          <p:cNvSpPr>
            <a:spLocks noGrp="1"/>
          </p:cNvSpPr>
          <p:nvPr>
            <p:ph type="title"/>
          </p:nvPr>
        </p:nvSpPr>
        <p:spPr>
          <a:xfrm>
            <a:off x="1429648" y="766321"/>
            <a:ext cx="9905998" cy="1478570"/>
          </a:xfrm>
        </p:spPr>
        <p:txBody>
          <a:bodyPr/>
          <a:lstStyle/>
          <a:p>
            <a:endParaRPr lang="es-EC" dirty="0"/>
          </a:p>
        </p:txBody>
      </p:sp>
      <p:sp>
        <p:nvSpPr>
          <p:cNvPr id="3" name="Marcador de contenido 2">
            <a:extLst>
              <a:ext uri="{FF2B5EF4-FFF2-40B4-BE49-F238E27FC236}">
                <a16:creationId xmlns:a16="http://schemas.microsoft.com/office/drawing/2014/main" id="{C19D6487-C94F-4948-A45E-FC3A0F68C4FE}"/>
              </a:ext>
            </a:extLst>
          </p:cNvPr>
          <p:cNvSpPr>
            <a:spLocks noGrp="1"/>
          </p:cNvSpPr>
          <p:nvPr>
            <p:ph idx="1"/>
          </p:nvPr>
        </p:nvSpPr>
        <p:spPr/>
        <p:txBody>
          <a:bodyPr/>
          <a:lstStyle/>
          <a:p>
            <a:endParaRPr lang="es-EC" dirty="0"/>
          </a:p>
        </p:txBody>
      </p:sp>
      <p:sp>
        <p:nvSpPr>
          <p:cNvPr id="5" name="Rectángulo: esquinas redondeadas 4">
            <a:extLst>
              <a:ext uri="{FF2B5EF4-FFF2-40B4-BE49-F238E27FC236}">
                <a16:creationId xmlns:a16="http://schemas.microsoft.com/office/drawing/2014/main" id="{4B04AC6F-1688-49E4-A8FB-674ACF221262}"/>
              </a:ext>
            </a:extLst>
          </p:cNvPr>
          <p:cNvSpPr/>
          <p:nvPr/>
        </p:nvSpPr>
        <p:spPr>
          <a:xfrm>
            <a:off x="410817" y="217026"/>
            <a:ext cx="5817704" cy="9717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i="0" dirty="0">
                <a:solidFill>
                  <a:srgbClr val="007700"/>
                </a:solidFill>
                <a:effectLst/>
                <a:latin typeface="Arial" panose="020B0604020202020204" pitchFamily="34" charset="0"/>
              </a:rPr>
              <a:t>Clases de plantas según su tamaño</a:t>
            </a:r>
            <a:r>
              <a:rPr lang="es-ES" sz="1800" b="1" i="0" dirty="0">
                <a:solidFill>
                  <a:srgbClr val="007700"/>
                </a:solidFill>
                <a:effectLst/>
                <a:latin typeface="Arial" panose="020B0604020202020204" pitchFamily="34" charset="0"/>
              </a:rPr>
              <a:t>.</a:t>
            </a:r>
          </a:p>
        </p:txBody>
      </p:sp>
      <p:sp>
        <p:nvSpPr>
          <p:cNvPr id="6" name="Elipse 5">
            <a:extLst>
              <a:ext uri="{FF2B5EF4-FFF2-40B4-BE49-F238E27FC236}">
                <a16:creationId xmlns:a16="http://schemas.microsoft.com/office/drawing/2014/main" id="{221E5DC3-7FBA-46FA-9826-D108461C076A}"/>
              </a:ext>
            </a:extLst>
          </p:cNvPr>
          <p:cNvSpPr/>
          <p:nvPr/>
        </p:nvSpPr>
        <p:spPr>
          <a:xfrm>
            <a:off x="6639339" y="766321"/>
            <a:ext cx="2782957" cy="84489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800" b="1" i="0">
                <a:solidFill>
                  <a:srgbClr val="007700"/>
                </a:solidFill>
                <a:effectLst/>
                <a:latin typeface="Arial" panose="020B0604020202020204" pitchFamily="34" charset="0"/>
              </a:rPr>
              <a:t>Los árboles.</a:t>
            </a:r>
          </a:p>
        </p:txBody>
      </p:sp>
      <p:sp>
        <p:nvSpPr>
          <p:cNvPr id="10" name="Rectángulo: esquinas redondeadas 9">
            <a:extLst>
              <a:ext uri="{FF2B5EF4-FFF2-40B4-BE49-F238E27FC236}">
                <a16:creationId xmlns:a16="http://schemas.microsoft.com/office/drawing/2014/main" id="{FE997D8B-4877-4B0E-9B2B-E9FCC83FDE83}"/>
              </a:ext>
            </a:extLst>
          </p:cNvPr>
          <p:cNvSpPr/>
          <p:nvPr/>
        </p:nvSpPr>
        <p:spPr>
          <a:xfrm>
            <a:off x="622851" y="1704526"/>
            <a:ext cx="11211339" cy="515347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rgbClr val="000000"/>
                </a:solidFill>
                <a:effectLst/>
                <a:latin typeface="Arial" panose="020B0604020202020204" pitchFamily="34" charset="0"/>
              </a:rPr>
              <a:t>Los árboles son las plantas más grandes que existen.</a:t>
            </a:r>
          </a:p>
          <a:p>
            <a:pPr algn="ctr"/>
            <a:endParaRPr lang="es-ES" b="0" i="0" dirty="0">
              <a:solidFill>
                <a:srgbClr val="000000"/>
              </a:solidFill>
              <a:effectLst/>
              <a:latin typeface="Arial" panose="020B0604020202020204" pitchFamily="34" charset="0"/>
            </a:endParaRPr>
          </a:p>
          <a:p>
            <a:pPr algn="ctr"/>
            <a:r>
              <a:rPr lang="es-ES" b="0" i="0" dirty="0">
                <a:solidFill>
                  <a:srgbClr val="000000"/>
                </a:solidFill>
                <a:effectLst/>
                <a:latin typeface="Arial" panose="020B0604020202020204" pitchFamily="34" charset="0"/>
              </a:rPr>
              <a:t>Los hay de muy distintas formas y tamaños, desde pequeños árboles frutales hasta las secuoyas, que son los árboles más grandes, pues alguna de ellas mide </a:t>
            </a:r>
            <a:r>
              <a:rPr lang="es-ES" dirty="0">
                <a:solidFill>
                  <a:srgbClr val="000000"/>
                </a:solidFill>
                <a:latin typeface="Arial" panose="020B0604020202020204" pitchFamily="34" charset="0"/>
              </a:rPr>
              <a:t>115</a:t>
            </a:r>
            <a:r>
              <a:rPr lang="es-ES" b="0" i="0" dirty="0">
                <a:solidFill>
                  <a:srgbClr val="000000"/>
                </a:solidFill>
                <a:effectLst/>
                <a:latin typeface="Arial" panose="020B0604020202020204" pitchFamily="34" charset="0"/>
              </a:rPr>
              <a:t> metros de altura y tienen más de 3500 años.</a:t>
            </a:r>
          </a:p>
          <a:p>
            <a:pPr algn="ctr"/>
            <a:r>
              <a:rPr lang="es-ES" b="0" i="0" dirty="0">
                <a:solidFill>
                  <a:srgbClr val="000000"/>
                </a:solidFill>
                <a:effectLst/>
                <a:latin typeface="Arial" panose="020B0604020202020204" pitchFamily="34" charset="0"/>
              </a:rPr>
              <a:t>Los árboles también se diferencian de los demás vegetales porque tienen un sólo tallo, llamado tronco, que es duro y</a:t>
            </a:r>
            <a:r>
              <a:rPr lang="es-ES" b="0" i="0" dirty="0">
                <a:solidFill>
                  <a:srgbClr val="FF0000"/>
                </a:solidFill>
                <a:effectLst/>
                <a:latin typeface="Arial" panose="020B0604020202020204" pitchFamily="34" charset="0"/>
              </a:rPr>
              <a:t> </a:t>
            </a:r>
            <a:r>
              <a:rPr lang="es-ES" b="1" i="0" dirty="0">
                <a:solidFill>
                  <a:srgbClr val="FF0000"/>
                </a:solidFill>
                <a:effectLst/>
                <a:latin typeface="Arial" panose="020B0604020202020204" pitchFamily="34" charset="0"/>
              </a:rPr>
              <a:t> </a:t>
            </a:r>
            <a:r>
              <a:rPr lang="es-ES" b="1" i="0" u="none" strike="noStrike" dirty="0">
                <a:solidFill>
                  <a:srgbClr val="FF00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leñoso</a:t>
            </a:r>
            <a:r>
              <a:rPr lang="es-ES" b="1" i="0" dirty="0">
                <a:solidFill>
                  <a:srgbClr val="FF0000"/>
                </a:solidFill>
                <a:effectLst/>
                <a:latin typeface="Arial" panose="020B0604020202020204" pitchFamily="34" charset="0"/>
              </a:rPr>
              <a:t>.</a:t>
            </a:r>
          </a:p>
          <a:p>
            <a:pPr algn="ctr"/>
            <a:endParaRPr lang="es-ES" b="1" i="0" dirty="0">
              <a:solidFill>
                <a:srgbClr val="FF0000"/>
              </a:solidFill>
              <a:effectLst/>
              <a:latin typeface="Arial" panose="020B0604020202020204" pitchFamily="34" charset="0"/>
            </a:endParaRPr>
          </a:p>
          <a:p>
            <a:pPr algn="ctr"/>
            <a:r>
              <a:rPr lang="es-ES" b="0" i="0" dirty="0">
                <a:solidFill>
                  <a:srgbClr val="000000"/>
                </a:solidFill>
                <a:effectLst/>
                <a:latin typeface="Arial" panose="020B0604020202020204" pitchFamily="34" charset="0"/>
              </a:rPr>
              <a:t>Un gran número de especies de árboles pierden las hojas con la llegada del frío invernal. Lo hacen para defenderse del frío y que no se les congelen las hojas con las heladas. Con la primavera, le brotarán nuevas hojas por todas sus ramas. Les llamamos </a:t>
            </a:r>
            <a:r>
              <a:rPr lang="es-ES" b="1" i="0" dirty="0">
                <a:solidFill>
                  <a:srgbClr val="000000"/>
                </a:solidFill>
                <a:effectLst/>
                <a:latin typeface="Arial" panose="020B0604020202020204" pitchFamily="34" charset="0"/>
              </a:rPr>
              <a:t>árboles de hoja caduca</a:t>
            </a:r>
            <a:r>
              <a:rPr lang="es-ES" b="0" i="0" dirty="0">
                <a:solidFill>
                  <a:srgbClr val="000000"/>
                </a:solidFill>
                <a:effectLst/>
                <a:latin typeface="Arial" panose="020B0604020202020204" pitchFamily="34" charset="0"/>
              </a:rPr>
              <a:t>. Por nombrar algunos ejemplos, tienen la hoja caduca el almendro, el olmo y el abedul.</a:t>
            </a:r>
          </a:p>
          <a:p>
            <a:pPr algn="ctr"/>
            <a:endParaRPr lang="es-ES" b="0" i="0" dirty="0">
              <a:solidFill>
                <a:srgbClr val="000000"/>
              </a:solidFill>
              <a:effectLst/>
              <a:latin typeface="Arial" panose="020B0604020202020204" pitchFamily="34" charset="0"/>
            </a:endParaRPr>
          </a:p>
          <a:p>
            <a:pPr algn="ctr"/>
            <a:r>
              <a:rPr lang="es-ES" b="0" i="0" dirty="0">
                <a:solidFill>
                  <a:srgbClr val="000000"/>
                </a:solidFill>
                <a:effectLst/>
                <a:latin typeface="Arial" panose="020B0604020202020204" pitchFamily="34" charset="0"/>
              </a:rPr>
              <a:t>Otras especies de árboles no pierden las hojas durante el invierno, sino que las van renovando durante todo el año. Les llamamos </a:t>
            </a:r>
            <a:r>
              <a:rPr lang="es-ES" b="1" i="0" dirty="0">
                <a:solidFill>
                  <a:srgbClr val="000000"/>
                </a:solidFill>
                <a:effectLst/>
                <a:latin typeface="Arial" panose="020B0604020202020204" pitchFamily="34" charset="0"/>
              </a:rPr>
              <a:t>árboles de hoja perenne</a:t>
            </a:r>
            <a:r>
              <a:rPr lang="es-ES" b="0" i="0" dirty="0">
                <a:solidFill>
                  <a:srgbClr val="000000"/>
                </a:solidFill>
                <a:effectLst/>
                <a:latin typeface="Arial" panose="020B0604020202020204" pitchFamily="34" charset="0"/>
              </a:rPr>
              <a:t>. Es el caso del pino, el abeto, la encina o el olivo.</a:t>
            </a:r>
            <a:endParaRPr lang="es-EC" dirty="0"/>
          </a:p>
        </p:txBody>
      </p:sp>
      <p:pic>
        <p:nvPicPr>
          <p:cNvPr id="1028" name="Picture 4" descr="Tienes fotografías de árboles? Entonces regístrate a este concurso y gana  hasta 60 mil pesos">
            <a:extLst>
              <a:ext uri="{FF2B5EF4-FFF2-40B4-BE49-F238E27FC236}">
                <a16:creationId xmlns:a16="http://schemas.microsoft.com/office/drawing/2014/main" id="{69FBC740-1664-4286-AA9E-A95624696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715" y="320675"/>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4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98F08-C31D-4009-9631-903DE453F8D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B3AF0B9-6415-4558-85BE-98608A352A44}"/>
              </a:ext>
            </a:extLst>
          </p:cNvPr>
          <p:cNvSpPr>
            <a:spLocks noGrp="1"/>
          </p:cNvSpPr>
          <p:nvPr>
            <p:ph idx="1"/>
          </p:nvPr>
        </p:nvSpPr>
        <p:spPr/>
        <p:txBody>
          <a:bodyPr/>
          <a:lstStyle/>
          <a:p>
            <a:endParaRPr lang="es-EC"/>
          </a:p>
        </p:txBody>
      </p:sp>
      <p:sp>
        <p:nvSpPr>
          <p:cNvPr id="5" name="Elipse 4">
            <a:extLst>
              <a:ext uri="{FF2B5EF4-FFF2-40B4-BE49-F238E27FC236}">
                <a16:creationId xmlns:a16="http://schemas.microsoft.com/office/drawing/2014/main" id="{95549FBB-6405-4CE3-87D6-CD260584426D}"/>
              </a:ext>
            </a:extLst>
          </p:cNvPr>
          <p:cNvSpPr/>
          <p:nvPr/>
        </p:nvSpPr>
        <p:spPr>
          <a:xfrm>
            <a:off x="1378226" y="652669"/>
            <a:ext cx="3657600" cy="8282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800" b="1" i="0">
                <a:solidFill>
                  <a:srgbClr val="007700"/>
                </a:solidFill>
                <a:effectLst/>
                <a:latin typeface="Arial" panose="020B0604020202020204" pitchFamily="34" charset="0"/>
              </a:rPr>
              <a:t> Los arbustos.</a:t>
            </a:r>
          </a:p>
        </p:txBody>
      </p:sp>
      <p:sp>
        <p:nvSpPr>
          <p:cNvPr id="6" name="Rectángulo: esquinas redondeadas 5">
            <a:extLst>
              <a:ext uri="{FF2B5EF4-FFF2-40B4-BE49-F238E27FC236}">
                <a16:creationId xmlns:a16="http://schemas.microsoft.com/office/drawing/2014/main" id="{E12DB6C6-FE7E-4BD3-ACE2-768353AFFD44}"/>
              </a:ext>
            </a:extLst>
          </p:cNvPr>
          <p:cNvSpPr/>
          <p:nvPr/>
        </p:nvSpPr>
        <p:spPr>
          <a:xfrm>
            <a:off x="1141412" y="2097088"/>
            <a:ext cx="9660834" cy="354171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rgbClr val="000000"/>
                </a:solidFill>
                <a:effectLst/>
                <a:latin typeface="Arial" panose="020B0604020202020204" pitchFamily="34" charset="0"/>
              </a:rPr>
              <a:t>Son vegetales más pequeños que los árboles, pero más grandes que las hierbas.</a:t>
            </a:r>
          </a:p>
          <a:p>
            <a:pPr algn="ctr"/>
            <a:endParaRPr lang="es-ES" dirty="0">
              <a:solidFill>
                <a:srgbClr val="000000"/>
              </a:solidFill>
              <a:latin typeface="Arial" panose="020B0604020202020204" pitchFamily="34" charset="0"/>
            </a:endParaRPr>
          </a:p>
          <a:p>
            <a:pPr algn="ctr"/>
            <a:r>
              <a:rPr lang="es-ES" b="0" i="0" dirty="0">
                <a:solidFill>
                  <a:srgbClr val="000000"/>
                </a:solidFill>
                <a:effectLst/>
                <a:latin typeface="Arial" panose="020B0604020202020204" pitchFamily="34" charset="0"/>
              </a:rPr>
              <a:t>Tienen varios tallos que en algunos arbustos son leñosos.</a:t>
            </a:r>
          </a:p>
          <a:p>
            <a:pPr algn="ctr"/>
            <a:endParaRPr lang="es-ES" dirty="0">
              <a:solidFill>
                <a:srgbClr val="000000"/>
              </a:solidFill>
              <a:latin typeface="Arial" panose="020B0604020202020204" pitchFamily="34" charset="0"/>
            </a:endParaRPr>
          </a:p>
          <a:p>
            <a:pPr algn="ctr"/>
            <a:r>
              <a:rPr lang="es-ES" b="0" i="0" dirty="0">
                <a:solidFill>
                  <a:srgbClr val="000000"/>
                </a:solidFill>
                <a:effectLst/>
                <a:latin typeface="Arial" panose="020B0604020202020204" pitchFamily="34" charset="0"/>
              </a:rPr>
              <a:t> Al igual que los árboles, algunos pierden las hojas en invierno. También los hay adaptados a distintos tipos de climas. </a:t>
            </a:r>
          </a:p>
          <a:p>
            <a:pPr algn="ctr"/>
            <a:endParaRPr lang="es-ES" dirty="0">
              <a:solidFill>
                <a:srgbClr val="000000"/>
              </a:solidFill>
              <a:latin typeface="Arial" panose="020B0604020202020204" pitchFamily="34" charset="0"/>
            </a:endParaRPr>
          </a:p>
          <a:p>
            <a:pPr algn="ctr"/>
            <a:r>
              <a:rPr lang="es-ES" b="0" i="0" dirty="0">
                <a:solidFill>
                  <a:srgbClr val="000000"/>
                </a:solidFill>
                <a:effectLst/>
                <a:latin typeface="Arial" panose="020B0604020202020204" pitchFamily="34" charset="0"/>
              </a:rPr>
              <a:t>Unos pueden resistir las heladas del invierno; otros soportan grandes periodos de sequía; otros están adaptados a vivir en zonas muy calurosas; etc.</a:t>
            </a:r>
          </a:p>
          <a:p>
            <a:pPr algn="ctr"/>
            <a:endParaRPr lang="es-ES" b="0" i="0" dirty="0">
              <a:solidFill>
                <a:srgbClr val="000000"/>
              </a:solidFill>
              <a:effectLst/>
              <a:latin typeface="Arial" panose="020B0604020202020204" pitchFamily="34" charset="0"/>
            </a:endParaRPr>
          </a:p>
          <a:p>
            <a:pPr algn="ctr"/>
            <a:r>
              <a:rPr lang="es-ES" b="0" i="0" dirty="0">
                <a:solidFill>
                  <a:srgbClr val="000000"/>
                </a:solidFill>
                <a:effectLst/>
                <a:latin typeface="Arial" panose="020B0604020202020204" pitchFamily="34" charset="0"/>
              </a:rPr>
              <a:t>Hay numerosas especies de arbustos; Algunos de ellos son los rosales, la chilca, los lecheros.</a:t>
            </a:r>
            <a:endParaRPr lang="es-EC" dirty="0"/>
          </a:p>
        </p:txBody>
      </p:sp>
      <p:pic>
        <p:nvPicPr>
          <p:cNvPr id="2050" name="Picture 2" descr="Arbustos, características generales | Agroempresario.com">
            <a:extLst>
              <a:ext uri="{FF2B5EF4-FFF2-40B4-BE49-F238E27FC236}">
                <a16:creationId xmlns:a16="http://schemas.microsoft.com/office/drawing/2014/main" id="{7E98565B-35CB-4946-9B59-D30585E4E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300" y="192090"/>
            <a:ext cx="3119209"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75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D0D06-A98C-42FB-8476-762A0BF8A88F}"/>
              </a:ext>
            </a:extLst>
          </p:cNvPr>
          <p:cNvSpPr>
            <a:spLocks noGrp="1"/>
          </p:cNvSpPr>
          <p:nvPr>
            <p:ph type="title"/>
          </p:nvPr>
        </p:nvSpPr>
        <p:spPr>
          <a:xfrm>
            <a:off x="1141413" y="618518"/>
            <a:ext cx="9905998" cy="256125"/>
          </a:xfrm>
        </p:spPr>
        <p:txBody>
          <a:bodyPr>
            <a:normAutofit fontScale="90000"/>
          </a:bodyPr>
          <a:lstStyle/>
          <a:p>
            <a:endParaRPr lang="es-EC" dirty="0"/>
          </a:p>
        </p:txBody>
      </p:sp>
      <p:sp>
        <p:nvSpPr>
          <p:cNvPr id="4" name="Rectángulo: esquinas redondeadas 3">
            <a:extLst>
              <a:ext uri="{FF2B5EF4-FFF2-40B4-BE49-F238E27FC236}">
                <a16:creationId xmlns:a16="http://schemas.microsoft.com/office/drawing/2014/main" id="{5A49D3DD-46C7-4E1E-B323-2C81FEF03142}"/>
              </a:ext>
            </a:extLst>
          </p:cNvPr>
          <p:cNvSpPr/>
          <p:nvPr/>
        </p:nvSpPr>
        <p:spPr>
          <a:xfrm>
            <a:off x="1141413" y="2319095"/>
            <a:ext cx="10228953" cy="3339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rgbClr val="000000"/>
                </a:solidFill>
                <a:effectLst/>
                <a:latin typeface="Arial" panose="020B0604020202020204" pitchFamily="34" charset="0"/>
              </a:rPr>
              <a:t>Las hierbas son pequeñas plantas que sobresalen del suelo unos pocos centímetros. </a:t>
            </a:r>
          </a:p>
          <a:p>
            <a:pPr algn="ctr"/>
            <a:endParaRPr lang="es-ES" dirty="0">
              <a:solidFill>
                <a:srgbClr val="000000"/>
              </a:solidFill>
              <a:latin typeface="Arial" panose="020B0604020202020204" pitchFamily="34" charset="0"/>
            </a:endParaRPr>
          </a:p>
          <a:p>
            <a:pPr algn="ctr"/>
            <a:r>
              <a:rPr lang="es-ES" b="0" i="0" dirty="0">
                <a:solidFill>
                  <a:srgbClr val="000000"/>
                </a:solidFill>
                <a:effectLst/>
                <a:latin typeface="Arial" panose="020B0604020202020204" pitchFamily="34" charset="0"/>
              </a:rPr>
              <a:t>La mayor parte de ellas tienen una vida corta, de uno o dos años.</a:t>
            </a:r>
          </a:p>
          <a:p>
            <a:pPr algn="ctr"/>
            <a:endParaRPr lang="es-ES" b="0" i="0" dirty="0">
              <a:solidFill>
                <a:srgbClr val="000000"/>
              </a:solidFill>
              <a:effectLst/>
              <a:latin typeface="Arial" panose="020B0604020202020204" pitchFamily="34" charset="0"/>
            </a:endParaRPr>
          </a:p>
          <a:p>
            <a:pPr algn="ctr"/>
            <a:r>
              <a:rPr lang="es-ES" b="0" i="0" dirty="0">
                <a:solidFill>
                  <a:srgbClr val="000000"/>
                </a:solidFill>
                <a:effectLst/>
                <a:latin typeface="Arial" panose="020B0604020202020204" pitchFamily="34" charset="0"/>
              </a:rPr>
              <a:t> La mayor parte del suelo del planeta está cubierto de plantas herbáceas silvestres.</a:t>
            </a:r>
          </a:p>
          <a:p>
            <a:pPr algn="ctr"/>
            <a:endParaRPr lang="es-ES" dirty="0">
              <a:solidFill>
                <a:srgbClr val="000000"/>
              </a:solidFill>
              <a:latin typeface="Arial" panose="020B0604020202020204" pitchFamily="34" charset="0"/>
            </a:endParaRPr>
          </a:p>
          <a:p>
            <a:pPr algn="ctr"/>
            <a:r>
              <a:rPr lang="es-ES" b="0" i="0" dirty="0">
                <a:solidFill>
                  <a:srgbClr val="000000"/>
                </a:solidFill>
                <a:effectLst/>
                <a:latin typeface="Arial" panose="020B0604020202020204" pitchFamily="34" charset="0"/>
              </a:rPr>
              <a:t> Otras son cultivadas para proporcionar alimento a seres humanos o animales y algunas también se cuidan como plantas de adorno por su belleza.</a:t>
            </a:r>
          </a:p>
          <a:p>
            <a:pPr algn="ctr"/>
            <a:endParaRPr lang="es-ES" b="0" i="0" dirty="0">
              <a:solidFill>
                <a:srgbClr val="000000"/>
              </a:solidFill>
              <a:effectLst/>
              <a:latin typeface="Arial" panose="020B0604020202020204" pitchFamily="34" charset="0"/>
            </a:endParaRPr>
          </a:p>
          <a:p>
            <a:pPr algn="ctr"/>
            <a:r>
              <a:rPr lang="es-ES" b="0" i="0" dirty="0">
                <a:solidFill>
                  <a:srgbClr val="000000"/>
                </a:solidFill>
                <a:effectLst/>
                <a:latin typeface="Arial" panose="020B0604020202020204" pitchFamily="34" charset="0"/>
              </a:rPr>
              <a:t>Son plantas herbáceas el trigo, la amapola o el perejil</a:t>
            </a:r>
            <a:endParaRPr lang="es-ES" dirty="0">
              <a:solidFill>
                <a:srgbClr val="000000"/>
              </a:solidFill>
              <a:latin typeface="Arial" panose="020B0604020202020204" pitchFamily="34" charset="0"/>
            </a:endParaRPr>
          </a:p>
        </p:txBody>
      </p:sp>
      <p:graphicFrame>
        <p:nvGraphicFramePr>
          <p:cNvPr id="11" name="Marcador de contenido 10">
            <a:extLst>
              <a:ext uri="{FF2B5EF4-FFF2-40B4-BE49-F238E27FC236}">
                <a16:creationId xmlns:a16="http://schemas.microsoft.com/office/drawing/2014/main" id="{2F0764E5-4E5A-4C22-895E-19B3D7E197F7}"/>
              </a:ext>
            </a:extLst>
          </p:cNvPr>
          <p:cNvGraphicFramePr>
            <a:graphicFrameLocks noGrp="1"/>
          </p:cNvGraphicFramePr>
          <p:nvPr>
            <p:ph idx="1"/>
          </p:nvPr>
        </p:nvGraphicFramePr>
        <p:xfrm>
          <a:off x="5417431" y="5526088"/>
          <a:ext cx="1353964" cy="265111"/>
        </p:xfrm>
        <a:graphic>
          <a:graphicData uri="http://schemas.openxmlformats.org/drawingml/2006/table">
            <a:tbl>
              <a:tblPr/>
              <a:tblGrid>
                <a:gridCol w="1353964">
                  <a:extLst>
                    <a:ext uri="{9D8B030D-6E8A-4147-A177-3AD203B41FA5}">
                      <a16:colId xmlns:a16="http://schemas.microsoft.com/office/drawing/2014/main" val="1818861816"/>
                    </a:ext>
                  </a:extLst>
                </a:gridCol>
              </a:tblGrid>
              <a:tr h="50497">
                <a:tc>
                  <a:txBody>
                    <a:bodyPr/>
                    <a:lstStyle/>
                    <a:p>
                      <a:pPr algn="just"/>
                      <a:r>
                        <a:rPr lang="es-ES" sz="200">
                          <a:effectLst/>
                        </a:rPr>
                        <a:t>Son vegetales más pequeños que los árboles, pero más grandes que las hierbas.</a:t>
                      </a:r>
                    </a:p>
                  </a:txBody>
                  <a:tcPr marL="12624" marR="12624" marT="6312" marB="6312" anchor="ctr">
                    <a:lnL>
                      <a:noFill/>
                    </a:lnL>
                    <a:lnR>
                      <a:noFill/>
                    </a:lnR>
                    <a:lnT>
                      <a:noFill/>
                    </a:lnT>
                    <a:lnB>
                      <a:noFill/>
                    </a:lnB>
                    <a:solidFill>
                      <a:srgbClr val="FFFEF4"/>
                    </a:solidFill>
                  </a:tcPr>
                </a:tc>
                <a:extLst>
                  <a:ext uri="{0D108BD9-81ED-4DB2-BD59-A6C34878D82A}">
                    <a16:rowId xmlns:a16="http://schemas.microsoft.com/office/drawing/2014/main" val="4132183771"/>
                  </a:ext>
                </a:extLst>
              </a:tr>
              <a:tr h="164117">
                <a:tc>
                  <a:txBody>
                    <a:bodyPr/>
                    <a:lstStyle/>
                    <a:p>
                      <a:pPr algn="just"/>
                      <a:r>
                        <a:rPr lang="es-ES" sz="200">
                          <a:effectLst/>
                        </a:rPr>
                        <a:t>Tienen varios tallos que en algunos arbustos son leñosos. Al igual que los árboles, algunos pierden las hojas en invierno. También los hay adaptados a distintos tipos de climas. Unos pueden resistir las heladas del invierno; otros soportan grandes periodos de sequía; otros están adaptados a vivir en zonas muy calurosas; etc.</a:t>
                      </a:r>
                    </a:p>
                  </a:txBody>
                  <a:tcPr marL="12624" marR="12624" marT="6312" marB="6312" anchor="ctr">
                    <a:lnL>
                      <a:noFill/>
                    </a:lnL>
                    <a:lnR>
                      <a:noFill/>
                    </a:lnR>
                    <a:lnT>
                      <a:noFill/>
                    </a:lnT>
                    <a:lnB>
                      <a:noFill/>
                    </a:lnB>
                    <a:solidFill>
                      <a:srgbClr val="FFFEF4"/>
                    </a:solidFill>
                  </a:tcPr>
                </a:tc>
                <a:extLst>
                  <a:ext uri="{0D108BD9-81ED-4DB2-BD59-A6C34878D82A}">
                    <a16:rowId xmlns:a16="http://schemas.microsoft.com/office/drawing/2014/main" val="1751937044"/>
                  </a:ext>
                </a:extLst>
              </a:tr>
              <a:tr h="50497">
                <a:tc>
                  <a:txBody>
                    <a:bodyPr/>
                    <a:lstStyle/>
                    <a:p>
                      <a:pPr algn="just"/>
                      <a:r>
                        <a:rPr lang="es-ES" sz="200" dirty="0">
                          <a:effectLst/>
                        </a:rPr>
                        <a:t>Hay numerosas especies de arbustos; Algunos de ellos son los rosales, la jara y la aulaga.</a:t>
                      </a:r>
                    </a:p>
                  </a:txBody>
                  <a:tcPr marL="12624" marR="12624" marT="6312" marB="6312" anchor="ctr">
                    <a:lnL>
                      <a:noFill/>
                    </a:lnL>
                    <a:lnR>
                      <a:noFill/>
                    </a:lnR>
                    <a:lnT>
                      <a:noFill/>
                    </a:lnT>
                    <a:lnB>
                      <a:noFill/>
                    </a:lnB>
                    <a:solidFill>
                      <a:srgbClr val="FFFEF4"/>
                    </a:solidFill>
                  </a:tcPr>
                </a:tc>
                <a:extLst>
                  <a:ext uri="{0D108BD9-81ED-4DB2-BD59-A6C34878D82A}">
                    <a16:rowId xmlns:a16="http://schemas.microsoft.com/office/drawing/2014/main" val="3720163661"/>
                  </a:ext>
                </a:extLst>
              </a:tr>
            </a:tbl>
          </a:graphicData>
        </a:graphic>
      </p:graphicFrame>
      <p:sp>
        <p:nvSpPr>
          <p:cNvPr id="12" name="Elipse 11">
            <a:extLst>
              <a:ext uri="{FF2B5EF4-FFF2-40B4-BE49-F238E27FC236}">
                <a16:creationId xmlns:a16="http://schemas.microsoft.com/office/drawing/2014/main" id="{82B0D20F-EA8F-4940-8E00-2F4854C86C09}"/>
              </a:ext>
            </a:extLst>
          </p:cNvPr>
          <p:cNvSpPr/>
          <p:nvPr/>
        </p:nvSpPr>
        <p:spPr>
          <a:xfrm>
            <a:off x="1547796" y="337930"/>
            <a:ext cx="4309665" cy="10734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i="0" dirty="0">
                <a:solidFill>
                  <a:srgbClr val="007700"/>
                </a:solidFill>
                <a:effectLst/>
                <a:latin typeface="Arial" panose="020B0604020202020204" pitchFamily="34" charset="0"/>
              </a:rPr>
              <a:t>Las plantas herbáceas.</a:t>
            </a:r>
          </a:p>
        </p:txBody>
      </p:sp>
      <p:pic>
        <p:nvPicPr>
          <p:cNvPr id="3074" name="Picture 2" descr="▷ Conoce todos los secretos de las plantas herbáceas - lasplantas.es">
            <a:extLst>
              <a:ext uri="{FF2B5EF4-FFF2-40B4-BE49-F238E27FC236}">
                <a16:creationId xmlns:a16="http://schemas.microsoft.com/office/drawing/2014/main" id="{DD6D4560-C093-46F7-B3D6-CBB80DDD4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035" y="361121"/>
            <a:ext cx="3621759"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60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8C7CD-1426-47F6-A246-CA9C209EDE8C}"/>
              </a:ext>
            </a:extLst>
          </p:cNvPr>
          <p:cNvSpPr>
            <a:spLocks noGrp="1"/>
          </p:cNvSpPr>
          <p:nvPr>
            <p:ph type="title"/>
          </p:nvPr>
        </p:nvSpPr>
        <p:spPr/>
        <p:txBody>
          <a:bodyPr/>
          <a:lstStyle/>
          <a:p>
            <a:endParaRPr lang="es-EC" dirty="0"/>
          </a:p>
        </p:txBody>
      </p:sp>
      <p:pic>
        <p:nvPicPr>
          <p:cNvPr id="3074" name="Picture 2" descr="Qué confusión! ¿Es un árbol, una hierba o un arbusto? - Escolar - ABC Color">
            <a:extLst>
              <a:ext uri="{FF2B5EF4-FFF2-40B4-BE49-F238E27FC236}">
                <a16:creationId xmlns:a16="http://schemas.microsoft.com/office/drawing/2014/main" id="{EFD26586-B32B-4F49-AC60-132E80428F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0766" y="1450900"/>
            <a:ext cx="5415861" cy="4004832"/>
          </a:xfrm>
          <a:prstGeom prst="rect">
            <a:avLst/>
          </a:prstGeom>
          <a:noFill/>
          <a:extLst>
            <a:ext uri="{909E8E84-426E-40DD-AFC4-6F175D3DCCD1}">
              <a14:hiddenFill xmlns:a14="http://schemas.microsoft.com/office/drawing/2010/main">
                <a:solidFill>
                  <a:srgbClr val="FFFFFF"/>
                </a:solidFill>
              </a14:hiddenFill>
            </a:ext>
          </a:extLst>
        </p:spPr>
      </p:pic>
      <p:sp>
        <p:nvSpPr>
          <p:cNvPr id="4" name="Bocadillo: ovalado 3">
            <a:extLst>
              <a:ext uri="{FF2B5EF4-FFF2-40B4-BE49-F238E27FC236}">
                <a16:creationId xmlns:a16="http://schemas.microsoft.com/office/drawing/2014/main" id="{8D6A5736-6C4A-438C-878A-C7FB9DC45EF9}"/>
              </a:ext>
            </a:extLst>
          </p:cNvPr>
          <p:cNvSpPr/>
          <p:nvPr/>
        </p:nvSpPr>
        <p:spPr>
          <a:xfrm>
            <a:off x="10360749" y="3034748"/>
            <a:ext cx="1373324" cy="1272208"/>
          </a:xfrm>
          <a:prstGeom prst="wedgeEllipseCallout">
            <a:avLst>
              <a:gd name="adj1" fmla="val -223476"/>
              <a:gd name="adj2" fmla="val -70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bg1"/>
                </a:solidFill>
              </a:rPr>
              <a:t>Árbol</a:t>
            </a:r>
          </a:p>
        </p:txBody>
      </p:sp>
      <p:sp>
        <p:nvSpPr>
          <p:cNvPr id="5" name="Bocadillo: ovalado 4">
            <a:extLst>
              <a:ext uri="{FF2B5EF4-FFF2-40B4-BE49-F238E27FC236}">
                <a16:creationId xmlns:a16="http://schemas.microsoft.com/office/drawing/2014/main" id="{1E5979BA-19CD-443E-B658-C24D6A93BFF0}"/>
              </a:ext>
            </a:extLst>
          </p:cNvPr>
          <p:cNvSpPr/>
          <p:nvPr/>
        </p:nvSpPr>
        <p:spPr>
          <a:xfrm>
            <a:off x="1033669" y="207701"/>
            <a:ext cx="1855305" cy="821634"/>
          </a:xfrm>
          <a:prstGeom prst="wedgeEllipseCallout">
            <a:avLst>
              <a:gd name="adj1" fmla="val 86310"/>
              <a:gd name="adj2" fmla="val 147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bg1"/>
                </a:solidFill>
              </a:rPr>
              <a:t>herbácea</a:t>
            </a:r>
          </a:p>
        </p:txBody>
      </p:sp>
      <p:sp>
        <p:nvSpPr>
          <p:cNvPr id="6" name="Bocadillo: ovalado 5">
            <a:extLst>
              <a:ext uri="{FF2B5EF4-FFF2-40B4-BE49-F238E27FC236}">
                <a16:creationId xmlns:a16="http://schemas.microsoft.com/office/drawing/2014/main" id="{2717CFFA-409F-48EB-A686-79763A8B4BDA}"/>
              </a:ext>
            </a:extLst>
          </p:cNvPr>
          <p:cNvSpPr/>
          <p:nvPr/>
        </p:nvSpPr>
        <p:spPr>
          <a:xfrm>
            <a:off x="444812" y="5035826"/>
            <a:ext cx="1696278" cy="1044630"/>
          </a:xfrm>
          <a:prstGeom prst="wedgeEllipseCallout">
            <a:avLst>
              <a:gd name="adj1" fmla="val 144792"/>
              <a:gd name="adj2" fmla="val -118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bg1"/>
                </a:solidFill>
              </a:rPr>
              <a:t>Arbusto</a:t>
            </a:r>
          </a:p>
        </p:txBody>
      </p:sp>
    </p:spTree>
    <p:extLst>
      <p:ext uri="{BB962C8B-B14F-4D97-AF65-F5344CB8AC3E}">
        <p14:creationId xmlns:p14="http://schemas.microsoft.com/office/powerpoint/2010/main" val="2032789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CF0C5-7D4A-4076-BF5A-880859638BFE}"/>
              </a:ext>
            </a:extLst>
          </p:cNvPr>
          <p:cNvSpPr>
            <a:spLocks noGrp="1"/>
          </p:cNvSpPr>
          <p:nvPr>
            <p:ph type="title"/>
          </p:nvPr>
        </p:nvSpPr>
        <p:spPr>
          <a:xfrm>
            <a:off x="1141413" y="125897"/>
            <a:ext cx="9905998" cy="4571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6A5A2148-049F-4BF1-A9D0-C57E3072876C}"/>
              </a:ext>
            </a:extLst>
          </p:cNvPr>
          <p:cNvSpPr>
            <a:spLocks noGrp="1"/>
          </p:cNvSpPr>
          <p:nvPr>
            <p:ph idx="1"/>
          </p:nvPr>
        </p:nvSpPr>
        <p:spPr>
          <a:xfrm>
            <a:off x="1141412" y="6387548"/>
            <a:ext cx="9905999" cy="344555"/>
          </a:xfrm>
        </p:spPr>
        <p:txBody>
          <a:bodyPr>
            <a:normAutofit fontScale="62500" lnSpcReduction="20000"/>
          </a:bodyPr>
          <a:lstStyle/>
          <a:p>
            <a:endParaRPr lang="es-EC" dirty="0"/>
          </a:p>
        </p:txBody>
      </p:sp>
      <p:sp>
        <p:nvSpPr>
          <p:cNvPr id="4" name="Rectángulo: esquinas redondeadas 3">
            <a:extLst>
              <a:ext uri="{FF2B5EF4-FFF2-40B4-BE49-F238E27FC236}">
                <a16:creationId xmlns:a16="http://schemas.microsoft.com/office/drawing/2014/main" id="{53452623-68B0-44B7-8C7F-0CF3716FABB9}"/>
              </a:ext>
            </a:extLst>
          </p:cNvPr>
          <p:cNvSpPr/>
          <p:nvPr/>
        </p:nvSpPr>
        <p:spPr>
          <a:xfrm>
            <a:off x="1351722" y="356479"/>
            <a:ext cx="4744278" cy="6230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800" b="1" i="0" dirty="0">
                <a:solidFill>
                  <a:srgbClr val="007700"/>
                </a:solidFill>
                <a:effectLst/>
                <a:latin typeface="Arial" panose="020B0604020202020204" pitchFamily="34" charset="0"/>
              </a:rPr>
              <a:t>2. Plantas sin flores y plantas con flores.</a:t>
            </a:r>
          </a:p>
        </p:txBody>
      </p:sp>
      <p:sp>
        <p:nvSpPr>
          <p:cNvPr id="5" name="Elipse 4">
            <a:extLst>
              <a:ext uri="{FF2B5EF4-FFF2-40B4-BE49-F238E27FC236}">
                <a16:creationId xmlns:a16="http://schemas.microsoft.com/office/drawing/2014/main" id="{94713C91-7D10-4532-B54E-BC67A79F759F}"/>
              </a:ext>
            </a:extLst>
          </p:cNvPr>
          <p:cNvSpPr/>
          <p:nvPr/>
        </p:nvSpPr>
        <p:spPr>
          <a:xfrm>
            <a:off x="1351722" y="1241259"/>
            <a:ext cx="4028661" cy="50073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800" b="1" i="0" dirty="0">
                <a:solidFill>
                  <a:srgbClr val="007700"/>
                </a:solidFill>
                <a:effectLst/>
                <a:latin typeface="Arial" panose="020B0604020202020204" pitchFamily="34" charset="0"/>
              </a:rPr>
              <a:t>Plantas sin flores.</a:t>
            </a:r>
          </a:p>
        </p:txBody>
      </p:sp>
      <p:sp>
        <p:nvSpPr>
          <p:cNvPr id="6" name="Rectángulo: esquinas redondeadas 5">
            <a:extLst>
              <a:ext uri="{FF2B5EF4-FFF2-40B4-BE49-F238E27FC236}">
                <a16:creationId xmlns:a16="http://schemas.microsoft.com/office/drawing/2014/main" id="{9012F582-1844-4E42-BF3F-7C9A6126A1DC}"/>
              </a:ext>
            </a:extLst>
          </p:cNvPr>
          <p:cNvSpPr/>
          <p:nvPr/>
        </p:nvSpPr>
        <p:spPr>
          <a:xfrm>
            <a:off x="995638" y="2236305"/>
            <a:ext cx="4954588" cy="238539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rgbClr val="000000"/>
                </a:solidFill>
                <a:effectLst/>
                <a:latin typeface="Arial" panose="020B0604020202020204" pitchFamily="34" charset="0"/>
              </a:rPr>
              <a:t>Muchas plantas no producen flores en ningún momento de su vida. A este grupo de vegetales se les denomina en </a:t>
            </a:r>
            <a:r>
              <a:rPr lang="es-ES" b="1" i="0" u="none" strike="noStrike" dirty="0">
                <a:solidFill>
                  <a:srgbClr val="FF00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Botánica</a:t>
            </a:r>
            <a:r>
              <a:rPr lang="es-ES" b="0" i="0" dirty="0">
                <a:solidFill>
                  <a:srgbClr val="000000"/>
                </a:solidFill>
                <a:effectLst/>
                <a:latin typeface="Arial" panose="020B0604020202020204" pitchFamily="34" charset="0"/>
              </a:rPr>
              <a:t> plantas </a:t>
            </a:r>
            <a:r>
              <a:rPr lang="es-ES" b="1" i="0" dirty="0">
                <a:solidFill>
                  <a:srgbClr val="000000"/>
                </a:solidFill>
                <a:effectLst/>
                <a:latin typeface="Arial" panose="020B0604020202020204" pitchFamily="34" charset="0"/>
              </a:rPr>
              <a:t>"criptógamas"</a:t>
            </a:r>
            <a:r>
              <a:rPr lang="es-ES" b="0" i="0" dirty="0">
                <a:solidFill>
                  <a:srgbClr val="000000"/>
                </a:solidFill>
                <a:effectLst/>
                <a:latin typeface="Arial" panose="020B0604020202020204" pitchFamily="34" charset="0"/>
              </a:rPr>
              <a:t>. Su forma de reproducirse es por </a:t>
            </a:r>
            <a:r>
              <a:rPr lang="es-ES" b="1" i="0" u="none" strike="noStrike" dirty="0">
                <a:solidFill>
                  <a:srgbClr val="FF00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esporas</a:t>
            </a:r>
            <a:r>
              <a:rPr lang="es-ES" b="0" i="0" dirty="0">
                <a:solidFill>
                  <a:srgbClr val="FF0000"/>
                </a:solidFill>
                <a:effectLst/>
                <a:latin typeface="Arial" panose="020B0604020202020204" pitchFamily="34" charset="0"/>
              </a:rPr>
              <a:t>.</a:t>
            </a:r>
            <a:endParaRPr lang="es-EC" dirty="0">
              <a:solidFill>
                <a:srgbClr val="FF0000"/>
              </a:solidFill>
            </a:endParaRPr>
          </a:p>
          <a:p>
            <a:pPr algn="ctr"/>
            <a:endParaRPr lang="es-EC" dirty="0"/>
          </a:p>
        </p:txBody>
      </p:sp>
      <p:sp>
        <p:nvSpPr>
          <p:cNvPr id="7" name="Rectángulo: esquinas redondeadas 6">
            <a:extLst>
              <a:ext uri="{FF2B5EF4-FFF2-40B4-BE49-F238E27FC236}">
                <a16:creationId xmlns:a16="http://schemas.microsoft.com/office/drawing/2014/main" id="{8FAE0667-B264-4DF9-97F0-3810E5EF6EC3}"/>
              </a:ext>
            </a:extLst>
          </p:cNvPr>
          <p:cNvSpPr/>
          <p:nvPr/>
        </p:nvSpPr>
        <p:spPr>
          <a:xfrm>
            <a:off x="7513982" y="268026"/>
            <a:ext cx="3326296" cy="524189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rgbClr val="000000"/>
                </a:solidFill>
                <a:effectLst/>
                <a:latin typeface="Arial" panose="020B0604020202020204" pitchFamily="34" charset="0"/>
              </a:rPr>
              <a:t>Las plantas más conocidas de las que no tienen flores son los </a:t>
            </a:r>
            <a:r>
              <a:rPr lang="es-ES" b="1" i="0" dirty="0">
                <a:solidFill>
                  <a:srgbClr val="000000"/>
                </a:solidFill>
                <a:effectLst/>
                <a:latin typeface="Arial" panose="020B0604020202020204" pitchFamily="34" charset="0"/>
              </a:rPr>
              <a:t>musgos</a:t>
            </a:r>
            <a:r>
              <a:rPr lang="es-ES" b="0" i="0" dirty="0">
                <a:solidFill>
                  <a:srgbClr val="000000"/>
                </a:solidFill>
                <a:effectLst/>
                <a:latin typeface="Arial" panose="020B0604020202020204" pitchFamily="34" charset="0"/>
              </a:rPr>
              <a:t>, los </a:t>
            </a:r>
            <a:r>
              <a:rPr lang="es-ES" b="1" i="0" dirty="0">
                <a:solidFill>
                  <a:srgbClr val="000000"/>
                </a:solidFill>
                <a:effectLst/>
                <a:latin typeface="Arial" panose="020B0604020202020204" pitchFamily="34" charset="0"/>
              </a:rPr>
              <a:t>helechos</a:t>
            </a:r>
            <a:r>
              <a:rPr lang="es-ES" b="0" i="0" dirty="0">
                <a:solidFill>
                  <a:srgbClr val="000000"/>
                </a:solidFill>
                <a:effectLst/>
                <a:latin typeface="Arial" panose="020B0604020202020204" pitchFamily="34" charset="0"/>
              </a:rPr>
              <a:t> y las </a:t>
            </a:r>
            <a:r>
              <a:rPr lang="es-ES" b="1" i="0" dirty="0">
                <a:solidFill>
                  <a:srgbClr val="000000"/>
                </a:solidFill>
                <a:effectLst/>
                <a:latin typeface="Arial" panose="020B0604020202020204" pitchFamily="34" charset="0"/>
              </a:rPr>
              <a:t>algas</a:t>
            </a:r>
            <a:r>
              <a:rPr lang="es-ES" b="0" i="0" dirty="0">
                <a:solidFill>
                  <a:srgbClr val="000000"/>
                </a:solidFill>
                <a:effectLst/>
                <a:latin typeface="Arial" panose="020B0604020202020204" pitchFamily="34" charset="0"/>
              </a:rPr>
              <a:t>. Son los primeros vegetales que empezaron a existir y  vivieron en épocas que aún no existía el ser humano. Suelen habitar en bosques y lugares muy húmedos porque necesitan que sus esporas naden sobre agua para reproducirse.</a:t>
            </a:r>
            <a:endParaRPr lang="es-EC" dirty="0"/>
          </a:p>
        </p:txBody>
      </p:sp>
      <p:pic>
        <p:nvPicPr>
          <p:cNvPr id="4098" name="Picture 2" descr="✿◠‿◠) Plantas criptógamas y fanerógamas: Características, Ejemplos 2020">
            <a:extLst>
              <a:ext uri="{FF2B5EF4-FFF2-40B4-BE49-F238E27FC236}">
                <a16:creationId xmlns:a16="http://schemas.microsoft.com/office/drawing/2014/main" id="{A414D7F7-93D6-475A-872F-B927FCDE7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2" y="4738399"/>
            <a:ext cx="295275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riptogamas caracteristicas - sensibilities.leopessr.site">
            <a:extLst>
              <a:ext uri="{FF2B5EF4-FFF2-40B4-BE49-F238E27FC236}">
                <a16:creationId xmlns:a16="http://schemas.microsoft.com/office/drawing/2014/main" id="{A82E7EA7-6C93-43FA-ACF1-92C3BE966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019" y="4781463"/>
            <a:ext cx="2060053"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32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63AC8-EE58-4B2D-BB42-9B92B1B86665}"/>
              </a:ext>
            </a:extLst>
          </p:cNvPr>
          <p:cNvSpPr>
            <a:spLocks noGrp="1"/>
          </p:cNvSpPr>
          <p:nvPr>
            <p:ph type="title"/>
          </p:nvPr>
        </p:nvSpPr>
        <p:spPr>
          <a:xfrm>
            <a:off x="1141413" y="0"/>
            <a:ext cx="9905998" cy="119270"/>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DD7A1592-02C1-4173-838C-435A58EE0866}"/>
              </a:ext>
            </a:extLst>
          </p:cNvPr>
          <p:cNvSpPr>
            <a:spLocks noGrp="1"/>
          </p:cNvSpPr>
          <p:nvPr>
            <p:ph idx="1"/>
          </p:nvPr>
        </p:nvSpPr>
        <p:spPr>
          <a:xfrm>
            <a:off x="1141412" y="6480309"/>
            <a:ext cx="9905999" cy="119271"/>
          </a:xfrm>
        </p:spPr>
        <p:txBody>
          <a:bodyPr>
            <a:normAutofit fontScale="25000" lnSpcReduction="20000"/>
          </a:bodyPr>
          <a:lstStyle/>
          <a:p>
            <a:endParaRPr lang="es-EC" dirty="0"/>
          </a:p>
        </p:txBody>
      </p:sp>
      <p:sp>
        <p:nvSpPr>
          <p:cNvPr id="4" name="Elipse 3">
            <a:extLst>
              <a:ext uri="{FF2B5EF4-FFF2-40B4-BE49-F238E27FC236}">
                <a16:creationId xmlns:a16="http://schemas.microsoft.com/office/drawing/2014/main" id="{B8401ACF-A20D-4918-BE22-60D0DC1C1E67}"/>
              </a:ext>
            </a:extLst>
          </p:cNvPr>
          <p:cNvSpPr/>
          <p:nvPr/>
        </p:nvSpPr>
        <p:spPr>
          <a:xfrm>
            <a:off x="636105" y="622852"/>
            <a:ext cx="4214192" cy="8481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800" b="1" i="0" dirty="0">
                <a:solidFill>
                  <a:srgbClr val="007700"/>
                </a:solidFill>
                <a:effectLst/>
                <a:latin typeface="Arial" panose="020B0604020202020204" pitchFamily="34" charset="0"/>
              </a:rPr>
              <a:t>Plantas con flores.</a:t>
            </a:r>
          </a:p>
        </p:txBody>
      </p:sp>
      <p:sp>
        <p:nvSpPr>
          <p:cNvPr id="5" name="Rectángulo: esquinas redondeadas 4">
            <a:extLst>
              <a:ext uri="{FF2B5EF4-FFF2-40B4-BE49-F238E27FC236}">
                <a16:creationId xmlns:a16="http://schemas.microsoft.com/office/drawing/2014/main" id="{ED2F8350-4FDD-4D9F-B4C9-06ED3C704415}"/>
              </a:ext>
            </a:extLst>
          </p:cNvPr>
          <p:cNvSpPr/>
          <p:nvPr/>
        </p:nvSpPr>
        <p:spPr>
          <a:xfrm>
            <a:off x="410818" y="1653209"/>
            <a:ext cx="4664765" cy="355158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1">
                <a:solidFill>
                  <a:srgbClr val="000000"/>
                </a:solidFill>
                <a:effectLst/>
                <a:latin typeface="Arial" panose="020B0604020202020204" pitchFamily="34" charset="0"/>
              </a:rPr>
              <a:t> </a:t>
            </a:r>
            <a:r>
              <a:rPr lang="es-ES" b="0" i="0">
                <a:solidFill>
                  <a:srgbClr val="000000"/>
                </a:solidFill>
                <a:effectLst/>
                <a:latin typeface="Arial" panose="020B0604020202020204" pitchFamily="34" charset="0"/>
              </a:rPr>
              <a:t>La mayor parte de las especies vegetales se reproduce mediante flores. En Botánica</a:t>
            </a:r>
            <a:r>
              <a:rPr lang="es-ES" b="0" i="1">
                <a:solidFill>
                  <a:srgbClr val="000000"/>
                </a:solidFill>
                <a:effectLst/>
                <a:latin typeface="Arial" panose="020B0604020202020204" pitchFamily="34" charset="0"/>
              </a:rPr>
              <a:t> </a:t>
            </a:r>
            <a:r>
              <a:rPr lang="es-ES" b="0" i="0">
                <a:solidFill>
                  <a:srgbClr val="000000"/>
                </a:solidFill>
                <a:effectLst/>
                <a:latin typeface="Arial" panose="020B0604020202020204" pitchFamily="34" charset="0"/>
              </a:rPr>
              <a:t>a estos vegetales se les llama plantas </a:t>
            </a:r>
            <a:r>
              <a:rPr lang="es-ES" b="1" i="0">
                <a:solidFill>
                  <a:srgbClr val="000000"/>
                </a:solidFill>
                <a:effectLst/>
                <a:latin typeface="Arial" panose="020B0604020202020204" pitchFamily="34" charset="0"/>
              </a:rPr>
              <a:t>"fanerógamas"</a:t>
            </a:r>
            <a:r>
              <a:rPr lang="es-ES" b="0" i="1">
                <a:solidFill>
                  <a:srgbClr val="000000"/>
                </a:solidFill>
                <a:effectLst/>
                <a:latin typeface="Arial" panose="020B0604020202020204" pitchFamily="34" charset="0"/>
              </a:rPr>
              <a:t>. </a:t>
            </a:r>
            <a:r>
              <a:rPr lang="es-ES" b="0" i="0">
                <a:solidFill>
                  <a:srgbClr val="000000"/>
                </a:solidFill>
                <a:effectLst/>
                <a:latin typeface="Arial" panose="020B0604020202020204" pitchFamily="34" charset="0"/>
              </a:rPr>
              <a:t>Para ellas no es imprescindible que haya agua para reproducirse, por lo que pueden crecer por zonas que no sean húmedas.</a:t>
            </a:r>
            <a:endParaRPr lang="es-EC"/>
          </a:p>
        </p:txBody>
      </p:sp>
      <p:sp>
        <p:nvSpPr>
          <p:cNvPr id="6" name="Rectángulo: esquinas redondeadas 5">
            <a:extLst>
              <a:ext uri="{FF2B5EF4-FFF2-40B4-BE49-F238E27FC236}">
                <a16:creationId xmlns:a16="http://schemas.microsoft.com/office/drawing/2014/main" id="{6E420061-9FCD-462C-8A4F-7C4CF2AA84D5}"/>
              </a:ext>
            </a:extLst>
          </p:cNvPr>
          <p:cNvSpPr/>
          <p:nvPr/>
        </p:nvSpPr>
        <p:spPr>
          <a:xfrm>
            <a:off x="6533319" y="294864"/>
            <a:ext cx="5022577" cy="47210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rgbClr val="000000"/>
                </a:solidFill>
                <a:effectLst/>
                <a:latin typeface="Arial" panose="020B0604020202020204" pitchFamily="34" charset="0"/>
              </a:rPr>
              <a:t>En las flores la planta tiene sus órganos reproductores. De las flores se forman los frutos y las semillas, que son necesarias para que una planta de esta clase se reproduzca.</a:t>
            </a:r>
          </a:p>
          <a:p>
            <a:pPr algn="ctr"/>
            <a:r>
              <a:rPr lang="es-ES" b="0" i="0" dirty="0">
                <a:solidFill>
                  <a:srgbClr val="000000"/>
                </a:solidFill>
                <a:effectLst/>
                <a:latin typeface="Arial" panose="020B0604020202020204" pitchFamily="34" charset="0"/>
              </a:rPr>
              <a:t>Algunos vegetales producen flores una o dos veces cada año, como los naranjos o los jazmines; otros sólo producen flores una vez en toda su vida. La pita, por ejemplo, es una planta con espinas, que crece silvestre por toda la zona cercana al Mediterráneo. Soporta las sequía almacenando agua en sus gruesas hojas. Hasta los 20 o 25 años no produce flores y muere tras la floración.</a:t>
            </a:r>
            <a:endParaRPr lang="es-EC" dirty="0"/>
          </a:p>
        </p:txBody>
      </p:sp>
      <p:sp>
        <p:nvSpPr>
          <p:cNvPr id="7" name="Rectángulo: esquinas redondeadas 6">
            <a:extLst>
              <a:ext uri="{FF2B5EF4-FFF2-40B4-BE49-F238E27FC236}">
                <a16:creationId xmlns:a16="http://schemas.microsoft.com/office/drawing/2014/main" id="{6E144312-73C7-4AD2-BD9C-C859202EB3E0}"/>
              </a:ext>
            </a:extLst>
          </p:cNvPr>
          <p:cNvSpPr/>
          <p:nvPr/>
        </p:nvSpPr>
        <p:spPr>
          <a:xfrm>
            <a:off x="7813882" y="5307497"/>
            <a:ext cx="3591339" cy="125563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0" i="0" dirty="0">
                <a:solidFill>
                  <a:srgbClr val="000000"/>
                </a:solidFill>
                <a:effectLst/>
                <a:latin typeface="Arial" panose="020B0604020202020204" pitchFamily="34" charset="0"/>
              </a:rPr>
              <a:t> </a:t>
            </a:r>
            <a:r>
              <a:rPr lang="es-ES" b="0" i="0" dirty="0">
                <a:solidFill>
                  <a:srgbClr val="000000"/>
                </a:solidFill>
                <a:effectLst/>
                <a:latin typeface="Arial" panose="020B0604020202020204" pitchFamily="34" charset="0"/>
              </a:rPr>
              <a:t>se dividen en dos grandes grupos:</a:t>
            </a:r>
          </a:p>
          <a:p>
            <a:pPr algn="ctr"/>
            <a:r>
              <a:rPr lang="es-EC" b="0" i="0" dirty="0">
                <a:solidFill>
                  <a:srgbClr val="000000"/>
                </a:solidFill>
                <a:effectLst/>
                <a:latin typeface="Arial" panose="020B0604020202020204" pitchFamily="34" charset="0"/>
              </a:rPr>
              <a:t>Las </a:t>
            </a:r>
            <a:r>
              <a:rPr lang="es-EC" b="1" i="0" dirty="0">
                <a:solidFill>
                  <a:srgbClr val="000000"/>
                </a:solidFill>
                <a:effectLst/>
                <a:latin typeface="Arial" panose="020B0604020202020204" pitchFamily="34" charset="0"/>
              </a:rPr>
              <a:t>gimnospermas</a:t>
            </a:r>
          </a:p>
          <a:p>
            <a:pPr algn="ctr"/>
            <a:r>
              <a:rPr lang="es-EC" b="0" i="0" dirty="0">
                <a:solidFill>
                  <a:srgbClr val="000000"/>
                </a:solidFill>
                <a:effectLst/>
                <a:latin typeface="Arial" panose="020B0604020202020204" pitchFamily="34" charset="0"/>
              </a:rPr>
              <a:t>Las </a:t>
            </a:r>
            <a:r>
              <a:rPr lang="es-EC" b="1" i="0" dirty="0">
                <a:solidFill>
                  <a:srgbClr val="000000"/>
                </a:solidFill>
                <a:effectLst/>
                <a:latin typeface="Arial" panose="020B0604020202020204" pitchFamily="34" charset="0"/>
              </a:rPr>
              <a:t>angiospermas</a:t>
            </a:r>
            <a:r>
              <a:rPr lang="es-EC" b="0" i="0" dirty="0">
                <a:solidFill>
                  <a:srgbClr val="000000"/>
                </a:solidFill>
                <a:effectLst/>
                <a:latin typeface="Arial" panose="020B0604020202020204" pitchFamily="34" charset="0"/>
              </a:rPr>
              <a:t> </a:t>
            </a:r>
            <a:endParaRPr lang="es-EC" dirty="0"/>
          </a:p>
        </p:txBody>
      </p:sp>
      <p:pic>
        <p:nvPicPr>
          <p:cNvPr id="5122" name="Picture 2" descr="🌺🌿 Plantas sin flores vs. plantas con flores">
            <a:extLst>
              <a:ext uri="{FF2B5EF4-FFF2-40B4-BE49-F238E27FC236}">
                <a16:creationId xmlns:a16="http://schemas.microsoft.com/office/drawing/2014/main" id="{5480AB8C-7FAD-4C8A-ACC5-45D6B4B7E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298" y="5063778"/>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2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2E16C-D56C-43C8-B50E-B112675F2637}"/>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E5C5F72E-5D12-4434-8536-33011CC92E49}"/>
              </a:ext>
            </a:extLst>
          </p:cNvPr>
          <p:cNvSpPr>
            <a:spLocks noGrp="1"/>
          </p:cNvSpPr>
          <p:nvPr>
            <p:ph type="subTitle" idx="1"/>
          </p:nvPr>
        </p:nvSpPr>
        <p:spPr>
          <a:xfrm>
            <a:off x="1317623" y="4105011"/>
            <a:ext cx="9350375" cy="2387600"/>
          </a:xfrm>
        </p:spPr>
        <p:txBody>
          <a:bodyPr/>
          <a:lstStyle/>
          <a:p>
            <a:endParaRPr lang="es-EC" dirty="0"/>
          </a:p>
        </p:txBody>
      </p:sp>
      <p:sp>
        <p:nvSpPr>
          <p:cNvPr id="4" name="Rectángulo: esquinas redondeadas 3">
            <a:extLst>
              <a:ext uri="{FF2B5EF4-FFF2-40B4-BE49-F238E27FC236}">
                <a16:creationId xmlns:a16="http://schemas.microsoft.com/office/drawing/2014/main" id="{62242D24-4340-4DA8-A125-90005B3F80F8}"/>
              </a:ext>
            </a:extLst>
          </p:cNvPr>
          <p:cNvSpPr/>
          <p:nvPr/>
        </p:nvSpPr>
        <p:spPr>
          <a:xfrm>
            <a:off x="2445277" y="795867"/>
            <a:ext cx="6908800" cy="123613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dirty="0">
                <a:latin typeface="Algerian" panose="04020705040A02060702" pitchFamily="82" charset="0"/>
              </a:rPr>
              <a:t>BIOLOGIA VEGETAL</a:t>
            </a:r>
          </a:p>
        </p:txBody>
      </p:sp>
      <p:pic>
        <p:nvPicPr>
          <p:cNvPr id="5" name="Imagen 5">
            <a:extLst>
              <a:ext uri="{FF2B5EF4-FFF2-40B4-BE49-F238E27FC236}">
                <a16:creationId xmlns:a16="http://schemas.microsoft.com/office/drawing/2014/main" id="{E6F5256F-192C-4694-96A1-3D220049DC4D}"/>
              </a:ext>
            </a:extLst>
          </p:cNvPr>
          <p:cNvPicPr>
            <a:picLocks noChangeAspect="1"/>
          </p:cNvPicPr>
          <p:nvPr/>
        </p:nvPicPr>
        <p:blipFill>
          <a:blip r:embed="rId2"/>
          <a:stretch>
            <a:fillRect/>
          </a:stretch>
        </p:blipFill>
        <p:spPr>
          <a:xfrm>
            <a:off x="669985" y="2085044"/>
            <a:ext cx="10866407" cy="4413196"/>
          </a:xfrm>
          <a:prstGeom prst="rect">
            <a:avLst/>
          </a:prstGeom>
        </p:spPr>
      </p:pic>
    </p:spTree>
    <p:extLst>
      <p:ext uri="{BB962C8B-B14F-4D97-AF65-F5344CB8AC3E}">
        <p14:creationId xmlns:p14="http://schemas.microsoft.com/office/powerpoint/2010/main" val="6153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EF0702B-8BDA-49B2-9FB5-FAEFBAAD26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7" name="Group 10">
            <a:extLst>
              <a:ext uri="{FF2B5EF4-FFF2-40B4-BE49-F238E27FC236}">
                <a16:creationId xmlns:a16="http://schemas.microsoft.com/office/drawing/2014/main" id="{9D8D9FF3-B837-4563-BBDD-397FAC4FD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724185D4-BA0D-4936-9FD1-DAFC9F2D4F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88C0A3E2-2EF8-4B78-924A-4CE18DC2E1F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s-EC"/>
              </a:p>
            </p:txBody>
          </p:sp>
          <p:sp>
            <p:nvSpPr>
              <p:cNvPr id="25" name="Freeform 6">
                <a:extLst>
                  <a:ext uri="{FF2B5EF4-FFF2-40B4-BE49-F238E27FC236}">
                    <a16:creationId xmlns:a16="http://schemas.microsoft.com/office/drawing/2014/main" id="{FC28307F-5603-45B4-811B-D1FDA9AC7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26" name="Freeform 7">
                <a:extLst>
                  <a:ext uri="{FF2B5EF4-FFF2-40B4-BE49-F238E27FC236}">
                    <a16:creationId xmlns:a16="http://schemas.microsoft.com/office/drawing/2014/main" id="{69FD485A-59BE-46AD-AF37-77821F8F7F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27" name="Freeform 8">
                <a:extLst>
                  <a:ext uri="{FF2B5EF4-FFF2-40B4-BE49-F238E27FC236}">
                    <a16:creationId xmlns:a16="http://schemas.microsoft.com/office/drawing/2014/main" id="{BDFEA793-B98A-4CAB-A0D5-2B470E05F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28" name="Freeform 9">
                <a:extLst>
                  <a:ext uri="{FF2B5EF4-FFF2-40B4-BE49-F238E27FC236}">
                    <a16:creationId xmlns:a16="http://schemas.microsoft.com/office/drawing/2014/main" id="{EE25D0AE-3B13-4655-A294-EF0D78F122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29" name="Freeform 10">
                <a:extLst>
                  <a:ext uri="{FF2B5EF4-FFF2-40B4-BE49-F238E27FC236}">
                    <a16:creationId xmlns:a16="http://schemas.microsoft.com/office/drawing/2014/main" id="{23C38D80-292F-43A1-B89C-E624D0BF8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0" name="Freeform 11">
                <a:extLst>
                  <a:ext uri="{FF2B5EF4-FFF2-40B4-BE49-F238E27FC236}">
                    <a16:creationId xmlns:a16="http://schemas.microsoft.com/office/drawing/2014/main" id="{E2B5219E-9DCD-4C4B-991C-FC45DFCD1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1" name="Freeform 12">
                <a:extLst>
                  <a:ext uri="{FF2B5EF4-FFF2-40B4-BE49-F238E27FC236}">
                    <a16:creationId xmlns:a16="http://schemas.microsoft.com/office/drawing/2014/main" id="{A30E8782-7DF6-427A-9A2A-702365C0EC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2" name="Freeform 13">
                <a:extLst>
                  <a:ext uri="{FF2B5EF4-FFF2-40B4-BE49-F238E27FC236}">
                    <a16:creationId xmlns:a16="http://schemas.microsoft.com/office/drawing/2014/main" id="{FE1B06CA-5BA9-45ED-B3C6-CAE40B8E23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3" name="Freeform 14">
                <a:extLst>
                  <a:ext uri="{FF2B5EF4-FFF2-40B4-BE49-F238E27FC236}">
                    <a16:creationId xmlns:a16="http://schemas.microsoft.com/office/drawing/2014/main" id="{C52909D3-C19E-4F06-A560-2D2DD6323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4" name="Freeform 15">
                <a:extLst>
                  <a:ext uri="{FF2B5EF4-FFF2-40B4-BE49-F238E27FC236}">
                    <a16:creationId xmlns:a16="http://schemas.microsoft.com/office/drawing/2014/main" id="{C6838D4B-DA22-4462-9CE0-E01E48BA91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5" name="Line 16">
                <a:extLst>
                  <a:ext uri="{FF2B5EF4-FFF2-40B4-BE49-F238E27FC236}">
                    <a16:creationId xmlns:a16="http://schemas.microsoft.com/office/drawing/2014/main" id="{AE0BE66B-3C19-4B17-AD92-0BC90461D63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s-EC"/>
              </a:p>
            </p:txBody>
          </p:sp>
          <p:sp>
            <p:nvSpPr>
              <p:cNvPr id="36" name="Freeform 17">
                <a:extLst>
                  <a:ext uri="{FF2B5EF4-FFF2-40B4-BE49-F238E27FC236}">
                    <a16:creationId xmlns:a16="http://schemas.microsoft.com/office/drawing/2014/main" id="{AD0FA87C-8F9F-421D-BD98-51D6F78A0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7" name="Freeform 18">
                <a:extLst>
                  <a:ext uri="{FF2B5EF4-FFF2-40B4-BE49-F238E27FC236}">
                    <a16:creationId xmlns:a16="http://schemas.microsoft.com/office/drawing/2014/main" id="{D1CCD0AA-AEA4-4E75-B606-ED77C135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8" name="Freeform 19">
                <a:extLst>
                  <a:ext uri="{FF2B5EF4-FFF2-40B4-BE49-F238E27FC236}">
                    <a16:creationId xmlns:a16="http://schemas.microsoft.com/office/drawing/2014/main" id="{AE2D1BCE-E4E7-47AB-BE42-82509939E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39" name="Freeform 20">
                <a:extLst>
                  <a:ext uri="{FF2B5EF4-FFF2-40B4-BE49-F238E27FC236}">
                    <a16:creationId xmlns:a16="http://schemas.microsoft.com/office/drawing/2014/main" id="{473D3523-AEDD-4EE1-A0AD-58CA27B877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0" name="Rectangle 21">
                <a:extLst>
                  <a:ext uri="{FF2B5EF4-FFF2-40B4-BE49-F238E27FC236}">
                    <a16:creationId xmlns:a16="http://schemas.microsoft.com/office/drawing/2014/main" id="{544D95D4-2423-4287-B761-407A6573A0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s-EC"/>
              </a:p>
            </p:txBody>
          </p:sp>
          <p:sp>
            <p:nvSpPr>
              <p:cNvPr id="41" name="Freeform 22">
                <a:extLst>
                  <a:ext uri="{FF2B5EF4-FFF2-40B4-BE49-F238E27FC236}">
                    <a16:creationId xmlns:a16="http://schemas.microsoft.com/office/drawing/2014/main" id="{7B471CBE-8098-4218-9F7A-6F1CBD1C3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2" name="Freeform 23">
                <a:extLst>
                  <a:ext uri="{FF2B5EF4-FFF2-40B4-BE49-F238E27FC236}">
                    <a16:creationId xmlns:a16="http://schemas.microsoft.com/office/drawing/2014/main" id="{F846011B-9AD7-4FD0-B6C2-5305FEA5F4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3" name="Freeform 24">
                <a:extLst>
                  <a:ext uri="{FF2B5EF4-FFF2-40B4-BE49-F238E27FC236}">
                    <a16:creationId xmlns:a16="http://schemas.microsoft.com/office/drawing/2014/main" id="{D865D67E-FECF-4D91-B760-03E7FDD77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4" name="Freeform 25">
                <a:extLst>
                  <a:ext uri="{FF2B5EF4-FFF2-40B4-BE49-F238E27FC236}">
                    <a16:creationId xmlns:a16="http://schemas.microsoft.com/office/drawing/2014/main" id="{4BC160F1-DA26-4D45-85A9-9F848ED55B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5" name="Freeform 26">
                <a:extLst>
                  <a:ext uri="{FF2B5EF4-FFF2-40B4-BE49-F238E27FC236}">
                    <a16:creationId xmlns:a16="http://schemas.microsoft.com/office/drawing/2014/main" id="{D94B6483-65D5-4965-AE49-E65F7112B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6" name="Freeform 27">
                <a:extLst>
                  <a:ext uri="{FF2B5EF4-FFF2-40B4-BE49-F238E27FC236}">
                    <a16:creationId xmlns:a16="http://schemas.microsoft.com/office/drawing/2014/main" id="{1DACBD0F-F55C-49F2-BB15-E050ED16F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7" name="Freeform 28">
                <a:extLst>
                  <a:ext uri="{FF2B5EF4-FFF2-40B4-BE49-F238E27FC236}">
                    <a16:creationId xmlns:a16="http://schemas.microsoft.com/office/drawing/2014/main" id="{BC0FA2EE-3EF5-41AD-9BCC-4BD4066F21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8" name="Freeform 29">
                <a:extLst>
                  <a:ext uri="{FF2B5EF4-FFF2-40B4-BE49-F238E27FC236}">
                    <a16:creationId xmlns:a16="http://schemas.microsoft.com/office/drawing/2014/main" id="{66313D2E-7E8B-424D-8808-5A952762DD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49" name="Freeform 30">
                <a:extLst>
                  <a:ext uri="{FF2B5EF4-FFF2-40B4-BE49-F238E27FC236}">
                    <a16:creationId xmlns:a16="http://schemas.microsoft.com/office/drawing/2014/main" id="{F4A99A13-FD75-4F56-A5F9-54E5807E5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50" name="Freeform 31">
                <a:extLst>
                  <a:ext uri="{FF2B5EF4-FFF2-40B4-BE49-F238E27FC236}">
                    <a16:creationId xmlns:a16="http://schemas.microsoft.com/office/drawing/2014/main" id="{808E31E1-F7AD-4A81-8FD3-806FF7B69D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grpSp>
        <p:grpSp>
          <p:nvGrpSpPr>
            <p:cNvPr id="13" name="Group 12">
              <a:extLst>
                <a:ext uri="{FF2B5EF4-FFF2-40B4-BE49-F238E27FC236}">
                  <a16:creationId xmlns:a16="http://schemas.microsoft.com/office/drawing/2014/main" id="{38424CA8-1819-45B9-9FA4-FA97F27750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1A2DDE80-0145-4EFF-84F1-FFD7B2AC1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5" name="Freeform 33">
                <a:extLst>
                  <a:ext uri="{FF2B5EF4-FFF2-40B4-BE49-F238E27FC236}">
                    <a16:creationId xmlns:a16="http://schemas.microsoft.com/office/drawing/2014/main" id="{1F71CC74-5030-4F80-BFFA-228D1A010C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6" name="Freeform 34">
                <a:extLst>
                  <a:ext uri="{FF2B5EF4-FFF2-40B4-BE49-F238E27FC236}">
                    <a16:creationId xmlns:a16="http://schemas.microsoft.com/office/drawing/2014/main" id="{27BB5C15-D356-4178-BF59-F5F077173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7" name="Freeform 35">
                <a:extLst>
                  <a:ext uri="{FF2B5EF4-FFF2-40B4-BE49-F238E27FC236}">
                    <a16:creationId xmlns:a16="http://schemas.microsoft.com/office/drawing/2014/main" id="{2700F8A0-067E-4788-A2D8-C429B70F5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8" name="Freeform 36">
                <a:extLst>
                  <a:ext uri="{FF2B5EF4-FFF2-40B4-BE49-F238E27FC236}">
                    <a16:creationId xmlns:a16="http://schemas.microsoft.com/office/drawing/2014/main" id="{73E624AE-B247-4560-A06C-B614B831B7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9" name="Freeform 37">
                <a:extLst>
                  <a:ext uri="{FF2B5EF4-FFF2-40B4-BE49-F238E27FC236}">
                    <a16:creationId xmlns:a16="http://schemas.microsoft.com/office/drawing/2014/main" id="{BD34E5F9-A598-428D-9A27-0BDF9451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20" name="Freeform 38">
                <a:extLst>
                  <a:ext uri="{FF2B5EF4-FFF2-40B4-BE49-F238E27FC236}">
                    <a16:creationId xmlns:a16="http://schemas.microsoft.com/office/drawing/2014/main" id="{C93F07E1-E991-48B7-ABD5-6D145A4B5F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21" name="Freeform 39">
                <a:extLst>
                  <a:ext uri="{FF2B5EF4-FFF2-40B4-BE49-F238E27FC236}">
                    <a16:creationId xmlns:a16="http://schemas.microsoft.com/office/drawing/2014/main" id="{ECBD8DC9-06EC-452D-B7F6-A6F590287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22" name="Freeform 40">
                <a:extLst>
                  <a:ext uri="{FF2B5EF4-FFF2-40B4-BE49-F238E27FC236}">
                    <a16:creationId xmlns:a16="http://schemas.microsoft.com/office/drawing/2014/main" id="{B6A9688A-5360-4512-BCAF-ACB027A176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23" name="Rectangle 41">
                <a:extLst>
                  <a:ext uri="{FF2B5EF4-FFF2-40B4-BE49-F238E27FC236}">
                    <a16:creationId xmlns:a16="http://schemas.microsoft.com/office/drawing/2014/main" id="{22DD5AF5-A34B-4E01-AAB8-94FFC93E45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s-EC"/>
              </a:p>
            </p:txBody>
          </p:sp>
        </p:grpSp>
      </p:grpSp>
      <p:grpSp>
        <p:nvGrpSpPr>
          <p:cNvPr id="8" name="Group 51">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3" name="Rectangle 52">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ítulo 1">
            <a:extLst>
              <a:ext uri="{FF2B5EF4-FFF2-40B4-BE49-F238E27FC236}">
                <a16:creationId xmlns:a16="http://schemas.microsoft.com/office/drawing/2014/main" id="{13F5C941-A8A6-4BFD-8AE0-AFF03784A561}"/>
              </a:ext>
            </a:extLst>
          </p:cNvPr>
          <p:cNvSpPr>
            <a:spLocks noGrp="1"/>
          </p:cNvSpPr>
          <p:nvPr>
            <p:ph type="ctrTitle"/>
          </p:nvPr>
        </p:nvSpPr>
        <p:spPr>
          <a:xfrm>
            <a:off x="4996697" y="187197"/>
            <a:ext cx="6050713" cy="1478570"/>
          </a:xfrm>
        </p:spPr>
        <p:txBody>
          <a:bodyPr vert="horz" lIns="91440" tIns="45720" rIns="91440" bIns="45720" rtlCol="0" anchor="ctr">
            <a:normAutofit/>
          </a:bodyPr>
          <a:lstStyle/>
          <a:p>
            <a:r>
              <a:rPr lang="en-US" sz="3600"/>
              <a:t>REINO de la naturaleza.</a:t>
            </a:r>
          </a:p>
        </p:txBody>
      </p:sp>
      <p:pic>
        <p:nvPicPr>
          <p:cNvPr id="10" name="Picture 4" descr="Tigre mirando a través de un bosque denso">
            <a:extLst>
              <a:ext uri="{FF2B5EF4-FFF2-40B4-BE49-F238E27FC236}">
                <a16:creationId xmlns:a16="http://schemas.microsoft.com/office/drawing/2014/main" id="{2EBDEBDF-617B-CFC2-A7B1-F64817069BDD}"/>
              </a:ext>
            </a:extLst>
          </p:cNvPr>
          <p:cNvPicPr>
            <a:picLocks noChangeAspect="1"/>
          </p:cNvPicPr>
          <p:nvPr/>
        </p:nvPicPr>
        <p:blipFill rotWithShape="1">
          <a:blip r:embed="rId4"/>
          <a:srcRect l="28488" r="26459" b="-3"/>
          <a:stretch/>
        </p:blipFill>
        <p:spPr>
          <a:xfrm>
            <a:off x="-5597" y="10"/>
            <a:ext cx="4635583" cy="6857990"/>
          </a:xfrm>
          <a:prstGeom prst="rect">
            <a:avLst/>
          </a:prstGeom>
        </p:spPr>
      </p:pic>
      <p:grpSp>
        <p:nvGrpSpPr>
          <p:cNvPr id="51" name="Group 55">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7" name="Rectangle 56">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s-EC"/>
            </a:p>
          </p:txBody>
        </p:sp>
        <p:sp>
          <p:nvSpPr>
            <p:cNvPr id="58"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59"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0" name="Rectangle 59">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s-EC"/>
            </a:p>
          </p:txBody>
        </p:sp>
        <p:sp>
          <p:nvSpPr>
            <p:cNvPr id="61"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2"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3"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4"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5"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6"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7"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8"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69"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0"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1"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2"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3"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4"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5"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6"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7"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8"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79"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0"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1"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2"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3"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4"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5" name="Rectangle 84">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s-EC"/>
            </a:p>
          </p:txBody>
        </p:sp>
        <p:sp>
          <p:nvSpPr>
            <p:cNvPr id="86"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7"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8"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89"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0"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1"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2"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3"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4"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5"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6"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7" name="Rectangle 96">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s-EC"/>
            </a:p>
          </p:txBody>
        </p:sp>
        <p:sp>
          <p:nvSpPr>
            <p:cNvPr id="98"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99"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0"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1"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2"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3"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4"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5"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6"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7"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8"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09"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sp>
          <p:nvSpPr>
            <p:cNvPr id="110"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s-EC"/>
            </a:p>
          </p:txBody>
        </p:sp>
      </p:grpSp>
      <p:sp>
        <p:nvSpPr>
          <p:cNvPr id="3" name="Subtítulo 2">
            <a:extLst>
              <a:ext uri="{FF2B5EF4-FFF2-40B4-BE49-F238E27FC236}">
                <a16:creationId xmlns:a16="http://schemas.microsoft.com/office/drawing/2014/main" id="{DA2A82B2-C64E-4DA6-822C-25934FF7F20E}"/>
              </a:ext>
            </a:extLst>
          </p:cNvPr>
          <p:cNvSpPr>
            <a:spLocks noGrp="1"/>
          </p:cNvSpPr>
          <p:nvPr>
            <p:ph type="subTitle" idx="1"/>
          </p:nvPr>
        </p:nvSpPr>
        <p:spPr>
          <a:xfrm>
            <a:off x="4997712" y="1717525"/>
            <a:ext cx="7041735" cy="4893185"/>
          </a:xfrm>
        </p:spPr>
        <p:txBody>
          <a:bodyPr vert="horz" lIns="91440" tIns="45720" rIns="91440" bIns="45720" rtlCol="0" anchor="t">
            <a:normAutofit/>
          </a:bodyPr>
          <a:lstStyle/>
          <a:p>
            <a:pPr indent="-228600">
              <a:lnSpc>
                <a:spcPct val="110000"/>
              </a:lnSpc>
              <a:buFont typeface="Arial" panose="020B0604020202020204" pitchFamily="34" charset="0"/>
              <a:buChar char="•"/>
            </a:pPr>
            <a:r>
              <a:rPr lang="en-US" sz="1800" b="0" i="0" dirty="0">
                <a:solidFill>
                  <a:schemeClr val="tx1"/>
                </a:solidFill>
              </a:rPr>
              <a:t>Se llama Reino plantae (del </a:t>
            </a:r>
            <a:r>
              <a:rPr lang="en-US" sz="1800" b="0" i="0" dirty="0" err="1">
                <a:solidFill>
                  <a:schemeClr val="tx1"/>
                </a:solidFill>
              </a:rPr>
              <a:t>latín</a:t>
            </a:r>
            <a:r>
              <a:rPr lang="en-US" sz="1800" b="0" i="0" dirty="0">
                <a:solidFill>
                  <a:schemeClr val="tx1"/>
                </a:solidFill>
              </a:rPr>
              <a:t> “</a:t>
            </a:r>
            <a:r>
              <a:rPr lang="en-US" sz="1800" b="0" i="0" u="none" strike="noStrike" dirty="0">
                <a:solidFill>
                  <a:schemeClr val="tx1"/>
                </a:solidFill>
                <a:hlinkClick r:id="rId5">
                  <a:extLst>
                    <a:ext uri="{A12FA001-AC4F-418D-AE19-62706E023703}">
                      <ahyp:hlinkClr xmlns:ahyp="http://schemas.microsoft.com/office/drawing/2018/hyperlinkcolor" val="tx"/>
                    </a:ext>
                  </a:extLst>
                </a:hlinkClick>
              </a:rPr>
              <a:t>plantas</a:t>
            </a:r>
            <a:r>
              <a:rPr lang="en-US" sz="1800" b="0" i="0" dirty="0">
                <a:solidFill>
                  <a:schemeClr val="tx1"/>
                </a:solidFill>
              </a:rPr>
              <a:t>”) o Reino vegetal.</a:t>
            </a:r>
          </a:p>
          <a:p>
            <a:pPr indent="-228600">
              <a:lnSpc>
                <a:spcPct val="110000"/>
              </a:lnSpc>
              <a:buFont typeface="Arial" panose="020B0604020202020204" pitchFamily="34" charset="0"/>
              <a:buChar char="•"/>
            </a:pPr>
            <a:endParaRPr lang="en-US" sz="1400" dirty="0">
              <a:solidFill>
                <a:schemeClr val="tx1"/>
              </a:solidFill>
            </a:endParaRPr>
          </a:p>
          <a:p>
            <a:pPr marL="285750" indent="-228600">
              <a:lnSpc>
                <a:spcPct val="110000"/>
              </a:lnSpc>
              <a:buFont typeface="Arial" panose="020B0604020202020204" pitchFamily="34" charset="0"/>
              <a:buChar char="•"/>
            </a:pPr>
            <a:r>
              <a:rPr lang="en-US" sz="1800" dirty="0">
                <a:solidFill>
                  <a:schemeClr val="bg1"/>
                </a:solidFill>
              </a:rPr>
              <a:t>Reino</a:t>
            </a:r>
            <a:r>
              <a:rPr lang="en-US" sz="1800" i="1" dirty="0">
                <a:solidFill>
                  <a:schemeClr val="bg1"/>
                </a:solidFill>
              </a:rPr>
              <a:t> Animalia</a:t>
            </a:r>
            <a:r>
              <a:rPr lang="en-US" sz="1800" dirty="0">
                <a:solidFill>
                  <a:schemeClr val="bg1"/>
                </a:solidFill>
              </a:rPr>
              <a:t> (</a:t>
            </a:r>
            <a:r>
              <a:rPr lang="en-US" sz="1800" dirty="0" err="1">
                <a:solidFill>
                  <a:schemeClr val="bg1"/>
                </a:solidFill>
              </a:rPr>
              <a:t>animales</a:t>
            </a:r>
            <a:r>
              <a:rPr lang="en-US" sz="1800" dirty="0">
                <a:solidFill>
                  <a:schemeClr val="bg1"/>
                </a:solidFill>
              </a:rPr>
              <a:t>)</a:t>
            </a:r>
          </a:p>
          <a:p>
            <a:pPr marL="285750" indent="-228600">
              <a:lnSpc>
                <a:spcPct val="110000"/>
              </a:lnSpc>
              <a:buFont typeface="Arial" panose="020B0604020202020204" pitchFamily="34" charset="0"/>
              <a:buChar char="•"/>
            </a:pPr>
            <a:r>
              <a:rPr lang="en-US" sz="1800" dirty="0">
                <a:solidFill>
                  <a:schemeClr val="bg1"/>
                </a:solidFill>
              </a:rPr>
              <a:t>Reino </a:t>
            </a:r>
            <a:r>
              <a:rPr lang="en-US" sz="1800" i="1" dirty="0">
                <a:solidFill>
                  <a:schemeClr val="bg1"/>
                </a:solidFill>
              </a:rPr>
              <a:t>Plantae</a:t>
            </a:r>
            <a:r>
              <a:rPr lang="en-US" sz="1800" dirty="0">
                <a:solidFill>
                  <a:schemeClr val="bg1"/>
                </a:solidFill>
              </a:rPr>
              <a:t> (</a:t>
            </a:r>
            <a:r>
              <a:rPr lang="en-US" sz="1800" dirty="0" err="1">
                <a:solidFill>
                  <a:schemeClr val="bg1"/>
                </a:solidFill>
              </a:rPr>
              <a:t>plantas</a:t>
            </a:r>
            <a:r>
              <a:rPr lang="en-US" sz="1800" dirty="0">
                <a:solidFill>
                  <a:schemeClr val="bg1"/>
                </a:solidFill>
              </a:rPr>
              <a:t>)</a:t>
            </a:r>
          </a:p>
          <a:p>
            <a:pPr marL="285750" indent="-228600">
              <a:lnSpc>
                <a:spcPct val="110000"/>
              </a:lnSpc>
              <a:buFont typeface="Arial" panose="020B0604020202020204" pitchFamily="34" charset="0"/>
              <a:buChar char="•"/>
            </a:pPr>
            <a:r>
              <a:rPr lang="en-US" sz="1800" dirty="0">
                <a:solidFill>
                  <a:schemeClr val="bg1"/>
                </a:solidFill>
              </a:rPr>
              <a:t>Reino </a:t>
            </a:r>
            <a:r>
              <a:rPr lang="en-US" sz="1800" i="1" dirty="0">
                <a:solidFill>
                  <a:schemeClr val="bg1"/>
                </a:solidFill>
              </a:rPr>
              <a:t>Fungi</a:t>
            </a:r>
            <a:r>
              <a:rPr lang="en-US" sz="1800" dirty="0">
                <a:solidFill>
                  <a:schemeClr val="bg1"/>
                </a:solidFill>
              </a:rPr>
              <a:t> (</a:t>
            </a:r>
            <a:r>
              <a:rPr lang="en-US" sz="1800" dirty="0" err="1">
                <a:solidFill>
                  <a:schemeClr val="bg1"/>
                </a:solidFill>
              </a:rPr>
              <a:t>hongos</a:t>
            </a:r>
            <a:r>
              <a:rPr lang="en-US" sz="1800" dirty="0">
                <a:solidFill>
                  <a:schemeClr val="bg1"/>
                </a:solidFill>
              </a:rPr>
              <a:t>)</a:t>
            </a:r>
          </a:p>
          <a:p>
            <a:pPr marL="285750" indent="-228600">
              <a:lnSpc>
                <a:spcPct val="110000"/>
              </a:lnSpc>
              <a:buFont typeface="Arial" panose="020B0604020202020204" pitchFamily="34" charset="0"/>
              <a:buChar char="•"/>
            </a:pPr>
            <a:r>
              <a:rPr lang="en-US" sz="1800" dirty="0">
                <a:solidFill>
                  <a:schemeClr val="bg1"/>
                </a:solidFill>
              </a:rPr>
              <a:t>Reino </a:t>
            </a:r>
            <a:r>
              <a:rPr lang="en-US" sz="1800" i="1" dirty="0">
                <a:solidFill>
                  <a:schemeClr val="bg1"/>
                </a:solidFill>
              </a:rPr>
              <a:t>Protozoa</a:t>
            </a:r>
            <a:r>
              <a:rPr lang="en-US" sz="1800" dirty="0">
                <a:solidFill>
                  <a:schemeClr val="bg1"/>
                </a:solidFill>
              </a:rPr>
              <a:t> (</a:t>
            </a:r>
            <a:r>
              <a:rPr lang="en-US" sz="1800" dirty="0" err="1">
                <a:solidFill>
                  <a:schemeClr val="bg1"/>
                </a:solidFill>
              </a:rPr>
              <a:t>protozoarios</a:t>
            </a:r>
            <a:r>
              <a:rPr lang="en-US" sz="1800" dirty="0">
                <a:solidFill>
                  <a:schemeClr val="bg1"/>
                </a:solidFill>
              </a:rPr>
              <a:t>)</a:t>
            </a:r>
          </a:p>
          <a:p>
            <a:pPr marL="285750" indent="-228600">
              <a:lnSpc>
                <a:spcPct val="110000"/>
              </a:lnSpc>
              <a:buFont typeface="Arial" panose="020B0604020202020204" pitchFamily="34" charset="0"/>
              <a:buChar char="•"/>
            </a:pPr>
            <a:r>
              <a:rPr lang="en-US" sz="1800" dirty="0">
                <a:solidFill>
                  <a:schemeClr val="bg1"/>
                </a:solidFill>
              </a:rPr>
              <a:t>Reino </a:t>
            </a:r>
            <a:r>
              <a:rPr lang="en-US" sz="1800" i="1" dirty="0" err="1">
                <a:solidFill>
                  <a:schemeClr val="bg1"/>
                </a:solidFill>
              </a:rPr>
              <a:t>Chromista</a:t>
            </a:r>
            <a:r>
              <a:rPr lang="en-US" sz="1800" dirty="0">
                <a:solidFill>
                  <a:schemeClr val="bg1"/>
                </a:solidFill>
              </a:rPr>
              <a:t> (</a:t>
            </a:r>
            <a:r>
              <a:rPr lang="en-US" sz="1800" dirty="0" err="1">
                <a:solidFill>
                  <a:schemeClr val="bg1"/>
                </a:solidFill>
              </a:rPr>
              <a:t>cromistas</a:t>
            </a:r>
            <a:r>
              <a:rPr lang="en-US" sz="1800" dirty="0">
                <a:solidFill>
                  <a:schemeClr val="bg1"/>
                </a:solidFill>
              </a:rPr>
              <a:t>)</a:t>
            </a:r>
          </a:p>
          <a:p>
            <a:pPr marL="285750" indent="-228600">
              <a:lnSpc>
                <a:spcPct val="110000"/>
              </a:lnSpc>
              <a:buFont typeface="Arial" panose="020B0604020202020204" pitchFamily="34" charset="0"/>
              <a:buChar char="•"/>
            </a:pPr>
            <a:r>
              <a:rPr lang="en-US" sz="1800" dirty="0">
                <a:solidFill>
                  <a:schemeClr val="bg1"/>
                </a:solidFill>
              </a:rPr>
              <a:t>Reino </a:t>
            </a:r>
            <a:r>
              <a:rPr lang="en-US" sz="1800" i="1" dirty="0">
                <a:solidFill>
                  <a:schemeClr val="bg1"/>
                </a:solidFill>
              </a:rPr>
              <a:t>Archaea</a:t>
            </a:r>
            <a:r>
              <a:rPr lang="en-US" sz="1800" dirty="0">
                <a:solidFill>
                  <a:schemeClr val="bg1"/>
                </a:solidFill>
              </a:rPr>
              <a:t> (</a:t>
            </a:r>
            <a:r>
              <a:rPr lang="en-US" sz="1800" dirty="0" err="1">
                <a:solidFill>
                  <a:schemeClr val="bg1"/>
                </a:solidFill>
              </a:rPr>
              <a:t>arqueas</a:t>
            </a:r>
            <a:r>
              <a:rPr lang="en-US" sz="1800" dirty="0">
                <a:solidFill>
                  <a:schemeClr val="bg1"/>
                </a:solidFill>
              </a:rPr>
              <a:t>)</a:t>
            </a:r>
          </a:p>
          <a:p>
            <a:pPr marL="285750" indent="-228600">
              <a:lnSpc>
                <a:spcPct val="110000"/>
              </a:lnSpc>
              <a:buFont typeface="Arial" panose="020B0604020202020204" pitchFamily="34" charset="0"/>
              <a:buChar char="•"/>
            </a:pPr>
            <a:r>
              <a:rPr lang="en-US" sz="1800" dirty="0">
                <a:solidFill>
                  <a:schemeClr val="bg1"/>
                </a:solidFill>
              </a:rPr>
              <a:t>Reino </a:t>
            </a:r>
            <a:r>
              <a:rPr lang="en-US" sz="1800" i="1" dirty="0">
                <a:solidFill>
                  <a:schemeClr val="bg1"/>
                </a:solidFill>
              </a:rPr>
              <a:t>Bacteria</a:t>
            </a:r>
            <a:r>
              <a:rPr lang="en-US" sz="1800" dirty="0">
                <a:solidFill>
                  <a:schemeClr val="bg1"/>
                </a:solidFill>
              </a:rPr>
              <a:t> (</a:t>
            </a:r>
            <a:r>
              <a:rPr lang="en-US" sz="1800" err="1">
                <a:solidFill>
                  <a:schemeClr val="bg1"/>
                </a:solidFill>
              </a:rPr>
              <a:t>bacterias</a:t>
            </a:r>
            <a:r>
              <a:rPr lang="en-US" sz="1800" dirty="0">
                <a:solidFill>
                  <a:schemeClr val="bg1"/>
                </a:solidFill>
              </a:rPr>
              <a:t>)</a:t>
            </a:r>
          </a:p>
          <a:p>
            <a:pPr indent="-228600">
              <a:lnSpc>
                <a:spcPct val="110000"/>
              </a:lnSpc>
              <a:buFont typeface="Arial" panose="020B0604020202020204" pitchFamily="34" charset="0"/>
              <a:buChar char="•"/>
            </a:pPr>
            <a:endParaRPr lang="en-US" sz="1400" b="0" i="0" dirty="0">
              <a:solidFill>
                <a:schemeClr val="tx1"/>
              </a:solidFill>
            </a:endParaRPr>
          </a:p>
          <a:p>
            <a:pPr indent="-228600">
              <a:lnSpc>
                <a:spcPct val="110000"/>
              </a:lnSpc>
              <a:buFont typeface="Arial" panose="020B0604020202020204" pitchFamily="34" charset="0"/>
              <a:buChar char="•"/>
            </a:pPr>
            <a:r>
              <a:rPr lang="en-US" sz="1400" b="0" i="0" err="1">
                <a:solidFill>
                  <a:schemeClr val="tx1"/>
                </a:solidFill>
              </a:rPr>
              <a:t>constituyen</a:t>
            </a:r>
            <a:r>
              <a:rPr lang="en-US" sz="1400" b="0" i="0" dirty="0">
                <a:solidFill>
                  <a:schemeClr val="tx1"/>
                </a:solidFill>
              </a:rPr>
              <a:t> las </a:t>
            </a:r>
            <a:r>
              <a:rPr lang="en-US" sz="1400" b="0" i="0" err="1">
                <a:solidFill>
                  <a:schemeClr val="tx1"/>
                </a:solidFill>
              </a:rPr>
              <a:t>categorías</a:t>
            </a:r>
            <a:r>
              <a:rPr lang="en-US" sz="1400" b="0" i="0" dirty="0">
                <a:solidFill>
                  <a:schemeClr val="tx1"/>
                </a:solidFill>
              </a:rPr>
              <a:t> </a:t>
            </a:r>
            <a:r>
              <a:rPr lang="en-US" sz="1400" b="0" i="0" err="1">
                <a:solidFill>
                  <a:schemeClr val="tx1"/>
                </a:solidFill>
              </a:rPr>
              <a:t>tradicionales</a:t>
            </a:r>
            <a:r>
              <a:rPr lang="en-US" sz="1400" b="0" i="0" dirty="0">
                <a:solidFill>
                  <a:schemeClr val="tx1"/>
                </a:solidFill>
              </a:rPr>
              <a:t> de </a:t>
            </a:r>
            <a:r>
              <a:rPr lang="en-US" sz="1400" b="0" i="0" err="1">
                <a:solidFill>
                  <a:schemeClr val="tx1"/>
                </a:solidFill>
              </a:rPr>
              <a:t>clasificación</a:t>
            </a:r>
            <a:r>
              <a:rPr lang="en-US" sz="1400" b="0" i="0" dirty="0">
                <a:solidFill>
                  <a:schemeClr val="tx1"/>
                </a:solidFill>
              </a:rPr>
              <a:t> de la </a:t>
            </a:r>
            <a:r>
              <a:rPr lang="en-US" sz="1400" b="0" i="0" u="none" strike="noStrike" dirty="0">
                <a:solidFill>
                  <a:schemeClr val="tx1"/>
                </a:solidFill>
                <a:hlinkClick r:id="rId6">
                  <a:extLst>
                    <a:ext uri="{A12FA001-AC4F-418D-AE19-62706E023703}">
                      <ahyp:hlinkClr xmlns:ahyp="http://schemas.microsoft.com/office/drawing/2018/hyperlinkcolor" val="tx"/>
                    </a:ext>
                  </a:extLst>
                </a:hlinkClick>
              </a:rPr>
              <a:t>vida</a:t>
            </a:r>
            <a:r>
              <a:rPr lang="en-US" sz="1000" b="0" i="0" dirty="0">
                <a:solidFill>
                  <a:schemeClr val="tx1"/>
                </a:solidFill>
              </a:rPr>
              <a:t>.</a:t>
            </a:r>
            <a:br>
              <a:rPr lang="en-US" sz="1000" b="0" i="0" dirty="0"/>
            </a:br>
            <a:br>
              <a:rPr lang="en-US" sz="1000" b="0" i="0" dirty="0"/>
            </a:br>
            <a:endParaRPr lang="en-US" sz="1000">
              <a:solidFill>
                <a:schemeClr val="tx1"/>
              </a:solidFill>
            </a:endParaRPr>
          </a:p>
        </p:txBody>
      </p:sp>
    </p:spTree>
    <p:extLst>
      <p:ext uri="{BB962C8B-B14F-4D97-AF65-F5344CB8AC3E}">
        <p14:creationId xmlns:p14="http://schemas.microsoft.com/office/powerpoint/2010/main" val="145752917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703F5-02A4-4246-B118-C00B66791F7F}"/>
              </a:ext>
            </a:extLst>
          </p:cNvPr>
          <p:cNvSpPr>
            <a:spLocks noGrp="1"/>
          </p:cNvSpPr>
          <p:nvPr>
            <p:ph type="title"/>
          </p:nvPr>
        </p:nvSpPr>
        <p:spPr>
          <a:xfrm>
            <a:off x="997639" y="488580"/>
            <a:ext cx="9905998" cy="837887"/>
          </a:xfrm>
        </p:spPr>
        <p:txBody>
          <a:bodyPr>
            <a:normAutofit/>
          </a:bodyPr>
          <a:lstStyle/>
          <a:p>
            <a:pPr marL="285750" indent="-285750">
              <a:lnSpc>
                <a:spcPct val="120000"/>
              </a:lnSpc>
              <a:spcBef>
                <a:spcPts val="1000"/>
              </a:spcBef>
              <a:buFont typeface="Arial,Sans-Serif"/>
              <a:buChar char="•"/>
            </a:pPr>
            <a:r>
              <a:rPr lang="es-ES" dirty="0">
                <a:solidFill>
                  <a:srgbClr val="002060"/>
                </a:solidFill>
                <a:latin typeface="TW Cen MT"/>
              </a:rPr>
              <a:t>REINO </a:t>
            </a:r>
            <a:r>
              <a:rPr lang="es-ES" i="1" dirty="0">
                <a:solidFill>
                  <a:srgbClr val="002060"/>
                </a:solidFill>
                <a:latin typeface="TW Cen MT"/>
              </a:rPr>
              <a:t>CHROMISTA</a:t>
            </a:r>
            <a:r>
              <a:rPr lang="es-ES" dirty="0">
                <a:solidFill>
                  <a:srgbClr val="002060"/>
                </a:solidFill>
                <a:latin typeface="TW Cen MT"/>
              </a:rPr>
              <a:t> (CROMISTAS)</a:t>
            </a:r>
            <a:endParaRPr lang="es-ES" dirty="0">
              <a:ea typeface="+mj-lt"/>
              <a:cs typeface="+mj-lt"/>
            </a:endParaRPr>
          </a:p>
          <a:p>
            <a:endParaRPr lang="es-EC" dirty="0"/>
          </a:p>
        </p:txBody>
      </p:sp>
      <p:sp>
        <p:nvSpPr>
          <p:cNvPr id="3" name="Marcador de contenido 2">
            <a:extLst>
              <a:ext uri="{FF2B5EF4-FFF2-40B4-BE49-F238E27FC236}">
                <a16:creationId xmlns:a16="http://schemas.microsoft.com/office/drawing/2014/main" id="{BB44558E-D7AE-4FFC-9A5D-DE251585311A}"/>
              </a:ext>
            </a:extLst>
          </p:cNvPr>
          <p:cNvSpPr>
            <a:spLocks noGrp="1"/>
          </p:cNvSpPr>
          <p:nvPr>
            <p:ph idx="1"/>
          </p:nvPr>
        </p:nvSpPr>
        <p:spPr>
          <a:xfrm>
            <a:off x="1141412" y="4002157"/>
            <a:ext cx="9905999" cy="1789044"/>
          </a:xfrm>
        </p:spPr>
        <p:txBody>
          <a:bodyPr/>
          <a:lstStyle/>
          <a:p>
            <a:br>
              <a:rPr lang="es-ES" b="0" i="0" dirty="0">
                <a:solidFill>
                  <a:srgbClr val="000000"/>
                </a:solidFill>
                <a:effectLst/>
                <a:latin typeface="Open Sans" panose="020B0606030504020204" pitchFamily="34" charset="0"/>
              </a:rPr>
            </a:br>
            <a:endParaRPr lang="es-ES" b="0" i="0" dirty="0">
              <a:solidFill>
                <a:srgbClr val="000000"/>
              </a:solidFill>
              <a:effectLst/>
              <a:latin typeface="Open Sans" panose="020B0606030504020204" pitchFamily="34" charset="0"/>
            </a:endParaRPr>
          </a:p>
          <a:p>
            <a:endParaRPr lang="es-EC" dirty="0"/>
          </a:p>
        </p:txBody>
      </p:sp>
      <p:sp>
        <p:nvSpPr>
          <p:cNvPr id="4" name="Rectángulo: esquinas redondeadas 3">
            <a:extLst>
              <a:ext uri="{FF2B5EF4-FFF2-40B4-BE49-F238E27FC236}">
                <a16:creationId xmlns:a16="http://schemas.microsoft.com/office/drawing/2014/main" id="{07BD383A-4981-487E-8FC7-1CAB13D00581}"/>
              </a:ext>
            </a:extLst>
          </p:cNvPr>
          <p:cNvSpPr/>
          <p:nvPr/>
        </p:nvSpPr>
        <p:spPr>
          <a:xfrm>
            <a:off x="329680" y="1265499"/>
            <a:ext cx="7739270" cy="307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s-ES" sz="2000" b="0" i="0" dirty="0">
                <a:solidFill>
                  <a:srgbClr val="000000"/>
                </a:solidFill>
                <a:effectLst/>
                <a:latin typeface="Open Sans"/>
                <a:ea typeface="Open Sans"/>
                <a:cs typeface="Open Sans"/>
              </a:rPr>
              <a:t>Los miembros de este reino descienden, en teoría, de un grupo de</a:t>
            </a:r>
            <a:r>
              <a:rPr lang="es-ES" sz="2000" b="0" i="0" dirty="0">
                <a:solidFill>
                  <a:srgbClr val="00B050"/>
                </a:solidFill>
                <a:effectLst/>
                <a:latin typeface="Open Sans"/>
                <a:ea typeface="Open Sans"/>
                <a:cs typeface="Open Sans"/>
              </a:rPr>
              <a:t> </a:t>
            </a:r>
            <a:r>
              <a:rPr lang="es-ES" sz="2000" b="0" i="0" u="none" strike="noStrike" dirty="0">
                <a:solidFill>
                  <a:srgbClr val="00B050"/>
                </a:solidFill>
                <a:effectLst/>
                <a:highlight>
                  <a:srgbClr val="FFFF00"/>
                </a:highlight>
                <a:latin typeface="Open Sans"/>
                <a:ea typeface="Open Sans"/>
                <a:cs typeface="Open Sans"/>
                <a:hlinkClick r:id="rId2">
                  <a:extLst>
                    <a:ext uri="{A12FA001-AC4F-418D-AE19-62706E023703}">
                      <ahyp:hlinkClr xmlns:ahyp="http://schemas.microsoft.com/office/drawing/2018/hyperlinkcolor" val="tx"/>
                    </a:ext>
                  </a:extLst>
                </a:hlinkClick>
              </a:rPr>
              <a:t>seres vivos</a:t>
            </a:r>
            <a:r>
              <a:rPr lang="es-ES" sz="2000" b="0" i="0" dirty="0">
                <a:solidFill>
                  <a:srgbClr val="00B050"/>
                </a:solidFill>
                <a:effectLst/>
                <a:latin typeface="Open Sans"/>
                <a:ea typeface="Open Sans"/>
                <a:cs typeface="Open Sans"/>
              </a:rPr>
              <a:t> </a:t>
            </a:r>
            <a:r>
              <a:rPr lang="es-ES" sz="2000" b="0" i="0" dirty="0">
                <a:solidFill>
                  <a:srgbClr val="000000"/>
                </a:solidFill>
                <a:effectLst/>
                <a:latin typeface="Open Sans"/>
                <a:ea typeface="Open Sans"/>
                <a:cs typeface="Open Sans"/>
              </a:rPr>
              <a:t>llamados </a:t>
            </a:r>
            <a:r>
              <a:rPr lang="es-ES" sz="2000" b="0" i="0" err="1">
                <a:solidFill>
                  <a:srgbClr val="FF0000"/>
                </a:solidFill>
                <a:effectLst/>
                <a:latin typeface="Open Sans"/>
                <a:ea typeface="Open Sans"/>
                <a:cs typeface="Open Sans"/>
              </a:rPr>
              <a:t>Primoplantae</a:t>
            </a:r>
            <a:r>
              <a:rPr lang="es-ES" sz="2000" b="0" i="0" dirty="0">
                <a:solidFill>
                  <a:srgbClr val="FF0000"/>
                </a:solidFill>
                <a:effectLst/>
                <a:latin typeface="Open Sans"/>
                <a:ea typeface="Open Sans"/>
                <a:cs typeface="Open Sans"/>
              </a:rPr>
              <a:t> </a:t>
            </a:r>
            <a:r>
              <a:rPr lang="es-ES" sz="2000" b="0" i="0" dirty="0">
                <a:solidFill>
                  <a:srgbClr val="000000"/>
                </a:solidFill>
                <a:effectLst/>
                <a:latin typeface="Open Sans"/>
                <a:ea typeface="Open Sans"/>
                <a:cs typeface="Open Sans"/>
              </a:rPr>
              <a:t>: </a:t>
            </a:r>
            <a:r>
              <a:rPr lang="es-ES" sz="2000" b="1" i="0" dirty="0">
                <a:solidFill>
                  <a:srgbClr val="000000"/>
                </a:solidFill>
                <a:effectLst/>
                <a:latin typeface="Open Sans"/>
                <a:ea typeface="Open Sans"/>
                <a:cs typeface="Open Sans"/>
              </a:rPr>
              <a:t>los primeros eucariotas capaces de realizar la fotosíntesis</a:t>
            </a:r>
            <a:r>
              <a:rPr lang="es-ES" sz="2000" b="0" i="0" dirty="0">
                <a:solidFill>
                  <a:srgbClr val="000000"/>
                </a:solidFill>
                <a:effectLst/>
                <a:latin typeface="Open Sans"/>
                <a:ea typeface="Open Sans"/>
                <a:cs typeface="Open Sans"/>
              </a:rPr>
              <a:t>, y cuya aparición en la Tierra primitiva se estima hace unos 1.200 millones de años, durante el Eón Proterozoico.</a:t>
            </a:r>
            <a:br>
              <a:rPr lang="es-ES" sz="2000" b="0" i="0" dirty="0">
                <a:effectLst/>
                <a:latin typeface="Open Sans" panose="020B0606030504020204" pitchFamily="34" charset="0"/>
              </a:rPr>
            </a:br>
            <a:endParaRPr lang="es-EC" sz="2000" dirty="0"/>
          </a:p>
        </p:txBody>
      </p:sp>
      <p:sp>
        <p:nvSpPr>
          <p:cNvPr id="5" name="Elipse 4">
            <a:extLst>
              <a:ext uri="{FF2B5EF4-FFF2-40B4-BE49-F238E27FC236}">
                <a16:creationId xmlns:a16="http://schemas.microsoft.com/office/drawing/2014/main" id="{AF88E01A-EF12-4FAF-A874-B17947E4C984}"/>
              </a:ext>
            </a:extLst>
          </p:cNvPr>
          <p:cNvSpPr/>
          <p:nvPr/>
        </p:nvSpPr>
        <p:spPr>
          <a:xfrm>
            <a:off x="2145691" y="4200564"/>
            <a:ext cx="2916639" cy="2575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0000"/>
              </a:solidFill>
            </a:endParaRPr>
          </a:p>
        </p:txBody>
      </p:sp>
      <p:pic>
        <p:nvPicPr>
          <p:cNvPr id="8" name="Picture 2" descr="Archaeplastida Adl et al. 2005 | Valdeperrillos.com">
            <a:extLst>
              <a:ext uri="{FF2B5EF4-FFF2-40B4-BE49-F238E27FC236}">
                <a16:creationId xmlns:a16="http://schemas.microsoft.com/office/drawing/2014/main" id="{960D7C00-6858-4BC5-A67B-5469105FC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368" y="4602961"/>
            <a:ext cx="2341171" cy="16807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lorophyta - Wikipedia, la enciclopedia libre">
            <a:extLst>
              <a:ext uri="{FF2B5EF4-FFF2-40B4-BE49-F238E27FC236}">
                <a16:creationId xmlns:a16="http://schemas.microsoft.com/office/drawing/2014/main" id="{CE3FB5D0-3EDD-46A2-8782-7CCD4967D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889" y="3210316"/>
            <a:ext cx="4105118" cy="307883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26171702-4897-42C7-B711-BC4046D7196E}"/>
              </a:ext>
            </a:extLst>
          </p:cNvPr>
          <p:cNvSpPr/>
          <p:nvPr/>
        </p:nvSpPr>
        <p:spPr>
          <a:xfrm>
            <a:off x="9855200" y="1659467"/>
            <a:ext cx="1964267" cy="81026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C00000"/>
                </a:solidFill>
              </a:rPr>
              <a:t>Alga.</a:t>
            </a:r>
          </a:p>
        </p:txBody>
      </p:sp>
      <p:cxnSp>
        <p:nvCxnSpPr>
          <p:cNvPr id="9" name="Conector recto de flecha 8">
            <a:extLst>
              <a:ext uri="{FF2B5EF4-FFF2-40B4-BE49-F238E27FC236}">
                <a16:creationId xmlns:a16="http://schemas.microsoft.com/office/drawing/2014/main" id="{AB69FF2D-E18F-4D55-AF2D-944B08D372D6}"/>
              </a:ext>
            </a:extLst>
          </p:cNvPr>
          <p:cNvCxnSpPr/>
          <p:nvPr/>
        </p:nvCxnSpPr>
        <p:spPr>
          <a:xfrm flipH="1">
            <a:off x="9160933" y="2590800"/>
            <a:ext cx="1456267" cy="2269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0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additive="base">
                                        <p:cTn id="18" dur="500" fill="hold"/>
                                        <p:tgtEl>
                                          <p:spTgt spid="5124"/>
                                        </p:tgtEl>
                                        <p:attrNameLst>
                                          <p:attrName>ppt_x</p:attrName>
                                        </p:attrNameLst>
                                      </p:cBhvr>
                                      <p:tavLst>
                                        <p:tav tm="0">
                                          <p:val>
                                            <p:strVal val="#ppt_x"/>
                                          </p:val>
                                        </p:tav>
                                        <p:tav tm="100000">
                                          <p:val>
                                            <p:strVal val="#ppt_x"/>
                                          </p:val>
                                        </p:tav>
                                      </p:tavLst>
                                    </p:anim>
                                    <p:anim calcmode="lin" valueType="num">
                                      <p:cBhvr additive="base">
                                        <p:cTn id="19"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88EF6891-9BC9-4F77-AE78-ED7D6A053A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0" name="Rectangle 79">
              <a:extLst>
                <a:ext uri="{FF2B5EF4-FFF2-40B4-BE49-F238E27FC236}">
                  <a16:creationId xmlns:a16="http://schemas.microsoft.com/office/drawing/2014/main" id="{9A611B59-81F6-4892-B9CF-85B08F318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2">
              <a:extLst>
                <a:ext uri="{FF2B5EF4-FFF2-40B4-BE49-F238E27FC236}">
                  <a16:creationId xmlns:a16="http://schemas.microsoft.com/office/drawing/2014/main" id="{30E59C27-77E4-44E0-993E-93D23E56747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15582E31-0E40-4CCB-9597-6016A2F2BA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84" name="Rectangle 5">
              <a:extLst>
                <a:ext uri="{FF2B5EF4-FFF2-40B4-BE49-F238E27FC236}">
                  <a16:creationId xmlns:a16="http://schemas.microsoft.com/office/drawing/2014/main" id="{51C7AEC6-4229-4ABD-B972-2559C705657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s-EC"/>
            </a:p>
          </p:txBody>
        </p:sp>
        <p:sp>
          <p:nvSpPr>
            <p:cNvPr id="85" name="Freeform 6">
              <a:extLst>
                <a:ext uri="{FF2B5EF4-FFF2-40B4-BE49-F238E27FC236}">
                  <a16:creationId xmlns:a16="http://schemas.microsoft.com/office/drawing/2014/main" id="{148607A5-03A4-49F1-AC70-6B83409BBA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86" name="Freeform 7">
              <a:extLst>
                <a:ext uri="{FF2B5EF4-FFF2-40B4-BE49-F238E27FC236}">
                  <a16:creationId xmlns:a16="http://schemas.microsoft.com/office/drawing/2014/main" id="{6FF44931-7D84-4C2F-9F23-8DE5578D31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87" name="Rectangle 8">
              <a:extLst>
                <a:ext uri="{FF2B5EF4-FFF2-40B4-BE49-F238E27FC236}">
                  <a16:creationId xmlns:a16="http://schemas.microsoft.com/office/drawing/2014/main" id="{EC3D5A74-CD74-441C-9ED0-1AE071F78F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s-EC"/>
            </a:p>
          </p:txBody>
        </p:sp>
        <p:sp>
          <p:nvSpPr>
            <p:cNvPr id="88" name="Freeform 9">
              <a:extLst>
                <a:ext uri="{FF2B5EF4-FFF2-40B4-BE49-F238E27FC236}">
                  <a16:creationId xmlns:a16="http://schemas.microsoft.com/office/drawing/2014/main" id="{09CD97B7-3FBB-425B-8C04-CAF6941DF0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89" name="Freeform 10">
              <a:extLst>
                <a:ext uri="{FF2B5EF4-FFF2-40B4-BE49-F238E27FC236}">
                  <a16:creationId xmlns:a16="http://schemas.microsoft.com/office/drawing/2014/main" id="{CA9F6155-B2CD-4881-B164-76F26AD35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0" name="Freeform 11">
              <a:extLst>
                <a:ext uri="{FF2B5EF4-FFF2-40B4-BE49-F238E27FC236}">
                  <a16:creationId xmlns:a16="http://schemas.microsoft.com/office/drawing/2014/main" id="{383DA9CA-082F-43BB-93CE-7F6A3D62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1" name="Freeform 12">
              <a:extLst>
                <a:ext uri="{FF2B5EF4-FFF2-40B4-BE49-F238E27FC236}">
                  <a16:creationId xmlns:a16="http://schemas.microsoft.com/office/drawing/2014/main" id="{50FD304A-5497-4E89-8FB4-B9EA9F75D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2" name="Freeform 13">
              <a:extLst>
                <a:ext uri="{FF2B5EF4-FFF2-40B4-BE49-F238E27FC236}">
                  <a16:creationId xmlns:a16="http://schemas.microsoft.com/office/drawing/2014/main" id="{2347E47B-DDCE-4B5C-9540-4726F8222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3" name="Freeform 14">
              <a:extLst>
                <a:ext uri="{FF2B5EF4-FFF2-40B4-BE49-F238E27FC236}">
                  <a16:creationId xmlns:a16="http://schemas.microsoft.com/office/drawing/2014/main" id="{3AF61EF4-56C4-4B71-A29B-CB2DCA15DE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4" name="Freeform 15">
              <a:extLst>
                <a:ext uri="{FF2B5EF4-FFF2-40B4-BE49-F238E27FC236}">
                  <a16:creationId xmlns:a16="http://schemas.microsoft.com/office/drawing/2014/main" id="{7184894C-66AD-4173-9AB3-30D571380D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5" name="Freeform 16">
              <a:extLst>
                <a:ext uri="{FF2B5EF4-FFF2-40B4-BE49-F238E27FC236}">
                  <a16:creationId xmlns:a16="http://schemas.microsoft.com/office/drawing/2014/main" id="{243C3CAA-8A38-45BF-9EA7-805D236A9B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6" name="Freeform 17">
              <a:extLst>
                <a:ext uri="{FF2B5EF4-FFF2-40B4-BE49-F238E27FC236}">
                  <a16:creationId xmlns:a16="http://schemas.microsoft.com/office/drawing/2014/main" id="{2BCCE6D7-43BE-4B5C-BAAA-82AAA80E1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7" name="Freeform 18">
              <a:extLst>
                <a:ext uri="{FF2B5EF4-FFF2-40B4-BE49-F238E27FC236}">
                  <a16:creationId xmlns:a16="http://schemas.microsoft.com/office/drawing/2014/main" id="{99796985-B366-4CFE-A7DD-D01BBA3F70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8" name="Freeform 19">
              <a:extLst>
                <a:ext uri="{FF2B5EF4-FFF2-40B4-BE49-F238E27FC236}">
                  <a16:creationId xmlns:a16="http://schemas.microsoft.com/office/drawing/2014/main" id="{F2DF09DC-7F04-40AF-A275-CE70AC2A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99" name="Freeform 20">
              <a:extLst>
                <a:ext uri="{FF2B5EF4-FFF2-40B4-BE49-F238E27FC236}">
                  <a16:creationId xmlns:a16="http://schemas.microsoft.com/office/drawing/2014/main" id="{3CC79FEF-1EA8-4266-B574-89F61F5D60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0" name="Freeform 21">
              <a:extLst>
                <a:ext uri="{FF2B5EF4-FFF2-40B4-BE49-F238E27FC236}">
                  <a16:creationId xmlns:a16="http://schemas.microsoft.com/office/drawing/2014/main" id="{A6C80782-B3DA-4885-AC84-1977959DF8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1" name="Freeform 22">
              <a:extLst>
                <a:ext uri="{FF2B5EF4-FFF2-40B4-BE49-F238E27FC236}">
                  <a16:creationId xmlns:a16="http://schemas.microsoft.com/office/drawing/2014/main" id="{45761AAF-AD5A-4C46-9CF2-C1A02A1EB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2" name="Freeform 23">
              <a:extLst>
                <a:ext uri="{FF2B5EF4-FFF2-40B4-BE49-F238E27FC236}">
                  <a16:creationId xmlns:a16="http://schemas.microsoft.com/office/drawing/2014/main" id="{DB0370B0-2294-4415-9FAB-B7534CA431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3" name="Freeform 24">
              <a:extLst>
                <a:ext uri="{FF2B5EF4-FFF2-40B4-BE49-F238E27FC236}">
                  <a16:creationId xmlns:a16="http://schemas.microsoft.com/office/drawing/2014/main" id="{F3727C2A-4DD2-4390-B1C4-55852955A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4" name="Freeform 25">
              <a:extLst>
                <a:ext uri="{FF2B5EF4-FFF2-40B4-BE49-F238E27FC236}">
                  <a16:creationId xmlns:a16="http://schemas.microsoft.com/office/drawing/2014/main" id="{07AABDA7-A9AF-4246-9687-A1BF4C4CE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5" name="Freeform 26">
              <a:extLst>
                <a:ext uri="{FF2B5EF4-FFF2-40B4-BE49-F238E27FC236}">
                  <a16:creationId xmlns:a16="http://schemas.microsoft.com/office/drawing/2014/main" id="{819014E0-80F9-4937-B02C-658C7D56F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6" name="Freeform 27">
              <a:extLst>
                <a:ext uri="{FF2B5EF4-FFF2-40B4-BE49-F238E27FC236}">
                  <a16:creationId xmlns:a16="http://schemas.microsoft.com/office/drawing/2014/main" id="{9346B7CE-05CA-466B-9C99-EA714E83E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7" name="Freeform 28">
              <a:extLst>
                <a:ext uri="{FF2B5EF4-FFF2-40B4-BE49-F238E27FC236}">
                  <a16:creationId xmlns:a16="http://schemas.microsoft.com/office/drawing/2014/main" id="{1BAF979B-56E3-41E8-BFA9-86EDFDBD98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8" name="Freeform 29">
              <a:extLst>
                <a:ext uri="{FF2B5EF4-FFF2-40B4-BE49-F238E27FC236}">
                  <a16:creationId xmlns:a16="http://schemas.microsoft.com/office/drawing/2014/main" id="{94F3F807-9CC2-451B-AC35-9D03E91AB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09" name="Freeform 30">
              <a:extLst>
                <a:ext uri="{FF2B5EF4-FFF2-40B4-BE49-F238E27FC236}">
                  <a16:creationId xmlns:a16="http://schemas.microsoft.com/office/drawing/2014/main" id="{7884CA3F-DBF7-4F18-8213-C7CE2FD62E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0" name="Freeform 31">
              <a:extLst>
                <a:ext uri="{FF2B5EF4-FFF2-40B4-BE49-F238E27FC236}">
                  <a16:creationId xmlns:a16="http://schemas.microsoft.com/office/drawing/2014/main" id="{3D0F2436-3084-41A9-8EED-666D7FAB9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1" name="Freeform 32">
              <a:extLst>
                <a:ext uri="{FF2B5EF4-FFF2-40B4-BE49-F238E27FC236}">
                  <a16:creationId xmlns:a16="http://schemas.microsoft.com/office/drawing/2014/main" id="{E0DCE347-FB32-4607-B0B2-318896F270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2" name="Rectangle 33">
              <a:extLst>
                <a:ext uri="{FF2B5EF4-FFF2-40B4-BE49-F238E27FC236}">
                  <a16:creationId xmlns:a16="http://schemas.microsoft.com/office/drawing/2014/main" id="{76ED95AB-0F41-4C34-98BE-0C91C0555F3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s-EC"/>
            </a:p>
          </p:txBody>
        </p:sp>
        <p:sp>
          <p:nvSpPr>
            <p:cNvPr id="113" name="Freeform 34">
              <a:extLst>
                <a:ext uri="{FF2B5EF4-FFF2-40B4-BE49-F238E27FC236}">
                  <a16:creationId xmlns:a16="http://schemas.microsoft.com/office/drawing/2014/main" id="{90B6D08B-7C00-4198-A417-F79C21D196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4" name="Freeform 35">
              <a:extLst>
                <a:ext uri="{FF2B5EF4-FFF2-40B4-BE49-F238E27FC236}">
                  <a16:creationId xmlns:a16="http://schemas.microsoft.com/office/drawing/2014/main" id="{22480278-2D00-42B3-AD37-E98D46763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5" name="Freeform 36">
              <a:extLst>
                <a:ext uri="{FF2B5EF4-FFF2-40B4-BE49-F238E27FC236}">
                  <a16:creationId xmlns:a16="http://schemas.microsoft.com/office/drawing/2014/main" id="{C67CEC27-F624-4EC9-909E-8341B08BE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6" name="Freeform 37">
              <a:extLst>
                <a:ext uri="{FF2B5EF4-FFF2-40B4-BE49-F238E27FC236}">
                  <a16:creationId xmlns:a16="http://schemas.microsoft.com/office/drawing/2014/main" id="{895E717F-39F2-4B14-9736-E0DB66B655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7" name="Freeform 38">
              <a:extLst>
                <a:ext uri="{FF2B5EF4-FFF2-40B4-BE49-F238E27FC236}">
                  <a16:creationId xmlns:a16="http://schemas.microsoft.com/office/drawing/2014/main" id="{24522AFF-C417-49AD-8082-828B2FB8C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8" name="Freeform 39">
              <a:extLst>
                <a:ext uri="{FF2B5EF4-FFF2-40B4-BE49-F238E27FC236}">
                  <a16:creationId xmlns:a16="http://schemas.microsoft.com/office/drawing/2014/main" id="{0D50E3F9-5547-43CB-9637-3CD3F0F004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19" name="Freeform 40">
              <a:extLst>
                <a:ext uri="{FF2B5EF4-FFF2-40B4-BE49-F238E27FC236}">
                  <a16:creationId xmlns:a16="http://schemas.microsoft.com/office/drawing/2014/main" id="{8A91B095-5DE3-482B-BFF2-D44154E685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0" name="Freeform 41">
              <a:extLst>
                <a:ext uri="{FF2B5EF4-FFF2-40B4-BE49-F238E27FC236}">
                  <a16:creationId xmlns:a16="http://schemas.microsoft.com/office/drawing/2014/main" id="{E4113088-366D-4F4A-B50A-86CC47C5A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1" name="Freeform 42">
              <a:extLst>
                <a:ext uri="{FF2B5EF4-FFF2-40B4-BE49-F238E27FC236}">
                  <a16:creationId xmlns:a16="http://schemas.microsoft.com/office/drawing/2014/main" id="{870ABB85-4B9C-4CC9-B088-922E7A4B8C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2" name="Freeform 43">
              <a:extLst>
                <a:ext uri="{FF2B5EF4-FFF2-40B4-BE49-F238E27FC236}">
                  <a16:creationId xmlns:a16="http://schemas.microsoft.com/office/drawing/2014/main" id="{34CFD705-7C23-4CE2-97FA-BAAE5073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3" name="Freeform 44">
              <a:extLst>
                <a:ext uri="{FF2B5EF4-FFF2-40B4-BE49-F238E27FC236}">
                  <a16:creationId xmlns:a16="http://schemas.microsoft.com/office/drawing/2014/main" id="{F5A82174-D513-4395-A4C6-8EDBF36BE0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4" name="Rectangle 45">
              <a:extLst>
                <a:ext uri="{FF2B5EF4-FFF2-40B4-BE49-F238E27FC236}">
                  <a16:creationId xmlns:a16="http://schemas.microsoft.com/office/drawing/2014/main" id="{A50B7028-DE5A-42C4-90A1-1631BFB8FF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s-EC"/>
            </a:p>
          </p:txBody>
        </p:sp>
        <p:sp>
          <p:nvSpPr>
            <p:cNvPr id="125" name="Freeform 46">
              <a:extLst>
                <a:ext uri="{FF2B5EF4-FFF2-40B4-BE49-F238E27FC236}">
                  <a16:creationId xmlns:a16="http://schemas.microsoft.com/office/drawing/2014/main" id="{B34C32A8-CD95-4432-9BA0-1D20F87B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6" name="Freeform 47">
              <a:extLst>
                <a:ext uri="{FF2B5EF4-FFF2-40B4-BE49-F238E27FC236}">
                  <a16:creationId xmlns:a16="http://schemas.microsoft.com/office/drawing/2014/main" id="{C2D5AF59-6BB6-42AC-9546-B6CB48CE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7" name="Freeform 48">
              <a:extLst>
                <a:ext uri="{FF2B5EF4-FFF2-40B4-BE49-F238E27FC236}">
                  <a16:creationId xmlns:a16="http://schemas.microsoft.com/office/drawing/2014/main" id="{0FD0627F-51B5-4344-AD99-515A0F22D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8" name="Freeform 49">
              <a:extLst>
                <a:ext uri="{FF2B5EF4-FFF2-40B4-BE49-F238E27FC236}">
                  <a16:creationId xmlns:a16="http://schemas.microsoft.com/office/drawing/2014/main" id="{608E1BA9-E474-42E9-A26B-18E9EE03F0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29" name="Freeform 50">
              <a:extLst>
                <a:ext uri="{FF2B5EF4-FFF2-40B4-BE49-F238E27FC236}">
                  <a16:creationId xmlns:a16="http://schemas.microsoft.com/office/drawing/2014/main" id="{E4076051-7D99-4843-9054-153FE5E77D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0" name="Freeform 51">
              <a:extLst>
                <a:ext uri="{FF2B5EF4-FFF2-40B4-BE49-F238E27FC236}">
                  <a16:creationId xmlns:a16="http://schemas.microsoft.com/office/drawing/2014/main" id="{FAC61E10-D07D-4F0D-BD5D-D28B3E62C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1" name="Freeform 52">
              <a:extLst>
                <a:ext uri="{FF2B5EF4-FFF2-40B4-BE49-F238E27FC236}">
                  <a16:creationId xmlns:a16="http://schemas.microsoft.com/office/drawing/2014/main" id="{4450D6EC-CFEF-4637-809B-8348B4AE0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2" name="Freeform 53">
              <a:extLst>
                <a:ext uri="{FF2B5EF4-FFF2-40B4-BE49-F238E27FC236}">
                  <a16:creationId xmlns:a16="http://schemas.microsoft.com/office/drawing/2014/main" id="{B33C9038-9F39-43F1-80AA-1598AB7A99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3" name="Freeform 54">
              <a:extLst>
                <a:ext uri="{FF2B5EF4-FFF2-40B4-BE49-F238E27FC236}">
                  <a16:creationId xmlns:a16="http://schemas.microsoft.com/office/drawing/2014/main" id="{1CC72B7E-5B22-48E6-AE49-5A00E5ED3B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4" name="Freeform 55">
              <a:extLst>
                <a:ext uri="{FF2B5EF4-FFF2-40B4-BE49-F238E27FC236}">
                  <a16:creationId xmlns:a16="http://schemas.microsoft.com/office/drawing/2014/main" id="{AC6EB4FC-8625-449E-A77D-D12676D41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5" name="Freeform 56">
              <a:extLst>
                <a:ext uri="{FF2B5EF4-FFF2-40B4-BE49-F238E27FC236}">
                  <a16:creationId xmlns:a16="http://schemas.microsoft.com/office/drawing/2014/main" id="{34F0F1ED-6BB8-4D77-9595-6FFBAADBF8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6" name="Freeform 57">
              <a:extLst>
                <a:ext uri="{FF2B5EF4-FFF2-40B4-BE49-F238E27FC236}">
                  <a16:creationId xmlns:a16="http://schemas.microsoft.com/office/drawing/2014/main" id="{F32B1453-80A8-4A7B-99DD-37BC33B35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7" name="Freeform 58">
              <a:extLst>
                <a:ext uri="{FF2B5EF4-FFF2-40B4-BE49-F238E27FC236}">
                  <a16:creationId xmlns:a16="http://schemas.microsoft.com/office/drawing/2014/main" id="{F8C993E8-2F19-47ED-A3E6-F31DA7F77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grpSp>
      <p:sp>
        <p:nvSpPr>
          <p:cNvPr id="2" name="Título 1">
            <a:extLst>
              <a:ext uri="{FF2B5EF4-FFF2-40B4-BE49-F238E27FC236}">
                <a16:creationId xmlns:a16="http://schemas.microsoft.com/office/drawing/2014/main" id="{AD11A13E-4B39-4462-86F5-DD8279C1C081}"/>
              </a:ext>
            </a:extLst>
          </p:cNvPr>
          <p:cNvSpPr>
            <a:spLocks noGrp="1"/>
          </p:cNvSpPr>
          <p:nvPr>
            <p:ph type="title"/>
          </p:nvPr>
        </p:nvSpPr>
        <p:spPr>
          <a:xfrm>
            <a:off x="5953315" y="292"/>
            <a:ext cx="4413736" cy="1478570"/>
          </a:xfrm>
        </p:spPr>
        <p:txBody>
          <a:bodyPr>
            <a:normAutofit/>
          </a:bodyPr>
          <a:lstStyle/>
          <a:p>
            <a:pPr algn="ctr"/>
            <a:r>
              <a:rPr lang="es-ES" b="1" dirty="0">
                <a:latin typeface="Arial"/>
                <a:cs typeface="Arial"/>
              </a:rPr>
              <a:t>Algas</a:t>
            </a:r>
            <a:r>
              <a:rPr lang="es-ES" dirty="0">
                <a:latin typeface="Arial"/>
                <a:cs typeface="Arial"/>
              </a:rPr>
              <a:t>.</a:t>
            </a:r>
            <a:endParaRPr lang="es-ES" dirty="0"/>
          </a:p>
        </p:txBody>
      </p:sp>
      <p:pic>
        <p:nvPicPr>
          <p:cNvPr id="4" name="Imagen 4">
            <a:extLst>
              <a:ext uri="{FF2B5EF4-FFF2-40B4-BE49-F238E27FC236}">
                <a16:creationId xmlns:a16="http://schemas.microsoft.com/office/drawing/2014/main" id="{686286E8-57C6-4368-B03F-9757EF52DD2A}"/>
              </a:ext>
            </a:extLst>
          </p:cNvPr>
          <p:cNvPicPr>
            <a:picLocks noChangeAspect="1"/>
          </p:cNvPicPr>
          <p:nvPr/>
        </p:nvPicPr>
        <p:blipFill rotWithShape="1">
          <a:blip r:embed="rId4"/>
          <a:srcRect l="313" r="10392" b="2"/>
          <a:stretch/>
        </p:blipFill>
        <p:spPr>
          <a:xfrm>
            <a:off x="-5597" y="1"/>
            <a:ext cx="6101597" cy="3427413"/>
          </a:xfrm>
          <a:custGeom>
            <a:avLst/>
            <a:gdLst/>
            <a:ahLst/>
            <a:cxnLst/>
            <a:rect l="l" t="t" r="r" b="b"/>
            <a:pathLst>
              <a:path w="6101597" h="3427413">
                <a:moveTo>
                  <a:pt x="0" y="0"/>
                </a:moveTo>
                <a:lnTo>
                  <a:pt x="6101597" y="0"/>
                </a:lnTo>
                <a:lnTo>
                  <a:pt x="6101597" y="3427413"/>
                </a:lnTo>
                <a:lnTo>
                  <a:pt x="0" y="3427413"/>
                </a:lnTo>
                <a:close/>
              </a:path>
            </a:pathLst>
          </a:custGeom>
        </p:spPr>
      </p:pic>
      <p:pic>
        <p:nvPicPr>
          <p:cNvPr id="5" name="Imagen 5" descr="Vista de una planta&#10;&#10;Descripción generada automáticamente">
            <a:extLst>
              <a:ext uri="{FF2B5EF4-FFF2-40B4-BE49-F238E27FC236}">
                <a16:creationId xmlns:a16="http://schemas.microsoft.com/office/drawing/2014/main" id="{CEBB9602-B318-4ACA-A6CA-00737905B516}"/>
              </a:ext>
            </a:extLst>
          </p:cNvPr>
          <p:cNvPicPr>
            <a:picLocks noChangeAspect="1"/>
          </p:cNvPicPr>
          <p:nvPr/>
        </p:nvPicPr>
        <p:blipFill rotWithShape="1">
          <a:blip r:embed="rId5"/>
          <a:srcRect l="299" r="4417" b="-2"/>
          <a:stretch/>
        </p:blipFill>
        <p:spPr>
          <a:xfrm>
            <a:off x="-5597" y="3427414"/>
            <a:ext cx="6101597" cy="3430587"/>
          </a:xfrm>
          <a:custGeom>
            <a:avLst/>
            <a:gdLst/>
            <a:ahLst/>
            <a:cxnLst/>
            <a:rect l="l" t="t" r="r" b="b"/>
            <a:pathLst>
              <a:path w="6101597" h="3430587">
                <a:moveTo>
                  <a:pt x="0" y="0"/>
                </a:moveTo>
                <a:lnTo>
                  <a:pt x="6101597" y="0"/>
                </a:lnTo>
                <a:lnTo>
                  <a:pt x="6101597" y="3430587"/>
                </a:lnTo>
                <a:lnTo>
                  <a:pt x="0" y="3430587"/>
                </a:lnTo>
                <a:close/>
              </a:path>
            </a:pathLst>
          </a:custGeom>
        </p:spPr>
      </p:pic>
      <p:sp>
        <p:nvSpPr>
          <p:cNvPr id="9" name="Content Placeholder 8">
            <a:extLst>
              <a:ext uri="{FF2B5EF4-FFF2-40B4-BE49-F238E27FC236}">
                <a16:creationId xmlns:a16="http://schemas.microsoft.com/office/drawing/2014/main" id="{63C39F92-AD28-4B7D-8A64-B16E4DE56FAB}"/>
              </a:ext>
            </a:extLst>
          </p:cNvPr>
          <p:cNvSpPr>
            <a:spLocks noGrp="1"/>
          </p:cNvSpPr>
          <p:nvPr>
            <p:ph idx="1"/>
          </p:nvPr>
        </p:nvSpPr>
        <p:spPr>
          <a:xfrm>
            <a:off x="6470900" y="1832544"/>
            <a:ext cx="5535169" cy="4605638"/>
          </a:xfrm>
        </p:spPr>
        <p:txBody>
          <a:bodyPr vert="horz" lIns="91440" tIns="45720" rIns="91440" bIns="45720" rtlCol="0" anchor="t">
            <a:noAutofit/>
          </a:bodyPr>
          <a:lstStyle/>
          <a:p>
            <a:pPr marL="0" indent="0">
              <a:lnSpc>
                <a:spcPct val="110000"/>
              </a:lnSpc>
              <a:buNone/>
            </a:pPr>
            <a:r>
              <a:rPr lang="es-ES" sz="2800" dirty="0">
                <a:solidFill>
                  <a:schemeClr val="bg1"/>
                </a:solidFill>
                <a:latin typeface="Arial"/>
                <a:cs typeface="Arial"/>
              </a:rPr>
              <a:t>En general las algas se define similar a las plantas, organismos fotosintético y acuáticos, pero que a diferencia de las plantas no tiene verdadera raíz, tallo, hojas o tejido vascular y tiene forma de reproducción simple.</a:t>
            </a:r>
            <a:endParaRPr lang="en-US" sz="2800">
              <a:solidFill>
                <a:schemeClr val="bg1"/>
              </a:solidFill>
              <a:ea typeface="+mn-lt"/>
              <a:cs typeface="+mn-lt"/>
            </a:endParaRPr>
          </a:p>
          <a:p>
            <a:pPr>
              <a:lnSpc>
                <a:spcPct val="110000"/>
              </a:lnSpc>
            </a:pPr>
            <a:endParaRPr lang="en-US"/>
          </a:p>
        </p:txBody>
      </p:sp>
      <p:cxnSp>
        <p:nvCxnSpPr>
          <p:cNvPr id="139" name="Straight Connector 138">
            <a:extLst>
              <a:ext uri="{FF2B5EF4-FFF2-40B4-BE49-F238E27FC236}">
                <a16:creationId xmlns:a16="http://schemas.microsoft.com/office/drawing/2014/main" id="{C4764578-E701-4A87-8372-BD8FFDC1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41" name="Straight Connector 140">
            <a:extLst>
              <a:ext uri="{FF2B5EF4-FFF2-40B4-BE49-F238E27FC236}">
                <a16:creationId xmlns:a16="http://schemas.microsoft.com/office/drawing/2014/main" id="{9932CF84-97F3-4A6C-A540-AEE77E5AB2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45724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s-EC"/>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s-EC"/>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s-EC"/>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s-EC"/>
            </a:p>
          </p:txBody>
        </p:sp>
      </p:grpSp>
      <p:sp>
        <p:nvSpPr>
          <p:cNvPr id="2" name="Título 1">
            <a:extLst>
              <a:ext uri="{FF2B5EF4-FFF2-40B4-BE49-F238E27FC236}">
                <a16:creationId xmlns:a16="http://schemas.microsoft.com/office/drawing/2014/main" id="{4F83B95C-CD7F-489F-97A3-DBA7AA22EB4E}"/>
              </a:ext>
            </a:extLst>
          </p:cNvPr>
          <p:cNvSpPr>
            <a:spLocks noGrp="1"/>
          </p:cNvSpPr>
          <p:nvPr>
            <p:ph type="title"/>
          </p:nvPr>
        </p:nvSpPr>
        <p:spPr>
          <a:xfrm>
            <a:off x="602072" y="1093787"/>
            <a:ext cx="3476912" cy="4697413"/>
          </a:xfrm>
        </p:spPr>
        <p:txBody>
          <a:bodyPr>
            <a:normAutofit/>
          </a:bodyPr>
          <a:lstStyle/>
          <a:p>
            <a:r>
              <a:rPr lang="es-EC" sz="3100" dirty="0"/>
              <a:t>Características DE LAS Algas</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A7A1DB4-C7FA-4E44-ABD5-91F60FDB4C85}"/>
              </a:ext>
            </a:extLst>
          </p:cNvPr>
          <p:cNvSpPr>
            <a:spLocks noGrp="1"/>
          </p:cNvSpPr>
          <p:nvPr>
            <p:ph idx="1"/>
          </p:nvPr>
        </p:nvSpPr>
        <p:spPr>
          <a:xfrm>
            <a:off x="4942297" y="676845"/>
            <a:ext cx="6478925" cy="5746960"/>
          </a:xfrm>
        </p:spPr>
        <p:txBody>
          <a:bodyPr vert="horz" lIns="91440" tIns="45720" rIns="91440" bIns="45720" rtlCol="0" anchor="t">
            <a:noAutofit/>
          </a:bodyPr>
          <a:lstStyle/>
          <a:p>
            <a:pPr>
              <a:lnSpc>
                <a:spcPct val="110000"/>
              </a:lnSpc>
            </a:pPr>
            <a:r>
              <a:rPr lang="es-EC" dirty="0"/>
              <a:t>Son organismos del Reino (</a:t>
            </a:r>
            <a:r>
              <a:rPr lang="en-US" i="1" cap="all" dirty="0" err="1">
                <a:solidFill>
                  <a:schemeClr val="bg1"/>
                </a:solidFill>
                <a:ea typeface="+mn-lt"/>
                <a:cs typeface="+mn-lt"/>
              </a:rPr>
              <a:t>Chromista</a:t>
            </a:r>
            <a:r>
              <a:rPr lang="es-EC" dirty="0"/>
              <a:t>).</a:t>
            </a:r>
          </a:p>
          <a:p>
            <a:pPr>
              <a:lnSpc>
                <a:spcPct val="110000"/>
              </a:lnSpc>
            </a:pPr>
            <a:r>
              <a:rPr lang="es-EC" dirty="0"/>
              <a:t>Acuáticas, ubicadas en la zona iluminada del agua.</a:t>
            </a:r>
          </a:p>
          <a:p>
            <a:pPr>
              <a:lnSpc>
                <a:spcPct val="110000"/>
              </a:lnSpc>
            </a:pPr>
            <a:r>
              <a:rPr lang="es-EC" dirty="0"/>
              <a:t>Autótrofas, unicelulares y pluricelulares.</a:t>
            </a:r>
          </a:p>
          <a:p>
            <a:pPr>
              <a:lnSpc>
                <a:spcPct val="110000"/>
              </a:lnSpc>
            </a:pPr>
            <a:r>
              <a:rPr lang="es-EC" dirty="0"/>
              <a:t>Eucariotas microscópicas y macroscópicas</a:t>
            </a:r>
          </a:p>
          <a:p>
            <a:pPr>
              <a:lnSpc>
                <a:spcPct val="110000"/>
              </a:lnSpc>
            </a:pPr>
            <a:r>
              <a:rPr lang="es-EC" dirty="0"/>
              <a:t>Con reproducción sexual y asexual</a:t>
            </a:r>
          </a:p>
          <a:p>
            <a:pPr>
              <a:lnSpc>
                <a:spcPct val="110000"/>
              </a:lnSpc>
            </a:pPr>
            <a:r>
              <a:rPr lang="es-EC" dirty="0"/>
              <a:t>Mas de 30000 esp.</a:t>
            </a:r>
          </a:p>
          <a:p>
            <a:pPr>
              <a:lnSpc>
                <a:spcPct val="110000"/>
              </a:lnSpc>
            </a:pPr>
            <a:r>
              <a:rPr lang="es-EC" dirty="0"/>
              <a:t>Son Talofitas.</a:t>
            </a:r>
          </a:p>
          <a:p>
            <a:pPr>
              <a:lnSpc>
                <a:spcPct val="110000"/>
              </a:lnSpc>
            </a:pPr>
            <a:r>
              <a:rPr lang="es-EC" dirty="0"/>
              <a:t>Aportan el 50% de O2.</a:t>
            </a:r>
          </a:p>
          <a:p>
            <a:pPr>
              <a:lnSpc>
                <a:spcPct val="110000"/>
              </a:lnSpc>
            </a:pPr>
            <a:r>
              <a:rPr lang="es-EC" dirty="0"/>
              <a:t>Es el principal alimento de la cadena alimenticia.</a:t>
            </a:r>
          </a:p>
          <a:p>
            <a:pPr>
              <a:lnSpc>
                <a:spcPct val="110000"/>
              </a:lnSpc>
            </a:pPr>
            <a:endParaRPr lang="es-EC" dirty="0"/>
          </a:p>
        </p:txBody>
      </p:sp>
    </p:spTree>
    <p:extLst>
      <p:ext uri="{BB962C8B-B14F-4D97-AF65-F5344CB8AC3E}">
        <p14:creationId xmlns:p14="http://schemas.microsoft.com/office/powerpoint/2010/main" val="105048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BA5201-22E2-4932-B62B-C1389DB5E51E}"/>
              </a:ext>
            </a:extLst>
          </p:cNvPr>
          <p:cNvSpPr>
            <a:spLocks noGrp="1"/>
          </p:cNvSpPr>
          <p:nvPr>
            <p:ph type="title"/>
          </p:nvPr>
        </p:nvSpPr>
        <p:spPr>
          <a:xfrm>
            <a:off x="7949777" y="230329"/>
            <a:ext cx="3281003" cy="1032872"/>
          </a:xfrm>
        </p:spPr>
        <p:txBody>
          <a:bodyPr anchor="b">
            <a:normAutofit/>
          </a:bodyPr>
          <a:lstStyle/>
          <a:p>
            <a:pPr algn="ctr"/>
            <a:r>
              <a:rPr lang="es-EC" sz="2800" b="1" dirty="0">
                <a:solidFill>
                  <a:schemeClr val="accent3"/>
                </a:solidFill>
                <a:ea typeface="+mj-lt"/>
                <a:cs typeface="+mj-lt"/>
              </a:rPr>
              <a:t>La industria de las algas</a:t>
            </a:r>
            <a:endParaRPr lang="es-ES" sz="2800" b="1" dirty="0">
              <a:solidFill>
                <a:schemeClr val="accent3"/>
              </a:solidFill>
            </a:endParaRPr>
          </a:p>
        </p:txBody>
      </p:sp>
      <p:sp>
        <p:nvSpPr>
          <p:cNvPr id="14" name="Round Diagonal Corner Rectangle 11">
            <a:extLst>
              <a:ext uri="{FF2B5EF4-FFF2-40B4-BE49-F238E27FC236}">
                <a16:creationId xmlns:a16="http://schemas.microsoft.com/office/drawing/2014/main" id="{26AE238A-3973-435D-A589-D29BE0F16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Una ensalada de vegetales&#10;&#10;Descripción generada automáticamente">
            <a:extLst>
              <a:ext uri="{FF2B5EF4-FFF2-40B4-BE49-F238E27FC236}">
                <a16:creationId xmlns:a16="http://schemas.microsoft.com/office/drawing/2014/main" id="{56032D7E-2C05-447C-A4F6-BBD20A26388F}"/>
              </a:ext>
            </a:extLst>
          </p:cNvPr>
          <p:cNvPicPr>
            <a:picLocks noChangeAspect="1"/>
          </p:cNvPicPr>
          <p:nvPr/>
        </p:nvPicPr>
        <p:blipFill>
          <a:blip r:embed="rId3"/>
          <a:stretch>
            <a:fillRect/>
          </a:stretch>
        </p:blipFill>
        <p:spPr>
          <a:xfrm>
            <a:off x="1118988" y="1196864"/>
            <a:ext cx="2974328" cy="2088713"/>
          </a:xfrm>
          <a:prstGeom prst="rect">
            <a:avLst/>
          </a:prstGeom>
        </p:spPr>
      </p:pic>
      <p:pic>
        <p:nvPicPr>
          <p:cNvPr id="5" name="Imagen 5" descr="Imagen que contiene ropa&#10;&#10;Descripción generada automáticamente">
            <a:extLst>
              <a:ext uri="{FF2B5EF4-FFF2-40B4-BE49-F238E27FC236}">
                <a16:creationId xmlns:a16="http://schemas.microsoft.com/office/drawing/2014/main" id="{FEF350A8-26DA-49C7-B894-48DC42E1CF21}"/>
              </a:ext>
            </a:extLst>
          </p:cNvPr>
          <p:cNvPicPr>
            <a:picLocks noChangeAspect="1"/>
          </p:cNvPicPr>
          <p:nvPr/>
        </p:nvPicPr>
        <p:blipFill>
          <a:blip r:embed="rId4"/>
          <a:stretch>
            <a:fillRect/>
          </a:stretch>
        </p:blipFill>
        <p:spPr>
          <a:xfrm>
            <a:off x="4257042" y="1257904"/>
            <a:ext cx="2974328" cy="1966632"/>
          </a:xfrm>
          <a:prstGeom prst="rect">
            <a:avLst/>
          </a:prstGeom>
        </p:spPr>
      </p:pic>
      <p:pic>
        <p:nvPicPr>
          <p:cNvPr id="6" name="Imagen 6" descr="Imagen que contiene interior, verde, tabla, lavabo&#10;&#10;Descripción generada automáticamente">
            <a:extLst>
              <a:ext uri="{FF2B5EF4-FFF2-40B4-BE49-F238E27FC236}">
                <a16:creationId xmlns:a16="http://schemas.microsoft.com/office/drawing/2014/main" id="{C5A04D64-2CAB-40A9-AA59-67A02FA2D6EE}"/>
              </a:ext>
            </a:extLst>
          </p:cNvPr>
          <p:cNvPicPr>
            <a:picLocks noChangeAspect="1"/>
          </p:cNvPicPr>
          <p:nvPr/>
        </p:nvPicPr>
        <p:blipFill>
          <a:blip r:embed="rId5"/>
          <a:stretch>
            <a:fillRect/>
          </a:stretch>
        </p:blipFill>
        <p:spPr>
          <a:xfrm>
            <a:off x="1118988" y="3710792"/>
            <a:ext cx="2974328" cy="1796989"/>
          </a:xfrm>
          <a:prstGeom prst="rect">
            <a:avLst/>
          </a:prstGeom>
        </p:spPr>
      </p:pic>
      <p:pic>
        <p:nvPicPr>
          <p:cNvPr id="7" name="Imagen 7" descr="Imagen que contiene interior, verde, tabla, pequeño&#10;&#10;Descripción generada automáticamente">
            <a:extLst>
              <a:ext uri="{FF2B5EF4-FFF2-40B4-BE49-F238E27FC236}">
                <a16:creationId xmlns:a16="http://schemas.microsoft.com/office/drawing/2014/main" id="{6768060B-3CFF-4254-86A5-41E23B202E69}"/>
              </a:ext>
            </a:extLst>
          </p:cNvPr>
          <p:cNvPicPr>
            <a:picLocks noChangeAspect="1"/>
          </p:cNvPicPr>
          <p:nvPr/>
        </p:nvPicPr>
        <p:blipFill>
          <a:blip r:embed="rId6"/>
          <a:stretch>
            <a:fillRect/>
          </a:stretch>
        </p:blipFill>
        <p:spPr>
          <a:xfrm>
            <a:off x="4257042" y="3910250"/>
            <a:ext cx="2974328" cy="1398071"/>
          </a:xfrm>
          <a:prstGeom prst="rect">
            <a:avLst/>
          </a:prstGeom>
        </p:spPr>
      </p:pic>
      <p:sp>
        <p:nvSpPr>
          <p:cNvPr id="11" name="Content Placeholder 10">
            <a:extLst>
              <a:ext uri="{FF2B5EF4-FFF2-40B4-BE49-F238E27FC236}">
                <a16:creationId xmlns:a16="http://schemas.microsoft.com/office/drawing/2014/main" id="{EA6D36C8-29E5-4DF3-9564-425CF3C90FF4}"/>
              </a:ext>
            </a:extLst>
          </p:cNvPr>
          <p:cNvSpPr>
            <a:spLocks noGrp="1"/>
          </p:cNvSpPr>
          <p:nvPr>
            <p:ph idx="1"/>
          </p:nvPr>
        </p:nvSpPr>
        <p:spPr>
          <a:xfrm>
            <a:off x="7949777" y="1473111"/>
            <a:ext cx="3884852" cy="5022580"/>
          </a:xfrm>
        </p:spPr>
        <p:txBody>
          <a:bodyPr vert="horz" lIns="91440" tIns="45720" rIns="91440" bIns="45720" rtlCol="0" anchor="t">
            <a:noAutofit/>
          </a:bodyPr>
          <a:lstStyle/>
          <a:p>
            <a:r>
              <a:rPr lang="es-EC" dirty="0">
                <a:ea typeface="+mn-lt"/>
                <a:cs typeface="+mn-lt"/>
              </a:rPr>
              <a:t>Agar.</a:t>
            </a:r>
            <a:endParaRPr lang="en-US">
              <a:ea typeface="+mn-lt"/>
              <a:cs typeface="+mn-lt"/>
            </a:endParaRPr>
          </a:p>
          <a:p>
            <a:r>
              <a:rPr lang="es-EC" dirty="0">
                <a:ea typeface="+mn-lt"/>
                <a:cs typeface="+mn-lt"/>
              </a:rPr>
              <a:t>Harina de algas.</a:t>
            </a:r>
            <a:endParaRPr lang="en-US">
              <a:ea typeface="+mn-lt"/>
              <a:cs typeface="+mn-lt"/>
            </a:endParaRPr>
          </a:p>
          <a:p>
            <a:r>
              <a:rPr lang="es-EC" dirty="0">
                <a:ea typeface="+mn-lt"/>
                <a:cs typeface="+mn-lt"/>
              </a:rPr>
              <a:t>Fertilizantes.</a:t>
            </a:r>
            <a:endParaRPr lang="en-US">
              <a:ea typeface="+mn-lt"/>
              <a:cs typeface="+mn-lt"/>
            </a:endParaRPr>
          </a:p>
          <a:p>
            <a:r>
              <a:rPr lang="es-EC" dirty="0">
                <a:ea typeface="+mn-lt"/>
                <a:cs typeface="+mn-lt"/>
              </a:rPr>
              <a:t>Cosméticos.</a:t>
            </a:r>
            <a:endParaRPr lang="en-US">
              <a:ea typeface="+mn-lt"/>
              <a:cs typeface="+mn-lt"/>
            </a:endParaRPr>
          </a:p>
          <a:p>
            <a:r>
              <a:rPr lang="es-EC" dirty="0">
                <a:ea typeface="+mn-lt"/>
                <a:cs typeface="+mn-lt"/>
              </a:rPr>
              <a:t> Combustibles.</a:t>
            </a:r>
            <a:endParaRPr lang="en-US">
              <a:ea typeface="+mn-lt"/>
              <a:cs typeface="+mn-lt"/>
            </a:endParaRPr>
          </a:p>
          <a:p>
            <a:r>
              <a:rPr lang="es-EC" dirty="0">
                <a:ea typeface="+mn-lt"/>
                <a:cs typeface="+mn-lt"/>
              </a:rPr>
              <a:t>Tratamiento de aguas residuales.</a:t>
            </a:r>
            <a:endParaRPr lang="en-US">
              <a:ea typeface="+mn-lt"/>
              <a:cs typeface="+mn-lt"/>
            </a:endParaRPr>
          </a:p>
          <a:p>
            <a:r>
              <a:rPr lang="es-EC" dirty="0">
                <a:ea typeface="+mn-lt"/>
                <a:cs typeface="+mn-lt"/>
              </a:rPr>
              <a:t> Agentes anti virales.</a:t>
            </a:r>
            <a:endParaRPr lang="en-US"/>
          </a:p>
        </p:txBody>
      </p:sp>
      <p:sp>
        <p:nvSpPr>
          <p:cNvPr id="8" name="CuadroTexto 7">
            <a:extLst>
              <a:ext uri="{FF2B5EF4-FFF2-40B4-BE49-F238E27FC236}">
                <a16:creationId xmlns:a16="http://schemas.microsoft.com/office/drawing/2014/main" id="{6BE900AB-A572-4566-B2BE-163641AD25FC}"/>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t>Haga clic para agregar texto</a:t>
            </a:r>
          </a:p>
        </p:txBody>
      </p:sp>
    </p:spTree>
    <p:extLst>
      <p:ext uri="{BB962C8B-B14F-4D97-AF65-F5344CB8AC3E}">
        <p14:creationId xmlns:p14="http://schemas.microsoft.com/office/powerpoint/2010/main" val="4022009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8253FBE4B126A4A99783C3FD213CA0F" ma:contentTypeVersion="13" ma:contentTypeDescription="Crear nuevo documento." ma:contentTypeScope="" ma:versionID="f18a41cf22dbe3e1584a86f32a2cba9e">
  <xsd:schema xmlns:xsd="http://www.w3.org/2001/XMLSchema" xmlns:xs="http://www.w3.org/2001/XMLSchema" xmlns:p="http://schemas.microsoft.com/office/2006/metadata/properties" xmlns:ns3="2fa12e43-734d-40bd-a63b-90f6f332de87" xmlns:ns4="d5b4a75a-9d71-403d-8cfd-2f5633ddbb14" targetNamespace="http://schemas.microsoft.com/office/2006/metadata/properties" ma:root="true" ma:fieldsID="365d002cad771ced07c9664c838310f7" ns3:_="" ns4:_="">
    <xsd:import namespace="2fa12e43-734d-40bd-a63b-90f6f332de87"/>
    <xsd:import namespace="d5b4a75a-9d71-403d-8cfd-2f5633ddbb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12e43-734d-40bd-a63b-90f6f332d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b4a75a-9d71-403d-8cfd-2f5633ddbb14"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SharingHintHash" ma:index="13"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A7E86E-28BD-4D0D-A458-65F11A1F9D10}">
  <ds:schemaRef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d5b4a75a-9d71-403d-8cfd-2f5633ddbb14"/>
    <ds:schemaRef ds:uri="http://schemas.microsoft.com/office/infopath/2007/PartnerControls"/>
    <ds:schemaRef ds:uri="2fa12e43-734d-40bd-a63b-90f6f332de87"/>
  </ds:schemaRefs>
</ds:datastoreItem>
</file>

<file path=customXml/itemProps2.xml><?xml version="1.0" encoding="utf-8"?>
<ds:datastoreItem xmlns:ds="http://schemas.openxmlformats.org/officeDocument/2006/customXml" ds:itemID="{6B494860-A3AA-4955-9419-3F71E6A4A4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a12e43-734d-40bd-a63b-90f6f332de87"/>
    <ds:schemaRef ds:uri="d5b4a75a-9d71-403d-8cfd-2f5633ddbb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F17A98-E790-4107-B321-F39FCCD32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TM04033919[[fn=Circuito]]</Template>
  <TotalTime>5852</TotalTime>
  <Words>2273</Words>
  <Application>Microsoft Office PowerPoint</Application>
  <PresentationFormat>Panorámica</PresentationFormat>
  <Paragraphs>238</Paragraphs>
  <Slides>39</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39</vt:i4>
      </vt:variant>
    </vt:vector>
  </HeadingPairs>
  <TitlesOfParts>
    <vt:vector size="53" baseType="lpstr">
      <vt:lpstr>Algerian</vt:lpstr>
      <vt:lpstr>Arial</vt:lpstr>
      <vt:lpstr>Arial</vt:lpstr>
      <vt:lpstr>Arial,Sans-Serif</vt:lpstr>
      <vt:lpstr>Calibri</vt:lpstr>
      <vt:lpstr>Catamaran</vt:lpstr>
      <vt:lpstr>Google Sans</vt:lpstr>
      <vt:lpstr>Open Sans</vt:lpstr>
      <vt:lpstr>Sitka Text</vt:lpstr>
      <vt:lpstr>Times New Roman</vt:lpstr>
      <vt:lpstr>TW Cen MT</vt:lpstr>
      <vt:lpstr>TW Cen MT</vt:lpstr>
      <vt:lpstr>Verdana</vt:lpstr>
      <vt:lpstr>Circuito</vt:lpstr>
      <vt:lpstr>  UNIVERSIDAD NACIONAL DE CHIMBORAZO  Carrera de Pedagogía de las Ciencias Experimentales Química y Biología.  BIOLOGIA VEGETAL</vt:lpstr>
      <vt:lpstr>Acuerdos y compromisos / sicoa estudiantil</vt:lpstr>
      <vt:lpstr>silabo</vt:lpstr>
      <vt:lpstr>Presentación de PowerPoint</vt:lpstr>
      <vt:lpstr>REINO de la naturaleza.</vt:lpstr>
      <vt:lpstr>REINO CHROMISTA (CROMISTAS) </vt:lpstr>
      <vt:lpstr>Algas.</vt:lpstr>
      <vt:lpstr>Características DE LAS Algas</vt:lpstr>
      <vt:lpstr>La industria de las algas</vt:lpstr>
      <vt:lpstr>Características del Reino plantae</vt:lpstr>
      <vt:lpstr>Presentación de PowerPoint</vt:lpstr>
      <vt:lpstr>Presentación de PowerPoint</vt:lpstr>
      <vt:lpstr>Presentación de PowerPoint</vt:lpstr>
      <vt:lpstr>Presentación de PowerPoint</vt:lpstr>
      <vt:lpstr>Clasificación de las Plantas.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PLANTAS VASCULARES Y NO VASCULaRES</vt:lpstr>
      <vt:lpstr>Presentación de PowerPoint</vt:lpstr>
      <vt:lpstr>Presentación de PowerPoint</vt:lpstr>
      <vt:lpstr>Presentación de PowerPoint</vt:lpstr>
      <vt:lpstr>Presentación de PowerPoint</vt:lpstr>
      <vt:lpstr>diferencias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REINO PLANTAE</dc:title>
  <dc:creator>Celso Vladimir Benavides Enriquez</dc:creator>
  <cp:lastModifiedBy>Celso Vladimir Benavides Enriquez</cp:lastModifiedBy>
  <cp:revision>414</cp:revision>
  <dcterms:created xsi:type="dcterms:W3CDTF">2021-05-10T00:30:46Z</dcterms:created>
  <dcterms:modified xsi:type="dcterms:W3CDTF">2024-10-03T17:48:22Z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0x01010078253FBE4B126A4A99783C3FD213CA0F</vt:lpwstr>
  </property>
</Properties>
</file>