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2" r:id="rId7"/>
    <p:sldId id="264" r:id="rId8"/>
    <p:sldId id="265" r:id="rId9"/>
    <p:sldId id="266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58" r:id="rId18"/>
    <p:sldId id="275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D11"/>
    <a:srgbClr val="FD182C"/>
    <a:srgbClr val="FD0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78D5FB-16D9-4B4D-9A49-3480C3BCCE04}" v="223" dt="2020-06-18T02:50:39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rodriguez" userId="e4a5dd6d-73e7-46d2-ae6b-446f6318ba80" providerId="ADAL" clId="{6D78D5FB-16D9-4B4D-9A49-3480C3BCCE04}"/>
    <pc:docChg chg="undo custSel addSld delSld modSld sldOrd">
      <pc:chgData name="andres rodriguez" userId="e4a5dd6d-73e7-46d2-ae6b-446f6318ba80" providerId="ADAL" clId="{6D78D5FB-16D9-4B4D-9A49-3480C3BCCE04}" dt="2020-06-18T03:05:43.952" v="2041" actId="113"/>
      <pc:docMkLst>
        <pc:docMk/>
      </pc:docMkLst>
      <pc:sldChg chg="addSp delSp modSp mod">
        <pc:chgData name="andres rodriguez" userId="e4a5dd6d-73e7-46d2-ae6b-446f6318ba80" providerId="ADAL" clId="{6D78D5FB-16D9-4B4D-9A49-3480C3BCCE04}" dt="2020-06-18T02:19:12.781" v="1387" actId="478"/>
        <pc:sldMkLst>
          <pc:docMk/>
          <pc:sldMk cId="1806880998" sldId="256"/>
        </pc:sldMkLst>
        <pc:spChg chg="mod">
          <ac:chgData name="andres rodriguez" userId="e4a5dd6d-73e7-46d2-ae6b-446f6318ba80" providerId="ADAL" clId="{6D78D5FB-16D9-4B4D-9A49-3480C3BCCE04}" dt="2020-06-18T02:18:51.885" v="1381" actId="207"/>
          <ac:spMkLst>
            <pc:docMk/>
            <pc:sldMk cId="1806880998" sldId="256"/>
            <ac:spMk id="2" creationId="{D6A664A5-4E36-4B92-AF26-62FC145EBD5D}"/>
          </ac:spMkLst>
        </pc:spChg>
        <pc:spChg chg="mod">
          <ac:chgData name="andres rodriguez" userId="e4a5dd6d-73e7-46d2-ae6b-446f6318ba80" providerId="ADAL" clId="{6D78D5FB-16D9-4B4D-9A49-3480C3BCCE04}" dt="2020-06-18T02:17:49.245" v="1369" actId="1076"/>
          <ac:spMkLst>
            <pc:docMk/>
            <pc:sldMk cId="1806880998" sldId="256"/>
            <ac:spMk id="3" creationId="{08A77011-6474-4F0B-9A86-533D9AF318F0}"/>
          </ac:spMkLst>
        </pc:spChg>
        <pc:picChg chg="add del">
          <ac:chgData name="andres rodriguez" userId="e4a5dd6d-73e7-46d2-ae6b-446f6318ba80" providerId="ADAL" clId="{6D78D5FB-16D9-4B4D-9A49-3480C3BCCE04}" dt="2020-06-18T02:19:12.781" v="1387" actId="478"/>
          <ac:picMkLst>
            <pc:docMk/>
            <pc:sldMk cId="1806880998" sldId="256"/>
            <ac:picMk id="4" creationId="{0F33C8D2-7A76-4F50-8D76-DEBE9660155D}"/>
          </ac:picMkLst>
        </pc:picChg>
      </pc:sldChg>
      <pc:sldChg chg="addSp delSp modSp mod">
        <pc:chgData name="andres rodriguez" userId="e4a5dd6d-73e7-46d2-ae6b-446f6318ba80" providerId="ADAL" clId="{6D78D5FB-16D9-4B4D-9A49-3480C3BCCE04}" dt="2020-06-18T02:35:40.999" v="1831" actId="20577"/>
        <pc:sldMkLst>
          <pc:docMk/>
          <pc:sldMk cId="3686742215" sldId="257"/>
        </pc:sldMkLst>
        <pc:spChg chg="del">
          <ac:chgData name="andres rodriguez" userId="e4a5dd6d-73e7-46d2-ae6b-446f6318ba80" providerId="ADAL" clId="{6D78D5FB-16D9-4B4D-9A49-3480C3BCCE04}" dt="2020-06-18T02:18:08.906" v="1371" actId="478"/>
          <ac:spMkLst>
            <pc:docMk/>
            <pc:sldMk cId="3686742215" sldId="257"/>
            <ac:spMk id="2" creationId="{3DDE71EE-CF6D-4605-AD3A-163BFC9418CA}"/>
          </ac:spMkLst>
        </pc:spChg>
        <pc:spChg chg="mod">
          <ac:chgData name="andres rodriguez" userId="e4a5dd6d-73e7-46d2-ae6b-446f6318ba80" providerId="ADAL" clId="{6D78D5FB-16D9-4B4D-9A49-3480C3BCCE04}" dt="2020-06-18T02:35:40.999" v="1831" actId="20577"/>
          <ac:spMkLst>
            <pc:docMk/>
            <pc:sldMk cId="3686742215" sldId="257"/>
            <ac:spMk id="3" creationId="{6F6C32BD-F4E0-487E-91A9-D7B99B19D47B}"/>
          </ac:spMkLst>
        </pc:spChg>
        <pc:picChg chg="add mod">
          <ac:chgData name="andres rodriguez" userId="e4a5dd6d-73e7-46d2-ae6b-446f6318ba80" providerId="ADAL" clId="{6D78D5FB-16D9-4B4D-9A49-3480C3BCCE04}" dt="2020-06-18T02:35:34.157" v="1824" actId="1076"/>
          <ac:picMkLst>
            <pc:docMk/>
            <pc:sldMk cId="3686742215" sldId="257"/>
            <ac:picMk id="1026" creationId="{46A47169-C3D4-49A5-8D55-0827B36B95D2}"/>
          </ac:picMkLst>
        </pc:picChg>
      </pc:sldChg>
      <pc:sldChg chg="modSp mod ord">
        <pc:chgData name="andres rodriguez" userId="e4a5dd6d-73e7-46d2-ae6b-446f6318ba80" providerId="ADAL" clId="{6D78D5FB-16D9-4B4D-9A49-3480C3BCCE04}" dt="2020-06-18T02:44:29.527" v="2004" actId="1076"/>
        <pc:sldMkLst>
          <pc:docMk/>
          <pc:sldMk cId="1638572384" sldId="258"/>
        </pc:sldMkLst>
        <pc:spChg chg="mod">
          <ac:chgData name="andres rodriguez" userId="e4a5dd6d-73e7-46d2-ae6b-446f6318ba80" providerId="ADAL" clId="{6D78D5FB-16D9-4B4D-9A49-3480C3BCCE04}" dt="2020-06-18T02:44:29.527" v="2004" actId="1076"/>
          <ac:spMkLst>
            <pc:docMk/>
            <pc:sldMk cId="1638572384" sldId="258"/>
            <ac:spMk id="2" creationId="{D76A1102-656D-4817-885A-74506403886F}"/>
          </ac:spMkLst>
        </pc:spChg>
        <pc:picChg chg="mod">
          <ac:chgData name="andres rodriguez" userId="e4a5dd6d-73e7-46d2-ae6b-446f6318ba80" providerId="ADAL" clId="{6D78D5FB-16D9-4B4D-9A49-3480C3BCCE04}" dt="2020-06-18T02:32:53.149" v="1793" actId="1036"/>
          <ac:picMkLst>
            <pc:docMk/>
            <pc:sldMk cId="1638572384" sldId="258"/>
            <ac:picMk id="4" creationId="{17652D96-2624-4812-9EF0-E54F9D8C2E47}"/>
          </ac:picMkLst>
        </pc:picChg>
      </pc:sldChg>
      <pc:sldChg chg="addSp modSp new mod modAnim">
        <pc:chgData name="andres rodriguez" userId="e4a5dd6d-73e7-46d2-ae6b-446f6318ba80" providerId="ADAL" clId="{6D78D5FB-16D9-4B4D-9A49-3480C3BCCE04}" dt="2020-06-18T02:26:21.398" v="1565" actId="1076"/>
        <pc:sldMkLst>
          <pc:docMk/>
          <pc:sldMk cId="879130394" sldId="259"/>
        </pc:sldMkLst>
        <pc:spChg chg="mod">
          <ac:chgData name="andres rodriguez" userId="e4a5dd6d-73e7-46d2-ae6b-446f6318ba80" providerId="ADAL" clId="{6D78D5FB-16D9-4B4D-9A49-3480C3BCCE04}" dt="2020-06-18T02:23:57.422" v="1538" actId="1076"/>
          <ac:spMkLst>
            <pc:docMk/>
            <pc:sldMk cId="879130394" sldId="259"/>
            <ac:spMk id="2" creationId="{7175A836-60D9-400C-911C-57CF3F28B5DB}"/>
          </ac:spMkLst>
        </pc:spChg>
        <pc:spChg chg="mod">
          <ac:chgData name="andres rodriguez" userId="e4a5dd6d-73e7-46d2-ae6b-446f6318ba80" providerId="ADAL" clId="{6D78D5FB-16D9-4B4D-9A49-3480C3BCCE04}" dt="2020-06-18T02:23:55.600" v="1537" actId="113"/>
          <ac:spMkLst>
            <pc:docMk/>
            <pc:sldMk cId="879130394" sldId="259"/>
            <ac:spMk id="3" creationId="{F598D65B-CFEF-4B9A-B31E-948434039795}"/>
          </ac:spMkLst>
        </pc:spChg>
        <pc:picChg chg="add mod">
          <ac:chgData name="andres rodriguez" userId="e4a5dd6d-73e7-46d2-ae6b-446f6318ba80" providerId="ADAL" clId="{6D78D5FB-16D9-4B4D-9A49-3480C3BCCE04}" dt="2020-06-18T02:26:21.398" v="1565" actId="1076"/>
          <ac:picMkLst>
            <pc:docMk/>
            <pc:sldMk cId="879130394" sldId="259"/>
            <ac:picMk id="4" creationId="{43479CF6-CBD4-4436-B1BC-6CCF200B6CAB}"/>
          </ac:picMkLst>
        </pc:picChg>
      </pc:sldChg>
      <pc:sldChg chg="addSp delSp modSp add mod delAnim modAnim">
        <pc:chgData name="andres rodriguez" userId="e4a5dd6d-73e7-46d2-ae6b-446f6318ba80" providerId="ADAL" clId="{6D78D5FB-16D9-4B4D-9A49-3480C3BCCE04}" dt="2020-06-18T02:26:11.629" v="1563" actId="1076"/>
        <pc:sldMkLst>
          <pc:docMk/>
          <pc:sldMk cId="3864610356" sldId="260"/>
        </pc:sldMkLst>
        <pc:spChg chg="mod">
          <ac:chgData name="andres rodriguez" userId="e4a5dd6d-73e7-46d2-ae6b-446f6318ba80" providerId="ADAL" clId="{6D78D5FB-16D9-4B4D-9A49-3480C3BCCE04}" dt="2020-06-18T02:24:18.798" v="1546" actId="1076"/>
          <ac:spMkLst>
            <pc:docMk/>
            <pc:sldMk cId="3864610356" sldId="260"/>
            <ac:spMk id="2" creationId="{7175A836-60D9-400C-911C-57CF3F28B5DB}"/>
          </ac:spMkLst>
        </pc:spChg>
        <pc:spChg chg="mod">
          <ac:chgData name="andres rodriguez" userId="e4a5dd6d-73e7-46d2-ae6b-446f6318ba80" providerId="ADAL" clId="{6D78D5FB-16D9-4B4D-9A49-3480C3BCCE04}" dt="2020-06-18T02:24:15.749" v="1545" actId="14100"/>
          <ac:spMkLst>
            <pc:docMk/>
            <pc:sldMk cId="3864610356" sldId="260"/>
            <ac:spMk id="3" creationId="{F598D65B-CFEF-4B9A-B31E-948434039795}"/>
          </ac:spMkLst>
        </pc:spChg>
        <pc:picChg chg="del">
          <ac:chgData name="andres rodriguez" userId="e4a5dd6d-73e7-46d2-ae6b-446f6318ba80" providerId="ADAL" clId="{6D78D5FB-16D9-4B4D-9A49-3480C3BCCE04}" dt="2020-06-18T01:44:27.585" v="129" actId="478"/>
          <ac:picMkLst>
            <pc:docMk/>
            <pc:sldMk cId="3864610356" sldId="260"/>
            <ac:picMk id="4" creationId="{43479CF6-CBD4-4436-B1BC-6CCF200B6CAB}"/>
          </ac:picMkLst>
        </pc:picChg>
        <pc:picChg chg="add mod">
          <ac:chgData name="andres rodriguez" userId="e4a5dd6d-73e7-46d2-ae6b-446f6318ba80" providerId="ADAL" clId="{6D78D5FB-16D9-4B4D-9A49-3480C3BCCE04}" dt="2020-06-18T02:26:11.629" v="1563" actId="1076"/>
          <ac:picMkLst>
            <pc:docMk/>
            <pc:sldMk cId="3864610356" sldId="260"/>
            <ac:picMk id="5" creationId="{D1970221-0309-427A-B4B8-95C61A386207}"/>
          </ac:picMkLst>
        </pc:picChg>
      </pc:sldChg>
      <pc:sldChg chg="modSp add del mod">
        <pc:chgData name="andres rodriguez" userId="e4a5dd6d-73e7-46d2-ae6b-446f6318ba80" providerId="ADAL" clId="{6D78D5FB-16D9-4B4D-9A49-3480C3BCCE04}" dt="2020-06-18T02:26:37.251" v="1566" actId="47"/>
        <pc:sldMkLst>
          <pc:docMk/>
          <pc:sldMk cId="2824604891" sldId="261"/>
        </pc:sldMkLst>
        <pc:spChg chg="mod">
          <ac:chgData name="andres rodriguez" userId="e4a5dd6d-73e7-46d2-ae6b-446f6318ba80" providerId="ADAL" clId="{6D78D5FB-16D9-4B4D-9A49-3480C3BCCE04}" dt="2020-06-18T02:25:33.174" v="1559" actId="1076"/>
          <ac:spMkLst>
            <pc:docMk/>
            <pc:sldMk cId="2824604891" sldId="261"/>
            <ac:spMk id="2" creationId="{7175A836-60D9-400C-911C-57CF3F28B5DB}"/>
          </ac:spMkLst>
        </pc:spChg>
        <pc:spChg chg="mod">
          <ac:chgData name="andres rodriguez" userId="e4a5dd6d-73e7-46d2-ae6b-446f6318ba80" providerId="ADAL" clId="{6D78D5FB-16D9-4B4D-9A49-3480C3BCCE04}" dt="2020-06-18T02:25:30.806" v="1558" actId="14100"/>
          <ac:spMkLst>
            <pc:docMk/>
            <pc:sldMk cId="2824604891" sldId="261"/>
            <ac:spMk id="3" creationId="{F598D65B-CFEF-4B9A-B31E-948434039795}"/>
          </ac:spMkLst>
        </pc:spChg>
        <pc:picChg chg="mod">
          <ac:chgData name="andres rodriguez" userId="e4a5dd6d-73e7-46d2-ae6b-446f6318ba80" providerId="ADAL" clId="{6D78D5FB-16D9-4B4D-9A49-3480C3BCCE04}" dt="2020-06-18T02:25:37.493" v="1560" actId="1076"/>
          <ac:picMkLst>
            <pc:docMk/>
            <pc:sldMk cId="2824604891" sldId="261"/>
            <ac:picMk id="4" creationId="{43479CF6-CBD4-4436-B1BC-6CCF200B6CAB}"/>
          </ac:picMkLst>
        </pc:picChg>
      </pc:sldChg>
      <pc:sldChg chg="delSp modSp new mod">
        <pc:chgData name="andres rodriguez" userId="e4a5dd6d-73e7-46d2-ae6b-446f6318ba80" providerId="ADAL" clId="{6D78D5FB-16D9-4B4D-9A49-3480C3BCCE04}" dt="2020-06-18T02:20:17.455" v="1438" actId="11"/>
        <pc:sldMkLst>
          <pc:docMk/>
          <pc:sldMk cId="1882902638" sldId="262"/>
        </pc:sldMkLst>
        <pc:spChg chg="mod">
          <ac:chgData name="andres rodriguez" userId="e4a5dd6d-73e7-46d2-ae6b-446f6318ba80" providerId="ADAL" clId="{6D78D5FB-16D9-4B4D-9A49-3480C3BCCE04}" dt="2020-06-18T02:20:17.455" v="1438" actId="11"/>
          <ac:spMkLst>
            <pc:docMk/>
            <pc:sldMk cId="1882902638" sldId="262"/>
            <ac:spMk id="2" creationId="{FC64CD27-4F67-40C1-A102-16513E873654}"/>
          </ac:spMkLst>
        </pc:spChg>
        <pc:spChg chg="del">
          <ac:chgData name="andres rodriguez" userId="e4a5dd6d-73e7-46d2-ae6b-446f6318ba80" providerId="ADAL" clId="{6D78D5FB-16D9-4B4D-9A49-3480C3BCCE04}" dt="2020-06-18T02:20:00.883" v="1435" actId="478"/>
          <ac:spMkLst>
            <pc:docMk/>
            <pc:sldMk cId="1882902638" sldId="262"/>
            <ac:spMk id="3" creationId="{61F9999C-FB98-411B-9DF5-E7ECB89F7465}"/>
          </ac:spMkLst>
        </pc:spChg>
      </pc:sldChg>
      <pc:sldChg chg="addSp delSp modSp add mod">
        <pc:chgData name="andres rodriguez" userId="e4a5dd6d-73e7-46d2-ae6b-446f6318ba80" providerId="ADAL" clId="{6D78D5FB-16D9-4B4D-9A49-3480C3BCCE04}" dt="2020-06-18T02:20:29.386" v="1454" actId="478"/>
        <pc:sldMkLst>
          <pc:docMk/>
          <pc:sldMk cId="2309187107" sldId="263"/>
        </pc:sldMkLst>
        <pc:spChg chg="mod">
          <ac:chgData name="andres rodriguez" userId="e4a5dd6d-73e7-46d2-ae6b-446f6318ba80" providerId="ADAL" clId="{6D78D5FB-16D9-4B4D-9A49-3480C3BCCE04}" dt="2020-06-18T02:20:27.336" v="1453" actId="1036"/>
          <ac:spMkLst>
            <pc:docMk/>
            <pc:sldMk cId="2309187107" sldId="263"/>
            <ac:spMk id="2" creationId="{3DDE71EE-CF6D-4605-AD3A-163BFC9418CA}"/>
          </ac:spMkLst>
        </pc:spChg>
        <pc:spChg chg="del">
          <ac:chgData name="andres rodriguez" userId="e4a5dd6d-73e7-46d2-ae6b-446f6318ba80" providerId="ADAL" clId="{6D78D5FB-16D9-4B4D-9A49-3480C3BCCE04}" dt="2020-06-18T01:46:58.427" v="275" actId="478"/>
          <ac:spMkLst>
            <pc:docMk/>
            <pc:sldMk cId="2309187107" sldId="263"/>
            <ac:spMk id="3" creationId="{6F6C32BD-F4E0-487E-91A9-D7B99B19D47B}"/>
          </ac:spMkLst>
        </pc:spChg>
        <pc:spChg chg="add del mod">
          <ac:chgData name="andres rodriguez" userId="e4a5dd6d-73e7-46d2-ae6b-446f6318ba80" providerId="ADAL" clId="{6D78D5FB-16D9-4B4D-9A49-3480C3BCCE04}" dt="2020-06-18T02:18:36.138" v="1377" actId="478"/>
          <ac:spMkLst>
            <pc:docMk/>
            <pc:sldMk cId="2309187107" sldId="263"/>
            <ac:spMk id="5" creationId="{8AEBDDF8-0273-477A-8F04-3599645D7B62}"/>
          </ac:spMkLst>
        </pc:spChg>
        <pc:picChg chg="add del">
          <ac:chgData name="andres rodriguez" userId="e4a5dd6d-73e7-46d2-ae6b-446f6318ba80" providerId="ADAL" clId="{6D78D5FB-16D9-4B4D-9A49-3480C3BCCE04}" dt="2020-06-18T02:20:29.386" v="1454" actId="478"/>
          <ac:picMkLst>
            <pc:docMk/>
            <pc:sldMk cId="2309187107" sldId="263"/>
            <ac:picMk id="6" creationId="{CEEDE3B5-C544-4C1E-8E41-CB1315589FA0}"/>
          </ac:picMkLst>
        </pc:picChg>
      </pc:sldChg>
      <pc:sldChg chg="addSp delSp modSp add mod ord delAnim">
        <pc:chgData name="andres rodriguez" userId="e4a5dd6d-73e7-46d2-ae6b-446f6318ba80" providerId="ADAL" clId="{6D78D5FB-16D9-4B4D-9A49-3480C3BCCE04}" dt="2020-06-18T02:37:32.238" v="1845" actId="1076"/>
        <pc:sldMkLst>
          <pc:docMk/>
          <pc:sldMk cId="543535337" sldId="264"/>
        </pc:sldMkLst>
        <pc:spChg chg="mod">
          <ac:chgData name="andres rodriguez" userId="e4a5dd6d-73e7-46d2-ae6b-446f6318ba80" providerId="ADAL" clId="{6D78D5FB-16D9-4B4D-9A49-3480C3BCCE04}" dt="2020-06-18T02:26:54.366" v="1572" actId="1076"/>
          <ac:spMkLst>
            <pc:docMk/>
            <pc:sldMk cId="543535337" sldId="264"/>
            <ac:spMk id="2" creationId="{7175A836-60D9-400C-911C-57CF3F28B5DB}"/>
          </ac:spMkLst>
        </pc:spChg>
        <pc:spChg chg="mod">
          <ac:chgData name="andres rodriguez" userId="e4a5dd6d-73e7-46d2-ae6b-446f6318ba80" providerId="ADAL" clId="{6D78D5FB-16D9-4B4D-9A49-3480C3BCCE04}" dt="2020-06-18T02:26:50.446" v="1571" actId="1076"/>
          <ac:spMkLst>
            <pc:docMk/>
            <pc:sldMk cId="543535337" sldId="264"/>
            <ac:spMk id="3" creationId="{F598D65B-CFEF-4B9A-B31E-948434039795}"/>
          </ac:spMkLst>
        </pc:spChg>
        <pc:spChg chg="add mod">
          <ac:chgData name="andres rodriguez" userId="e4a5dd6d-73e7-46d2-ae6b-446f6318ba80" providerId="ADAL" clId="{6D78D5FB-16D9-4B4D-9A49-3480C3BCCE04}" dt="2020-06-18T02:37:32.238" v="1845" actId="1076"/>
          <ac:spMkLst>
            <pc:docMk/>
            <pc:sldMk cId="543535337" sldId="264"/>
            <ac:spMk id="7" creationId="{356210C2-F18A-4FD5-831E-779C5BB31E62}"/>
          </ac:spMkLst>
        </pc:spChg>
        <pc:graphicFrameChg chg="add mod modGraphic">
          <ac:chgData name="andres rodriguez" userId="e4a5dd6d-73e7-46d2-ae6b-446f6318ba80" providerId="ADAL" clId="{6D78D5FB-16D9-4B4D-9A49-3480C3BCCE04}" dt="2020-06-18T02:37:23.543" v="1843" actId="404"/>
          <ac:graphicFrameMkLst>
            <pc:docMk/>
            <pc:sldMk cId="543535337" sldId="264"/>
            <ac:graphicFrameMk id="5" creationId="{132494E8-F70E-49D7-95E7-09C9EC9A4598}"/>
          </ac:graphicFrameMkLst>
        </pc:graphicFrameChg>
        <pc:picChg chg="del">
          <ac:chgData name="andres rodriguez" userId="e4a5dd6d-73e7-46d2-ae6b-446f6318ba80" providerId="ADAL" clId="{6D78D5FB-16D9-4B4D-9A49-3480C3BCCE04}" dt="2020-06-18T01:47:29.607" v="279" actId="478"/>
          <ac:picMkLst>
            <pc:docMk/>
            <pc:sldMk cId="543535337" sldId="264"/>
            <ac:picMk id="4" creationId="{43479CF6-CBD4-4436-B1BC-6CCF200B6CAB}"/>
          </ac:picMkLst>
        </pc:picChg>
        <pc:picChg chg="add mod">
          <ac:chgData name="andres rodriguez" userId="e4a5dd6d-73e7-46d2-ae6b-446f6318ba80" providerId="ADAL" clId="{6D78D5FB-16D9-4B4D-9A49-3480C3BCCE04}" dt="2020-06-18T02:37:30.014" v="1844" actId="14100"/>
          <ac:picMkLst>
            <pc:docMk/>
            <pc:sldMk cId="543535337" sldId="264"/>
            <ac:picMk id="6" creationId="{636CE572-85F4-4C1C-AC89-07AC0608A6A8}"/>
          </ac:picMkLst>
        </pc:picChg>
      </pc:sldChg>
      <pc:sldChg chg="addSp delSp modSp new mod modAnim">
        <pc:chgData name="andres rodriguez" userId="e4a5dd6d-73e7-46d2-ae6b-446f6318ba80" providerId="ADAL" clId="{6D78D5FB-16D9-4B4D-9A49-3480C3BCCE04}" dt="2020-06-18T02:27:55.882" v="1593" actId="1036"/>
        <pc:sldMkLst>
          <pc:docMk/>
          <pc:sldMk cId="261527105" sldId="265"/>
        </pc:sldMkLst>
        <pc:spChg chg="del">
          <ac:chgData name="andres rodriguez" userId="e4a5dd6d-73e7-46d2-ae6b-446f6318ba80" providerId="ADAL" clId="{6D78D5FB-16D9-4B4D-9A49-3480C3BCCE04}" dt="2020-06-18T01:52:03.183" v="555"/>
          <ac:spMkLst>
            <pc:docMk/>
            <pc:sldMk cId="261527105" sldId="265"/>
            <ac:spMk id="3" creationId="{12218527-400A-48AD-A0C2-F38363196B6B}"/>
          </ac:spMkLst>
        </pc:spChg>
        <pc:picChg chg="add mod">
          <ac:chgData name="andres rodriguez" userId="e4a5dd6d-73e7-46d2-ae6b-446f6318ba80" providerId="ADAL" clId="{6D78D5FB-16D9-4B4D-9A49-3480C3BCCE04}" dt="2020-06-18T02:27:55.882" v="1593" actId="1036"/>
          <ac:picMkLst>
            <pc:docMk/>
            <pc:sldMk cId="261527105" sldId="265"/>
            <ac:picMk id="4" creationId="{65E60B3E-3BB9-4693-A0D7-20EFE58341BB}"/>
          </ac:picMkLst>
        </pc:picChg>
      </pc:sldChg>
      <pc:sldChg chg="addSp delSp modSp add mod ord delAnim modAnim">
        <pc:chgData name="andres rodriguez" userId="e4a5dd6d-73e7-46d2-ae6b-446f6318ba80" providerId="ADAL" clId="{6D78D5FB-16D9-4B4D-9A49-3480C3BCCE04}" dt="2020-06-18T02:43:28.495" v="1969" actId="1076"/>
        <pc:sldMkLst>
          <pc:docMk/>
          <pc:sldMk cId="492298449" sldId="266"/>
        </pc:sldMkLst>
        <pc:spChg chg="mod">
          <ac:chgData name="andres rodriguez" userId="e4a5dd6d-73e7-46d2-ae6b-446f6318ba80" providerId="ADAL" clId="{6D78D5FB-16D9-4B4D-9A49-3480C3BCCE04}" dt="2020-06-18T02:38:06.974" v="1848" actId="1076"/>
          <ac:spMkLst>
            <pc:docMk/>
            <pc:sldMk cId="492298449" sldId="266"/>
            <ac:spMk id="2" creationId="{7175A836-60D9-400C-911C-57CF3F28B5DB}"/>
          </ac:spMkLst>
        </pc:spChg>
        <pc:spChg chg="mod">
          <ac:chgData name="andres rodriguez" userId="e4a5dd6d-73e7-46d2-ae6b-446f6318ba80" providerId="ADAL" clId="{6D78D5FB-16D9-4B4D-9A49-3480C3BCCE04}" dt="2020-06-18T02:38:04.270" v="1847" actId="14100"/>
          <ac:spMkLst>
            <pc:docMk/>
            <pc:sldMk cId="492298449" sldId="266"/>
            <ac:spMk id="3" creationId="{F598D65B-CFEF-4B9A-B31E-948434039795}"/>
          </ac:spMkLst>
        </pc:spChg>
        <pc:spChg chg="add mod">
          <ac:chgData name="andres rodriguez" userId="e4a5dd6d-73e7-46d2-ae6b-446f6318ba80" providerId="ADAL" clId="{6D78D5FB-16D9-4B4D-9A49-3480C3BCCE04}" dt="2020-06-18T02:43:21.463" v="1967" actId="1076"/>
          <ac:spMkLst>
            <pc:docMk/>
            <pc:sldMk cId="492298449" sldId="266"/>
            <ac:spMk id="7" creationId="{D08A32C8-CBC2-4431-B231-945ADDD2282B}"/>
          </ac:spMkLst>
        </pc:spChg>
        <pc:spChg chg="add mod">
          <ac:chgData name="andres rodriguez" userId="e4a5dd6d-73e7-46d2-ae6b-446f6318ba80" providerId="ADAL" clId="{6D78D5FB-16D9-4B4D-9A49-3480C3BCCE04}" dt="2020-06-18T02:43:28.495" v="1969" actId="1076"/>
          <ac:spMkLst>
            <pc:docMk/>
            <pc:sldMk cId="492298449" sldId="266"/>
            <ac:spMk id="8" creationId="{8ECCCA7B-71AE-408D-9720-291D580F0FC9}"/>
          </ac:spMkLst>
        </pc:spChg>
        <pc:picChg chg="del mod">
          <ac:chgData name="andres rodriguez" userId="e4a5dd6d-73e7-46d2-ae6b-446f6318ba80" providerId="ADAL" clId="{6D78D5FB-16D9-4B4D-9A49-3480C3BCCE04}" dt="2020-06-18T01:55:10.266" v="799" actId="478"/>
          <ac:picMkLst>
            <pc:docMk/>
            <pc:sldMk cId="492298449" sldId="266"/>
            <ac:picMk id="4" creationId="{43479CF6-CBD4-4436-B1BC-6CCF200B6CAB}"/>
          </ac:picMkLst>
        </pc:picChg>
        <pc:picChg chg="add mod">
          <ac:chgData name="andres rodriguez" userId="e4a5dd6d-73e7-46d2-ae6b-446f6318ba80" providerId="ADAL" clId="{6D78D5FB-16D9-4B4D-9A49-3480C3BCCE04}" dt="2020-06-18T02:28:35.430" v="1634" actId="1035"/>
          <ac:picMkLst>
            <pc:docMk/>
            <pc:sldMk cId="492298449" sldId="266"/>
            <ac:picMk id="5" creationId="{C5939208-AADE-43D3-AAAD-A53E36CF7C69}"/>
          </ac:picMkLst>
        </pc:picChg>
        <pc:picChg chg="add mod">
          <ac:chgData name="andres rodriguez" userId="e4a5dd6d-73e7-46d2-ae6b-446f6318ba80" providerId="ADAL" clId="{6D78D5FB-16D9-4B4D-9A49-3480C3BCCE04}" dt="2020-06-18T02:38:19.029" v="1858" actId="1035"/>
          <ac:picMkLst>
            <pc:docMk/>
            <pc:sldMk cId="492298449" sldId="266"/>
            <ac:picMk id="6" creationId="{20A4EAD7-5380-4AFD-A5B1-F0FD6D7116EA}"/>
          </ac:picMkLst>
        </pc:picChg>
      </pc:sldChg>
      <pc:sldChg chg="addSp delSp modSp new del mod delAnim modAnim">
        <pc:chgData name="andres rodriguez" userId="e4a5dd6d-73e7-46d2-ae6b-446f6318ba80" providerId="ADAL" clId="{6D78D5FB-16D9-4B4D-9A49-3480C3BCCE04}" dt="2020-06-18T02:29:08.783" v="1638" actId="47"/>
        <pc:sldMkLst>
          <pc:docMk/>
          <pc:sldMk cId="3775796292" sldId="267"/>
        </pc:sldMkLst>
        <pc:spChg chg="del">
          <ac:chgData name="andres rodriguez" userId="e4a5dd6d-73e7-46d2-ae6b-446f6318ba80" providerId="ADAL" clId="{6D78D5FB-16D9-4B4D-9A49-3480C3BCCE04}" dt="2020-06-18T01:56:21.475" v="801" actId="478"/>
          <ac:spMkLst>
            <pc:docMk/>
            <pc:sldMk cId="3775796292" sldId="267"/>
            <ac:spMk id="2" creationId="{1238164D-6238-43F3-B38E-D725B30C7B3C}"/>
          </ac:spMkLst>
        </pc:spChg>
        <pc:spChg chg="del">
          <ac:chgData name="andres rodriguez" userId="e4a5dd6d-73e7-46d2-ae6b-446f6318ba80" providerId="ADAL" clId="{6D78D5FB-16D9-4B4D-9A49-3480C3BCCE04}" dt="2020-06-18T01:56:22.359" v="802" actId="478"/>
          <ac:spMkLst>
            <pc:docMk/>
            <pc:sldMk cId="3775796292" sldId="267"/>
            <ac:spMk id="3" creationId="{807E2E47-EA54-411E-8008-645ECB172976}"/>
          </ac:spMkLst>
        </pc:spChg>
        <pc:picChg chg="add del mod">
          <ac:chgData name="andres rodriguez" userId="e4a5dd6d-73e7-46d2-ae6b-446f6318ba80" providerId="ADAL" clId="{6D78D5FB-16D9-4B4D-9A49-3480C3BCCE04}" dt="2020-06-18T02:28:21.576" v="1606" actId="21"/>
          <ac:picMkLst>
            <pc:docMk/>
            <pc:sldMk cId="3775796292" sldId="267"/>
            <ac:picMk id="4" creationId="{A33B8D55-DC39-4ECE-823F-54181EA8C4B0}"/>
          </ac:picMkLst>
        </pc:picChg>
      </pc:sldChg>
      <pc:sldChg chg="addSp delSp modSp add mod ord addAnim delAnim modAnim">
        <pc:chgData name="andres rodriguez" userId="e4a5dd6d-73e7-46d2-ae6b-446f6318ba80" providerId="ADAL" clId="{6D78D5FB-16D9-4B4D-9A49-3480C3BCCE04}" dt="2020-06-18T02:43:34.400" v="1971" actId="1076"/>
        <pc:sldMkLst>
          <pc:docMk/>
          <pc:sldMk cId="2997833403" sldId="268"/>
        </pc:sldMkLst>
        <pc:spChg chg="mod">
          <ac:chgData name="andres rodriguez" userId="e4a5dd6d-73e7-46d2-ae6b-446f6318ba80" providerId="ADAL" clId="{6D78D5FB-16D9-4B4D-9A49-3480C3BCCE04}" dt="2020-06-18T02:29:38.038" v="1649" actId="1076"/>
          <ac:spMkLst>
            <pc:docMk/>
            <pc:sldMk cId="2997833403" sldId="268"/>
            <ac:spMk id="2" creationId="{7175A836-60D9-400C-911C-57CF3F28B5DB}"/>
          </ac:spMkLst>
        </pc:spChg>
        <pc:spChg chg="mod">
          <ac:chgData name="andres rodriguez" userId="e4a5dd6d-73e7-46d2-ae6b-446f6318ba80" providerId="ADAL" clId="{6D78D5FB-16D9-4B4D-9A49-3480C3BCCE04}" dt="2020-06-18T02:29:34.597" v="1648" actId="1076"/>
          <ac:spMkLst>
            <pc:docMk/>
            <pc:sldMk cId="2997833403" sldId="268"/>
            <ac:spMk id="3" creationId="{F598D65B-CFEF-4B9A-B31E-948434039795}"/>
          </ac:spMkLst>
        </pc:spChg>
        <pc:spChg chg="add mod">
          <ac:chgData name="andres rodriguez" userId="e4a5dd6d-73e7-46d2-ae6b-446f6318ba80" providerId="ADAL" clId="{6D78D5FB-16D9-4B4D-9A49-3480C3BCCE04}" dt="2020-06-18T02:43:34.400" v="1971" actId="1076"/>
          <ac:spMkLst>
            <pc:docMk/>
            <pc:sldMk cId="2997833403" sldId="268"/>
            <ac:spMk id="6" creationId="{6292E672-834C-45F5-9980-13621DDE438E}"/>
          </ac:spMkLst>
        </pc:spChg>
        <pc:picChg chg="add del mod">
          <ac:chgData name="andres rodriguez" userId="e4a5dd6d-73e7-46d2-ae6b-446f6318ba80" providerId="ADAL" clId="{6D78D5FB-16D9-4B4D-9A49-3480C3BCCE04}" dt="2020-06-18T02:29:23.174" v="1643" actId="14100"/>
          <ac:picMkLst>
            <pc:docMk/>
            <pc:sldMk cId="2997833403" sldId="268"/>
            <ac:picMk id="4" creationId="{B51D2C87-E97B-466A-99A3-C8B7711468A2}"/>
          </ac:picMkLst>
        </pc:picChg>
        <pc:picChg chg="add mod">
          <ac:chgData name="andres rodriguez" userId="e4a5dd6d-73e7-46d2-ae6b-446f6318ba80" providerId="ADAL" clId="{6D78D5FB-16D9-4B4D-9A49-3480C3BCCE04}" dt="2020-06-18T02:38:47.392" v="1901" actId="1036"/>
          <ac:picMkLst>
            <pc:docMk/>
            <pc:sldMk cId="2997833403" sldId="268"/>
            <ac:picMk id="5" creationId="{69C2E28B-EB82-4BBA-B00A-3EAECE0FEBE6}"/>
          </ac:picMkLst>
        </pc:picChg>
      </pc:sldChg>
      <pc:sldChg chg="addSp delSp modSp add mod ord delAnim modAnim">
        <pc:chgData name="andres rodriguez" userId="e4a5dd6d-73e7-46d2-ae6b-446f6318ba80" providerId="ADAL" clId="{6D78D5FB-16D9-4B4D-9A49-3480C3BCCE04}" dt="2020-06-18T02:50:57.198" v="2039" actId="14100"/>
        <pc:sldMkLst>
          <pc:docMk/>
          <pc:sldMk cId="701666818" sldId="269"/>
        </pc:sldMkLst>
        <pc:spChg chg="mod">
          <ac:chgData name="andres rodriguez" userId="e4a5dd6d-73e7-46d2-ae6b-446f6318ba80" providerId="ADAL" clId="{6D78D5FB-16D9-4B4D-9A49-3480C3BCCE04}" dt="2020-06-18T02:30:44.134" v="1696" actId="1076"/>
          <ac:spMkLst>
            <pc:docMk/>
            <pc:sldMk cId="701666818" sldId="269"/>
            <ac:spMk id="2" creationId="{7175A836-60D9-400C-911C-57CF3F28B5DB}"/>
          </ac:spMkLst>
        </pc:spChg>
        <pc:spChg chg="mod">
          <ac:chgData name="andres rodriguez" userId="e4a5dd6d-73e7-46d2-ae6b-446f6318ba80" providerId="ADAL" clId="{6D78D5FB-16D9-4B4D-9A49-3480C3BCCE04}" dt="2020-06-18T02:30:37.447" v="1695" actId="20577"/>
          <ac:spMkLst>
            <pc:docMk/>
            <pc:sldMk cId="701666818" sldId="269"/>
            <ac:spMk id="3" creationId="{F598D65B-CFEF-4B9A-B31E-948434039795}"/>
          </ac:spMkLst>
        </pc:spChg>
        <pc:picChg chg="del">
          <ac:chgData name="andres rodriguez" userId="e4a5dd6d-73e7-46d2-ae6b-446f6318ba80" providerId="ADAL" clId="{6D78D5FB-16D9-4B4D-9A49-3480C3BCCE04}" dt="2020-06-18T02:01:17.679" v="936" actId="478"/>
          <ac:picMkLst>
            <pc:docMk/>
            <pc:sldMk cId="701666818" sldId="269"/>
            <ac:picMk id="4" creationId="{B51D2C87-E97B-466A-99A3-C8B7711468A2}"/>
          </ac:picMkLst>
        </pc:picChg>
        <pc:picChg chg="add mod">
          <ac:chgData name="andres rodriguez" userId="e4a5dd6d-73e7-46d2-ae6b-446f6318ba80" providerId="ADAL" clId="{6D78D5FB-16D9-4B4D-9A49-3480C3BCCE04}" dt="2020-06-18T02:30:53.757" v="1725" actId="1036"/>
          <ac:picMkLst>
            <pc:docMk/>
            <pc:sldMk cId="701666818" sldId="269"/>
            <ac:picMk id="5" creationId="{A9E784A1-C3FC-4AFE-A14D-942B11C45D56}"/>
          </ac:picMkLst>
        </pc:picChg>
        <pc:picChg chg="add mod">
          <ac:chgData name="andres rodriguez" userId="e4a5dd6d-73e7-46d2-ae6b-446f6318ba80" providerId="ADAL" clId="{6D78D5FB-16D9-4B4D-9A49-3480C3BCCE04}" dt="2020-06-18T02:50:57.198" v="2039" actId="14100"/>
          <ac:picMkLst>
            <pc:docMk/>
            <pc:sldMk cId="701666818" sldId="269"/>
            <ac:picMk id="6" creationId="{CC11EEF2-933A-48EC-A479-432E00BC24D3}"/>
          </ac:picMkLst>
        </pc:picChg>
      </pc:sldChg>
      <pc:sldChg chg="addSp delSp modSp add mod ord delAnim modAnim">
        <pc:chgData name="andres rodriguez" userId="e4a5dd6d-73e7-46d2-ae6b-446f6318ba80" providerId="ADAL" clId="{6D78D5FB-16D9-4B4D-9A49-3480C3BCCE04}" dt="2020-06-18T02:43:40.056" v="1978" actId="1038"/>
        <pc:sldMkLst>
          <pc:docMk/>
          <pc:sldMk cId="1820935532" sldId="270"/>
        </pc:sldMkLst>
        <pc:spChg chg="mod">
          <ac:chgData name="andres rodriguez" userId="e4a5dd6d-73e7-46d2-ae6b-446f6318ba80" providerId="ADAL" clId="{6D78D5FB-16D9-4B4D-9A49-3480C3BCCE04}" dt="2020-06-18T02:29:58.861" v="1657" actId="1076"/>
          <ac:spMkLst>
            <pc:docMk/>
            <pc:sldMk cId="1820935532" sldId="270"/>
            <ac:spMk id="2" creationId="{7175A836-60D9-400C-911C-57CF3F28B5DB}"/>
          </ac:spMkLst>
        </pc:spChg>
        <pc:spChg chg="mod">
          <ac:chgData name="andres rodriguez" userId="e4a5dd6d-73e7-46d2-ae6b-446f6318ba80" providerId="ADAL" clId="{6D78D5FB-16D9-4B4D-9A49-3480C3BCCE04}" dt="2020-06-18T02:29:54.743" v="1656" actId="14100"/>
          <ac:spMkLst>
            <pc:docMk/>
            <pc:sldMk cId="1820935532" sldId="270"/>
            <ac:spMk id="3" creationId="{F598D65B-CFEF-4B9A-B31E-948434039795}"/>
          </ac:spMkLst>
        </pc:spChg>
        <pc:spChg chg="add mod">
          <ac:chgData name="andres rodriguez" userId="e4a5dd6d-73e7-46d2-ae6b-446f6318ba80" providerId="ADAL" clId="{6D78D5FB-16D9-4B4D-9A49-3480C3BCCE04}" dt="2020-06-18T02:43:40.056" v="1978" actId="1038"/>
          <ac:spMkLst>
            <pc:docMk/>
            <pc:sldMk cId="1820935532" sldId="270"/>
            <ac:spMk id="8" creationId="{96414306-4D71-46F5-B9C1-148E627ECC07}"/>
          </ac:spMkLst>
        </pc:spChg>
        <pc:picChg chg="del">
          <ac:chgData name="andres rodriguez" userId="e4a5dd6d-73e7-46d2-ae6b-446f6318ba80" providerId="ADAL" clId="{6D78D5FB-16D9-4B4D-9A49-3480C3BCCE04}" dt="2020-06-18T02:01:05.684" v="935" actId="478"/>
          <ac:picMkLst>
            <pc:docMk/>
            <pc:sldMk cId="1820935532" sldId="270"/>
            <ac:picMk id="4" creationId="{B51D2C87-E97B-466A-99A3-C8B7711468A2}"/>
          </ac:picMkLst>
        </pc:picChg>
        <pc:picChg chg="add del mod">
          <ac:chgData name="andres rodriguez" userId="e4a5dd6d-73e7-46d2-ae6b-446f6318ba80" providerId="ADAL" clId="{6D78D5FB-16D9-4B4D-9A49-3480C3BCCE04}" dt="2020-06-18T02:02:08.057" v="971" actId="21"/>
          <ac:picMkLst>
            <pc:docMk/>
            <pc:sldMk cId="1820935532" sldId="270"/>
            <ac:picMk id="5" creationId="{7EABAB11-5458-4E59-AA2D-3E5EA5AA52E5}"/>
          </ac:picMkLst>
        </pc:picChg>
        <pc:picChg chg="add mod">
          <ac:chgData name="andres rodriguez" userId="e4a5dd6d-73e7-46d2-ae6b-446f6318ba80" providerId="ADAL" clId="{6D78D5FB-16D9-4B4D-9A49-3480C3BCCE04}" dt="2020-06-18T02:29:46.030" v="1651" actId="14100"/>
          <ac:picMkLst>
            <pc:docMk/>
            <pc:sldMk cId="1820935532" sldId="270"/>
            <ac:picMk id="6" creationId="{1E81C3C7-B3B3-4DAD-82EF-0A71AC9F99F8}"/>
          </ac:picMkLst>
        </pc:picChg>
        <pc:picChg chg="add mod">
          <ac:chgData name="andres rodriguez" userId="e4a5dd6d-73e7-46d2-ae6b-446f6318ba80" providerId="ADAL" clId="{6D78D5FB-16D9-4B4D-9A49-3480C3BCCE04}" dt="2020-06-18T02:39:09.110" v="1905" actId="14100"/>
          <ac:picMkLst>
            <pc:docMk/>
            <pc:sldMk cId="1820935532" sldId="270"/>
            <ac:picMk id="7" creationId="{3EB7729A-0D78-4A7B-BD0C-92E8C84FCC1F}"/>
          </ac:picMkLst>
        </pc:picChg>
      </pc:sldChg>
      <pc:sldChg chg="addSp delSp modSp add mod delAnim modAnim">
        <pc:chgData name="andres rodriguez" userId="e4a5dd6d-73e7-46d2-ae6b-446f6318ba80" providerId="ADAL" clId="{6D78D5FB-16D9-4B4D-9A49-3480C3BCCE04}" dt="2020-06-18T03:05:43.952" v="2041" actId="113"/>
        <pc:sldMkLst>
          <pc:docMk/>
          <pc:sldMk cId="834947534" sldId="271"/>
        </pc:sldMkLst>
        <pc:spChg chg="mod">
          <ac:chgData name="andres rodriguez" userId="e4a5dd6d-73e7-46d2-ae6b-446f6318ba80" providerId="ADAL" clId="{6D78D5FB-16D9-4B4D-9A49-3480C3BCCE04}" dt="2020-06-18T02:31:24.478" v="1744" actId="1076"/>
          <ac:spMkLst>
            <pc:docMk/>
            <pc:sldMk cId="834947534" sldId="271"/>
            <ac:spMk id="2" creationId="{7175A836-60D9-400C-911C-57CF3F28B5DB}"/>
          </ac:spMkLst>
        </pc:spChg>
        <pc:spChg chg="mod">
          <ac:chgData name="andres rodriguez" userId="e4a5dd6d-73e7-46d2-ae6b-446f6318ba80" providerId="ADAL" clId="{6D78D5FB-16D9-4B4D-9A49-3480C3BCCE04}" dt="2020-06-18T03:05:43.952" v="2041" actId="113"/>
          <ac:spMkLst>
            <pc:docMk/>
            <pc:sldMk cId="834947534" sldId="271"/>
            <ac:spMk id="3" creationId="{F598D65B-CFEF-4B9A-B31E-948434039795}"/>
          </ac:spMkLst>
        </pc:spChg>
        <pc:spChg chg="add mod">
          <ac:chgData name="andres rodriguez" userId="e4a5dd6d-73e7-46d2-ae6b-446f6318ba80" providerId="ADAL" clId="{6D78D5FB-16D9-4B4D-9A49-3480C3BCCE04}" dt="2020-06-18T02:43:55.586" v="1980" actId="1076"/>
          <ac:spMkLst>
            <pc:docMk/>
            <pc:sldMk cId="834947534" sldId="271"/>
            <ac:spMk id="7" creationId="{A5CB62F2-AAC1-4BF8-B02D-28330F62F8F1}"/>
          </ac:spMkLst>
        </pc:spChg>
        <pc:picChg chg="add mod">
          <ac:chgData name="andres rodriguez" userId="e4a5dd6d-73e7-46d2-ae6b-446f6318ba80" providerId="ADAL" clId="{6D78D5FB-16D9-4B4D-9A49-3480C3BCCE04}" dt="2020-06-18T02:31:13.483" v="1740" actId="1035"/>
          <ac:picMkLst>
            <pc:docMk/>
            <pc:sldMk cId="834947534" sldId="271"/>
            <ac:picMk id="4" creationId="{F7455055-394B-4F33-9ED0-725F4FB2858F}"/>
          </ac:picMkLst>
        </pc:picChg>
        <pc:picChg chg="del">
          <ac:chgData name="andres rodriguez" userId="e4a5dd6d-73e7-46d2-ae6b-446f6318ba80" providerId="ADAL" clId="{6D78D5FB-16D9-4B4D-9A49-3480C3BCCE04}" dt="2020-06-18T02:04:10.516" v="981" actId="478"/>
          <ac:picMkLst>
            <pc:docMk/>
            <pc:sldMk cId="834947534" sldId="271"/>
            <ac:picMk id="5" creationId="{A9E784A1-C3FC-4AFE-A14D-942B11C45D56}"/>
          </ac:picMkLst>
        </pc:picChg>
        <pc:picChg chg="add mod">
          <ac:chgData name="andres rodriguez" userId="e4a5dd6d-73e7-46d2-ae6b-446f6318ba80" providerId="ADAL" clId="{6D78D5FB-16D9-4B4D-9A49-3480C3BCCE04}" dt="2020-06-18T02:39:39.379" v="1919" actId="1036"/>
          <ac:picMkLst>
            <pc:docMk/>
            <pc:sldMk cId="834947534" sldId="271"/>
            <ac:picMk id="6" creationId="{353CA4CB-20BB-467D-BBB6-40BA1DBF76EE}"/>
          </ac:picMkLst>
        </pc:picChg>
      </pc:sldChg>
      <pc:sldChg chg="addSp modSp add mod modAnim">
        <pc:chgData name="andres rodriguez" userId="e4a5dd6d-73e7-46d2-ae6b-446f6318ba80" providerId="ADAL" clId="{6D78D5FB-16D9-4B4D-9A49-3480C3BCCE04}" dt="2020-06-18T02:44:04.155" v="1992" actId="1038"/>
        <pc:sldMkLst>
          <pc:docMk/>
          <pc:sldMk cId="3647716802" sldId="272"/>
        </pc:sldMkLst>
        <pc:spChg chg="mod">
          <ac:chgData name="andres rodriguez" userId="e4a5dd6d-73e7-46d2-ae6b-446f6318ba80" providerId="ADAL" clId="{6D78D5FB-16D9-4B4D-9A49-3480C3BCCE04}" dt="2020-06-18T02:31:58.695" v="1759" actId="404"/>
          <ac:spMkLst>
            <pc:docMk/>
            <pc:sldMk cId="3647716802" sldId="272"/>
            <ac:spMk id="2" creationId="{7175A836-60D9-400C-911C-57CF3F28B5DB}"/>
          </ac:spMkLst>
        </pc:spChg>
        <pc:spChg chg="mod">
          <ac:chgData name="andres rodriguez" userId="e4a5dd6d-73e7-46d2-ae6b-446f6318ba80" providerId="ADAL" clId="{6D78D5FB-16D9-4B4D-9A49-3480C3BCCE04}" dt="2020-06-18T02:31:48.958" v="1756" actId="1076"/>
          <ac:spMkLst>
            <pc:docMk/>
            <pc:sldMk cId="3647716802" sldId="272"/>
            <ac:spMk id="3" creationId="{F598D65B-CFEF-4B9A-B31E-948434039795}"/>
          </ac:spMkLst>
        </pc:spChg>
        <pc:spChg chg="add mod">
          <ac:chgData name="andres rodriguez" userId="e4a5dd6d-73e7-46d2-ae6b-446f6318ba80" providerId="ADAL" clId="{6D78D5FB-16D9-4B4D-9A49-3480C3BCCE04}" dt="2020-06-18T02:44:04.155" v="1992" actId="1038"/>
          <ac:spMkLst>
            <pc:docMk/>
            <pc:sldMk cId="3647716802" sldId="272"/>
            <ac:spMk id="6" creationId="{1290338B-FF7B-4AE2-80B8-F64F6DCF2A81}"/>
          </ac:spMkLst>
        </pc:spChg>
        <pc:picChg chg="add mod">
          <ac:chgData name="andres rodriguez" userId="e4a5dd6d-73e7-46d2-ae6b-446f6318ba80" providerId="ADAL" clId="{6D78D5FB-16D9-4B4D-9A49-3480C3BCCE04}" dt="2020-06-18T02:31:40.934" v="1751" actId="14100"/>
          <ac:picMkLst>
            <pc:docMk/>
            <pc:sldMk cId="3647716802" sldId="272"/>
            <ac:picMk id="4" creationId="{F01460EB-1DB5-45D7-AA48-B39DAA25F94C}"/>
          </ac:picMkLst>
        </pc:picChg>
        <pc:picChg chg="add mod">
          <ac:chgData name="andres rodriguez" userId="e4a5dd6d-73e7-46d2-ae6b-446f6318ba80" providerId="ADAL" clId="{6D78D5FB-16D9-4B4D-9A49-3480C3BCCE04}" dt="2020-06-18T02:41:23.955" v="1925" actId="1036"/>
          <ac:picMkLst>
            <pc:docMk/>
            <pc:sldMk cId="3647716802" sldId="272"/>
            <ac:picMk id="5" creationId="{CCFD4DEA-F0C9-4FE9-9492-F396B85211D2}"/>
          </ac:picMkLst>
        </pc:picChg>
      </pc:sldChg>
      <pc:sldChg chg="addSp delSp modSp add mod delAnim modAnim">
        <pc:chgData name="andres rodriguez" userId="e4a5dd6d-73e7-46d2-ae6b-446f6318ba80" providerId="ADAL" clId="{6D78D5FB-16D9-4B4D-9A49-3480C3BCCE04}" dt="2020-06-18T02:44:10.971" v="1998" actId="1038"/>
        <pc:sldMkLst>
          <pc:docMk/>
          <pc:sldMk cId="1638040755" sldId="273"/>
        </pc:sldMkLst>
        <pc:spChg chg="mod">
          <ac:chgData name="andres rodriguez" userId="e4a5dd6d-73e7-46d2-ae6b-446f6318ba80" providerId="ADAL" clId="{6D78D5FB-16D9-4B4D-9A49-3480C3BCCE04}" dt="2020-06-18T02:32:23.718" v="1772" actId="1076"/>
          <ac:spMkLst>
            <pc:docMk/>
            <pc:sldMk cId="1638040755" sldId="273"/>
            <ac:spMk id="2" creationId="{7175A836-60D9-400C-911C-57CF3F28B5DB}"/>
          </ac:spMkLst>
        </pc:spChg>
        <pc:spChg chg="mod">
          <ac:chgData name="andres rodriguez" userId="e4a5dd6d-73e7-46d2-ae6b-446f6318ba80" providerId="ADAL" clId="{6D78D5FB-16D9-4B4D-9A49-3480C3BCCE04}" dt="2020-06-18T02:32:18.342" v="1771" actId="1076"/>
          <ac:spMkLst>
            <pc:docMk/>
            <pc:sldMk cId="1638040755" sldId="273"/>
            <ac:spMk id="3" creationId="{F598D65B-CFEF-4B9A-B31E-948434039795}"/>
          </ac:spMkLst>
        </pc:spChg>
        <pc:spChg chg="add mod">
          <ac:chgData name="andres rodriguez" userId="e4a5dd6d-73e7-46d2-ae6b-446f6318ba80" providerId="ADAL" clId="{6D78D5FB-16D9-4B4D-9A49-3480C3BCCE04}" dt="2020-06-18T02:44:10.971" v="1998" actId="1038"/>
          <ac:spMkLst>
            <pc:docMk/>
            <pc:sldMk cId="1638040755" sldId="273"/>
            <ac:spMk id="7" creationId="{383788B1-9262-4754-BAAC-7A6C3EF020A6}"/>
          </ac:spMkLst>
        </pc:spChg>
        <pc:picChg chg="del">
          <ac:chgData name="andres rodriguez" userId="e4a5dd6d-73e7-46d2-ae6b-446f6318ba80" providerId="ADAL" clId="{6D78D5FB-16D9-4B4D-9A49-3480C3BCCE04}" dt="2020-06-18T02:09:52.290" v="1272" actId="478"/>
          <ac:picMkLst>
            <pc:docMk/>
            <pc:sldMk cId="1638040755" sldId="273"/>
            <ac:picMk id="4" creationId="{F01460EB-1DB5-45D7-AA48-B39DAA25F94C}"/>
          </ac:picMkLst>
        </pc:picChg>
        <pc:picChg chg="add mod">
          <ac:chgData name="andres rodriguez" userId="e4a5dd6d-73e7-46d2-ae6b-446f6318ba80" providerId="ADAL" clId="{6D78D5FB-16D9-4B4D-9A49-3480C3BCCE04}" dt="2020-06-18T02:32:29.037" v="1781" actId="1035"/>
          <ac:picMkLst>
            <pc:docMk/>
            <pc:sldMk cId="1638040755" sldId="273"/>
            <ac:picMk id="5" creationId="{601EC134-2FC7-4EE4-8A1B-3F6D7C80A450}"/>
          </ac:picMkLst>
        </pc:picChg>
        <pc:picChg chg="add mod">
          <ac:chgData name="andres rodriguez" userId="e4a5dd6d-73e7-46d2-ae6b-446f6318ba80" providerId="ADAL" clId="{6D78D5FB-16D9-4B4D-9A49-3480C3BCCE04}" dt="2020-06-18T02:42:41.058" v="1946" actId="1035"/>
          <ac:picMkLst>
            <pc:docMk/>
            <pc:sldMk cId="1638040755" sldId="273"/>
            <ac:picMk id="6" creationId="{EC8121F8-B6E9-469E-893B-8A81A4D8E1C7}"/>
          </ac:picMkLst>
        </pc:picChg>
      </pc:sldChg>
      <pc:sldChg chg="addSp delSp modSp add mod ord delAnim modAnim">
        <pc:chgData name="andres rodriguez" userId="e4a5dd6d-73e7-46d2-ae6b-446f6318ba80" providerId="ADAL" clId="{6D78D5FB-16D9-4B4D-9A49-3480C3BCCE04}" dt="2020-06-18T02:44:19.086" v="2001" actId="14100"/>
        <pc:sldMkLst>
          <pc:docMk/>
          <pc:sldMk cId="701085096" sldId="274"/>
        </pc:sldMkLst>
        <pc:spChg chg="mod">
          <ac:chgData name="andres rodriguez" userId="e4a5dd6d-73e7-46d2-ae6b-446f6318ba80" providerId="ADAL" clId="{6D78D5FB-16D9-4B4D-9A49-3480C3BCCE04}" dt="2020-06-18T02:33:10.886" v="1811" actId="1076"/>
          <ac:spMkLst>
            <pc:docMk/>
            <pc:sldMk cId="701085096" sldId="274"/>
            <ac:spMk id="2" creationId="{7175A836-60D9-400C-911C-57CF3F28B5DB}"/>
          </ac:spMkLst>
        </pc:spChg>
        <pc:spChg chg="mod">
          <ac:chgData name="andres rodriguez" userId="e4a5dd6d-73e7-46d2-ae6b-446f6318ba80" providerId="ADAL" clId="{6D78D5FB-16D9-4B4D-9A49-3480C3BCCE04}" dt="2020-06-18T02:33:07.318" v="1810" actId="14100"/>
          <ac:spMkLst>
            <pc:docMk/>
            <pc:sldMk cId="701085096" sldId="274"/>
            <ac:spMk id="3" creationId="{F598D65B-CFEF-4B9A-B31E-948434039795}"/>
          </ac:spMkLst>
        </pc:spChg>
        <pc:spChg chg="add mod">
          <ac:chgData name="andres rodriguez" userId="e4a5dd6d-73e7-46d2-ae6b-446f6318ba80" providerId="ADAL" clId="{6D78D5FB-16D9-4B4D-9A49-3480C3BCCE04}" dt="2020-06-18T02:44:19.086" v="2001" actId="14100"/>
          <ac:spMkLst>
            <pc:docMk/>
            <pc:sldMk cId="701085096" sldId="274"/>
            <ac:spMk id="7" creationId="{F43BC326-1E78-4BD2-8D57-7D0F6C90D4C7}"/>
          </ac:spMkLst>
        </pc:spChg>
        <pc:picChg chg="add mod">
          <ac:chgData name="andres rodriguez" userId="e4a5dd6d-73e7-46d2-ae6b-446f6318ba80" providerId="ADAL" clId="{6D78D5FB-16D9-4B4D-9A49-3480C3BCCE04}" dt="2020-06-18T02:33:02.998" v="1808" actId="1036"/>
          <ac:picMkLst>
            <pc:docMk/>
            <pc:sldMk cId="701085096" sldId="274"/>
            <ac:picMk id="4" creationId="{ECDA4B34-144A-4CDD-9E80-9BA6C5796792}"/>
          </ac:picMkLst>
        </pc:picChg>
        <pc:picChg chg="del">
          <ac:chgData name="andres rodriguez" userId="e4a5dd6d-73e7-46d2-ae6b-446f6318ba80" providerId="ADAL" clId="{6D78D5FB-16D9-4B4D-9A49-3480C3BCCE04}" dt="2020-06-18T02:16:41.646" v="1326" actId="478"/>
          <ac:picMkLst>
            <pc:docMk/>
            <pc:sldMk cId="701085096" sldId="274"/>
            <ac:picMk id="5" creationId="{601EC134-2FC7-4EE4-8A1B-3F6D7C80A450}"/>
          </ac:picMkLst>
        </pc:picChg>
        <pc:picChg chg="add mod">
          <ac:chgData name="andres rodriguez" userId="e4a5dd6d-73e7-46d2-ae6b-446f6318ba80" providerId="ADAL" clId="{6D78D5FB-16D9-4B4D-9A49-3480C3BCCE04}" dt="2020-06-18T02:43:08.454" v="1965" actId="1035"/>
          <ac:picMkLst>
            <pc:docMk/>
            <pc:sldMk cId="701085096" sldId="274"/>
            <ac:picMk id="6" creationId="{A47235E4-E94F-43A0-8C8E-9B2455678CB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04927-5E24-4C5C-879C-0D4FEF82558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6C8E1077-96F9-46BC-B43A-6915A394A0E0}">
      <dgm:prSet phldrT="[Texto]" custT="1"/>
      <dgm:spPr/>
      <dgm:t>
        <a:bodyPr/>
        <a:lstStyle/>
        <a:p>
          <a:r>
            <a:rPr lang="es-ES" sz="3200" dirty="0">
              <a:latin typeface="AvenirNext LT Pro Bold" panose="020B0804020202020204" pitchFamily="34" charset="0"/>
            </a:rPr>
            <a:t>PAN</a:t>
          </a:r>
          <a:endParaRPr lang="es-EC" sz="3200" dirty="0">
            <a:latin typeface="AvenirNext LT Pro Bold" panose="020B0804020202020204" pitchFamily="34" charset="0"/>
          </a:endParaRPr>
        </a:p>
      </dgm:t>
    </dgm:pt>
    <dgm:pt modelId="{506955E3-42CC-4D5D-931C-C9C2B6A18865}" type="parTrans" cxnId="{1AD80168-221F-43B2-A8EF-D96D10FB62F8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E1A49185-4FC8-456F-8D0C-079C1DFF69E1}" type="sibTrans" cxnId="{1AD80168-221F-43B2-A8EF-D96D10FB62F8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23BE5AE8-6D87-4864-9349-7549E4E28BAA}">
      <dgm:prSet phldrT="[Texto]"/>
      <dgm:spPr/>
      <dgm:t>
        <a:bodyPr/>
        <a:lstStyle/>
        <a:p>
          <a:r>
            <a:rPr lang="es-ES" b="1" dirty="0">
              <a:latin typeface="AvenirNext LT Pro Regular" panose="020B0504020202020204" pitchFamily="34" charset="0"/>
            </a:rPr>
            <a:t>Seguimiento</a:t>
          </a:r>
          <a:endParaRPr lang="es-EC" b="1" dirty="0">
            <a:latin typeface="AvenirNext LT Pro Regular" panose="020B0504020202020204" pitchFamily="34" charset="0"/>
          </a:endParaRPr>
        </a:p>
      </dgm:t>
    </dgm:pt>
    <dgm:pt modelId="{064FD5EE-26BC-4806-A019-20795165FA8A}" type="parTrans" cxnId="{82263EBA-503D-420D-8C27-175DB9CB18FC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9428B629-864A-4919-AD6E-9C3A0BBEE9E0}" type="sibTrans" cxnId="{82263EBA-503D-420D-8C27-175DB9CB18FC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D706EBA5-F58C-4215-9CCE-895F71634248}">
      <dgm:prSet phldrT="[Texto]"/>
      <dgm:spPr/>
      <dgm:t>
        <a:bodyPr/>
        <a:lstStyle/>
        <a:p>
          <a:r>
            <a:rPr lang="es-ES" b="1" dirty="0">
              <a:latin typeface="AvenirNext LT Pro Regular" panose="020B0504020202020204" pitchFamily="34" charset="0"/>
            </a:rPr>
            <a:t>Reconocimiento</a:t>
          </a:r>
          <a:endParaRPr lang="es-EC" b="1" dirty="0">
            <a:latin typeface="AvenirNext LT Pro Regular" panose="020B0504020202020204" pitchFamily="34" charset="0"/>
          </a:endParaRPr>
        </a:p>
      </dgm:t>
    </dgm:pt>
    <dgm:pt modelId="{15625F22-02B0-45E9-8F84-EF170230BEF6}" type="parTrans" cxnId="{7637DDA8-FFBF-47EA-B29D-45D6B2DBC0B5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43E42018-DD0E-4143-97B8-D12FB42B7323}" type="sibTrans" cxnId="{7637DDA8-FFBF-47EA-B29D-45D6B2DBC0B5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622A7C2C-00F9-4285-9EBC-812912AED815}">
      <dgm:prSet phldrT="[Texto]"/>
      <dgm:spPr/>
      <dgm:t>
        <a:bodyPr/>
        <a:lstStyle/>
        <a:p>
          <a:r>
            <a:rPr lang="es-ES" b="1" dirty="0">
              <a:latin typeface="AvenirNext LT Pro Regular" panose="020B0504020202020204" pitchFamily="34" charset="0"/>
            </a:rPr>
            <a:t>Barrido</a:t>
          </a:r>
          <a:endParaRPr lang="es-EC" b="1" dirty="0">
            <a:latin typeface="AvenirNext LT Pro Regular" panose="020B0504020202020204" pitchFamily="34" charset="0"/>
          </a:endParaRPr>
        </a:p>
      </dgm:t>
    </dgm:pt>
    <dgm:pt modelId="{F0D0A0C5-BA27-44A0-A77F-4D4154B70F34}" type="parTrans" cxnId="{FA49C095-A00B-4EF6-8CDB-4C86AD2350A8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76746737-4531-4AE5-9982-6B01BC8DF28D}" type="sibTrans" cxnId="{FA49C095-A00B-4EF6-8CDB-4C86AD2350A8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956882D9-D9C2-4F9C-A906-301146C7F574}">
      <dgm:prSet phldrT="[Texto]"/>
      <dgm:spPr/>
      <dgm:t>
        <a:bodyPr/>
        <a:lstStyle/>
        <a:p>
          <a:r>
            <a:rPr lang="es-ES" dirty="0">
              <a:latin typeface="AvenirNext LT Pro Regular" panose="020B0504020202020204" pitchFamily="34" charset="0"/>
            </a:rPr>
            <a:t>Sigue a un sujeto en movimiento</a:t>
          </a:r>
          <a:endParaRPr lang="es-EC" dirty="0">
            <a:latin typeface="AvenirNext LT Pro Regular" panose="020B0504020202020204" pitchFamily="34" charset="0"/>
          </a:endParaRPr>
        </a:p>
      </dgm:t>
    </dgm:pt>
    <dgm:pt modelId="{B4059893-6A14-4CEE-9FBD-24AA46AC323E}" type="parTrans" cxnId="{EB037DA7-5126-4089-B23F-C1CB94129F19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70AA9E03-48A9-42D8-8C04-7CEDB1998656}" type="sibTrans" cxnId="{EB037DA7-5126-4089-B23F-C1CB94129F19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6232E1F3-902D-496B-A5B3-CB16A55008B1}">
      <dgm:prSet phldrT="[Texto]"/>
      <dgm:spPr/>
      <dgm:t>
        <a:bodyPr/>
        <a:lstStyle/>
        <a:p>
          <a:r>
            <a:rPr lang="es-ES" dirty="0">
              <a:latin typeface="AvenirNext LT Pro Regular" panose="020B0504020202020204" pitchFamily="34" charset="0"/>
            </a:rPr>
            <a:t>Recorrido lento por la locación</a:t>
          </a:r>
          <a:endParaRPr lang="es-EC" dirty="0">
            <a:latin typeface="AvenirNext LT Pro Regular" panose="020B0504020202020204" pitchFamily="34" charset="0"/>
          </a:endParaRPr>
        </a:p>
      </dgm:t>
    </dgm:pt>
    <dgm:pt modelId="{3A35AAEC-5F0B-47E4-A954-47F5B57BDE40}" type="parTrans" cxnId="{5CBDF0E6-B22F-4A6A-8F05-3D7490B09C5F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B7EAD118-CF73-4491-88F9-A5BBEE92D2CF}" type="sibTrans" cxnId="{5CBDF0E6-B22F-4A6A-8F05-3D7490B09C5F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522FF89C-9D1D-4FAB-8D34-B54FC1B8F29D}">
      <dgm:prSet phldrT="[Texto]"/>
      <dgm:spPr/>
      <dgm:t>
        <a:bodyPr/>
        <a:lstStyle/>
        <a:p>
          <a:r>
            <a:rPr lang="es-ES" dirty="0">
              <a:latin typeface="AvenirNext LT Pro Regular" panose="020B0504020202020204" pitchFamily="34" charset="0"/>
            </a:rPr>
            <a:t>Rápida y borrosa</a:t>
          </a:r>
          <a:endParaRPr lang="es-EC" dirty="0">
            <a:latin typeface="AvenirNext LT Pro Regular" panose="020B0504020202020204" pitchFamily="34" charset="0"/>
          </a:endParaRPr>
        </a:p>
      </dgm:t>
    </dgm:pt>
    <dgm:pt modelId="{210530A8-69DA-4A43-BBE7-4357955A6274}" type="parTrans" cxnId="{B0DD8DC4-76B7-4102-935B-E1848A2AE5A3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2EB17B19-F5C3-480F-BB0A-6004D041D7CD}" type="sibTrans" cxnId="{B0DD8DC4-76B7-4102-935B-E1848A2AE5A3}">
      <dgm:prSet/>
      <dgm:spPr/>
      <dgm:t>
        <a:bodyPr/>
        <a:lstStyle/>
        <a:p>
          <a:endParaRPr lang="es-EC">
            <a:latin typeface="AvenirNext LT Pro Regular" panose="020B0504020202020204" pitchFamily="34" charset="0"/>
          </a:endParaRPr>
        </a:p>
      </dgm:t>
    </dgm:pt>
    <dgm:pt modelId="{8364D958-BFD2-4B1D-8E30-7535AE0DEE46}" type="pres">
      <dgm:prSet presAssocID="{48804927-5E24-4C5C-879C-0D4FEF82558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56007B-A64B-4CE7-9132-BAF77C783226}" type="pres">
      <dgm:prSet presAssocID="{6C8E1077-96F9-46BC-B43A-6915A394A0E0}" presName="root1" presStyleCnt="0"/>
      <dgm:spPr/>
    </dgm:pt>
    <dgm:pt modelId="{5805FD3C-7193-449B-8D2C-2F6BD35F923A}" type="pres">
      <dgm:prSet presAssocID="{6C8E1077-96F9-46BC-B43A-6915A394A0E0}" presName="LevelOneTextNode" presStyleLbl="node0" presStyleIdx="0" presStyleCnt="1">
        <dgm:presLayoutVars>
          <dgm:chPref val="3"/>
        </dgm:presLayoutVars>
      </dgm:prSet>
      <dgm:spPr/>
    </dgm:pt>
    <dgm:pt modelId="{F58127A6-8C35-4756-8937-59807FFB2C6B}" type="pres">
      <dgm:prSet presAssocID="{6C8E1077-96F9-46BC-B43A-6915A394A0E0}" presName="level2hierChild" presStyleCnt="0"/>
      <dgm:spPr/>
    </dgm:pt>
    <dgm:pt modelId="{53DF2D4B-7FF7-4F4F-930D-4CC84D12FF0F}" type="pres">
      <dgm:prSet presAssocID="{064FD5EE-26BC-4806-A019-20795165FA8A}" presName="conn2-1" presStyleLbl="parChTrans1D2" presStyleIdx="0" presStyleCnt="3"/>
      <dgm:spPr/>
    </dgm:pt>
    <dgm:pt modelId="{C0249578-E7AE-4A80-AC00-E487D0F74D17}" type="pres">
      <dgm:prSet presAssocID="{064FD5EE-26BC-4806-A019-20795165FA8A}" presName="connTx" presStyleLbl="parChTrans1D2" presStyleIdx="0" presStyleCnt="3"/>
      <dgm:spPr/>
    </dgm:pt>
    <dgm:pt modelId="{6900DA14-9B53-4C8F-A2FC-402572A37A29}" type="pres">
      <dgm:prSet presAssocID="{23BE5AE8-6D87-4864-9349-7549E4E28BAA}" presName="root2" presStyleCnt="0"/>
      <dgm:spPr/>
    </dgm:pt>
    <dgm:pt modelId="{94321F7B-9362-473B-ACE4-ED5591F34FE6}" type="pres">
      <dgm:prSet presAssocID="{23BE5AE8-6D87-4864-9349-7549E4E28BAA}" presName="LevelTwoTextNode" presStyleLbl="node2" presStyleIdx="0" presStyleCnt="3">
        <dgm:presLayoutVars>
          <dgm:chPref val="3"/>
        </dgm:presLayoutVars>
      </dgm:prSet>
      <dgm:spPr/>
    </dgm:pt>
    <dgm:pt modelId="{407165DF-FBEA-404F-A0FF-C1875398DF13}" type="pres">
      <dgm:prSet presAssocID="{23BE5AE8-6D87-4864-9349-7549E4E28BAA}" presName="level3hierChild" presStyleCnt="0"/>
      <dgm:spPr/>
    </dgm:pt>
    <dgm:pt modelId="{33D635EA-BA83-4630-BF5B-4D852820DD71}" type="pres">
      <dgm:prSet presAssocID="{B4059893-6A14-4CEE-9FBD-24AA46AC323E}" presName="conn2-1" presStyleLbl="parChTrans1D3" presStyleIdx="0" presStyleCnt="3"/>
      <dgm:spPr/>
    </dgm:pt>
    <dgm:pt modelId="{16913EEC-7757-4452-B69D-5DFF3790F5E3}" type="pres">
      <dgm:prSet presAssocID="{B4059893-6A14-4CEE-9FBD-24AA46AC323E}" presName="connTx" presStyleLbl="parChTrans1D3" presStyleIdx="0" presStyleCnt="3"/>
      <dgm:spPr/>
    </dgm:pt>
    <dgm:pt modelId="{DB83D26D-1C73-4C7A-9612-CE312F1B3F2F}" type="pres">
      <dgm:prSet presAssocID="{956882D9-D9C2-4F9C-A906-301146C7F574}" presName="root2" presStyleCnt="0"/>
      <dgm:spPr/>
    </dgm:pt>
    <dgm:pt modelId="{E04B1C34-8266-4AFB-90D7-F356C4397229}" type="pres">
      <dgm:prSet presAssocID="{956882D9-D9C2-4F9C-A906-301146C7F574}" presName="LevelTwoTextNode" presStyleLbl="node3" presStyleIdx="0" presStyleCnt="3">
        <dgm:presLayoutVars>
          <dgm:chPref val="3"/>
        </dgm:presLayoutVars>
      </dgm:prSet>
      <dgm:spPr/>
    </dgm:pt>
    <dgm:pt modelId="{C7183852-AC1C-49A7-BDB3-CBE3E962D382}" type="pres">
      <dgm:prSet presAssocID="{956882D9-D9C2-4F9C-A906-301146C7F574}" presName="level3hierChild" presStyleCnt="0"/>
      <dgm:spPr/>
    </dgm:pt>
    <dgm:pt modelId="{855F3A6D-5CB1-4A02-BECD-430BDB873E70}" type="pres">
      <dgm:prSet presAssocID="{15625F22-02B0-45E9-8F84-EF170230BEF6}" presName="conn2-1" presStyleLbl="parChTrans1D2" presStyleIdx="1" presStyleCnt="3"/>
      <dgm:spPr/>
    </dgm:pt>
    <dgm:pt modelId="{A1BBDC03-F5FD-4DD7-B592-CD1D05C87DFF}" type="pres">
      <dgm:prSet presAssocID="{15625F22-02B0-45E9-8F84-EF170230BEF6}" presName="connTx" presStyleLbl="parChTrans1D2" presStyleIdx="1" presStyleCnt="3"/>
      <dgm:spPr/>
    </dgm:pt>
    <dgm:pt modelId="{D1EDA9CE-11FA-4B00-B72F-E84D2904F5C8}" type="pres">
      <dgm:prSet presAssocID="{D706EBA5-F58C-4215-9CCE-895F71634248}" presName="root2" presStyleCnt="0"/>
      <dgm:spPr/>
    </dgm:pt>
    <dgm:pt modelId="{BAC6F461-FF03-4F43-8A40-4029E67F7C26}" type="pres">
      <dgm:prSet presAssocID="{D706EBA5-F58C-4215-9CCE-895F71634248}" presName="LevelTwoTextNode" presStyleLbl="node2" presStyleIdx="1" presStyleCnt="3">
        <dgm:presLayoutVars>
          <dgm:chPref val="3"/>
        </dgm:presLayoutVars>
      </dgm:prSet>
      <dgm:spPr/>
    </dgm:pt>
    <dgm:pt modelId="{50DA5EA7-FA56-43CD-9079-1F71979EACCA}" type="pres">
      <dgm:prSet presAssocID="{D706EBA5-F58C-4215-9CCE-895F71634248}" presName="level3hierChild" presStyleCnt="0"/>
      <dgm:spPr/>
    </dgm:pt>
    <dgm:pt modelId="{29D5F5F5-4D90-4526-A444-9382286FE8F1}" type="pres">
      <dgm:prSet presAssocID="{3A35AAEC-5F0B-47E4-A954-47F5B57BDE40}" presName="conn2-1" presStyleLbl="parChTrans1D3" presStyleIdx="1" presStyleCnt="3"/>
      <dgm:spPr/>
    </dgm:pt>
    <dgm:pt modelId="{F4016D03-302B-4CD9-A8AF-C28CAE78EA4F}" type="pres">
      <dgm:prSet presAssocID="{3A35AAEC-5F0B-47E4-A954-47F5B57BDE40}" presName="connTx" presStyleLbl="parChTrans1D3" presStyleIdx="1" presStyleCnt="3"/>
      <dgm:spPr/>
    </dgm:pt>
    <dgm:pt modelId="{0FAA1BD8-578B-4B13-9A18-79FF712B967A}" type="pres">
      <dgm:prSet presAssocID="{6232E1F3-902D-496B-A5B3-CB16A55008B1}" presName="root2" presStyleCnt="0"/>
      <dgm:spPr/>
    </dgm:pt>
    <dgm:pt modelId="{7AF8ED37-F56E-44CD-B221-148E84B591A2}" type="pres">
      <dgm:prSet presAssocID="{6232E1F3-902D-496B-A5B3-CB16A55008B1}" presName="LevelTwoTextNode" presStyleLbl="node3" presStyleIdx="1" presStyleCnt="3">
        <dgm:presLayoutVars>
          <dgm:chPref val="3"/>
        </dgm:presLayoutVars>
      </dgm:prSet>
      <dgm:spPr/>
    </dgm:pt>
    <dgm:pt modelId="{D92F7002-DF59-4A75-9BC7-0C1B8A4B6C80}" type="pres">
      <dgm:prSet presAssocID="{6232E1F3-902D-496B-A5B3-CB16A55008B1}" presName="level3hierChild" presStyleCnt="0"/>
      <dgm:spPr/>
    </dgm:pt>
    <dgm:pt modelId="{78985F17-8AC7-406C-8D3C-6E3BEC662B07}" type="pres">
      <dgm:prSet presAssocID="{F0D0A0C5-BA27-44A0-A77F-4D4154B70F34}" presName="conn2-1" presStyleLbl="parChTrans1D2" presStyleIdx="2" presStyleCnt="3"/>
      <dgm:spPr/>
    </dgm:pt>
    <dgm:pt modelId="{5C746293-F840-4A7E-97BC-16E63FE7FFA4}" type="pres">
      <dgm:prSet presAssocID="{F0D0A0C5-BA27-44A0-A77F-4D4154B70F34}" presName="connTx" presStyleLbl="parChTrans1D2" presStyleIdx="2" presStyleCnt="3"/>
      <dgm:spPr/>
    </dgm:pt>
    <dgm:pt modelId="{956E2547-D50E-4B86-9AAA-35E372B8F1A0}" type="pres">
      <dgm:prSet presAssocID="{622A7C2C-00F9-4285-9EBC-812912AED815}" presName="root2" presStyleCnt="0"/>
      <dgm:spPr/>
    </dgm:pt>
    <dgm:pt modelId="{A1326605-7FB3-45C3-9022-B523C683B5B4}" type="pres">
      <dgm:prSet presAssocID="{622A7C2C-00F9-4285-9EBC-812912AED815}" presName="LevelTwoTextNode" presStyleLbl="node2" presStyleIdx="2" presStyleCnt="3">
        <dgm:presLayoutVars>
          <dgm:chPref val="3"/>
        </dgm:presLayoutVars>
      </dgm:prSet>
      <dgm:spPr/>
    </dgm:pt>
    <dgm:pt modelId="{12844D93-ADAF-4934-87F8-4A159A96756E}" type="pres">
      <dgm:prSet presAssocID="{622A7C2C-00F9-4285-9EBC-812912AED815}" presName="level3hierChild" presStyleCnt="0"/>
      <dgm:spPr/>
    </dgm:pt>
    <dgm:pt modelId="{B038A05C-8C76-4E69-88AB-B2716610DC99}" type="pres">
      <dgm:prSet presAssocID="{210530A8-69DA-4A43-BBE7-4357955A6274}" presName="conn2-1" presStyleLbl="parChTrans1D3" presStyleIdx="2" presStyleCnt="3"/>
      <dgm:spPr/>
    </dgm:pt>
    <dgm:pt modelId="{4DEBFAF8-E700-4729-A054-A452E2D7F071}" type="pres">
      <dgm:prSet presAssocID="{210530A8-69DA-4A43-BBE7-4357955A6274}" presName="connTx" presStyleLbl="parChTrans1D3" presStyleIdx="2" presStyleCnt="3"/>
      <dgm:spPr/>
    </dgm:pt>
    <dgm:pt modelId="{0516E10F-B121-4046-BBE6-7FF678D05EBD}" type="pres">
      <dgm:prSet presAssocID="{522FF89C-9D1D-4FAB-8D34-B54FC1B8F29D}" presName="root2" presStyleCnt="0"/>
      <dgm:spPr/>
    </dgm:pt>
    <dgm:pt modelId="{5BEAB1A0-BECF-4FEE-9A87-4F5B383F8C13}" type="pres">
      <dgm:prSet presAssocID="{522FF89C-9D1D-4FAB-8D34-B54FC1B8F29D}" presName="LevelTwoTextNode" presStyleLbl="node3" presStyleIdx="2" presStyleCnt="3">
        <dgm:presLayoutVars>
          <dgm:chPref val="3"/>
        </dgm:presLayoutVars>
      </dgm:prSet>
      <dgm:spPr/>
    </dgm:pt>
    <dgm:pt modelId="{B94DEEF0-07F9-4D5E-847E-12BBA894DC43}" type="pres">
      <dgm:prSet presAssocID="{522FF89C-9D1D-4FAB-8D34-B54FC1B8F29D}" presName="level3hierChild" presStyleCnt="0"/>
      <dgm:spPr/>
    </dgm:pt>
  </dgm:ptLst>
  <dgm:cxnLst>
    <dgm:cxn modelId="{E938D111-BF18-4CDE-972F-1302170BB79D}" type="presOf" srcId="{622A7C2C-00F9-4285-9EBC-812912AED815}" destId="{A1326605-7FB3-45C3-9022-B523C683B5B4}" srcOrd="0" destOrd="0" presId="urn:microsoft.com/office/officeart/2008/layout/HorizontalMultiLevelHierarchy"/>
    <dgm:cxn modelId="{CB0B4A17-4980-4E02-9ED1-E2F4D83A5E7C}" type="presOf" srcId="{B4059893-6A14-4CEE-9FBD-24AA46AC323E}" destId="{33D635EA-BA83-4630-BF5B-4D852820DD71}" srcOrd="0" destOrd="0" presId="urn:microsoft.com/office/officeart/2008/layout/HorizontalMultiLevelHierarchy"/>
    <dgm:cxn modelId="{5007162C-EB57-44A9-8627-F7116174DD2D}" type="presOf" srcId="{522FF89C-9D1D-4FAB-8D34-B54FC1B8F29D}" destId="{5BEAB1A0-BECF-4FEE-9A87-4F5B383F8C13}" srcOrd="0" destOrd="0" presId="urn:microsoft.com/office/officeart/2008/layout/HorizontalMultiLevelHierarchy"/>
    <dgm:cxn modelId="{F59E3E37-3C01-4F98-A60A-BBBA1F267725}" type="presOf" srcId="{210530A8-69DA-4A43-BBE7-4357955A6274}" destId="{B038A05C-8C76-4E69-88AB-B2716610DC99}" srcOrd="0" destOrd="0" presId="urn:microsoft.com/office/officeart/2008/layout/HorizontalMultiLevelHierarchy"/>
    <dgm:cxn modelId="{1EF7863A-F1A4-46B6-8DF7-4171C26CBCDB}" type="presOf" srcId="{3A35AAEC-5F0B-47E4-A954-47F5B57BDE40}" destId="{F4016D03-302B-4CD9-A8AF-C28CAE78EA4F}" srcOrd="1" destOrd="0" presId="urn:microsoft.com/office/officeart/2008/layout/HorizontalMultiLevelHierarchy"/>
    <dgm:cxn modelId="{AC854C3B-23E2-4A96-90B0-D8FDB4F1DB21}" type="presOf" srcId="{3A35AAEC-5F0B-47E4-A954-47F5B57BDE40}" destId="{29D5F5F5-4D90-4526-A444-9382286FE8F1}" srcOrd="0" destOrd="0" presId="urn:microsoft.com/office/officeart/2008/layout/HorizontalMultiLevelHierarchy"/>
    <dgm:cxn modelId="{48BCD35C-2B56-46E2-B3F9-A7C8577CB5CC}" type="presOf" srcId="{23BE5AE8-6D87-4864-9349-7549E4E28BAA}" destId="{94321F7B-9362-473B-ACE4-ED5591F34FE6}" srcOrd="0" destOrd="0" presId="urn:microsoft.com/office/officeart/2008/layout/HorizontalMultiLevelHierarchy"/>
    <dgm:cxn modelId="{1AD80168-221F-43B2-A8EF-D96D10FB62F8}" srcId="{48804927-5E24-4C5C-879C-0D4FEF825588}" destId="{6C8E1077-96F9-46BC-B43A-6915A394A0E0}" srcOrd="0" destOrd="0" parTransId="{506955E3-42CC-4D5D-931C-C9C2B6A18865}" sibTransId="{E1A49185-4FC8-456F-8D0C-079C1DFF69E1}"/>
    <dgm:cxn modelId="{DC3A0E72-10BB-43BB-BEB8-D42130892BBC}" type="presOf" srcId="{D706EBA5-F58C-4215-9CCE-895F71634248}" destId="{BAC6F461-FF03-4F43-8A40-4029E67F7C26}" srcOrd="0" destOrd="0" presId="urn:microsoft.com/office/officeart/2008/layout/HorizontalMultiLevelHierarchy"/>
    <dgm:cxn modelId="{89DAAC53-C354-4D99-803A-6E4DCAC9CCBC}" type="presOf" srcId="{F0D0A0C5-BA27-44A0-A77F-4D4154B70F34}" destId="{78985F17-8AC7-406C-8D3C-6E3BEC662B07}" srcOrd="0" destOrd="0" presId="urn:microsoft.com/office/officeart/2008/layout/HorizontalMultiLevelHierarchy"/>
    <dgm:cxn modelId="{80642755-AFB4-469B-88D5-2554F38FAC9D}" type="presOf" srcId="{6C8E1077-96F9-46BC-B43A-6915A394A0E0}" destId="{5805FD3C-7193-449B-8D2C-2F6BD35F923A}" srcOrd="0" destOrd="0" presId="urn:microsoft.com/office/officeart/2008/layout/HorizontalMultiLevelHierarchy"/>
    <dgm:cxn modelId="{00AFF058-EA1B-4B09-8A64-C837BF7DBC37}" type="presOf" srcId="{48804927-5E24-4C5C-879C-0D4FEF825588}" destId="{8364D958-BFD2-4B1D-8E30-7535AE0DEE46}" srcOrd="0" destOrd="0" presId="urn:microsoft.com/office/officeart/2008/layout/HorizontalMultiLevelHierarchy"/>
    <dgm:cxn modelId="{51A4B087-6C7D-41D5-827F-CE4177341239}" type="presOf" srcId="{F0D0A0C5-BA27-44A0-A77F-4D4154B70F34}" destId="{5C746293-F840-4A7E-97BC-16E63FE7FFA4}" srcOrd="1" destOrd="0" presId="urn:microsoft.com/office/officeart/2008/layout/HorizontalMultiLevelHierarchy"/>
    <dgm:cxn modelId="{ED4EEC8A-2FCF-4942-B78F-05B0C9271B2B}" type="presOf" srcId="{15625F22-02B0-45E9-8F84-EF170230BEF6}" destId="{A1BBDC03-F5FD-4DD7-B592-CD1D05C87DFF}" srcOrd="1" destOrd="0" presId="urn:microsoft.com/office/officeart/2008/layout/HorizontalMultiLevelHierarchy"/>
    <dgm:cxn modelId="{FA49C095-A00B-4EF6-8CDB-4C86AD2350A8}" srcId="{6C8E1077-96F9-46BC-B43A-6915A394A0E0}" destId="{622A7C2C-00F9-4285-9EBC-812912AED815}" srcOrd="2" destOrd="0" parTransId="{F0D0A0C5-BA27-44A0-A77F-4D4154B70F34}" sibTransId="{76746737-4531-4AE5-9982-6B01BC8DF28D}"/>
    <dgm:cxn modelId="{BC292F9A-A40B-442E-8172-562AEA983FBD}" type="presOf" srcId="{956882D9-D9C2-4F9C-A906-301146C7F574}" destId="{E04B1C34-8266-4AFB-90D7-F356C4397229}" srcOrd="0" destOrd="0" presId="urn:microsoft.com/office/officeart/2008/layout/HorizontalMultiLevelHierarchy"/>
    <dgm:cxn modelId="{FC23DFA2-7A04-48F5-90B6-06D320C7589B}" type="presOf" srcId="{6232E1F3-902D-496B-A5B3-CB16A55008B1}" destId="{7AF8ED37-F56E-44CD-B221-148E84B591A2}" srcOrd="0" destOrd="0" presId="urn:microsoft.com/office/officeart/2008/layout/HorizontalMultiLevelHierarchy"/>
    <dgm:cxn modelId="{EB037DA7-5126-4089-B23F-C1CB94129F19}" srcId="{23BE5AE8-6D87-4864-9349-7549E4E28BAA}" destId="{956882D9-D9C2-4F9C-A906-301146C7F574}" srcOrd="0" destOrd="0" parTransId="{B4059893-6A14-4CEE-9FBD-24AA46AC323E}" sibTransId="{70AA9E03-48A9-42D8-8C04-7CEDB1998656}"/>
    <dgm:cxn modelId="{7637DDA8-FFBF-47EA-B29D-45D6B2DBC0B5}" srcId="{6C8E1077-96F9-46BC-B43A-6915A394A0E0}" destId="{D706EBA5-F58C-4215-9CCE-895F71634248}" srcOrd="1" destOrd="0" parTransId="{15625F22-02B0-45E9-8F84-EF170230BEF6}" sibTransId="{43E42018-DD0E-4143-97B8-D12FB42B7323}"/>
    <dgm:cxn modelId="{CFA420B9-7A7B-4313-9361-7F1C379BEDA0}" type="presOf" srcId="{064FD5EE-26BC-4806-A019-20795165FA8A}" destId="{C0249578-E7AE-4A80-AC00-E487D0F74D17}" srcOrd="1" destOrd="0" presId="urn:microsoft.com/office/officeart/2008/layout/HorizontalMultiLevelHierarchy"/>
    <dgm:cxn modelId="{82263EBA-503D-420D-8C27-175DB9CB18FC}" srcId="{6C8E1077-96F9-46BC-B43A-6915A394A0E0}" destId="{23BE5AE8-6D87-4864-9349-7549E4E28BAA}" srcOrd="0" destOrd="0" parTransId="{064FD5EE-26BC-4806-A019-20795165FA8A}" sibTransId="{9428B629-864A-4919-AD6E-9C3A0BBEE9E0}"/>
    <dgm:cxn modelId="{F1C2DEC0-45AE-400C-BB5A-A462F16D4110}" type="presOf" srcId="{B4059893-6A14-4CEE-9FBD-24AA46AC323E}" destId="{16913EEC-7757-4452-B69D-5DFF3790F5E3}" srcOrd="1" destOrd="0" presId="urn:microsoft.com/office/officeart/2008/layout/HorizontalMultiLevelHierarchy"/>
    <dgm:cxn modelId="{B0DD8DC4-76B7-4102-935B-E1848A2AE5A3}" srcId="{622A7C2C-00F9-4285-9EBC-812912AED815}" destId="{522FF89C-9D1D-4FAB-8D34-B54FC1B8F29D}" srcOrd="0" destOrd="0" parTransId="{210530A8-69DA-4A43-BBE7-4357955A6274}" sibTransId="{2EB17B19-F5C3-480F-BB0A-6004D041D7CD}"/>
    <dgm:cxn modelId="{E4DCCBCA-A8A3-4F92-A838-44F9C89CD3E9}" type="presOf" srcId="{064FD5EE-26BC-4806-A019-20795165FA8A}" destId="{53DF2D4B-7FF7-4F4F-930D-4CC84D12FF0F}" srcOrd="0" destOrd="0" presId="urn:microsoft.com/office/officeart/2008/layout/HorizontalMultiLevelHierarchy"/>
    <dgm:cxn modelId="{AD6967CB-816F-4A03-BEB5-1375B3678A98}" type="presOf" srcId="{15625F22-02B0-45E9-8F84-EF170230BEF6}" destId="{855F3A6D-5CB1-4A02-BECD-430BDB873E70}" srcOrd="0" destOrd="0" presId="urn:microsoft.com/office/officeart/2008/layout/HorizontalMultiLevelHierarchy"/>
    <dgm:cxn modelId="{5CBDF0E6-B22F-4A6A-8F05-3D7490B09C5F}" srcId="{D706EBA5-F58C-4215-9CCE-895F71634248}" destId="{6232E1F3-902D-496B-A5B3-CB16A55008B1}" srcOrd="0" destOrd="0" parTransId="{3A35AAEC-5F0B-47E4-A954-47F5B57BDE40}" sibTransId="{B7EAD118-CF73-4491-88F9-A5BBEE92D2CF}"/>
    <dgm:cxn modelId="{E3F9F0F1-26A1-49CE-B149-6220E27484D8}" type="presOf" srcId="{210530A8-69DA-4A43-BBE7-4357955A6274}" destId="{4DEBFAF8-E700-4729-A054-A452E2D7F071}" srcOrd="1" destOrd="0" presId="urn:microsoft.com/office/officeart/2008/layout/HorizontalMultiLevelHierarchy"/>
    <dgm:cxn modelId="{6B37FA33-A028-4291-87E4-493F0BCAEFF5}" type="presParOf" srcId="{8364D958-BFD2-4B1D-8E30-7535AE0DEE46}" destId="{4956007B-A64B-4CE7-9132-BAF77C783226}" srcOrd="0" destOrd="0" presId="urn:microsoft.com/office/officeart/2008/layout/HorizontalMultiLevelHierarchy"/>
    <dgm:cxn modelId="{2D1A5A30-0002-42C0-88E7-8371BB263BBE}" type="presParOf" srcId="{4956007B-A64B-4CE7-9132-BAF77C783226}" destId="{5805FD3C-7193-449B-8D2C-2F6BD35F923A}" srcOrd="0" destOrd="0" presId="urn:microsoft.com/office/officeart/2008/layout/HorizontalMultiLevelHierarchy"/>
    <dgm:cxn modelId="{24C49ED0-A116-4E6F-8F88-3D17787B0EC9}" type="presParOf" srcId="{4956007B-A64B-4CE7-9132-BAF77C783226}" destId="{F58127A6-8C35-4756-8937-59807FFB2C6B}" srcOrd="1" destOrd="0" presId="urn:microsoft.com/office/officeart/2008/layout/HorizontalMultiLevelHierarchy"/>
    <dgm:cxn modelId="{DFDEDFB2-FB21-44E9-BC06-7A10B4F0F25A}" type="presParOf" srcId="{F58127A6-8C35-4756-8937-59807FFB2C6B}" destId="{53DF2D4B-7FF7-4F4F-930D-4CC84D12FF0F}" srcOrd="0" destOrd="0" presId="urn:microsoft.com/office/officeart/2008/layout/HorizontalMultiLevelHierarchy"/>
    <dgm:cxn modelId="{AE012EFC-51B7-462C-8FE1-F15D01ADC4F5}" type="presParOf" srcId="{53DF2D4B-7FF7-4F4F-930D-4CC84D12FF0F}" destId="{C0249578-E7AE-4A80-AC00-E487D0F74D17}" srcOrd="0" destOrd="0" presId="urn:microsoft.com/office/officeart/2008/layout/HorizontalMultiLevelHierarchy"/>
    <dgm:cxn modelId="{B990D30B-F7EE-445B-AF09-275928F4687C}" type="presParOf" srcId="{F58127A6-8C35-4756-8937-59807FFB2C6B}" destId="{6900DA14-9B53-4C8F-A2FC-402572A37A29}" srcOrd="1" destOrd="0" presId="urn:microsoft.com/office/officeart/2008/layout/HorizontalMultiLevelHierarchy"/>
    <dgm:cxn modelId="{2741D621-9387-451A-B46F-6DA0E6218582}" type="presParOf" srcId="{6900DA14-9B53-4C8F-A2FC-402572A37A29}" destId="{94321F7B-9362-473B-ACE4-ED5591F34FE6}" srcOrd="0" destOrd="0" presId="urn:microsoft.com/office/officeart/2008/layout/HorizontalMultiLevelHierarchy"/>
    <dgm:cxn modelId="{5E8CF7F0-52C3-490D-B42B-472E26E8046B}" type="presParOf" srcId="{6900DA14-9B53-4C8F-A2FC-402572A37A29}" destId="{407165DF-FBEA-404F-A0FF-C1875398DF13}" srcOrd="1" destOrd="0" presId="urn:microsoft.com/office/officeart/2008/layout/HorizontalMultiLevelHierarchy"/>
    <dgm:cxn modelId="{23E1DD6A-2BF7-4C7C-9618-621DD3B2C6BA}" type="presParOf" srcId="{407165DF-FBEA-404F-A0FF-C1875398DF13}" destId="{33D635EA-BA83-4630-BF5B-4D852820DD71}" srcOrd="0" destOrd="0" presId="urn:microsoft.com/office/officeart/2008/layout/HorizontalMultiLevelHierarchy"/>
    <dgm:cxn modelId="{69E81C2F-A53A-4845-AB8E-C9E6453AED93}" type="presParOf" srcId="{33D635EA-BA83-4630-BF5B-4D852820DD71}" destId="{16913EEC-7757-4452-B69D-5DFF3790F5E3}" srcOrd="0" destOrd="0" presId="urn:microsoft.com/office/officeart/2008/layout/HorizontalMultiLevelHierarchy"/>
    <dgm:cxn modelId="{16423F29-95A5-4CD3-9500-33F965EC3EB2}" type="presParOf" srcId="{407165DF-FBEA-404F-A0FF-C1875398DF13}" destId="{DB83D26D-1C73-4C7A-9612-CE312F1B3F2F}" srcOrd="1" destOrd="0" presId="urn:microsoft.com/office/officeart/2008/layout/HorizontalMultiLevelHierarchy"/>
    <dgm:cxn modelId="{AD4425C4-A4B4-4104-B400-FF9A748DE4B9}" type="presParOf" srcId="{DB83D26D-1C73-4C7A-9612-CE312F1B3F2F}" destId="{E04B1C34-8266-4AFB-90D7-F356C4397229}" srcOrd="0" destOrd="0" presId="urn:microsoft.com/office/officeart/2008/layout/HorizontalMultiLevelHierarchy"/>
    <dgm:cxn modelId="{4CF59BFA-409E-4974-8D6B-FCA03D584665}" type="presParOf" srcId="{DB83D26D-1C73-4C7A-9612-CE312F1B3F2F}" destId="{C7183852-AC1C-49A7-BDB3-CBE3E962D382}" srcOrd="1" destOrd="0" presId="urn:microsoft.com/office/officeart/2008/layout/HorizontalMultiLevelHierarchy"/>
    <dgm:cxn modelId="{971641D6-EC23-418C-89BF-22A5D7794F1A}" type="presParOf" srcId="{F58127A6-8C35-4756-8937-59807FFB2C6B}" destId="{855F3A6D-5CB1-4A02-BECD-430BDB873E70}" srcOrd="2" destOrd="0" presId="urn:microsoft.com/office/officeart/2008/layout/HorizontalMultiLevelHierarchy"/>
    <dgm:cxn modelId="{7A018B24-5032-47D5-A2EC-9680439CBD49}" type="presParOf" srcId="{855F3A6D-5CB1-4A02-BECD-430BDB873E70}" destId="{A1BBDC03-F5FD-4DD7-B592-CD1D05C87DFF}" srcOrd="0" destOrd="0" presId="urn:microsoft.com/office/officeart/2008/layout/HorizontalMultiLevelHierarchy"/>
    <dgm:cxn modelId="{42B9CCAF-B176-4706-B6AF-D9DF6B1F4261}" type="presParOf" srcId="{F58127A6-8C35-4756-8937-59807FFB2C6B}" destId="{D1EDA9CE-11FA-4B00-B72F-E84D2904F5C8}" srcOrd="3" destOrd="0" presId="urn:microsoft.com/office/officeart/2008/layout/HorizontalMultiLevelHierarchy"/>
    <dgm:cxn modelId="{A8482584-51E0-4291-AA7D-89BD68326BDC}" type="presParOf" srcId="{D1EDA9CE-11FA-4B00-B72F-E84D2904F5C8}" destId="{BAC6F461-FF03-4F43-8A40-4029E67F7C26}" srcOrd="0" destOrd="0" presId="urn:microsoft.com/office/officeart/2008/layout/HorizontalMultiLevelHierarchy"/>
    <dgm:cxn modelId="{0A297E60-4D6B-414E-92A7-1F8C9040F913}" type="presParOf" srcId="{D1EDA9CE-11FA-4B00-B72F-E84D2904F5C8}" destId="{50DA5EA7-FA56-43CD-9079-1F71979EACCA}" srcOrd="1" destOrd="0" presId="urn:microsoft.com/office/officeart/2008/layout/HorizontalMultiLevelHierarchy"/>
    <dgm:cxn modelId="{52F5FC9F-8891-400C-B08E-0AC2ACAA6A7B}" type="presParOf" srcId="{50DA5EA7-FA56-43CD-9079-1F71979EACCA}" destId="{29D5F5F5-4D90-4526-A444-9382286FE8F1}" srcOrd="0" destOrd="0" presId="urn:microsoft.com/office/officeart/2008/layout/HorizontalMultiLevelHierarchy"/>
    <dgm:cxn modelId="{E7EF2A51-EB85-463B-9123-E6E98796A0BD}" type="presParOf" srcId="{29D5F5F5-4D90-4526-A444-9382286FE8F1}" destId="{F4016D03-302B-4CD9-A8AF-C28CAE78EA4F}" srcOrd="0" destOrd="0" presId="urn:microsoft.com/office/officeart/2008/layout/HorizontalMultiLevelHierarchy"/>
    <dgm:cxn modelId="{438CB50A-BD20-4D54-B496-47808925039C}" type="presParOf" srcId="{50DA5EA7-FA56-43CD-9079-1F71979EACCA}" destId="{0FAA1BD8-578B-4B13-9A18-79FF712B967A}" srcOrd="1" destOrd="0" presId="urn:microsoft.com/office/officeart/2008/layout/HorizontalMultiLevelHierarchy"/>
    <dgm:cxn modelId="{C4C56714-7B9C-4BE5-9365-B1C311843B19}" type="presParOf" srcId="{0FAA1BD8-578B-4B13-9A18-79FF712B967A}" destId="{7AF8ED37-F56E-44CD-B221-148E84B591A2}" srcOrd="0" destOrd="0" presId="urn:microsoft.com/office/officeart/2008/layout/HorizontalMultiLevelHierarchy"/>
    <dgm:cxn modelId="{962C439D-5FB4-4FEE-A7E7-7DE99FDA9A2B}" type="presParOf" srcId="{0FAA1BD8-578B-4B13-9A18-79FF712B967A}" destId="{D92F7002-DF59-4A75-9BC7-0C1B8A4B6C80}" srcOrd="1" destOrd="0" presId="urn:microsoft.com/office/officeart/2008/layout/HorizontalMultiLevelHierarchy"/>
    <dgm:cxn modelId="{CC80FC8E-40B3-416B-961E-DEA411330230}" type="presParOf" srcId="{F58127A6-8C35-4756-8937-59807FFB2C6B}" destId="{78985F17-8AC7-406C-8D3C-6E3BEC662B07}" srcOrd="4" destOrd="0" presId="urn:microsoft.com/office/officeart/2008/layout/HorizontalMultiLevelHierarchy"/>
    <dgm:cxn modelId="{1B7585A3-DC43-41B6-AD30-596581A7FCD1}" type="presParOf" srcId="{78985F17-8AC7-406C-8D3C-6E3BEC662B07}" destId="{5C746293-F840-4A7E-97BC-16E63FE7FFA4}" srcOrd="0" destOrd="0" presId="urn:microsoft.com/office/officeart/2008/layout/HorizontalMultiLevelHierarchy"/>
    <dgm:cxn modelId="{4BC89357-FCA9-4F50-A1AB-4A9E6B4D9BB0}" type="presParOf" srcId="{F58127A6-8C35-4756-8937-59807FFB2C6B}" destId="{956E2547-D50E-4B86-9AAA-35E372B8F1A0}" srcOrd="5" destOrd="0" presId="urn:microsoft.com/office/officeart/2008/layout/HorizontalMultiLevelHierarchy"/>
    <dgm:cxn modelId="{B375CEC1-C9EA-4B80-A2AA-3DBBB619F758}" type="presParOf" srcId="{956E2547-D50E-4B86-9AAA-35E372B8F1A0}" destId="{A1326605-7FB3-45C3-9022-B523C683B5B4}" srcOrd="0" destOrd="0" presId="urn:microsoft.com/office/officeart/2008/layout/HorizontalMultiLevelHierarchy"/>
    <dgm:cxn modelId="{1D9EBA70-7380-460C-AF33-7CAB11DA202E}" type="presParOf" srcId="{956E2547-D50E-4B86-9AAA-35E372B8F1A0}" destId="{12844D93-ADAF-4934-87F8-4A159A96756E}" srcOrd="1" destOrd="0" presId="urn:microsoft.com/office/officeart/2008/layout/HorizontalMultiLevelHierarchy"/>
    <dgm:cxn modelId="{FF9BB03C-1987-4B1B-A944-F6B3E2E96DDC}" type="presParOf" srcId="{12844D93-ADAF-4934-87F8-4A159A96756E}" destId="{B038A05C-8C76-4E69-88AB-B2716610DC99}" srcOrd="0" destOrd="0" presId="urn:microsoft.com/office/officeart/2008/layout/HorizontalMultiLevelHierarchy"/>
    <dgm:cxn modelId="{7D1A6B94-73DD-417B-A469-79BD280EF82F}" type="presParOf" srcId="{B038A05C-8C76-4E69-88AB-B2716610DC99}" destId="{4DEBFAF8-E700-4729-A054-A452E2D7F071}" srcOrd="0" destOrd="0" presId="urn:microsoft.com/office/officeart/2008/layout/HorizontalMultiLevelHierarchy"/>
    <dgm:cxn modelId="{EDD5BD79-07E7-4A24-9B49-A8FF49B8A1EF}" type="presParOf" srcId="{12844D93-ADAF-4934-87F8-4A159A96756E}" destId="{0516E10F-B121-4046-BBE6-7FF678D05EBD}" srcOrd="1" destOrd="0" presId="urn:microsoft.com/office/officeart/2008/layout/HorizontalMultiLevelHierarchy"/>
    <dgm:cxn modelId="{A98CFDDA-0E2B-4444-A317-03891218E1BE}" type="presParOf" srcId="{0516E10F-B121-4046-BBE6-7FF678D05EBD}" destId="{5BEAB1A0-BECF-4FEE-9A87-4F5B383F8C13}" srcOrd="0" destOrd="0" presId="urn:microsoft.com/office/officeart/2008/layout/HorizontalMultiLevelHierarchy"/>
    <dgm:cxn modelId="{4CD1658D-65E2-4AF8-831D-F9564B8F9D0E}" type="presParOf" srcId="{0516E10F-B121-4046-BBE6-7FF678D05EBD}" destId="{B94DEEF0-07F9-4D5E-847E-12BBA894DC4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8A05C-8C76-4E69-88AB-B2716610DC99}">
      <dsp:nvSpPr>
        <dsp:cNvPr id="0" name=""/>
        <dsp:cNvSpPr/>
      </dsp:nvSpPr>
      <dsp:spPr>
        <a:xfrm>
          <a:off x="2805664" y="2208598"/>
          <a:ext cx="3725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576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latin typeface="AvenirNext LT Pro Regular" panose="020B0504020202020204" pitchFamily="34" charset="0"/>
          </a:endParaRPr>
        </a:p>
      </dsp:txBody>
      <dsp:txXfrm>
        <a:off x="2982638" y="2245003"/>
        <a:ext cx="18628" cy="18628"/>
      </dsp:txXfrm>
    </dsp:sp>
    <dsp:sp modelId="{78985F17-8AC7-406C-8D3C-6E3BEC662B07}">
      <dsp:nvSpPr>
        <dsp:cNvPr id="0" name=""/>
        <dsp:cNvSpPr/>
      </dsp:nvSpPr>
      <dsp:spPr>
        <a:xfrm>
          <a:off x="570207" y="1544379"/>
          <a:ext cx="372576" cy="709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288" y="0"/>
              </a:lnTo>
              <a:lnTo>
                <a:pt x="186288" y="709939"/>
              </a:lnTo>
              <a:lnTo>
                <a:pt x="372576" y="709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latin typeface="AvenirNext LT Pro Regular" panose="020B0504020202020204" pitchFamily="34" charset="0"/>
          </a:endParaRPr>
        </a:p>
      </dsp:txBody>
      <dsp:txXfrm>
        <a:off x="736451" y="1879304"/>
        <a:ext cx="40088" cy="40088"/>
      </dsp:txXfrm>
    </dsp:sp>
    <dsp:sp modelId="{29D5F5F5-4D90-4526-A444-9382286FE8F1}">
      <dsp:nvSpPr>
        <dsp:cNvPr id="0" name=""/>
        <dsp:cNvSpPr/>
      </dsp:nvSpPr>
      <dsp:spPr>
        <a:xfrm>
          <a:off x="2805664" y="1498658"/>
          <a:ext cx="3725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576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latin typeface="AvenirNext LT Pro Regular" panose="020B0504020202020204" pitchFamily="34" charset="0"/>
          </a:endParaRPr>
        </a:p>
      </dsp:txBody>
      <dsp:txXfrm>
        <a:off x="2982638" y="1535064"/>
        <a:ext cx="18628" cy="18628"/>
      </dsp:txXfrm>
    </dsp:sp>
    <dsp:sp modelId="{855F3A6D-5CB1-4A02-BECD-430BDB873E70}">
      <dsp:nvSpPr>
        <dsp:cNvPr id="0" name=""/>
        <dsp:cNvSpPr/>
      </dsp:nvSpPr>
      <dsp:spPr>
        <a:xfrm>
          <a:off x="570207" y="1498658"/>
          <a:ext cx="3725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576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latin typeface="AvenirNext LT Pro Regular" panose="020B0504020202020204" pitchFamily="34" charset="0"/>
          </a:endParaRPr>
        </a:p>
      </dsp:txBody>
      <dsp:txXfrm>
        <a:off x="747181" y="1535064"/>
        <a:ext cx="18628" cy="18628"/>
      </dsp:txXfrm>
    </dsp:sp>
    <dsp:sp modelId="{33D635EA-BA83-4630-BF5B-4D852820DD71}">
      <dsp:nvSpPr>
        <dsp:cNvPr id="0" name=""/>
        <dsp:cNvSpPr/>
      </dsp:nvSpPr>
      <dsp:spPr>
        <a:xfrm>
          <a:off x="2805664" y="788719"/>
          <a:ext cx="3725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576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latin typeface="AvenirNext LT Pro Regular" panose="020B0504020202020204" pitchFamily="34" charset="0"/>
          </a:endParaRPr>
        </a:p>
      </dsp:txBody>
      <dsp:txXfrm>
        <a:off x="2982638" y="825125"/>
        <a:ext cx="18628" cy="18628"/>
      </dsp:txXfrm>
    </dsp:sp>
    <dsp:sp modelId="{53DF2D4B-7FF7-4F4F-930D-4CC84D12FF0F}">
      <dsp:nvSpPr>
        <dsp:cNvPr id="0" name=""/>
        <dsp:cNvSpPr/>
      </dsp:nvSpPr>
      <dsp:spPr>
        <a:xfrm>
          <a:off x="570207" y="834439"/>
          <a:ext cx="372576" cy="709939"/>
        </a:xfrm>
        <a:custGeom>
          <a:avLst/>
          <a:gdLst/>
          <a:ahLst/>
          <a:cxnLst/>
          <a:rect l="0" t="0" r="0" b="0"/>
          <a:pathLst>
            <a:path>
              <a:moveTo>
                <a:pt x="0" y="709939"/>
              </a:moveTo>
              <a:lnTo>
                <a:pt x="186288" y="709939"/>
              </a:lnTo>
              <a:lnTo>
                <a:pt x="186288" y="0"/>
              </a:lnTo>
              <a:lnTo>
                <a:pt x="372576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latin typeface="AvenirNext LT Pro Regular" panose="020B0504020202020204" pitchFamily="34" charset="0"/>
          </a:endParaRPr>
        </a:p>
      </dsp:txBody>
      <dsp:txXfrm>
        <a:off x="736451" y="1169365"/>
        <a:ext cx="40088" cy="40088"/>
      </dsp:txXfrm>
    </dsp:sp>
    <dsp:sp modelId="{5805FD3C-7193-449B-8D2C-2F6BD35F923A}">
      <dsp:nvSpPr>
        <dsp:cNvPr id="0" name=""/>
        <dsp:cNvSpPr/>
      </dsp:nvSpPr>
      <dsp:spPr>
        <a:xfrm rot="16200000">
          <a:off x="-1208376" y="1260403"/>
          <a:ext cx="2989217" cy="567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AvenirNext LT Pro Bold" panose="020B0804020202020204" pitchFamily="34" charset="0"/>
            </a:rPr>
            <a:t>PAN</a:t>
          </a:r>
          <a:endParaRPr lang="es-EC" sz="3200" kern="1200" dirty="0">
            <a:latin typeface="AvenirNext LT Pro Bold" panose="020B0804020202020204" pitchFamily="34" charset="0"/>
          </a:endParaRPr>
        </a:p>
      </dsp:txBody>
      <dsp:txXfrm>
        <a:off x="-1208376" y="1260403"/>
        <a:ext cx="2989217" cy="567951"/>
      </dsp:txXfrm>
    </dsp:sp>
    <dsp:sp modelId="{94321F7B-9362-473B-ACE4-ED5591F34FE6}">
      <dsp:nvSpPr>
        <dsp:cNvPr id="0" name=""/>
        <dsp:cNvSpPr/>
      </dsp:nvSpPr>
      <dsp:spPr>
        <a:xfrm>
          <a:off x="942784" y="550464"/>
          <a:ext cx="1862880" cy="567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venirNext LT Pro Regular" panose="020B0504020202020204" pitchFamily="34" charset="0"/>
            </a:rPr>
            <a:t>Seguimiento</a:t>
          </a:r>
          <a:endParaRPr lang="es-EC" sz="1800" b="1" kern="1200" dirty="0">
            <a:latin typeface="AvenirNext LT Pro Regular" panose="020B0504020202020204" pitchFamily="34" charset="0"/>
          </a:endParaRPr>
        </a:p>
      </dsp:txBody>
      <dsp:txXfrm>
        <a:off x="942784" y="550464"/>
        <a:ext cx="1862880" cy="567951"/>
      </dsp:txXfrm>
    </dsp:sp>
    <dsp:sp modelId="{E04B1C34-8266-4AFB-90D7-F356C4397229}">
      <dsp:nvSpPr>
        <dsp:cNvPr id="0" name=""/>
        <dsp:cNvSpPr/>
      </dsp:nvSpPr>
      <dsp:spPr>
        <a:xfrm>
          <a:off x="3178240" y="550464"/>
          <a:ext cx="1862880" cy="567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venirNext LT Pro Regular" panose="020B0504020202020204" pitchFamily="34" charset="0"/>
            </a:rPr>
            <a:t>Sigue a un sujeto en movimiento</a:t>
          </a:r>
          <a:endParaRPr lang="es-EC" sz="1800" kern="1200" dirty="0">
            <a:latin typeface="AvenirNext LT Pro Regular" panose="020B0504020202020204" pitchFamily="34" charset="0"/>
          </a:endParaRPr>
        </a:p>
      </dsp:txBody>
      <dsp:txXfrm>
        <a:off x="3178240" y="550464"/>
        <a:ext cx="1862880" cy="567951"/>
      </dsp:txXfrm>
    </dsp:sp>
    <dsp:sp modelId="{BAC6F461-FF03-4F43-8A40-4029E67F7C26}">
      <dsp:nvSpPr>
        <dsp:cNvPr id="0" name=""/>
        <dsp:cNvSpPr/>
      </dsp:nvSpPr>
      <dsp:spPr>
        <a:xfrm>
          <a:off x="942784" y="1260403"/>
          <a:ext cx="1862880" cy="567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venirNext LT Pro Regular" panose="020B0504020202020204" pitchFamily="34" charset="0"/>
            </a:rPr>
            <a:t>Reconocimiento</a:t>
          </a:r>
          <a:endParaRPr lang="es-EC" sz="1800" b="1" kern="1200" dirty="0">
            <a:latin typeface="AvenirNext LT Pro Regular" panose="020B0504020202020204" pitchFamily="34" charset="0"/>
          </a:endParaRPr>
        </a:p>
      </dsp:txBody>
      <dsp:txXfrm>
        <a:off x="942784" y="1260403"/>
        <a:ext cx="1862880" cy="567951"/>
      </dsp:txXfrm>
    </dsp:sp>
    <dsp:sp modelId="{7AF8ED37-F56E-44CD-B221-148E84B591A2}">
      <dsp:nvSpPr>
        <dsp:cNvPr id="0" name=""/>
        <dsp:cNvSpPr/>
      </dsp:nvSpPr>
      <dsp:spPr>
        <a:xfrm>
          <a:off x="3178240" y="1260403"/>
          <a:ext cx="1862880" cy="567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venirNext LT Pro Regular" panose="020B0504020202020204" pitchFamily="34" charset="0"/>
            </a:rPr>
            <a:t>Recorrido lento por la locación</a:t>
          </a:r>
          <a:endParaRPr lang="es-EC" sz="1800" kern="1200" dirty="0">
            <a:latin typeface="AvenirNext LT Pro Regular" panose="020B0504020202020204" pitchFamily="34" charset="0"/>
          </a:endParaRPr>
        </a:p>
      </dsp:txBody>
      <dsp:txXfrm>
        <a:off x="3178240" y="1260403"/>
        <a:ext cx="1862880" cy="567951"/>
      </dsp:txXfrm>
    </dsp:sp>
    <dsp:sp modelId="{A1326605-7FB3-45C3-9022-B523C683B5B4}">
      <dsp:nvSpPr>
        <dsp:cNvPr id="0" name=""/>
        <dsp:cNvSpPr/>
      </dsp:nvSpPr>
      <dsp:spPr>
        <a:xfrm>
          <a:off x="942784" y="1970342"/>
          <a:ext cx="1862880" cy="567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venirNext LT Pro Regular" panose="020B0504020202020204" pitchFamily="34" charset="0"/>
            </a:rPr>
            <a:t>Barrido</a:t>
          </a:r>
          <a:endParaRPr lang="es-EC" sz="1800" b="1" kern="1200" dirty="0">
            <a:latin typeface="AvenirNext LT Pro Regular" panose="020B0504020202020204" pitchFamily="34" charset="0"/>
          </a:endParaRPr>
        </a:p>
      </dsp:txBody>
      <dsp:txXfrm>
        <a:off x="942784" y="1970342"/>
        <a:ext cx="1862880" cy="567951"/>
      </dsp:txXfrm>
    </dsp:sp>
    <dsp:sp modelId="{5BEAB1A0-BECF-4FEE-9A87-4F5B383F8C13}">
      <dsp:nvSpPr>
        <dsp:cNvPr id="0" name=""/>
        <dsp:cNvSpPr/>
      </dsp:nvSpPr>
      <dsp:spPr>
        <a:xfrm>
          <a:off x="3178240" y="1970342"/>
          <a:ext cx="1862880" cy="567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venirNext LT Pro Regular" panose="020B0504020202020204" pitchFamily="34" charset="0"/>
            </a:rPr>
            <a:t>Rápida y borrosa</a:t>
          </a:r>
          <a:endParaRPr lang="es-EC" sz="1800" kern="1200" dirty="0">
            <a:latin typeface="AvenirNext LT Pro Regular" panose="020B0504020202020204" pitchFamily="34" charset="0"/>
          </a:endParaRPr>
        </a:p>
      </dsp:txBody>
      <dsp:txXfrm>
        <a:off x="3178240" y="1970342"/>
        <a:ext cx="1862880" cy="567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A3695-A873-49D9-AE02-D638D044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959472-2711-47ED-BB0E-C5BD75E4A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AB781-0ED4-4E51-A0CE-CC73088D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1E55-A453-4936-A236-B38B6D8B4509}" type="datetimeFigureOut">
              <a:rPr lang="es-EC" smtClean="0"/>
              <a:t>1/5/2023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898685-8BF4-4C39-86EA-A0C4F86A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45ED1B-68E6-4234-A474-CB64E8E8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57E8-626C-4C02-963E-48A28DE5E3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955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26DA6-5C87-439F-8BDB-33B2C0BF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41AE8D-220D-49B8-A2B9-25CDB13FD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65AC11-83A5-4A2A-9C20-6060E88E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1E55-A453-4936-A236-B38B6D8B4509}" type="datetimeFigureOut">
              <a:rPr lang="es-EC" smtClean="0"/>
              <a:t>1/5/2023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07E2DE-81CC-417C-A7E8-BD73F77A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376FDC-17D1-4A0F-A67C-94BF5E18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57E8-626C-4C02-963E-48A28DE5E3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706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DDB68D-175A-45E5-AB9C-17500A109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FD87B4-DCD6-472E-9D7A-05DE91102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FF3ED-D2CA-414F-9F13-AFF8ADB6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1E55-A453-4936-A236-B38B6D8B4509}" type="datetimeFigureOut">
              <a:rPr lang="es-EC" smtClean="0"/>
              <a:t>1/5/2023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0444AC-829E-472D-ADF5-FCA9B136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3FD2AD-D724-4CB2-AA8D-26D4F094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57E8-626C-4C02-963E-48A28DE5E3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788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41DAF-2F96-4744-B0C2-760818FA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C49CB-A3F6-4D81-9556-DA65B8396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EDB530-7C79-4D43-B1DD-BDF5025B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1E55-A453-4936-A236-B38B6D8B4509}" type="datetimeFigureOut">
              <a:rPr lang="es-EC" smtClean="0"/>
              <a:t>1/5/2023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34AA1D-FE3D-4902-B3B3-09D1C11D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ACDD1D-5078-45EC-BE7B-E1B9130C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57E8-626C-4C02-963E-48A28DE5E3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742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25C4A-5F29-4787-83DD-C558C700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6B675A-43EB-4A29-8A13-F318A91BF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5DEDD2-3822-4C57-80A0-0B5F3606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1E55-A453-4936-A236-B38B6D8B4509}" type="datetimeFigureOut">
              <a:rPr lang="es-EC" smtClean="0"/>
              <a:t>1/5/2023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0F00AD-4010-46F8-AB6B-F7CBBE72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E74129-C836-4D84-A817-A7A4A315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57E8-626C-4C02-963E-48A28DE5E3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549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C1D54-13F9-4DF9-874E-F8452F20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21B7E4-2999-4D7D-BF94-2370A5BBE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B37996-2501-46AA-AE11-74A98D165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3FAAF3-31A7-4AFA-8529-188E020C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1E55-A453-4936-A236-B38B6D8B4509}" type="datetimeFigureOut">
              <a:rPr lang="es-EC" smtClean="0"/>
              <a:t>1/5/2023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A33D18-C063-492D-812F-75444FA1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1F5044-7F7E-4382-99CD-C498F8FF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57E8-626C-4C02-963E-48A28DE5E3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055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4D794-817D-4CBE-88DC-DC025430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BD456E-8CBB-4458-B3A7-455A9E0C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3BBA57-2BA4-40E2-8F66-D56EE21C2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FB61B6-0D71-404E-B185-E221B99B6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158664A-3BC6-4B6E-930E-6458303D9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785B54-C5FE-4B00-ABE6-8C799D82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1E55-A453-4936-A236-B38B6D8B4509}" type="datetimeFigureOut">
              <a:rPr lang="es-EC" smtClean="0"/>
              <a:t>1/5/2023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1F5BAF-65F9-4813-8E14-8B64D574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76F51D-3E93-435B-8F2F-21166D8D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57E8-626C-4C02-963E-48A28DE5E3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024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C2B77-7BF9-4AEA-B3EC-4865DD7F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36998F-B55A-469B-9DB4-DE52F893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1E55-A453-4936-A236-B38B6D8B4509}" type="datetimeFigureOut">
              <a:rPr lang="es-EC" smtClean="0"/>
              <a:t>1/5/2023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851242-7DDB-4450-89B8-1EB8D1FB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B594C-610A-423F-B8AB-94AFB8CD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57E8-626C-4C02-963E-48A28DE5E3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922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1D34FA-A22C-4DCD-8055-19D0A0C1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1E55-A453-4936-A236-B38B6D8B4509}" type="datetimeFigureOut">
              <a:rPr lang="es-EC" smtClean="0"/>
              <a:t>1/5/2023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B270D2-FDDE-4419-8A60-413BFD20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7A93BD-7AEA-4717-B486-8FF33EBC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57E8-626C-4C02-963E-48A28DE5E3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783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7AD57-4432-4054-912C-F22579D5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80E054-A6DF-43F7-B4CE-6CEB807F9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3A838-AD3E-4520-8792-35D9B046A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BA7F69-B9A8-49A9-B5F9-F47373F5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1E55-A453-4936-A236-B38B6D8B4509}" type="datetimeFigureOut">
              <a:rPr lang="es-EC" smtClean="0"/>
              <a:t>1/5/2023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97F2C8-3C59-4909-9CB7-EAA60BA2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592E82-72CC-40EE-B81D-9696B61D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57E8-626C-4C02-963E-48A28DE5E3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4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30E6F-A928-4A38-B46B-43ACF1A0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BFAAE4-0A75-4411-AA80-43588B1CE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DBF048-06CE-4676-937C-B6C1E4439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309312-175C-4503-A34C-AF8A519A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1E55-A453-4936-A236-B38B6D8B4509}" type="datetimeFigureOut">
              <a:rPr lang="es-EC" smtClean="0"/>
              <a:t>1/5/2023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195AFC-AB3F-4952-94BF-15629553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1C0CAC-E75D-4965-8D07-4E4C697C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57E8-626C-4C02-963E-48A28DE5E3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317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F4E874-0846-44FA-9EC1-807536EF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891E6D-A8F4-4365-AD74-F7CA036DA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02A2E-FED0-46E1-8298-8069ACE8F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1E55-A453-4936-A236-B38B6D8B4509}" type="datetimeFigureOut">
              <a:rPr lang="es-EC" smtClean="0"/>
              <a:t>1/5/2023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F54663-D1EA-4E86-B5CF-AEE931876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D0ECA1-EA7C-41D3-9E8B-FED414C12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57E8-626C-4C02-963E-48A28DE5E3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406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ttnBRjhlqE?feature=oembed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FvHYQmRIPc?feature=oembed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Rmg7M-pAs8?feature=oembed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1W2_WoA04I?feature=oembed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pIfyTXphgE?feature=oembed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kB1HiX1wrY?feature=oembed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T71VGT99E?feature=oembed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4p8B0XpKFU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TwcJm_Hr-I?feature=oembed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QROQ8NJ954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LhXbpKXx_Y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8FKO5tDG3I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03At1shvYA?feature=oembed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664A5-4E36-4B92-AF26-62FC145EB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1465"/>
            <a:ext cx="9144000" cy="2387600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rgbClr val="FF0000"/>
                </a:solidFill>
                <a:latin typeface="AvenirNext LT Pro Bold" panose="020B0804020202020204" pitchFamily="34" charset="0"/>
              </a:rPr>
              <a:t>MOVIMIENTOS DE CÁMARA</a:t>
            </a:r>
            <a:endParaRPr lang="es-EC" sz="4800" dirty="0">
              <a:solidFill>
                <a:srgbClr val="FF0000"/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A77011-6474-4F0B-9A86-533D9AF31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94386"/>
            <a:ext cx="9144000" cy="441251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venirNext LT Pro Regular" panose="020B0504020202020204" pitchFamily="34" charset="0"/>
              </a:rPr>
              <a:t>Narrativa y guion audiovisual</a:t>
            </a:r>
            <a:endParaRPr lang="es-EC" sz="2000" dirty="0"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8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5A836-60D9-400C-911C-57CF3F28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296" y="4115322"/>
            <a:ext cx="10515600" cy="1325563"/>
          </a:xfrm>
        </p:spPr>
        <p:txBody>
          <a:bodyPr/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Roll </a:t>
            </a:r>
            <a:endParaRPr lang="es-EC" sz="4000" dirty="0">
              <a:solidFill>
                <a:schemeClr val="bg2">
                  <a:lumMod val="25000"/>
                </a:schemeClr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8D65B-CFEF-4B9A-B31E-94843403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296" y="5173884"/>
            <a:ext cx="2939970" cy="1072527"/>
          </a:xfrm>
        </p:spPr>
        <p:txBody>
          <a:bodyPr>
            <a:normAutofit/>
          </a:bodyPr>
          <a:lstStyle/>
          <a:p>
            <a:r>
              <a:rPr lang="es-EC" sz="2000" dirty="0">
                <a:latin typeface="AvenirNext LT Pro Regular" panose="020B0504020202020204" pitchFamily="34" charset="0"/>
              </a:rPr>
              <a:t>Cabeza gira a un lado cerca del hombro</a:t>
            </a:r>
          </a:p>
          <a:p>
            <a:r>
              <a:rPr lang="es-EC" sz="2000" dirty="0">
                <a:latin typeface="AvenirNext LT Pro Regular" panose="020B0504020202020204" pitchFamily="34" charset="0"/>
              </a:rPr>
              <a:t>Plano </a:t>
            </a:r>
            <a:r>
              <a:rPr lang="es-EC" sz="2000" dirty="0" err="1">
                <a:latin typeface="AvenirNext LT Pro Regular" panose="020B0504020202020204" pitchFamily="34" charset="0"/>
              </a:rPr>
              <a:t>Inception</a:t>
            </a:r>
            <a:endParaRPr lang="es-EC" sz="2000" dirty="0">
              <a:latin typeface="AvenirNext LT Pro Regular" panose="020B0504020202020204" pitchFamily="34" charset="0"/>
            </a:endParaRPr>
          </a:p>
        </p:txBody>
      </p:sp>
      <p:pic>
        <p:nvPicPr>
          <p:cNvPr id="4" name="Elementos multimedia en línea 3" title="360 Rolling Dji Ronin S Viedo Test">
            <a:hlinkClick r:id="" action="ppaction://media"/>
            <a:extLst>
              <a:ext uri="{FF2B5EF4-FFF2-40B4-BE49-F238E27FC236}">
                <a16:creationId xmlns:a16="http://schemas.microsoft.com/office/drawing/2014/main" id="{B51D2C87-E97B-466A-99A3-C8B7711468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64597" y="1714500"/>
            <a:ext cx="6474107" cy="36416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C2E28B-EB82-4BBA-B00A-3EAECE0FE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95" y="2743203"/>
            <a:ext cx="1809441" cy="176338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292E672-834C-45F5-9980-13621DDE438E}"/>
              </a:ext>
            </a:extLst>
          </p:cNvPr>
          <p:cNvSpPr/>
          <p:nvPr/>
        </p:nvSpPr>
        <p:spPr>
          <a:xfrm>
            <a:off x="1053294" y="4115322"/>
            <a:ext cx="769089" cy="21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78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5A836-60D9-400C-911C-57CF3F28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580" y="3918553"/>
            <a:ext cx="10515600" cy="1325563"/>
          </a:xfrm>
        </p:spPr>
        <p:txBody>
          <a:bodyPr/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Travelling </a:t>
            </a:r>
            <a:endParaRPr lang="es-EC" sz="4000" dirty="0">
              <a:solidFill>
                <a:schemeClr val="bg2">
                  <a:lumMod val="25000"/>
                </a:schemeClr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8D65B-CFEF-4B9A-B31E-94843403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580" y="5000263"/>
            <a:ext cx="2924536" cy="1492612"/>
          </a:xfrm>
        </p:spPr>
        <p:txBody>
          <a:bodyPr>
            <a:normAutofit/>
          </a:bodyPr>
          <a:lstStyle/>
          <a:p>
            <a:r>
              <a:rPr lang="es-EC" sz="2000" dirty="0">
                <a:latin typeface="AvenirNext LT Pro Regular" panose="020B0504020202020204" pitchFamily="34" charset="0"/>
              </a:rPr>
              <a:t>Desplazamiento lateral</a:t>
            </a:r>
          </a:p>
          <a:p>
            <a:r>
              <a:rPr lang="es-EC" sz="2000" dirty="0">
                <a:latin typeface="AvenirNext LT Pro Regular" panose="020B0504020202020204" pitchFamily="34" charset="0"/>
              </a:rPr>
              <a:t>Izquierda a derecha o viceversa</a:t>
            </a:r>
          </a:p>
        </p:txBody>
      </p:sp>
      <p:pic>
        <p:nvPicPr>
          <p:cNvPr id="6" name="Elementos multimedia en línea 5" title="Travelling camera">
            <a:hlinkClick r:id="" action="ppaction://media"/>
            <a:extLst>
              <a:ext uri="{FF2B5EF4-FFF2-40B4-BE49-F238E27FC236}">
                <a16:creationId xmlns:a16="http://schemas.microsoft.com/office/drawing/2014/main" id="{1E81C3C7-B3B3-4DAD-82EF-0A71AC9F99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26015" y="1714500"/>
            <a:ext cx="6520405" cy="3667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B7729A-0D78-4A7B-BD0C-92E8C84FC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81" y="2669794"/>
            <a:ext cx="1879847" cy="148409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6414306-4D71-46F5-B9C1-148E627ECC07}"/>
              </a:ext>
            </a:extLst>
          </p:cNvPr>
          <p:cNvSpPr/>
          <p:nvPr/>
        </p:nvSpPr>
        <p:spPr>
          <a:xfrm>
            <a:off x="967565" y="3078334"/>
            <a:ext cx="769089" cy="21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093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5A836-60D9-400C-911C-57CF3F28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19" y="3848060"/>
            <a:ext cx="10515600" cy="1325563"/>
          </a:xfrm>
        </p:spPr>
        <p:txBody>
          <a:bodyPr/>
          <a:lstStyle/>
          <a:p>
            <a:r>
              <a:rPr lang="es-EC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Travelling</a:t>
            </a:r>
            <a:br>
              <a:rPr lang="es-EC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</a:br>
            <a:r>
              <a:rPr lang="es-EC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circular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8D65B-CFEF-4B9A-B31E-94843403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119" y="5167313"/>
            <a:ext cx="2888848" cy="1325562"/>
          </a:xfrm>
        </p:spPr>
        <p:txBody>
          <a:bodyPr>
            <a:normAutofit/>
          </a:bodyPr>
          <a:lstStyle/>
          <a:p>
            <a:r>
              <a:rPr lang="es-EC" sz="2000" dirty="0">
                <a:latin typeface="AvenirNext LT Pro Regular" panose="020B0504020202020204" pitchFamily="34" charset="0"/>
              </a:rPr>
              <a:t>Desplazamiento lateral circular alrededor de un sujeto</a:t>
            </a:r>
          </a:p>
        </p:txBody>
      </p:sp>
      <p:pic>
        <p:nvPicPr>
          <p:cNvPr id="5" name="Elementos multimedia en línea 4" title="Sony FS700 Slow Motion 360 Degree Dolly Shot">
            <a:hlinkClick r:id="" action="ppaction://media"/>
            <a:extLst>
              <a:ext uri="{FF2B5EF4-FFF2-40B4-BE49-F238E27FC236}">
                <a16:creationId xmlns:a16="http://schemas.microsoft.com/office/drawing/2014/main" id="{A9E784A1-C3FC-4AFE-A14D-942B11C45D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2812" y="1597308"/>
            <a:ext cx="6481824" cy="36460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11EEF2-933A-48EC-A479-432E00BC2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89" y="1876047"/>
            <a:ext cx="1969768" cy="19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5A836-60D9-400C-911C-57CF3F28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05" y="3235646"/>
            <a:ext cx="10515600" cy="1325563"/>
          </a:xfrm>
        </p:spPr>
        <p:txBody>
          <a:bodyPr/>
          <a:lstStyle/>
          <a:p>
            <a:r>
              <a:rPr lang="es-EC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Dolly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8D65B-CFEF-4B9A-B31E-94843403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05" y="4261442"/>
            <a:ext cx="2924537" cy="2010077"/>
          </a:xfrm>
        </p:spPr>
        <p:txBody>
          <a:bodyPr>
            <a:normAutofit/>
          </a:bodyPr>
          <a:lstStyle/>
          <a:p>
            <a:r>
              <a:rPr lang="es-EC" sz="2000" dirty="0">
                <a:latin typeface="AvenirNext LT Pro Regular" panose="020B0504020202020204" pitchFamily="34" charset="0"/>
              </a:rPr>
              <a:t>Reforzar atención a una persona</a:t>
            </a:r>
          </a:p>
          <a:p>
            <a:r>
              <a:rPr lang="es-EC" sz="2000" b="1" dirty="0">
                <a:latin typeface="AvenirNext LT Pro Regular" panose="020B0504020202020204" pitchFamily="34" charset="0"/>
              </a:rPr>
              <a:t>Dolly in</a:t>
            </a:r>
            <a:r>
              <a:rPr lang="es-EC" sz="2000" dirty="0">
                <a:latin typeface="AvenirNext LT Pro Regular" panose="020B0504020202020204" pitchFamily="34" charset="0"/>
              </a:rPr>
              <a:t>: acercamos la cámara</a:t>
            </a:r>
          </a:p>
          <a:p>
            <a:r>
              <a:rPr lang="es-EC" sz="2000" b="1" dirty="0">
                <a:latin typeface="AvenirNext LT Pro Regular" panose="020B0504020202020204" pitchFamily="34" charset="0"/>
              </a:rPr>
              <a:t>Dolly </a:t>
            </a:r>
            <a:r>
              <a:rPr lang="es-EC" sz="2000" b="1" dirty="0" err="1">
                <a:latin typeface="AvenirNext LT Pro Regular" panose="020B0504020202020204" pitchFamily="34" charset="0"/>
              </a:rPr>
              <a:t>out</a:t>
            </a:r>
            <a:r>
              <a:rPr lang="es-EC" sz="2000" b="1" dirty="0">
                <a:latin typeface="AvenirNext LT Pro Regular" panose="020B0504020202020204" pitchFamily="34" charset="0"/>
              </a:rPr>
              <a:t>: </a:t>
            </a:r>
            <a:r>
              <a:rPr lang="es-EC" sz="2000" dirty="0">
                <a:latin typeface="AvenirNext LT Pro Regular" panose="020B0504020202020204" pitchFamily="34" charset="0"/>
              </a:rPr>
              <a:t>la cámara se aleja</a:t>
            </a:r>
          </a:p>
        </p:txBody>
      </p:sp>
      <p:pic>
        <p:nvPicPr>
          <p:cNvPr id="4" name="Elementos multimedia en línea 3" title="Dolly in.  Dolly out">
            <a:hlinkClick r:id="" action="ppaction://media"/>
            <a:extLst>
              <a:ext uri="{FF2B5EF4-FFF2-40B4-BE49-F238E27FC236}">
                <a16:creationId xmlns:a16="http://schemas.microsoft.com/office/drawing/2014/main" id="{F7455055-394B-4F33-9ED0-725F4FB285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49951" y="1605706"/>
            <a:ext cx="6508044" cy="36607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3CA4CB-20BB-467D-BBB6-40BA1DBF7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155" y="2048720"/>
            <a:ext cx="1783892" cy="148445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5CB62F2-AAC1-4BF8-B02D-28330F62F8F1}"/>
              </a:ext>
            </a:extLst>
          </p:cNvPr>
          <p:cNvSpPr/>
          <p:nvPr/>
        </p:nvSpPr>
        <p:spPr>
          <a:xfrm>
            <a:off x="1403497" y="3235646"/>
            <a:ext cx="769089" cy="21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49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5A836-60D9-400C-911C-57CF3F28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4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Dolly:</a:t>
            </a:r>
            <a:br>
              <a:rPr lang="es-EC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</a:br>
            <a:r>
              <a:rPr lang="es-EC" sz="31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Seguimiento</a:t>
            </a:r>
            <a:br>
              <a:rPr lang="es-EC" sz="31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</a:br>
            <a:r>
              <a:rPr lang="es-EC" sz="31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hacia adelante: </a:t>
            </a:r>
            <a:endParaRPr lang="es-EC" sz="4000" dirty="0">
              <a:solidFill>
                <a:schemeClr val="bg2">
                  <a:lumMod val="25000"/>
                </a:schemeClr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8D65B-CFEF-4B9A-B31E-94843403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40" y="4317357"/>
            <a:ext cx="2909327" cy="1929054"/>
          </a:xfrm>
        </p:spPr>
        <p:txBody>
          <a:bodyPr>
            <a:normAutofit lnSpcReduction="10000"/>
          </a:bodyPr>
          <a:lstStyle/>
          <a:p>
            <a:r>
              <a:rPr lang="es-EC" sz="2000" dirty="0">
                <a:latin typeface="AvenirNext LT Pro Regular" panose="020B0504020202020204" pitchFamily="34" charset="0"/>
              </a:rPr>
              <a:t>Se sigue a alguien desde atrás</a:t>
            </a:r>
          </a:p>
          <a:p>
            <a:r>
              <a:rPr lang="es-EC" sz="2000" dirty="0">
                <a:latin typeface="AvenirNext LT Pro Regular" panose="020B0504020202020204" pitchFamily="34" charset="0"/>
              </a:rPr>
              <a:t>No se varia el encuadre</a:t>
            </a:r>
          </a:p>
          <a:p>
            <a:r>
              <a:rPr lang="es-EC" sz="2000" dirty="0">
                <a:latin typeface="AvenirNext LT Pro Regular" panose="020B0504020202020204" pitchFamily="34" charset="0"/>
              </a:rPr>
              <a:t>FORWARD TRACKING SHOT</a:t>
            </a:r>
          </a:p>
        </p:txBody>
      </p:sp>
      <p:pic>
        <p:nvPicPr>
          <p:cNvPr id="4" name="Elementos multimedia en línea 3" title="The Shining - Tracking Shot">
            <a:hlinkClick r:id="" action="ppaction://media"/>
            <a:extLst>
              <a:ext uri="{FF2B5EF4-FFF2-40B4-BE49-F238E27FC236}">
                <a16:creationId xmlns:a16="http://schemas.microsoft.com/office/drawing/2014/main" id="{F01460EB-1DB5-45D7-AA48-B39DAA25F9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87469" y="1825625"/>
            <a:ext cx="6466891" cy="36376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CFD4DEA-F0C9-4FE9-9492-F396B8521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41" y="1134319"/>
            <a:ext cx="1787188" cy="151911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290338B-FF7B-4AE2-80B8-F64F6DCF2A81}"/>
              </a:ext>
            </a:extLst>
          </p:cNvPr>
          <p:cNvSpPr/>
          <p:nvPr/>
        </p:nvSpPr>
        <p:spPr>
          <a:xfrm>
            <a:off x="1275676" y="2396810"/>
            <a:ext cx="769089" cy="21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77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5A836-60D9-400C-911C-57CF3F28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814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Dolly:</a:t>
            </a:r>
            <a:br>
              <a:rPr lang="es-EC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</a:br>
            <a:r>
              <a:rPr lang="es-EC" sz="31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Seguimiento</a:t>
            </a:r>
            <a:br>
              <a:rPr lang="es-EC" sz="31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</a:br>
            <a:r>
              <a:rPr lang="es-EC" sz="31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hacia atrás </a:t>
            </a:r>
            <a:endParaRPr lang="es-EC" sz="4000" dirty="0">
              <a:solidFill>
                <a:schemeClr val="bg2">
                  <a:lumMod val="25000"/>
                </a:schemeClr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8D65B-CFEF-4B9A-B31E-94843403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814" y="4286028"/>
            <a:ext cx="2942302" cy="2206847"/>
          </a:xfrm>
        </p:spPr>
        <p:txBody>
          <a:bodyPr>
            <a:normAutofit lnSpcReduction="10000"/>
          </a:bodyPr>
          <a:lstStyle/>
          <a:p>
            <a:r>
              <a:rPr lang="es-EC" sz="2000" dirty="0">
                <a:latin typeface="AvenirNext LT Pro Regular" panose="020B0504020202020204" pitchFamily="34" charset="0"/>
              </a:rPr>
              <a:t>La cámara va hacia atrás siguiendo a alguien</a:t>
            </a:r>
          </a:p>
          <a:p>
            <a:r>
              <a:rPr lang="es-EC" sz="2000" dirty="0">
                <a:latin typeface="AvenirNext LT Pro Regular" panose="020B0504020202020204" pitchFamily="34" charset="0"/>
              </a:rPr>
              <a:t>No se varia el encuadre</a:t>
            </a:r>
          </a:p>
          <a:p>
            <a:r>
              <a:rPr lang="es-EC" sz="2000" dirty="0">
                <a:latin typeface="AvenirNext LT Pro Regular" panose="020B0504020202020204" pitchFamily="34" charset="0"/>
              </a:rPr>
              <a:t>BACKWARD TRACKING SHOT</a:t>
            </a:r>
          </a:p>
        </p:txBody>
      </p:sp>
      <p:pic>
        <p:nvPicPr>
          <p:cNvPr id="5" name="Elementos multimedia en línea 4" title="Backward Tracking Shot">
            <a:hlinkClick r:id="" action="ppaction://media"/>
            <a:extLst>
              <a:ext uri="{FF2B5EF4-FFF2-40B4-BE49-F238E27FC236}">
                <a16:creationId xmlns:a16="http://schemas.microsoft.com/office/drawing/2014/main" id="{601EC134-2FC7-4EE4-8A1B-3F6D7C80A4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3112" y="1585732"/>
            <a:ext cx="6511074" cy="36624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C8121F8-B6E9-469E-893B-8A81A4D8E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14" y="983852"/>
            <a:ext cx="1882205" cy="177331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83788B1-9262-4754-BAAC-7A6C3EF020A6}"/>
              </a:ext>
            </a:extLst>
          </p:cNvPr>
          <p:cNvSpPr/>
          <p:nvPr/>
        </p:nvSpPr>
        <p:spPr>
          <a:xfrm>
            <a:off x="1509824" y="2499132"/>
            <a:ext cx="769089" cy="21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804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5A836-60D9-400C-911C-57CF3F28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712" y="3582887"/>
            <a:ext cx="10515600" cy="1325563"/>
          </a:xfrm>
        </p:spPr>
        <p:txBody>
          <a:bodyPr/>
          <a:lstStyle/>
          <a:p>
            <a:r>
              <a:rPr lang="es-EC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Pedestal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8D65B-CFEF-4B9A-B31E-94843403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712" y="4676171"/>
            <a:ext cx="2755605" cy="1616537"/>
          </a:xfrm>
        </p:spPr>
        <p:txBody>
          <a:bodyPr>
            <a:normAutofit/>
          </a:bodyPr>
          <a:lstStyle/>
          <a:p>
            <a:r>
              <a:rPr lang="es-EC" sz="2000" dirty="0">
                <a:latin typeface="AvenirNext LT Pro Regular" panose="020B0504020202020204" pitchFamily="34" charset="0"/>
              </a:rPr>
              <a:t>La cámara sube hacia arriba o hacia abajo</a:t>
            </a:r>
          </a:p>
          <a:p>
            <a:r>
              <a:rPr lang="es-EC" sz="2000" dirty="0">
                <a:latin typeface="AvenirNext LT Pro Regular" panose="020B0504020202020204" pitchFamily="34" charset="0"/>
              </a:rPr>
              <a:t>No se varia el encuadre</a:t>
            </a:r>
          </a:p>
        </p:txBody>
      </p:sp>
      <p:pic>
        <p:nvPicPr>
          <p:cNvPr id="4" name="Elementos multimedia en línea 3" title="Inglourious Basterds pedestal shot">
            <a:hlinkClick r:id="" action="ppaction://media"/>
            <a:extLst>
              <a:ext uri="{FF2B5EF4-FFF2-40B4-BE49-F238E27FC236}">
                <a16:creationId xmlns:a16="http://schemas.microsoft.com/office/drawing/2014/main" id="{ECDA4B34-144A-4CDD-9E80-9BA6C57967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44201" y="1593783"/>
            <a:ext cx="6488087" cy="364954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47235E4-E94F-43A0-8C8E-9B2455678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713" y="1435258"/>
            <a:ext cx="1457228" cy="251014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43BC326-1E78-4BD2-8D57-7D0F6C90D4C7}"/>
              </a:ext>
            </a:extLst>
          </p:cNvPr>
          <p:cNvSpPr/>
          <p:nvPr/>
        </p:nvSpPr>
        <p:spPr>
          <a:xfrm>
            <a:off x="2275367" y="3248005"/>
            <a:ext cx="769089" cy="33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108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A1102-656D-4817-885A-74506403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29" y="4366466"/>
            <a:ext cx="10515600" cy="1325563"/>
          </a:xfrm>
        </p:spPr>
        <p:txBody>
          <a:bodyPr/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Zoom</a:t>
            </a:r>
            <a:b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</a:b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vs Dolly</a:t>
            </a:r>
            <a:endParaRPr lang="es-EC" sz="4000" dirty="0">
              <a:solidFill>
                <a:schemeClr val="bg2">
                  <a:lumMod val="25000"/>
                </a:schemeClr>
              </a:solidFill>
              <a:latin typeface="AvenirNext LT Pro Bold" panose="020B0804020202020204" pitchFamily="34" charset="0"/>
            </a:endParaRPr>
          </a:p>
        </p:txBody>
      </p:sp>
      <p:pic>
        <p:nvPicPr>
          <p:cNvPr id="4" name="Elementos multimedia en línea 3" title="dolly vs zoom">
            <a:hlinkClick r:id="" action="ppaction://media"/>
            <a:extLst>
              <a:ext uri="{FF2B5EF4-FFF2-40B4-BE49-F238E27FC236}">
                <a16:creationId xmlns:a16="http://schemas.microsoft.com/office/drawing/2014/main" id="{17652D96-2624-4812-9EF0-E54F9D8C2E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98980" y="708405"/>
            <a:ext cx="7224291" cy="5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5A836-60D9-400C-911C-57CF3F28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622" y="3327278"/>
            <a:ext cx="3100737" cy="1325563"/>
          </a:xfrm>
        </p:spPr>
        <p:txBody>
          <a:bodyPr/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Plano</a:t>
            </a:r>
            <a:b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</a:b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secuencia</a:t>
            </a:r>
            <a:endParaRPr lang="es-EC" sz="4000" dirty="0">
              <a:solidFill>
                <a:schemeClr val="bg2">
                  <a:lumMod val="25000"/>
                </a:schemeClr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8D65B-CFEF-4B9A-B31E-94843403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623" y="4652841"/>
            <a:ext cx="3210906" cy="1806982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venirNext LT Pro Regular" panose="020B0504020202020204" pitchFamily="34" charset="0"/>
              </a:rPr>
              <a:t>Hay desplazamiento de cámara</a:t>
            </a:r>
          </a:p>
          <a:p>
            <a:r>
              <a:rPr lang="es-ES" sz="2000" dirty="0">
                <a:latin typeface="AvenirNext LT Pro Regular" panose="020B0504020202020204" pitchFamily="34" charset="0"/>
              </a:rPr>
              <a:t>La cámara se mueve entre escenarios</a:t>
            </a:r>
          </a:p>
          <a:p>
            <a:r>
              <a:rPr lang="es-ES" sz="2000" dirty="0">
                <a:latin typeface="AvenirNext LT Pro Regular" panose="020B0504020202020204" pitchFamily="34" charset="0"/>
              </a:rPr>
              <a:t>No hay cortes</a:t>
            </a:r>
            <a:endParaRPr lang="es-EC" sz="2000" dirty="0">
              <a:latin typeface="AvenirNext LT Pro Regular" panose="020B05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36CE572-85F4-4C1C-AC89-07AC0608A6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320" b="34285"/>
          <a:stretch/>
        </p:blipFill>
        <p:spPr>
          <a:xfrm>
            <a:off x="1052622" y="1951286"/>
            <a:ext cx="1105787" cy="116648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56210C2-F18A-4FD5-831E-779C5BB31E62}"/>
              </a:ext>
            </a:extLst>
          </p:cNvPr>
          <p:cNvSpPr/>
          <p:nvPr/>
        </p:nvSpPr>
        <p:spPr>
          <a:xfrm>
            <a:off x="2158409" y="2707354"/>
            <a:ext cx="769089" cy="21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Flecha: cuádruple 3">
            <a:extLst>
              <a:ext uri="{FF2B5EF4-FFF2-40B4-BE49-F238E27FC236}">
                <a16:creationId xmlns:a16="http://schemas.microsoft.com/office/drawing/2014/main" id="{050E8986-0283-DCAA-9360-E850E4BA7CA7}"/>
              </a:ext>
            </a:extLst>
          </p:cNvPr>
          <p:cNvSpPr/>
          <p:nvPr/>
        </p:nvSpPr>
        <p:spPr>
          <a:xfrm>
            <a:off x="2255415" y="2102815"/>
            <a:ext cx="920646" cy="920646"/>
          </a:xfrm>
          <a:prstGeom prst="quadArrow">
            <a:avLst>
              <a:gd name="adj1" fmla="val 22500"/>
              <a:gd name="adj2" fmla="val 18910"/>
              <a:gd name="adj3" fmla="val 15320"/>
            </a:avLst>
          </a:prstGeom>
          <a:solidFill>
            <a:srgbClr val="FD182C"/>
          </a:solidFill>
          <a:ln>
            <a:solidFill>
              <a:srgbClr val="380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Elementos multimedia en línea 10" title="Hanna - Plano Secuencia">
            <a:hlinkClick r:id="" action="ppaction://media"/>
            <a:extLst>
              <a:ext uri="{FF2B5EF4-FFF2-40B4-BE49-F238E27FC236}">
                <a16:creationId xmlns:a16="http://schemas.microsoft.com/office/drawing/2014/main" id="{88A5BDBD-8477-1832-B279-27E1C69216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67691" y="1586973"/>
            <a:ext cx="6471686" cy="36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6C32BD-F4E0-487E-91A9-D7B99B19D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357" y="4058462"/>
            <a:ext cx="5064643" cy="2119054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venirNext LT Pro Regular" panose="020B0504020202020204" pitchFamily="34" charset="0"/>
              </a:rPr>
              <a:t>Cámara se mueve a través de sus lentes, en su eje o de manera total</a:t>
            </a:r>
          </a:p>
          <a:p>
            <a:r>
              <a:rPr lang="es-ES" sz="2000" dirty="0">
                <a:latin typeface="AvenirNext LT Pro Regular" panose="020B0504020202020204" pitchFamily="34" charset="0"/>
              </a:rPr>
              <a:t>Dos tipos de movimientos:</a:t>
            </a:r>
          </a:p>
          <a:p>
            <a:pPr marL="457200" indent="-457200">
              <a:buFont typeface="+mj-lt"/>
              <a:buAutoNum type="alphaLcParenR"/>
            </a:pPr>
            <a:r>
              <a:rPr lang="es-ES" sz="2000" dirty="0">
                <a:latin typeface="AvenirNext LT Pro Regular" panose="020B0504020202020204" pitchFamily="34" charset="0"/>
              </a:rPr>
              <a:t>Movimientos de cámara físicos</a:t>
            </a:r>
          </a:p>
          <a:p>
            <a:pPr marL="457200" indent="-457200">
              <a:buFont typeface="+mj-lt"/>
              <a:buAutoNum type="alphaLcParenR"/>
            </a:pPr>
            <a:r>
              <a:rPr lang="es-ES" sz="2000" dirty="0">
                <a:latin typeface="AvenirNext LT Pro Regular" panose="020B0504020202020204" pitchFamily="34" charset="0"/>
              </a:rPr>
              <a:t>Movimientos ópticos de la lente.</a:t>
            </a:r>
          </a:p>
          <a:p>
            <a:endParaRPr lang="es-EC" sz="2000" dirty="0">
              <a:latin typeface="AvenirNext LT Pro Regular" panose="020B05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A47169-C3D4-49A5-8D55-0827B36B9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3295" r="7084" b="3939"/>
          <a:stretch/>
        </p:blipFill>
        <p:spPr bwMode="auto">
          <a:xfrm>
            <a:off x="7078638" y="587886"/>
            <a:ext cx="4768769" cy="464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4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E71EE-CF6D-4605-AD3A-163BFC94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2578"/>
            <a:ext cx="10515600" cy="1325563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lphaLcParenR"/>
            </a:pPr>
            <a:r>
              <a:rPr lang="es-ES" sz="4000" dirty="0">
                <a:solidFill>
                  <a:srgbClr val="FD0C25"/>
                </a:solidFill>
                <a:latin typeface="AvenirNext LT Pro Bold" panose="020B0804020202020204" pitchFamily="34" charset="0"/>
              </a:rPr>
              <a:t>Movimientos ópticos </a:t>
            </a:r>
            <a:endParaRPr lang="es-EC" sz="4000" dirty="0">
              <a:solidFill>
                <a:srgbClr val="FD0C25"/>
              </a:solidFill>
              <a:latin typeface="AvenirNext LT Pro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8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5A836-60D9-400C-911C-57CF3F28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86" y="2732568"/>
            <a:ext cx="3030280" cy="155235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Zoom In &amp; Zoom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Out</a:t>
            </a:r>
            <a:endParaRPr lang="es-EC" sz="4000" dirty="0">
              <a:solidFill>
                <a:schemeClr val="bg2">
                  <a:lumMod val="25000"/>
                </a:schemeClr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8D65B-CFEF-4B9A-B31E-94843403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86" y="4210493"/>
            <a:ext cx="3583173" cy="2242916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venirNext LT Pro Regular" panose="020B0504020202020204" pitchFamily="34" charset="0"/>
              </a:rPr>
              <a:t>Movimiento óptico</a:t>
            </a:r>
          </a:p>
          <a:p>
            <a:r>
              <a:rPr lang="es-ES" sz="2000" dirty="0">
                <a:latin typeface="AvenirNext LT Pro Regular" panose="020B0504020202020204" pitchFamily="34" charset="0"/>
              </a:rPr>
              <a:t>Se utiliza el zoom</a:t>
            </a:r>
          </a:p>
          <a:p>
            <a:r>
              <a:rPr lang="es-ES" sz="2000" b="1" dirty="0">
                <a:latin typeface="AvenirNext LT Pro Regular" panose="020B0504020202020204" pitchFamily="34" charset="0"/>
              </a:rPr>
              <a:t>Zoom in: </a:t>
            </a:r>
            <a:r>
              <a:rPr lang="es-ES" sz="2000" dirty="0">
                <a:latin typeface="AvenirNext LT Pro Regular" panose="020B0504020202020204" pitchFamily="34" charset="0"/>
              </a:rPr>
              <a:t>acercamos la imagen</a:t>
            </a:r>
          </a:p>
          <a:p>
            <a:r>
              <a:rPr lang="es-ES" sz="2000" b="1" dirty="0">
                <a:latin typeface="AvenirNext LT Pro Regular" panose="020B0504020202020204" pitchFamily="34" charset="0"/>
              </a:rPr>
              <a:t>Zoom </a:t>
            </a:r>
            <a:r>
              <a:rPr lang="es-ES" sz="2000" b="1" dirty="0" err="1">
                <a:latin typeface="AvenirNext LT Pro Regular" panose="020B0504020202020204" pitchFamily="34" charset="0"/>
              </a:rPr>
              <a:t>out</a:t>
            </a:r>
            <a:r>
              <a:rPr lang="es-ES" sz="2000" b="1" dirty="0">
                <a:latin typeface="AvenirNext LT Pro Regular" panose="020B0504020202020204" pitchFamily="34" charset="0"/>
              </a:rPr>
              <a:t>: </a:t>
            </a:r>
            <a:r>
              <a:rPr lang="es-ES" sz="2000" dirty="0">
                <a:latin typeface="AvenirNext LT Pro Regular" panose="020B0504020202020204" pitchFamily="34" charset="0"/>
              </a:rPr>
              <a:t>alejamos la imagen</a:t>
            </a:r>
            <a:endParaRPr lang="es-EC" sz="2000" dirty="0">
              <a:latin typeface="AvenirNext LT Pro Regular" panose="020B0504020202020204" pitchFamily="34" charset="0"/>
            </a:endParaRPr>
          </a:p>
        </p:txBody>
      </p:sp>
      <p:pic>
        <p:nvPicPr>
          <p:cNvPr id="4" name="Elementos multimedia en línea 3" title="Tarantino and the Crash Zoom">
            <a:hlinkClick r:id="" action="ppaction://media"/>
            <a:extLst>
              <a:ext uri="{FF2B5EF4-FFF2-40B4-BE49-F238E27FC236}">
                <a16:creationId xmlns:a16="http://schemas.microsoft.com/office/drawing/2014/main" id="{43479CF6-CBD4-4436-B1BC-6CCF200B6C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85949" y="1591828"/>
            <a:ext cx="6532165" cy="36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5A836-60D9-400C-911C-57CF3F28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712" y="3299600"/>
            <a:ext cx="10515600" cy="1325563"/>
          </a:xfrm>
        </p:spPr>
        <p:txBody>
          <a:bodyPr/>
          <a:lstStyle/>
          <a:p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Trasfoco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 o</a:t>
            </a:r>
            <a:b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</a:b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rack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focus</a:t>
            </a:r>
            <a:endParaRPr lang="es-EC" sz="4000" dirty="0">
              <a:solidFill>
                <a:schemeClr val="bg2">
                  <a:lumMod val="25000"/>
                </a:schemeClr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8D65B-CFEF-4B9A-B31E-94843403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712" y="4625163"/>
            <a:ext cx="2906232" cy="1867712"/>
          </a:xfrm>
        </p:spPr>
        <p:txBody>
          <a:bodyPr/>
          <a:lstStyle/>
          <a:p>
            <a:r>
              <a:rPr lang="es-ES" sz="2000" dirty="0">
                <a:latin typeface="AvenirNext LT Pro Regular" panose="020B0504020202020204" pitchFamily="34" charset="0"/>
              </a:rPr>
              <a:t>Hay un elemento enfocado y otro desenfocado</a:t>
            </a:r>
          </a:p>
          <a:p>
            <a:r>
              <a:rPr lang="es-ES" sz="2000" dirty="0">
                <a:latin typeface="AvenirNext LT Pro Regular" panose="020B0504020202020204" pitchFamily="34" charset="0"/>
              </a:rPr>
              <a:t>Guiar la mirada del espectador</a:t>
            </a:r>
            <a:endParaRPr lang="es-EC" sz="2000" dirty="0">
              <a:latin typeface="AvenirNext LT Pro Regular" panose="020B0504020202020204" pitchFamily="34" charset="0"/>
            </a:endParaRPr>
          </a:p>
        </p:txBody>
      </p:sp>
      <p:pic>
        <p:nvPicPr>
          <p:cNvPr id="5" name="Elementos multimedia en línea 4" title="Rack Focus Example">
            <a:hlinkClick r:id="" action="ppaction://media"/>
            <a:extLst>
              <a:ext uri="{FF2B5EF4-FFF2-40B4-BE49-F238E27FC236}">
                <a16:creationId xmlns:a16="http://schemas.microsoft.com/office/drawing/2014/main" id="{D1970221-0309-427A-B4B8-95C61A3862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2005" y="1606420"/>
            <a:ext cx="6480283" cy="36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1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4CD27-4F67-40C1-A102-16513E87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4986"/>
            <a:ext cx="10515600" cy="1325563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lphaLcParenR" startAt="2"/>
            </a:pPr>
            <a:r>
              <a:rPr lang="es-ES" sz="4000" dirty="0">
                <a:solidFill>
                  <a:srgbClr val="FF0000"/>
                </a:solidFill>
                <a:latin typeface="AvenirNext LT Pro Bold" panose="020B0804020202020204" pitchFamily="34" charset="0"/>
              </a:rPr>
              <a:t>Movimientos físicos</a:t>
            </a:r>
            <a:endParaRPr lang="es-EC" sz="4000" dirty="0">
              <a:solidFill>
                <a:srgbClr val="FF0000"/>
              </a:solidFill>
              <a:latin typeface="AvenirNext LT Pro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0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5A836-60D9-400C-911C-57CF3F28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622" y="3597423"/>
            <a:ext cx="10515600" cy="1325563"/>
          </a:xfrm>
        </p:spPr>
        <p:txBody>
          <a:bodyPr/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Panorámica o PAN</a:t>
            </a:r>
            <a:endParaRPr lang="es-EC" sz="4000" dirty="0">
              <a:solidFill>
                <a:schemeClr val="bg2">
                  <a:lumMod val="25000"/>
                </a:schemeClr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8D65B-CFEF-4B9A-B31E-94843403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622" y="4685892"/>
            <a:ext cx="3615069" cy="1806982"/>
          </a:xfrm>
        </p:spPr>
        <p:txBody>
          <a:bodyPr>
            <a:normAutofit lnSpcReduction="10000"/>
          </a:bodyPr>
          <a:lstStyle/>
          <a:p>
            <a:r>
              <a:rPr lang="es-ES" sz="2000" dirty="0">
                <a:latin typeface="AvenirNext LT Pro Regular" panose="020B0504020202020204" pitchFamily="34" charset="0"/>
              </a:rPr>
              <a:t>Sobre su eje horizontal</a:t>
            </a:r>
          </a:p>
          <a:p>
            <a:r>
              <a:rPr lang="es-ES" sz="2000" dirty="0">
                <a:latin typeface="AvenirNext LT Pro Regular" panose="020B0504020202020204" pitchFamily="34" charset="0"/>
              </a:rPr>
              <a:t>Similar cuando movemos la cabeza</a:t>
            </a:r>
          </a:p>
          <a:p>
            <a:r>
              <a:rPr lang="es-ES" sz="2000" dirty="0">
                <a:latin typeface="AvenirNext LT Pro Regular" panose="020B0504020202020204" pitchFamily="34" charset="0"/>
              </a:rPr>
              <a:t>Descubrir un espacio</a:t>
            </a:r>
          </a:p>
          <a:p>
            <a:r>
              <a:rPr lang="es-ES" sz="2000" dirty="0">
                <a:latin typeface="AvenirNext LT Pro Regular" panose="020B0504020202020204" pitchFamily="34" charset="0"/>
              </a:rPr>
              <a:t>Seguir una acción </a:t>
            </a:r>
            <a:endParaRPr lang="es-EC" sz="2000" dirty="0">
              <a:latin typeface="AvenirNext LT Pro Regular" panose="020B05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32494E8-F70E-49D7-95E7-09C9EC9A4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80270"/>
              </p:ext>
            </p:extLst>
          </p:nvPr>
        </p:nvGraphicFramePr>
        <p:xfrm>
          <a:off x="6096000" y="2073349"/>
          <a:ext cx="5043378" cy="308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36CE572-85F4-4C1C-AC89-07AC0608A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622" y="2020745"/>
            <a:ext cx="1792770" cy="177507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56210C2-F18A-4FD5-831E-779C5BB31E62}"/>
              </a:ext>
            </a:extLst>
          </p:cNvPr>
          <p:cNvSpPr/>
          <p:nvPr/>
        </p:nvSpPr>
        <p:spPr>
          <a:xfrm>
            <a:off x="2158409" y="2707354"/>
            <a:ext cx="769089" cy="21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353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94914-7B2E-4ACC-A0E0-F612CA3F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Elementos multimedia en línea 3" title="Damien Chazelle Loves a Good Whip Pan">
            <a:hlinkClick r:id="" action="ppaction://media"/>
            <a:extLst>
              <a:ext uri="{FF2B5EF4-FFF2-40B4-BE49-F238E27FC236}">
                <a16:creationId xmlns:a16="http://schemas.microsoft.com/office/drawing/2014/main" id="{65E60B3E-3BB9-4693-A0D7-20EFE58341B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21" y="587280"/>
            <a:ext cx="10088667" cy="56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5A836-60D9-400C-911C-57CF3F28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16" y="2103437"/>
            <a:ext cx="10515600" cy="1325563"/>
          </a:xfrm>
        </p:spPr>
        <p:txBody>
          <a:bodyPr/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Tilt up &amp;</a:t>
            </a:r>
            <a:b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</a:b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Tilt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latin typeface="AvenirNext LT Pro Bold" panose="020B0804020202020204" pitchFamily="34" charset="0"/>
              </a:rPr>
              <a:t>down</a:t>
            </a:r>
            <a:endParaRPr lang="es-EC" sz="4000" dirty="0">
              <a:solidFill>
                <a:schemeClr val="bg2">
                  <a:lumMod val="25000"/>
                </a:schemeClr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8D65B-CFEF-4B9A-B31E-94843403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16" y="3338623"/>
            <a:ext cx="2883196" cy="29978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800" dirty="0">
                <a:latin typeface="AvenirNext LT Pro Regular" panose="020B0504020202020204" pitchFamily="34" charset="0"/>
              </a:rPr>
              <a:t>Cámara se mueve en vertical pero sin mover el eje</a:t>
            </a:r>
          </a:p>
          <a:p>
            <a:pPr>
              <a:lnSpc>
                <a:spcPct val="100000"/>
              </a:lnSpc>
            </a:pPr>
            <a:r>
              <a:rPr lang="es-EC" sz="1800" dirty="0">
                <a:latin typeface="AvenirNext LT Pro Regular" panose="020B0504020202020204" pitchFamily="34" charset="0"/>
              </a:rPr>
              <a:t>Cabeza mira de arriba abajo o viceversa</a:t>
            </a:r>
          </a:p>
          <a:p>
            <a:pPr>
              <a:lnSpc>
                <a:spcPct val="100000"/>
              </a:lnSpc>
            </a:pPr>
            <a:r>
              <a:rPr lang="es-EC" sz="1800" b="1" dirty="0">
                <a:latin typeface="AvenirNext LT Pro Regular" panose="020B0504020202020204" pitchFamily="34" charset="0"/>
              </a:rPr>
              <a:t>Tilt up= </a:t>
            </a:r>
            <a:r>
              <a:rPr lang="es-EC" sz="1800" dirty="0">
                <a:latin typeface="AvenirNext LT Pro Regular" panose="020B0504020202020204" pitchFamily="34" charset="0"/>
              </a:rPr>
              <a:t>de abajo hacia arriba</a:t>
            </a:r>
          </a:p>
          <a:p>
            <a:pPr>
              <a:lnSpc>
                <a:spcPct val="100000"/>
              </a:lnSpc>
            </a:pPr>
            <a:r>
              <a:rPr lang="es-EC" sz="1800" b="1" dirty="0">
                <a:latin typeface="AvenirNext LT Pro Regular" panose="020B0504020202020204" pitchFamily="34" charset="0"/>
              </a:rPr>
              <a:t>Tilt </a:t>
            </a:r>
            <a:r>
              <a:rPr lang="es-EC" sz="1800" b="1" dirty="0" err="1">
                <a:latin typeface="AvenirNext LT Pro Regular" panose="020B0504020202020204" pitchFamily="34" charset="0"/>
              </a:rPr>
              <a:t>down</a:t>
            </a:r>
            <a:r>
              <a:rPr lang="es-EC" sz="1800" b="1" dirty="0">
                <a:latin typeface="AvenirNext LT Pro Regular" panose="020B0504020202020204" pitchFamily="34" charset="0"/>
              </a:rPr>
              <a:t> </a:t>
            </a:r>
            <a:r>
              <a:rPr lang="es-EC" sz="1800" dirty="0">
                <a:latin typeface="AvenirNext LT Pro Regular" panose="020B0504020202020204" pitchFamily="34" charset="0"/>
              </a:rPr>
              <a:t>= de  arriba a abajo</a:t>
            </a:r>
          </a:p>
        </p:txBody>
      </p:sp>
      <p:pic>
        <p:nvPicPr>
          <p:cNvPr id="5" name="Elementos multimedia en línea 3" title="tilt Up &amp; Tilt Down">
            <a:hlinkClick r:id="" action="ppaction://media"/>
            <a:extLst>
              <a:ext uri="{FF2B5EF4-FFF2-40B4-BE49-F238E27FC236}">
                <a16:creationId xmlns:a16="http://schemas.microsoft.com/office/drawing/2014/main" id="{C5939208-AADE-43D3-AAAD-A53E36CF7C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3384" y="995422"/>
            <a:ext cx="6497956" cy="48699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A4EAD7-5380-4AFD-A5B1-F0FD6D711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16" y="552891"/>
            <a:ext cx="1587797" cy="161106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08A32C8-CBC2-4431-B231-945ADDD2282B}"/>
              </a:ext>
            </a:extLst>
          </p:cNvPr>
          <p:cNvSpPr/>
          <p:nvPr/>
        </p:nvSpPr>
        <p:spPr>
          <a:xfrm>
            <a:off x="1096925" y="1746655"/>
            <a:ext cx="769089" cy="21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ECCCA7B-71AE-408D-9720-291D580F0FC9}"/>
              </a:ext>
            </a:extLst>
          </p:cNvPr>
          <p:cNvSpPr/>
          <p:nvPr/>
        </p:nvSpPr>
        <p:spPr>
          <a:xfrm>
            <a:off x="861237" y="521549"/>
            <a:ext cx="769089" cy="21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22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282</Words>
  <Application>Microsoft Office PowerPoint</Application>
  <PresentationFormat>Panorámica</PresentationFormat>
  <Paragraphs>61</Paragraphs>
  <Slides>18</Slides>
  <Notes>0</Notes>
  <HiddenSlides>0</HiddenSlides>
  <MMClips>13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AvenirNext LT Pro Bold</vt:lpstr>
      <vt:lpstr>AvenirNext LT Pro Regular</vt:lpstr>
      <vt:lpstr>Calibri</vt:lpstr>
      <vt:lpstr>Calibri Light</vt:lpstr>
      <vt:lpstr>Tema de Office</vt:lpstr>
      <vt:lpstr>MOVIMIENTOS DE CÁMARA</vt:lpstr>
      <vt:lpstr>Presentación de PowerPoint</vt:lpstr>
      <vt:lpstr>Movimientos ópticos </vt:lpstr>
      <vt:lpstr>Zoom In &amp; Zoom Out</vt:lpstr>
      <vt:lpstr>Trasfoco o rack focus</vt:lpstr>
      <vt:lpstr>Movimientos físicos</vt:lpstr>
      <vt:lpstr>Panorámica o PAN</vt:lpstr>
      <vt:lpstr>Presentación de PowerPoint</vt:lpstr>
      <vt:lpstr>Tilt up &amp; Tilt down</vt:lpstr>
      <vt:lpstr>Roll </vt:lpstr>
      <vt:lpstr>Travelling </vt:lpstr>
      <vt:lpstr>Travelling circular</vt:lpstr>
      <vt:lpstr>Dolly</vt:lpstr>
      <vt:lpstr>Dolly: Seguimiento hacia adelante: </vt:lpstr>
      <vt:lpstr>Dolly: Seguimiento hacia atrás </vt:lpstr>
      <vt:lpstr>Pedestal </vt:lpstr>
      <vt:lpstr>Zoom vs Dolly</vt:lpstr>
      <vt:lpstr>Plano secuencia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Movimientos de cámara</dc:title>
  <dc:creator>andres rodriguez</dc:creator>
  <cp:lastModifiedBy>Andres Leandro Rodriguez Galan</cp:lastModifiedBy>
  <cp:revision>3</cp:revision>
  <dcterms:created xsi:type="dcterms:W3CDTF">2020-06-18T01:33:33Z</dcterms:created>
  <dcterms:modified xsi:type="dcterms:W3CDTF">2023-05-02T01:52:21Z</dcterms:modified>
</cp:coreProperties>
</file>