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41" r:id="rId2"/>
    <p:sldId id="458" r:id="rId3"/>
    <p:sldId id="459" r:id="rId4"/>
    <p:sldId id="442" r:id="rId5"/>
    <p:sldId id="455" r:id="rId6"/>
    <p:sldId id="480" r:id="rId7"/>
    <p:sldId id="443" r:id="rId8"/>
    <p:sldId id="444" r:id="rId9"/>
    <p:sldId id="445" r:id="rId10"/>
    <p:sldId id="451" r:id="rId11"/>
    <p:sldId id="446" r:id="rId12"/>
    <p:sldId id="447" r:id="rId13"/>
    <p:sldId id="448" r:id="rId14"/>
    <p:sldId id="449" r:id="rId15"/>
    <p:sldId id="450" r:id="rId16"/>
    <p:sldId id="452" r:id="rId17"/>
    <p:sldId id="453" r:id="rId18"/>
    <p:sldId id="454" r:id="rId19"/>
    <p:sldId id="456" r:id="rId20"/>
    <p:sldId id="314" r:id="rId21"/>
    <p:sldId id="315" r:id="rId22"/>
    <p:sldId id="316" r:id="rId23"/>
    <p:sldId id="317" r:id="rId24"/>
    <p:sldId id="318" r:id="rId25"/>
    <p:sldId id="319" r:id="rId26"/>
    <p:sldId id="32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216"/>
    <p:restoredTop sz="95321"/>
  </p:normalViewPr>
  <p:slideViewPr>
    <p:cSldViewPr>
      <p:cViewPr varScale="1">
        <p:scale>
          <a:sx n="109" d="100"/>
          <a:sy n="109" d="100"/>
        </p:scale>
        <p:origin x="28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6AC3D-4DE7-5648-A03F-6BF714FBFE4A}" type="datetimeFigureOut">
              <a:rPr lang="es-EC" smtClean="0"/>
              <a:t>6/10/23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458C9-3AE7-B34B-9201-060AE5794CB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1149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A1B8-CC4C-4E8E-9427-DC8E0ACE6883}" type="datetimeFigureOut">
              <a:rPr lang="en-US" smtClean="0"/>
              <a:t>10/6/23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AEF1-E372-479E-A8E0-033F64D17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7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A1B8-CC4C-4E8E-9427-DC8E0ACE6883}" type="datetimeFigureOut">
              <a:rPr lang="en-US" smtClean="0"/>
              <a:t>10/6/23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AEF1-E372-479E-A8E0-033F64D17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37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A1B8-CC4C-4E8E-9427-DC8E0ACE6883}" type="datetimeFigureOut">
              <a:rPr lang="en-US" smtClean="0"/>
              <a:t>10/6/23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AEF1-E372-479E-A8E0-033F64D17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72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A1B8-CC4C-4E8E-9427-DC8E0ACE6883}" type="datetimeFigureOut">
              <a:rPr lang="en-US" smtClean="0"/>
              <a:t>10/6/23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AEF1-E372-479E-A8E0-033F64D17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34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A1B8-CC4C-4E8E-9427-DC8E0ACE6883}" type="datetimeFigureOut">
              <a:rPr lang="en-US" smtClean="0"/>
              <a:t>10/6/23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AEF1-E372-479E-A8E0-033F64D17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58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A1B8-CC4C-4E8E-9427-DC8E0ACE6883}" type="datetimeFigureOut">
              <a:rPr lang="en-US" smtClean="0"/>
              <a:t>10/6/23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AEF1-E372-479E-A8E0-033F64D17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95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A1B8-CC4C-4E8E-9427-DC8E0ACE6883}" type="datetimeFigureOut">
              <a:rPr lang="en-US" smtClean="0"/>
              <a:t>10/6/23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AEF1-E372-479E-A8E0-033F64D17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8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A1B8-CC4C-4E8E-9427-DC8E0ACE6883}" type="datetimeFigureOut">
              <a:rPr lang="en-US" smtClean="0"/>
              <a:t>10/6/23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AEF1-E372-479E-A8E0-033F64D17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09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A1B8-CC4C-4E8E-9427-DC8E0ACE6883}" type="datetimeFigureOut">
              <a:rPr lang="en-US" smtClean="0"/>
              <a:t>10/6/23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AEF1-E372-479E-A8E0-033F64D17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67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A1B8-CC4C-4E8E-9427-DC8E0ACE6883}" type="datetimeFigureOut">
              <a:rPr lang="en-US" smtClean="0"/>
              <a:t>10/6/23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AEF1-E372-479E-A8E0-033F64D17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1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A1B8-CC4C-4E8E-9427-DC8E0ACE6883}" type="datetimeFigureOut">
              <a:rPr lang="en-US" smtClean="0"/>
              <a:t>10/6/23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AEF1-E372-479E-A8E0-033F64D17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1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7A1B8-CC4C-4E8E-9427-DC8E0ACE6883}" type="datetimeFigureOut">
              <a:rPr lang="en-US" smtClean="0"/>
              <a:t>10/6/23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BAEF1-E372-479E-A8E0-033F64D17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2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3A571F-DC3D-9C80-5F46-9A035807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>
                <a:solidFill>
                  <a:schemeClr val="tx2"/>
                </a:solidFill>
                <a:latin typeface="Britannic Bold" panose="020B0903060703020204" pitchFamily="34" charset="77"/>
              </a:rPr>
              <a:t>EL SUELO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A34068-F64D-9362-388D-D650367A7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7715200" cy="1354706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es-EC" sz="6200" dirty="0"/>
              <a:t>DESPUÉS DE LA METEORIZACIÓN EL SUELO FORMADO PUEDE PERMANECER EL EL LUGAR DE FORMACIÓN O SER TRANSPORTADO POR VARIOS AGENTES NATURALES.</a:t>
            </a:r>
          </a:p>
          <a:p>
            <a:pPr marL="0" indent="0" algn="just">
              <a:buNone/>
            </a:pPr>
            <a:endParaRPr lang="es-EC" sz="6200" dirty="0"/>
          </a:p>
          <a:p>
            <a:pPr marL="0" indent="0" algn="just">
              <a:buNone/>
            </a:pPr>
            <a:r>
              <a:rPr lang="es-EC" sz="6200" dirty="0"/>
              <a:t>ADEMAS DE LOS SUELOS RESIDUALES Y TRANSPORTADOS , HAY TURBAS Y SUELOS ORGÁNICOS QUE SE DERIVAN DE LA DESCOMPOSICIÓN DE LOS MATERIALES ORGÁNICOS</a:t>
            </a:r>
            <a:r>
              <a:rPr lang="es-EC" dirty="0"/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E38EB0-7AB6-C47A-0D4E-069036556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954907"/>
            <a:ext cx="5544616" cy="36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61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88F908-0438-FCF1-356B-9352DE441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24" y="418654"/>
            <a:ext cx="8145176" cy="1282154"/>
          </a:xfrm>
        </p:spPr>
        <p:txBody>
          <a:bodyPr>
            <a:normAutofit/>
          </a:bodyPr>
          <a:lstStyle/>
          <a:p>
            <a:r>
              <a:rPr lang="es-EC" sz="3600" b="1" dirty="0">
                <a:solidFill>
                  <a:schemeClr val="tx2"/>
                </a:solidFill>
                <a:latin typeface="Britannic Bold" panose="020B0903060703020204" pitchFamily="34" charset="77"/>
              </a:rPr>
              <a:t>SECCIÓN TRANSVERSAL DE UN DEPÓSITO DE CORRIENTES FLUVIALES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5BFCB7E-BF71-B90C-E31D-4DBC68DFC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24" y="1700808"/>
            <a:ext cx="8060752" cy="4525963"/>
          </a:xfrm>
        </p:spPr>
      </p:pic>
    </p:spTree>
    <p:extLst>
      <p:ext uri="{BB962C8B-B14F-4D97-AF65-F5344CB8AC3E}">
        <p14:creationId xmlns:p14="http://schemas.microsoft.com/office/powerpoint/2010/main" val="2814379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CE57E5-C362-8ADA-3FCF-3D8374984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latin typeface="Britannic Bold" panose="020B0903060703020204" pitchFamily="34" charset="77"/>
              </a:rPr>
              <a:t>DEPÓSITO DE CANAL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558CC0F-52C1-41F8-3564-E0836D55A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58" y="1417638"/>
            <a:ext cx="5493683" cy="4896544"/>
          </a:xfrm>
        </p:spPr>
      </p:pic>
    </p:spTree>
    <p:extLst>
      <p:ext uri="{BB962C8B-B14F-4D97-AF65-F5344CB8AC3E}">
        <p14:creationId xmlns:p14="http://schemas.microsoft.com/office/powerpoint/2010/main" val="1704921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8D8118-4992-2011-2390-69D429A1E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>
                <a:solidFill>
                  <a:schemeClr val="tx2"/>
                </a:solidFill>
                <a:latin typeface="Britannic Bold" panose="020B0903060703020204" pitchFamily="34" charset="77"/>
              </a:rPr>
              <a:t>DEPÓSITOS LACUSTRES</a:t>
            </a:r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E5AB3A2F-82A4-EA5C-33A5-3D09C0554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36" y="1417638"/>
            <a:ext cx="8144364" cy="1854795"/>
          </a:xfr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F3C6D78-C362-B07D-3A79-D2CC30E4A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0" y="3644154"/>
            <a:ext cx="8144364" cy="20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24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FA959-0DB9-271E-8E19-41AB834FA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>
                <a:solidFill>
                  <a:schemeClr val="tx2"/>
                </a:solidFill>
                <a:latin typeface="Britannic Bold" panose="020B0903060703020204" pitchFamily="34" charset="77"/>
              </a:rPr>
              <a:t>DEPÓSITOS GLACIARES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D3A68BE-B93C-C6BC-C513-24A943EE7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34" y="3212976"/>
            <a:ext cx="6789932" cy="3084809"/>
          </a:xfrm>
          <a:prstGeom prst="rect">
            <a:avLst/>
          </a:prstGeom>
        </p:spPr>
      </p:pic>
      <p:pic>
        <p:nvPicPr>
          <p:cNvPr id="17" name="Marcador de contenido 16">
            <a:extLst>
              <a:ext uri="{FF2B5EF4-FFF2-40B4-BE49-F238E27FC236}">
                <a16:creationId xmlns:a16="http://schemas.microsoft.com/office/drawing/2014/main" id="{453114B6-49EF-9AFA-395C-7FAE28C53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6" y="1417637"/>
            <a:ext cx="8288613" cy="1608645"/>
          </a:xfrm>
        </p:spPr>
      </p:pic>
    </p:spTree>
    <p:extLst>
      <p:ext uri="{BB962C8B-B14F-4D97-AF65-F5344CB8AC3E}">
        <p14:creationId xmlns:p14="http://schemas.microsoft.com/office/powerpoint/2010/main" val="609482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225704-651E-A240-DEED-37F482A35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1143000"/>
          </a:xfrm>
        </p:spPr>
        <p:txBody>
          <a:bodyPr/>
          <a:lstStyle/>
          <a:p>
            <a:r>
              <a:rPr lang="es-EC" b="1" dirty="0">
                <a:solidFill>
                  <a:schemeClr val="tx2"/>
                </a:solidFill>
                <a:latin typeface="Britannic Bold" panose="020B0903060703020204" pitchFamily="34" charset="77"/>
              </a:rPr>
              <a:t>DEPOSITOS GLACIARES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B10C307-864F-436A-FCA4-13FF441DA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96952"/>
            <a:ext cx="8229600" cy="1253066"/>
          </a:xfrm>
        </p:spPr>
      </p:pic>
    </p:spTree>
    <p:extLst>
      <p:ext uri="{BB962C8B-B14F-4D97-AF65-F5344CB8AC3E}">
        <p14:creationId xmlns:p14="http://schemas.microsoft.com/office/powerpoint/2010/main" val="4108003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02E58C-D46E-56BF-B2AF-06889C4CB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solidFill>
                  <a:schemeClr val="tx2"/>
                </a:solidFill>
                <a:latin typeface="Britannic Bold" panose="020B0903060703020204" pitchFamily="34" charset="77"/>
              </a:rPr>
              <a:t>SUELOS EÓLICOS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C4C2EFBD-2918-3EB4-6DE3-65225B1EC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7" y="1628800"/>
            <a:ext cx="8390173" cy="4464496"/>
          </a:xfrm>
        </p:spPr>
      </p:pic>
    </p:spTree>
    <p:extLst>
      <p:ext uri="{BB962C8B-B14F-4D97-AF65-F5344CB8AC3E}">
        <p14:creationId xmlns:p14="http://schemas.microsoft.com/office/powerpoint/2010/main" val="3178977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CE617C-16E5-F797-7687-1DB982D30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s-EC" b="1" dirty="0">
                <a:solidFill>
                  <a:schemeClr val="tx2"/>
                </a:solidFill>
                <a:latin typeface="Britannic Bold" panose="020B0903060703020204" pitchFamily="34" charset="77"/>
              </a:rPr>
              <a:t>SUELOS EOLICOS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0CDD5CC-D82D-163F-CB4E-1276D9032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0" y="1547664"/>
            <a:ext cx="8282849" cy="281744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3B07D21-136C-EC0E-FBAB-115953A67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2" y="4518248"/>
            <a:ext cx="8375171" cy="164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95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3FFA0-5A9D-565E-6B1D-50377123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6757"/>
            <a:ext cx="8229600" cy="1143000"/>
          </a:xfrm>
        </p:spPr>
        <p:txBody>
          <a:bodyPr/>
          <a:lstStyle/>
          <a:p>
            <a:r>
              <a:rPr lang="es-EC" b="1" dirty="0">
                <a:solidFill>
                  <a:schemeClr val="tx2"/>
                </a:solidFill>
                <a:latin typeface="Britannic Bold" panose="020B0903060703020204" pitchFamily="34" charset="77"/>
              </a:rPr>
              <a:t>SUELOS ORGÁNICOS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3B16FBCD-A7B6-48F7-09A9-0ED4C466A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1" y="1628800"/>
            <a:ext cx="8461344" cy="2592288"/>
          </a:xfr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B9C648E-A3F4-99A7-A43A-19DE8C7DF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13" y="4259262"/>
            <a:ext cx="4275009" cy="236171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2648F7E-96AC-2953-5673-AF07CED23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3" y="4259262"/>
            <a:ext cx="36449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6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06E53B-690B-6EF3-7618-F71238C5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>
                <a:solidFill>
                  <a:schemeClr val="tx2"/>
                </a:solidFill>
                <a:latin typeface="Britannic Bold" panose="020B0903060703020204" pitchFamily="34" charset="77"/>
              </a:rPr>
              <a:t>TAMAÑO DE PARTÍCULAS DEL SUELO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E50157-E125-C110-4052-072AD98FE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1967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C" dirty="0">
                <a:solidFill>
                  <a:srgbClr val="C00000"/>
                </a:solidFill>
              </a:rPr>
              <a:t>GRAVAS.- </a:t>
            </a:r>
            <a:r>
              <a:rPr lang="es-EC" dirty="0"/>
              <a:t>Fragmentos de roca con partículas de cuarzo, feldespato y otros minerales.</a:t>
            </a:r>
          </a:p>
          <a:p>
            <a:pPr marL="0" indent="0" algn="just">
              <a:buNone/>
            </a:pPr>
            <a:r>
              <a:rPr lang="es-EC" dirty="0">
                <a:solidFill>
                  <a:srgbClr val="C00000"/>
                </a:solidFill>
              </a:rPr>
              <a:t>ARENAS.</a:t>
            </a:r>
            <a:r>
              <a:rPr lang="es-EC" dirty="0"/>
              <a:t>- Predomina el cuarzo y feldespato y otros minerales.</a:t>
            </a:r>
          </a:p>
          <a:p>
            <a:pPr marL="0" indent="0" algn="just">
              <a:buNone/>
            </a:pPr>
            <a:r>
              <a:rPr lang="es-EC" dirty="0">
                <a:solidFill>
                  <a:srgbClr val="C00000"/>
                </a:solidFill>
              </a:rPr>
              <a:t>LIMO</a:t>
            </a:r>
            <a:r>
              <a:rPr lang="es-EC" dirty="0"/>
              <a:t>.- Fracciones microscópicas del suelo que cosnsite en fragmentos de cuarzo muy finos y algunas partículas de forma laminar.</a:t>
            </a:r>
          </a:p>
          <a:p>
            <a:pPr marL="0" indent="0" algn="just">
              <a:buNone/>
            </a:pPr>
            <a:r>
              <a:rPr lang="es-EC" dirty="0">
                <a:solidFill>
                  <a:srgbClr val="C00000"/>
                </a:solidFill>
              </a:rPr>
              <a:t>ARCILLA</a:t>
            </a:r>
            <a:r>
              <a:rPr lang="es-EC" dirty="0"/>
              <a:t>.- Partículas en forma de láminas microscópicas y submicroscópicas de mica, minerales de arcilla y otros minerales.</a:t>
            </a:r>
          </a:p>
        </p:txBody>
      </p:sp>
    </p:spTree>
    <p:extLst>
      <p:ext uri="{BB962C8B-B14F-4D97-AF65-F5344CB8AC3E}">
        <p14:creationId xmlns:p14="http://schemas.microsoft.com/office/powerpoint/2010/main" val="2563708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FB9459-1E06-2356-C540-BC465099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C" b="1" dirty="0">
                <a:solidFill>
                  <a:schemeClr val="tx2"/>
                </a:solidFill>
                <a:latin typeface="Britannic Bold" panose="020B0903060703020204" pitchFamily="34" charset="77"/>
              </a:rPr>
              <a:t>TAMAÑO DE PARTÍCUALS DEL SUELO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411B182-A6AD-C884-5766-9AD3E81ED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832"/>
            <a:ext cx="8264715" cy="4467799"/>
          </a:xfrm>
        </p:spPr>
      </p:pic>
    </p:spTree>
    <p:extLst>
      <p:ext uri="{BB962C8B-B14F-4D97-AF65-F5344CB8AC3E}">
        <p14:creationId xmlns:p14="http://schemas.microsoft.com/office/powerpoint/2010/main" val="3636242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84975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09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92" y="352537"/>
            <a:ext cx="8307767" cy="62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281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771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40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064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21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279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30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96943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631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7815DA-24FD-740F-2BB5-B8AF8C5AE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95" y="404664"/>
            <a:ext cx="8229600" cy="1143000"/>
          </a:xfrm>
        </p:spPr>
        <p:txBody>
          <a:bodyPr/>
          <a:lstStyle/>
          <a:p>
            <a:r>
              <a:rPr lang="es-EC" b="1" dirty="0">
                <a:solidFill>
                  <a:schemeClr val="tx2"/>
                </a:solidFill>
                <a:latin typeface="Britannic Bold" panose="020B0903060703020204" pitchFamily="34" charset="77"/>
              </a:rPr>
              <a:t>SUELOS RESIDUALES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FAB01A62-3447-12BA-270C-FAB0E47D6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1720"/>
            <a:ext cx="8555653" cy="1872208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3B9B8FB-C79C-811B-159D-CBB9F143A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56" y="4221088"/>
            <a:ext cx="8187244" cy="142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5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7F06E6-A9D4-8810-3162-7795684B0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9DC57D-351A-3EC2-C490-16DBAEFCA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C" sz="6600" dirty="0">
              <a:solidFill>
                <a:schemeClr val="tx2"/>
              </a:solidFill>
              <a:latin typeface="Britannic Bold" panose="020B0903060703020204" pitchFamily="34" charset="77"/>
            </a:endParaRPr>
          </a:p>
          <a:p>
            <a:pPr marL="0" indent="0" algn="ctr">
              <a:buNone/>
            </a:pPr>
            <a:r>
              <a:rPr lang="es-EC" sz="6600" dirty="0">
                <a:solidFill>
                  <a:schemeClr val="tx2"/>
                </a:solidFill>
                <a:latin typeface="Britannic Bold" panose="020B0903060703020204" pitchFamily="34" charset="77"/>
              </a:rPr>
              <a:t>SUELOS TRANSPORTADOS</a:t>
            </a:r>
          </a:p>
        </p:txBody>
      </p:sp>
    </p:spTree>
    <p:extLst>
      <p:ext uri="{BB962C8B-B14F-4D97-AF65-F5344CB8AC3E}">
        <p14:creationId xmlns:p14="http://schemas.microsoft.com/office/powerpoint/2010/main" val="1382380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540DE6-C0A0-2AAB-1A96-C8D1B82D4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233B758-6E43-3888-3909-940F69FE4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74638"/>
            <a:ext cx="7019214" cy="6222916"/>
          </a:xfrm>
        </p:spPr>
      </p:pic>
    </p:spTree>
    <p:extLst>
      <p:ext uri="{BB962C8B-B14F-4D97-AF65-F5344CB8AC3E}">
        <p14:creationId xmlns:p14="http://schemas.microsoft.com/office/powerpoint/2010/main" val="2816036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A31893-2BDD-867B-2D95-6E596D702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2"/>
            <a:ext cx="7931224" cy="1224136"/>
          </a:xfrm>
        </p:spPr>
        <p:txBody>
          <a:bodyPr>
            <a:normAutofit/>
          </a:bodyPr>
          <a:lstStyle/>
          <a:p>
            <a:r>
              <a:rPr lang="es-EC" sz="2700" b="1" dirty="0">
                <a:solidFill>
                  <a:schemeClr val="tx2"/>
                </a:solidFill>
                <a:latin typeface="Britannic Bold" panose="020B0903060703020204" pitchFamily="34" charset="77"/>
              </a:rPr>
              <a:t>TRANSPORTADOS POR GRAVEDAD (COLUVIALES)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EAA52DC7-3696-506B-A6D8-2C1014C28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4" y="2348880"/>
            <a:ext cx="8221832" cy="1907680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7F17A48-D98F-39C3-2936-3BDB88274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12" y="4517770"/>
            <a:ext cx="8067836" cy="15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45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05C66E-066B-0353-CE3B-1FD9B6349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>
                <a:solidFill>
                  <a:schemeClr val="tx2"/>
                </a:solidFill>
                <a:latin typeface="Britannic Bold" panose="020B0903060703020204" pitchFamily="34" charset="77"/>
              </a:rPr>
              <a:t>DEPÓSITOS ALUVIALES: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6AF28958-45D3-7AF1-A7A9-AB7F463DF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72" y="1988840"/>
            <a:ext cx="8352928" cy="864096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EDCC4D2-A608-DB69-C251-F4171BC44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96952"/>
            <a:ext cx="419703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6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318E4B-176C-987D-3684-9B92383B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>
                <a:solidFill>
                  <a:schemeClr val="tx2"/>
                </a:solidFill>
                <a:latin typeface="Britannic Bold" panose="020B0903060703020204" pitchFamily="34" charset="77"/>
              </a:rPr>
              <a:t>DEPÓSITOS POR CORRIENTES FLUVIALES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3098A33C-1379-5FB6-1426-B4F27D5B9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07" y="1842236"/>
            <a:ext cx="8387004" cy="3891020"/>
          </a:xfrm>
        </p:spPr>
      </p:pic>
    </p:spTree>
    <p:extLst>
      <p:ext uri="{BB962C8B-B14F-4D97-AF65-F5344CB8AC3E}">
        <p14:creationId xmlns:p14="http://schemas.microsoft.com/office/powerpoint/2010/main" val="4034330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165</Words>
  <Application>Microsoft Macintosh PowerPoint</Application>
  <PresentationFormat>Presentación en pantalla (4:3)</PresentationFormat>
  <Paragraphs>24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Arial</vt:lpstr>
      <vt:lpstr>Britannic Bold</vt:lpstr>
      <vt:lpstr>Calibri</vt:lpstr>
      <vt:lpstr>Office Theme</vt:lpstr>
      <vt:lpstr>EL SUELO</vt:lpstr>
      <vt:lpstr>Presentación de PowerPoint</vt:lpstr>
      <vt:lpstr>Presentación de PowerPoint</vt:lpstr>
      <vt:lpstr>SUELOS RESIDUALES</vt:lpstr>
      <vt:lpstr>Presentación de PowerPoint</vt:lpstr>
      <vt:lpstr>Presentación de PowerPoint</vt:lpstr>
      <vt:lpstr>TRANSPORTADOS POR GRAVEDAD (COLUVIALES)</vt:lpstr>
      <vt:lpstr>DEPÓSITOS ALUVIALES:</vt:lpstr>
      <vt:lpstr>DEPÓSITOS POR CORRIENTES FLUVIALES</vt:lpstr>
      <vt:lpstr>SECCIÓN TRANSVERSAL DE UN DEPÓSITO DE CORRIENTES FLUVIALES</vt:lpstr>
      <vt:lpstr>DEPÓSITO DE CANAL</vt:lpstr>
      <vt:lpstr>DEPÓSITOS LACUSTRES</vt:lpstr>
      <vt:lpstr>DEPÓSITOS GLACIARES</vt:lpstr>
      <vt:lpstr>DEPOSITOS GLACIARES</vt:lpstr>
      <vt:lpstr>SUELOS EÓLICOS</vt:lpstr>
      <vt:lpstr>SUELOS EOLICOS</vt:lpstr>
      <vt:lpstr>SUELOS ORGÁNICOS</vt:lpstr>
      <vt:lpstr>TAMAÑO DE PARTÍCULAS DEL SUELO</vt:lpstr>
      <vt:lpstr>TAMAÑO DE PARTÍCUALS DEL SUELO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NACIONAL DE CHIMBORAZO  MECANICA DE SUELOS I</dc:title>
  <dc:creator>Owner</dc:creator>
  <cp:lastModifiedBy>Jorge</cp:lastModifiedBy>
  <cp:revision>100</cp:revision>
  <dcterms:created xsi:type="dcterms:W3CDTF">2015-03-09T20:53:20Z</dcterms:created>
  <dcterms:modified xsi:type="dcterms:W3CDTF">2023-10-06T16:38:13Z</dcterms:modified>
</cp:coreProperties>
</file>