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4047CC-AB35-8214-0D62-86DF427001B2}" v="105" dt="2025-06-09T14:36:00.7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9/6/25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9/6/25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9/6/25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9/6/25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9/6/25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9/6/25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9/6/25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9/6/25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9/6/25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9/6/25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9/6/25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9/6/25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582613"/>
            <a:ext cx="9144000" cy="2887663"/>
          </a:xfrm>
        </p:spPr>
        <p:txBody>
          <a:bodyPr>
            <a:normAutofit fontScale="90000"/>
          </a:bodyPr>
          <a:lstStyle/>
          <a:p>
            <a:r>
              <a:rPr lang="es-ES" b="1" dirty="0">
                <a:ea typeface="+mj-lt"/>
                <a:cs typeface="+mj-lt"/>
              </a:rPr>
              <a:t>Arquitectura y escultura inca en los pueblos aborígenes del actual Ecuador</a:t>
            </a:r>
            <a:br>
              <a:rPr lang="es-ES" b="1" dirty="0">
                <a:ea typeface="+mj-lt"/>
                <a:cs typeface="+mj-lt"/>
              </a:rPr>
            </a:br>
            <a:r>
              <a:rPr lang="es-ES" b="1" dirty="0">
                <a:ea typeface="+mj-lt"/>
                <a:cs typeface="+mj-lt"/>
              </a:rPr>
              <a:t> </a:t>
            </a:r>
            <a:r>
              <a:rPr lang="es-ES" i="1" dirty="0">
                <a:ea typeface="+mj-lt"/>
                <a:cs typeface="+mj-lt"/>
              </a:rPr>
              <a:t>Comparación cultural y artística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380E0-C3A1-3690-9617-2EEA68DEC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 b="1" dirty="0">
                <a:latin typeface="Aptos"/>
              </a:rPr>
              <a:t>Conclusión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20D05-09FC-246E-593C-9ED552679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s-ES" b="1" dirty="0"/>
          </a:p>
          <a:p>
            <a:r>
              <a:rPr lang="es-ES" b="1">
                <a:ea typeface="+mn-lt"/>
                <a:cs typeface="+mn-lt"/>
              </a:rPr>
              <a:t>Una relación de intercambio, no de imposición total</a:t>
            </a:r>
            <a:endParaRPr lang="es-ES"/>
          </a:p>
          <a:p>
            <a:r>
              <a:rPr lang="es-ES" dirty="0">
                <a:ea typeface="+mn-lt"/>
                <a:cs typeface="+mn-lt"/>
              </a:rPr>
              <a:t>La arquitectura y escultura inca en Ecuador muestran adaptación y sincretismo.</a:t>
            </a:r>
            <a:endParaRPr lang="es-ES" dirty="0"/>
          </a:p>
          <a:p>
            <a:r>
              <a:rPr lang="es-ES">
                <a:ea typeface="+mn-lt"/>
                <a:cs typeface="+mn-lt"/>
              </a:rPr>
              <a:t>Las culturas locales conservaron formas propias, integrando elementos incas.</a:t>
            </a:r>
            <a:endParaRPr lang="es-ES"/>
          </a:p>
          <a:p>
            <a:r>
              <a:rPr lang="es-ES" dirty="0">
                <a:ea typeface="+mn-lt"/>
                <a:cs typeface="+mn-lt"/>
              </a:rPr>
              <a:t>El arte resultante es testimonio de </a:t>
            </a:r>
            <a:r>
              <a:rPr lang="es-ES" i="1" dirty="0">
                <a:ea typeface="+mn-lt"/>
                <a:cs typeface="+mn-lt"/>
              </a:rPr>
              <a:t>resistencia cultural y fusión estética</a:t>
            </a:r>
            <a:r>
              <a:rPr lang="es-ES" dirty="0">
                <a:ea typeface="+mn-lt"/>
                <a:cs typeface="+mn-lt"/>
              </a:rPr>
              <a:t>.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7863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4E040-B9D6-9BDF-E05E-15A40FD3A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 b="1" dirty="0">
                <a:latin typeface="Aptos"/>
              </a:rPr>
              <a:t>Contexto histórico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817DB-C18A-E759-DDBF-8BC2E82A6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s-ES" b="1" dirty="0"/>
          </a:p>
          <a:p>
            <a:r>
              <a:rPr lang="es-ES" b="1">
                <a:ea typeface="+mn-lt"/>
                <a:cs typeface="+mn-lt"/>
              </a:rPr>
              <a:t>Expansión del Tahuantinsuyo hacia el norte</a:t>
            </a:r>
            <a:endParaRPr lang="es-ES"/>
          </a:p>
          <a:p>
            <a:r>
              <a:rPr lang="es-ES">
                <a:ea typeface="+mn-lt"/>
                <a:cs typeface="+mn-lt"/>
              </a:rPr>
              <a:t>El Imperio Inca llegó al actual Ecuador en el siglo XV.</a:t>
            </a:r>
            <a:endParaRPr lang="es-ES"/>
          </a:p>
          <a:p>
            <a:r>
              <a:rPr lang="es-ES" dirty="0">
                <a:ea typeface="+mn-lt"/>
                <a:cs typeface="+mn-lt"/>
              </a:rPr>
              <a:t>Se encontraron con culturas preincaicas consolidadas: Cañaris, Caranquis, Quitus, Paltas, entre otros.</a:t>
            </a:r>
            <a:endParaRPr lang="es-ES" dirty="0"/>
          </a:p>
          <a:p>
            <a:r>
              <a:rPr lang="es-ES" dirty="0">
                <a:ea typeface="+mn-lt"/>
                <a:cs typeface="+mn-lt"/>
              </a:rPr>
              <a:t>Se dio un proceso de </a:t>
            </a:r>
            <a:r>
              <a:rPr lang="es-ES" i="1" dirty="0">
                <a:ea typeface="+mn-lt"/>
                <a:cs typeface="+mn-lt"/>
              </a:rPr>
              <a:t>incorporación e hibridación cultural</a:t>
            </a:r>
            <a:endParaRPr lang="es-ES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2462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B64EA-17F3-0545-E58B-B80E7DD82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 b="1" dirty="0">
                <a:latin typeface="Aptos"/>
              </a:rPr>
              <a:t>Arquitectura Inca - Características generales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763E6-FB2F-9A5B-FACB-E231F1920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s-ES" b="1" dirty="0"/>
              <a:t>Arquitectura Inca - Características generales</a:t>
            </a:r>
            <a:endParaRPr lang="es-ES" dirty="0"/>
          </a:p>
          <a:p>
            <a:r>
              <a:rPr lang="es-ES" b="1">
                <a:ea typeface="+mn-lt"/>
                <a:cs typeface="+mn-lt"/>
              </a:rPr>
              <a:t>Arquitectura Inca clásica (Cusco - modelo imperial)</a:t>
            </a:r>
            <a:endParaRPr lang="es-ES"/>
          </a:p>
          <a:p>
            <a:r>
              <a:rPr lang="es-ES">
                <a:ea typeface="+mn-lt"/>
                <a:cs typeface="+mn-lt"/>
              </a:rPr>
              <a:t>Muros de piedra pulida y encaje perfecto (sillar).</a:t>
            </a:r>
            <a:endParaRPr lang="es-ES"/>
          </a:p>
          <a:p>
            <a:r>
              <a:rPr lang="es-ES">
                <a:ea typeface="+mn-lt"/>
                <a:cs typeface="+mn-lt"/>
              </a:rPr>
              <a:t>Uso de piedra andesita y granito.</a:t>
            </a:r>
            <a:endParaRPr lang="es-ES"/>
          </a:p>
          <a:p>
            <a:r>
              <a:rPr lang="es-ES">
                <a:ea typeface="+mn-lt"/>
                <a:cs typeface="+mn-lt"/>
              </a:rPr>
              <a:t>Edificaciones trapezoidales: seguridad sísmica.</a:t>
            </a:r>
            <a:endParaRPr lang="es-ES"/>
          </a:p>
          <a:p>
            <a:r>
              <a:rPr lang="es-ES">
                <a:ea typeface="+mn-lt"/>
                <a:cs typeface="+mn-lt"/>
              </a:rPr>
              <a:t>Finalidad religiosa, administrativa y militar.</a:t>
            </a:r>
            <a:endParaRPr lang="es-ES"/>
          </a:p>
          <a:p>
            <a:r>
              <a:rPr lang="es-ES" i="1">
                <a:ea typeface="+mn-lt"/>
                <a:cs typeface="+mn-lt"/>
              </a:rPr>
              <a:t>Imagen sugerida: Machu Picchu o Sacsayhuamán</a:t>
            </a:r>
            <a:endParaRPr lang="es-ES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66885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73C64-C2F5-2A92-32B4-DB9107622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 b="1" dirty="0">
                <a:latin typeface="Aptos"/>
              </a:rPr>
              <a:t>Arquitectura Inca en Ecuador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785C0-85A2-74B5-D066-FC274E417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s-ES" b="1" dirty="0"/>
          </a:p>
          <a:p>
            <a:r>
              <a:rPr lang="es-ES" b="1" dirty="0">
                <a:ea typeface="+mn-lt"/>
                <a:cs typeface="+mn-lt"/>
              </a:rPr>
              <a:t>Adaptaciones al territorio y cultura local</a:t>
            </a:r>
            <a:endParaRPr lang="es-ES" dirty="0"/>
          </a:p>
          <a:p>
            <a:r>
              <a:rPr lang="es-ES" dirty="0">
                <a:ea typeface="+mn-lt"/>
                <a:cs typeface="+mn-lt"/>
              </a:rPr>
              <a:t>Uso de piedras sin tallar o semi talladas.</a:t>
            </a:r>
            <a:endParaRPr lang="es-ES" dirty="0"/>
          </a:p>
          <a:p>
            <a:r>
              <a:rPr lang="es-ES" dirty="0">
                <a:ea typeface="+mn-lt"/>
                <a:cs typeface="+mn-lt"/>
              </a:rPr>
              <a:t>Muros menos precisos que en el sur andino.</a:t>
            </a:r>
            <a:endParaRPr lang="es-ES" dirty="0"/>
          </a:p>
          <a:p>
            <a:r>
              <a:rPr lang="es-ES" dirty="0">
                <a:ea typeface="+mn-lt"/>
                <a:cs typeface="+mn-lt"/>
              </a:rPr>
              <a:t>Ejemplos: Ingapirca (Cañar), Cochasquí (Pichincha).</a:t>
            </a:r>
            <a:endParaRPr lang="es-ES" dirty="0"/>
          </a:p>
          <a:p>
            <a:r>
              <a:rPr lang="es-ES" dirty="0">
                <a:ea typeface="+mn-lt"/>
                <a:cs typeface="+mn-lt"/>
              </a:rPr>
              <a:t>Incorporación de elementos cañaris, como estructuras circulares.</a:t>
            </a:r>
            <a:endParaRPr lang="es-ES" dirty="0"/>
          </a:p>
          <a:p>
            <a:r>
              <a:rPr lang="es-ES" i="1" dirty="0">
                <a:ea typeface="+mn-lt"/>
                <a:cs typeface="+mn-lt"/>
              </a:rPr>
              <a:t>Imagen sugerida: Complejo arqueológico de Ingapirca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57855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FC5E1-646E-788B-D3A0-FFF309843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 b="1" dirty="0">
                <a:latin typeface="Aptos"/>
              </a:rPr>
              <a:t>Arquitectura preincaica en Ecuador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4D482-2061-252B-CE56-833D4D6DA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s-ES" b="1" dirty="0"/>
          </a:p>
          <a:p>
            <a:r>
              <a:rPr lang="es-ES" b="1">
                <a:ea typeface="+mn-lt"/>
                <a:cs typeface="+mn-lt"/>
              </a:rPr>
              <a:t>Culturas locales antes de la llegada inca</a:t>
            </a:r>
            <a:endParaRPr lang="es-ES"/>
          </a:p>
          <a:p>
            <a:r>
              <a:rPr lang="es-ES">
                <a:ea typeface="+mn-lt"/>
                <a:cs typeface="+mn-lt"/>
              </a:rPr>
              <a:t>Montículos y pirámides de tierra (ej. Cochasquí).</a:t>
            </a:r>
            <a:endParaRPr lang="es-ES"/>
          </a:p>
          <a:p>
            <a:r>
              <a:rPr lang="es-ES">
                <a:ea typeface="+mn-lt"/>
                <a:cs typeface="+mn-lt"/>
              </a:rPr>
              <a:t>Viviendas con materiales locales: adobe, piedra, bahareque.</a:t>
            </a:r>
            <a:endParaRPr lang="es-ES"/>
          </a:p>
          <a:p>
            <a:r>
              <a:rPr lang="es-ES" dirty="0">
                <a:ea typeface="+mn-lt"/>
                <a:cs typeface="+mn-lt"/>
              </a:rPr>
              <a:t>Estructuras ceremoniales orientadas astronómicamente.</a:t>
            </a:r>
            <a:endParaRPr lang="es-ES" dirty="0"/>
          </a:p>
          <a:p>
            <a:r>
              <a:rPr lang="es-ES" i="1" dirty="0">
                <a:ea typeface="+mn-lt"/>
                <a:cs typeface="+mn-lt"/>
              </a:rPr>
              <a:t>Imagen sugerida: Pirámides de Cochasquí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9654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EB8CF-0D37-EF08-0EA4-FCE455B91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 b="1" dirty="0">
                <a:latin typeface="Aptos"/>
              </a:rPr>
              <a:t>Escultura Inca - Características generales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55148-4F21-5BC7-7878-1DD60EC25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s-ES" b="1" dirty="0"/>
          </a:p>
          <a:p>
            <a:r>
              <a:rPr lang="es-ES" b="1" dirty="0">
                <a:ea typeface="+mn-lt"/>
                <a:cs typeface="+mn-lt"/>
              </a:rPr>
              <a:t>Escultura utilitaria y religiosa</a:t>
            </a:r>
            <a:endParaRPr lang="es-ES" dirty="0"/>
          </a:p>
          <a:p>
            <a:r>
              <a:rPr lang="es-ES" dirty="0">
                <a:ea typeface="+mn-lt"/>
                <a:cs typeface="+mn-lt"/>
              </a:rPr>
              <a:t>Relieves simbólicos en piedra.</a:t>
            </a:r>
            <a:endParaRPr lang="es-ES" dirty="0"/>
          </a:p>
          <a:p>
            <a:r>
              <a:rPr lang="es-ES" dirty="0">
                <a:ea typeface="+mn-lt"/>
                <a:cs typeface="+mn-lt"/>
              </a:rPr>
              <a:t>Representaciones antropomorfas y zoomorfas.</a:t>
            </a:r>
            <a:endParaRPr lang="es-ES" dirty="0"/>
          </a:p>
          <a:p>
            <a:r>
              <a:rPr lang="es-ES" dirty="0">
                <a:ea typeface="+mn-lt"/>
                <a:cs typeface="+mn-lt"/>
              </a:rPr>
              <a:t>Objetos rituales: queros (vasos ceremoniales), ídolos, tocados.</a:t>
            </a:r>
            <a:endParaRPr lang="es-ES" dirty="0"/>
          </a:p>
          <a:p>
            <a:r>
              <a:rPr lang="es-ES" dirty="0">
                <a:ea typeface="+mn-lt"/>
                <a:cs typeface="+mn-lt"/>
              </a:rPr>
              <a:t>Técnica refinada y geometrización de formas.</a:t>
            </a:r>
            <a:endParaRPr lang="es-ES" dirty="0"/>
          </a:p>
          <a:p>
            <a:r>
              <a:rPr lang="es-ES" i="1" dirty="0">
                <a:ea typeface="+mn-lt"/>
                <a:cs typeface="+mn-lt"/>
              </a:rPr>
              <a:t>Imagen sugerida: ídolos o queros incas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06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E897-76BE-F594-436E-D75A560E6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 b="1" dirty="0">
                <a:latin typeface="Aptos"/>
              </a:rPr>
              <a:t>Escultura inca en Ecuador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7FF6B-A4CC-5C54-CE4D-CFCADA82E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s-ES" b="1" dirty="0"/>
          </a:p>
          <a:p>
            <a:r>
              <a:rPr lang="es-ES" b="1">
                <a:ea typeface="+mn-lt"/>
                <a:cs typeface="+mn-lt"/>
              </a:rPr>
              <a:t>Influencia, síntesis y persistencia</a:t>
            </a:r>
            <a:endParaRPr lang="es-ES"/>
          </a:p>
          <a:p>
            <a:r>
              <a:rPr lang="es-ES" dirty="0">
                <a:ea typeface="+mn-lt"/>
                <a:cs typeface="+mn-lt"/>
              </a:rPr>
              <a:t>Menor presencia de escultura monumental.</a:t>
            </a:r>
            <a:endParaRPr lang="es-ES" dirty="0"/>
          </a:p>
          <a:p>
            <a:r>
              <a:rPr lang="es-ES" dirty="0">
                <a:ea typeface="+mn-lt"/>
                <a:cs typeface="+mn-lt"/>
              </a:rPr>
              <a:t>Integración con formas locales: piedra tallada en rituales agrícolas.</a:t>
            </a:r>
            <a:endParaRPr lang="es-ES" dirty="0"/>
          </a:p>
          <a:p>
            <a:r>
              <a:rPr lang="es-ES" dirty="0">
                <a:ea typeface="+mn-lt"/>
                <a:cs typeface="+mn-lt"/>
              </a:rPr>
              <a:t>Restos de esculturas en sitios como </a:t>
            </a:r>
            <a:r>
              <a:rPr lang="es-ES" dirty="0" err="1">
                <a:ea typeface="+mn-lt"/>
                <a:cs typeface="+mn-lt"/>
              </a:rPr>
              <a:t>Pumapungo</a:t>
            </a:r>
            <a:r>
              <a:rPr lang="es-ES" dirty="0">
                <a:ea typeface="+mn-lt"/>
                <a:cs typeface="+mn-lt"/>
              </a:rPr>
              <a:t> (Cuenca).</a:t>
            </a:r>
            <a:endParaRPr lang="es-ES" dirty="0"/>
          </a:p>
          <a:p>
            <a:r>
              <a:rPr lang="es-ES" dirty="0">
                <a:ea typeface="+mn-lt"/>
                <a:cs typeface="+mn-lt"/>
              </a:rPr>
              <a:t>Iconografía sincretizada con símbolos locales.</a:t>
            </a:r>
            <a:endParaRPr lang="es-ES" dirty="0"/>
          </a:p>
          <a:p>
            <a:r>
              <a:rPr lang="es-ES" i="1" dirty="0">
                <a:ea typeface="+mn-lt"/>
                <a:cs typeface="+mn-lt"/>
              </a:rPr>
              <a:t>Imagen sugerida: escultura pétrea de </a:t>
            </a:r>
            <a:r>
              <a:rPr lang="es-ES" i="1" dirty="0" err="1">
                <a:ea typeface="+mn-lt"/>
                <a:cs typeface="+mn-lt"/>
              </a:rPr>
              <a:t>Pumapungo</a:t>
            </a:r>
            <a:endParaRPr lang="es-ES" dirty="0" err="1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1261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BA289-0548-F8A5-1263-25E472281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 b="1" dirty="0">
                <a:latin typeface="Aptos"/>
              </a:rPr>
              <a:t>Escultura preincaica en Ecuador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5A898-2A5E-F7A2-107D-801FCA5F7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s-ES" b="1" dirty="0"/>
          </a:p>
          <a:p>
            <a:r>
              <a:rPr lang="es-ES" b="1">
                <a:ea typeface="+mn-lt"/>
                <a:cs typeface="+mn-lt"/>
              </a:rPr>
              <a:t>Diversidad simbólica de las culturas aborígenes</a:t>
            </a:r>
            <a:endParaRPr lang="es-ES"/>
          </a:p>
          <a:p>
            <a:r>
              <a:rPr lang="es-ES" dirty="0">
                <a:ea typeface="+mn-lt"/>
                <a:cs typeface="+mn-lt"/>
              </a:rPr>
              <a:t>Figuras de cerámica con función ritual (ej. Valdivia, La Tolita).</a:t>
            </a:r>
            <a:endParaRPr lang="es-ES" dirty="0"/>
          </a:p>
          <a:p>
            <a:r>
              <a:rPr lang="es-ES" dirty="0">
                <a:ea typeface="+mn-lt"/>
                <a:cs typeface="+mn-lt"/>
              </a:rPr>
              <a:t>Tallas de piedra con máscaras, dioses y animales.</a:t>
            </a:r>
            <a:endParaRPr lang="es-ES" dirty="0"/>
          </a:p>
          <a:p>
            <a:r>
              <a:rPr lang="es-ES" dirty="0">
                <a:ea typeface="+mn-lt"/>
                <a:cs typeface="+mn-lt"/>
              </a:rPr>
              <a:t>Riqueza iconográfica: narigueras, orejeras, tocados, ídolos.</a:t>
            </a:r>
            <a:endParaRPr lang="es-ES" dirty="0"/>
          </a:p>
          <a:p>
            <a:r>
              <a:rPr lang="es-ES" dirty="0">
                <a:ea typeface="+mn-lt"/>
                <a:cs typeface="+mn-lt"/>
              </a:rPr>
              <a:t>Escultura más expresiva y variada que la inca.</a:t>
            </a:r>
            <a:endParaRPr lang="es-ES" dirty="0"/>
          </a:p>
          <a:p>
            <a:r>
              <a:rPr lang="es-ES" i="1" dirty="0">
                <a:ea typeface="+mn-lt"/>
                <a:cs typeface="+mn-lt"/>
              </a:rPr>
              <a:t>Imagen sugerida: figura de La Tolita o Jama-</a:t>
            </a:r>
            <a:r>
              <a:rPr lang="es-ES" i="1" dirty="0" err="1">
                <a:ea typeface="+mn-lt"/>
                <a:cs typeface="+mn-lt"/>
              </a:rPr>
              <a:t>Coaque</a:t>
            </a:r>
            <a:endParaRPr lang="es-ES" dirty="0" err="1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96286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65005-EC5D-380B-C26C-1687A0A09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ea typeface="+mj-lt"/>
                <a:cs typeface="+mj-lt"/>
              </a:rPr>
              <a:t>Comparación final</a:t>
            </a:r>
            <a:endParaRPr lang="es-E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F59A8A4-2B82-7538-9E38-48C4735AAA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876924"/>
              </p:ext>
            </p:extLst>
          </p:nvPr>
        </p:nvGraphicFramePr>
        <p:xfrm>
          <a:off x="838200" y="1825625"/>
          <a:ext cx="10515600" cy="291574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38132066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40431743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17661451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84038115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772080443"/>
                    </a:ext>
                  </a:extLst>
                </a:gridCol>
              </a:tblGrid>
              <a:tr h="1069997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ES" dirty="0"/>
                        <a:t>Elemento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ES" dirty="0"/>
                        <a:t>Arquitectura Inca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ES" dirty="0"/>
                        <a:t>Arquitectura en Ecuador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ES" dirty="0"/>
                        <a:t>Escultura Inca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ES" dirty="0"/>
                        <a:t>Escultura en Ecuador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2808634"/>
                  </a:ext>
                </a:extLst>
              </a:tr>
              <a:tr h="61524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ES" dirty="0"/>
                        <a:t>Material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ES" dirty="0"/>
                        <a:t>Piedra pulida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ES" dirty="0"/>
                        <a:t>Piedra local/adobe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ES" dirty="0"/>
                        <a:t>Piedra, madera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ES" dirty="0"/>
                        <a:t>Cerámica, piedra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6719711"/>
                  </a:ext>
                </a:extLst>
              </a:tr>
              <a:tr h="61524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ES" dirty="0"/>
                        <a:t>Técnica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ES" dirty="0"/>
                        <a:t>Precisión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ES" dirty="0"/>
                        <a:t>Adaptada a terreno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ES" dirty="0"/>
                        <a:t>Geometrización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ES" dirty="0"/>
                        <a:t>Expresividad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770317"/>
                  </a:ext>
                </a:extLst>
              </a:tr>
              <a:tr h="61524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ES" dirty="0"/>
                        <a:t>Función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ES" dirty="0"/>
                        <a:t>Religiosa/Política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ES" dirty="0"/>
                        <a:t>Ritual/Doméstica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ES" dirty="0"/>
                        <a:t>Ritual/Estética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ES" dirty="0"/>
                        <a:t>Ritual/Identitaria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859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4783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465</Words>
  <Application>Microsoft Macintosh PowerPoint</Application>
  <PresentationFormat>Panorámica</PresentationFormat>
  <Paragraphs>81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Tema de Office</vt:lpstr>
      <vt:lpstr>Arquitectura y escultura inca en los pueblos aborígenes del actual Ecuador  Comparación cultural y artística</vt:lpstr>
      <vt:lpstr>Contexto histórico</vt:lpstr>
      <vt:lpstr>Arquitectura Inca - Características generales</vt:lpstr>
      <vt:lpstr>Arquitectura Inca en Ecuador</vt:lpstr>
      <vt:lpstr>Arquitectura preincaica en Ecuador</vt:lpstr>
      <vt:lpstr>Escultura Inca - Características generales</vt:lpstr>
      <vt:lpstr>Escultura inca en Ecuador</vt:lpstr>
      <vt:lpstr>Escultura preincaica en Ecuador</vt:lpstr>
      <vt:lpstr>Comparación final</vt:lpstr>
      <vt:lpstr>Conclusión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Arquitectura y escultura inca en los pueblos aborígenes del actual Ecuador  Comparación cultural y artística</dc:title>
  <dc:creator/>
  <cp:lastModifiedBy>Microsoft Office User</cp:lastModifiedBy>
  <cp:revision>30</cp:revision>
  <dcterms:created xsi:type="dcterms:W3CDTF">2025-06-09T14:30:20Z</dcterms:created>
  <dcterms:modified xsi:type="dcterms:W3CDTF">2025-06-09T14:56:24Z</dcterms:modified>
</cp:coreProperties>
</file>