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8" r:id="rId4"/>
    <p:sldId id="257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3"/>
  </p:normalViewPr>
  <p:slideViewPr>
    <p:cSldViewPr snapToGrid="0">
      <p:cViewPr varScale="1">
        <p:scale>
          <a:sx n="118" d="100"/>
          <a:sy n="118" d="100"/>
        </p:scale>
        <p:origin x="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C9713A-2457-753B-4774-F47FBCE3E3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A39AF11-6E71-681C-B74F-CBFA87E33F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CD9C97E-BEE3-2032-57BE-51DB9A28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F48A56-49D8-67E9-A6CC-10FE7A268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4CC1C2-B977-0A99-250F-A8DDA73C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41778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856ADD-1203-3EB4-EB95-F80438B7C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CD1FC8-F9A2-3360-B2FC-197476E73E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D812CF8-D8FE-C27B-E2E7-32BB6B315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8F0EB7-CB70-A6DD-6D24-BEDF672D0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5A325B2-606E-D4CF-71FE-9ABA486A4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2239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9C7D256-2198-142D-9B6F-62BDCD6337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B91BEE2-5BE6-BD04-D8BC-5C679C3CFA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7E4652-0FAA-2ED4-8221-F07C39FB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B8A8773-F5FC-C0F3-FBAE-69CB61B97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541E42-9A8E-43A5-944A-54F59083E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7775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83A7E-3780-6E52-8029-7481684B6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F0BC90-86CF-92F7-8EE9-99EDC8C12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FC533A-125C-9545-3A7B-1B87A618C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CCC6C2-B3C8-8B86-0FE0-7DF19B0B5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E23704-FFA5-B99C-6647-754899B15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473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AE1697-9175-03F0-08F3-6387B49E5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0CAD09-1011-2287-FC37-C27C3AC82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49EBBA-C834-6033-1956-2ED4718A1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D764EE-BEFE-3F33-4B07-E70AF428F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143557-2CB2-AB41-DDDF-0DE8D1AD9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766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74AE97-7232-ED19-DB60-CEDB4725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3174F7A-0059-C768-9824-95FF434A9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732840-28F3-DC0D-9CA6-4ACD1DD62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7359117-360A-1E61-5E6E-D9E37AC60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BC0ABBC-6A64-4BD3-DC54-224FD4C6B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A5DDEE-5CFF-B8E1-1BFF-100B86860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2050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927F45-DC30-1D32-ADCF-EA5C5A7A88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3DBA75-BBC9-6C67-2475-CD9579B29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9E20F4-A817-207E-9459-E7C24EF8DD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F771A45-067E-D8CA-2646-BA0976A815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1CED9D5-7EED-2589-B7CE-CF3A50AB39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74D83D3-9DA4-AA0D-54A9-FD09AA19D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A36A9F3-6161-7F30-B6E9-F44A992E7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A2EB3ED-7F05-8F4E-E33C-6AE6E2ACA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28938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73BA35-FDDA-61AC-1740-F86367F9C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197F50-8882-5407-DDB8-F8B7B38E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5C20106-5A9F-D2C8-A478-24F3EB0D8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AEBD4F-D385-E658-B89D-4CFD8F1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87935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23E573D-8F04-4E7E-4F60-C828AEBDB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C08BD03-7501-FEA1-B0F5-F5BF82587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D2F4A43-1AAC-92B3-2AD1-DC426C42C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68888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BB97EA-3FB2-E366-5CB0-607F5A37D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DB12B8-6523-4D57-1260-306BAA1A0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A42F42E-F01A-4962-DA4A-0D0A551B37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6C6305-4391-268B-DEBF-37F3BBDF2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CD1C2E-EA65-A158-3F71-99161182F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E5DCAD-002A-5BBE-2CEB-21CBF11A9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28909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24D13C-762F-1865-6802-1E3C48991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035E649-76B5-A78B-7EE2-F6871085AF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66C4D34-9473-C9DF-C543-52CD63530B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A2D195-2A46-1AC4-A320-6175F9C8C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1A5389F-89EA-01A3-365F-5F3759BC6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369E8C-1BFE-AD7B-1585-3BF695F29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10568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9CB3DEC-686E-84AE-EA82-4E1BE6903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FF2FE2-A378-2664-AD91-458D77400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7DE30FB-190C-E471-829A-74892983D4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74A3C-8940-C74B-82D8-7140327CA66F}" type="datetimeFigureOut">
              <a:rPr lang="es-EC" smtClean="0"/>
              <a:t>30/6/25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B1024A-F8BD-60BB-B279-AD42ABB42B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0392CF-666F-146B-FC4E-FC64AD4413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FDD72-4266-D74A-8355-4E53D0F166F8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25344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A5AA59-7FB7-67F0-CB25-38C6986EAC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C" dirty="0"/>
              <a:t>LINK HISTOIRA DEL ARTE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591D61-5F29-2972-73CF-7552C30D7E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92825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D2FB2C-202D-900E-FBDD-70120F17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Ciudad mitad del mundo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2966EDD-A4C1-2C75-21D0-1C8CF6288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https://www.youtube.com/watch?v=1uX33So4IY8&amp;t=159s</a:t>
            </a:r>
          </a:p>
        </p:txBody>
      </p:sp>
    </p:spTree>
    <p:extLst>
      <p:ext uri="{BB962C8B-B14F-4D97-AF65-F5344CB8AC3E}">
        <p14:creationId xmlns:p14="http://schemas.microsoft.com/office/powerpoint/2010/main" val="106039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E05B15-2BE9-3E83-0BAA-9FF1E4526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Tania Ordoñez, Pilar Flores y Fabiano Kueva memoria, género y territorio.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D5E6C3-9E89-6EA9-485A-1268DEFF8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https://www.paralaje.xyz/paisaje-territorio-imaginarios-de-la-selva-en-las-artes-visuales/</a:t>
            </a:r>
          </a:p>
        </p:txBody>
      </p:sp>
    </p:spTree>
    <p:extLst>
      <p:ext uri="{BB962C8B-B14F-4D97-AF65-F5344CB8AC3E}">
        <p14:creationId xmlns:p14="http://schemas.microsoft.com/office/powerpoint/2010/main" val="1941125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09AF48-B320-1FC6-A984-2608614B0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Arte conceptual y expresionismo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E8C97B-B7EE-33A1-9BCC-9A7D77D995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https://es.slideshare.net/slideshow/artistas-ecuador/147858988</a:t>
            </a:r>
          </a:p>
        </p:txBody>
      </p:sp>
    </p:spTree>
    <p:extLst>
      <p:ext uri="{BB962C8B-B14F-4D97-AF65-F5344CB8AC3E}">
        <p14:creationId xmlns:p14="http://schemas.microsoft.com/office/powerpoint/2010/main" val="356320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A91898-067E-8F52-1F0F-E4FA8AEBBC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Neoclásico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AD6F6A-2EEF-B51E-81A4-D45DAC1CE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https://soloperiodismoblog.wordpress.com/wp-content/uploads/2018/11/estudio-histc3b3rico-de-la-arquitectura-de-ecuador-xix-xx-libro1.pdf</a:t>
            </a:r>
          </a:p>
        </p:txBody>
      </p:sp>
    </p:spTree>
    <p:extLst>
      <p:ext uri="{BB962C8B-B14F-4D97-AF65-F5344CB8AC3E}">
        <p14:creationId xmlns:p14="http://schemas.microsoft.com/office/powerpoint/2010/main" val="1797344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1A7377-138C-564F-BEF9-57C1DFEAE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Museo Camilo Egas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8664B4-D117-D6CA-C200-DE6148059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 https://www.tripadvisor.es/Attraction_Review-g294308-d7891746-Reviews-Museo_Camilo_Egas-Quito_Pichincha_Province.html</a:t>
            </a:r>
          </a:p>
        </p:txBody>
      </p:sp>
    </p:spTree>
    <p:extLst>
      <p:ext uri="{BB962C8B-B14F-4D97-AF65-F5344CB8AC3E}">
        <p14:creationId xmlns:p14="http://schemas.microsoft.com/office/powerpoint/2010/main" val="716143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05A14D-B23B-17E9-BD71-56DB10BEA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VAnguardistas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B12DE4-5ECD-D932-E5A6-3CF52B0B0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https://es.slideshare.net/slideshow/vanguardistas-ecuatorianos-251378407/251378407</a:t>
            </a:r>
          </a:p>
        </p:txBody>
      </p:sp>
    </p:spTree>
    <p:extLst>
      <p:ext uri="{BB962C8B-B14F-4D97-AF65-F5344CB8AC3E}">
        <p14:creationId xmlns:p14="http://schemas.microsoft.com/office/powerpoint/2010/main" val="408942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321B5A-DA9E-53CC-A3DC-263963F7F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B3B4E75-197E-BDAB-71EB-C1DCD8FE0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https://prezi.com/p/na67wmhh5lqf/una-presentacion-pero-solo-sacare-foto-xd/</a:t>
            </a:r>
          </a:p>
        </p:txBody>
      </p:sp>
    </p:spTree>
    <p:extLst>
      <p:ext uri="{BB962C8B-B14F-4D97-AF65-F5344CB8AC3E}">
        <p14:creationId xmlns:p14="http://schemas.microsoft.com/office/powerpoint/2010/main" val="169117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B1A888-4921-E87F-5A5E-BF005CC43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Instalaciones, arte urbano y performance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CC223C-8A92-B9EE-2F4C-6F00E44A51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https://es.slideshare.net/PabloMolinaMolina/el-arte-ecuatoriano</a:t>
            </a:r>
          </a:p>
        </p:txBody>
      </p:sp>
    </p:spTree>
    <p:extLst>
      <p:ext uri="{BB962C8B-B14F-4D97-AF65-F5344CB8AC3E}">
        <p14:creationId xmlns:p14="http://schemas.microsoft.com/office/powerpoint/2010/main" val="101558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5C0B8A-EEED-315B-5D39-56680A362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dirty="0"/>
              <a:t>Nuevos materiales y conceptos arquitectónicos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0B24A0-2CDF-3655-C645-5A91BD3F8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dirty="0"/>
              <a:t>https://es.slideshare.net/slideshow/ciespal-1-1-86823972/86823972</a:t>
            </a:r>
          </a:p>
        </p:txBody>
      </p:sp>
    </p:spTree>
    <p:extLst>
      <p:ext uri="{BB962C8B-B14F-4D97-AF65-F5344CB8AC3E}">
        <p14:creationId xmlns:p14="http://schemas.microsoft.com/office/powerpoint/2010/main" val="3598260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21A88E-BA89-5A83-A9FB-8A04FBA2B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pic>
        <p:nvPicPr>
          <p:cNvPr id="1026" name="Picture 2" descr="El edificio de la Unasur se convertirá en el Centro Biodiversa">
            <a:extLst>
              <a:ext uri="{FF2B5EF4-FFF2-40B4-BE49-F238E27FC236}">
                <a16:creationId xmlns:a16="http://schemas.microsoft.com/office/drawing/2014/main" id="{84E53D42-5158-3557-6443-088887EDAA6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6233" y="1825625"/>
            <a:ext cx="7739533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5066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166</Words>
  <Application>Microsoft Macintosh PowerPoint</Application>
  <PresentationFormat>Panorámica</PresentationFormat>
  <Paragraphs>18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LINK HISTOIRA DEL ARTE</vt:lpstr>
      <vt:lpstr>Arte conceptual y expresionismo</vt:lpstr>
      <vt:lpstr>Neoclásico</vt:lpstr>
      <vt:lpstr>Museo Camilo Egas</vt:lpstr>
      <vt:lpstr>VAnguardistas</vt:lpstr>
      <vt:lpstr>Presentación de PowerPoint</vt:lpstr>
      <vt:lpstr>Instalaciones, arte urbano y performance</vt:lpstr>
      <vt:lpstr>Nuevos materiales y conceptos arquitectónicos</vt:lpstr>
      <vt:lpstr>Presentación de PowerPoint</vt:lpstr>
      <vt:lpstr>Ciudad mitad del mundo</vt:lpstr>
      <vt:lpstr>Tania Ordoñez, Pilar Flores y Fabiano Kueva memoria, género y territorio.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HISTOIRA DEL ARTE</dc:title>
  <dc:creator>Microsoft Office User</dc:creator>
  <cp:lastModifiedBy>Microsoft Office User</cp:lastModifiedBy>
  <cp:revision>1</cp:revision>
  <dcterms:created xsi:type="dcterms:W3CDTF">2025-06-30T17:26:48Z</dcterms:created>
  <dcterms:modified xsi:type="dcterms:W3CDTF">2025-06-30T17:50:15Z</dcterms:modified>
</cp:coreProperties>
</file>