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Josefin Slab" pitchFamily="2" charset="77"/>
      <p:regular r:id="rId15"/>
      <p:bold r:id="rId16"/>
      <p:italic r:id="rId17"/>
      <p:boldItalic r:id="rId18"/>
    </p:embeddedFont>
    <p:embeddedFont>
      <p:font typeface="Sacramento" panose="02000507000000020000" pitchFamily="2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ED4DA0-789F-4DF3-97FF-6F242D8EE713}">
  <a:tblStyle styleId="{E7ED4DA0-789F-4DF3-97FF-6F242D8EE7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0"/>
  </p:normalViewPr>
  <p:slideViewPr>
    <p:cSldViewPr snapToGrid="0">
      <p:cViewPr varScale="1">
        <p:scale>
          <a:sx n="145" d="100"/>
          <a:sy n="145" d="100"/>
        </p:scale>
        <p:origin x="68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23083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ecbf517406_0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ecbf517406_0_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1090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ec0329c660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ec0329c660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7901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ec0329c660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ec0329c660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7983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ec0329c660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ec0329c660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559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93d42c1dd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93d42c1dd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910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ec0329c6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ec0329c6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8743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93d42c1dd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93d42c1dd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0973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ec0329c660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ec0329c660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6956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ec0329c660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ec0329c660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3527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93d42c1dd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93d42c1dd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5821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93d42c1dd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93d42c1dd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5457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ec0329c660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ec0329c660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52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01850" y="1040875"/>
            <a:ext cx="5940300" cy="229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14450" y="3673359"/>
            <a:ext cx="4715100" cy="3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9836696" flipH="1">
            <a:off x="7151051" y="-2603728"/>
            <a:ext cx="3727035" cy="5143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 rot="10800000">
            <a:off x="-462792" y="-488675"/>
            <a:ext cx="2240844" cy="19897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13;p2"/>
          <p:cNvGrpSpPr/>
          <p:nvPr/>
        </p:nvGrpSpPr>
        <p:grpSpPr>
          <a:xfrm>
            <a:off x="857000" y="884375"/>
            <a:ext cx="921056" cy="854672"/>
            <a:chOff x="-3996275" y="968975"/>
            <a:chExt cx="921056" cy="854672"/>
          </a:xfrm>
        </p:grpSpPr>
        <p:sp>
          <p:nvSpPr>
            <p:cNvPr id="14" name="Google Shape;14;p2"/>
            <p:cNvSpPr/>
            <p:nvPr/>
          </p:nvSpPr>
          <p:spPr>
            <a:xfrm>
              <a:off x="-3992824" y="1393701"/>
              <a:ext cx="917605" cy="56856"/>
            </a:xfrm>
            <a:custGeom>
              <a:avLst/>
              <a:gdLst/>
              <a:ahLst/>
              <a:cxnLst/>
              <a:rect l="l" t="t" r="r" b="b"/>
              <a:pathLst>
                <a:path w="43075" h="2669" fill="none" extrusionOk="0">
                  <a:moveTo>
                    <a:pt x="43074" y="184"/>
                  </a:moveTo>
                  <a:cubicBezTo>
                    <a:pt x="42911" y="163"/>
                    <a:pt x="42728" y="143"/>
                    <a:pt x="42565" y="143"/>
                  </a:cubicBezTo>
                  <a:cubicBezTo>
                    <a:pt x="41364" y="143"/>
                    <a:pt x="40101" y="0"/>
                    <a:pt x="38920" y="143"/>
                  </a:cubicBezTo>
                  <a:cubicBezTo>
                    <a:pt x="38064" y="245"/>
                    <a:pt x="37209" y="326"/>
                    <a:pt x="36354" y="387"/>
                  </a:cubicBezTo>
                  <a:cubicBezTo>
                    <a:pt x="33767" y="550"/>
                    <a:pt x="31160" y="530"/>
                    <a:pt x="28594" y="815"/>
                  </a:cubicBezTo>
                  <a:cubicBezTo>
                    <a:pt x="21344" y="1548"/>
                    <a:pt x="13992" y="1182"/>
                    <a:pt x="6762" y="2078"/>
                  </a:cubicBezTo>
                  <a:cubicBezTo>
                    <a:pt x="4970" y="2302"/>
                    <a:pt x="3035" y="2546"/>
                    <a:pt x="1243" y="2546"/>
                  </a:cubicBezTo>
                  <a:cubicBezTo>
                    <a:pt x="1019" y="2546"/>
                    <a:pt x="449" y="2668"/>
                    <a:pt x="1" y="2668"/>
                  </a:cubicBezTo>
                </a:path>
              </a:pathLst>
            </a:custGeom>
            <a:noFill/>
            <a:ln w="6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3753769" y="968975"/>
              <a:ext cx="397419" cy="20834"/>
            </a:xfrm>
            <a:custGeom>
              <a:avLst/>
              <a:gdLst/>
              <a:ahLst/>
              <a:cxnLst/>
              <a:rect l="l" t="t" r="r" b="b"/>
              <a:pathLst>
                <a:path w="18656" h="978" fill="none" extrusionOk="0">
                  <a:moveTo>
                    <a:pt x="18655" y="102"/>
                  </a:moveTo>
                  <a:lnTo>
                    <a:pt x="18655" y="102"/>
                  </a:lnTo>
                  <a:cubicBezTo>
                    <a:pt x="16639" y="224"/>
                    <a:pt x="14603" y="0"/>
                    <a:pt x="12607" y="306"/>
                  </a:cubicBezTo>
                  <a:cubicBezTo>
                    <a:pt x="11507" y="469"/>
                    <a:pt x="10346" y="163"/>
                    <a:pt x="9246" y="347"/>
                  </a:cubicBezTo>
                  <a:cubicBezTo>
                    <a:pt x="8656" y="448"/>
                    <a:pt x="7841" y="672"/>
                    <a:pt x="7230" y="591"/>
                  </a:cubicBezTo>
                  <a:cubicBezTo>
                    <a:pt x="6273" y="428"/>
                    <a:pt x="5010" y="387"/>
                    <a:pt x="4053" y="591"/>
                  </a:cubicBezTo>
                  <a:cubicBezTo>
                    <a:pt x="2729" y="856"/>
                    <a:pt x="1365" y="937"/>
                    <a:pt x="0" y="978"/>
                  </a:cubicBezTo>
                </a:path>
              </a:pathLst>
            </a:custGeom>
            <a:noFill/>
            <a:ln w="6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3982833" y="1450962"/>
              <a:ext cx="903269" cy="55557"/>
            </a:xfrm>
            <a:custGeom>
              <a:avLst/>
              <a:gdLst/>
              <a:ahLst/>
              <a:cxnLst/>
              <a:rect l="l" t="t" r="r" b="b"/>
              <a:pathLst>
                <a:path w="42402" h="2608" fill="none" extrusionOk="0">
                  <a:moveTo>
                    <a:pt x="42402" y="408"/>
                  </a:moveTo>
                  <a:cubicBezTo>
                    <a:pt x="41302" y="367"/>
                    <a:pt x="40182" y="265"/>
                    <a:pt x="39102" y="123"/>
                  </a:cubicBezTo>
                  <a:cubicBezTo>
                    <a:pt x="38104" y="1"/>
                    <a:pt x="37086" y="1"/>
                    <a:pt x="36068" y="62"/>
                  </a:cubicBezTo>
                  <a:cubicBezTo>
                    <a:pt x="34235" y="184"/>
                    <a:pt x="32361" y="510"/>
                    <a:pt x="30590" y="734"/>
                  </a:cubicBezTo>
                  <a:cubicBezTo>
                    <a:pt x="28309" y="1019"/>
                    <a:pt x="26007" y="673"/>
                    <a:pt x="23726" y="1019"/>
                  </a:cubicBezTo>
                  <a:cubicBezTo>
                    <a:pt x="22627" y="1182"/>
                    <a:pt x="21466" y="876"/>
                    <a:pt x="20366" y="1060"/>
                  </a:cubicBezTo>
                  <a:cubicBezTo>
                    <a:pt x="19775" y="1161"/>
                    <a:pt x="18961" y="1385"/>
                    <a:pt x="18370" y="1304"/>
                  </a:cubicBezTo>
                  <a:cubicBezTo>
                    <a:pt x="17413" y="1161"/>
                    <a:pt x="16150" y="1100"/>
                    <a:pt x="15193" y="1304"/>
                  </a:cubicBezTo>
                  <a:cubicBezTo>
                    <a:pt x="12301" y="1895"/>
                    <a:pt x="9287" y="1548"/>
                    <a:pt x="6334" y="1956"/>
                  </a:cubicBezTo>
                  <a:cubicBezTo>
                    <a:pt x="4236" y="2241"/>
                    <a:pt x="2118" y="2546"/>
                    <a:pt x="0" y="2607"/>
                  </a:cubicBezTo>
                </a:path>
              </a:pathLst>
            </a:custGeom>
            <a:noFill/>
            <a:ln w="6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3834888" y="1017140"/>
              <a:ext cx="566178" cy="28205"/>
            </a:xfrm>
            <a:custGeom>
              <a:avLst/>
              <a:gdLst/>
              <a:ahLst/>
              <a:cxnLst/>
              <a:rect l="l" t="t" r="r" b="b"/>
              <a:pathLst>
                <a:path w="26578" h="1324" fill="none" extrusionOk="0">
                  <a:moveTo>
                    <a:pt x="26577" y="143"/>
                  </a:moveTo>
                  <a:cubicBezTo>
                    <a:pt x="25925" y="183"/>
                    <a:pt x="25253" y="265"/>
                    <a:pt x="24602" y="346"/>
                  </a:cubicBezTo>
                  <a:cubicBezTo>
                    <a:pt x="23095" y="530"/>
                    <a:pt x="21384" y="0"/>
                    <a:pt x="19938" y="285"/>
                  </a:cubicBezTo>
                  <a:cubicBezTo>
                    <a:pt x="19816" y="326"/>
                    <a:pt x="19795" y="692"/>
                    <a:pt x="19673" y="713"/>
                  </a:cubicBezTo>
                  <a:cubicBezTo>
                    <a:pt x="19388" y="794"/>
                    <a:pt x="19184" y="346"/>
                    <a:pt x="18920" y="285"/>
                  </a:cubicBezTo>
                  <a:cubicBezTo>
                    <a:pt x="18798" y="265"/>
                    <a:pt x="18757" y="631"/>
                    <a:pt x="18696" y="672"/>
                  </a:cubicBezTo>
                  <a:cubicBezTo>
                    <a:pt x="18492" y="794"/>
                    <a:pt x="18288" y="530"/>
                    <a:pt x="18125" y="489"/>
                  </a:cubicBezTo>
                  <a:cubicBezTo>
                    <a:pt x="17840" y="387"/>
                    <a:pt x="17372" y="530"/>
                    <a:pt x="17066" y="530"/>
                  </a:cubicBezTo>
                  <a:cubicBezTo>
                    <a:pt x="15559" y="530"/>
                    <a:pt x="14052" y="407"/>
                    <a:pt x="12566" y="611"/>
                  </a:cubicBezTo>
                  <a:cubicBezTo>
                    <a:pt x="11751" y="733"/>
                    <a:pt x="10753" y="754"/>
                    <a:pt x="9979" y="754"/>
                  </a:cubicBezTo>
                  <a:cubicBezTo>
                    <a:pt x="9714" y="754"/>
                    <a:pt x="9450" y="468"/>
                    <a:pt x="9185" y="530"/>
                  </a:cubicBezTo>
                  <a:cubicBezTo>
                    <a:pt x="9022" y="570"/>
                    <a:pt x="9022" y="855"/>
                    <a:pt x="8778" y="855"/>
                  </a:cubicBezTo>
                  <a:cubicBezTo>
                    <a:pt x="6476" y="855"/>
                    <a:pt x="4094" y="794"/>
                    <a:pt x="1772" y="1039"/>
                  </a:cubicBezTo>
                  <a:cubicBezTo>
                    <a:pt x="1181" y="1100"/>
                    <a:pt x="591" y="1222"/>
                    <a:pt x="0" y="1324"/>
                  </a:cubicBezTo>
                  <a:lnTo>
                    <a:pt x="0" y="1324"/>
                  </a:lnTo>
                </a:path>
              </a:pathLst>
            </a:custGeom>
            <a:noFill/>
            <a:ln w="6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3967219" y="1512569"/>
              <a:ext cx="876811" cy="43841"/>
            </a:xfrm>
            <a:custGeom>
              <a:avLst/>
              <a:gdLst/>
              <a:ahLst/>
              <a:cxnLst/>
              <a:rect l="l" t="t" r="r" b="b"/>
              <a:pathLst>
                <a:path w="41160" h="2058" fill="none" extrusionOk="0">
                  <a:moveTo>
                    <a:pt x="1" y="2057"/>
                  </a:moveTo>
                  <a:cubicBezTo>
                    <a:pt x="937" y="1976"/>
                    <a:pt x="1915" y="1813"/>
                    <a:pt x="2791" y="1589"/>
                  </a:cubicBezTo>
                  <a:cubicBezTo>
                    <a:pt x="3911" y="1304"/>
                    <a:pt x="5133" y="1630"/>
                    <a:pt x="6273" y="1446"/>
                  </a:cubicBezTo>
                  <a:cubicBezTo>
                    <a:pt x="6966" y="1345"/>
                    <a:pt x="7658" y="1182"/>
                    <a:pt x="8350" y="1121"/>
                  </a:cubicBezTo>
                  <a:cubicBezTo>
                    <a:pt x="10692" y="876"/>
                    <a:pt x="13055" y="937"/>
                    <a:pt x="15356" y="937"/>
                  </a:cubicBezTo>
                  <a:cubicBezTo>
                    <a:pt x="15601" y="937"/>
                    <a:pt x="15601" y="652"/>
                    <a:pt x="15784" y="611"/>
                  </a:cubicBezTo>
                  <a:cubicBezTo>
                    <a:pt x="16028" y="550"/>
                    <a:pt x="16293" y="835"/>
                    <a:pt x="16578" y="835"/>
                  </a:cubicBezTo>
                  <a:cubicBezTo>
                    <a:pt x="17332" y="835"/>
                    <a:pt x="18330" y="815"/>
                    <a:pt x="19144" y="693"/>
                  </a:cubicBezTo>
                  <a:cubicBezTo>
                    <a:pt x="20631" y="489"/>
                    <a:pt x="22138" y="611"/>
                    <a:pt x="23645" y="611"/>
                  </a:cubicBezTo>
                  <a:cubicBezTo>
                    <a:pt x="23951" y="611"/>
                    <a:pt x="24419" y="469"/>
                    <a:pt x="24704" y="550"/>
                  </a:cubicBezTo>
                  <a:cubicBezTo>
                    <a:pt x="24867" y="611"/>
                    <a:pt x="25071" y="876"/>
                    <a:pt x="25274" y="754"/>
                  </a:cubicBezTo>
                  <a:cubicBezTo>
                    <a:pt x="25356" y="693"/>
                    <a:pt x="25376" y="347"/>
                    <a:pt x="25498" y="367"/>
                  </a:cubicBezTo>
                  <a:cubicBezTo>
                    <a:pt x="25763" y="428"/>
                    <a:pt x="25967" y="856"/>
                    <a:pt x="26252" y="795"/>
                  </a:cubicBezTo>
                  <a:cubicBezTo>
                    <a:pt x="26374" y="774"/>
                    <a:pt x="26394" y="408"/>
                    <a:pt x="26517" y="367"/>
                  </a:cubicBezTo>
                  <a:cubicBezTo>
                    <a:pt x="27963" y="82"/>
                    <a:pt x="29673" y="611"/>
                    <a:pt x="31180" y="428"/>
                  </a:cubicBezTo>
                  <a:cubicBezTo>
                    <a:pt x="34276" y="41"/>
                    <a:pt x="37290" y="0"/>
                    <a:pt x="40304" y="0"/>
                  </a:cubicBezTo>
                  <a:cubicBezTo>
                    <a:pt x="40589" y="0"/>
                    <a:pt x="40874" y="21"/>
                    <a:pt x="41159" y="41"/>
                  </a:cubicBezTo>
                </a:path>
              </a:pathLst>
            </a:custGeom>
            <a:noFill/>
            <a:ln w="6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3888698" y="1066582"/>
              <a:ext cx="684620" cy="34297"/>
            </a:xfrm>
            <a:custGeom>
              <a:avLst/>
              <a:gdLst/>
              <a:ahLst/>
              <a:cxnLst/>
              <a:rect l="l" t="t" r="r" b="b"/>
              <a:pathLst>
                <a:path w="32138" h="1610" fill="none" extrusionOk="0">
                  <a:moveTo>
                    <a:pt x="1" y="1569"/>
                  </a:moveTo>
                  <a:cubicBezTo>
                    <a:pt x="489" y="1589"/>
                    <a:pt x="999" y="1610"/>
                    <a:pt x="1508" y="1528"/>
                  </a:cubicBezTo>
                  <a:cubicBezTo>
                    <a:pt x="4115" y="1121"/>
                    <a:pt x="6782" y="1243"/>
                    <a:pt x="9410" y="876"/>
                  </a:cubicBezTo>
                  <a:cubicBezTo>
                    <a:pt x="11019" y="652"/>
                    <a:pt x="12668" y="937"/>
                    <a:pt x="14297" y="734"/>
                  </a:cubicBezTo>
                  <a:cubicBezTo>
                    <a:pt x="17474" y="347"/>
                    <a:pt x="20875" y="408"/>
                    <a:pt x="24012" y="408"/>
                  </a:cubicBezTo>
                  <a:cubicBezTo>
                    <a:pt x="25702" y="408"/>
                    <a:pt x="27515" y="1"/>
                    <a:pt x="29164" y="225"/>
                  </a:cubicBezTo>
                  <a:cubicBezTo>
                    <a:pt x="30081" y="347"/>
                    <a:pt x="31119" y="428"/>
                    <a:pt x="32138" y="428"/>
                  </a:cubicBezTo>
                </a:path>
              </a:pathLst>
            </a:custGeom>
            <a:noFill/>
            <a:ln w="6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3946832" y="1563332"/>
              <a:ext cx="839063" cy="39069"/>
            </a:xfrm>
            <a:custGeom>
              <a:avLst/>
              <a:gdLst/>
              <a:ahLst/>
              <a:cxnLst/>
              <a:rect l="l" t="t" r="r" b="b"/>
              <a:pathLst>
                <a:path w="39388" h="1834" fill="none" extrusionOk="0">
                  <a:moveTo>
                    <a:pt x="1" y="1833"/>
                  </a:moveTo>
                  <a:cubicBezTo>
                    <a:pt x="489" y="1792"/>
                    <a:pt x="999" y="1731"/>
                    <a:pt x="1508" y="1650"/>
                  </a:cubicBezTo>
                  <a:cubicBezTo>
                    <a:pt x="2526" y="1467"/>
                    <a:pt x="3585" y="1711"/>
                    <a:pt x="4603" y="1548"/>
                  </a:cubicBezTo>
                  <a:cubicBezTo>
                    <a:pt x="7231" y="1141"/>
                    <a:pt x="9898" y="1243"/>
                    <a:pt x="12505" y="896"/>
                  </a:cubicBezTo>
                  <a:cubicBezTo>
                    <a:pt x="14134" y="672"/>
                    <a:pt x="15764" y="957"/>
                    <a:pt x="17393" y="754"/>
                  </a:cubicBezTo>
                  <a:cubicBezTo>
                    <a:pt x="20570" y="367"/>
                    <a:pt x="23971" y="428"/>
                    <a:pt x="27128" y="428"/>
                  </a:cubicBezTo>
                  <a:cubicBezTo>
                    <a:pt x="28798" y="428"/>
                    <a:pt x="30610" y="0"/>
                    <a:pt x="32260" y="245"/>
                  </a:cubicBezTo>
                  <a:cubicBezTo>
                    <a:pt x="33848" y="448"/>
                    <a:pt x="35763" y="550"/>
                    <a:pt x="37331" y="285"/>
                  </a:cubicBezTo>
                  <a:cubicBezTo>
                    <a:pt x="38003" y="163"/>
                    <a:pt x="38695" y="143"/>
                    <a:pt x="39388" y="143"/>
                  </a:cubicBezTo>
                </a:path>
              </a:pathLst>
            </a:custGeom>
            <a:noFill/>
            <a:ln w="6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3926446" y="1125164"/>
              <a:ext cx="767060" cy="26905"/>
            </a:xfrm>
            <a:custGeom>
              <a:avLst/>
              <a:gdLst/>
              <a:ahLst/>
              <a:cxnLst/>
              <a:rect l="l" t="t" r="r" b="b"/>
              <a:pathLst>
                <a:path w="36008" h="1263" fill="none" extrusionOk="0">
                  <a:moveTo>
                    <a:pt x="1" y="1263"/>
                  </a:moveTo>
                  <a:cubicBezTo>
                    <a:pt x="4624" y="1161"/>
                    <a:pt x="9288" y="855"/>
                    <a:pt x="13870" y="468"/>
                  </a:cubicBezTo>
                  <a:cubicBezTo>
                    <a:pt x="15642" y="326"/>
                    <a:pt x="17597" y="244"/>
                    <a:pt x="19348" y="468"/>
                  </a:cubicBezTo>
                  <a:cubicBezTo>
                    <a:pt x="19796" y="530"/>
                    <a:pt x="20224" y="672"/>
                    <a:pt x="20672" y="611"/>
                  </a:cubicBezTo>
                  <a:cubicBezTo>
                    <a:pt x="23218" y="306"/>
                    <a:pt x="26008" y="0"/>
                    <a:pt x="28594" y="224"/>
                  </a:cubicBezTo>
                  <a:cubicBezTo>
                    <a:pt x="31038" y="448"/>
                    <a:pt x="33523" y="285"/>
                    <a:pt x="36007" y="224"/>
                  </a:cubicBezTo>
                </a:path>
              </a:pathLst>
            </a:custGeom>
            <a:noFill/>
            <a:ln w="6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3919927" y="1622318"/>
              <a:ext cx="782654" cy="26926"/>
            </a:xfrm>
            <a:custGeom>
              <a:avLst/>
              <a:gdLst/>
              <a:ahLst/>
              <a:cxnLst/>
              <a:rect l="l" t="t" r="r" b="b"/>
              <a:pathLst>
                <a:path w="36740" h="1264" fill="none" extrusionOk="0">
                  <a:moveTo>
                    <a:pt x="0" y="1264"/>
                  </a:moveTo>
                  <a:cubicBezTo>
                    <a:pt x="4644" y="1162"/>
                    <a:pt x="9328" y="836"/>
                    <a:pt x="13930" y="469"/>
                  </a:cubicBezTo>
                  <a:cubicBezTo>
                    <a:pt x="15702" y="327"/>
                    <a:pt x="17657" y="245"/>
                    <a:pt x="19429" y="469"/>
                  </a:cubicBezTo>
                  <a:cubicBezTo>
                    <a:pt x="19857" y="530"/>
                    <a:pt x="20305" y="673"/>
                    <a:pt x="20753" y="612"/>
                  </a:cubicBezTo>
                  <a:cubicBezTo>
                    <a:pt x="23278" y="306"/>
                    <a:pt x="26068" y="1"/>
                    <a:pt x="28655" y="245"/>
                  </a:cubicBezTo>
                  <a:cubicBezTo>
                    <a:pt x="31323" y="469"/>
                    <a:pt x="34052" y="245"/>
                    <a:pt x="36740" y="205"/>
                  </a:cubicBezTo>
                </a:path>
              </a:pathLst>
            </a:custGeom>
            <a:noFill/>
            <a:ln w="6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3958101" y="1185897"/>
              <a:ext cx="832544" cy="26479"/>
            </a:xfrm>
            <a:custGeom>
              <a:avLst/>
              <a:gdLst/>
              <a:ahLst/>
              <a:cxnLst/>
              <a:rect l="l" t="t" r="r" b="b"/>
              <a:pathLst>
                <a:path w="39082" h="1243" fill="none" extrusionOk="0">
                  <a:moveTo>
                    <a:pt x="0" y="1243"/>
                  </a:moveTo>
                  <a:cubicBezTo>
                    <a:pt x="3361" y="1161"/>
                    <a:pt x="6741" y="876"/>
                    <a:pt x="10102" y="509"/>
                  </a:cubicBezTo>
                  <a:cubicBezTo>
                    <a:pt x="11833" y="346"/>
                    <a:pt x="13584" y="469"/>
                    <a:pt x="15315" y="285"/>
                  </a:cubicBezTo>
                  <a:cubicBezTo>
                    <a:pt x="16517" y="163"/>
                    <a:pt x="17739" y="346"/>
                    <a:pt x="18940" y="428"/>
                  </a:cubicBezTo>
                  <a:cubicBezTo>
                    <a:pt x="23176" y="652"/>
                    <a:pt x="27718" y="896"/>
                    <a:pt x="31893" y="326"/>
                  </a:cubicBezTo>
                  <a:cubicBezTo>
                    <a:pt x="34255" y="0"/>
                    <a:pt x="36679" y="0"/>
                    <a:pt x="39082" y="0"/>
                  </a:cubicBezTo>
                </a:path>
              </a:pathLst>
            </a:custGeom>
            <a:noFill/>
            <a:ln w="6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3875682" y="1683499"/>
              <a:ext cx="699382" cy="22581"/>
            </a:xfrm>
            <a:custGeom>
              <a:avLst/>
              <a:gdLst/>
              <a:ahLst/>
              <a:cxnLst/>
              <a:rect l="l" t="t" r="r" b="b"/>
              <a:pathLst>
                <a:path w="32831" h="1060" fill="none" extrusionOk="0">
                  <a:moveTo>
                    <a:pt x="1" y="1060"/>
                  </a:moveTo>
                  <a:cubicBezTo>
                    <a:pt x="2200" y="917"/>
                    <a:pt x="4400" y="713"/>
                    <a:pt x="6599" y="489"/>
                  </a:cubicBezTo>
                  <a:cubicBezTo>
                    <a:pt x="8351" y="326"/>
                    <a:pt x="10082" y="449"/>
                    <a:pt x="11813" y="265"/>
                  </a:cubicBezTo>
                  <a:cubicBezTo>
                    <a:pt x="13035" y="143"/>
                    <a:pt x="14257" y="326"/>
                    <a:pt x="15458" y="408"/>
                  </a:cubicBezTo>
                  <a:cubicBezTo>
                    <a:pt x="19694" y="632"/>
                    <a:pt x="24215" y="876"/>
                    <a:pt x="28390" y="306"/>
                  </a:cubicBezTo>
                  <a:cubicBezTo>
                    <a:pt x="29857" y="102"/>
                    <a:pt x="31343" y="21"/>
                    <a:pt x="32830" y="0"/>
                  </a:cubicBezTo>
                </a:path>
              </a:pathLst>
            </a:custGeom>
            <a:noFill/>
            <a:ln w="6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3978488" y="1236213"/>
              <a:ext cx="875064" cy="37343"/>
            </a:xfrm>
            <a:custGeom>
              <a:avLst/>
              <a:gdLst/>
              <a:ahLst/>
              <a:cxnLst/>
              <a:rect l="l" t="t" r="r" b="b"/>
              <a:pathLst>
                <a:path w="41078" h="1753" fill="none" extrusionOk="0">
                  <a:moveTo>
                    <a:pt x="0" y="1569"/>
                  </a:moveTo>
                  <a:cubicBezTo>
                    <a:pt x="61" y="1569"/>
                    <a:pt x="143" y="1569"/>
                    <a:pt x="224" y="1569"/>
                  </a:cubicBezTo>
                  <a:cubicBezTo>
                    <a:pt x="1283" y="1569"/>
                    <a:pt x="2383" y="1752"/>
                    <a:pt x="3442" y="1630"/>
                  </a:cubicBezTo>
                  <a:cubicBezTo>
                    <a:pt x="6721" y="1243"/>
                    <a:pt x="10061" y="1019"/>
                    <a:pt x="13319" y="1019"/>
                  </a:cubicBezTo>
                  <a:cubicBezTo>
                    <a:pt x="15458" y="1019"/>
                    <a:pt x="17616" y="1060"/>
                    <a:pt x="19714" y="775"/>
                  </a:cubicBezTo>
                  <a:cubicBezTo>
                    <a:pt x="21282" y="571"/>
                    <a:pt x="22891" y="836"/>
                    <a:pt x="24439" y="632"/>
                  </a:cubicBezTo>
                  <a:cubicBezTo>
                    <a:pt x="27962" y="204"/>
                    <a:pt x="31567" y="754"/>
                    <a:pt x="35070" y="306"/>
                  </a:cubicBezTo>
                  <a:cubicBezTo>
                    <a:pt x="37065" y="62"/>
                    <a:pt x="39102" y="326"/>
                    <a:pt x="41077" y="1"/>
                  </a:cubicBezTo>
                </a:path>
              </a:pathLst>
            </a:custGeom>
            <a:noFill/>
            <a:ln w="6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3816675" y="1738160"/>
              <a:ext cx="585691" cy="22155"/>
            </a:xfrm>
            <a:custGeom>
              <a:avLst/>
              <a:gdLst/>
              <a:ahLst/>
              <a:cxnLst/>
              <a:rect l="l" t="t" r="r" b="b"/>
              <a:pathLst>
                <a:path w="27494" h="1040" fill="none" extrusionOk="0">
                  <a:moveTo>
                    <a:pt x="27494" y="123"/>
                  </a:moveTo>
                  <a:cubicBezTo>
                    <a:pt x="24093" y="489"/>
                    <a:pt x="20631" y="1"/>
                    <a:pt x="17230" y="408"/>
                  </a:cubicBezTo>
                  <a:cubicBezTo>
                    <a:pt x="15662" y="612"/>
                    <a:pt x="14053" y="347"/>
                    <a:pt x="12505" y="550"/>
                  </a:cubicBezTo>
                  <a:cubicBezTo>
                    <a:pt x="10387" y="856"/>
                    <a:pt x="8228" y="795"/>
                    <a:pt x="6090" y="795"/>
                  </a:cubicBezTo>
                  <a:cubicBezTo>
                    <a:pt x="4094" y="795"/>
                    <a:pt x="2037" y="876"/>
                    <a:pt x="0" y="1039"/>
                  </a:cubicBezTo>
                  <a:cubicBezTo>
                    <a:pt x="0" y="1039"/>
                    <a:pt x="0" y="1039"/>
                    <a:pt x="0" y="1039"/>
                  </a:cubicBezTo>
                </a:path>
              </a:pathLst>
            </a:custGeom>
            <a:noFill/>
            <a:ln w="6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3992377" y="1290875"/>
              <a:ext cx="905441" cy="46439"/>
            </a:xfrm>
            <a:custGeom>
              <a:avLst/>
              <a:gdLst/>
              <a:ahLst/>
              <a:cxnLst/>
              <a:rect l="l" t="t" r="r" b="b"/>
              <a:pathLst>
                <a:path w="42504" h="2180" fill="none" extrusionOk="0">
                  <a:moveTo>
                    <a:pt x="0" y="2139"/>
                  </a:moveTo>
                  <a:lnTo>
                    <a:pt x="611" y="2139"/>
                  </a:lnTo>
                  <a:cubicBezTo>
                    <a:pt x="1446" y="2139"/>
                    <a:pt x="2261" y="2180"/>
                    <a:pt x="3076" y="2098"/>
                  </a:cubicBezTo>
                  <a:cubicBezTo>
                    <a:pt x="5723" y="1854"/>
                    <a:pt x="8391" y="1976"/>
                    <a:pt x="11018" y="1732"/>
                  </a:cubicBezTo>
                  <a:cubicBezTo>
                    <a:pt x="12708" y="1569"/>
                    <a:pt x="14440" y="1772"/>
                    <a:pt x="16130" y="1528"/>
                  </a:cubicBezTo>
                  <a:cubicBezTo>
                    <a:pt x="19429" y="1080"/>
                    <a:pt x="22789" y="775"/>
                    <a:pt x="26129" y="510"/>
                  </a:cubicBezTo>
                  <a:cubicBezTo>
                    <a:pt x="28655" y="286"/>
                    <a:pt x="31200" y="551"/>
                    <a:pt x="33726" y="265"/>
                  </a:cubicBezTo>
                  <a:cubicBezTo>
                    <a:pt x="36007" y="21"/>
                    <a:pt x="38532" y="41"/>
                    <a:pt x="40874" y="41"/>
                  </a:cubicBezTo>
                  <a:cubicBezTo>
                    <a:pt x="41424" y="41"/>
                    <a:pt x="41954" y="21"/>
                    <a:pt x="42503" y="1"/>
                  </a:cubicBezTo>
                </a:path>
              </a:pathLst>
            </a:custGeom>
            <a:noFill/>
            <a:ln w="6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3706478" y="1795421"/>
              <a:ext cx="396972" cy="28226"/>
            </a:xfrm>
            <a:custGeom>
              <a:avLst/>
              <a:gdLst/>
              <a:ahLst/>
              <a:cxnLst/>
              <a:rect l="l" t="t" r="r" b="b"/>
              <a:pathLst>
                <a:path w="18635" h="1325" fill="none" extrusionOk="0">
                  <a:moveTo>
                    <a:pt x="18635" y="62"/>
                  </a:moveTo>
                  <a:lnTo>
                    <a:pt x="18635" y="62"/>
                  </a:lnTo>
                  <a:cubicBezTo>
                    <a:pt x="16782" y="103"/>
                    <a:pt x="14928" y="1"/>
                    <a:pt x="13075" y="164"/>
                  </a:cubicBezTo>
                  <a:cubicBezTo>
                    <a:pt x="9735" y="428"/>
                    <a:pt x="6375" y="734"/>
                    <a:pt x="3075" y="1182"/>
                  </a:cubicBezTo>
                  <a:cubicBezTo>
                    <a:pt x="2078" y="1325"/>
                    <a:pt x="1039" y="1304"/>
                    <a:pt x="0" y="1304"/>
                  </a:cubicBezTo>
                </a:path>
              </a:pathLst>
            </a:custGeom>
            <a:noFill/>
            <a:ln w="6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3996275" y="1352907"/>
              <a:ext cx="919757" cy="42541"/>
            </a:xfrm>
            <a:custGeom>
              <a:avLst/>
              <a:gdLst/>
              <a:ahLst/>
              <a:cxnLst/>
              <a:rect l="l" t="t" r="r" b="b"/>
              <a:pathLst>
                <a:path w="43176" h="1997" fill="none" extrusionOk="0">
                  <a:moveTo>
                    <a:pt x="0" y="1997"/>
                  </a:moveTo>
                  <a:cubicBezTo>
                    <a:pt x="4216" y="1936"/>
                    <a:pt x="8472" y="1447"/>
                    <a:pt x="12647" y="917"/>
                  </a:cubicBezTo>
                  <a:cubicBezTo>
                    <a:pt x="16659" y="429"/>
                    <a:pt x="20753" y="816"/>
                    <a:pt x="24785" y="306"/>
                  </a:cubicBezTo>
                  <a:cubicBezTo>
                    <a:pt x="25722" y="205"/>
                    <a:pt x="26699" y="490"/>
                    <a:pt x="27636" y="347"/>
                  </a:cubicBezTo>
                  <a:cubicBezTo>
                    <a:pt x="28817" y="184"/>
                    <a:pt x="30182" y="144"/>
                    <a:pt x="31343" y="347"/>
                  </a:cubicBezTo>
                  <a:cubicBezTo>
                    <a:pt x="32931" y="632"/>
                    <a:pt x="34846" y="490"/>
                    <a:pt x="36454" y="306"/>
                  </a:cubicBezTo>
                  <a:cubicBezTo>
                    <a:pt x="37758" y="164"/>
                    <a:pt x="39082" y="306"/>
                    <a:pt x="40385" y="123"/>
                  </a:cubicBezTo>
                  <a:cubicBezTo>
                    <a:pt x="41281" y="1"/>
                    <a:pt x="42238" y="164"/>
                    <a:pt x="43175" y="184"/>
                  </a:cubicBezTo>
                </a:path>
              </a:pathLst>
            </a:custGeom>
            <a:noFill/>
            <a:ln w="6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7837191" y="-754000"/>
            <a:ext cx="2355855" cy="5966644"/>
            <a:chOff x="7837191" y="-754000"/>
            <a:chExt cx="2355855" cy="5966644"/>
          </a:xfrm>
        </p:grpSpPr>
        <p:sp>
          <p:nvSpPr>
            <p:cNvPr id="31" name="Google Shape;31;p2"/>
            <p:cNvSpPr/>
            <p:nvPr/>
          </p:nvSpPr>
          <p:spPr>
            <a:xfrm rot="122191">
              <a:off x="7865742" y="3559768"/>
              <a:ext cx="404709" cy="1614041"/>
            </a:xfrm>
            <a:custGeom>
              <a:avLst/>
              <a:gdLst/>
              <a:ahLst/>
              <a:cxnLst/>
              <a:rect l="l" t="t" r="r" b="b"/>
              <a:pathLst>
                <a:path w="9031" h="36017" extrusionOk="0">
                  <a:moveTo>
                    <a:pt x="564" y="0"/>
                  </a:moveTo>
                  <a:cubicBezTo>
                    <a:pt x="370" y="440"/>
                    <a:pt x="317" y="845"/>
                    <a:pt x="317" y="1250"/>
                  </a:cubicBezTo>
                  <a:cubicBezTo>
                    <a:pt x="317" y="2306"/>
                    <a:pt x="370" y="3362"/>
                    <a:pt x="352" y="4401"/>
                  </a:cubicBezTo>
                  <a:cubicBezTo>
                    <a:pt x="335" y="6619"/>
                    <a:pt x="300" y="8820"/>
                    <a:pt x="247" y="11020"/>
                  </a:cubicBezTo>
                  <a:cubicBezTo>
                    <a:pt x="212" y="13009"/>
                    <a:pt x="176" y="15016"/>
                    <a:pt x="141" y="17005"/>
                  </a:cubicBezTo>
                  <a:cubicBezTo>
                    <a:pt x="88" y="19100"/>
                    <a:pt x="0" y="21212"/>
                    <a:pt x="0" y="23325"/>
                  </a:cubicBezTo>
                  <a:cubicBezTo>
                    <a:pt x="0" y="24416"/>
                    <a:pt x="229" y="25525"/>
                    <a:pt x="247" y="26616"/>
                  </a:cubicBezTo>
                  <a:cubicBezTo>
                    <a:pt x="335" y="29627"/>
                    <a:pt x="1268" y="32426"/>
                    <a:pt x="2394" y="35136"/>
                  </a:cubicBezTo>
                  <a:cubicBezTo>
                    <a:pt x="2518" y="35436"/>
                    <a:pt x="2641" y="35735"/>
                    <a:pt x="2764" y="36017"/>
                  </a:cubicBezTo>
                  <a:lnTo>
                    <a:pt x="8908" y="35577"/>
                  </a:lnTo>
                  <a:cubicBezTo>
                    <a:pt x="9031" y="33235"/>
                    <a:pt x="8960" y="30894"/>
                    <a:pt x="8661" y="28553"/>
                  </a:cubicBezTo>
                  <a:cubicBezTo>
                    <a:pt x="8432" y="26722"/>
                    <a:pt x="8045" y="24927"/>
                    <a:pt x="7728" y="23113"/>
                  </a:cubicBezTo>
                  <a:cubicBezTo>
                    <a:pt x="6989" y="18713"/>
                    <a:pt x="5792" y="14435"/>
                    <a:pt x="4366" y="10210"/>
                  </a:cubicBezTo>
                  <a:cubicBezTo>
                    <a:pt x="3292" y="7077"/>
                    <a:pt x="2095" y="3979"/>
                    <a:pt x="968" y="880"/>
                  </a:cubicBezTo>
                  <a:cubicBezTo>
                    <a:pt x="845" y="581"/>
                    <a:pt x="704" y="30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122191">
              <a:off x="8240390" y="-723023"/>
              <a:ext cx="1848325" cy="5904691"/>
            </a:xfrm>
            <a:custGeom>
              <a:avLst/>
              <a:gdLst/>
              <a:ahLst/>
              <a:cxnLst/>
              <a:rect l="l" t="t" r="r" b="b"/>
              <a:pathLst>
                <a:path w="41245" h="131762" extrusionOk="0">
                  <a:moveTo>
                    <a:pt x="20332" y="105445"/>
                  </a:moveTo>
                  <a:lnTo>
                    <a:pt x="20332" y="105445"/>
                  </a:lnTo>
                  <a:cubicBezTo>
                    <a:pt x="20279" y="105498"/>
                    <a:pt x="20227" y="105533"/>
                    <a:pt x="20156" y="105586"/>
                  </a:cubicBezTo>
                  <a:cubicBezTo>
                    <a:pt x="20156" y="105550"/>
                    <a:pt x="20156" y="105498"/>
                    <a:pt x="20139" y="105462"/>
                  </a:cubicBezTo>
                  <a:lnTo>
                    <a:pt x="20332" y="105445"/>
                  </a:lnTo>
                  <a:close/>
                  <a:moveTo>
                    <a:pt x="15914" y="1"/>
                  </a:moveTo>
                  <a:cubicBezTo>
                    <a:pt x="13115" y="2148"/>
                    <a:pt x="11883" y="8204"/>
                    <a:pt x="12763" y="12218"/>
                  </a:cubicBezTo>
                  <a:cubicBezTo>
                    <a:pt x="13625" y="16231"/>
                    <a:pt x="13766" y="16231"/>
                    <a:pt x="14787" y="19453"/>
                  </a:cubicBezTo>
                  <a:cubicBezTo>
                    <a:pt x="14858" y="19681"/>
                    <a:pt x="14928" y="19857"/>
                    <a:pt x="14998" y="20033"/>
                  </a:cubicBezTo>
                  <a:cubicBezTo>
                    <a:pt x="15579" y="21741"/>
                    <a:pt x="16072" y="23466"/>
                    <a:pt x="16653" y="25156"/>
                  </a:cubicBezTo>
                  <a:cubicBezTo>
                    <a:pt x="16917" y="25913"/>
                    <a:pt x="17234" y="26617"/>
                    <a:pt x="17322" y="27462"/>
                  </a:cubicBezTo>
                  <a:cubicBezTo>
                    <a:pt x="17656" y="30789"/>
                    <a:pt x="18009" y="34134"/>
                    <a:pt x="18818" y="37390"/>
                  </a:cubicBezTo>
                  <a:cubicBezTo>
                    <a:pt x="18994" y="38077"/>
                    <a:pt x="19082" y="38781"/>
                    <a:pt x="19241" y="39661"/>
                  </a:cubicBezTo>
                  <a:cubicBezTo>
                    <a:pt x="18061" y="38394"/>
                    <a:pt x="17199" y="37179"/>
                    <a:pt x="16776" y="35700"/>
                  </a:cubicBezTo>
                  <a:cubicBezTo>
                    <a:pt x="16072" y="33201"/>
                    <a:pt x="14805" y="30983"/>
                    <a:pt x="13449" y="28782"/>
                  </a:cubicBezTo>
                  <a:cubicBezTo>
                    <a:pt x="12552" y="27339"/>
                    <a:pt x="11707" y="25825"/>
                    <a:pt x="11038" y="24258"/>
                  </a:cubicBezTo>
                  <a:cubicBezTo>
                    <a:pt x="10457" y="22815"/>
                    <a:pt x="9929" y="21354"/>
                    <a:pt x="9453" y="19875"/>
                  </a:cubicBezTo>
                  <a:cubicBezTo>
                    <a:pt x="8855" y="17270"/>
                    <a:pt x="8714" y="16636"/>
                    <a:pt x="8133" y="13714"/>
                  </a:cubicBezTo>
                  <a:cubicBezTo>
                    <a:pt x="7517" y="10651"/>
                    <a:pt x="4788" y="7588"/>
                    <a:pt x="1849" y="1990"/>
                  </a:cubicBezTo>
                  <a:cubicBezTo>
                    <a:pt x="740" y="4102"/>
                    <a:pt x="704" y="11197"/>
                    <a:pt x="1162" y="13855"/>
                  </a:cubicBezTo>
                  <a:cubicBezTo>
                    <a:pt x="1620" y="16513"/>
                    <a:pt x="2148" y="17991"/>
                    <a:pt x="2711" y="20333"/>
                  </a:cubicBezTo>
                  <a:cubicBezTo>
                    <a:pt x="2729" y="20438"/>
                    <a:pt x="2764" y="20526"/>
                    <a:pt x="2799" y="20614"/>
                  </a:cubicBezTo>
                  <a:cubicBezTo>
                    <a:pt x="3187" y="21899"/>
                    <a:pt x="3644" y="23132"/>
                    <a:pt x="4260" y="24346"/>
                  </a:cubicBezTo>
                  <a:cubicBezTo>
                    <a:pt x="6390" y="28677"/>
                    <a:pt x="9295" y="32426"/>
                    <a:pt x="12587" y="35912"/>
                  </a:cubicBezTo>
                  <a:cubicBezTo>
                    <a:pt x="14717" y="38182"/>
                    <a:pt x="17005" y="40277"/>
                    <a:pt x="18836" y="42812"/>
                  </a:cubicBezTo>
                  <a:cubicBezTo>
                    <a:pt x="19628" y="43904"/>
                    <a:pt x="20561" y="44942"/>
                    <a:pt x="21124" y="46139"/>
                  </a:cubicBezTo>
                  <a:cubicBezTo>
                    <a:pt x="21758" y="47495"/>
                    <a:pt x="22163" y="48973"/>
                    <a:pt x="22480" y="50434"/>
                  </a:cubicBezTo>
                  <a:cubicBezTo>
                    <a:pt x="23078" y="53198"/>
                    <a:pt x="23448" y="55997"/>
                    <a:pt x="23589" y="58814"/>
                  </a:cubicBezTo>
                  <a:cubicBezTo>
                    <a:pt x="23642" y="60011"/>
                    <a:pt x="23800" y="61190"/>
                    <a:pt x="23853" y="62369"/>
                  </a:cubicBezTo>
                  <a:cubicBezTo>
                    <a:pt x="23923" y="64605"/>
                    <a:pt x="23976" y="66841"/>
                    <a:pt x="23994" y="69076"/>
                  </a:cubicBezTo>
                  <a:cubicBezTo>
                    <a:pt x="24011" y="70942"/>
                    <a:pt x="23923" y="72808"/>
                    <a:pt x="23888" y="74903"/>
                  </a:cubicBezTo>
                  <a:cubicBezTo>
                    <a:pt x="23589" y="74569"/>
                    <a:pt x="23378" y="74410"/>
                    <a:pt x="23307" y="74216"/>
                  </a:cubicBezTo>
                  <a:cubicBezTo>
                    <a:pt x="23043" y="73407"/>
                    <a:pt x="22744" y="72597"/>
                    <a:pt x="22621" y="71770"/>
                  </a:cubicBezTo>
                  <a:cubicBezTo>
                    <a:pt x="22427" y="70608"/>
                    <a:pt x="22163" y="69481"/>
                    <a:pt x="21388" y="68601"/>
                  </a:cubicBezTo>
                  <a:cubicBezTo>
                    <a:pt x="20438" y="67545"/>
                    <a:pt x="19786" y="66348"/>
                    <a:pt x="19206" y="65080"/>
                  </a:cubicBezTo>
                  <a:cubicBezTo>
                    <a:pt x="18642" y="63866"/>
                    <a:pt x="18044" y="62633"/>
                    <a:pt x="17656" y="61366"/>
                  </a:cubicBezTo>
                  <a:cubicBezTo>
                    <a:pt x="17005" y="59254"/>
                    <a:pt x="16600" y="57088"/>
                    <a:pt x="15614" y="55099"/>
                  </a:cubicBezTo>
                  <a:cubicBezTo>
                    <a:pt x="15245" y="54325"/>
                    <a:pt x="14928" y="53533"/>
                    <a:pt x="14611" y="52758"/>
                  </a:cubicBezTo>
                  <a:cubicBezTo>
                    <a:pt x="13766" y="50751"/>
                    <a:pt x="12640" y="48903"/>
                    <a:pt x="11390" y="47143"/>
                  </a:cubicBezTo>
                  <a:cubicBezTo>
                    <a:pt x="10650" y="46104"/>
                    <a:pt x="9946" y="45065"/>
                    <a:pt x="9242" y="44009"/>
                  </a:cubicBezTo>
                  <a:cubicBezTo>
                    <a:pt x="8626" y="43041"/>
                    <a:pt x="8027" y="42073"/>
                    <a:pt x="7429" y="41087"/>
                  </a:cubicBezTo>
                  <a:cubicBezTo>
                    <a:pt x="6725" y="39943"/>
                    <a:pt x="5985" y="38816"/>
                    <a:pt x="5317" y="37654"/>
                  </a:cubicBezTo>
                  <a:cubicBezTo>
                    <a:pt x="3644" y="34662"/>
                    <a:pt x="2306" y="31493"/>
                    <a:pt x="1074" y="28289"/>
                  </a:cubicBezTo>
                  <a:cubicBezTo>
                    <a:pt x="863" y="27708"/>
                    <a:pt x="511" y="27198"/>
                    <a:pt x="212" y="26652"/>
                  </a:cubicBezTo>
                  <a:cubicBezTo>
                    <a:pt x="53" y="28289"/>
                    <a:pt x="159" y="29874"/>
                    <a:pt x="106" y="31458"/>
                  </a:cubicBezTo>
                  <a:cubicBezTo>
                    <a:pt x="0" y="35014"/>
                    <a:pt x="317" y="38552"/>
                    <a:pt x="898" y="42055"/>
                  </a:cubicBezTo>
                  <a:cubicBezTo>
                    <a:pt x="1303" y="44467"/>
                    <a:pt x="1866" y="46843"/>
                    <a:pt x="2887" y="49097"/>
                  </a:cubicBezTo>
                  <a:cubicBezTo>
                    <a:pt x="3820" y="51156"/>
                    <a:pt x="4806" y="53145"/>
                    <a:pt x="6285" y="54870"/>
                  </a:cubicBezTo>
                  <a:cubicBezTo>
                    <a:pt x="8591" y="57581"/>
                    <a:pt x="10914" y="60275"/>
                    <a:pt x="13220" y="62968"/>
                  </a:cubicBezTo>
                  <a:cubicBezTo>
                    <a:pt x="15051" y="65098"/>
                    <a:pt x="16900" y="67228"/>
                    <a:pt x="18713" y="69376"/>
                  </a:cubicBezTo>
                  <a:cubicBezTo>
                    <a:pt x="19540" y="70379"/>
                    <a:pt x="20332" y="71435"/>
                    <a:pt x="21019" y="72527"/>
                  </a:cubicBezTo>
                  <a:cubicBezTo>
                    <a:pt x="21811" y="73759"/>
                    <a:pt x="22445" y="75097"/>
                    <a:pt x="23202" y="76346"/>
                  </a:cubicBezTo>
                  <a:cubicBezTo>
                    <a:pt x="23571" y="76963"/>
                    <a:pt x="23870" y="77526"/>
                    <a:pt x="23765" y="78283"/>
                  </a:cubicBezTo>
                  <a:cubicBezTo>
                    <a:pt x="23624" y="79445"/>
                    <a:pt x="23606" y="80642"/>
                    <a:pt x="23466" y="81803"/>
                  </a:cubicBezTo>
                  <a:cubicBezTo>
                    <a:pt x="23078" y="85219"/>
                    <a:pt x="22656" y="88634"/>
                    <a:pt x="22233" y="92031"/>
                  </a:cubicBezTo>
                  <a:cubicBezTo>
                    <a:pt x="22128" y="92929"/>
                    <a:pt x="21952" y="93809"/>
                    <a:pt x="21793" y="94865"/>
                  </a:cubicBezTo>
                  <a:cubicBezTo>
                    <a:pt x="20983" y="93862"/>
                    <a:pt x="20719" y="92876"/>
                    <a:pt x="20579" y="91873"/>
                  </a:cubicBezTo>
                  <a:cubicBezTo>
                    <a:pt x="20262" y="89813"/>
                    <a:pt x="20103" y="87736"/>
                    <a:pt x="19769" y="85676"/>
                  </a:cubicBezTo>
                  <a:cubicBezTo>
                    <a:pt x="19505" y="84039"/>
                    <a:pt x="19223" y="82384"/>
                    <a:pt x="18255" y="80976"/>
                  </a:cubicBezTo>
                  <a:cubicBezTo>
                    <a:pt x="18009" y="80606"/>
                    <a:pt x="17656" y="80290"/>
                    <a:pt x="17375" y="79955"/>
                  </a:cubicBezTo>
                  <a:cubicBezTo>
                    <a:pt x="16072" y="78441"/>
                    <a:pt x="14805" y="76910"/>
                    <a:pt x="13449" y="75449"/>
                  </a:cubicBezTo>
                  <a:cubicBezTo>
                    <a:pt x="11953" y="73812"/>
                    <a:pt x="10650" y="72051"/>
                    <a:pt x="9541" y="70132"/>
                  </a:cubicBezTo>
                  <a:cubicBezTo>
                    <a:pt x="8503" y="68337"/>
                    <a:pt x="7499" y="66506"/>
                    <a:pt x="6443" y="64711"/>
                  </a:cubicBezTo>
                  <a:cubicBezTo>
                    <a:pt x="6109" y="64147"/>
                    <a:pt x="5633" y="63637"/>
                    <a:pt x="5229" y="63109"/>
                  </a:cubicBezTo>
                  <a:cubicBezTo>
                    <a:pt x="5088" y="64218"/>
                    <a:pt x="5123" y="65221"/>
                    <a:pt x="5158" y="66225"/>
                  </a:cubicBezTo>
                  <a:cubicBezTo>
                    <a:pt x="5211" y="67897"/>
                    <a:pt x="5141" y="69569"/>
                    <a:pt x="5352" y="71224"/>
                  </a:cubicBezTo>
                  <a:cubicBezTo>
                    <a:pt x="5669" y="73618"/>
                    <a:pt x="6073" y="76012"/>
                    <a:pt x="6654" y="78353"/>
                  </a:cubicBezTo>
                  <a:cubicBezTo>
                    <a:pt x="7112" y="80166"/>
                    <a:pt x="7763" y="81944"/>
                    <a:pt x="8538" y="83652"/>
                  </a:cubicBezTo>
                  <a:cubicBezTo>
                    <a:pt x="9189" y="85131"/>
                    <a:pt x="10017" y="86539"/>
                    <a:pt x="10950" y="87859"/>
                  </a:cubicBezTo>
                  <a:cubicBezTo>
                    <a:pt x="12481" y="90059"/>
                    <a:pt x="14101" y="92207"/>
                    <a:pt x="15773" y="94284"/>
                  </a:cubicBezTo>
                  <a:cubicBezTo>
                    <a:pt x="16512" y="95182"/>
                    <a:pt x="17516" y="95886"/>
                    <a:pt x="18361" y="96714"/>
                  </a:cubicBezTo>
                  <a:cubicBezTo>
                    <a:pt x="18871" y="97206"/>
                    <a:pt x="19276" y="97858"/>
                    <a:pt x="19839" y="98315"/>
                  </a:cubicBezTo>
                  <a:cubicBezTo>
                    <a:pt x="20702" y="99002"/>
                    <a:pt x="20543" y="99812"/>
                    <a:pt x="20262" y="100639"/>
                  </a:cubicBezTo>
                  <a:cubicBezTo>
                    <a:pt x="19874" y="101801"/>
                    <a:pt x="19470" y="102945"/>
                    <a:pt x="18977" y="104054"/>
                  </a:cubicBezTo>
                  <a:cubicBezTo>
                    <a:pt x="17780" y="106730"/>
                    <a:pt x="16565" y="109406"/>
                    <a:pt x="15298" y="112046"/>
                  </a:cubicBezTo>
                  <a:cubicBezTo>
                    <a:pt x="14241" y="114299"/>
                    <a:pt x="13115" y="116500"/>
                    <a:pt x="12006" y="118718"/>
                  </a:cubicBezTo>
                  <a:cubicBezTo>
                    <a:pt x="11583" y="119563"/>
                    <a:pt x="11178" y="120425"/>
                    <a:pt x="10703" y="121429"/>
                  </a:cubicBezTo>
                  <a:cubicBezTo>
                    <a:pt x="10756" y="120742"/>
                    <a:pt x="10844" y="120232"/>
                    <a:pt x="10844" y="119703"/>
                  </a:cubicBezTo>
                  <a:cubicBezTo>
                    <a:pt x="10862" y="118577"/>
                    <a:pt x="10738" y="117415"/>
                    <a:pt x="10844" y="116288"/>
                  </a:cubicBezTo>
                  <a:cubicBezTo>
                    <a:pt x="11020" y="114141"/>
                    <a:pt x="11354" y="111993"/>
                    <a:pt x="11566" y="109846"/>
                  </a:cubicBezTo>
                  <a:cubicBezTo>
                    <a:pt x="11654" y="108965"/>
                    <a:pt x="11759" y="108015"/>
                    <a:pt x="11531" y="107187"/>
                  </a:cubicBezTo>
                  <a:cubicBezTo>
                    <a:pt x="10826" y="104529"/>
                    <a:pt x="10157" y="101854"/>
                    <a:pt x="9136" y="99336"/>
                  </a:cubicBezTo>
                  <a:cubicBezTo>
                    <a:pt x="7922" y="96309"/>
                    <a:pt x="6373" y="93422"/>
                    <a:pt x="4964" y="90464"/>
                  </a:cubicBezTo>
                  <a:cubicBezTo>
                    <a:pt x="3873" y="88229"/>
                    <a:pt x="2782" y="85975"/>
                    <a:pt x="1690" y="83740"/>
                  </a:cubicBezTo>
                  <a:cubicBezTo>
                    <a:pt x="1444" y="83194"/>
                    <a:pt x="1162" y="82666"/>
                    <a:pt x="793" y="81944"/>
                  </a:cubicBezTo>
                  <a:cubicBezTo>
                    <a:pt x="722" y="83335"/>
                    <a:pt x="669" y="84497"/>
                    <a:pt x="616" y="85659"/>
                  </a:cubicBezTo>
                  <a:cubicBezTo>
                    <a:pt x="599" y="86310"/>
                    <a:pt x="511" y="86979"/>
                    <a:pt x="546" y="87630"/>
                  </a:cubicBezTo>
                  <a:cubicBezTo>
                    <a:pt x="704" y="89936"/>
                    <a:pt x="810" y="92260"/>
                    <a:pt x="1074" y="94548"/>
                  </a:cubicBezTo>
                  <a:cubicBezTo>
                    <a:pt x="1268" y="96256"/>
                    <a:pt x="1514" y="97963"/>
                    <a:pt x="2007" y="99583"/>
                  </a:cubicBezTo>
                  <a:cubicBezTo>
                    <a:pt x="2588" y="101502"/>
                    <a:pt x="3363" y="103368"/>
                    <a:pt x="4225" y="105163"/>
                  </a:cubicBezTo>
                  <a:cubicBezTo>
                    <a:pt x="5510" y="107804"/>
                    <a:pt x="6971" y="110374"/>
                    <a:pt x="8309" y="112997"/>
                  </a:cubicBezTo>
                  <a:cubicBezTo>
                    <a:pt x="9154" y="114651"/>
                    <a:pt x="9770" y="116376"/>
                    <a:pt x="9224" y="118295"/>
                  </a:cubicBezTo>
                  <a:cubicBezTo>
                    <a:pt x="9154" y="118524"/>
                    <a:pt x="9207" y="118788"/>
                    <a:pt x="9172" y="119017"/>
                  </a:cubicBezTo>
                  <a:cubicBezTo>
                    <a:pt x="8855" y="120531"/>
                    <a:pt x="9524" y="122098"/>
                    <a:pt x="8837" y="123611"/>
                  </a:cubicBezTo>
                  <a:cubicBezTo>
                    <a:pt x="8256" y="124861"/>
                    <a:pt x="7975" y="126252"/>
                    <a:pt x="7464" y="127537"/>
                  </a:cubicBezTo>
                  <a:cubicBezTo>
                    <a:pt x="6883" y="128963"/>
                    <a:pt x="6197" y="130336"/>
                    <a:pt x="5581" y="131762"/>
                  </a:cubicBezTo>
                  <a:lnTo>
                    <a:pt x="7975" y="131586"/>
                  </a:lnTo>
                  <a:cubicBezTo>
                    <a:pt x="8432" y="130441"/>
                    <a:pt x="8925" y="129297"/>
                    <a:pt x="9436" y="128171"/>
                  </a:cubicBezTo>
                  <a:cubicBezTo>
                    <a:pt x="10580" y="125636"/>
                    <a:pt x="11689" y="123083"/>
                    <a:pt x="12833" y="120548"/>
                  </a:cubicBezTo>
                  <a:cubicBezTo>
                    <a:pt x="13220" y="119703"/>
                    <a:pt x="13608" y="118841"/>
                    <a:pt x="14118" y="118066"/>
                  </a:cubicBezTo>
                  <a:cubicBezTo>
                    <a:pt x="14682" y="117239"/>
                    <a:pt x="15491" y="116570"/>
                    <a:pt x="16037" y="115725"/>
                  </a:cubicBezTo>
                  <a:cubicBezTo>
                    <a:pt x="17850" y="112979"/>
                    <a:pt x="20315" y="110884"/>
                    <a:pt x="22814" y="108860"/>
                  </a:cubicBezTo>
                  <a:cubicBezTo>
                    <a:pt x="24786" y="107293"/>
                    <a:pt x="26458" y="105427"/>
                    <a:pt x="27919" y="103456"/>
                  </a:cubicBezTo>
                  <a:cubicBezTo>
                    <a:pt x="29803" y="100903"/>
                    <a:pt x="31387" y="98122"/>
                    <a:pt x="33095" y="95446"/>
                  </a:cubicBezTo>
                  <a:cubicBezTo>
                    <a:pt x="34415" y="93422"/>
                    <a:pt x="35735" y="91415"/>
                    <a:pt x="37055" y="89408"/>
                  </a:cubicBezTo>
                  <a:cubicBezTo>
                    <a:pt x="38164" y="87753"/>
                    <a:pt x="39573" y="86152"/>
                    <a:pt x="40418" y="84444"/>
                  </a:cubicBezTo>
                  <a:cubicBezTo>
                    <a:pt x="41245" y="82754"/>
                    <a:pt x="40171" y="81117"/>
                    <a:pt x="40171" y="81117"/>
                  </a:cubicBezTo>
                  <a:cubicBezTo>
                    <a:pt x="39133" y="81733"/>
                    <a:pt x="38147" y="82349"/>
                    <a:pt x="37302" y="83194"/>
                  </a:cubicBezTo>
                  <a:cubicBezTo>
                    <a:pt x="36686" y="83828"/>
                    <a:pt x="35946" y="84374"/>
                    <a:pt x="35295" y="84990"/>
                  </a:cubicBezTo>
                  <a:cubicBezTo>
                    <a:pt x="33992" y="86222"/>
                    <a:pt x="32619" y="87384"/>
                    <a:pt x="31440" y="88722"/>
                  </a:cubicBezTo>
                  <a:cubicBezTo>
                    <a:pt x="28571" y="91943"/>
                    <a:pt x="26353" y="95622"/>
                    <a:pt x="24134" y="99301"/>
                  </a:cubicBezTo>
                  <a:cubicBezTo>
                    <a:pt x="22990" y="101167"/>
                    <a:pt x="21987" y="103121"/>
                    <a:pt x="20543" y="104793"/>
                  </a:cubicBezTo>
                  <a:cubicBezTo>
                    <a:pt x="20526" y="104723"/>
                    <a:pt x="20491" y="104635"/>
                    <a:pt x="20508" y="104600"/>
                  </a:cubicBezTo>
                  <a:cubicBezTo>
                    <a:pt x="21459" y="102681"/>
                    <a:pt x="21406" y="100340"/>
                    <a:pt x="23025" y="98720"/>
                  </a:cubicBezTo>
                  <a:cubicBezTo>
                    <a:pt x="23131" y="98615"/>
                    <a:pt x="23219" y="98456"/>
                    <a:pt x="23272" y="98298"/>
                  </a:cubicBezTo>
                  <a:cubicBezTo>
                    <a:pt x="23712" y="96995"/>
                    <a:pt x="24311" y="95693"/>
                    <a:pt x="24557" y="94355"/>
                  </a:cubicBezTo>
                  <a:cubicBezTo>
                    <a:pt x="25103" y="91309"/>
                    <a:pt x="26863" y="88933"/>
                    <a:pt x="28711" y="86662"/>
                  </a:cubicBezTo>
                  <a:cubicBezTo>
                    <a:pt x="30348" y="84673"/>
                    <a:pt x="32074" y="82824"/>
                    <a:pt x="33376" y="80554"/>
                  </a:cubicBezTo>
                  <a:cubicBezTo>
                    <a:pt x="34380" y="78811"/>
                    <a:pt x="35225" y="76998"/>
                    <a:pt x="35982" y="75149"/>
                  </a:cubicBezTo>
                  <a:cubicBezTo>
                    <a:pt x="37073" y="72491"/>
                    <a:pt x="37795" y="71065"/>
                    <a:pt x="39150" y="67087"/>
                  </a:cubicBezTo>
                  <a:cubicBezTo>
                    <a:pt x="40523" y="63126"/>
                    <a:pt x="38692" y="60662"/>
                    <a:pt x="38692" y="60662"/>
                  </a:cubicBezTo>
                  <a:cubicBezTo>
                    <a:pt x="38464" y="60926"/>
                    <a:pt x="38200" y="61155"/>
                    <a:pt x="37918" y="61348"/>
                  </a:cubicBezTo>
                  <a:cubicBezTo>
                    <a:pt x="36950" y="61965"/>
                    <a:pt x="36246" y="62792"/>
                    <a:pt x="35665" y="63690"/>
                  </a:cubicBezTo>
                  <a:cubicBezTo>
                    <a:pt x="33359" y="67263"/>
                    <a:pt x="31158" y="70889"/>
                    <a:pt x="29204" y="74674"/>
                  </a:cubicBezTo>
                  <a:cubicBezTo>
                    <a:pt x="28060" y="76875"/>
                    <a:pt x="27215" y="79163"/>
                    <a:pt x="26564" y="81522"/>
                  </a:cubicBezTo>
                  <a:cubicBezTo>
                    <a:pt x="26036" y="83458"/>
                    <a:pt x="25596" y="85412"/>
                    <a:pt x="25085" y="87331"/>
                  </a:cubicBezTo>
                  <a:cubicBezTo>
                    <a:pt x="24803" y="88387"/>
                    <a:pt x="24504" y="89443"/>
                    <a:pt x="24205" y="90482"/>
                  </a:cubicBezTo>
                  <a:cubicBezTo>
                    <a:pt x="24099" y="89443"/>
                    <a:pt x="24223" y="88440"/>
                    <a:pt x="24346" y="87437"/>
                  </a:cubicBezTo>
                  <a:cubicBezTo>
                    <a:pt x="24539" y="85940"/>
                    <a:pt x="24715" y="84426"/>
                    <a:pt x="24891" y="82930"/>
                  </a:cubicBezTo>
                  <a:cubicBezTo>
                    <a:pt x="25208" y="80378"/>
                    <a:pt x="25243" y="77790"/>
                    <a:pt x="26000" y="75308"/>
                  </a:cubicBezTo>
                  <a:cubicBezTo>
                    <a:pt x="26335" y="74216"/>
                    <a:pt x="26529" y="73090"/>
                    <a:pt x="26705" y="71963"/>
                  </a:cubicBezTo>
                  <a:cubicBezTo>
                    <a:pt x="26933" y="70608"/>
                    <a:pt x="27373" y="69340"/>
                    <a:pt x="27990" y="68126"/>
                  </a:cubicBezTo>
                  <a:cubicBezTo>
                    <a:pt x="28306" y="67510"/>
                    <a:pt x="28588" y="66876"/>
                    <a:pt x="28870" y="66242"/>
                  </a:cubicBezTo>
                  <a:cubicBezTo>
                    <a:pt x="29891" y="63919"/>
                    <a:pt x="31229" y="61771"/>
                    <a:pt x="32690" y="59711"/>
                  </a:cubicBezTo>
                  <a:cubicBezTo>
                    <a:pt x="34010" y="57881"/>
                    <a:pt x="35295" y="56015"/>
                    <a:pt x="36052" y="53902"/>
                  </a:cubicBezTo>
                  <a:cubicBezTo>
                    <a:pt x="36668" y="52159"/>
                    <a:pt x="36598" y="52248"/>
                    <a:pt x="37830" y="48621"/>
                  </a:cubicBezTo>
                  <a:cubicBezTo>
                    <a:pt x="39203" y="43270"/>
                    <a:pt x="36809" y="34627"/>
                    <a:pt x="36809" y="34627"/>
                  </a:cubicBezTo>
                  <a:cubicBezTo>
                    <a:pt x="36633" y="34891"/>
                    <a:pt x="36457" y="35172"/>
                    <a:pt x="36281" y="35436"/>
                  </a:cubicBezTo>
                  <a:cubicBezTo>
                    <a:pt x="34098" y="38887"/>
                    <a:pt x="31845" y="42319"/>
                    <a:pt x="30524" y="46227"/>
                  </a:cubicBezTo>
                  <a:cubicBezTo>
                    <a:pt x="29556" y="49079"/>
                    <a:pt x="28518" y="51931"/>
                    <a:pt x="27761" y="54853"/>
                  </a:cubicBezTo>
                  <a:cubicBezTo>
                    <a:pt x="26705" y="58937"/>
                    <a:pt x="26388" y="63144"/>
                    <a:pt x="26159" y="67369"/>
                  </a:cubicBezTo>
                  <a:cubicBezTo>
                    <a:pt x="26106" y="68495"/>
                    <a:pt x="26229" y="69692"/>
                    <a:pt x="25472" y="70995"/>
                  </a:cubicBezTo>
                  <a:cubicBezTo>
                    <a:pt x="25490" y="70115"/>
                    <a:pt x="25525" y="69516"/>
                    <a:pt x="25508" y="68900"/>
                  </a:cubicBezTo>
                  <a:cubicBezTo>
                    <a:pt x="25384" y="65608"/>
                    <a:pt x="25314" y="62299"/>
                    <a:pt x="25103" y="59007"/>
                  </a:cubicBezTo>
                  <a:cubicBezTo>
                    <a:pt x="24944" y="56631"/>
                    <a:pt x="24627" y="54272"/>
                    <a:pt x="24275" y="51931"/>
                  </a:cubicBezTo>
                  <a:cubicBezTo>
                    <a:pt x="24082" y="50575"/>
                    <a:pt x="23659" y="49237"/>
                    <a:pt x="23342" y="47899"/>
                  </a:cubicBezTo>
                  <a:cubicBezTo>
                    <a:pt x="23113" y="46949"/>
                    <a:pt x="22673" y="46016"/>
                    <a:pt x="22955" y="45030"/>
                  </a:cubicBezTo>
                  <a:cubicBezTo>
                    <a:pt x="23149" y="44361"/>
                    <a:pt x="23466" y="43727"/>
                    <a:pt x="23677" y="43076"/>
                  </a:cubicBezTo>
                  <a:cubicBezTo>
                    <a:pt x="24064" y="41879"/>
                    <a:pt x="24451" y="40682"/>
                    <a:pt x="25208" y="39626"/>
                  </a:cubicBezTo>
                  <a:cubicBezTo>
                    <a:pt x="26282" y="38094"/>
                    <a:pt x="27338" y="36528"/>
                    <a:pt x="28306" y="34908"/>
                  </a:cubicBezTo>
                  <a:cubicBezTo>
                    <a:pt x="29750" y="32532"/>
                    <a:pt x="31475" y="30349"/>
                    <a:pt x="33183" y="28166"/>
                  </a:cubicBezTo>
                  <a:cubicBezTo>
                    <a:pt x="36615" y="23765"/>
                    <a:pt x="37531" y="18713"/>
                    <a:pt x="37531" y="18713"/>
                  </a:cubicBezTo>
                  <a:lnTo>
                    <a:pt x="37531" y="18713"/>
                  </a:lnTo>
                  <a:cubicBezTo>
                    <a:pt x="37530" y="18713"/>
                    <a:pt x="29961" y="20280"/>
                    <a:pt x="25666" y="29170"/>
                  </a:cubicBezTo>
                  <a:cubicBezTo>
                    <a:pt x="23853" y="32919"/>
                    <a:pt x="22497" y="36792"/>
                    <a:pt x="21793" y="40911"/>
                  </a:cubicBezTo>
                  <a:cubicBezTo>
                    <a:pt x="21758" y="41122"/>
                    <a:pt x="21617" y="41333"/>
                    <a:pt x="21512" y="41527"/>
                  </a:cubicBezTo>
                  <a:cubicBezTo>
                    <a:pt x="21124" y="40365"/>
                    <a:pt x="20878" y="39221"/>
                    <a:pt x="20719" y="38042"/>
                  </a:cubicBezTo>
                  <a:cubicBezTo>
                    <a:pt x="20596" y="37126"/>
                    <a:pt x="20614" y="36193"/>
                    <a:pt x="20508" y="35260"/>
                  </a:cubicBezTo>
                  <a:cubicBezTo>
                    <a:pt x="20279" y="33447"/>
                    <a:pt x="19998" y="31616"/>
                    <a:pt x="19751" y="29803"/>
                  </a:cubicBezTo>
                  <a:cubicBezTo>
                    <a:pt x="19681" y="29310"/>
                    <a:pt x="19663" y="28817"/>
                    <a:pt x="19558" y="28342"/>
                  </a:cubicBezTo>
                  <a:cubicBezTo>
                    <a:pt x="19100" y="26019"/>
                    <a:pt x="19399" y="23801"/>
                    <a:pt x="20403" y="21653"/>
                  </a:cubicBezTo>
                  <a:cubicBezTo>
                    <a:pt x="20825" y="20755"/>
                    <a:pt x="21230" y="19857"/>
                    <a:pt x="21652" y="18960"/>
                  </a:cubicBezTo>
                  <a:cubicBezTo>
                    <a:pt x="22462" y="17358"/>
                    <a:pt x="22533" y="15316"/>
                    <a:pt x="21353" y="12605"/>
                  </a:cubicBezTo>
                  <a:cubicBezTo>
                    <a:pt x="20403" y="14066"/>
                    <a:pt x="19804" y="17041"/>
                    <a:pt x="19364" y="19118"/>
                  </a:cubicBezTo>
                  <a:cubicBezTo>
                    <a:pt x="19188" y="19769"/>
                    <a:pt x="19030" y="20403"/>
                    <a:pt x="18889" y="21054"/>
                  </a:cubicBezTo>
                  <a:cubicBezTo>
                    <a:pt x="18836" y="21248"/>
                    <a:pt x="18589" y="21371"/>
                    <a:pt x="18413" y="21530"/>
                  </a:cubicBezTo>
                  <a:cubicBezTo>
                    <a:pt x="18378" y="21019"/>
                    <a:pt x="18308" y="20509"/>
                    <a:pt x="18290" y="19998"/>
                  </a:cubicBezTo>
                  <a:cubicBezTo>
                    <a:pt x="18290" y="19734"/>
                    <a:pt x="18273" y="19470"/>
                    <a:pt x="18273" y="19206"/>
                  </a:cubicBezTo>
                  <a:cubicBezTo>
                    <a:pt x="18255" y="17780"/>
                    <a:pt x="16495" y="14031"/>
                    <a:pt x="16688" y="10017"/>
                  </a:cubicBezTo>
                  <a:cubicBezTo>
                    <a:pt x="16864" y="6004"/>
                    <a:pt x="16125" y="4226"/>
                    <a:pt x="159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22191">
              <a:off x="8800333" y="4041364"/>
              <a:ext cx="1020847" cy="1131267"/>
            </a:xfrm>
            <a:custGeom>
              <a:avLst/>
              <a:gdLst/>
              <a:ahLst/>
              <a:cxnLst/>
              <a:rect l="l" t="t" r="r" b="b"/>
              <a:pathLst>
                <a:path w="22780" h="25244" extrusionOk="0">
                  <a:moveTo>
                    <a:pt x="22779" y="0"/>
                  </a:moveTo>
                  <a:lnTo>
                    <a:pt x="22779" y="0"/>
                  </a:lnTo>
                  <a:cubicBezTo>
                    <a:pt x="22022" y="440"/>
                    <a:pt x="21441" y="1004"/>
                    <a:pt x="20861" y="1549"/>
                  </a:cubicBezTo>
                  <a:cubicBezTo>
                    <a:pt x="18343" y="3838"/>
                    <a:pt x="15984" y="6249"/>
                    <a:pt x="13907" y="8978"/>
                  </a:cubicBezTo>
                  <a:cubicBezTo>
                    <a:pt x="11724" y="11865"/>
                    <a:pt x="9383" y="14664"/>
                    <a:pt x="7042" y="17445"/>
                  </a:cubicBezTo>
                  <a:cubicBezTo>
                    <a:pt x="5634" y="19135"/>
                    <a:pt x="4085" y="20702"/>
                    <a:pt x="2606" y="22339"/>
                  </a:cubicBezTo>
                  <a:cubicBezTo>
                    <a:pt x="1743" y="23307"/>
                    <a:pt x="863" y="24275"/>
                    <a:pt x="1" y="25243"/>
                  </a:cubicBezTo>
                  <a:lnTo>
                    <a:pt x="8697" y="24610"/>
                  </a:lnTo>
                  <a:cubicBezTo>
                    <a:pt x="10123" y="22779"/>
                    <a:pt x="11460" y="20878"/>
                    <a:pt x="12904" y="19065"/>
                  </a:cubicBezTo>
                  <a:cubicBezTo>
                    <a:pt x="14858" y="16635"/>
                    <a:pt x="16389" y="13942"/>
                    <a:pt x="17938" y="11266"/>
                  </a:cubicBezTo>
                  <a:cubicBezTo>
                    <a:pt x="19857" y="7922"/>
                    <a:pt x="21177" y="4313"/>
                    <a:pt x="22674" y="775"/>
                  </a:cubicBezTo>
                  <a:cubicBezTo>
                    <a:pt x="22762" y="546"/>
                    <a:pt x="22744" y="264"/>
                    <a:pt x="22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body" idx="1"/>
          </p:nvPr>
        </p:nvSpPr>
        <p:spPr>
          <a:xfrm>
            <a:off x="1073700" y="1297400"/>
            <a:ext cx="69966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61" name="Google Shape;61;p4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>
            <a:off x="7817958" y="-202092"/>
            <a:ext cx="1804546" cy="148319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4"/>
          <p:cNvSpPr/>
          <p:nvPr/>
        </p:nvSpPr>
        <p:spPr>
          <a:xfrm rot="-1436293">
            <a:off x="-399190" y="3110776"/>
            <a:ext cx="1362852" cy="1932809"/>
          </a:xfrm>
          <a:custGeom>
            <a:avLst/>
            <a:gdLst/>
            <a:ahLst/>
            <a:cxnLst/>
            <a:rect l="l" t="t" r="r" b="b"/>
            <a:pathLst>
              <a:path w="71077" h="100790" extrusionOk="0">
                <a:moveTo>
                  <a:pt x="54437" y="0"/>
                </a:moveTo>
                <a:cubicBezTo>
                  <a:pt x="53867" y="1242"/>
                  <a:pt x="49794" y="1548"/>
                  <a:pt x="46576" y="10101"/>
                </a:cubicBezTo>
                <a:cubicBezTo>
                  <a:pt x="45965" y="11710"/>
                  <a:pt x="46067" y="13706"/>
                  <a:pt x="45823" y="15519"/>
                </a:cubicBezTo>
                <a:cubicBezTo>
                  <a:pt x="45639" y="16883"/>
                  <a:pt x="45456" y="18268"/>
                  <a:pt x="45293" y="19653"/>
                </a:cubicBezTo>
                <a:cubicBezTo>
                  <a:pt x="45110" y="21201"/>
                  <a:pt x="45049" y="22830"/>
                  <a:pt x="44784" y="24337"/>
                </a:cubicBezTo>
                <a:cubicBezTo>
                  <a:pt x="44438" y="26211"/>
                  <a:pt x="44316" y="28166"/>
                  <a:pt x="43705" y="29917"/>
                </a:cubicBezTo>
                <a:cubicBezTo>
                  <a:pt x="43277" y="31159"/>
                  <a:pt x="42951" y="32483"/>
                  <a:pt x="42218" y="33542"/>
                </a:cubicBezTo>
                <a:cubicBezTo>
                  <a:pt x="41912" y="33990"/>
                  <a:pt x="41505" y="34377"/>
                  <a:pt x="41220" y="34866"/>
                </a:cubicBezTo>
                <a:cubicBezTo>
                  <a:pt x="40405" y="36251"/>
                  <a:pt x="39143" y="37310"/>
                  <a:pt x="38389" y="38756"/>
                </a:cubicBezTo>
                <a:cubicBezTo>
                  <a:pt x="37656" y="40181"/>
                  <a:pt x="36638" y="41444"/>
                  <a:pt x="35905" y="42870"/>
                </a:cubicBezTo>
                <a:cubicBezTo>
                  <a:pt x="35151" y="44295"/>
                  <a:pt x="34235" y="45619"/>
                  <a:pt x="33461" y="47045"/>
                </a:cubicBezTo>
                <a:cubicBezTo>
                  <a:pt x="32952" y="48002"/>
                  <a:pt x="32463" y="48979"/>
                  <a:pt x="31913" y="49916"/>
                </a:cubicBezTo>
                <a:cubicBezTo>
                  <a:pt x="31628" y="50425"/>
                  <a:pt x="31241" y="50833"/>
                  <a:pt x="30874" y="51301"/>
                </a:cubicBezTo>
                <a:cubicBezTo>
                  <a:pt x="29917" y="52523"/>
                  <a:pt x="28960" y="53724"/>
                  <a:pt x="28023" y="54967"/>
                </a:cubicBezTo>
                <a:cubicBezTo>
                  <a:pt x="27799" y="55232"/>
                  <a:pt x="27697" y="55578"/>
                  <a:pt x="27494" y="55842"/>
                </a:cubicBezTo>
                <a:cubicBezTo>
                  <a:pt x="27738" y="54213"/>
                  <a:pt x="27982" y="52604"/>
                  <a:pt x="28227" y="50995"/>
                </a:cubicBezTo>
                <a:cubicBezTo>
                  <a:pt x="28390" y="49957"/>
                  <a:pt x="28573" y="48918"/>
                  <a:pt x="28716" y="47880"/>
                </a:cubicBezTo>
                <a:cubicBezTo>
                  <a:pt x="28919" y="46454"/>
                  <a:pt x="29102" y="45028"/>
                  <a:pt x="29245" y="43562"/>
                </a:cubicBezTo>
                <a:cubicBezTo>
                  <a:pt x="29388" y="41892"/>
                  <a:pt x="29551" y="40222"/>
                  <a:pt x="29571" y="38491"/>
                </a:cubicBezTo>
                <a:cubicBezTo>
                  <a:pt x="29612" y="36597"/>
                  <a:pt x="29530" y="34662"/>
                  <a:pt x="29428" y="32707"/>
                </a:cubicBezTo>
                <a:cubicBezTo>
                  <a:pt x="29306" y="30773"/>
                  <a:pt x="29164" y="28838"/>
                  <a:pt x="28919" y="26862"/>
                </a:cubicBezTo>
                <a:cubicBezTo>
                  <a:pt x="28675" y="25009"/>
                  <a:pt x="28553" y="23176"/>
                  <a:pt x="27860" y="21201"/>
                </a:cubicBezTo>
                <a:cubicBezTo>
                  <a:pt x="27208" y="19347"/>
                  <a:pt x="26251" y="17474"/>
                  <a:pt x="25111" y="15621"/>
                </a:cubicBezTo>
                <a:cubicBezTo>
                  <a:pt x="23237" y="12525"/>
                  <a:pt x="20977" y="9511"/>
                  <a:pt x="18553" y="6517"/>
                </a:cubicBezTo>
                <a:cubicBezTo>
                  <a:pt x="18472" y="6415"/>
                  <a:pt x="18349" y="6313"/>
                  <a:pt x="18166" y="6130"/>
                </a:cubicBezTo>
                <a:cubicBezTo>
                  <a:pt x="18064" y="6476"/>
                  <a:pt x="17983" y="6762"/>
                  <a:pt x="17922" y="7047"/>
                </a:cubicBezTo>
                <a:cubicBezTo>
                  <a:pt x="17352" y="9816"/>
                  <a:pt x="17209" y="12729"/>
                  <a:pt x="17535" y="15885"/>
                </a:cubicBezTo>
                <a:cubicBezTo>
                  <a:pt x="17698" y="17352"/>
                  <a:pt x="17657" y="18757"/>
                  <a:pt x="17637" y="20162"/>
                </a:cubicBezTo>
                <a:cubicBezTo>
                  <a:pt x="17616" y="21975"/>
                  <a:pt x="17555" y="23746"/>
                  <a:pt x="17494" y="25539"/>
                </a:cubicBezTo>
                <a:cubicBezTo>
                  <a:pt x="17453" y="26740"/>
                  <a:pt x="17311" y="27921"/>
                  <a:pt x="17352" y="29184"/>
                </a:cubicBezTo>
                <a:cubicBezTo>
                  <a:pt x="17433" y="30834"/>
                  <a:pt x="17555" y="32524"/>
                  <a:pt x="17861" y="34275"/>
                </a:cubicBezTo>
                <a:cubicBezTo>
                  <a:pt x="18451" y="37758"/>
                  <a:pt x="19246" y="41301"/>
                  <a:pt x="20325" y="44906"/>
                </a:cubicBezTo>
                <a:cubicBezTo>
                  <a:pt x="20916" y="46841"/>
                  <a:pt x="21608" y="48816"/>
                  <a:pt x="22219" y="50771"/>
                </a:cubicBezTo>
                <a:cubicBezTo>
                  <a:pt x="22545" y="51851"/>
                  <a:pt x="22748" y="52889"/>
                  <a:pt x="23054" y="53969"/>
                </a:cubicBezTo>
                <a:cubicBezTo>
                  <a:pt x="23237" y="54641"/>
                  <a:pt x="23461" y="55313"/>
                  <a:pt x="23706" y="55985"/>
                </a:cubicBezTo>
                <a:cubicBezTo>
                  <a:pt x="24072" y="57024"/>
                  <a:pt x="24479" y="58062"/>
                  <a:pt x="24887" y="59101"/>
                </a:cubicBezTo>
                <a:cubicBezTo>
                  <a:pt x="24968" y="59284"/>
                  <a:pt x="25090" y="59488"/>
                  <a:pt x="25274" y="59855"/>
                </a:cubicBezTo>
                <a:cubicBezTo>
                  <a:pt x="24826" y="60465"/>
                  <a:pt x="24317" y="61117"/>
                  <a:pt x="23869" y="61830"/>
                </a:cubicBezTo>
                <a:cubicBezTo>
                  <a:pt x="23359" y="62645"/>
                  <a:pt x="22871" y="63459"/>
                  <a:pt x="22484" y="64355"/>
                </a:cubicBezTo>
                <a:cubicBezTo>
                  <a:pt x="21751" y="66005"/>
                  <a:pt x="21017" y="67655"/>
                  <a:pt x="20467" y="69406"/>
                </a:cubicBezTo>
                <a:cubicBezTo>
                  <a:pt x="19734" y="71789"/>
                  <a:pt x="19083" y="74233"/>
                  <a:pt x="18533" y="76738"/>
                </a:cubicBezTo>
                <a:cubicBezTo>
                  <a:pt x="18024" y="79059"/>
                  <a:pt x="17128" y="81177"/>
                  <a:pt x="16415" y="83397"/>
                </a:cubicBezTo>
                <a:cubicBezTo>
                  <a:pt x="16109" y="84334"/>
                  <a:pt x="15600" y="85189"/>
                  <a:pt x="15050" y="86024"/>
                </a:cubicBezTo>
                <a:cubicBezTo>
                  <a:pt x="15030" y="85861"/>
                  <a:pt x="14969" y="85698"/>
                  <a:pt x="14969" y="85576"/>
                </a:cubicBezTo>
                <a:cubicBezTo>
                  <a:pt x="14989" y="84314"/>
                  <a:pt x="15030" y="83071"/>
                  <a:pt x="15030" y="81809"/>
                </a:cubicBezTo>
                <a:cubicBezTo>
                  <a:pt x="15050" y="81340"/>
                  <a:pt x="15030" y="80872"/>
                  <a:pt x="14969" y="80363"/>
                </a:cubicBezTo>
                <a:cubicBezTo>
                  <a:pt x="14704" y="78611"/>
                  <a:pt x="15009" y="77104"/>
                  <a:pt x="15254" y="75577"/>
                </a:cubicBezTo>
                <a:cubicBezTo>
                  <a:pt x="15600" y="73214"/>
                  <a:pt x="15885" y="70811"/>
                  <a:pt x="15743" y="68245"/>
                </a:cubicBezTo>
                <a:cubicBezTo>
                  <a:pt x="15661" y="66249"/>
                  <a:pt x="15315" y="64152"/>
                  <a:pt x="15030" y="62074"/>
                </a:cubicBezTo>
                <a:cubicBezTo>
                  <a:pt x="14887" y="60954"/>
                  <a:pt x="14724" y="59793"/>
                  <a:pt x="14480" y="58633"/>
                </a:cubicBezTo>
                <a:cubicBezTo>
                  <a:pt x="14113" y="57003"/>
                  <a:pt x="13645" y="55333"/>
                  <a:pt x="13217" y="53704"/>
                </a:cubicBezTo>
                <a:cubicBezTo>
                  <a:pt x="13075" y="53175"/>
                  <a:pt x="12953" y="52645"/>
                  <a:pt x="12749" y="52116"/>
                </a:cubicBezTo>
                <a:cubicBezTo>
                  <a:pt x="11568" y="48776"/>
                  <a:pt x="10346" y="45415"/>
                  <a:pt x="9185" y="42075"/>
                </a:cubicBezTo>
                <a:cubicBezTo>
                  <a:pt x="8961" y="41403"/>
                  <a:pt x="8920" y="40772"/>
                  <a:pt x="8778" y="40120"/>
                </a:cubicBezTo>
                <a:cubicBezTo>
                  <a:pt x="8717" y="39815"/>
                  <a:pt x="8615" y="39469"/>
                  <a:pt x="8370" y="39061"/>
                </a:cubicBezTo>
                <a:cubicBezTo>
                  <a:pt x="8044" y="39754"/>
                  <a:pt x="7678" y="40426"/>
                  <a:pt x="7372" y="41139"/>
                </a:cubicBezTo>
                <a:cubicBezTo>
                  <a:pt x="6823" y="42381"/>
                  <a:pt x="6232" y="43603"/>
                  <a:pt x="5784" y="44886"/>
                </a:cubicBezTo>
                <a:cubicBezTo>
                  <a:pt x="5397" y="45965"/>
                  <a:pt x="5214" y="47126"/>
                  <a:pt x="4908" y="48246"/>
                </a:cubicBezTo>
                <a:cubicBezTo>
                  <a:pt x="4725" y="48898"/>
                  <a:pt x="4501" y="49509"/>
                  <a:pt x="4277" y="50140"/>
                </a:cubicBezTo>
                <a:cubicBezTo>
                  <a:pt x="3869" y="51220"/>
                  <a:pt x="3462" y="52299"/>
                  <a:pt x="3034" y="53358"/>
                </a:cubicBezTo>
                <a:cubicBezTo>
                  <a:pt x="2586" y="54498"/>
                  <a:pt x="2057" y="55598"/>
                  <a:pt x="1650" y="56759"/>
                </a:cubicBezTo>
                <a:cubicBezTo>
                  <a:pt x="1222" y="57961"/>
                  <a:pt x="774" y="59142"/>
                  <a:pt x="550" y="60445"/>
                </a:cubicBezTo>
                <a:cubicBezTo>
                  <a:pt x="0" y="63602"/>
                  <a:pt x="387" y="67064"/>
                  <a:pt x="2342" y="70994"/>
                </a:cubicBezTo>
                <a:cubicBezTo>
                  <a:pt x="3462" y="73194"/>
                  <a:pt x="4460" y="75414"/>
                  <a:pt x="5662" y="77613"/>
                </a:cubicBezTo>
                <a:cubicBezTo>
                  <a:pt x="6761" y="79589"/>
                  <a:pt x="8004" y="81564"/>
                  <a:pt x="9287" y="83519"/>
                </a:cubicBezTo>
                <a:cubicBezTo>
                  <a:pt x="10651" y="85576"/>
                  <a:pt x="12138" y="87592"/>
                  <a:pt x="13706" y="89873"/>
                </a:cubicBezTo>
                <a:cubicBezTo>
                  <a:pt x="13238" y="90749"/>
                  <a:pt x="12667" y="91788"/>
                  <a:pt x="12097" y="92806"/>
                </a:cubicBezTo>
                <a:cubicBezTo>
                  <a:pt x="11792" y="93376"/>
                  <a:pt x="11486" y="93946"/>
                  <a:pt x="11181" y="94517"/>
                </a:cubicBezTo>
                <a:cubicBezTo>
                  <a:pt x="10753" y="95250"/>
                  <a:pt x="10325" y="95963"/>
                  <a:pt x="9918" y="96696"/>
                </a:cubicBezTo>
                <a:cubicBezTo>
                  <a:pt x="9653" y="97164"/>
                  <a:pt x="9389" y="97633"/>
                  <a:pt x="9144" y="98101"/>
                </a:cubicBezTo>
                <a:cubicBezTo>
                  <a:pt x="8859" y="98651"/>
                  <a:pt x="8574" y="99160"/>
                  <a:pt x="8248" y="99669"/>
                </a:cubicBezTo>
                <a:lnTo>
                  <a:pt x="9816" y="100789"/>
                </a:lnTo>
                <a:cubicBezTo>
                  <a:pt x="10040" y="100463"/>
                  <a:pt x="10244" y="100138"/>
                  <a:pt x="10448" y="99812"/>
                </a:cubicBezTo>
                <a:cubicBezTo>
                  <a:pt x="11323" y="98427"/>
                  <a:pt x="12158" y="97001"/>
                  <a:pt x="12973" y="95576"/>
                </a:cubicBezTo>
                <a:cubicBezTo>
                  <a:pt x="13564" y="94537"/>
                  <a:pt x="14113" y="93458"/>
                  <a:pt x="14663" y="92399"/>
                </a:cubicBezTo>
                <a:cubicBezTo>
                  <a:pt x="14724" y="92297"/>
                  <a:pt x="14806" y="92215"/>
                  <a:pt x="14826" y="92093"/>
                </a:cubicBezTo>
                <a:cubicBezTo>
                  <a:pt x="14887" y="91421"/>
                  <a:pt x="15417" y="91177"/>
                  <a:pt x="16191" y="91177"/>
                </a:cubicBezTo>
                <a:cubicBezTo>
                  <a:pt x="17494" y="91156"/>
                  <a:pt x="18797" y="91177"/>
                  <a:pt x="20060" y="91095"/>
                </a:cubicBezTo>
                <a:cubicBezTo>
                  <a:pt x="22076" y="90993"/>
                  <a:pt x="24072" y="90892"/>
                  <a:pt x="26007" y="90668"/>
                </a:cubicBezTo>
                <a:cubicBezTo>
                  <a:pt x="28003" y="90444"/>
                  <a:pt x="29978" y="90199"/>
                  <a:pt x="31831" y="89772"/>
                </a:cubicBezTo>
                <a:cubicBezTo>
                  <a:pt x="33420" y="89405"/>
                  <a:pt x="34866" y="88855"/>
                  <a:pt x="36292" y="88285"/>
                </a:cubicBezTo>
                <a:cubicBezTo>
                  <a:pt x="38165" y="87531"/>
                  <a:pt x="39998" y="86717"/>
                  <a:pt x="41790" y="85882"/>
                </a:cubicBezTo>
                <a:cubicBezTo>
                  <a:pt x="42666" y="85474"/>
                  <a:pt x="43399" y="84925"/>
                  <a:pt x="44214" y="84436"/>
                </a:cubicBezTo>
                <a:cubicBezTo>
                  <a:pt x="44804" y="84110"/>
                  <a:pt x="45456" y="83804"/>
                  <a:pt x="45986" y="83417"/>
                </a:cubicBezTo>
                <a:cubicBezTo>
                  <a:pt x="48124" y="81870"/>
                  <a:pt x="50120" y="80179"/>
                  <a:pt x="51566" y="78061"/>
                </a:cubicBezTo>
                <a:cubicBezTo>
                  <a:pt x="52380" y="76880"/>
                  <a:pt x="53215" y="75699"/>
                  <a:pt x="54030" y="74497"/>
                </a:cubicBezTo>
                <a:cubicBezTo>
                  <a:pt x="54050" y="74477"/>
                  <a:pt x="54071" y="74477"/>
                  <a:pt x="54071" y="74457"/>
                </a:cubicBezTo>
                <a:cubicBezTo>
                  <a:pt x="54091" y="74070"/>
                  <a:pt x="54478" y="73764"/>
                  <a:pt x="53949" y="73275"/>
                </a:cubicBezTo>
                <a:cubicBezTo>
                  <a:pt x="53694" y="73041"/>
                  <a:pt x="53460" y="72975"/>
                  <a:pt x="53241" y="72975"/>
                </a:cubicBezTo>
                <a:cubicBezTo>
                  <a:pt x="53022" y="72975"/>
                  <a:pt x="52818" y="73041"/>
                  <a:pt x="52625" y="73072"/>
                </a:cubicBezTo>
                <a:cubicBezTo>
                  <a:pt x="50792" y="73377"/>
                  <a:pt x="48939" y="73622"/>
                  <a:pt x="47167" y="74009"/>
                </a:cubicBezTo>
                <a:cubicBezTo>
                  <a:pt x="45110" y="74457"/>
                  <a:pt x="43073" y="74966"/>
                  <a:pt x="41098" y="75536"/>
                </a:cubicBezTo>
                <a:cubicBezTo>
                  <a:pt x="39224" y="76065"/>
                  <a:pt x="37371" y="76636"/>
                  <a:pt x="35579" y="77308"/>
                </a:cubicBezTo>
                <a:cubicBezTo>
                  <a:pt x="33257" y="78163"/>
                  <a:pt x="30935" y="79080"/>
                  <a:pt x="28716" y="80057"/>
                </a:cubicBezTo>
                <a:cubicBezTo>
                  <a:pt x="26923" y="80851"/>
                  <a:pt x="25437" y="81951"/>
                  <a:pt x="24093" y="83153"/>
                </a:cubicBezTo>
                <a:cubicBezTo>
                  <a:pt x="23278" y="83886"/>
                  <a:pt x="22443" y="84558"/>
                  <a:pt x="21628" y="85291"/>
                </a:cubicBezTo>
                <a:cubicBezTo>
                  <a:pt x="21323" y="85556"/>
                  <a:pt x="21038" y="85841"/>
                  <a:pt x="20814" y="86167"/>
                </a:cubicBezTo>
                <a:cubicBezTo>
                  <a:pt x="20040" y="87185"/>
                  <a:pt x="18777" y="87776"/>
                  <a:pt x="17738" y="88550"/>
                </a:cubicBezTo>
                <a:cubicBezTo>
                  <a:pt x="17087" y="89038"/>
                  <a:pt x="16537" y="89609"/>
                  <a:pt x="15783" y="90036"/>
                </a:cubicBezTo>
                <a:cubicBezTo>
                  <a:pt x="16048" y="89405"/>
                  <a:pt x="16333" y="88774"/>
                  <a:pt x="16598" y="88142"/>
                </a:cubicBezTo>
                <a:cubicBezTo>
                  <a:pt x="17066" y="86981"/>
                  <a:pt x="17535" y="85821"/>
                  <a:pt x="18003" y="84680"/>
                </a:cubicBezTo>
                <a:cubicBezTo>
                  <a:pt x="18472" y="83580"/>
                  <a:pt x="18981" y="82501"/>
                  <a:pt x="19449" y="81401"/>
                </a:cubicBezTo>
                <a:cubicBezTo>
                  <a:pt x="19714" y="80811"/>
                  <a:pt x="19938" y="80200"/>
                  <a:pt x="20162" y="79589"/>
                </a:cubicBezTo>
                <a:cubicBezTo>
                  <a:pt x="20773" y="77878"/>
                  <a:pt x="21384" y="76167"/>
                  <a:pt x="21975" y="74436"/>
                </a:cubicBezTo>
                <a:cubicBezTo>
                  <a:pt x="22341" y="73337"/>
                  <a:pt x="22687" y="72216"/>
                  <a:pt x="23034" y="71096"/>
                </a:cubicBezTo>
                <a:cubicBezTo>
                  <a:pt x="23502" y="69487"/>
                  <a:pt x="23848" y="67817"/>
                  <a:pt x="24744" y="66453"/>
                </a:cubicBezTo>
                <a:cubicBezTo>
                  <a:pt x="25681" y="65027"/>
                  <a:pt x="26435" y="63459"/>
                  <a:pt x="27249" y="61952"/>
                </a:cubicBezTo>
                <a:cubicBezTo>
                  <a:pt x="27382" y="61704"/>
                  <a:pt x="27622" y="61563"/>
                  <a:pt x="27981" y="61563"/>
                </a:cubicBezTo>
                <a:cubicBezTo>
                  <a:pt x="28064" y="61563"/>
                  <a:pt x="28152" y="61570"/>
                  <a:pt x="28247" y="61586"/>
                </a:cubicBezTo>
                <a:cubicBezTo>
                  <a:pt x="30453" y="61871"/>
                  <a:pt x="32559" y="61966"/>
                  <a:pt x="34614" y="61966"/>
                </a:cubicBezTo>
                <a:cubicBezTo>
                  <a:pt x="35784" y="61966"/>
                  <a:pt x="36938" y="61935"/>
                  <a:pt x="38084" y="61891"/>
                </a:cubicBezTo>
                <a:cubicBezTo>
                  <a:pt x="38649" y="61871"/>
                  <a:pt x="39222" y="61863"/>
                  <a:pt x="39799" y="61863"/>
                </a:cubicBezTo>
                <a:cubicBezTo>
                  <a:pt x="41531" y="61863"/>
                  <a:pt x="43302" y="61932"/>
                  <a:pt x="45028" y="61932"/>
                </a:cubicBezTo>
                <a:cubicBezTo>
                  <a:pt x="45391" y="61932"/>
                  <a:pt x="45754" y="61933"/>
                  <a:pt x="46117" y="61933"/>
                </a:cubicBezTo>
                <a:cubicBezTo>
                  <a:pt x="47568" y="61933"/>
                  <a:pt x="49012" y="61920"/>
                  <a:pt x="50364" y="61789"/>
                </a:cubicBezTo>
                <a:cubicBezTo>
                  <a:pt x="52686" y="61545"/>
                  <a:pt x="54926" y="61199"/>
                  <a:pt x="56922" y="60527"/>
                </a:cubicBezTo>
                <a:cubicBezTo>
                  <a:pt x="58816" y="59895"/>
                  <a:pt x="60649" y="59182"/>
                  <a:pt x="62156" y="58144"/>
                </a:cubicBezTo>
                <a:cubicBezTo>
                  <a:pt x="62991" y="57553"/>
                  <a:pt x="63846" y="56983"/>
                  <a:pt x="64518" y="56270"/>
                </a:cubicBezTo>
                <a:cubicBezTo>
                  <a:pt x="65475" y="55252"/>
                  <a:pt x="66351" y="54173"/>
                  <a:pt x="67145" y="53012"/>
                </a:cubicBezTo>
                <a:cubicBezTo>
                  <a:pt x="67899" y="51892"/>
                  <a:pt x="68530" y="50690"/>
                  <a:pt x="69162" y="49488"/>
                </a:cubicBezTo>
                <a:cubicBezTo>
                  <a:pt x="69752" y="48348"/>
                  <a:pt x="70282" y="47187"/>
                  <a:pt x="70832" y="46026"/>
                </a:cubicBezTo>
                <a:cubicBezTo>
                  <a:pt x="70913" y="45823"/>
                  <a:pt x="70974" y="45599"/>
                  <a:pt x="71076" y="45293"/>
                </a:cubicBezTo>
                <a:cubicBezTo>
                  <a:pt x="70796" y="45277"/>
                  <a:pt x="70596" y="45247"/>
                  <a:pt x="70411" y="45247"/>
                </a:cubicBezTo>
                <a:cubicBezTo>
                  <a:pt x="70367" y="45247"/>
                  <a:pt x="70325" y="45249"/>
                  <a:pt x="70282" y="45252"/>
                </a:cubicBezTo>
                <a:cubicBezTo>
                  <a:pt x="68815" y="45334"/>
                  <a:pt x="67288" y="45314"/>
                  <a:pt x="65924" y="45538"/>
                </a:cubicBezTo>
                <a:cubicBezTo>
                  <a:pt x="63765" y="45904"/>
                  <a:pt x="61606" y="46291"/>
                  <a:pt x="59386" y="46576"/>
                </a:cubicBezTo>
                <a:cubicBezTo>
                  <a:pt x="56576" y="46943"/>
                  <a:pt x="53806" y="47391"/>
                  <a:pt x="51016" y="47798"/>
                </a:cubicBezTo>
                <a:cubicBezTo>
                  <a:pt x="49875" y="47961"/>
                  <a:pt x="48735" y="48104"/>
                  <a:pt x="47656" y="48348"/>
                </a:cubicBezTo>
                <a:cubicBezTo>
                  <a:pt x="45497" y="48816"/>
                  <a:pt x="43338" y="49244"/>
                  <a:pt x="41424" y="50018"/>
                </a:cubicBezTo>
                <a:cubicBezTo>
                  <a:pt x="40365" y="50446"/>
                  <a:pt x="39224" y="50771"/>
                  <a:pt x="38247" y="51240"/>
                </a:cubicBezTo>
                <a:cubicBezTo>
                  <a:pt x="37208" y="51749"/>
                  <a:pt x="36271" y="52380"/>
                  <a:pt x="35375" y="53012"/>
                </a:cubicBezTo>
                <a:cubicBezTo>
                  <a:pt x="34357" y="53724"/>
                  <a:pt x="33359" y="54478"/>
                  <a:pt x="32504" y="55313"/>
                </a:cubicBezTo>
                <a:cubicBezTo>
                  <a:pt x="31363" y="56433"/>
                  <a:pt x="30386" y="57655"/>
                  <a:pt x="29306" y="58836"/>
                </a:cubicBezTo>
                <a:cubicBezTo>
                  <a:pt x="29204" y="58958"/>
                  <a:pt x="29001" y="59020"/>
                  <a:pt x="28797" y="59081"/>
                </a:cubicBezTo>
                <a:cubicBezTo>
                  <a:pt x="29164" y="57736"/>
                  <a:pt x="29775" y="56576"/>
                  <a:pt x="30650" y="55557"/>
                </a:cubicBezTo>
                <a:cubicBezTo>
                  <a:pt x="31037" y="55109"/>
                  <a:pt x="31404" y="54641"/>
                  <a:pt x="31791" y="54173"/>
                </a:cubicBezTo>
                <a:cubicBezTo>
                  <a:pt x="32381" y="53439"/>
                  <a:pt x="33033" y="52747"/>
                  <a:pt x="33563" y="51953"/>
                </a:cubicBezTo>
                <a:cubicBezTo>
                  <a:pt x="34907" y="49936"/>
                  <a:pt x="36190" y="47900"/>
                  <a:pt x="37513" y="45863"/>
                </a:cubicBezTo>
                <a:cubicBezTo>
                  <a:pt x="38308" y="44601"/>
                  <a:pt x="39163" y="43399"/>
                  <a:pt x="39937" y="42116"/>
                </a:cubicBezTo>
                <a:cubicBezTo>
                  <a:pt x="40304" y="41546"/>
                  <a:pt x="40507" y="40853"/>
                  <a:pt x="40853" y="40263"/>
                </a:cubicBezTo>
                <a:cubicBezTo>
                  <a:pt x="41505" y="39122"/>
                  <a:pt x="42218" y="38023"/>
                  <a:pt x="42870" y="36903"/>
                </a:cubicBezTo>
                <a:cubicBezTo>
                  <a:pt x="43460" y="35844"/>
                  <a:pt x="43929" y="34723"/>
                  <a:pt x="44601" y="33726"/>
                </a:cubicBezTo>
                <a:cubicBezTo>
                  <a:pt x="45008" y="33115"/>
                  <a:pt x="45599" y="32646"/>
                  <a:pt x="46210" y="32198"/>
                </a:cubicBezTo>
                <a:cubicBezTo>
                  <a:pt x="47187" y="31526"/>
                  <a:pt x="48267" y="30915"/>
                  <a:pt x="49285" y="30263"/>
                </a:cubicBezTo>
                <a:cubicBezTo>
                  <a:pt x="50649" y="29388"/>
                  <a:pt x="51993" y="28532"/>
                  <a:pt x="53297" y="27616"/>
                </a:cubicBezTo>
                <a:cubicBezTo>
                  <a:pt x="54458" y="26801"/>
                  <a:pt x="57574" y="21771"/>
                  <a:pt x="58164" y="20508"/>
                </a:cubicBezTo>
                <a:cubicBezTo>
                  <a:pt x="62502" y="11038"/>
                  <a:pt x="54437" y="0"/>
                  <a:pt x="544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3"/>
          <p:cNvPicPr preferRelativeResize="0"/>
          <p:nvPr/>
        </p:nvPicPr>
        <p:blipFill>
          <a:blip r:embed="rId2">
            <a:alphaModFix amt="81000"/>
          </a:blip>
          <a:stretch>
            <a:fillRect/>
          </a:stretch>
        </p:blipFill>
        <p:spPr>
          <a:xfrm rot="9604874">
            <a:off x="-2384123" y="1113271"/>
            <a:ext cx="372703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3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 rot="-4909681">
            <a:off x="7533575" y="2105875"/>
            <a:ext cx="3240647" cy="222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3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>
            <a:off x="7803254" y="4195056"/>
            <a:ext cx="984000" cy="80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3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2" hasCustomPrompt="1"/>
          </p:nvPr>
        </p:nvSpPr>
        <p:spPr>
          <a:xfrm>
            <a:off x="887071" y="1916800"/>
            <a:ext cx="12333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3" hasCustomPrompt="1"/>
          </p:nvPr>
        </p:nvSpPr>
        <p:spPr>
          <a:xfrm>
            <a:off x="887071" y="3314525"/>
            <a:ext cx="12333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4" hasCustomPrompt="1"/>
          </p:nvPr>
        </p:nvSpPr>
        <p:spPr>
          <a:xfrm>
            <a:off x="4707196" y="1916800"/>
            <a:ext cx="12333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5" hasCustomPrompt="1"/>
          </p:nvPr>
        </p:nvSpPr>
        <p:spPr>
          <a:xfrm>
            <a:off x="4707196" y="3314525"/>
            <a:ext cx="12333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1"/>
          </p:nvPr>
        </p:nvSpPr>
        <p:spPr>
          <a:xfrm>
            <a:off x="2225400" y="1884988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Sacramento"/>
              <a:buNone/>
              <a:defRPr sz="2700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Sacramento"/>
              <a:buNone/>
              <a:defRPr sz="2700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Sacramento"/>
              <a:buNone/>
              <a:defRPr sz="2700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Sacramento"/>
              <a:buNone/>
              <a:defRPr sz="2700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Sacramento"/>
              <a:buNone/>
              <a:defRPr sz="2700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Sacramento"/>
              <a:buNone/>
              <a:defRPr sz="2700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Sacramento"/>
              <a:buNone/>
              <a:defRPr sz="2700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Sacramento"/>
              <a:buNone/>
              <a:defRPr sz="2700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Sacramento"/>
              <a:buNone/>
              <a:defRPr sz="2700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6"/>
          </p:nvPr>
        </p:nvSpPr>
        <p:spPr>
          <a:xfrm>
            <a:off x="2225400" y="2245794"/>
            <a:ext cx="22113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subTitle" idx="7"/>
          </p:nvPr>
        </p:nvSpPr>
        <p:spPr>
          <a:xfrm>
            <a:off x="2225400" y="3282713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Sacramento"/>
              <a:buNone/>
              <a:defRPr sz="2700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Sacramento"/>
              <a:buNone/>
              <a:defRPr sz="2700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Sacramento"/>
              <a:buNone/>
              <a:defRPr sz="2700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Sacramento"/>
              <a:buNone/>
              <a:defRPr sz="2700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Sacramento"/>
              <a:buNone/>
              <a:defRPr sz="2700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Sacramento"/>
              <a:buNone/>
              <a:defRPr sz="2700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Sacramento"/>
              <a:buNone/>
              <a:defRPr sz="2700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Sacramento"/>
              <a:buNone/>
              <a:defRPr sz="2700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Sacramento"/>
              <a:buNone/>
              <a:defRPr sz="2700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8"/>
          </p:nvPr>
        </p:nvSpPr>
        <p:spPr>
          <a:xfrm>
            <a:off x="2225400" y="3643519"/>
            <a:ext cx="22113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subTitle" idx="9"/>
          </p:nvPr>
        </p:nvSpPr>
        <p:spPr>
          <a:xfrm>
            <a:off x="6045625" y="1884988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Sacramento"/>
              <a:buNone/>
              <a:defRPr sz="2700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Sacramento"/>
              <a:buNone/>
              <a:defRPr sz="2700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Sacramento"/>
              <a:buNone/>
              <a:defRPr sz="2700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Sacramento"/>
              <a:buNone/>
              <a:defRPr sz="2700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Sacramento"/>
              <a:buNone/>
              <a:defRPr sz="2700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Sacramento"/>
              <a:buNone/>
              <a:defRPr sz="2700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Sacramento"/>
              <a:buNone/>
              <a:defRPr sz="2700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Sacramento"/>
              <a:buNone/>
              <a:defRPr sz="2700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Sacramento"/>
              <a:buNone/>
              <a:defRPr sz="2700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subTitle" idx="13"/>
          </p:nvPr>
        </p:nvSpPr>
        <p:spPr>
          <a:xfrm>
            <a:off x="6045625" y="2245794"/>
            <a:ext cx="22113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3"/>
          <p:cNvSpPr txBox="1">
            <a:spLocks noGrp="1"/>
          </p:cNvSpPr>
          <p:nvPr>
            <p:ph type="subTitle" idx="14"/>
          </p:nvPr>
        </p:nvSpPr>
        <p:spPr>
          <a:xfrm>
            <a:off x="6045625" y="3282713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Sacramento"/>
              <a:buNone/>
              <a:defRPr sz="2700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Sacramento"/>
              <a:buNone/>
              <a:defRPr sz="2700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Sacramento"/>
              <a:buNone/>
              <a:defRPr sz="2700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Sacramento"/>
              <a:buNone/>
              <a:defRPr sz="2700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Sacramento"/>
              <a:buNone/>
              <a:defRPr sz="2700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Sacramento"/>
              <a:buNone/>
              <a:defRPr sz="2700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Sacramento"/>
              <a:buNone/>
              <a:defRPr sz="2700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Sacramento"/>
              <a:buNone/>
              <a:defRPr sz="2700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Sacramento"/>
              <a:buNone/>
              <a:defRPr sz="2700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subTitle" idx="15"/>
          </p:nvPr>
        </p:nvSpPr>
        <p:spPr>
          <a:xfrm>
            <a:off x="6045625" y="3643519"/>
            <a:ext cx="22113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0" name="Google Shape;190;p13"/>
          <p:cNvGrpSpPr/>
          <p:nvPr/>
        </p:nvGrpSpPr>
        <p:grpSpPr>
          <a:xfrm>
            <a:off x="415698" y="1103194"/>
            <a:ext cx="907112" cy="850365"/>
            <a:chOff x="-3996275" y="968975"/>
            <a:chExt cx="1080925" cy="1003025"/>
          </a:xfrm>
        </p:grpSpPr>
        <p:sp>
          <p:nvSpPr>
            <p:cNvPr id="191" name="Google Shape;191;p13"/>
            <p:cNvSpPr/>
            <p:nvPr/>
          </p:nvSpPr>
          <p:spPr>
            <a:xfrm>
              <a:off x="-3992225" y="1467425"/>
              <a:ext cx="1076875" cy="66725"/>
            </a:xfrm>
            <a:custGeom>
              <a:avLst/>
              <a:gdLst/>
              <a:ahLst/>
              <a:cxnLst/>
              <a:rect l="l" t="t" r="r" b="b"/>
              <a:pathLst>
                <a:path w="43075" h="2669" fill="none" extrusionOk="0">
                  <a:moveTo>
                    <a:pt x="43074" y="184"/>
                  </a:moveTo>
                  <a:cubicBezTo>
                    <a:pt x="42911" y="163"/>
                    <a:pt x="42728" y="143"/>
                    <a:pt x="42565" y="143"/>
                  </a:cubicBezTo>
                  <a:cubicBezTo>
                    <a:pt x="41364" y="143"/>
                    <a:pt x="40101" y="0"/>
                    <a:pt x="38920" y="143"/>
                  </a:cubicBezTo>
                  <a:cubicBezTo>
                    <a:pt x="38064" y="245"/>
                    <a:pt x="37209" y="326"/>
                    <a:pt x="36354" y="387"/>
                  </a:cubicBezTo>
                  <a:cubicBezTo>
                    <a:pt x="33767" y="550"/>
                    <a:pt x="31160" y="530"/>
                    <a:pt x="28594" y="815"/>
                  </a:cubicBezTo>
                  <a:cubicBezTo>
                    <a:pt x="21344" y="1548"/>
                    <a:pt x="13992" y="1182"/>
                    <a:pt x="6762" y="2078"/>
                  </a:cubicBezTo>
                  <a:cubicBezTo>
                    <a:pt x="4970" y="2302"/>
                    <a:pt x="3035" y="2546"/>
                    <a:pt x="1243" y="2546"/>
                  </a:cubicBezTo>
                  <a:cubicBezTo>
                    <a:pt x="1019" y="2546"/>
                    <a:pt x="449" y="2668"/>
                    <a:pt x="1" y="2668"/>
                  </a:cubicBezTo>
                </a:path>
              </a:pathLst>
            </a:custGeom>
            <a:noFill/>
            <a:ln w="6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-3711675" y="968975"/>
              <a:ext cx="466400" cy="24450"/>
            </a:xfrm>
            <a:custGeom>
              <a:avLst/>
              <a:gdLst/>
              <a:ahLst/>
              <a:cxnLst/>
              <a:rect l="l" t="t" r="r" b="b"/>
              <a:pathLst>
                <a:path w="18656" h="978" fill="none" extrusionOk="0">
                  <a:moveTo>
                    <a:pt x="18655" y="102"/>
                  </a:moveTo>
                  <a:lnTo>
                    <a:pt x="18655" y="102"/>
                  </a:lnTo>
                  <a:cubicBezTo>
                    <a:pt x="16639" y="224"/>
                    <a:pt x="14603" y="0"/>
                    <a:pt x="12607" y="306"/>
                  </a:cubicBezTo>
                  <a:cubicBezTo>
                    <a:pt x="11507" y="469"/>
                    <a:pt x="10346" y="163"/>
                    <a:pt x="9246" y="347"/>
                  </a:cubicBezTo>
                  <a:cubicBezTo>
                    <a:pt x="8656" y="448"/>
                    <a:pt x="7841" y="672"/>
                    <a:pt x="7230" y="591"/>
                  </a:cubicBezTo>
                  <a:cubicBezTo>
                    <a:pt x="6273" y="428"/>
                    <a:pt x="5010" y="387"/>
                    <a:pt x="4053" y="591"/>
                  </a:cubicBezTo>
                  <a:cubicBezTo>
                    <a:pt x="2729" y="856"/>
                    <a:pt x="1365" y="937"/>
                    <a:pt x="0" y="978"/>
                  </a:cubicBezTo>
                </a:path>
              </a:pathLst>
            </a:custGeom>
            <a:noFill/>
            <a:ln w="6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-3980500" y="1534625"/>
              <a:ext cx="1060050" cy="65200"/>
            </a:xfrm>
            <a:custGeom>
              <a:avLst/>
              <a:gdLst/>
              <a:ahLst/>
              <a:cxnLst/>
              <a:rect l="l" t="t" r="r" b="b"/>
              <a:pathLst>
                <a:path w="42402" h="2608" fill="none" extrusionOk="0">
                  <a:moveTo>
                    <a:pt x="42402" y="408"/>
                  </a:moveTo>
                  <a:cubicBezTo>
                    <a:pt x="41302" y="367"/>
                    <a:pt x="40182" y="265"/>
                    <a:pt x="39102" y="123"/>
                  </a:cubicBezTo>
                  <a:cubicBezTo>
                    <a:pt x="38104" y="1"/>
                    <a:pt x="37086" y="1"/>
                    <a:pt x="36068" y="62"/>
                  </a:cubicBezTo>
                  <a:cubicBezTo>
                    <a:pt x="34235" y="184"/>
                    <a:pt x="32361" y="510"/>
                    <a:pt x="30590" y="734"/>
                  </a:cubicBezTo>
                  <a:cubicBezTo>
                    <a:pt x="28309" y="1019"/>
                    <a:pt x="26007" y="673"/>
                    <a:pt x="23726" y="1019"/>
                  </a:cubicBezTo>
                  <a:cubicBezTo>
                    <a:pt x="22627" y="1182"/>
                    <a:pt x="21466" y="876"/>
                    <a:pt x="20366" y="1060"/>
                  </a:cubicBezTo>
                  <a:cubicBezTo>
                    <a:pt x="19775" y="1161"/>
                    <a:pt x="18961" y="1385"/>
                    <a:pt x="18370" y="1304"/>
                  </a:cubicBezTo>
                  <a:cubicBezTo>
                    <a:pt x="17413" y="1161"/>
                    <a:pt x="16150" y="1100"/>
                    <a:pt x="15193" y="1304"/>
                  </a:cubicBezTo>
                  <a:cubicBezTo>
                    <a:pt x="12301" y="1895"/>
                    <a:pt x="9287" y="1548"/>
                    <a:pt x="6334" y="1956"/>
                  </a:cubicBezTo>
                  <a:cubicBezTo>
                    <a:pt x="4236" y="2241"/>
                    <a:pt x="2118" y="2546"/>
                    <a:pt x="0" y="2607"/>
                  </a:cubicBezTo>
                </a:path>
              </a:pathLst>
            </a:custGeom>
            <a:noFill/>
            <a:ln w="6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-3806875" y="1025500"/>
              <a:ext cx="664450" cy="33100"/>
            </a:xfrm>
            <a:custGeom>
              <a:avLst/>
              <a:gdLst/>
              <a:ahLst/>
              <a:cxnLst/>
              <a:rect l="l" t="t" r="r" b="b"/>
              <a:pathLst>
                <a:path w="26578" h="1324" fill="none" extrusionOk="0">
                  <a:moveTo>
                    <a:pt x="26577" y="143"/>
                  </a:moveTo>
                  <a:cubicBezTo>
                    <a:pt x="25925" y="183"/>
                    <a:pt x="25253" y="265"/>
                    <a:pt x="24602" y="346"/>
                  </a:cubicBezTo>
                  <a:cubicBezTo>
                    <a:pt x="23095" y="530"/>
                    <a:pt x="21384" y="0"/>
                    <a:pt x="19938" y="285"/>
                  </a:cubicBezTo>
                  <a:cubicBezTo>
                    <a:pt x="19816" y="326"/>
                    <a:pt x="19795" y="692"/>
                    <a:pt x="19673" y="713"/>
                  </a:cubicBezTo>
                  <a:cubicBezTo>
                    <a:pt x="19388" y="794"/>
                    <a:pt x="19184" y="346"/>
                    <a:pt x="18920" y="285"/>
                  </a:cubicBezTo>
                  <a:cubicBezTo>
                    <a:pt x="18798" y="265"/>
                    <a:pt x="18757" y="631"/>
                    <a:pt x="18696" y="672"/>
                  </a:cubicBezTo>
                  <a:cubicBezTo>
                    <a:pt x="18492" y="794"/>
                    <a:pt x="18288" y="530"/>
                    <a:pt x="18125" y="489"/>
                  </a:cubicBezTo>
                  <a:cubicBezTo>
                    <a:pt x="17840" y="387"/>
                    <a:pt x="17372" y="530"/>
                    <a:pt x="17066" y="530"/>
                  </a:cubicBezTo>
                  <a:cubicBezTo>
                    <a:pt x="15559" y="530"/>
                    <a:pt x="14052" y="407"/>
                    <a:pt x="12566" y="611"/>
                  </a:cubicBezTo>
                  <a:cubicBezTo>
                    <a:pt x="11751" y="733"/>
                    <a:pt x="10753" y="754"/>
                    <a:pt x="9979" y="754"/>
                  </a:cubicBezTo>
                  <a:cubicBezTo>
                    <a:pt x="9714" y="754"/>
                    <a:pt x="9450" y="468"/>
                    <a:pt x="9185" y="530"/>
                  </a:cubicBezTo>
                  <a:cubicBezTo>
                    <a:pt x="9022" y="570"/>
                    <a:pt x="9022" y="855"/>
                    <a:pt x="8778" y="855"/>
                  </a:cubicBezTo>
                  <a:cubicBezTo>
                    <a:pt x="6476" y="855"/>
                    <a:pt x="4094" y="794"/>
                    <a:pt x="1772" y="1039"/>
                  </a:cubicBezTo>
                  <a:cubicBezTo>
                    <a:pt x="1181" y="1100"/>
                    <a:pt x="591" y="1222"/>
                    <a:pt x="0" y="1324"/>
                  </a:cubicBezTo>
                  <a:lnTo>
                    <a:pt x="0" y="1324"/>
                  </a:lnTo>
                </a:path>
              </a:pathLst>
            </a:custGeom>
            <a:noFill/>
            <a:ln w="6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-3962175" y="1606925"/>
              <a:ext cx="1029000" cy="51450"/>
            </a:xfrm>
            <a:custGeom>
              <a:avLst/>
              <a:gdLst/>
              <a:ahLst/>
              <a:cxnLst/>
              <a:rect l="l" t="t" r="r" b="b"/>
              <a:pathLst>
                <a:path w="41160" h="2058" fill="none" extrusionOk="0">
                  <a:moveTo>
                    <a:pt x="1" y="2057"/>
                  </a:moveTo>
                  <a:cubicBezTo>
                    <a:pt x="937" y="1976"/>
                    <a:pt x="1915" y="1813"/>
                    <a:pt x="2791" y="1589"/>
                  </a:cubicBezTo>
                  <a:cubicBezTo>
                    <a:pt x="3911" y="1304"/>
                    <a:pt x="5133" y="1630"/>
                    <a:pt x="6273" y="1446"/>
                  </a:cubicBezTo>
                  <a:cubicBezTo>
                    <a:pt x="6966" y="1345"/>
                    <a:pt x="7658" y="1182"/>
                    <a:pt x="8350" y="1121"/>
                  </a:cubicBezTo>
                  <a:cubicBezTo>
                    <a:pt x="10692" y="876"/>
                    <a:pt x="13055" y="937"/>
                    <a:pt x="15356" y="937"/>
                  </a:cubicBezTo>
                  <a:cubicBezTo>
                    <a:pt x="15601" y="937"/>
                    <a:pt x="15601" y="652"/>
                    <a:pt x="15784" y="611"/>
                  </a:cubicBezTo>
                  <a:cubicBezTo>
                    <a:pt x="16028" y="550"/>
                    <a:pt x="16293" y="835"/>
                    <a:pt x="16578" y="835"/>
                  </a:cubicBezTo>
                  <a:cubicBezTo>
                    <a:pt x="17332" y="835"/>
                    <a:pt x="18330" y="815"/>
                    <a:pt x="19144" y="693"/>
                  </a:cubicBezTo>
                  <a:cubicBezTo>
                    <a:pt x="20631" y="489"/>
                    <a:pt x="22138" y="611"/>
                    <a:pt x="23645" y="611"/>
                  </a:cubicBezTo>
                  <a:cubicBezTo>
                    <a:pt x="23951" y="611"/>
                    <a:pt x="24419" y="469"/>
                    <a:pt x="24704" y="550"/>
                  </a:cubicBezTo>
                  <a:cubicBezTo>
                    <a:pt x="24867" y="611"/>
                    <a:pt x="25071" y="876"/>
                    <a:pt x="25274" y="754"/>
                  </a:cubicBezTo>
                  <a:cubicBezTo>
                    <a:pt x="25356" y="693"/>
                    <a:pt x="25376" y="347"/>
                    <a:pt x="25498" y="367"/>
                  </a:cubicBezTo>
                  <a:cubicBezTo>
                    <a:pt x="25763" y="428"/>
                    <a:pt x="25967" y="856"/>
                    <a:pt x="26252" y="795"/>
                  </a:cubicBezTo>
                  <a:cubicBezTo>
                    <a:pt x="26374" y="774"/>
                    <a:pt x="26394" y="408"/>
                    <a:pt x="26517" y="367"/>
                  </a:cubicBezTo>
                  <a:cubicBezTo>
                    <a:pt x="27963" y="82"/>
                    <a:pt x="29673" y="611"/>
                    <a:pt x="31180" y="428"/>
                  </a:cubicBezTo>
                  <a:cubicBezTo>
                    <a:pt x="34276" y="41"/>
                    <a:pt x="37290" y="0"/>
                    <a:pt x="40304" y="0"/>
                  </a:cubicBezTo>
                  <a:cubicBezTo>
                    <a:pt x="40589" y="0"/>
                    <a:pt x="40874" y="21"/>
                    <a:pt x="41159" y="41"/>
                  </a:cubicBezTo>
                </a:path>
              </a:pathLst>
            </a:custGeom>
            <a:noFill/>
            <a:ln w="6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-3870025" y="1083525"/>
              <a:ext cx="803450" cy="40250"/>
            </a:xfrm>
            <a:custGeom>
              <a:avLst/>
              <a:gdLst/>
              <a:ahLst/>
              <a:cxnLst/>
              <a:rect l="l" t="t" r="r" b="b"/>
              <a:pathLst>
                <a:path w="32138" h="1610" fill="none" extrusionOk="0">
                  <a:moveTo>
                    <a:pt x="1" y="1569"/>
                  </a:moveTo>
                  <a:cubicBezTo>
                    <a:pt x="489" y="1589"/>
                    <a:pt x="999" y="1610"/>
                    <a:pt x="1508" y="1528"/>
                  </a:cubicBezTo>
                  <a:cubicBezTo>
                    <a:pt x="4115" y="1121"/>
                    <a:pt x="6782" y="1243"/>
                    <a:pt x="9410" y="876"/>
                  </a:cubicBezTo>
                  <a:cubicBezTo>
                    <a:pt x="11019" y="652"/>
                    <a:pt x="12668" y="937"/>
                    <a:pt x="14297" y="734"/>
                  </a:cubicBezTo>
                  <a:cubicBezTo>
                    <a:pt x="17474" y="347"/>
                    <a:pt x="20875" y="408"/>
                    <a:pt x="24012" y="408"/>
                  </a:cubicBezTo>
                  <a:cubicBezTo>
                    <a:pt x="25702" y="408"/>
                    <a:pt x="27515" y="1"/>
                    <a:pt x="29164" y="225"/>
                  </a:cubicBezTo>
                  <a:cubicBezTo>
                    <a:pt x="30081" y="347"/>
                    <a:pt x="31119" y="428"/>
                    <a:pt x="32138" y="428"/>
                  </a:cubicBezTo>
                </a:path>
              </a:pathLst>
            </a:custGeom>
            <a:noFill/>
            <a:ln w="6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-3938250" y="1666500"/>
              <a:ext cx="984700" cy="45850"/>
            </a:xfrm>
            <a:custGeom>
              <a:avLst/>
              <a:gdLst/>
              <a:ahLst/>
              <a:cxnLst/>
              <a:rect l="l" t="t" r="r" b="b"/>
              <a:pathLst>
                <a:path w="39388" h="1834" fill="none" extrusionOk="0">
                  <a:moveTo>
                    <a:pt x="1" y="1833"/>
                  </a:moveTo>
                  <a:cubicBezTo>
                    <a:pt x="489" y="1792"/>
                    <a:pt x="999" y="1731"/>
                    <a:pt x="1508" y="1650"/>
                  </a:cubicBezTo>
                  <a:cubicBezTo>
                    <a:pt x="2526" y="1467"/>
                    <a:pt x="3585" y="1711"/>
                    <a:pt x="4603" y="1548"/>
                  </a:cubicBezTo>
                  <a:cubicBezTo>
                    <a:pt x="7231" y="1141"/>
                    <a:pt x="9898" y="1243"/>
                    <a:pt x="12505" y="896"/>
                  </a:cubicBezTo>
                  <a:cubicBezTo>
                    <a:pt x="14134" y="672"/>
                    <a:pt x="15764" y="957"/>
                    <a:pt x="17393" y="754"/>
                  </a:cubicBezTo>
                  <a:cubicBezTo>
                    <a:pt x="20570" y="367"/>
                    <a:pt x="23971" y="428"/>
                    <a:pt x="27128" y="428"/>
                  </a:cubicBezTo>
                  <a:cubicBezTo>
                    <a:pt x="28798" y="428"/>
                    <a:pt x="30610" y="0"/>
                    <a:pt x="32260" y="245"/>
                  </a:cubicBezTo>
                  <a:cubicBezTo>
                    <a:pt x="33848" y="448"/>
                    <a:pt x="35763" y="550"/>
                    <a:pt x="37331" y="285"/>
                  </a:cubicBezTo>
                  <a:cubicBezTo>
                    <a:pt x="38003" y="163"/>
                    <a:pt x="38695" y="143"/>
                    <a:pt x="39388" y="143"/>
                  </a:cubicBezTo>
                </a:path>
              </a:pathLst>
            </a:custGeom>
            <a:noFill/>
            <a:ln w="6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-3914325" y="1152275"/>
              <a:ext cx="900200" cy="31575"/>
            </a:xfrm>
            <a:custGeom>
              <a:avLst/>
              <a:gdLst/>
              <a:ahLst/>
              <a:cxnLst/>
              <a:rect l="l" t="t" r="r" b="b"/>
              <a:pathLst>
                <a:path w="36008" h="1263" fill="none" extrusionOk="0">
                  <a:moveTo>
                    <a:pt x="1" y="1263"/>
                  </a:moveTo>
                  <a:cubicBezTo>
                    <a:pt x="4624" y="1161"/>
                    <a:pt x="9288" y="855"/>
                    <a:pt x="13870" y="468"/>
                  </a:cubicBezTo>
                  <a:cubicBezTo>
                    <a:pt x="15642" y="326"/>
                    <a:pt x="17597" y="244"/>
                    <a:pt x="19348" y="468"/>
                  </a:cubicBezTo>
                  <a:cubicBezTo>
                    <a:pt x="19796" y="530"/>
                    <a:pt x="20224" y="672"/>
                    <a:pt x="20672" y="611"/>
                  </a:cubicBezTo>
                  <a:cubicBezTo>
                    <a:pt x="23218" y="306"/>
                    <a:pt x="26008" y="0"/>
                    <a:pt x="28594" y="224"/>
                  </a:cubicBezTo>
                  <a:cubicBezTo>
                    <a:pt x="31038" y="448"/>
                    <a:pt x="33523" y="285"/>
                    <a:pt x="36007" y="224"/>
                  </a:cubicBezTo>
                </a:path>
              </a:pathLst>
            </a:custGeom>
            <a:noFill/>
            <a:ln w="6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-3906675" y="1735725"/>
              <a:ext cx="918500" cy="31600"/>
            </a:xfrm>
            <a:custGeom>
              <a:avLst/>
              <a:gdLst/>
              <a:ahLst/>
              <a:cxnLst/>
              <a:rect l="l" t="t" r="r" b="b"/>
              <a:pathLst>
                <a:path w="36740" h="1264" fill="none" extrusionOk="0">
                  <a:moveTo>
                    <a:pt x="0" y="1264"/>
                  </a:moveTo>
                  <a:cubicBezTo>
                    <a:pt x="4644" y="1162"/>
                    <a:pt x="9328" y="836"/>
                    <a:pt x="13930" y="469"/>
                  </a:cubicBezTo>
                  <a:cubicBezTo>
                    <a:pt x="15702" y="327"/>
                    <a:pt x="17657" y="245"/>
                    <a:pt x="19429" y="469"/>
                  </a:cubicBezTo>
                  <a:cubicBezTo>
                    <a:pt x="19857" y="530"/>
                    <a:pt x="20305" y="673"/>
                    <a:pt x="20753" y="612"/>
                  </a:cubicBezTo>
                  <a:cubicBezTo>
                    <a:pt x="23278" y="306"/>
                    <a:pt x="26068" y="1"/>
                    <a:pt x="28655" y="245"/>
                  </a:cubicBezTo>
                  <a:cubicBezTo>
                    <a:pt x="31323" y="469"/>
                    <a:pt x="34052" y="245"/>
                    <a:pt x="36740" y="205"/>
                  </a:cubicBezTo>
                </a:path>
              </a:pathLst>
            </a:custGeom>
            <a:noFill/>
            <a:ln w="6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-3951475" y="1223550"/>
              <a:ext cx="977050" cy="31075"/>
            </a:xfrm>
            <a:custGeom>
              <a:avLst/>
              <a:gdLst/>
              <a:ahLst/>
              <a:cxnLst/>
              <a:rect l="l" t="t" r="r" b="b"/>
              <a:pathLst>
                <a:path w="39082" h="1243" fill="none" extrusionOk="0">
                  <a:moveTo>
                    <a:pt x="0" y="1243"/>
                  </a:moveTo>
                  <a:cubicBezTo>
                    <a:pt x="3361" y="1161"/>
                    <a:pt x="6741" y="876"/>
                    <a:pt x="10102" y="509"/>
                  </a:cubicBezTo>
                  <a:cubicBezTo>
                    <a:pt x="11833" y="346"/>
                    <a:pt x="13584" y="469"/>
                    <a:pt x="15315" y="285"/>
                  </a:cubicBezTo>
                  <a:cubicBezTo>
                    <a:pt x="16517" y="163"/>
                    <a:pt x="17739" y="346"/>
                    <a:pt x="18940" y="428"/>
                  </a:cubicBezTo>
                  <a:cubicBezTo>
                    <a:pt x="23176" y="652"/>
                    <a:pt x="27718" y="896"/>
                    <a:pt x="31893" y="326"/>
                  </a:cubicBezTo>
                  <a:cubicBezTo>
                    <a:pt x="34255" y="0"/>
                    <a:pt x="36679" y="0"/>
                    <a:pt x="39082" y="0"/>
                  </a:cubicBezTo>
                </a:path>
              </a:pathLst>
            </a:custGeom>
            <a:noFill/>
            <a:ln w="6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-3854750" y="1807525"/>
              <a:ext cx="820775" cy="26500"/>
            </a:xfrm>
            <a:custGeom>
              <a:avLst/>
              <a:gdLst/>
              <a:ahLst/>
              <a:cxnLst/>
              <a:rect l="l" t="t" r="r" b="b"/>
              <a:pathLst>
                <a:path w="32831" h="1060" fill="none" extrusionOk="0">
                  <a:moveTo>
                    <a:pt x="1" y="1060"/>
                  </a:moveTo>
                  <a:cubicBezTo>
                    <a:pt x="2200" y="917"/>
                    <a:pt x="4400" y="713"/>
                    <a:pt x="6599" y="489"/>
                  </a:cubicBezTo>
                  <a:cubicBezTo>
                    <a:pt x="8351" y="326"/>
                    <a:pt x="10082" y="449"/>
                    <a:pt x="11813" y="265"/>
                  </a:cubicBezTo>
                  <a:cubicBezTo>
                    <a:pt x="13035" y="143"/>
                    <a:pt x="14257" y="326"/>
                    <a:pt x="15458" y="408"/>
                  </a:cubicBezTo>
                  <a:cubicBezTo>
                    <a:pt x="19694" y="632"/>
                    <a:pt x="24215" y="876"/>
                    <a:pt x="28390" y="306"/>
                  </a:cubicBezTo>
                  <a:cubicBezTo>
                    <a:pt x="29857" y="102"/>
                    <a:pt x="31343" y="21"/>
                    <a:pt x="32830" y="0"/>
                  </a:cubicBezTo>
                </a:path>
              </a:pathLst>
            </a:custGeom>
            <a:noFill/>
            <a:ln w="6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-3975400" y="1282600"/>
              <a:ext cx="1026950" cy="43825"/>
            </a:xfrm>
            <a:custGeom>
              <a:avLst/>
              <a:gdLst/>
              <a:ahLst/>
              <a:cxnLst/>
              <a:rect l="l" t="t" r="r" b="b"/>
              <a:pathLst>
                <a:path w="41078" h="1753" fill="none" extrusionOk="0">
                  <a:moveTo>
                    <a:pt x="0" y="1569"/>
                  </a:moveTo>
                  <a:cubicBezTo>
                    <a:pt x="61" y="1569"/>
                    <a:pt x="143" y="1569"/>
                    <a:pt x="224" y="1569"/>
                  </a:cubicBezTo>
                  <a:cubicBezTo>
                    <a:pt x="1283" y="1569"/>
                    <a:pt x="2383" y="1752"/>
                    <a:pt x="3442" y="1630"/>
                  </a:cubicBezTo>
                  <a:cubicBezTo>
                    <a:pt x="6721" y="1243"/>
                    <a:pt x="10061" y="1019"/>
                    <a:pt x="13319" y="1019"/>
                  </a:cubicBezTo>
                  <a:cubicBezTo>
                    <a:pt x="15458" y="1019"/>
                    <a:pt x="17616" y="1060"/>
                    <a:pt x="19714" y="775"/>
                  </a:cubicBezTo>
                  <a:cubicBezTo>
                    <a:pt x="21282" y="571"/>
                    <a:pt x="22891" y="836"/>
                    <a:pt x="24439" y="632"/>
                  </a:cubicBezTo>
                  <a:cubicBezTo>
                    <a:pt x="27962" y="204"/>
                    <a:pt x="31567" y="754"/>
                    <a:pt x="35070" y="306"/>
                  </a:cubicBezTo>
                  <a:cubicBezTo>
                    <a:pt x="37065" y="62"/>
                    <a:pt x="39102" y="326"/>
                    <a:pt x="41077" y="1"/>
                  </a:cubicBezTo>
                </a:path>
              </a:pathLst>
            </a:custGeom>
            <a:noFill/>
            <a:ln w="6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-3785500" y="1871675"/>
              <a:ext cx="687350" cy="26000"/>
            </a:xfrm>
            <a:custGeom>
              <a:avLst/>
              <a:gdLst/>
              <a:ahLst/>
              <a:cxnLst/>
              <a:rect l="l" t="t" r="r" b="b"/>
              <a:pathLst>
                <a:path w="27494" h="1040" fill="none" extrusionOk="0">
                  <a:moveTo>
                    <a:pt x="27494" y="123"/>
                  </a:moveTo>
                  <a:cubicBezTo>
                    <a:pt x="24093" y="489"/>
                    <a:pt x="20631" y="1"/>
                    <a:pt x="17230" y="408"/>
                  </a:cubicBezTo>
                  <a:cubicBezTo>
                    <a:pt x="15662" y="612"/>
                    <a:pt x="14053" y="347"/>
                    <a:pt x="12505" y="550"/>
                  </a:cubicBezTo>
                  <a:cubicBezTo>
                    <a:pt x="10387" y="856"/>
                    <a:pt x="8228" y="795"/>
                    <a:pt x="6090" y="795"/>
                  </a:cubicBezTo>
                  <a:cubicBezTo>
                    <a:pt x="4094" y="795"/>
                    <a:pt x="2037" y="876"/>
                    <a:pt x="0" y="1039"/>
                  </a:cubicBezTo>
                  <a:cubicBezTo>
                    <a:pt x="0" y="1039"/>
                    <a:pt x="0" y="1039"/>
                    <a:pt x="0" y="1039"/>
                  </a:cubicBezTo>
                </a:path>
              </a:pathLst>
            </a:custGeom>
            <a:noFill/>
            <a:ln w="6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-3991700" y="1346750"/>
              <a:ext cx="1062600" cy="54500"/>
            </a:xfrm>
            <a:custGeom>
              <a:avLst/>
              <a:gdLst/>
              <a:ahLst/>
              <a:cxnLst/>
              <a:rect l="l" t="t" r="r" b="b"/>
              <a:pathLst>
                <a:path w="42504" h="2180" fill="none" extrusionOk="0">
                  <a:moveTo>
                    <a:pt x="0" y="2139"/>
                  </a:moveTo>
                  <a:lnTo>
                    <a:pt x="611" y="2139"/>
                  </a:lnTo>
                  <a:cubicBezTo>
                    <a:pt x="1446" y="2139"/>
                    <a:pt x="2261" y="2180"/>
                    <a:pt x="3076" y="2098"/>
                  </a:cubicBezTo>
                  <a:cubicBezTo>
                    <a:pt x="5723" y="1854"/>
                    <a:pt x="8391" y="1976"/>
                    <a:pt x="11018" y="1732"/>
                  </a:cubicBezTo>
                  <a:cubicBezTo>
                    <a:pt x="12708" y="1569"/>
                    <a:pt x="14440" y="1772"/>
                    <a:pt x="16130" y="1528"/>
                  </a:cubicBezTo>
                  <a:cubicBezTo>
                    <a:pt x="19429" y="1080"/>
                    <a:pt x="22789" y="775"/>
                    <a:pt x="26129" y="510"/>
                  </a:cubicBezTo>
                  <a:cubicBezTo>
                    <a:pt x="28655" y="286"/>
                    <a:pt x="31200" y="551"/>
                    <a:pt x="33726" y="265"/>
                  </a:cubicBezTo>
                  <a:cubicBezTo>
                    <a:pt x="36007" y="21"/>
                    <a:pt x="38532" y="41"/>
                    <a:pt x="40874" y="41"/>
                  </a:cubicBezTo>
                  <a:cubicBezTo>
                    <a:pt x="41424" y="41"/>
                    <a:pt x="41954" y="21"/>
                    <a:pt x="42503" y="1"/>
                  </a:cubicBezTo>
                </a:path>
              </a:pathLst>
            </a:custGeom>
            <a:noFill/>
            <a:ln w="6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-3656175" y="1938875"/>
              <a:ext cx="465875" cy="33125"/>
            </a:xfrm>
            <a:custGeom>
              <a:avLst/>
              <a:gdLst/>
              <a:ahLst/>
              <a:cxnLst/>
              <a:rect l="l" t="t" r="r" b="b"/>
              <a:pathLst>
                <a:path w="18635" h="1325" fill="none" extrusionOk="0">
                  <a:moveTo>
                    <a:pt x="18635" y="62"/>
                  </a:moveTo>
                  <a:lnTo>
                    <a:pt x="18635" y="62"/>
                  </a:lnTo>
                  <a:cubicBezTo>
                    <a:pt x="16782" y="103"/>
                    <a:pt x="14928" y="1"/>
                    <a:pt x="13075" y="164"/>
                  </a:cubicBezTo>
                  <a:cubicBezTo>
                    <a:pt x="9735" y="428"/>
                    <a:pt x="6375" y="734"/>
                    <a:pt x="3075" y="1182"/>
                  </a:cubicBezTo>
                  <a:cubicBezTo>
                    <a:pt x="2078" y="1325"/>
                    <a:pt x="1039" y="1304"/>
                    <a:pt x="0" y="1304"/>
                  </a:cubicBezTo>
                </a:path>
              </a:pathLst>
            </a:custGeom>
            <a:noFill/>
            <a:ln w="6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-3996275" y="1419550"/>
              <a:ext cx="1079400" cy="49925"/>
            </a:xfrm>
            <a:custGeom>
              <a:avLst/>
              <a:gdLst/>
              <a:ahLst/>
              <a:cxnLst/>
              <a:rect l="l" t="t" r="r" b="b"/>
              <a:pathLst>
                <a:path w="43176" h="1997" fill="none" extrusionOk="0">
                  <a:moveTo>
                    <a:pt x="0" y="1997"/>
                  </a:moveTo>
                  <a:cubicBezTo>
                    <a:pt x="4216" y="1936"/>
                    <a:pt x="8472" y="1447"/>
                    <a:pt x="12647" y="917"/>
                  </a:cubicBezTo>
                  <a:cubicBezTo>
                    <a:pt x="16659" y="429"/>
                    <a:pt x="20753" y="816"/>
                    <a:pt x="24785" y="306"/>
                  </a:cubicBezTo>
                  <a:cubicBezTo>
                    <a:pt x="25722" y="205"/>
                    <a:pt x="26699" y="490"/>
                    <a:pt x="27636" y="347"/>
                  </a:cubicBezTo>
                  <a:cubicBezTo>
                    <a:pt x="28817" y="184"/>
                    <a:pt x="30182" y="144"/>
                    <a:pt x="31343" y="347"/>
                  </a:cubicBezTo>
                  <a:cubicBezTo>
                    <a:pt x="32931" y="632"/>
                    <a:pt x="34846" y="490"/>
                    <a:pt x="36454" y="306"/>
                  </a:cubicBezTo>
                  <a:cubicBezTo>
                    <a:pt x="37758" y="164"/>
                    <a:pt x="39082" y="306"/>
                    <a:pt x="40385" y="123"/>
                  </a:cubicBezTo>
                  <a:cubicBezTo>
                    <a:pt x="41281" y="1"/>
                    <a:pt x="42238" y="164"/>
                    <a:pt x="43175" y="184"/>
                  </a:cubicBezTo>
                </a:path>
              </a:pathLst>
            </a:custGeom>
            <a:noFill/>
            <a:ln w="6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207;p13"/>
          <p:cNvGrpSpPr/>
          <p:nvPr/>
        </p:nvGrpSpPr>
        <p:grpSpPr>
          <a:xfrm>
            <a:off x="7825553" y="-99181"/>
            <a:ext cx="1715472" cy="2400488"/>
            <a:chOff x="7825553" y="-99181"/>
            <a:chExt cx="1715472" cy="2400488"/>
          </a:xfrm>
        </p:grpSpPr>
        <p:sp>
          <p:nvSpPr>
            <p:cNvPr id="208" name="Google Shape;208;p13"/>
            <p:cNvSpPr/>
            <p:nvPr/>
          </p:nvSpPr>
          <p:spPr>
            <a:xfrm rot="10435156">
              <a:off x="8185852" y="3813"/>
              <a:ext cx="320263" cy="551818"/>
            </a:xfrm>
            <a:custGeom>
              <a:avLst/>
              <a:gdLst/>
              <a:ahLst/>
              <a:cxnLst/>
              <a:rect l="l" t="t" r="r" b="b"/>
              <a:pathLst>
                <a:path w="11831" h="20385" extrusionOk="0">
                  <a:moveTo>
                    <a:pt x="11830" y="0"/>
                  </a:moveTo>
                  <a:cubicBezTo>
                    <a:pt x="11179" y="158"/>
                    <a:pt x="10616" y="387"/>
                    <a:pt x="10070" y="651"/>
                  </a:cubicBezTo>
                  <a:cubicBezTo>
                    <a:pt x="9647" y="880"/>
                    <a:pt x="9207" y="1091"/>
                    <a:pt x="8785" y="1355"/>
                  </a:cubicBezTo>
                  <a:cubicBezTo>
                    <a:pt x="8081" y="1796"/>
                    <a:pt x="7359" y="2218"/>
                    <a:pt x="6708" y="2729"/>
                  </a:cubicBezTo>
                  <a:cubicBezTo>
                    <a:pt x="6109" y="3204"/>
                    <a:pt x="5563" y="3767"/>
                    <a:pt x="5018" y="4313"/>
                  </a:cubicBezTo>
                  <a:cubicBezTo>
                    <a:pt x="4648" y="4683"/>
                    <a:pt x="4314" y="5087"/>
                    <a:pt x="3997" y="5492"/>
                  </a:cubicBezTo>
                  <a:cubicBezTo>
                    <a:pt x="3821" y="5686"/>
                    <a:pt x="3697" y="5932"/>
                    <a:pt x="3521" y="6144"/>
                  </a:cubicBezTo>
                  <a:cubicBezTo>
                    <a:pt x="2712" y="7077"/>
                    <a:pt x="2236" y="8203"/>
                    <a:pt x="1708" y="9295"/>
                  </a:cubicBezTo>
                  <a:cubicBezTo>
                    <a:pt x="1374" y="9999"/>
                    <a:pt x="1198" y="10738"/>
                    <a:pt x="1057" y="11477"/>
                  </a:cubicBezTo>
                  <a:cubicBezTo>
                    <a:pt x="934" y="12234"/>
                    <a:pt x="775" y="12974"/>
                    <a:pt x="705" y="13731"/>
                  </a:cubicBezTo>
                  <a:cubicBezTo>
                    <a:pt x="599" y="14628"/>
                    <a:pt x="564" y="15544"/>
                    <a:pt x="476" y="16442"/>
                  </a:cubicBezTo>
                  <a:cubicBezTo>
                    <a:pt x="406" y="17216"/>
                    <a:pt x="335" y="17991"/>
                    <a:pt x="247" y="18765"/>
                  </a:cubicBezTo>
                  <a:cubicBezTo>
                    <a:pt x="177" y="19311"/>
                    <a:pt x="89" y="19839"/>
                    <a:pt x="1" y="20385"/>
                  </a:cubicBezTo>
                  <a:lnTo>
                    <a:pt x="546" y="20385"/>
                  </a:lnTo>
                  <a:cubicBezTo>
                    <a:pt x="810" y="19927"/>
                    <a:pt x="1039" y="19452"/>
                    <a:pt x="1075" y="18906"/>
                  </a:cubicBezTo>
                  <a:cubicBezTo>
                    <a:pt x="1075" y="18818"/>
                    <a:pt x="1145" y="18748"/>
                    <a:pt x="1180" y="18660"/>
                  </a:cubicBezTo>
                  <a:cubicBezTo>
                    <a:pt x="1497" y="17903"/>
                    <a:pt x="1919" y="17216"/>
                    <a:pt x="2412" y="16565"/>
                  </a:cubicBezTo>
                  <a:cubicBezTo>
                    <a:pt x="2905" y="15913"/>
                    <a:pt x="3363" y="15245"/>
                    <a:pt x="3979" y="14716"/>
                  </a:cubicBezTo>
                  <a:cubicBezTo>
                    <a:pt x="4701" y="14100"/>
                    <a:pt x="5405" y="13502"/>
                    <a:pt x="6144" y="12903"/>
                  </a:cubicBezTo>
                  <a:cubicBezTo>
                    <a:pt x="6725" y="12410"/>
                    <a:pt x="7236" y="11882"/>
                    <a:pt x="7623" y="11196"/>
                  </a:cubicBezTo>
                  <a:cubicBezTo>
                    <a:pt x="8239" y="10052"/>
                    <a:pt x="8556" y="8784"/>
                    <a:pt x="8873" y="7534"/>
                  </a:cubicBezTo>
                  <a:cubicBezTo>
                    <a:pt x="9031" y="6883"/>
                    <a:pt x="9119" y="6214"/>
                    <a:pt x="9348" y="5580"/>
                  </a:cubicBezTo>
                  <a:cubicBezTo>
                    <a:pt x="9753" y="4489"/>
                    <a:pt x="10123" y="3362"/>
                    <a:pt x="10739" y="2341"/>
                  </a:cubicBezTo>
                  <a:cubicBezTo>
                    <a:pt x="10827" y="2218"/>
                    <a:pt x="10880" y="2077"/>
                    <a:pt x="10932" y="1936"/>
                  </a:cubicBezTo>
                  <a:cubicBezTo>
                    <a:pt x="11196" y="1391"/>
                    <a:pt x="11460" y="845"/>
                    <a:pt x="11725" y="282"/>
                  </a:cubicBezTo>
                  <a:cubicBezTo>
                    <a:pt x="11760" y="211"/>
                    <a:pt x="11777" y="141"/>
                    <a:pt x="11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 rot="10435156">
              <a:off x="8652820" y="-41548"/>
              <a:ext cx="217804" cy="184535"/>
            </a:xfrm>
            <a:custGeom>
              <a:avLst/>
              <a:gdLst/>
              <a:ahLst/>
              <a:cxnLst/>
              <a:rect l="l" t="t" r="r" b="b"/>
              <a:pathLst>
                <a:path w="8046" h="6817" extrusionOk="0">
                  <a:moveTo>
                    <a:pt x="364" y="0"/>
                  </a:moveTo>
                  <a:cubicBezTo>
                    <a:pt x="344" y="0"/>
                    <a:pt x="322" y="1"/>
                    <a:pt x="300" y="4"/>
                  </a:cubicBezTo>
                  <a:cubicBezTo>
                    <a:pt x="176" y="884"/>
                    <a:pt x="0" y="1765"/>
                    <a:pt x="141" y="2662"/>
                  </a:cubicBezTo>
                  <a:cubicBezTo>
                    <a:pt x="265" y="3384"/>
                    <a:pt x="388" y="4088"/>
                    <a:pt x="529" y="4810"/>
                  </a:cubicBezTo>
                  <a:cubicBezTo>
                    <a:pt x="669" y="5479"/>
                    <a:pt x="757" y="6165"/>
                    <a:pt x="986" y="6817"/>
                  </a:cubicBezTo>
                  <a:lnTo>
                    <a:pt x="8045" y="6817"/>
                  </a:lnTo>
                  <a:cubicBezTo>
                    <a:pt x="7940" y="6746"/>
                    <a:pt x="7834" y="6693"/>
                    <a:pt x="7728" y="6641"/>
                  </a:cubicBezTo>
                  <a:cubicBezTo>
                    <a:pt x="7306" y="6394"/>
                    <a:pt x="7007" y="6042"/>
                    <a:pt x="6760" y="5637"/>
                  </a:cubicBezTo>
                  <a:cubicBezTo>
                    <a:pt x="6250" y="4828"/>
                    <a:pt x="5581" y="4176"/>
                    <a:pt x="4753" y="3701"/>
                  </a:cubicBezTo>
                  <a:cubicBezTo>
                    <a:pt x="3979" y="3243"/>
                    <a:pt x="3187" y="2803"/>
                    <a:pt x="2395" y="2345"/>
                  </a:cubicBezTo>
                  <a:cubicBezTo>
                    <a:pt x="2130" y="2187"/>
                    <a:pt x="1902" y="1976"/>
                    <a:pt x="1690" y="1747"/>
                  </a:cubicBezTo>
                  <a:cubicBezTo>
                    <a:pt x="1285" y="1324"/>
                    <a:pt x="1004" y="832"/>
                    <a:pt x="740" y="339"/>
                  </a:cubicBezTo>
                  <a:cubicBezTo>
                    <a:pt x="659" y="177"/>
                    <a:pt x="593" y="0"/>
                    <a:pt x="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 rot="10435156">
              <a:off x="7940858" y="-26881"/>
              <a:ext cx="1484860" cy="2255889"/>
            </a:xfrm>
            <a:custGeom>
              <a:avLst/>
              <a:gdLst/>
              <a:ahLst/>
              <a:cxnLst/>
              <a:rect l="l" t="t" r="r" b="b"/>
              <a:pathLst>
                <a:path w="54853" h="83336" extrusionOk="0">
                  <a:moveTo>
                    <a:pt x="24398" y="44291"/>
                  </a:moveTo>
                  <a:cubicBezTo>
                    <a:pt x="24381" y="44309"/>
                    <a:pt x="24381" y="44344"/>
                    <a:pt x="24363" y="44361"/>
                  </a:cubicBezTo>
                  <a:cubicBezTo>
                    <a:pt x="24363" y="44344"/>
                    <a:pt x="24346" y="44326"/>
                    <a:pt x="24346" y="44309"/>
                  </a:cubicBezTo>
                  <a:cubicBezTo>
                    <a:pt x="24363" y="44309"/>
                    <a:pt x="24381" y="44309"/>
                    <a:pt x="24398" y="44291"/>
                  </a:cubicBezTo>
                  <a:close/>
                  <a:moveTo>
                    <a:pt x="29679" y="1"/>
                  </a:moveTo>
                  <a:cubicBezTo>
                    <a:pt x="26898" y="3522"/>
                    <a:pt x="23958" y="14154"/>
                    <a:pt x="23941" y="14242"/>
                  </a:cubicBezTo>
                  <a:cubicBezTo>
                    <a:pt x="23747" y="14735"/>
                    <a:pt x="23571" y="15245"/>
                    <a:pt x="23413" y="15756"/>
                  </a:cubicBezTo>
                  <a:cubicBezTo>
                    <a:pt x="23237" y="16354"/>
                    <a:pt x="23078" y="16988"/>
                    <a:pt x="23025" y="17622"/>
                  </a:cubicBezTo>
                  <a:cubicBezTo>
                    <a:pt x="22972" y="18432"/>
                    <a:pt x="23025" y="19259"/>
                    <a:pt x="23043" y="20069"/>
                  </a:cubicBezTo>
                  <a:cubicBezTo>
                    <a:pt x="23043" y="20192"/>
                    <a:pt x="23043" y="20315"/>
                    <a:pt x="23025" y="20438"/>
                  </a:cubicBezTo>
                  <a:cubicBezTo>
                    <a:pt x="22937" y="21178"/>
                    <a:pt x="22849" y="21917"/>
                    <a:pt x="22779" y="22639"/>
                  </a:cubicBezTo>
                  <a:cubicBezTo>
                    <a:pt x="22708" y="23290"/>
                    <a:pt x="22656" y="23941"/>
                    <a:pt x="22603" y="24593"/>
                  </a:cubicBezTo>
                  <a:cubicBezTo>
                    <a:pt x="22568" y="24945"/>
                    <a:pt x="22532" y="25279"/>
                    <a:pt x="22532" y="25614"/>
                  </a:cubicBezTo>
                  <a:cubicBezTo>
                    <a:pt x="22532" y="26054"/>
                    <a:pt x="22568" y="26494"/>
                    <a:pt x="22585" y="26934"/>
                  </a:cubicBezTo>
                  <a:cubicBezTo>
                    <a:pt x="22656" y="28184"/>
                    <a:pt x="22691" y="29434"/>
                    <a:pt x="22814" y="30666"/>
                  </a:cubicBezTo>
                  <a:cubicBezTo>
                    <a:pt x="22902" y="31634"/>
                    <a:pt x="23078" y="32585"/>
                    <a:pt x="23377" y="33500"/>
                  </a:cubicBezTo>
                  <a:cubicBezTo>
                    <a:pt x="23641" y="34363"/>
                    <a:pt x="23923" y="35225"/>
                    <a:pt x="24187" y="36105"/>
                  </a:cubicBezTo>
                  <a:cubicBezTo>
                    <a:pt x="24310" y="36545"/>
                    <a:pt x="24416" y="36986"/>
                    <a:pt x="24522" y="37443"/>
                  </a:cubicBezTo>
                  <a:cubicBezTo>
                    <a:pt x="24627" y="37830"/>
                    <a:pt x="24715" y="38218"/>
                    <a:pt x="24786" y="38623"/>
                  </a:cubicBezTo>
                  <a:cubicBezTo>
                    <a:pt x="24944" y="39556"/>
                    <a:pt x="24750" y="40489"/>
                    <a:pt x="24557" y="41404"/>
                  </a:cubicBezTo>
                  <a:cubicBezTo>
                    <a:pt x="24416" y="42038"/>
                    <a:pt x="24187" y="42671"/>
                    <a:pt x="24046" y="43305"/>
                  </a:cubicBezTo>
                  <a:cubicBezTo>
                    <a:pt x="23835" y="44132"/>
                    <a:pt x="23729" y="44977"/>
                    <a:pt x="23659" y="45822"/>
                  </a:cubicBezTo>
                  <a:cubicBezTo>
                    <a:pt x="23606" y="46368"/>
                    <a:pt x="23483" y="46896"/>
                    <a:pt x="23377" y="47424"/>
                  </a:cubicBezTo>
                  <a:cubicBezTo>
                    <a:pt x="23184" y="47125"/>
                    <a:pt x="23043" y="46843"/>
                    <a:pt x="22955" y="46527"/>
                  </a:cubicBezTo>
                  <a:cubicBezTo>
                    <a:pt x="22568" y="45171"/>
                    <a:pt x="21951" y="43921"/>
                    <a:pt x="21177" y="42742"/>
                  </a:cubicBezTo>
                  <a:cubicBezTo>
                    <a:pt x="20314" y="41439"/>
                    <a:pt x="19381" y="40189"/>
                    <a:pt x="18272" y="39080"/>
                  </a:cubicBezTo>
                  <a:cubicBezTo>
                    <a:pt x="18184" y="38992"/>
                    <a:pt x="18096" y="38869"/>
                    <a:pt x="18044" y="38763"/>
                  </a:cubicBezTo>
                  <a:cubicBezTo>
                    <a:pt x="17691" y="38147"/>
                    <a:pt x="17392" y="37514"/>
                    <a:pt x="17023" y="36915"/>
                  </a:cubicBezTo>
                  <a:cubicBezTo>
                    <a:pt x="16371" y="35859"/>
                    <a:pt x="16037" y="34697"/>
                    <a:pt x="15773" y="33500"/>
                  </a:cubicBezTo>
                  <a:cubicBezTo>
                    <a:pt x="15614" y="32708"/>
                    <a:pt x="15509" y="31898"/>
                    <a:pt x="15350" y="31088"/>
                  </a:cubicBezTo>
                  <a:cubicBezTo>
                    <a:pt x="15139" y="30138"/>
                    <a:pt x="14769" y="29240"/>
                    <a:pt x="14347" y="28377"/>
                  </a:cubicBezTo>
                  <a:cubicBezTo>
                    <a:pt x="14030" y="27726"/>
                    <a:pt x="13643" y="27110"/>
                    <a:pt x="13203" y="26512"/>
                  </a:cubicBezTo>
                  <a:cubicBezTo>
                    <a:pt x="13044" y="26336"/>
                    <a:pt x="12921" y="26142"/>
                    <a:pt x="12780" y="25948"/>
                  </a:cubicBezTo>
                  <a:cubicBezTo>
                    <a:pt x="12710" y="25825"/>
                    <a:pt x="12639" y="25719"/>
                    <a:pt x="12551" y="25631"/>
                  </a:cubicBezTo>
                  <a:cubicBezTo>
                    <a:pt x="9397" y="22326"/>
                    <a:pt x="5456" y="21617"/>
                    <a:pt x="2356" y="21617"/>
                  </a:cubicBezTo>
                  <a:cubicBezTo>
                    <a:pt x="1494" y="21617"/>
                    <a:pt x="697" y="21672"/>
                    <a:pt x="0" y="21741"/>
                  </a:cubicBezTo>
                  <a:cubicBezTo>
                    <a:pt x="2377" y="24558"/>
                    <a:pt x="3697" y="28008"/>
                    <a:pt x="6918" y="31300"/>
                  </a:cubicBezTo>
                  <a:cubicBezTo>
                    <a:pt x="10104" y="34574"/>
                    <a:pt x="12516" y="36246"/>
                    <a:pt x="12551" y="36281"/>
                  </a:cubicBezTo>
                  <a:cubicBezTo>
                    <a:pt x="12763" y="36475"/>
                    <a:pt x="12974" y="36651"/>
                    <a:pt x="13203" y="36845"/>
                  </a:cubicBezTo>
                  <a:cubicBezTo>
                    <a:pt x="13889" y="37443"/>
                    <a:pt x="14699" y="37883"/>
                    <a:pt x="15509" y="38271"/>
                  </a:cubicBezTo>
                  <a:cubicBezTo>
                    <a:pt x="15914" y="38464"/>
                    <a:pt x="16354" y="38605"/>
                    <a:pt x="16776" y="38675"/>
                  </a:cubicBezTo>
                  <a:cubicBezTo>
                    <a:pt x="17058" y="38728"/>
                    <a:pt x="17181" y="38834"/>
                    <a:pt x="17339" y="39045"/>
                  </a:cubicBezTo>
                  <a:cubicBezTo>
                    <a:pt x="17656" y="39520"/>
                    <a:pt x="17991" y="39996"/>
                    <a:pt x="18396" y="40418"/>
                  </a:cubicBezTo>
                  <a:cubicBezTo>
                    <a:pt x="18783" y="40841"/>
                    <a:pt x="19135" y="41263"/>
                    <a:pt x="19434" y="41738"/>
                  </a:cubicBezTo>
                  <a:cubicBezTo>
                    <a:pt x="19716" y="42179"/>
                    <a:pt x="20050" y="42583"/>
                    <a:pt x="20385" y="42988"/>
                  </a:cubicBezTo>
                  <a:cubicBezTo>
                    <a:pt x="20614" y="43270"/>
                    <a:pt x="20878" y="43552"/>
                    <a:pt x="21071" y="43851"/>
                  </a:cubicBezTo>
                  <a:cubicBezTo>
                    <a:pt x="21846" y="44960"/>
                    <a:pt x="22251" y="46245"/>
                    <a:pt x="22656" y="47512"/>
                  </a:cubicBezTo>
                  <a:cubicBezTo>
                    <a:pt x="22937" y="48357"/>
                    <a:pt x="22955" y="49273"/>
                    <a:pt x="22832" y="50170"/>
                  </a:cubicBezTo>
                  <a:cubicBezTo>
                    <a:pt x="22726" y="50769"/>
                    <a:pt x="22656" y="51403"/>
                    <a:pt x="22691" y="52001"/>
                  </a:cubicBezTo>
                  <a:cubicBezTo>
                    <a:pt x="22761" y="53145"/>
                    <a:pt x="22497" y="54272"/>
                    <a:pt x="22480" y="55399"/>
                  </a:cubicBezTo>
                  <a:cubicBezTo>
                    <a:pt x="22462" y="55751"/>
                    <a:pt x="22409" y="56085"/>
                    <a:pt x="22427" y="56437"/>
                  </a:cubicBezTo>
                  <a:cubicBezTo>
                    <a:pt x="22497" y="57599"/>
                    <a:pt x="22603" y="58778"/>
                    <a:pt x="22691" y="59940"/>
                  </a:cubicBezTo>
                  <a:cubicBezTo>
                    <a:pt x="22708" y="60204"/>
                    <a:pt x="22691" y="60468"/>
                    <a:pt x="22691" y="60803"/>
                  </a:cubicBezTo>
                  <a:cubicBezTo>
                    <a:pt x="22356" y="60486"/>
                    <a:pt x="22110" y="60240"/>
                    <a:pt x="21846" y="59993"/>
                  </a:cubicBezTo>
                  <a:cubicBezTo>
                    <a:pt x="21230" y="59377"/>
                    <a:pt x="20649" y="58708"/>
                    <a:pt x="19980" y="58145"/>
                  </a:cubicBezTo>
                  <a:cubicBezTo>
                    <a:pt x="19276" y="57581"/>
                    <a:pt x="18536" y="57053"/>
                    <a:pt x="17832" y="56455"/>
                  </a:cubicBezTo>
                  <a:cubicBezTo>
                    <a:pt x="17005" y="55751"/>
                    <a:pt x="16213" y="55029"/>
                    <a:pt x="15509" y="54184"/>
                  </a:cubicBezTo>
                  <a:cubicBezTo>
                    <a:pt x="14998" y="53550"/>
                    <a:pt x="14523" y="52899"/>
                    <a:pt x="14153" y="52195"/>
                  </a:cubicBezTo>
                  <a:cubicBezTo>
                    <a:pt x="13801" y="51579"/>
                    <a:pt x="13555" y="50892"/>
                    <a:pt x="13308" y="50223"/>
                  </a:cubicBezTo>
                  <a:cubicBezTo>
                    <a:pt x="13062" y="49537"/>
                    <a:pt x="12815" y="48833"/>
                    <a:pt x="12551" y="48128"/>
                  </a:cubicBezTo>
                  <a:cubicBezTo>
                    <a:pt x="11918" y="46333"/>
                    <a:pt x="5792" y="45805"/>
                    <a:pt x="2289" y="41228"/>
                  </a:cubicBezTo>
                  <a:lnTo>
                    <a:pt x="2289" y="41228"/>
                  </a:lnTo>
                  <a:cubicBezTo>
                    <a:pt x="3046" y="44625"/>
                    <a:pt x="4647" y="49906"/>
                    <a:pt x="7006" y="51526"/>
                  </a:cubicBezTo>
                  <a:cubicBezTo>
                    <a:pt x="9383" y="53128"/>
                    <a:pt x="12551" y="54976"/>
                    <a:pt x="12551" y="54976"/>
                  </a:cubicBezTo>
                  <a:cubicBezTo>
                    <a:pt x="12868" y="55117"/>
                    <a:pt x="13167" y="55258"/>
                    <a:pt x="13484" y="55381"/>
                  </a:cubicBezTo>
                  <a:cubicBezTo>
                    <a:pt x="13889" y="55539"/>
                    <a:pt x="14312" y="55610"/>
                    <a:pt x="14717" y="55768"/>
                  </a:cubicBezTo>
                  <a:cubicBezTo>
                    <a:pt x="15438" y="56068"/>
                    <a:pt x="16142" y="56384"/>
                    <a:pt x="16847" y="56701"/>
                  </a:cubicBezTo>
                  <a:cubicBezTo>
                    <a:pt x="17075" y="56807"/>
                    <a:pt x="17339" y="56912"/>
                    <a:pt x="17533" y="57089"/>
                  </a:cubicBezTo>
                  <a:cubicBezTo>
                    <a:pt x="18237" y="57722"/>
                    <a:pt x="19047" y="58250"/>
                    <a:pt x="19698" y="58937"/>
                  </a:cubicBezTo>
                  <a:cubicBezTo>
                    <a:pt x="19786" y="59060"/>
                    <a:pt x="19927" y="59131"/>
                    <a:pt x="20033" y="59219"/>
                  </a:cubicBezTo>
                  <a:cubicBezTo>
                    <a:pt x="20367" y="59500"/>
                    <a:pt x="20702" y="59764"/>
                    <a:pt x="21019" y="60063"/>
                  </a:cubicBezTo>
                  <a:cubicBezTo>
                    <a:pt x="21441" y="60468"/>
                    <a:pt x="21828" y="60908"/>
                    <a:pt x="22216" y="61331"/>
                  </a:cubicBezTo>
                  <a:cubicBezTo>
                    <a:pt x="22304" y="61419"/>
                    <a:pt x="22392" y="61507"/>
                    <a:pt x="22427" y="61613"/>
                  </a:cubicBezTo>
                  <a:cubicBezTo>
                    <a:pt x="22656" y="62264"/>
                    <a:pt x="22955" y="62915"/>
                    <a:pt x="23113" y="63602"/>
                  </a:cubicBezTo>
                  <a:cubicBezTo>
                    <a:pt x="23325" y="64517"/>
                    <a:pt x="23465" y="65450"/>
                    <a:pt x="23553" y="66383"/>
                  </a:cubicBezTo>
                  <a:cubicBezTo>
                    <a:pt x="23641" y="67422"/>
                    <a:pt x="24029" y="68372"/>
                    <a:pt x="24346" y="69340"/>
                  </a:cubicBezTo>
                  <a:cubicBezTo>
                    <a:pt x="24557" y="70009"/>
                    <a:pt x="24821" y="70661"/>
                    <a:pt x="25050" y="71312"/>
                  </a:cubicBezTo>
                  <a:cubicBezTo>
                    <a:pt x="25314" y="71999"/>
                    <a:pt x="25384" y="72738"/>
                    <a:pt x="25754" y="73389"/>
                  </a:cubicBezTo>
                  <a:cubicBezTo>
                    <a:pt x="25842" y="73548"/>
                    <a:pt x="25912" y="73724"/>
                    <a:pt x="26000" y="73935"/>
                  </a:cubicBezTo>
                  <a:cubicBezTo>
                    <a:pt x="25683" y="73812"/>
                    <a:pt x="25419" y="73688"/>
                    <a:pt x="25155" y="73618"/>
                  </a:cubicBezTo>
                  <a:cubicBezTo>
                    <a:pt x="24416" y="73407"/>
                    <a:pt x="23800" y="73002"/>
                    <a:pt x="23342" y="72386"/>
                  </a:cubicBezTo>
                  <a:cubicBezTo>
                    <a:pt x="22902" y="71770"/>
                    <a:pt x="22515" y="71118"/>
                    <a:pt x="22110" y="70485"/>
                  </a:cubicBezTo>
                  <a:cubicBezTo>
                    <a:pt x="21775" y="69939"/>
                    <a:pt x="21441" y="69428"/>
                    <a:pt x="20842" y="69129"/>
                  </a:cubicBezTo>
                  <a:cubicBezTo>
                    <a:pt x="20385" y="68900"/>
                    <a:pt x="19910" y="68689"/>
                    <a:pt x="19434" y="68460"/>
                  </a:cubicBezTo>
                  <a:cubicBezTo>
                    <a:pt x="18536" y="68038"/>
                    <a:pt x="17621" y="67615"/>
                    <a:pt x="16723" y="67193"/>
                  </a:cubicBezTo>
                  <a:cubicBezTo>
                    <a:pt x="16266" y="66982"/>
                    <a:pt x="15790" y="66788"/>
                    <a:pt x="15333" y="66594"/>
                  </a:cubicBezTo>
                  <a:cubicBezTo>
                    <a:pt x="14646" y="66313"/>
                    <a:pt x="13942" y="66049"/>
                    <a:pt x="13255" y="65749"/>
                  </a:cubicBezTo>
                  <a:cubicBezTo>
                    <a:pt x="13115" y="65679"/>
                    <a:pt x="12974" y="65626"/>
                    <a:pt x="12815" y="65556"/>
                  </a:cubicBezTo>
                  <a:cubicBezTo>
                    <a:pt x="12745" y="65521"/>
                    <a:pt x="12657" y="65468"/>
                    <a:pt x="12551" y="65450"/>
                  </a:cubicBezTo>
                  <a:cubicBezTo>
                    <a:pt x="11205" y="65048"/>
                    <a:pt x="10009" y="64727"/>
                    <a:pt x="8424" y="64727"/>
                  </a:cubicBezTo>
                  <a:cubicBezTo>
                    <a:pt x="8206" y="64727"/>
                    <a:pt x="7980" y="64733"/>
                    <a:pt x="7746" y="64746"/>
                  </a:cubicBezTo>
                  <a:cubicBezTo>
                    <a:pt x="5809" y="64852"/>
                    <a:pt x="5035" y="64799"/>
                    <a:pt x="3257" y="65996"/>
                  </a:cubicBezTo>
                  <a:cubicBezTo>
                    <a:pt x="4366" y="67369"/>
                    <a:pt x="10756" y="70942"/>
                    <a:pt x="12551" y="71717"/>
                  </a:cubicBezTo>
                  <a:cubicBezTo>
                    <a:pt x="13520" y="72157"/>
                    <a:pt x="14523" y="72562"/>
                    <a:pt x="15473" y="73055"/>
                  </a:cubicBezTo>
                  <a:cubicBezTo>
                    <a:pt x="16125" y="73389"/>
                    <a:pt x="16811" y="73618"/>
                    <a:pt x="17533" y="73724"/>
                  </a:cubicBezTo>
                  <a:cubicBezTo>
                    <a:pt x="18299" y="73850"/>
                    <a:pt x="19065" y="73898"/>
                    <a:pt x="19834" y="73898"/>
                  </a:cubicBezTo>
                  <a:cubicBezTo>
                    <a:pt x="20566" y="73898"/>
                    <a:pt x="21301" y="73854"/>
                    <a:pt x="22040" y="73794"/>
                  </a:cubicBezTo>
                  <a:cubicBezTo>
                    <a:pt x="22380" y="73769"/>
                    <a:pt x="22721" y="73748"/>
                    <a:pt x="23060" y="73748"/>
                  </a:cubicBezTo>
                  <a:cubicBezTo>
                    <a:pt x="23667" y="73748"/>
                    <a:pt x="24269" y="73815"/>
                    <a:pt x="24856" y="74041"/>
                  </a:cubicBezTo>
                  <a:cubicBezTo>
                    <a:pt x="25191" y="74181"/>
                    <a:pt x="25490" y="74375"/>
                    <a:pt x="25842" y="74463"/>
                  </a:cubicBezTo>
                  <a:cubicBezTo>
                    <a:pt x="26088" y="74533"/>
                    <a:pt x="26247" y="74674"/>
                    <a:pt x="26370" y="74885"/>
                  </a:cubicBezTo>
                  <a:cubicBezTo>
                    <a:pt x="26528" y="75167"/>
                    <a:pt x="26634" y="75502"/>
                    <a:pt x="26863" y="75730"/>
                  </a:cubicBezTo>
                  <a:cubicBezTo>
                    <a:pt x="27197" y="76100"/>
                    <a:pt x="27321" y="76558"/>
                    <a:pt x="27479" y="76998"/>
                  </a:cubicBezTo>
                  <a:cubicBezTo>
                    <a:pt x="27673" y="77508"/>
                    <a:pt x="27901" y="78036"/>
                    <a:pt x="28113" y="78565"/>
                  </a:cubicBezTo>
                  <a:cubicBezTo>
                    <a:pt x="28236" y="78846"/>
                    <a:pt x="28394" y="79110"/>
                    <a:pt x="28518" y="79392"/>
                  </a:cubicBezTo>
                  <a:cubicBezTo>
                    <a:pt x="28676" y="79779"/>
                    <a:pt x="28834" y="80184"/>
                    <a:pt x="28993" y="80571"/>
                  </a:cubicBezTo>
                  <a:cubicBezTo>
                    <a:pt x="29222" y="81117"/>
                    <a:pt x="29468" y="81663"/>
                    <a:pt x="29697" y="82208"/>
                  </a:cubicBezTo>
                  <a:cubicBezTo>
                    <a:pt x="29750" y="82367"/>
                    <a:pt x="29785" y="82525"/>
                    <a:pt x="29785" y="82684"/>
                  </a:cubicBezTo>
                  <a:cubicBezTo>
                    <a:pt x="29785" y="82913"/>
                    <a:pt x="29785" y="83124"/>
                    <a:pt x="29785" y="83335"/>
                  </a:cubicBezTo>
                  <a:lnTo>
                    <a:pt x="30612" y="83335"/>
                  </a:lnTo>
                  <a:cubicBezTo>
                    <a:pt x="30595" y="83282"/>
                    <a:pt x="30577" y="83229"/>
                    <a:pt x="30577" y="83194"/>
                  </a:cubicBezTo>
                  <a:cubicBezTo>
                    <a:pt x="30683" y="82649"/>
                    <a:pt x="30577" y="82138"/>
                    <a:pt x="30366" y="81628"/>
                  </a:cubicBezTo>
                  <a:cubicBezTo>
                    <a:pt x="30119" y="80976"/>
                    <a:pt x="29873" y="80325"/>
                    <a:pt x="29609" y="79674"/>
                  </a:cubicBezTo>
                  <a:cubicBezTo>
                    <a:pt x="29398" y="79181"/>
                    <a:pt x="29186" y="78688"/>
                    <a:pt x="28958" y="78213"/>
                  </a:cubicBezTo>
                  <a:cubicBezTo>
                    <a:pt x="28746" y="77702"/>
                    <a:pt x="28500" y="77209"/>
                    <a:pt x="28289" y="76716"/>
                  </a:cubicBezTo>
                  <a:cubicBezTo>
                    <a:pt x="28060" y="76206"/>
                    <a:pt x="27884" y="75678"/>
                    <a:pt x="27655" y="75150"/>
                  </a:cubicBezTo>
                  <a:cubicBezTo>
                    <a:pt x="27497" y="74780"/>
                    <a:pt x="27268" y="74428"/>
                    <a:pt x="27109" y="74058"/>
                  </a:cubicBezTo>
                  <a:cubicBezTo>
                    <a:pt x="26933" y="73671"/>
                    <a:pt x="26792" y="73284"/>
                    <a:pt x="26616" y="72896"/>
                  </a:cubicBezTo>
                  <a:cubicBezTo>
                    <a:pt x="26370" y="72333"/>
                    <a:pt x="26106" y="71770"/>
                    <a:pt x="25859" y="71189"/>
                  </a:cubicBezTo>
                  <a:cubicBezTo>
                    <a:pt x="25384" y="70009"/>
                    <a:pt x="25560" y="68795"/>
                    <a:pt x="25771" y="67580"/>
                  </a:cubicBezTo>
                  <a:cubicBezTo>
                    <a:pt x="25789" y="67527"/>
                    <a:pt x="25824" y="67474"/>
                    <a:pt x="25859" y="67422"/>
                  </a:cubicBezTo>
                  <a:cubicBezTo>
                    <a:pt x="26599" y="66295"/>
                    <a:pt x="27391" y="65186"/>
                    <a:pt x="28324" y="64200"/>
                  </a:cubicBezTo>
                  <a:cubicBezTo>
                    <a:pt x="28623" y="63883"/>
                    <a:pt x="28922" y="63549"/>
                    <a:pt x="29186" y="63179"/>
                  </a:cubicBezTo>
                  <a:cubicBezTo>
                    <a:pt x="29521" y="62757"/>
                    <a:pt x="29785" y="62264"/>
                    <a:pt x="30295" y="62000"/>
                  </a:cubicBezTo>
                  <a:cubicBezTo>
                    <a:pt x="30507" y="61877"/>
                    <a:pt x="30683" y="61736"/>
                    <a:pt x="30876" y="61595"/>
                  </a:cubicBezTo>
                  <a:cubicBezTo>
                    <a:pt x="31528" y="61102"/>
                    <a:pt x="32161" y="60556"/>
                    <a:pt x="32866" y="60152"/>
                  </a:cubicBezTo>
                  <a:cubicBezTo>
                    <a:pt x="33746" y="59623"/>
                    <a:pt x="34679" y="59183"/>
                    <a:pt x="35647" y="58849"/>
                  </a:cubicBezTo>
                  <a:cubicBezTo>
                    <a:pt x="36210" y="58655"/>
                    <a:pt x="36756" y="58391"/>
                    <a:pt x="37337" y="58250"/>
                  </a:cubicBezTo>
                  <a:cubicBezTo>
                    <a:pt x="38393" y="57951"/>
                    <a:pt x="39256" y="57388"/>
                    <a:pt x="39854" y="56455"/>
                  </a:cubicBezTo>
                  <a:cubicBezTo>
                    <a:pt x="40294" y="55786"/>
                    <a:pt x="40734" y="55117"/>
                    <a:pt x="41157" y="54430"/>
                  </a:cubicBezTo>
                  <a:cubicBezTo>
                    <a:pt x="41755" y="53480"/>
                    <a:pt x="42231" y="52476"/>
                    <a:pt x="42635" y="51438"/>
                  </a:cubicBezTo>
                  <a:cubicBezTo>
                    <a:pt x="43181" y="49977"/>
                    <a:pt x="43956" y="48639"/>
                    <a:pt x="44748" y="47319"/>
                  </a:cubicBezTo>
                  <a:cubicBezTo>
                    <a:pt x="45434" y="46157"/>
                    <a:pt x="46174" y="45048"/>
                    <a:pt x="46895" y="43904"/>
                  </a:cubicBezTo>
                  <a:cubicBezTo>
                    <a:pt x="46948" y="43833"/>
                    <a:pt x="46948" y="43745"/>
                    <a:pt x="46983" y="43604"/>
                  </a:cubicBezTo>
                  <a:lnTo>
                    <a:pt x="46983" y="43604"/>
                  </a:lnTo>
                  <a:cubicBezTo>
                    <a:pt x="45716" y="44168"/>
                    <a:pt x="44484" y="44678"/>
                    <a:pt x="43304" y="45259"/>
                  </a:cubicBezTo>
                  <a:cubicBezTo>
                    <a:pt x="42107" y="45822"/>
                    <a:pt x="40928" y="46439"/>
                    <a:pt x="39784" y="47090"/>
                  </a:cubicBezTo>
                  <a:cubicBezTo>
                    <a:pt x="38270" y="47970"/>
                    <a:pt x="36738" y="48868"/>
                    <a:pt x="35418" y="50047"/>
                  </a:cubicBezTo>
                  <a:cubicBezTo>
                    <a:pt x="34802" y="50593"/>
                    <a:pt x="34203" y="51174"/>
                    <a:pt x="33622" y="51772"/>
                  </a:cubicBezTo>
                  <a:cubicBezTo>
                    <a:pt x="32971" y="52424"/>
                    <a:pt x="32425" y="53181"/>
                    <a:pt x="31968" y="53990"/>
                  </a:cubicBezTo>
                  <a:cubicBezTo>
                    <a:pt x="31545" y="54730"/>
                    <a:pt x="31140" y="55504"/>
                    <a:pt x="30929" y="56349"/>
                  </a:cubicBezTo>
                  <a:cubicBezTo>
                    <a:pt x="30753" y="57071"/>
                    <a:pt x="30577" y="57793"/>
                    <a:pt x="30348" y="58497"/>
                  </a:cubicBezTo>
                  <a:cubicBezTo>
                    <a:pt x="30049" y="59377"/>
                    <a:pt x="29697" y="60240"/>
                    <a:pt x="29362" y="61102"/>
                  </a:cubicBezTo>
                  <a:cubicBezTo>
                    <a:pt x="29046" y="61947"/>
                    <a:pt x="28746" y="62792"/>
                    <a:pt x="28130" y="63514"/>
                  </a:cubicBezTo>
                  <a:cubicBezTo>
                    <a:pt x="27461" y="64288"/>
                    <a:pt x="26810" y="65080"/>
                    <a:pt x="26176" y="65890"/>
                  </a:cubicBezTo>
                  <a:cubicBezTo>
                    <a:pt x="25771" y="66383"/>
                    <a:pt x="25437" y="66929"/>
                    <a:pt x="25085" y="67457"/>
                  </a:cubicBezTo>
                  <a:cubicBezTo>
                    <a:pt x="24962" y="67651"/>
                    <a:pt x="24874" y="67879"/>
                    <a:pt x="24750" y="68091"/>
                  </a:cubicBezTo>
                  <a:cubicBezTo>
                    <a:pt x="24715" y="68091"/>
                    <a:pt x="24680" y="68091"/>
                    <a:pt x="24645" y="68073"/>
                  </a:cubicBezTo>
                  <a:cubicBezTo>
                    <a:pt x="24486" y="67334"/>
                    <a:pt x="24310" y="66577"/>
                    <a:pt x="24152" y="65820"/>
                  </a:cubicBezTo>
                  <a:cubicBezTo>
                    <a:pt x="24134" y="65732"/>
                    <a:pt x="24152" y="65644"/>
                    <a:pt x="24134" y="65556"/>
                  </a:cubicBezTo>
                  <a:cubicBezTo>
                    <a:pt x="24099" y="64904"/>
                    <a:pt x="24099" y="64253"/>
                    <a:pt x="24011" y="63602"/>
                  </a:cubicBezTo>
                  <a:cubicBezTo>
                    <a:pt x="23888" y="62722"/>
                    <a:pt x="23553" y="61859"/>
                    <a:pt x="23571" y="60961"/>
                  </a:cubicBezTo>
                  <a:cubicBezTo>
                    <a:pt x="23571" y="60451"/>
                    <a:pt x="23501" y="59958"/>
                    <a:pt x="23448" y="59447"/>
                  </a:cubicBezTo>
                  <a:cubicBezTo>
                    <a:pt x="23430" y="59201"/>
                    <a:pt x="23430" y="58972"/>
                    <a:pt x="23413" y="58726"/>
                  </a:cubicBezTo>
                  <a:cubicBezTo>
                    <a:pt x="23395" y="58233"/>
                    <a:pt x="23377" y="57722"/>
                    <a:pt x="23342" y="57212"/>
                  </a:cubicBezTo>
                  <a:cubicBezTo>
                    <a:pt x="23325" y="56877"/>
                    <a:pt x="23237" y="56525"/>
                    <a:pt x="23272" y="56191"/>
                  </a:cubicBezTo>
                  <a:cubicBezTo>
                    <a:pt x="23325" y="55187"/>
                    <a:pt x="23448" y="54184"/>
                    <a:pt x="23518" y="53181"/>
                  </a:cubicBezTo>
                  <a:cubicBezTo>
                    <a:pt x="23553" y="52846"/>
                    <a:pt x="23571" y="52512"/>
                    <a:pt x="23553" y="52195"/>
                  </a:cubicBezTo>
                  <a:cubicBezTo>
                    <a:pt x="23518" y="51755"/>
                    <a:pt x="23465" y="51332"/>
                    <a:pt x="23571" y="50910"/>
                  </a:cubicBezTo>
                  <a:cubicBezTo>
                    <a:pt x="23659" y="50540"/>
                    <a:pt x="23712" y="50170"/>
                    <a:pt x="23747" y="49801"/>
                  </a:cubicBezTo>
                  <a:cubicBezTo>
                    <a:pt x="23870" y="48692"/>
                    <a:pt x="24029" y="47583"/>
                    <a:pt x="24381" y="46509"/>
                  </a:cubicBezTo>
                  <a:cubicBezTo>
                    <a:pt x="24592" y="45840"/>
                    <a:pt x="24874" y="45153"/>
                    <a:pt x="25261" y="44573"/>
                  </a:cubicBezTo>
                  <a:cubicBezTo>
                    <a:pt x="25754" y="43851"/>
                    <a:pt x="26088" y="43059"/>
                    <a:pt x="26440" y="42284"/>
                  </a:cubicBezTo>
                  <a:cubicBezTo>
                    <a:pt x="26740" y="41650"/>
                    <a:pt x="27127" y="41069"/>
                    <a:pt x="27532" y="40506"/>
                  </a:cubicBezTo>
                  <a:cubicBezTo>
                    <a:pt x="27743" y="40242"/>
                    <a:pt x="27972" y="39996"/>
                    <a:pt x="28218" y="39732"/>
                  </a:cubicBezTo>
                  <a:cubicBezTo>
                    <a:pt x="29063" y="38799"/>
                    <a:pt x="29926" y="37848"/>
                    <a:pt x="30771" y="36898"/>
                  </a:cubicBezTo>
                  <a:cubicBezTo>
                    <a:pt x="31158" y="36475"/>
                    <a:pt x="31545" y="36035"/>
                    <a:pt x="31933" y="35595"/>
                  </a:cubicBezTo>
                  <a:cubicBezTo>
                    <a:pt x="32073" y="35436"/>
                    <a:pt x="32232" y="35260"/>
                    <a:pt x="32390" y="35102"/>
                  </a:cubicBezTo>
                  <a:cubicBezTo>
                    <a:pt x="32848" y="34697"/>
                    <a:pt x="33288" y="34433"/>
                    <a:pt x="33675" y="34275"/>
                  </a:cubicBezTo>
                  <a:cubicBezTo>
                    <a:pt x="34080" y="34134"/>
                    <a:pt x="34467" y="33993"/>
                    <a:pt x="34855" y="33817"/>
                  </a:cubicBezTo>
                  <a:cubicBezTo>
                    <a:pt x="35400" y="33570"/>
                    <a:pt x="35999" y="33412"/>
                    <a:pt x="36492" y="33025"/>
                  </a:cubicBezTo>
                  <a:cubicBezTo>
                    <a:pt x="36756" y="32831"/>
                    <a:pt x="37038" y="32673"/>
                    <a:pt x="37319" y="32514"/>
                  </a:cubicBezTo>
                  <a:cubicBezTo>
                    <a:pt x="38217" y="31969"/>
                    <a:pt x="39115" y="31458"/>
                    <a:pt x="39995" y="30912"/>
                  </a:cubicBezTo>
                  <a:cubicBezTo>
                    <a:pt x="41086" y="30226"/>
                    <a:pt x="42160" y="29539"/>
                    <a:pt x="43216" y="28818"/>
                  </a:cubicBezTo>
                  <a:cubicBezTo>
                    <a:pt x="44237" y="28113"/>
                    <a:pt x="45223" y="27357"/>
                    <a:pt x="46226" y="26600"/>
                  </a:cubicBezTo>
                  <a:cubicBezTo>
                    <a:pt x="47001" y="26001"/>
                    <a:pt x="47776" y="25403"/>
                    <a:pt x="48515" y="24769"/>
                  </a:cubicBezTo>
                  <a:cubicBezTo>
                    <a:pt x="48867" y="24470"/>
                    <a:pt x="49201" y="24135"/>
                    <a:pt x="49465" y="23765"/>
                  </a:cubicBezTo>
                  <a:cubicBezTo>
                    <a:pt x="49941" y="23061"/>
                    <a:pt x="50398" y="22322"/>
                    <a:pt x="50715" y="21512"/>
                  </a:cubicBezTo>
                  <a:cubicBezTo>
                    <a:pt x="51015" y="20790"/>
                    <a:pt x="51402" y="20122"/>
                    <a:pt x="51701" y="19400"/>
                  </a:cubicBezTo>
                  <a:cubicBezTo>
                    <a:pt x="52212" y="18115"/>
                    <a:pt x="52704" y="16795"/>
                    <a:pt x="53180" y="15474"/>
                  </a:cubicBezTo>
                  <a:cubicBezTo>
                    <a:pt x="53250" y="15228"/>
                    <a:pt x="53338" y="14981"/>
                    <a:pt x="53426" y="14735"/>
                  </a:cubicBezTo>
                  <a:cubicBezTo>
                    <a:pt x="53479" y="14594"/>
                    <a:pt x="53532" y="14436"/>
                    <a:pt x="53585" y="14242"/>
                  </a:cubicBezTo>
                  <a:cubicBezTo>
                    <a:pt x="54394" y="11602"/>
                    <a:pt x="54852" y="10176"/>
                    <a:pt x="54852" y="10176"/>
                  </a:cubicBezTo>
                  <a:lnTo>
                    <a:pt x="54852" y="10176"/>
                  </a:lnTo>
                  <a:cubicBezTo>
                    <a:pt x="54852" y="10176"/>
                    <a:pt x="51630" y="12658"/>
                    <a:pt x="48638" y="14260"/>
                  </a:cubicBezTo>
                  <a:cubicBezTo>
                    <a:pt x="48374" y="14400"/>
                    <a:pt x="48110" y="14524"/>
                    <a:pt x="47846" y="14665"/>
                  </a:cubicBezTo>
                  <a:cubicBezTo>
                    <a:pt x="47230" y="14981"/>
                    <a:pt x="46596" y="15298"/>
                    <a:pt x="45980" y="15633"/>
                  </a:cubicBezTo>
                  <a:cubicBezTo>
                    <a:pt x="45452" y="15932"/>
                    <a:pt x="44959" y="16302"/>
                    <a:pt x="44413" y="16583"/>
                  </a:cubicBezTo>
                  <a:cubicBezTo>
                    <a:pt x="43727" y="16935"/>
                    <a:pt x="43111" y="17411"/>
                    <a:pt x="42512" y="17886"/>
                  </a:cubicBezTo>
                  <a:cubicBezTo>
                    <a:pt x="41702" y="18537"/>
                    <a:pt x="40981" y="19259"/>
                    <a:pt x="40329" y="20104"/>
                  </a:cubicBezTo>
                  <a:cubicBezTo>
                    <a:pt x="39590" y="21090"/>
                    <a:pt x="39115" y="22199"/>
                    <a:pt x="38639" y="23325"/>
                  </a:cubicBezTo>
                  <a:cubicBezTo>
                    <a:pt x="38358" y="24012"/>
                    <a:pt x="38076" y="24698"/>
                    <a:pt x="37794" y="25385"/>
                  </a:cubicBezTo>
                  <a:cubicBezTo>
                    <a:pt x="37583" y="25895"/>
                    <a:pt x="37425" y="26406"/>
                    <a:pt x="37108" y="26864"/>
                  </a:cubicBezTo>
                  <a:cubicBezTo>
                    <a:pt x="37090" y="26881"/>
                    <a:pt x="37090" y="26899"/>
                    <a:pt x="37090" y="26899"/>
                  </a:cubicBezTo>
                  <a:cubicBezTo>
                    <a:pt x="36738" y="27920"/>
                    <a:pt x="36228" y="28818"/>
                    <a:pt x="35664" y="29715"/>
                  </a:cubicBezTo>
                  <a:cubicBezTo>
                    <a:pt x="35066" y="30684"/>
                    <a:pt x="34362" y="31581"/>
                    <a:pt x="33605" y="32426"/>
                  </a:cubicBezTo>
                  <a:cubicBezTo>
                    <a:pt x="32971" y="33130"/>
                    <a:pt x="32302" y="33799"/>
                    <a:pt x="31651" y="34503"/>
                  </a:cubicBezTo>
                  <a:cubicBezTo>
                    <a:pt x="31264" y="34926"/>
                    <a:pt x="30912" y="35401"/>
                    <a:pt x="30489" y="35806"/>
                  </a:cubicBezTo>
                  <a:cubicBezTo>
                    <a:pt x="29468" y="36792"/>
                    <a:pt x="28500" y="37848"/>
                    <a:pt x="27673" y="39010"/>
                  </a:cubicBezTo>
                  <a:cubicBezTo>
                    <a:pt x="26916" y="40031"/>
                    <a:pt x="26229" y="41105"/>
                    <a:pt x="25560" y="42179"/>
                  </a:cubicBezTo>
                  <a:cubicBezTo>
                    <a:pt x="25138" y="42847"/>
                    <a:pt x="24803" y="43552"/>
                    <a:pt x="24416" y="44256"/>
                  </a:cubicBezTo>
                  <a:cubicBezTo>
                    <a:pt x="24416" y="44132"/>
                    <a:pt x="24381" y="44009"/>
                    <a:pt x="24416" y="43886"/>
                  </a:cubicBezTo>
                  <a:cubicBezTo>
                    <a:pt x="24592" y="43411"/>
                    <a:pt x="24768" y="42953"/>
                    <a:pt x="24962" y="42478"/>
                  </a:cubicBezTo>
                  <a:cubicBezTo>
                    <a:pt x="25173" y="42002"/>
                    <a:pt x="25367" y="41527"/>
                    <a:pt x="25402" y="40999"/>
                  </a:cubicBezTo>
                  <a:cubicBezTo>
                    <a:pt x="25419" y="40559"/>
                    <a:pt x="25455" y="40137"/>
                    <a:pt x="25490" y="39696"/>
                  </a:cubicBezTo>
                  <a:cubicBezTo>
                    <a:pt x="25490" y="39485"/>
                    <a:pt x="25490" y="39274"/>
                    <a:pt x="25472" y="39080"/>
                  </a:cubicBezTo>
                  <a:cubicBezTo>
                    <a:pt x="25437" y="38359"/>
                    <a:pt x="25314" y="37654"/>
                    <a:pt x="25472" y="36933"/>
                  </a:cubicBezTo>
                  <a:cubicBezTo>
                    <a:pt x="25560" y="36598"/>
                    <a:pt x="25648" y="36264"/>
                    <a:pt x="25631" y="35929"/>
                  </a:cubicBezTo>
                  <a:cubicBezTo>
                    <a:pt x="25595" y="35190"/>
                    <a:pt x="25543" y="34468"/>
                    <a:pt x="25419" y="33747"/>
                  </a:cubicBezTo>
                  <a:cubicBezTo>
                    <a:pt x="25367" y="33342"/>
                    <a:pt x="25437" y="32972"/>
                    <a:pt x="25490" y="32602"/>
                  </a:cubicBezTo>
                  <a:cubicBezTo>
                    <a:pt x="25507" y="32461"/>
                    <a:pt x="25578" y="32321"/>
                    <a:pt x="25613" y="32162"/>
                  </a:cubicBezTo>
                  <a:cubicBezTo>
                    <a:pt x="25877" y="31018"/>
                    <a:pt x="26317" y="29927"/>
                    <a:pt x="26810" y="28853"/>
                  </a:cubicBezTo>
                  <a:cubicBezTo>
                    <a:pt x="27215" y="27937"/>
                    <a:pt x="27655" y="27040"/>
                    <a:pt x="28236" y="26230"/>
                  </a:cubicBezTo>
                  <a:cubicBezTo>
                    <a:pt x="29063" y="25068"/>
                    <a:pt x="29873" y="23906"/>
                    <a:pt x="30648" y="22727"/>
                  </a:cubicBezTo>
                  <a:cubicBezTo>
                    <a:pt x="31105" y="22040"/>
                    <a:pt x="31545" y="21319"/>
                    <a:pt x="31915" y="20579"/>
                  </a:cubicBezTo>
                  <a:cubicBezTo>
                    <a:pt x="32161" y="20051"/>
                    <a:pt x="32267" y="19470"/>
                    <a:pt x="32408" y="18907"/>
                  </a:cubicBezTo>
                  <a:cubicBezTo>
                    <a:pt x="32513" y="18396"/>
                    <a:pt x="32654" y="17886"/>
                    <a:pt x="32654" y="17375"/>
                  </a:cubicBezTo>
                  <a:cubicBezTo>
                    <a:pt x="32637" y="16706"/>
                    <a:pt x="32830" y="16055"/>
                    <a:pt x="32742" y="15386"/>
                  </a:cubicBezTo>
                  <a:cubicBezTo>
                    <a:pt x="32707" y="14999"/>
                    <a:pt x="32795" y="14612"/>
                    <a:pt x="32795" y="14242"/>
                  </a:cubicBezTo>
                  <a:cubicBezTo>
                    <a:pt x="32866" y="13168"/>
                    <a:pt x="32619" y="11584"/>
                    <a:pt x="32478" y="9489"/>
                  </a:cubicBezTo>
                  <a:cubicBezTo>
                    <a:pt x="32249" y="4560"/>
                    <a:pt x="32232" y="4120"/>
                    <a:pt x="296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_1_1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8"/>
          <p:cNvPicPr preferRelativeResize="0"/>
          <p:nvPr/>
        </p:nvPicPr>
        <p:blipFill>
          <a:blip r:embed="rId2">
            <a:alphaModFix amt="81000"/>
          </a:blip>
          <a:stretch>
            <a:fillRect/>
          </a:stretch>
        </p:blipFill>
        <p:spPr>
          <a:xfrm rot="8515998">
            <a:off x="335889" y="-1522995"/>
            <a:ext cx="5507371" cy="760044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8"/>
          <p:cNvSpPr/>
          <p:nvPr/>
        </p:nvSpPr>
        <p:spPr>
          <a:xfrm rot="-9131304" flipH="1">
            <a:off x="339855" y="36836"/>
            <a:ext cx="1081239" cy="1533239"/>
          </a:xfrm>
          <a:custGeom>
            <a:avLst/>
            <a:gdLst/>
            <a:ahLst/>
            <a:cxnLst/>
            <a:rect l="l" t="t" r="r" b="b"/>
            <a:pathLst>
              <a:path w="71077" h="100790" extrusionOk="0">
                <a:moveTo>
                  <a:pt x="54437" y="0"/>
                </a:moveTo>
                <a:cubicBezTo>
                  <a:pt x="53867" y="1242"/>
                  <a:pt x="49794" y="1548"/>
                  <a:pt x="46576" y="10101"/>
                </a:cubicBezTo>
                <a:cubicBezTo>
                  <a:pt x="45965" y="11710"/>
                  <a:pt x="46067" y="13706"/>
                  <a:pt x="45823" y="15519"/>
                </a:cubicBezTo>
                <a:cubicBezTo>
                  <a:pt x="45639" y="16883"/>
                  <a:pt x="45456" y="18268"/>
                  <a:pt x="45293" y="19653"/>
                </a:cubicBezTo>
                <a:cubicBezTo>
                  <a:pt x="45110" y="21201"/>
                  <a:pt x="45049" y="22830"/>
                  <a:pt x="44784" y="24337"/>
                </a:cubicBezTo>
                <a:cubicBezTo>
                  <a:pt x="44438" y="26211"/>
                  <a:pt x="44316" y="28166"/>
                  <a:pt x="43705" y="29917"/>
                </a:cubicBezTo>
                <a:cubicBezTo>
                  <a:pt x="43277" y="31159"/>
                  <a:pt x="42951" y="32483"/>
                  <a:pt x="42218" y="33542"/>
                </a:cubicBezTo>
                <a:cubicBezTo>
                  <a:pt x="41912" y="33990"/>
                  <a:pt x="41505" y="34377"/>
                  <a:pt x="41220" y="34866"/>
                </a:cubicBezTo>
                <a:cubicBezTo>
                  <a:pt x="40405" y="36251"/>
                  <a:pt x="39143" y="37310"/>
                  <a:pt x="38389" y="38756"/>
                </a:cubicBezTo>
                <a:cubicBezTo>
                  <a:pt x="37656" y="40181"/>
                  <a:pt x="36638" y="41444"/>
                  <a:pt x="35905" y="42870"/>
                </a:cubicBezTo>
                <a:cubicBezTo>
                  <a:pt x="35151" y="44295"/>
                  <a:pt x="34235" y="45619"/>
                  <a:pt x="33461" y="47045"/>
                </a:cubicBezTo>
                <a:cubicBezTo>
                  <a:pt x="32952" y="48002"/>
                  <a:pt x="32463" y="48979"/>
                  <a:pt x="31913" y="49916"/>
                </a:cubicBezTo>
                <a:cubicBezTo>
                  <a:pt x="31628" y="50425"/>
                  <a:pt x="31241" y="50833"/>
                  <a:pt x="30874" y="51301"/>
                </a:cubicBezTo>
                <a:cubicBezTo>
                  <a:pt x="29917" y="52523"/>
                  <a:pt x="28960" y="53724"/>
                  <a:pt x="28023" y="54967"/>
                </a:cubicBezTo>
                <a:cubicBezTo>
                  <a:pt x="27799" y="55232"/>
                  <a:pt x="27697" y="55578"/>
                  <a:pt x="27494" y="55842"/>
                </a:cubicBezTo>
                <a:cubicBezTo>
                  <a:pt x="27738" y="54213"/>
                  <a:pt x="27982" y="52604"/>
                  <a:pt x="28227" y="50995"/>
                </a:cubicBezTo>
                <a:cubicBezTo>
                  <a:pt x="28390" y="49957"/>
                  <a:pt x="28573" y="48918"/>
                  <a:pt x="28716" y="47880"/>
                </a:cubicBezTo>
                <a:cubicBezTo>
                  <a:pt x="28919" y="46454"/>
                  <a:pt x="29102" y="45028"/>
                  <a:pt x="29245" y="43562"/>
                </a:cubicBezTo>
                <a:cubicBezTo>
                  <a:pt x="29388" y="41892"/>
                  <a:pt x="29551" y="40222"/>
                  <a:pt x="29571" y="38491"/>
                </a:cubicBezTo>
                <a:cubicBezTo>
                  <a:pt x="29612" y="36597"/>
                  <a:pt x="29530" y="34662"/>
                  <a:pt x="29428" y="32707"/>
                </a:cubicBezTo>
                <a:cubicBezTo>
                  <a:pt x="29306" y="30773"/>
                  <a:pt x="29164" y="28838"/>
                  <a:pt x="28919" y="26862"/>
                </a:cubicBezTo>
                <a:cubicBezTo>
                  <a:pt x="28675" y="25009"/>
                  <a:pt x="28553" y="23176"/>
                  <a:pt x="27860" y="21201"/>
                </a:cubicBezTo>
                <a:cubicBezTo>
                  <a:pt x="27208" y="19347"/>
                  <a:pt x="26251" y="17474"/>
                  <a:pt x="25111" y="15621"/>
                </a:cubicBezTo>
                <a:cubicBezTo>
                  <a:pt x="23237" y="12525"/>
                  <a:pt x="20977" y="9511"/>
                  <a:pt x="18553" y="6517"/>
                </a:cubicBezTo>
                <a:cubicBezTo>
                  <a:pt x="18472" y="6415"/>
                  <a:pt x="18349" y="6313"/>
                  <a:pt x="18166" y="6130"/>
                </a:cubicBezTo>
                <a:cubicBezTo>
                  <a:pt x="18064" y="6476"/>
                  <a:pt x="17983" y="6762"/>
                  <a:pt x="17922" y="7047"/>
                </a:cubicBezTo>
                <a:cubicBezTo>
                  <a:pt x="17352" y="9816"/>
                  <a:pt x="17209" y="12729"/>
                  <a:pt x="17535" y="15885"/>
                </a:cubicBezTo>
                <a:cubicBezTo>
                  <a:pt x="17698" y="17352"/>
                  <a:pt x="17657" y="18757"/>
                  <a:pt x="17637" y="20162"/>
                </a:cubicBezTo>
                <a:cubicBezTo>
                  <a:pt x="17616" y="21975"/>
                  <a:pt x="17555" y="23746"/>
                  <a:pt x="17494" y="25539"/>
                </a:cubicBezTo>
                <a:cubicBezTo>
                  <a:pt x="17453" y="26740"/>
                  <a:pt x="17311" y="27921"/>
                  <a:pt x="17352" y="29184"/>
                </a:cubicBezTo>
                <a:cubicBezTo>
                  <a:pt x="17433" y="30834"/>
                  <a:pt x="17555" y="32524"/>
                  <a:pt x="17861" y="34275"/>
                </a:cubicBezTo>
                <a:cubicBezTo>
                  <a:pt x="18451" y="37758"/>
                  <a:pt x="19246" y="41301"/>
                  <a:pt x="20325" y="44906"/>
                </a:cubicBezTo>
                <a:cubicBezTo>
                  <a:pt x="20916" y="46841"/>
                  <a:pt x="21608" y="48816"/>
                  <a:pt x="22219" y="50771"/>
                </a:cubicBezTo>
                <a:cubicBezTo>
                  <a:pt x="22545" y="51851"/>
                  <a:pt x="22748" y="52889"/>
                  <a:pt x="23054" y="53969"/>
                </a:cubicBezTo>
                <a:cubicBezTo>
                  <a:pt x="23237" y="54641"/>
                  <a:pt x="23461" y="55313"/>
                  <a:pt x="23706" y="55985"/>
                </a:cubicBezTo>
                <a:cubicBezTo>
                  <a:pt x="24072" y="57024"/>
                  <a:pt x="24479" y="58062"/>
                  <a:pt x="24887" y="59101"/>
                </a:cubicBezTo>
                <a:cubicBezTo>
                  <a:pt x="24968" y="59284"/>
                  <a:pt x="25090" y="59488"/>
                  <a:pt x="25274" y="59855"/>
                </a:cubicBezTo>
                <a:cubicBezTo>
                  <a:pt x="24826" y="60465"/>
                  <a:pt x="24317" y="61117"/>
                  <a:pt x="23869" y="61830"/>
                </a:cubicBezTo>
                <a:cubicBezTo>
                  <a:pt x="23359" y="62645"/>
                  <a:pt x="22871" y="63459"/>
                  <a:pt x="22484" y="64355"/>
                </a:cubicBezTo>
                <a:cubicBezTo>
                  <a:pt x="21751" y="66005"/>
                  <a:pt x="21017" y="67655"/>
                  <a:pt x="20467" y="69406"/>
                </a:cubicBezTo>
                <a:cubicBezTo>
                  <a:pt x="19734" y="71789"/>
                  <a:pt x="19083" y="74233"/>
                  <a:pt x="18533" y="76738"/>
                </a:cubicBezTo>
                <a:cubicBezTo>
                  <a:pt x="18024" y="79059"/>
                  <a:pt x="17128" y="81177"/>
                  <a:pt x="16415" y="83397"/>
                </a:cubicBezTo>
                <a:cubicBezTo>
                  <a:pt x="16109" y="84334"/>
                  <a:pt x="15600" y="85189"/>
                  <a:pt x="15050" y="86024"/>
                </a:cubicBezTo>
                <a:cubicBezTo>
                  <a:pt x="15030" y="85861"/>
                  <a:pt x="14969" y="85698"/>
                  <a:pt x="14969" y="85576"/>
                </a:cubicBezTo>
                <a:cubicBezTo>
                  <a:pt x="14989" y="84314"/>
                  <a:pt x="15030" y="83071"/>
                  <a:pt x="15030" y="81809"/>
                </a:cubicBezTo>
                <a:cubicBezTo>
                  <a:pt x="15050" y="81340"/>
                  <a:pt x="15030" y="80872"/>
                  <a:pt x="14969" y="80363"/>
                </a:cubicBezTo>
                <a:cubicBezTo>
                  <a:pt x="14704" y="78611"/>
                  <a:pt x="15009" y="77104"/>
                  <a:pt x="15254" y="75577"/>
                </a:cubicBezTo>
                <a:cubicBezTo>
                  <a:pt x="15600" y="73214"/>
                  <a:pt x="15885" y="70811"/>
                  <a:pt x="15743" y="68245"/>
                </a:cubicBezTo>
                <a:cubicBezTo>
                  <a:pt x="15661" y="66249"/>
                  <a:pt x="15315" y="64152"/>
                  <a:pt x="15030" y="62074"/>
                </a:cubicBezTo>
                <a:cubicBezTo>
                  <a:pt x="14887" y="60954"/>
                  <a:pt x="14724" y="59793"/>
                  <a:pt x="14480" y="58633"/>
                </a:cubicBezTo>
                <a:cubicBezTo>
                  <a:pt x="14113" y="57003"/>
                  <a:pt x="13645" y="55333"/>
                  <a:pt x="13217" y="53704"/>
                </a:cubicBezTo>
                <a:cubicBezTo>
                  <a:pt x="13075" y="53175"/>
                  <a:pt x="12953" y="52645"/>
                  <a:pt x="12749" y="52116"/>
                </a:cubicBezTo>
                <a:cubicBezTo>
                  <a:pt x="11568" y="48776"/>
                  <a:pt x="10346" y="45415"/>
                  <a:pt x="9185" y="42075"/>
                </a:cubicBezTo>
                <a:cubicBezTo>
                  <a:pt x="8961" y="41403"/>
                  <a:pt x="8920" y="40772"/>
                  <a:pt x="8778" y="40120"/>
                </a:cubicBezTo>
                <a:cubicBezTo>
                  <a:pt x="8717" y="39815"/>
                  <a:pt x="8615" y="39469"/>
                  <a:pt x="8370" y="39061"/>
                </a:cubicBezTo>
                <a:cubicBezTo>
                  <a:pt x="8044" y="39754"/>
                  <a:pt x="7678" y="40426"/>
                  <a:pt x="7372" y="41139"/>
                </a:cubicBezTo>
                <a:cubicBezTo>
                  <a:pt x="6823" y="42381"/>
                  <a:pt x="6232" y="43603"/>
                  <a:pt x="5784" y="44886"/>
                </a:cubicBezTo>
                <a:cubicBezTo>
                  <a:pt x="5397" y="45965"/>
                  <a:pt x="5214" y="47126"/>
                  <a:pt x="4908" y="48246"/>
                </a:cubicBezTo>
                <a:cubicBezTo>
                  <a:pt x="4725" y="48898"/>
                  <a:pt x="4501" y="49509"/>
                  <a:pt x="4277" y="50140"/>
                </a:cubicBezTo>
                <a:cubicBezTo>
                  <a:pt x="3869" y="51220"/>
                  <a:pt x="3462" y="52299"/>
                  <a:pt x="3034" y="53358"/>
                </a:cubicBezTo>
                <a:cubicBezTo>
                  <a:pt x="2586" y="54498"/>
                  <a:pt x="2057" y="55598"/>
                  <a:pt x="1650" y="56759"/>
                </a:cubicBezTo>
                <a:cubicBezTo>
                  <a:pt x="1222" y="57961"/>
                  <a:pt x="774" y="59142"/>
                  <a:pt x="550" y="60445"/>
                </a:cubicBezTo>
                <a:cubicBezTo>
                  <a:pt x="0" y="63602"/>
                  <a:pt x="387" y="67064"/>
                  <a:pt x="2342" y="70994"/>
                </a:cubicBezTo>
                <a:cubicBezTo>
                  <a:pt x="3462" y="73194"/>
                  <a:pt x="4460" y="75414"/>
                  <a:pt x="5662" y="77613"/>
                </a:cubicBezTo>
                <a:cubicBezTo>
                  <a:pt x="6761" y="79589"/>
                  <a:pt x="8004" y="81564"/>
                  <a:pt x="9287" y="83519"/>
                </a:cubicBezTo>
                <a:cubicBezTo>
                  <a:pt x="10651" y="85576"/>
                  <a:pt x="12138" y="87592"/>
                  <a:pt x="13706" y="89873"/>
                </a:cubicBezTo>
                <a:cubicBezTo>
                  <a:pt x="13238" y="90749"/>
                  <a:pt x="12667" y="91788"/>
                  <a:pt x="12097" y="92806"/>
                </a:cubicBezTo>
                <a:cubicBezTo>
                  <a:pt x="11792" y="93376"/>
                  <a:pt x="11486" y="93946"/>
                  <a:pt x="11181" y="94517"/>
                </a:cubicBezTo>
                <a:cubicBezTo>
                  <a:pt x="10753" y="95250"/>
                  <a:pt x="10325" y="95963"/>
                  <a:pt x="9918" y="96696"/>
                </a:cubicBezTo>
                <a:cubicBezTo>
                  <a:pt x="9653" y="97164"/>
                  <a:pt x="9389" y="97633"/>
                  <a:pt x="9144" y="98101"/>
                </a:cubicBezTo>
                <a:cubicBezTo>
                  <a:pt x="8859" y="98651"/>
                  <a:pt x="8574" y="99160"/>
                  <a:pt x="8248" y="99669"/>
                </a:cubicBezTo>
                <a:lnTo>
                  <a:pt x="9816" y="100789"/>
                </a:lnTo>
                <a:cubicBezTo>
                  <a:pt x="10040" y="100463"/>
                  <a:pt x="10244" y="100138"/>
                  <a:pt x="10448" y="99812"/>
                </a:cubicBezTo>
                <a:cubicBezTo>
                  <a:pt x="11323" y="98427"/>
                  <a:pt x="12158" y="97001"/>
                  <a:pt x="12973" y="95576"/>
                </a:cubicBezTo>
                <a:cubicBezTo>
                  <a:pt x="13564" y="94537"/>
                  <a:pt x="14113" y="93458"/>
                  <a:pt x="14663" y="92399"/>
                </a:cubicBezTo>
                <a:cubicBezTo>
                  <a:pt x="14724" y="92297"/>
                  <a:pt x="14806" y="92215"/>
                  <a:pt x="14826" y="92093"/>
                </a:cubicBezTo>
                <a:cubicBezTo>
                  <a:pt x="14887" y="91421"/>
                  <a:pt x="15417" y="91177"/>
                  <a:pt x="16191" y="91177"/>
                </a:cubicBezTo>
                <a:cubicBezTo>
                  <a:pt x="17494" y="91156"/>
                  <a:pt x="18797" y="91177"/>
                  <a:pt x="20060" y="91095"/>
                </a:cubicBezTo>
                <a:cubicBezTo>
                  <a:pt x="22076" y="90993"/>
                  <a:pt x="24072" y="90892"/>
                  <a:pt x="26007" y="90668"/>
                </a:cubicBezTo>
                <a:cubicBezTo>
                  <a:pt x="28003" y="90444"/>
                  <a:pt x="29978" y="90199"/>
                  <a:pt x="31831" y="89772"/>
                </a:cubicBezTo>
                <a:cubicBezTo>
                  <a:pt x="33420" y="89405"/>
                  <a:pt x="34866" y="88855"/>
                  <a:pt x="36292" y="88285"/>
                </a:cubicBezTo>
                <a:cubicBezTo>
                  <a:pt x="38165" y="87531"/>
                  <a:pt x="39998" y="86717"/>
                  <a:pt x="41790" y="85882"/>
                </a:cubicBezTo>
                <a:cubicBezTo>
                  <a:pt x="42666" y="85474"/>
                  <a:pt x="43399" y="84925"/>
                  <a:pt x="44214" y="84436"/>
                </a:cubicBezTo>
                <a:cubicBezTo>
                  <a:pt x="44804" y="84110"/>
                  <a:pt x="45456" y="83804"/>
                  <a:pt x="45986" y="83417"/>
                </a:cubicBezTo>
                <a:cubicBezTo>
                  <a:pt x="48124" y="81870"/>
                  <a:pt x="50120" y="80179"/>
                  <a:pt x="51566" y="78061"/>
                </a:cubicBezTo>
                <a:cubicBezTo>
                  <a:pt x="52380" y="76880"/>
                  <a:pt x="53215" y="75699"/>
                  <a:pt x="54030" y="74497"/>
                </a:cubicBezTo>
                <a:cubicBezTo>
                  <a:pt x="54050" y="74477"/>
                  <a:pt x="54071" y="74477"/>
                  <a:pt x="54071" y="74457"/>
                </a:cubicBezTo>
                <a:cubicBezTo>
                  <a:pt x="54091" y="74070"/>
                  <a:pt x="54478" y="73764"/>
                  <a:pt x="53949" y="73275"/>
                </a:cubicBezTo>
                <a:cubicBezTo>
                  <a:pt x="53694" y="73041"/>
                  <a:pt x="53460" y="72975"/>
                  <a:pt x="53241" y="72975"/>
                </a:cubicBezTo>
                <a:cubicBezTo>
                  <a:pt x="53022" y="72975"/>
                  <a:pt x="52818" y="73041"/>
                  <a:pt x="52625" y="73072"/>
                </a:cubicBezTo>
                <a:cubicBezTo>
                  <a:pt x="50792" y="73377"/>
                  <a:pt x="48939" y="73622"/>
                  <a:pt x="47167" y="74009"/>
                </a:cubicBezTo>
                <a:cubicBezTo>
                  <a:pt x="45110" y="74457"/>
                  <a:pt x="43073" y="74966"/>
                  <a:pt x="41098" y="75536"/>
                </a:cubicBezTo>
                <a:cubicBezTo>
                  <a:pt x="39224" y="76065"/>
                  <a:pt x="37371" y="76636"/>
                  <a:pt x="35579" y="77308"/>
                </a:cubicBezTo>
                <a:cubicBezTo>
                  <a:pt x="33257" y="78163"/>
                  <a:pt x="30935" y="79080"/>
                  <a:pt x="28716" y="80057"/>
                </a:cubicBezTo>
                <a:cubicBezTo>
                  <a:pt x="26923" y="80851"/>
                  <a:pt x="25437" y="81951"/>
                  <a:pt x="24093" y="83153"/>
                </a:cubicBezTo>
                <a:cubicBezTo>
                  <a:pt x="23278" y="83886"/>
                  <a:pt x="22443" y="84558"/>
                  <a:pt x="21628" y="85291"/>
                </a:cubicBezTo>
                <a:cubicBezTo>
                  <a:pt x="21323" y="85556"/>
                  <a:pt x="21038" y="85841"/>
                  <a:pt x="20814" y="86167"/>
                </a:cubicBezTo>
                <a:cubicBezTo>
                  <a:pt x="20040" y="87185"/>
                  <a:pt x="18777" y="87776"/>
                  <a:pt x="17738" y="88550"/>
                </a:cubicBezTo>
                <a:cubicBezTo>
                  <a:pt x="17087" y="89038"/>
                  <a:pt x="16537" y="89609"/>
                  <a:pt x="15783" y="90036"/>
                </a:cubicBezTo>
                <a:cubicBezTo>
                  <a:pt x="16048" y="89405"/>
                  <a:pt x="16333" y="88774"/>
                  <a:pt x="16598" y="88142"/>
                </a:cubicBezTo>
                <a:cubicBezTo>
                  <a:pt x="17066" y="86981"/>
                  <a:pt x="17535" y="85821"/>
                  <a:pt x="18003" y="84680"/>
                </a:cubicBezTo>
                <a:cubicBezTo>
                  <a:pt x="18472" y="83580"/>
                  <a:pt x="18981" y="82501"/>
                  <a:pt x="19449" y="81401"/>
                </a:cubicBezTo>
                <a:cubicBezTo>
                  <a:pt x="19714" y="80811"/>
                  <a:pt x="19938" y="80200"/>
                  <a:pt x="20162" y="79589"/>
                </a:cubicBezTo>
                <a:cubicBezTo>
                  <a:pt x="20773" y="77878"/>
                  <a:pt x="21384" y="76167"/>
                  <a:pt x="21975" y="74436"/>
                </a:cubicBezTo>
                <a:cubicBezTo>
                  <a:pt x="22341" y="73337"/>
                  <a:pt x="22687" y="72216"/>
                  <a:pt x="23034" y="71096"/>
                </a:cubicBezTo>
                <a:cubicBezTo>
                  <a:pt x="23502" y="69487"/>
                  <a:pt x="23848" y="67817"/>
                  <a:pt x="24744" y="66453"/>
                </a:cubicBezTo>
                <a:cubicBezTo>
                  <a:pt x="25681" y="65027"/>
                  <a:pt x="26435" y="63459"/>
                  <a:pt x="27249" y="61952"/>
                </a:cubicBezTo>
                <a:cubicBezTo>
                  <a:pt x="27382" y="61704"/>
                  <a:pt x="27622" y="61563"/>
                  <a:pt x="27981" y="61563"/>
                </a:cubicBezTo>
                <a:cubicBezTo>
                  <a:pt x="28064" y="61563"/>
                  <a:pt x="28152" y="61570"/>
                  <a:pt x="28247" y="61586"/>
                </a:cubicBezTo>
                <a:cubicBezTo>
                  <a:pt x="30453" y="61871"/>
                  <a:pt x="32559" y="61966"/>
                  <a:pt x="34614" y="61966"/>
                </a:cubicBezTo>
                <a:cubicBezTo>
                  <a:pt x="35784" y="61966"/>
                  <a:pt x="36938" y="61935"/>
                  <a:pt x="38084" y="61891"/>
                </a:cubicBezTo>
                <a:cubicBezTo>
                  <a:pt x="38649" y="61871"/>
                  <a:pt x="39222" y="61863"/>
                  <a:pt x="39799" y="61863"/>
                </a:cubicBezTo>
                <a:cubicBezTo>
                  <a:pt x="41531" y="61863"/>
                  <a:pt x="43302" y="61932"/>
                  <a:pt x="45028" y="61932"/>
                </a:cubicBezTo>
                <a:cubicBezTo>
                  <a:pt x="45391" y="61932"/>
                  <a:pt x="45754" y="61933"/>
                  <a:pt x="46117" y="61933"/>
                </a:cubicBezTo>
                <a:cubicBezTo>
                  <a:pt x="47568" y="61933"/>
                  <a:pt x="49012" y="61920"/>
                  <a:pt x="50364" y="61789"/>
                </a:cubicBezTo>
                <a:cubicBezTo>
                  <a:pt x="52686" y="61545"/>
                  <a:pt x="54926" y="61199"/>
                  <a:pt x="56922" y="60527"/>
                </a:cubicBezTo>
                <a:cubicBezTo>
                  <a:pt x="58816" y="59895"/>
                  <a:pt x="60649" y="59182"/>
                  <a:pt x="62156" y="58144"/>
                </a:cubicBezTo>
                <a:cubicBezTo>
                  <a:pt x="62991" y="57553"/>
                  <a:pt x="63846" y="56983"/>
                  <a:pt x="64518" y="56270"/>
                </a:cubicBezTo>
                <a:cubicBezTo>
                  <a:pt x="65475" y="55252"/>
                  <a:pt x="66351" y="54173"/>
                  <a:pt x="67145" y="53012"/>
                </a:cubicBezTo>
                <a:cubicBezTo>
                  <a:pt x="67899" y="51892"/>
                  <a:pt x="68530" y="50690"/>
                  <a:pt x="69162" y="49488"/>
                </a:cubicBezTo>
                <a:cubicBezTo>
                  <a:pt x="69752" y="48348"/>
                  <a:pt x="70282" y="47187"/>
                  <a:pt x="70832" y="46026"/>
                </a:cubicBezTo>
                <a:cubicBezTo>
                  <a:pt x="70913" y="45823"/>
                  <a:pt x="70974" y="45599"/>
                  <a:pt x="71076" y="45293"/>
                </a:cubicBezTo>
                <a:cubicBezTo>
                  <a:pt x="70796" y="45277"/>
                  <a:pt x="70596" y="45247"/>
                  <a:pt x="70411" y="45247"/>
                </a:cubicBezTo>
                <a:cubicBezTo>
                  <a:pt x="70367" y="45247"/>
                  <a:pt x="70325" y="45249"/>
                  <a:pt x="70282" y="45252"/>
                </a:cubicBezTo>
                <a:cubicBezTo>
                  <a:pt x="68815" y="45334"/>
                  <a:pt x="67288" y="45314"/>
                  <a:pt x="65924" y="45538"/>
                </a:cubicBezTo>
                <a:cubicBezTo>
                  <a:pt x="63765" y="45904"/>
                  <a:pt x="61606" y="46291"/>
                  <a:pt x="59386" y="46576"/>
                </a:cubicBezTo>
                <a:cubicBezTo>
                  <a:pt x="56576" y="46943"/>
                  <a:pt x="53806" y="47391"/>
                  <a:pt x="51016" y="47798"/>
                </a:cubicBezTo>
                <a:cubicBezTo>
                  <a:pt x="49875" y="47961"/>
                  <a:pt x="48735" y="48104"/>
                  <a:pt x="47656" y="48348"/>
                </a:cubicBezTo>
                <a:cubicBezTo>
                  <a:pt x="45497" y="48816"/>
                  <a:pt x="43338" y="49244"/>
                  <a:pt x="41424" y="50018"/>
                </a:cubicBezTo>
                <a:cubicBezTo>
                  <a:pt x="40365" y="50446"/>
                  <a:pt x="39224" y="50771"/>
                  <a:pt x="38247" y="51240"/>
                </a:cubicBezTo>
                <a:cubicBezTo>
                  <a:pt x="37208" y="51749"/>
                  <a:pt x="36271" y="52380"/>
                  <a:pt x="35375" y="53012"/>
                </a:cubicBezTo>
                <a:cubicBezTo>
                  <a:pt x="34357" y="53724"/>
                  <a:pt x="33359" y="54478"/>
                  <a:pt x="32504" y="55313"/>
                </a:cubicBezTo>
                <a:cubicBezTo>
                  <a:pt x="31363" y="56433"/>
                  <a:pt x="30386" y="57655"/>
                  <a:pt x="29306" y="58836"/>
                </a:cubicBezTo>
                <a:cubicBezTo>
                  <a:pt x="29204" y="58958"/>
                  <a:pt x="29001" y="59020"/>
                  <a:pt x="28797" y="59081"/>
                </a:cubicBezTo>
                <a:cubicBezTo>
                  <a:pt x="29164" y="57736"/>
                  <a:pt x="29775" y="56576"/>
                  <a:pt x="30650" y="55557"/>
                </a:cubicBezTo>
                <a:cubicBezTo>
                  <a:pt x="31037" y="55109"/>
                  <a:pt x="31404" y="54641"/>
                  <a:pt x="31791" y="54173"/>
                </a:cubicBezTo>
                <a:cubicBezTo>
                  <a:pt x="32381" y="53439"/>
                  <a:pt x="33033" y="52747"/>
                  <a:pt x="33563" y="51953"/>
                </a:cubicBezTo>
                <a:cubicBezTo>
                  <a:pt x="34907" y="49936"/>
                  <a:pt x="36190" y="47900"/>
                  <a:pt x="37513" y="45863"/>
                </a:cubicBezTo>
                <a:cubicBezTo>
                  <a:pt x="38308" y="44601"/>
                  <a:pt x="39163" y="43399"/>
                  <a:pt x="39937" y="42116"/>
                </a:cubicBezTo>
                <a:cubicBezTo>
                  <a:pt x="40304" y="41546"/>
                  <a:pt x="40507" y="40853"/>
                  <a:pt x="40853" y="40263"/>
                </a:cubicBezTo>
                <a:cubicBezTo>
                  <a:pt x="41505" y="39122"/>
                  <a:pt x="42218" y="38023"/>
                  <a:pt x="42870" y="36903"/>
                </a:cubicBezTo>
                <a:cubicBezTo>
                  <a:pt x="43460" y="35844"/>
                  <a:pt x="43929" y="34723"/>
                  <a:pt x="44601" y="33726"/>
                </a:cubicBezTo>
                <a:cubicBezTo>
                  <a:pt x="45008" y="33115"/>
                  <a:pt x="45599" y="32646"/>
                  <a:pt x="46210" y="32198"/>
                </a:cubicBezTo>
                <a:cubicBezTo>
                  <a:pt x="47187" y="31526"/>
                  <a:pt x="48267" y="30915"/>
                  <a:pt x="49285" y="30263"/>
                </a:cubicBezTo>
                <a:cubicBezTo>
                  <a:pt x="50649" y="29388"/>
                  <a:pt x="51993" y="28532"/>
                  <a:pt x="53297" y="27616"/>
                </a:cubicBezTo>
                <a:cubicBezTo>
                  <a:pt x="54458" y="26801"/>
                  <a:pt x="57574" y="21771"/>
                  <a:pt x="58164" y="20508"/>
                </a:cubicBezTo>
                <a:cubicBezTo>
                  <a:pt x="62502" y="11038"/>
                  <a:pt x="54437" y="0"/>
                  <a:pt x="544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8"/>
          <p:cNvSpPr txBox="1">
            <a:spLocks noGrp="1"/>
          </p:cNvSpPr>
          <p:nvPr>
            <p:ph type="title"/>
          </p:nvPr>
        </p:nvSpPr>
        <p:spPr>
          <a:xfrm>
            <a:off x="801838" y="1330825"/>
            <a:ext cx="3718500" cy="12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18"/>
          <p:cNvSpPr txBox="1">
            <a:spLocks noGrp="1"/>
          </p:cNvSpPr>
          <p:nvPr>
            <p:ph type="subTitle" idx="1"/>
          </p:nvPr>
        </p:nvSpPr>
        <p:spPr>
          <a:xfrm>
            <a:off x="801838" y="2696375"/>
            <a:ext cx="3718500" cy="11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28"/>
          <p:cNvPicPr preferRelativeResize="0"/>
          <p:nvPr/>
        </p:nvPicPr>
        <p:blipFill>
          <a:blip r:embed="rId2">
            <a:alphaModFix amt="81000"/>
          </a:blip>
          <a:stretch>
            <a:fillRect/>
          </a:stretch>
        </p:blipFill>
        <p:spPr>
          <a:xfrm rot="-1041984">
            <a:off x="-654251" y="563373"/>
            <a:ext cx="372703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8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 rot="10800000">
            <a:off x="7905433" y="-972375"/>
            <a:ext cx="2240844" cy="198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29"/>
          <p:cNvPicPr preferRelativeResize="0"/>
          <p:nvPr/>
        </p:nvPicPr>
        <p:blipFill>
          <a:blip r:embed="rId2">
            <a:alphaModFix amt="81000"/>
          </a:blip>
          <a:stretch>
            <a:fillRect/>
          </a:stretch>
        </p:blipFill>
        <p:spPr>
          <a:xfrm rot="-9816175">
            <a:off x="5946088" y="-591994"/>
            <a:ext cx="3727038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29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>
            <a:off x="-653300" y="3952662"/>
            <a:ext cx="2614985" cy="2224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acramento"/>
              <a:buNone/>
              <a:defRPr sz="3600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acramento"/>
              <a:buNone/>
              <a:defRPr sz="3600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acramento"/>
              <a:buNone/>
              <a:defRPr sz="3600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acramento"/>
              <a:buNone/>
              <a:defRPr sz="3600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acramento"/>
              <a:buNone/>
              <a:defRPr sz="3600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acramento"/>
              <a:buNone/>
              <a:defRPr sz="3600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acramento"/>
              <a:buNone/>
              <a:defRPr sz="3600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acramento"/>
              <a:buNone/>
              <a:defRPr sz="3600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acramento"/>
              <a:buNone/>
              <a:defRPr sz="3600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700" y="1449800"/>
            <a:ext cx="6996600" cy="3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Char char="●"/>
              <a:defRPr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Char char="○"/>
              <a:defRPr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Char char="■"/>
              <a:defRPr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Char char="●"/>
              <a:defRPr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Char char="○"/>
              <a:defRPr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Char char="■"/>
              <a:defRPr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Char char="●"/>
              <a:defRPr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Char char="○"/>
              <a:defRPr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Josefin Slab"/>
              <a:buChar char="■"/>
              <a:defRPr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64" r:id="rId5"/>
    <p:sldLayoutId id="2147483674" r:id="rId6"/>
    <p:sldLayoutId id="214748367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8" name="Google Shape;468;p33"/>
          <p:cNvCxnSpPr/>
          <p:nvPr/>
        </p:nvCxnSpPr>
        <p:spPr>
          <a:xfrm>
            <a:off x="1866027" y="2245189"/>
            <a:ext cx="1753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33"/>
          <p:cNvCxnSpPr/>
          <p:nvPr/>
        </p:nvCxnSpPr>
        <p:spPr>
          <a:xfrm>
            <a:off x="5479018" y="2266467"/>
            <a:ext cx="1753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0" name="Google Shape;470;p33"/>
          <p:cNvSpPr txBox="1">
            <a:spLocks noGrp="1"/>
          </p:cNvSpPr>
          <p:nvPr>
            <p:ph type="ctrTitle"/>
          </p:nvPr>
        </p:nvSpPr>
        <p:spPr>
          <a:xfrm>
            <a:off x="1601850" y="275850"/>
            <a:ext cx="5940300" cy="22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accent2"/>
                </a:solidFill>
              </a:rPr>
              <a:t>CUBISMO</a:t>
            </a:r>
            <a:endParaRPr sz="3600" dirty="0"/>
          </a:p>
        </p:txBody>
      </p:sp>
      <p:sp>
        <p:nvSpPr>
          <p:cNvPr id="471" name="Google Shape;471;p33"/>
          <p:cNvSpPr txBox="1">
            <a:spLocks noGrp="1"/>
          </p:cNvSpPr>
          <p:nvPr>
            <p:ph type="subTitle" idx="1"/>
          </p:nvPr>
        </p:nvSpPr>
        <p:spPr>
          <a:xfrm>
            <a:off x="2214450" y="5602459"/>
            <a:ext cx="4715100" cy="3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2" descr="Cubismo - Wikipedia, la enciclopedia libre">
            <a:extLst>
              <a:ext uri="{FF2B5EF4-FFF2-40B4-BE49-F238E27FC236}">
                <a16:creationId xmlns:a16="http://schemas.microsoft.com/office/drawing/2014/main" id="{449094CC-EEA1-4046-950D-2B353780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543" y="2457825"/>
            <a:ext cx="18954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4" name="Google Shape;494;p36"/>
          <p:cNvCxnSpPr/>
          <p:nvPr/>
        </p:nvCxnSpPr>
        <p:spPr>
          <a:xfrm>
            <a:off x="3360513" y="1103200"/>
            <a:ext cx="825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5" name="Google Shape;495;p36"/>
          <p:cNvCxnSpPr/>
          <p:nvPr/>
        </p:nvCxnSpPr>
        <p:spPr>
          <a:xfrm>
            <a:off x="4958488" y="1103200"/>
            <a:ext cx="825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6" name="Google Shape;496;p36"/>
          <p:cNvSpPr txBox="1">
            <a:spLocks noGrp="1"/>
          </p:cNvSpPr>
          <p:nvPr>
            <p:ph type="title"/>
          </p:nvPr>
        </p:nvSpPr>
        <p:spPr>
          <a:xfrm>
            <a:off x="610380" y="381321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DALÍ/OBRAS</a:t>
            </a:r>
            <a:endParaRPr dirty="0"/>
          </a:p>
        </p:txBody>
      </p:sp>
      <p:sp>
        <p:nvSpPr>
          <p:cNvPr id="504" name="Google Shape;504;p36"/>
          <p:cNvSpPr txBox="1">
            <a:spLocks noGrp="1"/>
          </p:cNvSpPr>
          <p:nvPr>
            <p:ph type="subTitle" idx="8"/>
          </p:nvPr>
        </p:nvSpPr>
        <p:spPr>
          <a:xfrm>
            <a:off x="5370987" y="1539840"/>
            <a:ext cx="2372875" cy="6452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Cisnes que se reflejan como elefantes</a:t>
            </a:r>
          </a:p>
        </p:txBody>
      </p:sp>
      <p:sp>
        <p:nvSpPr>
          <p:cNvPr id="27" name="Google Shape;504;p36">
            <a:extLst>
              <a:ext uri="{FF2B5EF4-FFF2-40B4-BE49-F238E27FC236}">
                <a16:creationId xmlns:a16="http://schemas.microsoft.com/office/drawing/2014/main" id="{41A70D18-87D6-41AB-A58E-818DC1ECC3F7}"/>
              </a:ext>
            </a:extLst>
          </p:cNvPr>
          <p:cNvSpPr txBox="1">
            <a:spLocks/>
          </p:cNvSpPr>
          <p:nvPr/>
        </p:nvSpPr>
        <p:spPr>
          <a:xfrm>
            <a:off x="1400137" y="1641744"/>
            <a:ext cx="2372875" cy="47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pPr marL="0" indent="0" algn="ctr"/>
            <a:r>
              <a:rPr lang="es-EC" dirty="0"/>
              <a:t>La persistencia de la memoria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C49FF0D-E5BC-40A5-84E1-C1EDF1683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37" y="2571750"/>
            <a:ext cx="2680452" cy="191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901EB8B-6555-411A-AD43-C4AF17E33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80" y="2560373"/>
            <a:ext cx="2769760" cy="190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518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4" name="Google Shape;494;p36"/>
          <p:cNvCxnSpPr/>
          <p:nvPr/>
        </p:nvCxnSpPr>
        <p:spPr>
          <a:xfrm>
            <a:off x="3360513" y="1103200"/>
            <a:ext cx="825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5" name="Google Shape;495;p36"/>
          <p:cNvCxnSpPr/>
          <p:nvPr/>
        </p:nvCxnSpPr>
        <p:spPr>
          <a:xfrm>
            <a:off x="4958488" y="1103200"/>
            <a:ext cx="825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6" name="Google Shape;496;p36"/>
          <p:cNvSpPr txBox="1">
            <a:spLocks noGrp="1"/>
          </p:cNvSpPr>
          <p:nvPr>
            <p:ph type="title"/>
          </p:nvPr>
        </p:nvSpPr>
        <p:spPr>
          <a:xfrm>
            <a:off x="610380" y="381321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JOAN MIRÓ</a:t>
            </a:r>
            <a:endParaRPr dirty="0"/>
          </a:p>
        </p:txBody>
      </p:sp>
      <p:sp>
        <p:nvSpPr>
          <p:cNvPr id="504" name="Google Shape;504;p36"/>
          <p:cNvSpPr txBox="1">
            <a:spLocks noGrp="1"/>
          </p:cNvSpPr>
          <p:nvPr>
            <p:ph type="subTitle" idx="8"/>
          </p:nvPr>
        </p:nvSpPr>
        <p:spPr>
          <a:xfrm>
            <a:off x="5650984" y="1946706"/>
            <a:ext cx="2372875" cy="20688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Sus rasgos son simples, con pocos trazos, a la manera de los niños.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Traza signos abstractos, simples, que no tratan de expresar una idea, sino que desean basarse a si mismos y son extraídos de lo irracional.</a:t>
            </a:r>
          </a:p>
        </p:txBody>
      </p:sp>
      <p:sp>
        <p:nvSpPr>
          <p:cNvPr id="28" name="Google Shape;504;p36">
            <a:extLst>
              <a:ext uri="{FF2B5EF4-FFF2-40B4-BE49-F238E27FC236}">
                <a16:creationId xmlns:a16="http://schemas.microsoft.com/office/drawing/2014/main" id="{C60D5EA4-A41A-488E-AB18-E817E08DDC5A}"/>
              </a:ext>
            </a:extLst>
          </p:cNvPr>
          <p:cNvSpPr txBox="1">
            <a:spLocks/>
          </p:cNvSpPr>
          <p:nvPr/>
        </p:nvSpPr>
        <p:spPr>
          <a:xfrm>
            <a:off x="1274408" y="1946706"/>
            <a:ext cx="2372875" cy="2068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pPr marL="0" indent="0" algn="just"/>
            <a:r>
              <a:rPr lang="es-EC" dirty="0"/>
              <a:t>Máximo representante del surrealismo abstracto.</a:t>
            </a:r>
          </a:p>
          <a:p>
            <a:pPr marL="0" indent="0" algn="just"/>
            <a:r>
              <a:rPr lang="es-EC" dirty="0"/>
              <a:t>Sus cuadros están llenos de poesía.</a:t>
            </a:r>
          </a:p>
          <a:p>
            <a:pPr marL="0" indent="0" algn="just"/>
            <a:r>
              <a:rPr lang="es-EC" dirty="0"/>
              <a:t>Pinta con colores puros y pinturas planas.</a:t>
            </a:r>
          </a:p>
          <a:p>
            <a:pPr marL="0" indent="0" algn="just"/>
            <a:r>
              <a:rPr lang="es-EC" dirty="0"/>
              <a:t>Crea un mundo propio que se abre paso a la abstracción. </a:t>
            </a:r>
          </a:p>
        </p:txBody>
      </p:sp>
    </p:spTree>
    <p:extLst>
      <p:ext uri="{BB962C8B-B14F-4D97-AF65-F5344CB8AC3E}">
        <p14:creationId xmlns:p14="http://schemas.microsoft.com/office/powerpoint/2010/main" val="2859774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4" name="Google Shape;494;p36"/>
          <p:cNvCxnSpPr/>
          <p:nvPr/>
        </p:nvCxnSpPr>
        <p:spPr>
          <a:xfrm>
            <a:off x="3360513" y="1103200"/>
            <a:ext cx="825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5" name="Google Shape;495;p36"/>
          <p:cNvCxnSpPr/>
          <p:nvPr/>
        </p:nvCxnSpPr>
        <p:spPr>
          <a:xfrm>
            <a:off x="4958488" y="1103200"/>
            <a:ext cx="825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6" name="Google Shape;496;p36"/>
          <p:cNvSpPr txBox="1">
            <a:spLocks noGrp="1"/>
          </p:cNvSpPr>
          <p:nvPr>
            <p:ph type="title"/>
          </p:nvPr>
        </p:nvSpPr>
        <p:spPr>
          <a:xfrm>
            <a:off x="610380" y="381321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JOAN MIRÓ/OBRAS</a:t>
            </a:r>
            <a:endParaRPr dirty="0"/>
          </a:p>
        </p:txBody>
      </p:sp>
      <p:sp>
        <p:nvSpPr>
          <p:cNvPr id="504" name="Google Shape;504;p36"/>
          <p:cNvSpPr txBox="1">
            <a:spLocks noGrp="1"/>
          </p:cNvSpPr>
          <p:nvPr>
            <p:ph type="subTitle" idx="8"/>
          </p:nvPr>
        </p:nvSpPr>
        <p:spPr>
          <a:xfrm>
            <a:off x="5370987" y="1539840"/>
            <a:ext cx="2372875" cy="6452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La sonrisa de aleas flamantes</a:t>
            </a:r>
          </a:p>
        </p:txBody>
      </p:sp>
      <p:sp>
        <p:nvSpPr>
          <p:cNvPr id="27" name="Google Shape;504;p36">
            <a:extLst>
              <a:ext uri="{FF2B5EF4-FFF2-40B4-BE49-F238E27FC236}">
                <a16:creationId xmlns:a16="http://schemas.microsoft.com/office/drawing/2014/main" id="{41A70D18-87D6-41AB-A58E-818DC1ECC3F7}"/>
              </a:ext>
            </a:extLst>
          </p:cNvPr>
          <p:cNvSpPr txBox="1">
            <a:spLocks/>
          </p:cNvSpPr>
          <p:nvPr/>
        </p:nvSpPr>
        <p:spPr>
          <a:xfrm>
            <a:off x="1400137" y="1641744"/>
            <a:ext cx="2372875" cy="47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pPr marL="0" indent="0" algn="ctr"/>
            <a:r>
              <a:rPr lang="es-EC" dirty="0"/>
              <a:t>Mujer y Pájaros al amanecer</a:t>
            </a:r>
          </a:p>
        </p:txBody>
      </p:sp>
      <p:pic>
        <p:nvPicPr>
          <p:cNvPr id="1026" name="Picture 2" descr="Mujer y Pájaros al Amanecer - Miró">
            <a:extLst>
              <a:ext uri="{FF2B5EF4-FFF2-40B4-BE49-F238E27FC236}">
                <a16:creationId xmlns:a16="http://schemas.microsoft.com/office/drawing/2014/main" id="{359D835F-6632-4F42-948A-01ADA0AFE8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" t="3735" r="5673" b="6916"/>
          <a:stretch/>
        </p:blipFill>
        <p:spPr bwMode="auto">
          <a:xfrm>
            <a:off x="949914" y="2339020"/>
            <a:ext cx="2823098" cy="242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 Sonrisa de Alas Flamenates - Miró">
            <a:extLst>
              <a:ext uri="{FF2B5EF4-FFF2-40B4-BE49-F238E27FC236}">
                <a16:creationId xmlns:a16="http://schemas.microsoft.com/office/drawing/2014/main" id="{C9E75ADF-97F0-490A-9A50-639D408BB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t="8103" r="5673" b="4999"/>
          <a:stretch/>
        </p:blipFill>
        <p:spPr bwMode="auto">
          <a:xfrm>
            <a:off x="4902367" y="2369757"/>
            <a:ext cx="3291719" cy="242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337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6" name="Google Shape;476;p34"/>
          <p:cNvCxnSpPr/>
          <p:nvPr/>
        </p:nvCxnSpPr>
        <p:spPr>
          <a:xfrm>
            <a:off x="2749200" y="1103200"/>
            <a:ext cx="1248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7" name="Google Shape;477;p34"/>
          <p:cNvCxnSpPr/>
          <p:nvPr/>
        </p:nvCxnSpPr>
        <p:spPr>
          <a:xfrm>
            <a:off x="5146200" y="1103200"/>
            <a:ext cx="1248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8" name="Google Shape;478;p34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¿QUE ES?</a:t>
            </a:r>
            <a:endParaRPr dirty="0"/>
          </a:p>
        </p:txBody>
      </p:sp>
      <p:sp>
        <p:nvSpPr>
          <p:cNvPr id="479" name="Google Shape;479;p34"/>
          <p:cNvSpPr txBox="1">
            <a:spLocks noGrp="1"/>
          </p:cNvSpPr>
          <p:nvPr>
            <p:ph type="body" idx="1"/>
          </p:nvPr>
        </p:nvSpPr>
        <p:spPr>
          <a:xfrm>
            <a:off x="1073700" y="1297400"/>
            <a:ext cx="6996600" cy="332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C"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dirty="0"/>
              <a:t>El cubismo se considera la primera vanguardia, ya que rompe con el ultimo estatuto renacentista vigente a principios del siglo XX.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C"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C" sz="1800" dirty="0"/>
          </a:p>
          <a:p>
            <a:pPr marL="285750" indent="-285750"/>
            <a:r>
              <a:rPr lang="es-EC" sz="1800" dirty="0"/>
              <a:t>El cubismo presenta los objetos tal y como son concebidos por la mente, no como son vitos.</a:t>
            </a:r>
          </a:p>
          <a:p>
            <a:pPr marL="285750" indent="-285750"/>
            <a:r>
              <a:rPr lang="es-EC" sz="1800" dirty="0"/>
              <a:t>Es una reflexión intelectual y visual sobre la forma.</a:t>
            </a:r>
          </a:p>
          <a:p>
            <a:pPr marL="285750" indent="-285750"/>
            <a:endParaRPr lang="es-EC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5"/>
          <p:cNvSpPr txBox="1">
            <a:spLocks noGrp="1"/>
          </p:cNvSpPr>
          <p:nvPr>
            <p:ph type="title"/>
          </p:nvPr>
        </p:nvSpPr>
        <p:spPr>
          <a:xfrm>
            <a:off x="-124177" y="717907"/>
            <a:ext cx="3330222" cy="11435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 dirty="0"/>
              <a:t>Cubismo primitivo (1907-1909)</a:t>
            </a:r>
            <a:endParaRPr sz="2400" dirty="0"/>
          </a:p>
        </p:txBody>
      </p:sp>
      <p:cxnSp>
        <p:nvCxnSpPr>
          <p:cNvPr id="485" name="Google Shape;485;p35"/>
          <p:cNvCxnSpPr/>
          <p:nvPr/>
        </p:nvCxnSpPr>
        <p:spPr>
          <a:xfrm>
            <a:off x="190654" y="1748601"/>
            <a:ext cx="876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6" name="Google Shape;486;p35"/>
          <p:cNvCxnSpPr/>
          <p:nvPr/>
        </p:nvCxnSpPr>
        <p:spPr>
          <a:xfrm>
            <a:off x="1884855" y="1748601"/>
            <a:ext cx="876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484;p35">
            <a:extLst>
              <a:ext uri="{FF2B5EF4-FFF2-40B4-BE49-F238E27FC236}">
                <a16:creationId xmlns:a16="http://schemas.microsoft.com/office/drawing/2014/main" id="{D7475115-36E6-4F87-B38B-1501A9537875}"/>
              </a:ext>
            </a:extLst>
          </p:cNvPr>
          <p:cNvSpPr txBox="1">
            <a:spLocks/>
          </p:cNvSpPr>
          <p:nvPr/>
        </p:nvSpPr>
        <p:spPr>
          <a:xfrm>
            <a:off x="3031300" y="717907"/>
            <a:ext cx="3081399" cy="1143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Sacramento"/>
              <a:buNone/>
              <a:defRPr sz="8000" b="0" i="0" u="none" strike="noStrike" cap="none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Sacramento"/>
              <a:buNone/>
              <a:defRPr sz="7200" b="0" i="0" u="none" strike="noStrike" cap="none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Sacramento"/>
              <a:buNone/>
              <a:defRPr sz="7200" b="0" i="0" u="none" strike="noStrike" cap="none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Sacramento"/>
              <a:buNone/>
              <a:defRPr sz="7200" b="0" i="0" u="none" strike="noStrike" cap="none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Sacramento"/>
              <a:buNone/>
              <a:defRPr sz="7200" b="0" i="0" u="none" strike="noStrike" cap="none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Sacramento"/>
              <a:buNone/>
              <a:defRPr sz="7200" b="0" i="0" u="none" strike="noStrike" cap="none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Sacramento"/>
              <a:buNone/>
              <a:defRPr sz="7200" b="0" i="0" u="none" strike="noStrike" cap="none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Sacramento"/>
              <a:buNone/>
              <a:defRPr sz="7200" b="0" i="0" u="none" strike="noStrike" cap="none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Sacramento"/>
              <a:buNone/>
              <a:defRPr sz="7200" b="0" i="0" u="none" strike="noStrike" cap="none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r>
              <a:rPr lang="es-EC" sz="2400" dirty="0"/>
              <a:t>Cubismo analítico (1910-1912)</a:t>
            </a:r>
          </a:p>
        </p:txBody>
      </p:sp>
      <p:sp>
        <p:nvSpPr>
          <p:cNvPr id="12" name="Google Shape;484;p35">
            <a:extLst>
              <a:ext uri="{FF2B5EF4-FFF2-40B4-BE49-F238E27FC236}">
                <a16:creationId xmlns:a16="http://schemas.microsoft.com/office/drawing/2014/main" id="{F7754884-7AF6-4495-B888-BF91B144E59C}"/>
              </a:ext>
            </a:extLst>
          </p:cNvPr>
          <p:cNvSpPr txBox="1">
            <a:spLocks/>
          </p:cNvSpPr>
          <p:nvPr/>
        </p:nvSpPr>
        <p:spPr>
          <a:xfrm>
            <a:off x="6062601" y="717907"/>
            <a:ext cx="3081399" cy="1143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Sacramento"/>
              <a:buNone/>
              <a:defRPr sz="8000" b="0" i="0" u="none" strike="noStrike" cap="none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Sacramento"/>
              <a:buNone/>
              <a:defRPr sz="7200" b="0" i="0" u="none" strike="noStrike" cap="none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Sacramento"/>
              <a:buNone/>
              <a:defRPr sz="7200" b="0" i="0" u="none" strike="noStrike" cap="none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Sacramento"/>
              <a:buNone/>
              <a:defRPr sz="7200" b="0" i="0" u="none" strike="noStrike" cap="none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Sacramento"/>
              <a:buNone/>
              <a:defRPr sz="7200" b="0" i="0" u="none" strike="noStrike" cap="none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Sacramento"/>
              <a:buNone/>
              <a:defRPr sz="7200" b="0" i="0" u="none" strike="noStrike" cap="none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Sacramento"/>
              <a:buNone/>
              <a:defRPr sz="7200" b="0" i="0" u="none" strike="noStrike" cap="none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Sacramento"/>
              <a:buNone/>
              <a:defRPr sz="7200" b="0" i="0" u="none" strike="noStrike" cap="none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Sacramento"/>
              <a:buNone/>
              <a:defRPr sz="7200" b="0" i="0" u="none" strike="noStrike" cap="none">
                <a:solidFill>
                  <a:schemeClr val="accent2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r>
              <a:rPr lang="es-EC" sz="2400" dirty="0"/>
              <a:t>Cubismo sintético (1913-1914)</a:t>
            </a:r>
          </a:p>
        </p:txBody>
      </p:sp>
      <p:cxnSp>
        <p:nvCxnSpPr>
          <p:cNvPr id="13" name="Google Shape;486;p35">
            <a:extLst>
              <a:ext uri="{FF2B5EF4-FFF2-40B4-BE49-F238E27FC236}">
                <a16:creationId xmlns:a16="http://schemas.microsoft.com/office/drawing/2014/main" id="{E02BB1BF-DB13-42F0-B233-8BF5304F06A6}"/>
              </a:ext>
            </a:extLst>
          </p:cNvPr>
          <p:cNvCxnSpPr/>
          <p:nvPr/>
        </p:nvCxnSpPr>
        <p:spPr>
          <a:xfrm>
            <a:off x="3394536" y="1748601"/>
            <a:ext cx="876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486;p35">
            <a:extLst>
              <a:ext uri="{FF2B5EF4-FFF2-40B4-BE49-F238E27FC236}">
                <a16:creationId xmlns:a16="http://schemas.microsoft.com/office/drawing/2014/main" id="{EF94FA76-06F5-4ED4-AE76-9EA05F1AEF2D}"/>
              </a:ext>
            </a:extLst>
          </p:cNvPr>
          <p:cNvCxnSpPr/>
          <p:nvPr/>
        </p:nvCxnSpPr>
        <p:spPr>
          <a:xfrm>
            <a:off x="7867966" y="1729314"/>
            <a:ext cx="876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486;p35">
            <a:extLst>
              <a:ext uri="{FF2B5EF4-FFF2-40B4-BE49-F238E27FC236}">
                <a16:creationId xmlns:a16="http://schemas.microsoft.com/office/drawing/2014/main" id="{39F83822-B6EC-4444-B802-A13A370409EC}"/>
              </a:ext>
            </a:extLst>
          </p:cNvPr>
          <p:cNvCxnSpPr/>
          <p:nvPr/>
        </p:nvCxnSpPr>
        <p:spPr>
          <a:xfrm>
            <a:off x="6304455" y="1730491"/>
            <a:ext cx="876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486;p35">
            <a:extLst>
              <a:ext uri="{FF2B5EF4-FFF2-40B4-BE49-F238E27FC236}">
                <a16:creationId xmlns:a16="http://schemas.microsoft.com/office/drawing/2014/main" id="{4A26F300-0C04-4378-8197-E0988AF3F215}"/>
              </a:ext>
            </a:extLst>
          </p:cNvPr>
          <p:cNvCxnSpPr/>
          <p:nvPr/>
        </p:nvCxnSpPr>
        <p:spPr>
          <a:xfrm>
            <a:off x="4824705" y="1748601"/>
            <a:ext cx="876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0" name="Picture 2" descr="Cubismo: características, autores y obras - Cultura Genial">
            <a:extLst>
              <a:ext uri="{FF2B5EF4-FFF2-40B4-BE49-F238E27FC236}">
                <a16:creationId xmlns:a16="http://schemas.microsoft.com/office/drawing/2014/main" id="{083A44CA-6222-4FCF-A3CC-AA3178C80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4" y="2082643"/>
            <a:ext cx="2018389" cy="278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l cubismo analítico de Picasso y Braque. - 3 minutos de arte">
            <a:extLst>
              <a:ext uri="{FF2B5EF4-FFF2-40B4-BE49-F238E27FC236}">
                <a16:creationId xmlns:a16="http://schemas.microsoft.com/office/drawing/2014/main" id="{5F25126B-B5C9-4A50-97FF-10EC057BC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3"/>
          <a:stretch/>
        </p:blipFill>
        <p:spPr bwMode="auto">
          <a:xfrm>
            <a:off x="3863340" y="2082643"/>
            <a:ext cx="1837365" cy="283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ubismo analítico y cubismo sintético. Las diferencias. - 3 minutos de arte">
            <a:extLst>
              <a:ext uri="{FF2B5EF4-FFF2-40B4-BE49-F238E27FC236}">
                <a16:creationId xmlns:a16="http://schemas.microsoft.com/office/drawing/2014/main" id="{144D37B5-DC8C-41E3-AFD2-228D8B19A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225" y="2571750"/>
            <a:ext cx="25622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6" name="Google Shape;476;p34"/>
          <p:cNvCxnSpPr/>
          <p:nvPr/>
        </p:nvCxnSpPr>
        <p:spPr>
          <a:xfrm>
            <a:off x="2749200" y="1103200"/>
            <a:ext cx="1248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7" name="Google Shape;477;p34"/>
          <p:cNvCxnSpPr/>
          <p:nvPr/>
        </p:nvCxnSpPr>
        <p:spPr>
          <a:xfrm>
            <a:off x="5146200" y="1103200"/>
            <a:ext cx="1248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8" name="Google Shape;478;p34"/>
          <p:cNvSpPr txBox="1">
            <a:spLocks noGrp="1"/>
          </p:cNvSpPr>
          <p:nvPr>
            <p:ph type="title"/>
          </p:nvPr>
        </p:nvSpPr>
        <p:spPr>
          <a:xfrm>
            <a:off x="352800" y="430801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Influencia del cubismo en el arte contemporáneo </a:t>
            </a:r>
            <a:endParaRPr dirty="0"/>
          </a:p>
        </p:txBody>
      </p:sp>
      <p:sp>
        <p:nvSpPr>
          <p:cNvPr id="479" name="Google Shape;479;p34"/>
          <p:cNvSpPr txBox="1">
            <a:spLocks noGrp="1"/>
          </p:cNvSpPr>
          <p:nvPr>
            <p:ph type="body" idx="1"/>
          </p:nvPr>
        </p:nvSpPr>
        <p:spPr>
          <a:xfrm>
            <a:off x="1073700" y="1074720"/>
            <a:ext cx="6996600" cy="332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C"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C"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C" sz="1800" dirty="0"/>
          </a:p>
          <a:p>
            <a:pPr marL="285750" indent="-285750"/>
            <a:r>
              <a:rPr lang="es-EC" sz="1800" dirty="0"/>
              <a:t>Es una reflexión intelectual y visual sobre la forma</a:t>
            </a:r>
          </a:p>
          <a:p>
            <a:pPr marL="0" indent="0">
              <a:buNone/>
            </a:pPr>
            <a:r>
              <a:rPr lang="es-EC" sz="1800" dirty="0"/>
              <a:t>.</a:t>
            </a:r>
          </a:p>
          <a:p>
            <a:pPr marL="285750" indent="-285750"/>
            <a:r>
              <a:rPr lang="es-EC" sz="1800" dirty="0"/>
              <a:t>Logro un cambio fundamental en el arte occidental</a:t>
            </a:r>
          </a:p>
          <a:p>
            <a:pPr marL="285750" indent="-285750"/>
            <a:endParaRPr lang="es-EC" sz="1800" dirty="0"/>
          </a:p>
          <a:p>
            <a:pPr marL="285750" indent="-285750"/>
            <a:r>
              <a:rPr lang="es-EC" sz="1800" dirty="0"/>
              <a:t>El cubismo irrumpió en el panorama artístico como respuesta a la complicada búsqueda de la verdad a través del arte.</a:t>
            </a:r>
          </a:p>
          <a:p>
            <a:pPr marL="0" indent="0">
              <a:buNone/>
            </a:pPr>
            <a:endParaRPr lang="es-EC" sz="1800" dirty="0"/>
          </a:p>
          <a:p>
            <a:pPr marL="285750" indent="-285750"/>
            <a:r>
              <a:rPr lang="es-EC" sz="1800" dirty="0"/>
              <a:t>Lo hizo de modo transformador, representado la realidad con un método que se alejaba de las apariencias, revelando las incertidumbres del mundo.</a:t>
            </a:r>
          </a:p>
          <a:p>
            <a:pPr marL="285750" indent="-285750"/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3625874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4" name="Google Shape;494;p36"/>
          <p:cNvCxnSpPr/>
          <p:nvPr/>
        </p:nvCxnSpPr>
        <p:spPr>
          <a:xfrm>
            <a:off x="3360513" y="1103200"/>
            <a:ext cx="825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5" name="Google Shape;495;p36"/>
          <p:cNvCxnSpPr/>
          <p:nvPr/>
        </p:nvCxnSpPr>
        <p:spPr>
          <a:xfrm>
            <a:off x="4958488" y="1103200"/>
            <a:ext cx="825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6" name="Google Shape;496;p36"/>
          <p:cNvSpPr txBox="1">
            <a:spLocks noGrp="1"/>
          </p:cNvSpPr>
          <p:nvPr>
            <p:ph type="title"/>
          </p:nvPr>
        </p:nvSpPr>
        <p:spPr>
          <a:xfrm>
            <a:off x="610380" y="381321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PICASSO</a:t>
            </a:r>
            <a:endParaRPr dirty="0"/>
          </a:p>
        </p:txBody>
      </p:sp>
      <p:sp>
        <p:nvSpPr>
          <p:cNvPr id="504" name="Google Shape;504;p36"/>
          <p:cNvSpPr txBox="1">
            <a:spLocks noGrp="1"/>
          </p:cNvSpPr>
          <p:nvPr>
            <p:ph type="subTitle" idx="8"/>
          </p:nvPr>
        </p:nvSpPr>
        <p:spPr>
          <a:xfrm>
            <a:off x="5650984" y="1346880"/>
            <a:ext cx="2372875" cy="20688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Un nuevo entender de las artes plásticas en el que el lenguaje formal tiene la misma relación con las formas del mundo visible, así como el lenguaje poético.</a:t>
            </a:r>
          </a:p>
        </p:txBody>
      </p:sp>
      <p:sp>
        <p:nvSpPr>
          <p:cNvPr id="27" name="Google Shape;504;p36">
            <a:extLst>
              <a:ext uri="{FF2B5EF4-FFF2-40B4-BE49-F238E27FC236}">
                <a16:creationId xmlns:a16="http://schemas.microsoft.com/office/drawing/2014/main" id="{41A70D18-87D6-41AB-A58E-818DC1ECC3F7}"/>
              </a:ext>
            </a:extLst>
          </p:cNvPr>
          <p:cNvSpPr txBox="1">
            <a:spLocks/>
          </p:cNvSpPr>
          <p:nvPr/>
        </p:nvSpPr>
        <p:spPr>
          <a:xfrm>
            <a:off x="3525561" y="3187110"/>
            <a:ext cx="2372875" cy="2068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pPr marL="0" indent="0" algn="just"/>
            <a:r>
              <a:rPr lang="es-EC" dirty="0"/>
              <a:t>Cuando hacíamos cubismo no teníamos ninguna intención de hacer cubismo sino únicamente de expresar lo que teníamos dentro</a:t>
            </a:r>
          </a:p>
          <a:p>
            <a:pPr marL="0" indent="0" algn="just"/>
            <a:endParaRPr lang="es-EC" dirty="0"/>
          </a:p>
          <a:p>
            <a:pPr marL="0" indent="0" algn="just"/>
            <a:r>
              <a:rPr lang="es-EC" dirty="0"/>
              <a:t>        PABLO PICASSO </a:t>
            </a:r>
          </a:p>
        </p:txBody>
      </p:sp>
      <p:sp>
        <p:nvSpPr>
          <p:cNvPr id="28" name="Google Shape;504;p36">
            <a:extLst>
              <a:ext uri="{FF2B5EF4-FFF2-40B4-BE49-F238E27FC236}">
                <a16:creationId xmlns:a16="http://schemas.microsoft.com/office/drawing/2014/main" id="{C60D5EA4-A41A-488E-AB18-E817E08DDC5A}"/>
              </a:ext>
            </a:extLst>
          </p:cNvPr>
          <p:cNvSpPr txBox="1">
            <a:spLocks/>
          </p:cNvSpPr>
          <p:nvPr/>
        </p:nvSpPr>
        <p:spPr>
          <a:xfrm>
            <a:off x="1400138" y="1346880"/>
            <a:ext cx="2372875" cy="2068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pPr marL="0" indent="0" algn="just"/>
            <a:r>
              <a:rPr lang="es-EC" dirty="0"/>
              <a:t>Es considerado uno de los artistas más importantes del siglo XX.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Polifacético inventor de formas, innovador de técnicas y estilos, artista gráfico y escultor, creo mas 20.000 obras.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4" name="Google Shape;494;p36"/>
          <p:cNvCxnSpPr/>
          <p:nvPr/>
        </p:nvCxnSpPr>
        <p:spPr>
          <a:xfrm>
            <a:off x="3360513" y="1103200"/>
            <a:ext cx="825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5" name="Google Shape;495;p36"/>
          <p:cNvCxnSpPr/>
          <p:nvPr/>
        </p:nvCxnSpPr>
        <p:spPr>
          <a:xfrm>
            <a:off x="4958488" y="1103200"/>
            <a:ext cx="825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6" name="Google Shape;496;p36"/>
          <p:cNvSpPr txBox="1">
            <a:spLocks noGrp="1"/>
          </p:cNvSpPr>
          <p:nvPr>
            <p:ph type="title"/>
          </p:nvPr>
        </p:nvSpPr>
        <p:spPr>
          <a:xfrm>
            <a:off x="610380" y="381321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PICASSO/OBRAS</a:t>
            </a:r>
            <a:endParaRPr dirty="0"/>
          </a:p>
        </p:txBody>
      </p:sp>
      <p:sp>
        <p:nvSpPr>
          <p:cNvPr id="504" name="Google Shape;504;p36"/>
          <p:cNvSpPr txBox="1">
            <a:spLocks noGrp="1"/>
          </p:cNvSpPr>
          <p:nvPr>
            <p:ph type="subTitle" idx="8"/>
          </p:nvPr>
        </p:nvSpPr>
        <p:spPr>
          <a:xfrm>
            <a:off x="5370987" y="1539840"/>
            <a:ext cx="2372875" cy="6452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Retrato de </a:t>
            </a:r>
            <a:r>
              <a:rPr lang="es-EC" dirty="0" err="1"/>
              <a:t>wilhelm</a:t>
            </a:r>
            <a:r>
              <a:rPr lang="es-EC" dirty="0"/>
              <a:t> </a:t>
            </a:r>
            <a:r>
              <a:rPr lang="es-EC" dirty="0" err="1"/>
              <a:t>uhde</a:t>
            </a:r>
            <a:endParaRPr lang="es-EC" dirty="0"/>
          </a:p>
        </p:txBody>
      </p:sp>
      <p:sp>
        <p:nvSpPr>
          <p:cNvPr id="27" name="Google Shape;504;p36">
            <a:extLst>
              <a:ext uri="{FF2B5EF4-FFF2-40B4-BE49-F238E27FC236}">
                <a16:creationId xmlns:a16="http://schemas.microsoft.com/office/drawing/2014/main" id="{41A70D18-87D6-41AB-A58E-818DC1ECC3F7}"/>
              </a:ext>
            </a:extLst>
          </p:cNvPr>
          <p:cNvSpPr txBox="1">
            <a:spLocks/>
          </p:cNvSpPr>
          <p:nvPr/>
        </p:nvSpPr>
        <p:spPr>
          <a:xfrm>
            <a:off x="1400137" y="1641744"/>
            <a:ext cx="2372875" cy="47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pPr marL="0" indent="0" algn="just"/>
            <a:r>
              <a:rPr lang="es-EC" dirty="0"/>
              <a:t>Señoritas de </a:t>
            </a:r>
            <a:r>
              <a:rPr lang="es-EC" dirty="0" err="1"/>
              <a:t>Avignon</a:t>
            </a:r>
            <a:r>
              <a:rPr lang="es-EC" dirty="0"/>
              <a:t> </a:t>
            </a:r>
          </a:p>
        </p:txBody>
      </p:sp>
      <p:sp>
        <p:nvSpPr>
          <p:cNvPr id="28" name="Google Shape;504;p36">
            <a:extLst>
              <a:ext uri="{FF2B5EF4-FFF2-40B4-BE49-F238E27FC236}">
                <a16:creationId xmlns:a16="http://schemas.microsoft.com/office/drawing/2014/main" id="{C60D5EA4-A41A-488E-AB18-E817E08DDC5A}"/>
              </a:ext>
            </a:extLst>
          </p:cNvPr>
          <p:cNvSpPr txBox="1">
            <a:spLocks/>
          </p:cNvSpPr>
          <p:nvPr/>
        </p:nvSpPr>
        <p:spPr>
          <a:xfrm>
            <a:off x="1400138" y="1346880"/>
            <a:ext cx="2372875" cy="2068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pPr marL="0" indent="0" algn="just"/>
            <a:endParaRPr lang="es-EC" dirty="0"/>
          </a:p>
        </p:txBody>
      </p:sp>
      <p:pic>
        <p:nvPicPr>
          <p:cNvPr id="3074" name="Picture 2" descr="Las señoritas de Avignon - Pablo Picasso - Historia Arte (HA!)">
            <a:extLst>
              <a:ext uri="{FF2B5EF4-FFF2-40B4-BE49-F238E27FC236}">
                <a16:creationId xmlns:a16="http://schemas.microsoft.com/office/drawing/2014/main" id="{A8F48AB2-1491-46E6-91AA-C0D97596E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2" y="2325141"/>
            <a:ext cx="2372876" cy="245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trato de Wilhelm Uhde. 1910. Portrait of Wilhelm Uhde. | Picasso retratos,  Cubismo de picasso, Arte de picasso">
            <a:extLst>
              <a:ext uri="{FF2B5EF4-FFF2-40B4-BE49-F238E27FC236}">
                <a16:creationId xmlns:a16="http://schemas.microsoft.com/office/drawing/2014/main" id="{B5CA8413-2101-4197-8EC7-507AD1D47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86" y="2381317"/>
            <a:ext cx="1895475" cy="257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435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6" name="Google Shape;476;p34"/>
          <p:cNvCxnSpPr/>
          <p:nvPr/>
        </p:nvCxnSpPr>
        <p:spPr>
          <a:xfrm>
            <a:off x="2749200" y="1103200"/>
            <a:ext cx="1248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7" name="Google Shape;477;p34"/>
          <p:cNvCxnSpPr/>
          <p:nvPr/>
        </p:nvCxnSpPr>
        <p:spPr>
          <a:xfrm>
            <a:off x="5146200" y="1103200"/>
            <a:ext cx="1248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8" name="Google Shape;478;p34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SURREALISMO</a:t>
            </a:r>
            <a:br>
              <a:rPr lang="en" dirty="0"/>
            </a:br>
            <a:endParaRPr dirty="0"/>
          </a:p>
        </p:txBody>
      </p:sp>
      <p:sp>
        <p:nvSpPr>
          <p:cNvPr id="479" name="Google Shape;479;p34"/>
          <p:cNvSpPr txBox="1">
            <a:spLocks noGrp="1"/>
          </p:cNvSpPr>
          <p:nvPr>
            <p:ph type="body" idx="1"/>
          </p:nvPr>
        </p:nvSpPr>
        <p:spPr>
          <a:xfrm>
            <a:off x="1073700" y="1297400"/>
            <a:ext cx="6996600" cy="332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dirty="0"/>
              <a:t>Movimiento artístico y literario que surgió en Francia después de la Primera Guerra Mundial en 1916 y que se inspira en las teorías psicoanalíticas para intentar reflejar el funcionamiento del subconsciente, dejando de lado cualquier tipo de control racional.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C"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C" sz="1800" dirty="0"/>
          </a:p>
          <a:p>
            <a:pPr marL="285750" indent="-285750"/>
            <a:r>
              <a:rPr lang="es-EC" sz="1800" dirty="0"/>
              <a:t>La literatura y el arte surrealistas se vincularon estrechamente con el psicoanálisis.</a:t>
            </a:r>
          </a:p>
          <a:p>
            <a:pPr marL="0" indent="0">
              <a:buNone/>
            </a:pPr>
            <a:endParaRPr lang="es-EC" sz="1800" dirty="0"/>
          </a:p>
          <a:p>
            <a:pPr marL="285750" indent="-285750"/>
            <a:r>
              <a:rPr lang="es-EC" sz="1800" dirty="0"/>
              <a:t>el surrealismo se caracterizó por la indagación del subconsciente, la expresión desinhibida del pensamiento, el uso del automatismo psíquico como método y la colaboración entre diferentes disciplinas artísticas.</a:t>
            </a:r>
          </a:p>
          <a:p>
            <a:pPr marL="285750" indent="-285750"/>
            <a:endParaRPr lang="es-EC" sz="1800" dirty="0"/>
          </a:p>
          <a:p>
            <a:pPr marL="285750" indent="-285750"/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3139248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6" name="Google Shape;476;p34"/>
          <p:cNvCxnSpPr/>
          <p:nvPr/>
        </p:nvCxnSpPr>
        <p:spPr>
          <a:xfrm>
            <a:off x="2749200" y="1103200"/>
            <a:ext cx="1248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7" name="Google Shape;477;p34"/>
          <p:cNvCxnSpPr/>
          <p:nvPr/>
        </p:nvCxnSpPr>
        <p:spPr>
          <a:xfrm>
            <a:off x="5146200" y="1103200"/>
            <a:ext cx="1248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8" name="Google Shape;478;p34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¿QUE ES?</a:t>
            </a:r>
            <a:endParaRPr dirty="0"/>
          </a:p>
        </p:txBody>
      </p:sp>
      <p:sp>
        <p:nvSpPr>
          <p:cNvPr id="479" name="Google Shape;479;p34"/>
          <p:cNvSpPr txBox="1">
            <a:spLocks noGrp="1"/>
          </p:cNvSpPr>
          <p:nvPr>
            <p:ph type="body" idx="1"/>
          </p:nvPr>
        </p:nvSpPr>
        <p:spPr>
          <a:xfrm>
            <a:off x="1073700" y="1297400"/>
            <a:ext cx="6996600" cy="332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dirty="0"/>
              <a:t>En sus inicios el surrealismo era un proyecto esencialmente literario, pero poco a poco fue ganando relacionándose con más disciplinas artísticas (pintura, escultura, fotografía, cine).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C"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C" sz="1800" dirty="0"/>
          </a:p>
          <a:p>
            <a:pPr marL="285750" indent="-285750"/>
            <a:r>
              <a:rPr lang="es-EC" sz="1800" dirty="0"/>
              <a:t>El arte surrealista suele ser incongruente y muy original, en el sentido que el artista muestra su faceta mas individual.</a:t>
            </a:r>
          </a:p>
          <a:p>
            <a:pPr marL="285750" indent="-285750"/>
            <a:endParaRPr lang="es-EC" sz="1800" dirty="0"/>
          </a:p>
          <a:p>
            <a:pPr marL="285750" indent="-285750"/>
            <a:r>
              <a:rPr lang="es-EC" sz="1800" dirty="0"/>
              <a:t>Varios pintores de este movimiento se basaron en sus sueños para sus pinturas.</a:t>
            </a:r>
          </a:p>
          <a:p>
            <a:pPr marL="285750" indent="-285750"/>
            <a:endParaRPr lang="es-EC" sz="1800" dirty="0"/>
          </a:p>
          <a:p>
            <a:pPr marL="285750" indent="-285750"/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1759266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4" name="Google Shape;494;p36"/>
          <p:cNvCxnSpPr/>
          <p:nvPr/>
        </p:nvCxnSpPr>
        <p:spPr>
          <a:xfrm>
            <a:off x="3360513" y="1103200"/>
            <a:ext cx="825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5" name="Google Shape;495;p36"/>
          <p:cNvCxnSpPr/>
          <p:nvPr/>
        </p:nvCxnSpPr>
        <p:spPr>
          <a:xfrm>
            <a:off x="4958488" y="1103200"/>
            <a:ext cx="825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6" name="Google Shape;496;p36"/>
          <p:cNvSpPr txBox="1">
            <a:spLocks noGrp="1"/>
          </p:cNvSpPr>
          <p:nvPr>
            <p:ph type="title"/>
          </p:nvPr>
        </p:nvSpPr>
        <p:spPr>
          <a:xfrm>
            <a:off x="610380" y="381321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DALÍ</a:t>
            </a:r>
            <a:endParaRPr dirty="0"/>
          </a:p>
        </p:txBody>
      </p:sp>
      <p:sp>
        <p:nvSpPr>
          <p:cNvPr id="504" name="Google Shape;504;p36"/>
          <p:cNvSpPr txBox="1">
            <a:spLocks noGrp="1"/>
          </p:cNvSpPr>
          <p:nvPr>
            <p:ph type="subTitle" idx="8"/>
          </p:nvPr>
        </p:nvSpPr>
        <p:spPr>
          <a:xfrm>
            <a:off x="5650984" y="1346880"/>
            <a:ext cx="2372875" cy="20688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Estilo poco convencional y sus ideas extravagantes fueron muy buscados en sus trabajos-</a:t>
            </a:r>
          </a:p>
        </p:txBody>
      </p:sp>
      <p:sp>
        <p:nvSpPr>
          <p:cNvPr id="27" name="Google Shape;504;p36">
            <a:extLst>
              <a:ext uri="{FF2B5EF4-FFF2-40B4-BE49-F238E27FC236}">
                <a16:creationId xmlns:a16="http://schemas.microsoft.com/office/drawing/2014/main" id="{41A70D18-87D6-41AB-A58E-818DC1ECC3F7}"/>
              </a:ext>
            </a:extLst>
          </p:cNvPr>
          <p:cNvSpPr txBox="1">
            <a:spLocks/>
          </p:cNvSpPr>
          <p:nvPr/>
        </p:nvSpPr>
        <p:spPr>
          <a:xfrm>
            <a:off x="3525561" y="2868676"/>
            <a:ext cx="2372875" cy="2068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pPr marL="0" indent="0" algn="just"/>
            <a:r>
              <a:rPr lang="es-EC" dirty="0"/>
              <a:t>Su actitud audaz y rebelde le permitió crear varias obras famosas y reconocidas del siglo XX.</a:t>
            </a:r>
          </a:p>
        </p:txBody>
      </p:sp>
      <p:sp>
        <p:nvSpPr>
          <p:cNvPr id="28" name="Google Shape;504;p36">
            <a:extLst>
              <a:ext uri="{FF2B5EF4-FFF2-40B4-BE49-F238E27FC236}">
                <a16:creationId xmlns:a16="http://schemas.microsoft.com/office/drawing/2014/main" id="{C60D5EA4-A41A-488E-AB18-E817E08DDC5A}"/>
              </a:ext>
            </a:extLst>
          </p:cNvPr>
          <p:cNvSpPr txBox="1">
            <a:spLocks/>
          </p:cNvSpPr>
          <p:nvPr/>
        </p:nvSpPr>
        <p:spPr>
          <a:xfrm>
            <a:off x="1400138" y="1346880"/>
            <a:ext cx="2372875" cy="2068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pPr marL="0" indent="0" algn="just"/>
            <a:r>
              <a:rPr lang="es-EC" dirty="0"/>
              <a:t>Fue pionero en este movimiento, se involucró en todos los aspectos de la creación artística de la pintura escultura, diseño, dibujo, películas, moda, etc. Aplicó el concepto de surrealismo a todo lo que creó.</a:t>
            </a:r>
          </a:p>
        </p:txBody>
      </p:sp>
    </p:spTree>
    <p:extLst>
      <p:ext uri="{BB962C8B-B14F-4D97-AF65-F5344CB8AC3E}">
        <p14:creationId xmlns:p14="http://schemas.microsoft.com/office/powerpoint/2010/main" val="2758429155"/>
      </p:ext>
    </p:extLst>
  </p:cSld>
  <p:clrMapOvr>
    <a:masterClrMapping/>
  </p:clrMapOvr>
</p:sld>
</file>

<file path=ppt/theme/theme1.xml><?xml version="1.0" encoding="utf-8"?>
<a:theme xmlns:a="http://schemas.openxmlformats.org/drawingml/2006/main" name="Wellness Retreat Center by Slidesgo">
  <a:themeElements>
    <a:clrScheme name="Simple Light">
      <a:dk1>
        <a:srgbClr val="645A4E"/>
      </a:dk1>
      <a:lt1>
        <a:srgbClr val="FCF4F0"/>
      </a:lt1>
      <a:dk2>
        <a:srgbClr val="FCE5CD"/>
      </a:dk2>
      <a:lt2>
        <a:srgbClr val="ECC6BF"/>
      </a:lt2>
      <a:accent1>
        <a:srgbClr val="D8CFC8"/>
      </a:accent1>
      <a:accent2>
        <a:srgbClr val="D68479"/>
      </a:accent2>
      <a:accent3>
        <a:srgbClr val="D3A6A1"/>
      </a:accent3>
      <a:accent4>
        <a:srgbClr val="F4AD90"/>
      </a:accent4>
      <a:accent5>
        <a:srgbClr val="FFFFFF"/>
      </a:accent5>
      <a:accent6>
        <a:srgbClr val="FFFFFF"/>
      </a:accent6>
      <a:hlink>
        <a:srgbClr val="645A4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576</Words>
  <Application>Microsoft Macintosh PowerPoint</Application>
  <PresentationFormat>Presentación en pantalla (16:9)</PresentationFormat>
  <Paragraphs>63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Sacramento</vt:lpstr>
      <vt:lpstr>Arial</vt:lpstr>
      <vt:lpstr>Josefin Slab</vt:lpstr>
      <vt:lpstr>Wellness Retreat Center by Slidesgo</vt:lpstr>
      <vt:lpstr>CUBISMO</vt:lpstr>
      <vt:lpstr>¿QUE ES?</vt:lpstr>
      <vt:lpstr>Cubismo primitivo (1907-1909)</vt:lpstr>
      <vt:lpstr>Influencia del cubismo en el arte contemporáneo </vt:lpstr>
      <vt:lpstr>PICASSO</vt:lpstr>
      <vt:lpstr>PICASSO/OBRAS</vt:lpstr>
      <vt:lpstr>SURREALISMO </vt:lpstr>
      <vt:lpstr>¿QUE ES?</vt:lpstr>
      <vt:lpstr>DALÍ</vt:lpstr>
      <vt:lpstr>DALÍ/OBRAS</vt:lpstr>
      <vt:lpstr>JOAN MIRÓ</vt:lpstr>
      <vt:lpstr>JOAN MIRÓ/OBRAS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ARQUEOLOGÍA   PROCESUAL</dc:title>
  <dc:creator>JessyV</dc:creator>
  <cp:lastModifiedBy>Microsoft Office User</cp:lastModifiedBy>
  <cp:revision>3</cp:revision>
  <dcterms:modified xsi:type="dcterms:W3CDTF">2025-05-07T01:20:22Z</dcterms:modified>
</cp:coreProperties>
</file>