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878AC-FD3E-4DEA-883B-666819573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F23A6BF-A251-4F8D-A920-72798D93E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4651C4-98DD-4F77-971B-41C34FC6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9AF9-F222-44F3-B44F-B4172853CA14}" type="datetimeFigureOut">
              <a:rPr lang="es-MX" smtClean="0"/>
              <a:t>21/12/2021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290AC2-FF3B-4474-AB85-65B1F465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C849DA-4D43-49AB-8A5F-D29F1D34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E8EF-E3AF-46B6-BD92-F3FF1A185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703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F34565-7490-456B-8A89-63FED94C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863039A-7EEC-4A62-BA74-0F8644A98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A07D83-A043-49C7-82E6-F67B20B2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9AF9-F222-44F3-B44F-B4172853CA14}" type="datetimeFigureOut">
              <a:rPr lang="es-MX" smtClean="0"/>
              <a:t>21/12/2021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13061CB-CB74-4D37-85F6-082CB69E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A097C70-1BE3-4000-B154-67EC9D80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E8EF-E3AF-46B6-BD92-F3FF1A185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95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7AEB58E-372E-4B18-8B18-994F4F03D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AA7B6BB-C829-4A99-8928-A5C735817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6A687B0-02D1-40F1-BA22-CEF768BA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9AF9-F222-44F3-B44F-B4172853CA14}" type="datetimeFigureOut">
              <a:rPr lang="es-MX" smtClean="0"/>
              <a:t>21/12/2021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6AFAF95-38FA-420F-8DA0-D8EBFD5D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BC9C9FC-58C4-4889-AF29-A4038F61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E8EF-E3AF-46B6-BD92-F3FF1A185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3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9711D2-EF7F-40FE-8F9D-7B810480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9878EB5-FF55-46F2-9C9D-B04D1A8E4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835890-EB5C-4539-BF9D-AF61C2FA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9AF9-F222-44F3-B44F-B4172853CA14}" type="datetimeFigureOut">
              <a:rPr lang="es-MX" smtClean="0"/>
              <a:t>21/12/2021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118DFAE-435F-4C6A-A3A6-3D90BA9C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87C9037-268E-488C-B664-0CEC94C3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E8EF-E3AF-46B6-BD92-F3FF1A185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1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133274-DCCF-49F0-B145-AFD0F5DA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8EE5F8E-0588-43DF-8814-A31DD475C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F87E3D1-7B5E-4F08-A6A3-BD3AB3E9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9AF9-F222-44F3-B44F-B4172853CA14}" type="datetimeFigureOut">
              <a:rPr lang="es-MX" smtClean="0"/>
              <a:t>21/12/2021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B046D1B-EDC5-46EF-925E-A1C2039B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017E8D6-5427-4F02-95A7-EC4B7D62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E8EF-E3AF-46B6-BD92-F3FF1A185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185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909ACA-4128-4E37-9742-B580217B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1F8FD5D-E87B-4A43-A638-B4003FCB5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09530E5-D294-4DE0-ADA8-C504D46A5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042A6D7-9099-49DE-BE1F-9B7126A4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9AF9-F222-44F3-B44F-B4172853CA14}" type="datetimeFigureOut">
              <a:rPr lang="es-MX" smtClean="0"/>
              <a:t>21/12/2021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87D6A39-9778-4104-BE2D-60DD3F6B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6AD9ECE-86B5-4712-8FF2-F7603B20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E8EF-E3AF-46B6-BD92-F3FF1A185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55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32923C-2451-41D2-96DF-32289924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515052A-174E-4C70-A006-D4160C0B4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C603612-63DF-405F-A9B8-E1C517B5D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A0880F7-EAD2-46D2-9781-3CF3AAC05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EB81C77-CB4E-4731-B146-AC1980AFC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ADD48EE-8D10-4231-97CB-2C574755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9AF9-F222-44F3-B44F-B4172853CA14}" type="datetimeFigureOut">
              <a:rPr lang="es-MX" smtClean="0"/>
              <a:t>21/12/2021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72A6535-3595-445D-B3DF-596EE255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EA9902F-4EA5-44B2-9856-4C7C242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E8EF-E3AF-46B6-BD92-F3FF1A185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03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EA2304-91F4-4A22-8718-AD3A4A0C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9277ADB-CCF2-4151-BA15-E5F9F69E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9AF9-F222-44F3-B44F-B4172853CA14}" type="datetimeFigureOut">
              <a:rPr lang="es-MX" smtClean="0"/>
              <a:t>21/12/2021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4FE4807-445D-46D9-A236-E594C001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82C23E5-1341-4BB3-823E-9AFF90ED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E8EF-E3AF-46B6-BD92-F3FF1A185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593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CAFA87C-0449-4A2F-8FE7-E20EAD31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9AF9-F222-44F3-B44F-B4172853CA14}" type="datetimeFigureOut">
              <a:rPr lang="es-MX" smtClean="0"/>
              <a:t>21/12/2021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F5480C8-3492-4BBD-ABB5-F75F5311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7B8A7EE-77B3-4E94-BB43-7F3CC537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E8EF-E3AF-46B6-BD92-F3FF1A185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17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1E0A42-A6F4-4E7C-A74E-BFD7513B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C03640F-1E66-4AEE-A1C6-F7A5D094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A5035F5-9BE1-4DAD-A786-C71A67CC1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E081548-29BA-430C-94DB-4C88B305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9AF9-F222-44F3-B44F-B4172853CA14}" type="datetimeFigureOut">
              <a:rPr lang="es-MX" smtClean="0"/>
              <a:t>21/12/2021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25C705E-7924-4DDD-9421-E0642341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AB3DF56-F0D3-428B-9408-6D10B6BC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E8EF-E3AF-46B6-BD92-F3FF1A185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84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E77139-442A-49AE-81B7-9524D129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7FFBD87-55C0-4D16-B863-4CE374D48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6BB1108-7D2A-465D-8D5C-6E88E0F6C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C379773-D35D-4FFB-B77B-DA4A4D7E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9AF9-F222-44F3-B44F-B4172853CA14}" type="datetimeFigureOut">
              <a:rPr lang="es-MX" smtClean="0"/>
              <a:t>21/12/2021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863E48B-B4AC-4C0F-9190-C6434C04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E993D3-A706-4D98-9D17-F5DFD633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E8EF-E3AF-46B6-BD92-F3FF1A185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670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4301B97-0CBA-44D2-BF30-B7CF998A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61ED36-0832-40A9-8760-1D17989B5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DF9356-DB59-400C-BC9E-CA77302B7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49AF9-F222-44F3-B44F-B4172853CA14}" type="datetimeFigureOut">
              <a:rPr lang="es-MX" smtClean="0"/>
              <a:t>21/12/2021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2A49E13-1F54-4B31-990E-751F7612E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22A280-0784-41A1-92CD-6CC1F0832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E8EF-E3AF-46B6-BD92-F3FF1A185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89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32A1D0-C6CB-483B-B0E7-2B2804478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343719-04BD-4F88-A783-03F98818A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5890117-C275-434F-B89A-92D75853F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6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32A1D0-C6CB-483B-B0E7-2B2804478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343719-04BD-4F88-A783-03F98818A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FEB2938-4665-4560-AB5E-487094594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32A1D0-C6CB-483B-B0E7-2B2804478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343719-04BD-4F88-A783-03F98818A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6722E7F-1A5A-4CEC-952D-B218DD19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32A1D0-C6CB-483B-B0E7-2B2804478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343719-04BD-4F88-A783-03F98818A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3A5718-403A-477C-8481-F28AF9FE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1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32A1D0-C6CB-483B-B0E7-2B2804478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343719-04BD-4F88-A783-03F98818A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E092545-C87F-42E4-9FF2-08672F67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2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32A1D0-C6CB-483B-B0E7-2B2804478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343719-04BD-4F88-A783-03F98818A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A9903CF-BBCB-4B4A-95CB-3B065AE1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7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32A1D0-C6CB-483B-B0E7-2B2804478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343719-04BD-4F88-A783-03F98818A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9641431-E53E-48BD-9B2F-B3DB5EEA0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5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32A1D0-C6CB-483B-B0E7-2B2804478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343719-04BD-4F88-A783-03F98818A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1E5C372-0CC4-493E-9EF4-1CD90131D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0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32A1D0-C6CB-483B-B0E7-2B2804478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343719-04BD-4F88-A783-03F98818A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7D3692-CDB6-4C3E-A21F-1A821343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32A1D0-C6CB-483B-B0E7-2B2804478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343719-04BD-4F88-A783-03F98818A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AD14C86-A752-4E26-AD6E-4DC746B5D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2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32A1D0-C6CB-483B-B0E7-2B2804478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343719-04BD-4F88-A783-03F98818A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C8C551B-F7EF-4BED-96A1-345651AA2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6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Verdugo Viridiana</dc:creator>
  <cp:lastModifiedBy>CORE I3</cp:lastModifiedBy>
  <cp:revision>1</cp:revision>
  <dcterms:created xsi:type="dcterms:W3CDTF">2021-12-17T20:20:11Z</dcterms:created>
  <dcterms:modified xsi:type="dcterms:W3CDTF">2021-12-22T01:08:04Z</dcterms:modified>
</cp:coreProperties>
</file>