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6"/>
  </p:normalViewPr>
  <p:slideViewPr>
    <p:cSldViewPr snapToGrid="0">
      <p:cViewPr varScale="1">
        <p:scale>
          <a:sx n="90" d="100"/>
          <a:sy n="90" d="100"/>
        </p:scale>
        <p:origin x="23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B8C70-0BE2-FB59-451C-526B4DCEE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61688E-EEAA-D91C-53D5-094EC7B20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E6DFFD-13A5-07E9-E2FD-408DED4FF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1602-6492-3B49-B46B-954C7417A522}" type="datetimeFigureOut">
              <a:rPr lang="es-EC" smtClean="0"/>
              <a:t>3/10/24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0867FF-B266-4FD9-E438-E63E5E84A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4A19-2CB6-577F-8B15-61F0CDAF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7A4-DED5-DA4F-982C-3E7A7B3F6A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472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49FA4-32B1-FECF-F4B1-0336A582D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6DAD86-7175-53EE-CB39-94F6E1930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A892F-AECF-78F4-C701-5F72D78E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1602-6492-3B49-B46B-954C7417A522}" type="datetimeFigureOut">
              <a:rPr lang="es-EC" smtClean="0"/>
              <a:t>3/10/24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305248-1ACD-A320-D7DB-A1B6D62F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E28E99-172F-AB8D-6A07-D36CF42E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7A4-DED5-DA4F-982C-3E7A7B3F6A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766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04384F-A870-C8D9-BDAB-27FFF5DE3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73CF6A-B9FE-22D3-C090-011283B6A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A004BA-CE08-0F0D-203A-44D92AE1A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1602-6492-3B49-B46B-954C7417A522}" type="datetimeFigureOut">
              <a:rPr lang="es-EC" smtClean="0"/>
              <a:t>3/10/24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BDF3C6-2C14-D31B-31DC-76D384725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91108A-5D5B-E42F-B7AD-162795712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7A4-DED5-DA4F-982C-3E7A7B3F6A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313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07BFFB-50B9-249C-DB63-3AB95F81E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FBA737-B13F-E8C1-2298-FFFA2CC51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EE752D-B48D-B1BB-B723-84AEDB99A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1602-6492-3B49-B46B-954C7417A522}" type="datetimeFigureOut">
              <a:rPr lang="es-EC" smtClean="0"/>
              <a:t>3/10/24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8FE253-F511-0509-B43E-64A9A41C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4B759-3486-DD36-2E19-ADBA75A9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7A4-DED5-DA4F-982C-3E7A7B3F6A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8318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91230-2F4D-CBBF-C07B-1FC93037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1AFE7A-ABA6-0192-4339-DA3BAE73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28042A-EDD2-E050-DD67-E75D2E327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1602-6492-3B49-B46B-954C7417A522}" type="datetimeFigureOut">
              <a:rPr lang="es-EC" smtClean="0"/>
              <a:t>3/10/24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CE6516-DC36-C2DC-6E4C-EE3B8FE22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6ECEBF-6B97-BE6A-34A5-1158E64A1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7A4-DED5-DA4F-982C-3E7A7B3F6A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33750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F33AE-BCBA-B5D8-274C-F448A1353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AB1159-1589-4ED3-DCA8-D8185C68C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77498F-FB46-34CE-29F2-A83F66856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43B4A0-8D7E-D0D4-92C4-EAAB44715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1602-6492-3B49-B46B-954C7417A522}" type="datetimeFigureOut">
              <a:rPr lang="es-EC" smtClean="0"/>
              <a:t>3/10/24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663476-3A1B-08CD-2EBE-9F657490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DD8373-75E0-A613-A0D6-F25DE7F48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7A4-DED5-DA4F-982C-3E7A7B3F6A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7116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DD7EB-40CC-EACC-3FEA-6B86E56C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7E1BD7-8C18-AFBB-68FD-7B836F5B5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BD3EDA-2254-4033-E45F-A9537DFF9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43311E8-ED96-3854-C50A-BC5F4D48C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79F8FF3-7610-8569-F28B-2AA9B23D13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8BCA9DB-CB2F-1CAD-7074-1B7C71DB1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1602-6492-3B49-B46B-954C7417A522}" type="datetimeFigureOut">
              <a:rPr lang="es-EC" smtClean="0"/>
              <a:t>3/10/24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901B6E6-F8BF-84D1-35D4-5E3FD61EB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C9DB67-88EC-8C7A-CAC1-9F9982AD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7A4-DED5-DA4F-982C-3E7A7B3F6A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09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2D5B4-9866-2B9C-7F60-82ECFC1CF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A36B73-1228-18CE-84E7-5BB6CDA67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1602-6492-3B49-B46B-954C7417A522}" type="datetimeFigureOut">
              <a:rPr lang="es-EC" smtClean="0"/>
              <a:t>3/10/24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BF406B4-956B-9BBC-960E-8863BBF1A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75247E-F438-EE3F-2953-BC4ED8FE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7A4-DED5-DA4F-982C-3E7A7B3F6A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8772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3530179-AD27-FAA5-98E3-EC6AF7683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1602-6492-3B49-B46B-954C7417A522}" type="datetimeFigureOut">
              <a:rPr lang="es-EC" smtClean="0"/>
              <a:t>3/10/24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1E0C4B-7C94-1328-510B-80D2B24D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7891AF-72AE-B6EB-0B22-622F8E33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7A4-DED5-DA4F-982C-3E7A7B3F6A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8175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741F66-FD88-5CA3-F0A9-85C71043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797385-DD05-2360-F8B3-3EC161AFC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87D3D9-F077-6073-029D-12B758BF9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B8288C-1D5B-34A0-8AC7-CBED9DD0E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1602-6492-3B49-B46B-954C7417A522}" type="datetimeFigureOut">
              <a:rPr lang="es-EC" smtClean="0"/>
              <a:t>3/10/24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87C139-7447-5C0B-C41D-FEDF7E322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261A27-77F3-A70A-C353-C8E31026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7A4-DED5-DA4F-982C-3E7A7B3F6A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30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1191-C197-DB41-4F77-9F0738A3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ACD433E-A36A-A917-016F-1E1EB1FFB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A291B3-1CEE-C064-D141-E80061131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CF46F7-D31D-1C7D-6A71-E4C6E0BE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1602-6492-3B49-B46B-954C7417A522}" type="datetimeFigureOut">
              <a:rPr lang="es-EC" smtClean="0"/>
              <a:t>3/10/24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CA9FF6-9370-FCDB-4786-C30E6BB6C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2DDD5D-DE84-B624-FBAE-E5F83BB4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7A4-DED5-DA4F-982C-3E7A7B3F6A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70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A0A4F3-DDE2-AD3F-0686-4F2A0FC6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88F2B0-62D4-3DE0-811D-D548F2891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A3C0F3-393B-FD17-CA53-53A8DF539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C1602-6492-3B49-B46B-954C7417A522}" type="datetimeFigureOut">
              <a:rPr lang="es-EC" smtClean="0"/>
              <a:t>3/10/24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FB4766-9C91-5628-6D18-A52345EBC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465ABD-0F67-BB88-612E-6EF5E17F9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827A4-DED5-DA4F-982C-3E7A7B3F6A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953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ABA0E-ADC3-972F-A821-2B9AAE8B2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9A8287-6263-6B61-A526-57F84D86E1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138616-165B-9FF8-7617-075D10081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25588" r="24571" b="16470"/>
          <a:stretch/>
        </p:blipFill>
        <p:spPr>
          <a:xfrm>
            <a:off x="900111" y="-114390"/>
            <a:ext cx="9767889" cy="75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3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491A18-EB40-BB0E-CCAE-2A735C27C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0505D8-4620-9B91-535B-EADDE6726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2353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47D489F-B35F-0423-4286-0029F4502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28" t="25587" r="24939" b="20295"/>
          <a:stretch/>
        </p:blipFill>
        <p:spPr>
          <a:xfrm>
            <a:off x="1285874" y="171450"/>
            <a:ext cx="9129713" cy="702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35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B32DFC-59D5-D811-558A-CC58CE4A6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89" t="34804" r="25123" b="12941"/>
          <a:stretch/>
        </p:blipFill>
        <p:spPr>
          <a:xfrm>
            <a:off x="1142999" y="404812"/>
            <a:ext cx="8715375" cy="62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EDF3A16-B548-FD6C-6BC4-0CDD4289F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830" t="26670" r="25716" b="26048"/>
          <a:stretch/>
        </p:blipFill>
        <p:spPr>
          <a:xfrm>
            <a:off x="1300162" y="246142"/>
            <a:ext cx="8929687" cy="6365715"/>
          </a:xfrm>
        </p:spPr>
      </p:pic>
    </p:spTree>
    <p:extLst>
      <p:ext uri="{BB962C8B-B14F-4D97-AF65-F5344CB8AC3E}">
        <p14:creationId xmlns:p14="http://schemas.microsoft.com/office/powerpoint/2010/main" val="1825917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5AA8611-5510-D000-AA9F-226885993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04" t="36848" r="25716" b="16199"/>
          <a:stretch/>
        </p:blipFill>
        <p:spPr>
          <a:xfrm>
            <a:off x="1757362" y="300037"/>
            <a:ext cx="9515476" cy="6573491"/>
          </a:xfrm>
        </p:spPr>
      </p:pic>
    </p:spTree>
    <p:extLst>
      <p:ext uri="{BB962C8B-B14F-4D97-AF65-F5344CB8AC3E}">
        <p14:creationId xmlns:p14="http://schemas.microsoft.com/office/powerpoint/2010/main" val="261744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8E1F2C-9289-6555-30B0-A37DFCCE2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806792A-7A2E-1682-F087-5A6AF12DB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214" t="32579" r="25921" b="20138"/>
          <a:stretch/>
        </p:blipFill>
        <p:spPr>
          <a:xfrm>
            <a:off x="1814512" y="500062"/>
            <a:ext cx="8243888" cy="5819215"/>
          </a:xfrm>
        </p:spPr>
      </p:pic>
    </p:spTree>
    <p:extLst>
      <p:ext uri="{BB962C8B-B14F-4D97-AF65-F5344CB8AC3E}">
        <p14:creationId xmlns:p14="http://schemas.microsoft.com/office/powerpoint/2010/main" val="116907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1D079-2D5E-782F-EFA8-AFB041FA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126ED4F-F449-44FB-D412-ABD8156DB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830" t="30281" r="26742" b="16526"/>
          <a:stretch/>
        </p:blipFill>
        <p:spPr>
          <a:xfrm>
            <a:off x="1785938" y="365125"/>
            <a:ext cx="8215312" cy="6755738"/>
          </a:xfrm>
        </p:spPr>
      </p:pic>
    </p:spTree>
    <p:extLst>
      <p:ext uri="{BB962C8B-B14F-4D97-AF65-F5344CB8AC3E}">
        <p14:creationId xmlns:p14="http://schemas.microsoft.com/office/powerpoint/2010/main" val="3259049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3096947-3621-1B73-5967-2AD06A586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17" t="32059" r="26409" b="21177"/>
          <a:stretch/>
        </p:blipFill>
        <p:spPr>
          <a:xfrm>
            <a:off x="1328738" y="600075"/>
            <a:ext cx="8272462" cy="603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7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970F1-9793-97C7-F6E1-8036508DB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Metodocronológicos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5A14D4-44B0-A1F9-589D-FADD533B0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/>
              <a:t>https://es.slideshare.net/slideshow/cronologia-y-linea-del-tiempo/83803158</a:t>
            </a:r>
          </a:p>
        </p:txBody>
      </p:sp>
    </p:spTree>
    <p:extLst>
      <p:ext uri="{BB962C8B-B14F-4D97-AF65-F5344CB8AC3E}">
        <p14:creationId xmlns:p14="http://schemas.microsoft.com/office/powerpoint/2010/main" val="2263565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14</Words>
  <Application>Microsoft Macintosh PowerPoint</Application>
  <PresentationFormat>Panorámica</PresentationFormat>
  <Paragraphs>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Metodocronológicos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ROCY LEON</dc:creator>
  <cp:lastModifiedBy>ROCY LEON</cp:lastModifiedBy>
  <cp:revision>1</cp:revision>
  <dcterms:created xsi:type="dcterms:W3CDTF">2024-10-03T13:45:50Z</dcterms:created>
  <dcterms:modified xsi:type="dcterms:W3CDTF">2024-10-03T13:56:31Z</dcterms:modified>
</cp:coreProperties>
</file>