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94" r:id="rId5"/>
    <p:sldId id="258" r:id="rId6"/>
    <p:sldId id="260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8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36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97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93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0013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906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48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66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06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5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90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407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05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30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3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3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7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FE322C-FDD9-4CA7-9E04-C4C7C6250876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56E9-D595-42BD-9A7E-E31792990F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822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Anatomía I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DR. ANGEL BORJA CABRERA</a:t>
            </a:r>
          </a:p>
          <a:p>
            <a:r>
              <a:rPr lang="es-MX" dirty="0" smtClean="0"/>
              <a:t>CIRUGIA GENERAL, ANGIOLOGIA Y CIRUGIA VASCULAR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18" y="5450005"/>
            <a:ext cx="875093" cy="8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	</a:t>
            </a:r>
            <a:r>
              <a:rPr lang="es-MX" dirty="0" smtClean="0"/>
              <a:t>					       ROTACIÓN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23833"/>
            <a:ext cx="4983719" cy="3616657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57" y="2299248"/>
            <a:ext cx="5432946" cy="32597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57" y="5787809"/>
            <a:ext cx="875093" cy="8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0" y="452718"/>
            <a:ext cx="4727812" cy="4818152"/>
          </a:xfrm>
        </p:spPr>
      </p:pic>
      <p:pic>
        <p:nvPicPr>
          <p:cNvPr id="13314" name="Picture 2" descr="http://colunadogilson.com.br/cac/wp-content/uploads/huap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7" y="307500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3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u="sng" dirty="0" smtClean="0"/>
              <a:t>CONTEXTO HISTÓRICO</a:t>
            </a:r>
            <a:endParaRPr lang="es-MX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53170"/>
            <a:ext cx="10939818" cy="4848132"/>
          </a:xfrm>
        </p:spPr>
        <p:txBody>
          <a:bodyPr/>
          <a:lstStyle/>
          <a:p>
            <a:r>
              <a:rPr lang="es-MX" dirty="0" smtClean="0"/>
              <a:t>500 A.C =  </a:t>
            </a:r>
            <a:r>
              <a:rPr lang="es-MX" dirty="0" err="1" smtClean="0"/>
              <a:t>Alcmeón</a:t>
            </a:r>
            <a:r>
              <a:rPr lang="es-MX" dirty="0" smtClean="0"/>
              <a:t> de </a:t>
            </a:r>
            <a:r>
              <a:rPr lang="es-MX" dirty="0" err="1" smtClean="0"/>
              <a:t>Crótona</a:t>
            </a:r>
            <a:r>
              <a:rPr lang="es-MX" dirty="0" smtClean="0"/>
              <a:t> ( animales )</a:t>
            </a:r>
          </a:p>
          <a:p>
            <a:r>
              <a:rPr lang="es-MX" dirty="0" smtClean="0"/>
              <a:t>Siglo III A.C = ( </a:t>
            </a:r>
            <a:r>
              <a:rPr lang="es-MX" dirty="0" err="1" smtClean="0"/>
              <a:t>Herófilo</a:t>
            </a:r>
            <a:r>
              <a:rPr lang="es-MX" dirty="0" smtClean="0"/>
              <a:t> y </a:t>
            </a:r>
            <a:r>
              <a:rPr lang="es-MX" dirty="0" err="1" smtClean="0"/>
              <a:t>Asistrato</a:t>
            </a:r>
            <a:r>
              <a:rPr lang="es-MX" dirty="0" smtClean="0"/>
              <a:t> – disecciones humanas modo Sistemático.</a:t>
            </a:r>
          </a:p>
          <a:p>
            <a:r>
              <a:rPr lang="es-MX" dirty="0" smtClean="0"/>
              <a:t>150 A.C = Prohibición </a:t>
            </a:r>
            <a:r>
              <a:rPr lang="es-MX" dirty="0" err="1" smtClean="0"/>
              <a:t>Etica</a:t>
            </a:r>
            <a:r>
              <a:rPr lang="es-MX" dirty="0" smtClean="0"/>
              <a:t> y Religiosa</a:t>
            </a:r>
          </a:p>
          <a:p>
            <a:r>
              <a:rPr lang="es-MX" dirty="0" smtClean="0"/>
              <a:t>Siglo II D.C = Galeno diseca todo!!! Aplica resultados obtenidos a la Anatomía Humana</a:t>
            </a:r>
          </a:p>
          <a:p>
            <a:r>
              <a:rPr lang="es-MX" dirty="0" err="1" smtClean="0"/>
              <a:t>Andres</a:t>
            </a:r>
            <a:r>
              <a:rPr lang="es-MX" dirty="0" smtClean="0"/>
              <a:t> </a:t>
            </a:r>
            <a:r>
              <a:rPr lang="es-MX" dirty="0" err="1" smtClean="0"/>
              <a:t>Vesalio</a:t>
            </a:r>
            <a:r>
              <a:rPr lang="es-MX" dirty="0" smtClean="0"/>
              <a:t> : </a:t>
            </a:r>
            <a:r>
              <a:rPr lang="es-MX" u="sng" dirty="0" smtClean="0"/>
              <a:t>DE HUMANIS CORPORI FABRICA 1.553</a:t>
            </a:r>
          </a:p>
          <a:p>
            <a:r>
              <a:rPr lang="es-MX" dirty="0" smtClean="0"/>
              <a:t>Siglo 17: Descubiertas en el campo de Anatomía y Fisiología Humana</a:t>
            </a:r>
          </a:p>
          <a:p>
            <a:r>
              <a:rPr lang="es-MX" dirty="0" smtClean="0"/>
              <a:t>Hoy: Seres humanos – Imagen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25" y="5722960"/>
            <a:ext cx="875093" cy="8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86425" cy="31337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" y="733412"/>
            <a:ext cx="6011332" cy="34059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17" y="575568"/>
            <a:ext cx="3881628" cy="43186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27" y="3716874"/>
            <a:ext cx="6067425" cy="2705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13" y="2251662"/>
            <a:ext cx="5156615" cy="30514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65" y="2917282"/>
            <a:ext cx="4574695" cy="36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ANATOMIA HUMANA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Ciencia que estudia macro y microscópicamente la constitución y desenvolvimiento de los seres organizados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MACROSCÓPICA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              SISTEMICA / DESCRIPTIVA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              TOPOGRÁFICA </a:t>
            </a:r>
          </a:p>
          <a:p>
            <a:r>
              <a:rPr lang="es-MX" dirty="0" smtClean="0"/>
              <a:t>                                       CLÍNICA</a:t>
            </a:r>
          </a:p>
          <a:p>
            <a:r>
              <a:rPr lang="es-MX" dirty="0" smtClean="0"/>
              <a:t>                                       PALPATORIA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25" y="5722960"/>
            <a:ext cx="875093" cy="8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2" y="1152983"/>
            <a:ext cx="8829862" cy="520935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25" y="5722960"/>
            <a:ext cx="875093" cy="8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336" y="870548"/>
            <a:ext cx="7851262" cy="52983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25" y="5722960"/>
            <a:ext cx="875093" cy="8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Planos de Delimitación y Ejes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3" y="1624084"/>
            <a:ext cx="3698544" cy="485860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149523"/>
            <a:ext cx="6714699" cy="38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312" y="390275"/>
            <a:ext cx="9404723" cy="1400530"/>
          </a:xfrm>
        </p:spPr>
        <p:txBody>
          <a:bodyPr/>
          <a:lstStyle/>
          <a:p>
            <a:r>
              <a:rPr lang="es-MX" dirty="0" smtClean="0"/>
              <a:t>    Eje Longitudinal ( Vertical )</a:t>
            </a:r>
            <a:br>
              <a:rPr lang="es-MX" dirty="0" smtClean="0"/>
            </a:br>
            <a:r>
              <a:rPr lang="es-MX" dirty="0"/>
              <a:t> </a:t>
            </a:r>
            <a:r>
              <a:rPr lang="es-MX" dirty="0" smtClean="0"/>
              <a:t>            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Superior --------------------------------------------------  Inferior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80" y="2686164"/>
            <a:ext cx="2714286" cy="3761905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9066662" y="1296538"/>
            <a:ext cx="473122" cy="5923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5" y="2577144"/>
            <a:ext cx="2823636" cy="40483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25" y="5722960"/>
            <a:ext cx="875093" cy="8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342</TotalTime>
  <Words>129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Anatomía I </vt:lpstr>
      <vt:lpstr>Presentación de PowerPoint</vt:lpstr>
      <vt:lpstr>CONTEXTO HISTÓRICO</vt:lpstr>
      <vt:lpstr>Presentación de PowerPoint</vt:lpstr>
      <vt:lpstr>ANATOMIA HUMANA</vt:lpstr>
      <vt:lpstr>Presentación de PowerPoint</vt:lpstr>
      <vt:lpstr>Presentación de PowerPoint</vt:lpstr>
      <vt:lpstr>      Planos de Delimitación y Ejes</vt:lpstr>
      <vt:lpstr>    Eje Longitudinal ( Vertical )               </vt:lpstr>
      <vt:lpstr>             ROTACIÓN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Anatomía</dc:title>
  <dc:creator>sdf</dc:creator>
  <cp:lastModifiedBy>sdf</cp:lastModifiedBy>
  <cp:revision>63</cp:revision>
  <dcterms:created xsi:type="dcterms:W3CDTF">2020-04-13T15:19:36Z</dcterms:created>
  <dcterms:modified xsi:type="dcterms:W3CDTF">2020-04-16T19:12:41Z</dcterms:modified>
</cp:coreProperties>
</file>