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50B6E-279C-FA98-251D-DCD4CF61D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AB870F-4AFB-CAC7-AA65-107966046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EE0F66-EAD8-E965-18C1-BB3F121F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398AE2-068F-8D60-C004-6B45860A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B06A3A-1084-D7FB-C070-5CB1EB5C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760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C9B5B-A8D2-4285-60B9-41C255AB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3DFF43-2C86-23CA-D8F2-7BDA7777D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E6FA48-BEB2-7766-7B1A-FAE457F2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F35AB7-B1C6-76F5-FC1C-4C69BBD6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AB3F56-025C-EE06-04AF-DC6A3B1D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392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D91337-70A4-E64E-8C9B-2D4736424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DD5A23-626E-04C2-D110-5A0EDED02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2F4375-A863-58B4-9452-7EB3D23D3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6DA5A3-8DD2-966E-DCBB-070A7B22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8EC13-5E7B-5A5E-1E73-C6B0DAFF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62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A7964-20BC-1524-C527-F37AF7F0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ECBF0C-BEF6-F7C3-564E-E9BAB2DC5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EC21A1-72BF-356B-8B89-457117577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D93582-9F43-3E77-1F73-37D3B3E61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0FFA50-7D1A-C6B7-A264-7ACA9002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362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487CA-8BE9-D13B-53AD-2FAEEF43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5CDFF3-9094-79F4-81BC-9BD9905C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070B49-0F34-07F8-46C8-BD299BF0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CFD507-6B45-88A4-1802-6ED0D964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2CF5B5-3836-86C4-856C-FA4E694E1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327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E0379-35E5-D870-10C5-7F28DAFE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6F520E-60DE-2980-5492-8A316FAA3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115D77-F748-DE40-720E-125510F0E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5CECDC-D48F-C260-6E66-55CE2A8A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21FB01-E937-7BC4-90CE-213E9EBF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615795-8FAB-F650-52E6-A30D826E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433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3E182-F9E3-5A39-3177-A5D39BA8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295BCD-80A1-320C-4806-AE8AE6F55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4521E8-DF5F-DCD8-BFAC-25A21EFE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99B6662-92F8-D992-308B-AD6F04EB9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EFB421-3F2E-688C-315D-07564D2C1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E87CA2-8173-6883-B810-BA13E81F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BDF7E4-C6B2-081C-0216-48B7B6DE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CFA0C7-AA6B-EFBC-02B5-1D77F81B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485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5C37E-6A96-6993-AAB4-3367D06C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6AD08B-9223-02D4-507C-CEE85F39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5F87E3-59D9-89A8-AA72-AF031056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61B0F0-F37C-E22E-141E-975E6010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973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7DECD0-97AE-33FF-95BB-0B3EA12A3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C70E42-CA47-D47D-84B2-366143DD8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A09439-73EA-610F-5896-961A0BC36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112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95563-62F1-9B75-9723-DF677A1D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355A7D-0C2C-375F-3A2E-D5A8582BA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775D1A-F304-C373-B768-1B11DF05F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81B14D-8096-ECB9-6214-B15250EC8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770A69-A848-B41E-98E9-6EF7453D9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7B7957-2991-F16A-3D4F-FA94B7B6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285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DF969-23F8-61B4-B331-DEF5E3368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197D5B-DB7C-177C-AF6F-5CC99A79C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E9C8E1-0C65-9C22-1E66-761B8A725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BE8C09-BCA2-B4AE-AD3E-CA6173A6F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F535B2-C01A-88D7-E503-79FE382F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058BA8-9C93-2FA4-FBFC-9DACE068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429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B5F345-2D64-69B3-0A4C-6C354B4F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B9FF28-32DE-A575-22AC-175F70AB1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71DE85-D462-57DD-FA43-4A366E200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0F6D81-E218-4207-982F-5DAA6581B2E5}" type="datetimeFigureOut">
              <a:rPr lang="es-EC" smtClean="0"/>
              <a:t>11/3/2025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4DC8C4-6015-4AED-8E03-46995F445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B38137-B501-5F16-171E-224DAE714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567736-1377-4382-82BF-BF7E569ED3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218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p/5fflvan-pqdc/estrategia-aiep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9052B-A159-FFC9-B2D3-84858798E2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Generalidades AIEPI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2CF40D-1B89-C646-A4B1-8565349AC1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>
                <a:hlinkClick r:id="rId2"/>
              </a:rPr>
              <a:t>https://prezi.com/p/5fflvan-pqdc/estrategia-aiepi/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41182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Generalidades AIEPI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Gonzalo Edmundo Bonilla Pulgar</dc:creator>
  <cp:lastModifiedBy>Gonzalo Edmundo Bonilla Pulgar</cp:lastModifiedBy>
  <cp:revision>1</cp:revision>
  <dcterms:created xsi:type="dcterms:W3CDTF">2025-03-11T19:03:40Z</dcterms:created>
  <dcterms:modified xsi:type="dcterms:W3CDTF">2025-03-11T19:04:05Z</dcterms:modified>
</cp:coreProperties>
</file>