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9" r:id="rId3"/>
    <p:sldId id="274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F186E4-8375-4233-A35B-3E3D8A002D34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2E1E4ED4-4C46-4A05-947A-F18A344CF03C}">
      <dgm:prSet custT="1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just"/>
          <a:r>
            <a:rPr lang="es-MX" sz="1800" dirty="0"/>
            <a:t>Los </a:t>
          </a:r>
          <a:r>
            <a:rPr lang="es-MX" sz="1800" b="1" dirty="0"/>
            <a:t>códigos culturales </a:t>
          </a:r>
          <a:r>
            <a:rPr lang="es-MX" sz="1800" dirty="0"/>
            <a:t>en la comunicación </a:t>
          </a:r>
          <a:r>
            <a:rPr lang="es-MX" sz="1800" b="1" dirty="0"/>
            <a:t>son sistemas de significados compartidos </a:t>
          </a:r>
          <a:r>
            <a:rPr lang="es-MX" sz="1800" dirty="0"/>
            <a:t>por un grupo social que influyen en cómo las personas interpretan y transmiten mensajes. </a:t>
          </a:r>
          <a:endParaRPr lang="es-EC" sz="1800" dirty="0"/>
        </a:p>
      </dgm:t>
    </dgm:pt>
    <dgm:pt modelId="{74FB891F-EF0C-4CA7-9659-21F8E4604238}" type="parTrans" cxnId="{0D4D69E4-F2D4-4CC0-B570-C9E13CACA93A}">
      <dgm:prSet/>
      <dgm:spPr/>
      <dgm:t>
        <a:bodyPr/>
        <a:lstStyle/>
        <a:p>
          <a:endParaRPr lang="es-EC"/>
        </a:p>
      </dgm:t>
    </dgm:pt>
    <dgm:pt modelId="{08B912FA-031A-4492-BF68-E61B858BFDDC}" type="sibTrans" cxnId="{0D4D69E4-F2D4-4CC0-B570-C9E13CACA93A}">
      <dgm:prSet/>
      <dgm:spPr/>
      <dgm:t>
        <a:bodyPr/>
        <a:lstStyle/>
        <a:p>
          <a:endParaRPr lang="es-EC"/>
        </a:p>
      </dgm:t>
    </dgm:pt>
    <dgm:pt modelId="{00FC65FB-1BC9-4910-B2D8-109799D73EEB}">
      <dgm:prSet custT="1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just"/>
          <a:r>
            <a:rPr lang="es-MX" sz="1800" dirty="0"/>
            <a:t>Estos </a:t>
          </a:r>
          <a:r>
            <a:rPr lang="es-MX" sz="1800" b="1" dirty="0"/>
            <a:t>códigos </a:t>
          </a:r>
          <a:r>
            <a:rPr lang="es-MX" sz="1800" dirty="0"/>
            <a:t>determinan formas de lenguaje, gestos, estilos de comunicación y comportamientos.</a:t>
          </a:r>
          <a:endParaRPr lang="es-EC" sz="1800" dirty="0"/>
        </a:p>
      </dgm:t>
    </dgm:pt>
    <dgm:pt modelId="{7B7E57E3-AD9E-4316-95D2-8B536969EC23}" type="parTrans" cxnId="{78E54071-A07F-43F1-A064-6F0C00BFCC25}">
      <dgm:prSet/>
      <dgm:spPr/>
      <dgm:t>
        <a:bodyPr/>
        <a:lstStyle/>
        <a:p>
          <a:endParaRPr lang="es-EC"/>
        </a:p>
      </dgm:t>
    </dgm:pt>
    <dgm:pt modelId="{C8297CEF-C96D-4D79-A4F7-B558C4105182}" type="sibTrans" cxnId="{78E54071-A07F-43F1-A064-6F0C00BFCC25}">
      <dgm:prSet/>
      <dgm:spPr/>
      <dgm:t>
        <a:bodyPr/>
        <a:lstStyle/>
        <a:p>
          <a:endParaRPr lang="es-EC"/>
        </a:p>
      </dgm:t>
    </dgm:pt>
    <dgm:pt modelId="{59DD6028-424B-45A8-90B4-F043EC9B3E7F}">
      <dgm:prSet custT="1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just"/>
          <a:r>
            <a:rPr lang="es-MX" sz="1800" dirty="0"/>
            <a:t>Facilitan la </a:t>
          </a:r>
          <a:r>
            <a:rPr lang="es-MX" sz="1800" b="1" dirty="0"/>
            <a:t>comprensión mutua </a:t>
          </a:r>
          <a:r>
            <a:rPr lang="es-MX" sz="1800" dirty="0"/>
            <a:t>dentro de un grupo, pero pueden generar malentendidos cuando las culturas difieren. </a:t>
          </a:r>
          <a:endParaRPr lang="es-EC" sz="1800" dirty="0"/>
        </a:p>
      </dgm:t>
    </dgm:pt>
    <dgm:pt modelId="{5CCD4AFD-5FC7-4BB6-85BB-D22875932543}" type="parTrans" cxnId="{E5BD841C-16CF-4B3A-BC77-BBA3A99D6EE6}">
      <dgm:prSet/>
      <dgm:spPr/>
      <dgm:t>
        <a:bodyPr/>
        <a:lstStyle/>
        <a:p>
          <a:endParaRPr lang="es-EC"/>
        </a:p>
      </dgm:t>
    </dgm:pt>
    <dgm:pt modelId="{4EE870A1-1BE5-4ADE-B3FB-2459DA52F393}" type="sibTrans" cxnId="{E5BD841C-16CF-4B3A-BC77-BBA3A99D6EE6}">
      <dgm:prSet/>
      <dgm:spPr/>
      <dgm:t>
        <a:bodyPr/>
        <a:lstStyle/>
        <a:p>
          <a:endParaRPr lang="es-EC"/>
        </a:p>
      </dgm:t>
    </dgm:pt>
    <dgm:pt modelId="{7A89CFFF-07CB-4378-BDFD-108FE0A248E9}" type="pres">
      <dgm:prSet presAssocID="{1AF186E4-8375-4233-A35B-3E3D8A002D34}" presName="diagram" presStyleCnt="0">
        <dgm:presLayoutVars>
          <dgm:dir/>
          <dgm:resizeHandles val="exact"/>
        </dgm:presLayoutVars>
      </dgm:prSet>
      <dgm:spPr/>
    </dgm:pt>
    <dgm:pt modelId="{16514156-385C-4015-84C0-E8140EFA56FF}" type="pres">
      <dgm:prSet presAssocID="{2E1E4ED4-4C46-4A05-947A-F18A344CF03C}" presName="node" presStyleLbl="node1" presStyleIdx="0" presStyleCnt="3">
        <dgm:presLayoutVars>
          <dgm:bulletEnabled val="1"/>
        </dgm:presLayoutVars>
      </dgm:prSet>
      <dgm:spPr/>
    </dgm:pt>
    <dgm:pt modelId="{1BD69C01-5BC3-4B20-9370-992657987997}" type="pres">
      <dgm:prSet presAssocID="{08B912FA-031A-4492-BF68-E61B858BFDDC}" presName="sibTrans" presStyleCnt="0"/>
      <dgm:spPr/>
    </dgm:pt>
    <dgm:pt modelId="{EA40C6F7-2426-4582-8184-765F075F3C09}" type="pres">
      <dgm:prSet presAssocID="{00FC65FB-1BC9-4910-B2D8-109799D73EEB}" presName="node" presStyleLbl="node1" presStyleIdx="1" presStyleCnt="3">
        <dgm:presLayoutVars>
          <dgm:bulletEnabled val="1"/>
        </dgm:presLayoutVars>
      </dgm:prSet>
      <dgm:spPr/>
    </dgm:pt>
    <dgm:pt modelId="{74031D6D-C250-4A87-9DC3-BF4953B6316D}" type="pres">
      <dgm:prSet presAssocID="{C8297CEF-C96D-4D79-A4F7-B558C4105182}" presName="sibTrans" presStyleCnt="0"/>
      <dgm:spPr/>
    </dgm:pt>
    <dgm:pt modelId="{6F51C284-EED5-4DDA-9D6C-AD6849833047}" type="pres">
      <dgm:prSet presAssocID="{59DD6028-424B-45A8-90B4-F043EC9B3E7F}" presName="node" presStyleLbl="node1" presStyleIdx="2" presStyleCnt="3">
        <dgm:presLayoutVars>
          <dgm:bulletEnabled val="1"/>
        </dgm:presLayoutVars>
      </dgm:prSet>
      <dgm:spPr/>
    </dgm:pt>
  </dgm:ptLst>
  <dgm:cxnLst>
    <dgm:cxn modelId="{E5BD841C-16CF-4B3A-BC77-BBA3A99D6EE6}" srcId="{1AF186E4-8375-4233-A35B-3E3D8A002D34}" destId="{59DD6028-424B-45A8-90B4-F043EC9B3E7F}" srcOrd="2" destOrd="0" parTransId="{5CCD4AFD-5FC7-4BB6-85BB-D22875932543}" sibTransId="{4EE870A1-1BE5-4ADE-B3FB-2459DA52F393}"/>
    <dgm:cxn modelId="{E2EA0F2F-67AA-428C-AEC5-1A83A2AB364C}" type="presOf" srcId="{00FC65FB-1BC9-4910-B2D8-109799D73EEB}" destId="{EA40C6F7-2426-4582-8184-765F075F3C09}" srcOrd="0" destOrd="0" presId="urn:microsoft.com/office/officeart/2005/8/layout/default"/>
    <dgm:cxn modelId="{0F5BD238-E7A0-4318-A594-14BF489E9A1F}" type="presOf" srcId="{2E1E4ED4-4C46-4A05-947A-F18A344CF03C}" destId="{16514156-385C-4015-84C0-E8140EFA56FF}" srcOrd="0" destOrd="0" presId="urn:microsoft.com/office/officeart/2005/8/layout/default"/>
    <dgm:cxn modelId="{78E54071-A07F-43F1-A064-6F0C00BFCC25}" srcId="{1AF186E4-8375-4233-A35B-3E3D8A002D34}" destId="{00FC65FB-1BC9-4910-B2D8-109799D73EEB}" srcOrd="1" destOrd="0" parTransId="{7B7E57E3-AD9E-4316-95D2-8B536969EC23}" sibTransId="{C8297CEF-C96D-4D79-A4F7-B558C4105182}"/>
    <dgm:cxn modelId="{5402AE7D-8AA5-4C0F-8E96-4E1167A33814}" type="presOf" srcId="{59DD6028-424B-45A8-90B4-F043EC9B3E7F}" destId="{6F51C284-EED5-4DDA-9D6C-AD6849833047}" srcOrd="0" destOrd="0" presId="urn:microsoft.com/office/officeart/2005/8/layout/default"/>
    <dgm:cxn modelId="{0D4D69E4-F2D4-4CC0-B570-C9E13CACA93A}" srcId="{1AF186E4-8375-4233-A35B-3E3D8A002D34}" destId="{2E1E4ED4-4C46-4A05-947A-F18A344CF03C}" srcOrd="0" destOrd="0" parTransId="{74FB891F-EF0C-4CA7-9659-21F8E4604238}" sibTransId="{08B912FA-031A-4492-BF68-E61B858BFDDC}"/>
    <dgm:cxn modelId="{AC736CF5-3CD8-4BD3-832F-2A6C6192F548}" type="presOf" srcId="{1AF186E4-8375-4233-A35B-3E3D8A002D34}" destId="{7A89CFFF-07CB-4378-BDFD-108FE0A248E9}" srcOrd="0" destOrd="0" presId="urn:microsoft.com/office/officeart/2005/8/layout/default"/>
    <dgm:cxn modelId="{CD012ADE-9D9C-4F29-9143-1D05D8E3D1BA}" type="presParOf" srcId="{7A89CFFF-07CB-4378-BDFD-108FE0A248E9}" destId="{16514156-385C-4015-84C0-E8140EFA56FF}" srcOrd="0" destOrd="0" presId="urn:microsoft.com/office/officeart/2005/8/layout/default"/>
    <dgm:cxn modelId="{F8A857C7-F897-4032-99B7-144DFB45F90B}" type="presParOf" srcId="{7A89CFFF-07CB-4378-BDFD-108FE0A248E9}" destId="{1BD69C01-5BC3-4B20-9370-992657987997}" srcOrd="1" destOrd="0" presId="urn:microsoft.com/office/officeart/2005/8/layout/default"/>
    <dgm:cxn modelId="{6BC27A10-44FE-4524-AD7A-16B8396D458F}" type="presParOf" srcId="{7A89CFFF-07CB-4378-BDFD-108FE0A248E9}" destId="{EA40C6F7-2426-4582-8184-765F075F3C09}" srcOrd="2" destOrd="0" presId="urn:microsoft.com/office/officeart/2005/8/layout/default"/>
    <dgm:cxn modelId="{B9576621-CD0C-4208-80DB-F13A8E68FCFE}" type="presParOf" srcId="{7A89CFFF-07CB-4378-BDFD-108FE0A248E9}" destId="{74031D6D-C250-4A87-9DC3-BF4953B6316D}" srcOrd="3" destOrd="0" presId="urn:microsoft.com/office/officeart/2005/8/layout/default"/>
    <dgm:cxn modelId="{0C91DA26-BED1-48EB-9582-269DAC0BC970}" type="presParOf" srcId="{7A89CFFF-07CB-4378-BDFD-108FE0A248E9}" destId="{6F51C284-EED5-4DDA-9D6C-AD6849833047}" srcOrd="4" destOrd="0" presId="urn:microsoft.com/office/officeart/2005/8/layout/defaul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AF186E4-8375-4233-A35B-3E3D8A002D34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0FC65FB-1BC9-4910-B2D8-109799D73EEB}">
      <dgm:prSet custT="1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just"/>
          <a:r>
            <a:rPr lang="es-MX" sz="1800" dirty="0"/>
            <a:t>La </a:t>
          </a:r>
          <a:r>
            <a:rPr lang="es-MX" sz="1800" b="1" dirty="0"/>
            <a:t>interpretación</a:t>
          </a:r>
          <a:r>
            <a:rPr lang="es-MX" sz="1800" dirty="0"/>
            <a:t> puede variar según las diferencias culturales, personales o de contexto, generando posibles malentendidos. </a:t>
          </a:r>
          <a:endParaRPr lang="es-EC" sz="1800" dirty="0"/>
        </a:p>
      </dgm:t>
    </dgm:pt>
    <dgm:pt modelId="{7B7E57E3-AD9E-4316-95D2-8B536969EC23}" type="parTrans" cxnId="{78E54071-A07F-43F1-A064-6F0C00BFCC25}">
      <dgm:prSet/>
      <dgm:spPr/>
      <dgm:t>
        <a:bodyPr/>
        <a:lstStyle/>
        <a:p>
          <a:endParaRPr lang="es-EC" sz="1800"/>
        </a:p>
      </dgm:t>
    </dgm:pt>
    <dgm:pt modelId="{C8297CEF-C96D-4D79-A4F7-B558C4105182}" type="sibTrans" cxnId="{78E54071-A07F-43F1-A064-6F0C00BFCC25}">
      <dgm:prSet/>
      <dgm:spPr/>
      <dgm:t>
        <a:bodyPr/>
        <a:lstStyle/>
        <a:p>
          <a:endParaRPr lang="es-EC" sz="1800"/>
        </a:p>
      </dgm:t>
    </dgm:pt>
    <dgm:pt modelId="{864B2AA3-C080-4EDF-BD16-1C0DA9A8EC23}">
      <dgm:prSet custT="1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just"/>
          <a:r>
            <a:rPr lang="es-MX" sz="1800" dirty="0"/>
            <a:t>La </a:t>
          </a:r>
          <a:r>
            <a:rPr lang="es-MX" sz="1800" b="1" dirty="0"/>
            <a:t>influencia</a:t>
          </a:r>
          <a:r>
            <a:rPr lang="es-MX" sz="1800" dirty="0"/>
            <a:t> en la interpretación de mensajes se refiere a los </a:t>
          </a:r>
          <a:r>
            <a:rPr lang="es-MX" sz="1800" b="1" dirty="0"/>
            <a:t>factores</a:t>
          </a:r>
          <a:r>
            <a:rPr lang="es-MX" sz="1800" dirty="0"/>
            <a:t> que afectan cómo las personas comprenden y dan significado a un mensaje en la comunicación. Estos factores incluyen el contexto cultural, social, emocional y físico. </a:t>
          </a:r>
          <a:endParaRPr lang="es-EC" sz="1800" dirty="0"/>
        </a:p>
      </dgm:t>
    </dgm:pt>
    <dgm:pt modelId="{CE0833D1-3EAD-4245-8D81-51B6CC21EB84}" type="parTrans" cxnId="{6065750B-DAAC-4E7A-A587-74509AD928A6}">
      <dgm:prSet/>
      <dgm:spPr/>
      <dgm:t>
        <a:bodyPr/>
        <a:lstStyle/>
        <a:p>
          <a:endParaRPr lang="es-EC"/>
        </a:p>
      </dgm:t>
    </dgm:pt>
    <dgm:pt modelId="{8394E065-55ED-42B9-BFB4-9600126908B8}" type="sibTrans" cxnId="{6065750B-DAAC-4E7A-A587-74509AD928A6}">
      <dgm:prSet/>
      <dgm:spPr/>
      <dgm:t>
        <a:bodyPr/>
        <a:lstStyle/>
        <a:p>
          <a:endParaRPr lang="es-EC"/>
        </a:p>
      </dgm:t>
    </dgm:pt>
    <dgm:pt modelId="{7A89CFFF-07CB-4378-BDFD-108FE0A248E9}" type="pres">
      <dgm:prSet presAssocID="{1AF186E4-8375-4233-A35B-3E3D8A002D34}" presName="diagram" presStyleCnt="0">
        <dgm:presLayoutVars>
          <dgm:dir/>
          <dgm:resizeHandles val="exact"/>
        </dgm:presLayoutVars>
      </dgm:prSet>
      <dgm:spPr/>
    </dgm:pt>
    <dgm:pt modelId="{F021FD93-C26E-4C19-AF0E-E6148EFE5C18}" type="pres">
      <dgm:prSet presAssocID="{864B2AA3-C080-4EDF-BD16-1C0DA9A8EC23}" presName="node" presStyleLbl="node1" presStyleIdx="0" presStyleCnt="2">
        <dgm:presLayoutVars>
          <dgm:bulletEnabled val="1"/>
        </dgm:presLayoutVars>
      </dgm:prSet>
      <dgm:spPr/>
    </dgm:pt>
    <dgm:pt modelId="{79207B15-170B-4429-A45B-BD09B34DB38C}" type="pres">
      <dgm:prSet presAssocID="{8394E065-55ED-42B9-BFB4-9600126908B8}" presName="sibTrans" presStyleCnt="0"/>
      <dgm:spPr/>
    </dgm:pt>
    <dgm:pt modelId="{EA40C6F7-2426-4582-8184-765F075F3C09}" type="pres">
      <dgm:prSet presAssocID="{00FC65FB-1BC9-4910-B2D8-109799D73EEB}" presName="node" presStyleLbl="node1" presStyleIdx="1" presStyleCnt="2">
        <dgm:presLayoutVars>
          <dgm:bulletEnabled val="1"/>
        </dgm:presLayoutVars>
      </dgm:prSet>
      <dgm:spPr/>
    </dgm:pt>
  </dgm:ptLst>
  <dgm:cxnLst>
    <dgm:cxn modelId="{6065750B-DAAC-4E7A-A587-74509AD928A6}" srcId="{1AF186E4-8375-4233-A35B-3E3D8A002D34}" destId="{864B2AA3-C080-4EDF-BD16-1C0DA9A8EC23}" srcOrd="0" destOrd="0" parTransId="{CE0833D1-3EAD-4245-8D81-51B6CC21EB84}" sibTransId="{8394E065-55ED-42B9-BFB4-9600126908B8}"/>
    <dgm:cxn modelId="{E2EA0F2F-67AA-428C-AEC5-1A83A2AB364C}" type="presOf" srcId="{00FC65FB-1BC9-4910-B2D8-109799D73EEB}" destId="{EA40C6F7-2426-4582-8184-765F075F3C09}" srcOrd="0" destOrd="0" presId="urn:microsoft.com/office/officeart/2005/8/layout/default"/>
    <dgm:cxn modelId="{78E54071-A07F-43F1-A064-6F0C00BFCC25}" srcId="{1AF186E4-8375-4233-A35B-3E3D8A002D34}" destId="{00FC65FB-1BC9-4910-B2D8-109799D73EEB}" srcOrd="1" destOrd="0" parTransId="{7B7E57E3-AD9E-4316-95D2-8B536969EC23}" sibTransId="{C8297CEF-C96D-4D79-A4F7-B558C4105182}"/>
    <dgm:cxn modelId="{A4263E9E-EA25-4155-8864-9B0BFC1A9948}" type="presOf" srcId="{864B2AA3-C080-4EDF-BD16-1C0DA9A8EC23}" destId="{F021FD93-C26E-4C19-AF0E-E6148EFE5C18}" srcOrd="0" destOrd="0" presId="urn:microsoft.com/office/officeart/2005/8/layout/default"/>
    <dgm:cxn modelId="{AC736CF5-3CD8-4BD3-832F-2A6C6192F548}" type="presOf" srcId="{1AF186E4-8375-4233-A35B-3E3D8A002D34}" destId="{7A89CFFF-07CB-4378-BDFD-108FE0A248E9}" srcOrd="0" destOrd="0" presId="urn:microsoft.com/office/officeart/2005/8/layout/default"/>
    <dgm:cxn modelId="{6CD18A13-217E-4827-BACC-A2AC88C8F1EC}" type="presParOf" srcId="{7A89CFFF-07CB-4378-BDFD-108FE0A248E9}" destId="{F021FD93-C26E-4C19-AF0E-E6148EFE5C18}" srcOrd="0" destOrd="0" presId="urn:microsoft.com/office/officeart/2005/8/layout/default"/>
    <dgm:cxn modelId="{E80963E5-5CE6-4DC2-8CE4-B2FE3D5893AE}" type="presParOf" srcId="{7A89CFFF-07CB-4378-BDFD-108FE0A248E9}" destId="{79207B15-170B-4429-A45B-BD09B34DB38C}" srcOrd="1" destOrd="0" presId="urn:microsoft.com/office/officeart/2005/8/layout/default"/>
    <dgm:cxn modelId="{6BC27A10-44FE-4524-AD7A-16B8396D458F}" type="presParOf" srcId="{7A89CFFF-07CB-4378-BDFD-108FE0A248E9}" destId="{EA40C6F7-2426-4582-8184-765F075F3C09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3A56E9A-8A77-4471-8CE2-9AB978B2DD5A}" type="doc">
      <dgm:prSet loTypeId="urn:microsoft.com/office/officeart/2005/8/layout/h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1408EAC-18E9-491C-981A-7E5A47D9AA22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ctr"/>
          <a:r>
            <a:rPr lang="es-EC" b="1" dirty="0"/>
            <a:t>Fomentar la empatía</a:t>
          </a:r>
        </a:p>
      </dgm:t>
    </dgm:pt>
    <dgm:pt modelId="{9B95531B-590E-4B49-9327-065CAF50389A}" type="parTrans" cxnId="{A54F7BE2-770E-414E-AFEC-5E985B7A8EAC}">
      <dgm:prSet/>
      <dgm:spPr/>
      <dgm:t>
        <a:bodyPr/>
        <a:lstStyle/>
        <a:p>
          <a:endParaRPr lang="es-EC"/>
        </a:p>
      </dgm:t>
    </dgm:pt>
    <dgm:pt modelId="{4F01D647-5F70-4A74-B65F-B5F5E4B6980E}" type="sibTrans" cxnId="{A54F7BE2-770E-414E-AFEC-5E985B7A8EAC}">
      <dgm:prSet/>
      <dgm:spPr/>
      <dgm:t>
        <a:bodyPr/>
        <a:lstStyle/>
        <a:p>
          <a:endParaRPr lang="es-EC"/>
        </a:p>
      </dgm:t>
    </dgm:pt>
    <dgm:pt modelId="{BC8A58E8-3D29-4064-A81E-CEF9855AE435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just"/>
          <a:r>
            <a:rPr lang="es-MX" dirty="0"/>
            <a:t>Ponerse en el lugar del otro para comprender sus perspectivas y sentimientos.</a:t>
          </a:r>
          <a:endParaRPr lang="es-EC" dirty="0"/>
        </a:p>
      </dgm:t>
    </dgm:pt>
    <dgm:pt modelId="{CC139386-B66A-4610-8437-841BD613D03D}" type="parTrans" cxnId="{92CA1C0E-88D1-4E18-BAB9-84513E2357D6}">
      <dgm:prSet/>
      <dgm:spPr/>
      <dgm:t>
        <a:bodyPr/>
        <a:lstStyle/>
        <a:p>
          <a:endParaRPr lang="es-EC"/>
        </a:p>
      </dgm:t>
    </dgm:pt>
    <dgm:pt modelId="{FB6602C1-A824-4794-9771-784640780C5F}" type="sibTrans" cxnId="{92CA1C0E-88D1-4E18-BAB9-84513E2357D6}">
      <dgm:prSet/>
      <dgm:spPr/>
      <dgm:t>
        <a:bodyPr/>
        <a:lstStyle/>
        <a:p>
          <a:endParaRPr lang="es-EC"/>
        </a:p>
      </dgm:t>
    </dgm:pt>
    <dgm:pt modelId="{90EA9275-4CFD-4E1E-9BCD-5A6DAF1D8333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ctr"/>
          <a:r>
            <a:rPr lang="es-EC" b="1" dirty="0"/>
            <a:t>Desarrollar la escucha activa</a:t>
          </a:r>
        </a:p>
      </dgm:t>
    </dgm:pt>
    <dgm:pt modelId="{B64E7ADD-1F7A-47DE-B417-FCC485FF7DE0}" type="parTrans" cxnId="{D17E4FD6-688A-4970-B858-6E9AD038C992}">
      <dgm:prSet/>
      <dgm:spPr/>
      <dgm:t>
        <a:bodyPr/>
        <a:lstStyle/>
        <a:p>
          <a:endParaRPr lang="es-EC"/>
        </a:p>
      </dgm:t>
    </dgm:pt>
    <dgm:pt modelId="{AFEB0ED5-4612-46BF-BCE3-4D27A35AEEF1}" type="sibTrans" cxnId="{D17E4FD6-688A-4970-B858-6E9AD038C992}">
      <dgm:prSet/>
      <dgm:spPr/>
      <dgm:t>
        <a:bodyPr/>
        <a:lstStyle/>
        <a:p>
          <a:endParaRPr lang="es-EC"/>
        </a:p>
      </dgm:t>
    </dgm:pt>
    <dgm:pt modelId="{9646522C-DF38-4DF2-A9EA-5123FCA5A8FB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just"/>
          <a:r>
            <a:rPr lang="es-MX" dirty="0"/>
            <a:t>Prestar total atención y mostrar interés genuino por lo que se dice, evitando interrupciones.</a:t>
          </a:r>
          <a:endParaRPr lang="es-EC" dirty="0"/>
        </a:p>
      </dgm:t>
    </dgm:pt>
    <dgm:pt modelId="{5D3710A3-714F-41E5-97B5-D02C0098BACC}" type="parTrans" cxnId="{5E263B86-52C5-42F6-9277-E8122BE76034}">
      <dgm:prSet/>
      <dgm:spPr/>
      <dgm:t>
        <a:bodyPr/>
        <a:lstStyle/>
        <a:p>
          <a:endParaRPr lang="es-EC"/>
        </a:p>
      </dgm:t>
    </dgm:pt>
    <dgm:pt modelId="{FA052D8E-E7EF-4A9D-A467-5617B63940C5}" type="sibTrans" cxnId="{5E263B86-52C5-42F6-9277-E8122BE76034}">
      <dgm:prSet/>
      <dgm:spPr/>
      <dgm:t>
        <a:bodyPr/>
        <a:lstStyle/>
        <a:p>
          <a:endParaRPr lang="es-EC"/>
        </a:p>
      </dgm:t>
    </dgm:pt>
    <dgm:pt modelId="{4F70C5E6-CE8E-41FA-A525-6695001D0A1F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ctr"/>
          <a:r>
            <a:rPr lang="es-EC" b="1" dirty="0"/>
            <a:t>Aprender sobre otras culturas</a:t>
          </a:r>
        </a:p>
      </dgm:t>
    </dgm:pt>
    <dgm:pt modelId="{2CE648AE-97D7-44C4-8FF6-5592D6003E41}" type="parTrans" cxnId="{5E7F813B-7DFA-49BE-A96D-2EF23F453A40}">
      <dgm:prSet/>
      <dgm:spPr/>
      <dgm:t>
        <a:bodyPr/>
        <a:lstStyle/>
        <a:p>
          <a:endParaRPr lang="es-EC"/>
        </a:p>
      </dgm:t>
    </dgm:pt>
    <dgm:pt modelId="{0F1A88FC-2D31-446C-8E97-62E30D52D0A2}" type="sibTrans" cxnId="{5E7F813B-7DFA-49BE-A96D-2EF23F453A40}">
      <dgm:prSet/>
      <dgm:spPr/>
      <dgm:t>
        <a:bodyPr/>
        <a:lstStyle/>
        <a:p>
          <a:endParaRPr lang="es-EC"/>
        </a:p>
      </dgm:t>
    </dgm:pt>
    <dgm:pt modelId="{0DFCCB05-1C8B-4F69-99A3-B0CA7AAE5B24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just"/>
          <a:r>
            <a:rPr lang="es-MX" dirty="0"/>
            <a:t>Conocer valores, costumbres, normas y lenguas de diferentes culturas para evitar malentendidos.</a:t>
          </a:r>
          <a:endParaRPr lang="es-EC" dirty="0"/>
        </a:p>
      </dgm:t>
    </dgm:pt>
    <dgm:pt modelId="{DEA037D9-1435-4FF4-AB1B-3E2608EDF0C4}" type="parTrans" cxnId="{B8CE048B-9C58-4DC5-AE33-44FF946A8039}">
      <dgm:prSet/>
      <dgm:spPr/>
      <dgm:t>
        <a:bodyPr/>
        <a:lstStyle/>
        <a:p>
          <a:endParaRPr lang="es-EC"/>
        </a:p>
      </dgm:t>
    </dgm:pt>
    <dgm:pt modelId="{BDB342E6-B7AD-4017-861F-B7D5E1D15C5D}" type="sibTrans" cxnId="{B8CE048B-9C58-4DC5-AE33-44FF946A8039}">
      <dgm:prSet/>
      <dgm:spPr/>
      <dgm:t>
        <a:bodyPr/>
        <a:lstStyle/>
        <a:p>
          <a:endParaRPr lang="es-EC"/>
        </a:p>
      </dgm:t>
    </dgm:pt>
    <dgm:pt modelId="{4472A1C1-FA79-4A19-9D7A-73A76585F83D}" type="pres">
      <dgm:prSet presAssocID="{73A56E9A-8A77-4471-8CE2-9AB978B2DD5A}" presName="Name0" presStyleCnt="0">
        <dgm:presLayoutVars>
          <dgm:dir/>
          <dgm:resizeHandles val="exact"/>
        </dgm:presLayoutVars>
      </dgm:prSet>
      <dgm:spPr/>
    </dgm:pt>
    <dgm:pt modelId="{8123E637-A149-4FB1-B558-8EB58CEEFCAD}" type="pres">
      <dgm:prSet presAssocID="{91408EAC-18E9-491C-981A-7E5A47D9AA22}" presName="node" presStyleLbl="node1" presStyleIdx="0" presStyleCnt="3">
        <dgm:presLayoutVars>
          <dgm:bulletEnabled val="1"/>
        </dgm:presLayoutVars>
      </dgm:prSet>
      <dgm:spPr/>
    </dgm:pt>
    <dgm:pt modelId="{4DE42285-3B77-45F0-9620-45ADE678B68A}" type="pres">
      <dgm:prSet presAssocID="{4F01D647-5F70-4A74-B65F-B5F5E4B6980E}" presName="sibTrans" presStyleCnt="0"/>
      <dgm:spPr/>
    </dgm:pt>
    <dgm:pt modelId="{89290F74-2845-4596-9869-ED954D1BF6C3}" type="pres">
      <dgm:prSet presAssocID="{90EA9275-4CFD-4E1E-9BCD-5A6DAF1D8333}" presName="node" presStyleLbl="node1" presStyleIdx="1" presStyleCnt="3">
        <dgm:presLayoutVars>
          <dgm:bulletEnabled val="1"/>
        </dgm:presLayoutVars>
      </dgm:prSet>
      <dgm:spPr/>
    </dgm:pt>
    <dgm:pt modelId="{23AEACD0-9F63-4B71-BA2D-7500F5C2B5E1}" type="pres">
      <dgm:prSet presAssocID="{AFEB0ED5-4612-46BF-BCE3-4D27A35AEEF1}" presName="sibTrans" presStyleCnt="0"/>
      <dgm:spPr/>
    </dgm:pt>
    <dgm:pt modelId="{3E9D85B1-25AB-4060-A338-B3326B177E43}" type="pres">
      <dgm:prSet presAssocID="{4F70C5E6-CE8E-41FA-A525-6695001D0A1F}" presName="node" presStyleLbl="node1" presStyleIdx="2" presStyleCnt="3">
        <dgm:presLayoutVars>
          <dgm:bulletEnabled val="1"/>
        </dgm:presLayoutVars>
      </dgm:prSet>
      <dgm:spPr/>
    </dgm:pt>
  </dgm:ptLst>
  <dgm:cxnLst>
    <dgm:cxn modelId="{92CA1C0E-88D1-4E18-BAB9-84513E2357D6}" srcId="{91408EAC-18E9-491C-981A-7E5A47D9AA22}" destId="{BC8A58E8-3D29-4064-A81E-CEF9855AE435}" srcOrd="0" destOrd="0" parTransId="{CC139386-B66A-4610-8437-841BD613D03D}" sibTransId="{FB6602C1-A824-4794-9771-784640780C5F}"/>
    <dgm:cxn modelId="{BFAB043A-4DB8-47A0-81D9-C70A4BA6F242}" type="presOf" srcId="{4F70C5E6-CE8E-41FA-A525-6695001D0A1F}" destId="{3E9D85B1-25AB-4060-A338-B3326B177E43}" srcOrd="0" destOrd="0" presId="urn:microsoft.com/office/officeart/2005/8/layout/hList6"/>
    <dgm:cxn modelId="{5E7F813B-7DFA-49BE-A96D-2EF23F453A40}" srcId="{73A56E9A-8A77-4471-8CE2-9AB978B2DD5A}" destId="{4F70C5E6-CE8E-41FA-A525-6695001D0A1F}" srcOrd="2" destOrd="0" parTransId="{2CE648AE-97D7-44C4-8FF6-5592D6003E41}" sibTransId="{0F1A88FC-2D31-446C-8E97-62E30D52D0A2}"/>
    <dgm:cxn modelId="{CA565C48-3B9D-46B7-8890-68F09CADADFB}" type="presOf" srcId="{91408EAC-18E9-491C-981A-7E5A47D9AA22}" destId="{8123E637-A149-4FB1-B558-8EB58CEEFCAD}" srcOrd="0" destOrd="0" presId="urn:microsoft.com/office/officeart/2005/8/layout/hList6"/>
    <dgm:cxn modelId="{5DD1A94B-2CB6-4F31-A42A-2C7432D6A72C}" type="presOf" srcId="{BC8A58E8-3D29-4064-A81E-CEF9855AE435}" destId="{8123E637-A149-4FB1-B558-8EB58CEEFCAD}" srcOrd="0" destOrd="1" presId="urn:microsoft.com/office/officeart/2005/8/layout/hList6"/>
    <dgm:cxn modelId="{691E0B4E-1242-46DC-9648-4F4A546DCBE0}" type="presOf" srcId="{9646522C-DF38-4DF2-A9EA-5123FCA5A8FB}" destId="{89290F74-2845-4596-9869-ED954D1BF6C3}" srcOrd="0" destOrd="1" presId="urn:microsoft.com/office/officeart/2005/8/layout/hList6"/>
    <dgm:cxn modelId="{5E263B86-52C5-42F6-9277-E8122BE76034}" srcId="{90EA9275-4CFD-4E1E-9BCD-5A6DAF1D8333}" destId="{9646522C-DF38-4DF2-A9EA-5123FCA5A8FB}" srcOrd="0" destOrd="0" parTransId="{5D3710A3-714F-41E5-97B5-D02C0098BACC}" sibTransId="{FA052D8E-E7EF-4A9D-A467-5617B63940C5}"/>
    <dgm:cxn modelId="{B8CE048B-9C58-4DC5-AE33-44FF946A8039}" srcId="{4F70C5E6-CE8E-41FA-A525-6695001D0A1F}" destId="{0DFCCB05-1C8B-4F69-99A3-B0CA7AAE5B24}" srcOrd="0" destOrd="0" parTransId="{DEA037D9-1435-4FF4-AB1B-3E2608EDF0C4}" sibTransId="{BDB342E6-B7AD-4017-861F-B7D5E1D15C5D}"/>
    <dgm:cxn modelId="{E5C7B1B5-4C11-4697-BA81-A7C8F4C466EC}" type="presOf" srcId="{0DFCCB05-1C8B-4F69-99A3-B0CA7AAE5B24}" destId="{3E9D85B1-25AB-4060-A338-B3326B177E43}" srcOrd="0" destOrd="1" presId="urn:microsoft.com/office/officeart/2005/8/layout/hList6"/>
    <dgm:cxn modelId="{D17E4FD6-688A-4970-B858-6E9AD038C992}" srcId="{73A56E9A-8A77-4471-8CE2-9AB978B2DD5A}" destId="{90EA9275-4CFD-4E1E-9BCD-5A6DAF1D8333}" srcOrd="1" destOrd="0" parTransId="{B64E7ADD-1F7A-47DE-B417-FCC485FF7DE0}" sibTransId="{AFEB0ED5-4612-46BF-BCE3-4D27A35AEEF1}"/>
    <dgm:cxn modelId="{A54F7BE2-770E-414E-AFEC-5E985B7A8EAC}" srcId="{73A56E9A-8A77-4471-8CE2-9AB978B2DD5A}" destId="{91408EAC-18E9-491C-981A-7E5A47D9AA22}" srcOrd="0" destOrd="0" parTransId="{9B95531B-590E-4B49-9327-065CAF50389A}" sibTransId="{4F01D647-5F70-4A74-B65F-B5F5E4B6980E}"/>
    <dgm:cxn modelId="{A56E5CF4-B129-4458-A067-5090B6EB94D6}" type="presOf" srcId="{90EA9275-4CFD-4E1E-9BCD-5A6DAF1D8333}" destId="{89290F74-2845-4596-9869-ED954D1BF6C3}" srcOrd="0" destOrd="0" presId="urn:microsoft.com/office/officeart/2005/8/layout/hList6"/>
    <dgm:cxn modelId="{48E87EF4-EA95-4384-BFEC-D3FBD9E06323}" type="presOf" srcId="{73A56E9A-8A77-4471-8CE2-9AB978B2DD5A}" destId="{4472A1C1-FA79-4A19-9D7A-73A76585F83D}" srcOrd="0" destOrd="0" presId="urn:microsoft.com/office/officeart/2005/8/layout/hList6"/>
    <dgm:cxn modelId="{D04E0456-D558-4E1F-95DF-6DCFE279F819}" type="presParOf" srcId="{4472A1C1-FA79-4A19-9D7A-73A76585F83D}" destId="{8123E637-A149-4FB1-B558-8EB58CEEFCAD}" srcOrd="0" destOrd="0" presId="urn:microsoft.com/office/officeart/2005/8/layout/hList6"/>
    <dgm:cxn modelId="{65CB03A3-39FF-4E70-AC96-8549BCD7A56D}" type="presParOf" srcId="{4472A1C1-FA79-4A19-9D7A-73A76585F83D}" destId="{4DE42285-3B77-45F0-9620-45ADE678B68A}" srcOrd="1" destOrd="0" presId="urn:microsoft.com/office/officeart/2005/8/layout/hList6"/>
    <dgm:cxn modelId="{3FDCFB5F-DF48-4978-8AE3-1ECEBF515882}" type="presParOf" srcId="{4472A1C1-FA79-4A19-9D7A-73A76585F83D}" destId="{89290F74-2845-4596-9869-ED954D1BF6C3}" srcOrd="2" destOrd="0" presId="urn:microsoft.com/office/officeart/2005/8/layout/hList6"/>
    <dgm:cxn modelId="{BB433390-E3DC-4917-A0E1-8EE5EC4350A7}" type="presParOf" srcId="{4472A1C1-FA79-4A19-9D7A-73A76585F83D}" destId="{23AEACD0-9F63-4B71-BA2D-7500F5C2B5E1}" srcOrd="3" destOrd="0" presId="urn:microsoft.com/office/officeart/2005/8/layout/hList6"/>
    <dgm:cxn modelId="{D9E378AA-8F3B-4529-B0FA-B1CCE5906A65}" type="presParOf" srcId="{4472A1C1-FA79-4A19-9D7A-73A76585F83D}" destId="{3E9D85B1-25AB-4060-A338-B3326B177E43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3A56E9A-8A77-4471-8CE2-9AB978B2DD5A}" type="doc">
      <dgm:prSet loTypeId="urn:microsoft.com/office/officeart/2005/8/layout/h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1408EAC-18E9-491C-981A-7E5A47D9AA22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ctr"/>
          <a:r>
            <a:rPr lang="es-MX" b="1" dirty="0"/>
            <a:t>Ser consciente de los propios prejuicios</a:t>
          </a:r>
          <a:endParaRPr lang="es-EC" b="1" dirty="0"/>
        </a:p>
      </dgm:t>
    </dgm:pt>
    <dgm:pt modelId="{9B95531B-590E-4B49-9327-065CAF50389A}" type="parTrans" cxnId="{A54F7BE2-770E-414E-AFEC-5E985B7A8EAC}">
      <dgm:prSet/>
      <dgm:spPr/>
      <dgm:t>
        <a:bodyPr/>
        <a:lstStyle/>
        <a:p>
          <a:pPr algn="just"/>
          <a:endParaRPr lang="es-EC"/>
        </a:p>
      </dgm:t>
    </dgm:pt>
    <dgm:pt modelId="{4F01D647-5F70-4A74-B65F-B5F5E4B6980E}" type="sibTrans" cxnId="{A54F7BE2-770E-414E-AFEC-5E985B7A8EAC}">
      <dgm:prSet/>
      <dgm:spPr/>
      <dgm:t>
        <a:bodyPr/>
        <a:lstStyle/>
        <a:p>
          <a:pPr algn="just"/>
          <a:endParaRPr lang="es-EC"/>
        </a:p>
      </dgm:t>
    </dgm:pt>
    <dgm:pt modelId="{BC8A58E8-3D29-4064-A81E-CEF9855AE435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just"/>
          <a:r>
            <a:rPr lang="es-MX" dirty="0"/>
            <a:t>Identificar y controlar los estereotipos y juicios que pueden afectar la interacción.</a:t>
          </a:r>
          <a:endParaRPr lang="es-EC" dirty="0"/>
        </a:p>
      </dgm:t>
    </dgm:pt>
    <dgm:pt modelId="{CC139386-B66A-4610-8437-841BD613D03D}" type="parTrans" cxnId="{92CA1C0E-88D1-4E18-BAB9-84513E2357D6}">
      <dgm:prSet/>
      <dgm:spPr/>
      <dgm:t>
        <a:bodyPr/>
        <a:lstStyle/>
        <a:p>
          <a:pPr algn="just"/>
          <a:endParaRPr lang="es-EC"/>
        </a:p>
      </dgm:t>
    </dgm:pt>
    <dgm:pt modelId="{FB6602C1-A824-4794-9771-784640780C5F}" type="sibTrans" cxnId="{92CA1C0E-88D1-4E18-BAB9-84513E2357D6}">
      <dgm:prSet/>
      <dgm:spPr/>
      <dgm:t>
        <a:bodyPr/>
        <a:lstStyle/>
        <a:p>
          <a:pPr algn="just"/>
          <a:endParaRPr lang="es-EC"/>
        </a:p>
      </dgm:t>
    </dgm:pt>
    <dgm:pt modelId="{90EA9275-4CFD-4E1E-9BCD-5A6DAF1D8333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ctr"/>
          <a:r>
            <a:rPr lang="es-EC" b="1" dirty="0"/>
            <a:t>Adaptar el lenguaje</a:t>
          </a:r>
        </a:p>
      </dgm:t>
    </dgm:pt>
    <dgm:pt modelId="{B64E7ADD-1F7A-47DE-B417-FCC485FF7DE0}" type="parTrans" cxnId="{D17E4FD6-688A-4970-B858-6E9AD038C992}">
      <dgm:prSet/>
      <dgm:spPr/>
      <dgm:t>
        <a:bodyPr/>
        <a:lstStyle/>
        <a:p>
          <a:pPr algn="just"/>
          <a:endParaRPr lang="es-EC"/>
        </a:p>
      </dgm:t>
    </dgm:pt>
    <dgm:pt modelId="{AFEB0ED5-4612-46BF-BCE3-4D27A35AEEF1}" type="sibTrans" cxnId="{D17E4FD6-688A-4970-B858-6E9AD038C992}">
      <dgm:prSet/>
      <dgm:spPr/>
      <dgm:t>
        <a:bodyPr/>
        <a:lstStyle/>
        <a:p>
          <a:pPr algn="just"/>
          <a:endParaRPr lang="es-EC"/>
        </a:p>
      </dgm:t>
    </dgm:pt>
    <dgm:pt modelId="{9646522C-DF38-4DF2-A9EA-5123FCA5A8FB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just"/>
          <a:r>
            <a:rPr lang="es-MX" dirty="0"/>
            <a:t>Usar un lenguaje claro, evitando jergas o expresiones que puedan no ser comprendidas por la otra cultura.</a:t>
          </a:r>
          <a:endParaRPr lang="es-EC" dirty="0"/>
        </a:p>
      </dgm:t>
    </dgm:pt>
    <dgm:pt modelId="{5D3710A3-714F-41E5-97B5-D02C0098BACC}" type="parTrans" cxnId="{5E263B86-52C5-42F6-9277-E8122BE76034}">
      <dgm:prSet/>
      <dgm:spPr/>
      <dgm:t>
        <a:bodyPr/>
        <a:lstStyle/>
        <a:p>
          <a:pPr algn="just"/>
          <a:endParaRPr lang="es-EC"/>
        </a:p>
      </dgm:t>
    </dgm:pt>
    <dgm:pt modelId="{FA052D8E-E7EF-4A9D-A467-5617B63940C5}" type="sibTrans" cxnId="{5E263B86-52C5-42F6-9277-E8122BE76034}">
      <dgm:prSet/>
      <dgm:spPr/>
      <dgm:t>
        <a:bodyPr/>
        <a:lstStyle/>
        <a:p>
          <a:pPr algn="just"/>
          <a:endParaRPr lang="es-EC"/>
        </a:p>
      </dgm:t>
    </dgm:pt>
    <dgm:pt modelId="{4F70C5E6-CE8E-41FA-A525-6695001D0A1F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ctr"/>
          <a:r>
            <a:rPr lang="es-MX" b="1" dirty="0"/>
            <a:t>Promover la flexibilidad y paciencia</a:t>
          </a:r>
          <a:endParaRPr lang="es-EC" b="1" dirty="0"/>
        </a:p>
      </dgm:t>
    </dgm:pt>
    <dgm:pt modelId="{2CE648AE-97D7-44C4-8FF6-5592D6003E41}" type="parTrans" cxnId="{5E7F813B-7DFA-49BE-A96D-2EF23F453A40}">
      <dgm:prSet/>
      <dgm:spPr/>
      <dgm:t>
        <a:bodyPr/>
        <a:lstStyle/>
        <a:p>
          <a:pPr algn="just"/>
          <a:endParaRPr lang="es-EC"/>
        </a:p>
      </dgm:t>
    </dgm:pt>
    <dgm:pt modelId="{0F1A88FC-2D31-446C-8E97-62E30D52D0A2}" type="sibTrans" cxnId="{5E7F813B-7DFA-49BE-A96D-2EF23F453A40}">
      <dgm:prSet/>
      <dgm:spPr/>
      <dgm:t>
        <a:bodyPr/>
        <a:lstStyle/>
        <a:p>
          <a:pPr algn="just"/>
          <a:endParaRPr lang="es-EC"/>
        </a:p>
      </dgm:t>
    </dgm:pt>
    <dgm:pt modelId="{0DFCCB05-1C8B-4F69-99A3-B0CA7AAE5B24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just"/>
          <a:r>
            <a:rPr lang="es-MX" dirty="0"/>
            <a:t>Estar dispuesto a adaptarse a nuevas formas de comunicarse y ser paciente en la interacción.</a:t>
          </a:r>
          <a:endParaRPr lang="es-EC" dirty="0"/>
        </a:p>
      </dgm:t>
    </dgm:pt>
    <dgm:pt modelId="{DEA037D9-1435-4FF4-AB1B-3E2608EDF0C4}" type="parTrans" cxnId="{B8CE048B-9C58-4DC5-AE33-44FF946A8039}">
      <dgm:prSet/>
      <dgm:spPr/>
      <dgm:t>
        <a:bodyPr/>
        <a:lstStyle/>
        <a:p>
          <a:pPr algn="just"/>
          <a:endParaRPr lang="es-EC"/>
        </a:p>
      </dgm:t>
    </dgm:pt>
    <dgm:pt modelId="{BDB342E6-B7AD-4017-861F-B7D5E1D15C5D}" type="sibTrans" cxnId="{B8CE048B-9C58-4DC5-AE33-44FF946A8039}">
      <dgm:prSet/>
      <dgm:spPr/>
      <dgm:t>
        <a:bodyPr/>
        <a:lstStyle/>
        <a:p>
          <a:pPr algn="just"/>
          <a:endParaRPr lang="es-EC"/>
        </a:p>
      </dgm:t>
    </dgm:pt>
    <dgm:pt modelId="{4472A1C1-FA79-4A19-9D7A-73A76585F83D}" type="pres">
      <dgm:prSet presAssocID="{73A56E9A-8A77-4471-8CE2-9AB978B2DD5A}" presName="Name0" presStyleCnt="0">
        <dgm:presLayoutVars>
          <dgm:dir/>
          <dgm:resizeHandles val="exact"/>
        </dgm:presLayoutVars>
      </dgm:prSet>
      <dgm:spPr/>
    </dgm:pt>
    <dgm:pt modelId="{8123E637-A149-4FB1-B558-8EB58CEEFCAD}" type="pres">
      <dgm:prSet presAssocID="{91408EAC-18E9-491C-981A-7E5A47D9AA22}" presName="node" presStyleLbl="node1" presStyleIdx="0" presStyleCnt="3">
        <dgm:presLayoutVars>
          <dgm:bulletEnabled val="1"/>
        </dgm:presLayoutVars>
      </dgm:prSet>
      <dgm:spPr/>
    </dgm:pt>
    <dgm:pt modelId="{4DE42285-3B77-45F0-9620-45ADE678B68A}" type="pres">
      <dgm:prSet presAssocID="{4F01D647-5F70-4A74-B65F-B5F5E4B6980E}" presName="sibTrans" presStyleCnt="0"/>
      <dgm:spPr/>
    </dgm:pt>
    <dgm:pt modelId="{89290F74-2845-4596-9869-ED954D1BF6C3}" type="pres">
      <dgm:prSet presAssocID="{90EA9275-4CFD-4E1E-9BCD-5A6DAF1D8333}" presName="node" presStyleLbl="node1" presStyleIdx="1" presStyleCnt="3">
        <dgm:presLayoutVars>
          <dgm:bulletEnabled val="1"/>
        </dgm:presLayoutVars>
      </dgm:prSet>
      <dgm:spPr/>
    </dgm:pt>
    <dgm:pt modelId="{23AEACD0-9F63-4B71-BA2D-7500F5C2B5E1}" type="pres">
      <dgm:prSet presAssocID="{AFEB0ED5-4612-46BF-BCE3-4D27A35AEEF1}" presName="sibTrans" presStyleCnt="0"/>
      <dgm:spPr/>
    </dgm:pt>
    <dgm:pt modelId="{3E9D85B1-25AB-4060-A338-B3326B177E43}" type="pres">
      <dgm:prSet presAssocID="{4F70C5E6-CE8E-41FA-A525-6695001D0A1F}" presName="node" presStyleLbl="node1" presStyleIdx="2" presStyleCnt="3">
        <dgm:presLayoutVars>
          <dgm:bulletEnabled val="1"/>
        </dgm:presLayoutVars>
      </dgm:prSet>
      <dgm:spPr/>
    </dgm:pt>
  </dgm:ptLst>
  <dgm:cxnLst>
    <dgm:cxn modelId="{92CA1C0E-88D1-4E18-BAB9-84513E2357D6}" srcId="{91408EAC-18E9-491C-981A-7E5A47D9AA22}" destId="{BC8A58E8-3D29-4064-A81E-CEF9855AE435}" srcOrd="0" destOrd="0" parTransId="{CC139386-B66A-4610-8437-841BD613D03D}" sibTransId="{FB6602C1-A824-4794-9771-784640780C5F}"/>
    <dgm:cxn modelId="{BFAB043A-4DB8-47A0-81D9-C70A4BA6F242}" type="presOf" srcId="{4F70C5E6-CE8E-41FA-A525-6695001D0A1F}" destId="{3E9D85B1-25AB-4060-A338-B3326B177E43}" srcOrd="0" destOrd="0" presId="urn:microsoft.com/office/officeart/2005/8/layout/hList6"/>
    <dgm:cxn modelId="{5E7F813B-7DFA-49BE-A96D-2EF23F453A40}" srcId="{73A56E9A-8A77-4471-8CE2-9AB978B2DD5A}" destId="{4F70C5E6-CE8E-41FA-A525-6695001D0A1F}" srcOrd="2" destOrd="0" parTransId="{2CE648AE-97D7-44C4-8FF6-5592D6003E41}" sibTransId="{0F1A88FC-2D31-446C-8E97-62E30D52D0A2}"/>
    <dgm:cxn modelId="{CA565C48-3B9D-46B7-8890-68F09CADADFB}" type="presOf" srcId="{91408EAC-18E9-491C-981A-7E5A47D9AA22}" destId="{8123E637-A149-4FB1-B558-8EB58CEEFCAD}" srcOrd="0" destOrd="0" presId="urn:microsoft.com/office/officeart/2005/8/layout/hList6"/>
    <dgm:cxn modelId="{5DD1A94B-2CB6-4F31-A42A-2C7432D6A72C}" type="presOf" srcId="{BC8A58E8-3D29-4064-A81E-CEF9855AE435}" destId="{8123E637-A149-4FB1-B558-8EB58CEEFCAD}" srcOrd="0" destOrd="1" presId="urn:microsoft.com/office/officeart/2005/8/layout/hList6"/>
    <dgm:cxn modelId="{691E0B4E-1242-46DC-9648-4F4A546DCBE0}" type="presOf" srcId="{9646522C-DF38-4DF2-A9EA-5123FCA5A8FB}" destId="{89290F74-2845-4596-9869-ED954D1BF6C3}" srcOrd="0" destOrd="1" presId="urn:microsoft.com/office/officeart/2005/8/layout/hList6"/>
    <dgm:cxn modelId="{5E263B86-52C5-42F6-9277-E8122BE76034}" srcId="{90EA9275-4CFD-4E1E-9BCD-5A6DAF1D8333}" destId="{9646522C-DF38-4DF2-A9EA-5123FCA5A8FB}" srcOrd="0" destOrd="0" parTransId="{5D3710A3-714F-41E5-97B5-D02C0098BACC}" sibTransId="{FA052D8E-E7EF-4A9D-A467-5617B63940C5}"/>
    <dgm:cxn modelId="{B8CE048B-9C58-4DC5-AE33-44FF946A8039}" srcId="{4F70C5E6-CE8E-41FA-A525-6695001D0A1F}" destId="{0DFCCB05-1C8B-4F69-99A3-B0CA7AAE5B24}" srcOrd="0" destOrd="0" parTransId="{DEA037D9-1435-4FF4-AB1B-3E2608EDF0C4}" sibTransId="{BDB342E6-B7AD-4017-861F-B7D5E1D15C5D}"/>
    <dgm:cxn modelId="{E5C7B1B5-4C11-4697-BA81-A7C8F4C466EC}" type="presOf" srcId="{0DFCCB05-1C8B-4F69-99A3-B0CA7AAE5B24}" destId="{3E9D85B1-25AB-4060-A338-B3326B177E43}" srcOrd="0" destOrd="1" presId="urn:microsoft.com/office/officeart/2005/8/layout/hList6"/>
    <dgm:cxn modelId="{D17E4FD6-688A-4970-B858-6E9AD038C992}" srcId="{73A56E9A-8A77-4471-8CE2-9AB978B2DD5A}" destId="{90EA9275-4CFD-4E1E-9BCD-5A6DAF1D8333}" srcOrd="1" destOrd="0" parTransId="{B64E7ADD-1F7A-47DE-B417-FCC485FF7DE0}" sibTransId="{AFEB0ED5-4612-46BF-BCE3-4D27A35AEEF1}"/>
    <dgm:cxn modelId="{A54F7BE2-770E-414E-AFEC-5E985B7A8EAC}" srcId="{73A56E9A-8A77-4471-8CE2-9AB978B2DD5A}" destId="{91408EAC-18E9-491C-981A-7E5A47D9AA22}" srcOrd="0" destOrd="0" parTransId="{9B95531B-590E-4B49-9327-065CAF50389A}" sibTransId="{4F01D647-5F70-4A74-B65F-B5F5E4B6980E}"/>
    <dgm:cxn modelId="{A56E5CF4-B129-4458-A067-5090B6EB94D6}" type="presOf" srcId="{90EA9275-4CFD-4E1E-9BCD-5A6DAF1D8333}" destId="{89290F74-2845-4596-9869-ED954D1BF6C3}" srcOrd="0" destOrd="0" presId="urn:microsoft.com/office/officeart/2005/8/layout/hList6"/>
    <dgm:cxn modelId="{48E87EF4-EA95-4384-BFEC-D3FBD9E06323}" type="presOf" srcId="{73A56E9A-8A77-4471-8CE2-9AB978B2DD5A}" destId="{4472A1C1-FA79-4A19-9D7A-73A76585F83D}" srcOrd="0" destOrd="0" presId="urn:microsoft.com/office/officeart/2005/8/layout/hList6"/>
    <dgm:cxn modelId="{D04E0456-D558-4E1F-95DF-6DCFE279F819}" type="presParOf" srcId="{4472A1C1-FA79-4A19-9D7A-73A76585F83D}" destId="{8123E637-A149-4FB1-B558-8EB58CEEFCAD}" srcOrd="0" destOrd="0" presId="urn:microsoft.com/office/officeart/2005/8/layout/hList6"/>
    <dgm:cxn modelId="{65CB03A3-39FF-4E70-AC96-8549BCD7A56D}" type="presParOf" srcId="{4472A1C1-FA79-4A19-9D7A-73A76585F83D}" destId="{4DE42285-3B77-45F0-9620-45ADE678B68A}" srcOrd="1" destOrd="0" presId="urn:microsoft.com/office/officeart/2005/8/layout/hList6"/>
    <dgm:cxn modelId="{3FDCFB5F-DF48-4978-8AE3-1ECEBF515882}" type="presParOf" srcId="{4472A1C1-FA79-4A19-9D7A-73A76585F83D}" destId="{89290F74-2845-4596-9869-ED954D1BF6C3}" srcOrd="2" destOrd="0" presId="urn:microsoft.com/office/officeart/2005/8/layout/hList6"/>
    <dgm:cxn modelId="{BB433390-E3DC-4917-A0E1-8EE5EC4350A7}" type="presParOf" srcId="{4472A1C1-FA79-4A19-9D7A-73A76585F83D}" destId="{23AEACD0-9F63-4B71-BA2D-7500F5C2B5E1}" srcOrd="3" destOrd="0" presId="urn:microsoft.com/office/officeart/2005/8/layout/hList6"/>
    <dgm:cxn modelId="{D9E378AA-8F3B-4529-B0FA-B1CCE5906A65}" type="presParOf" srcId="{4472A1C1-FA79-4A19-9D7A-73A76585F83D}" destId="{3E9D85B1-25AB-4060-A338-B3326B177E43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3A56E9A-8A77-4471-8CE2-9AB978B2DD5A}" type="doc">
      <dgm:prSet loTypeId="urn:microsoft.com/office/officeart/2005/8/layout/h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1408EAC-18E9-491C-981A-7E5A47D9AA22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ctr"/>
          <a:r>
            <a:rPr lang="es-MX" b="1" dirty="0"/>
            <a:t>Utilizar los gestos con cautela</a:t>
          </a:r>
          <a:endParaRPr lang="es-EC" b="1" dirty="0"/>
        </a:p>
      </dgm:t>
    </dgm:pt>
    <dgm:pt modelId="{9B95531B-590E-4B49-9327-065CAF50389A}" type="parTrans" cxnId="{A54F7BE2-770E-414E-AFEC-5E985B7A8EAC}">
      <dgm:prSet/>
      <dgm:spPr/>
      <dgm:t>
        <a:bodyPr/>
        <a:lstStyle/>
        <a:p>
          <a:pPr algn="just"/>
          <a:endParaRPr lang="es-EC"/>
        </a:p>
      </dgm:t>
    </dgm:pt>
    <dgm:pt modelId="{4F01D647-5F70-4A74-B65F-B5F5E4B6980E}" type="sibTrans" cxnId="{A54F7BE2-770E-414E-AFEC-5E985B7A8EAC}">
      <dgm:prSet/>
      <dgm:spPr/>
      <dgm:t>
        <a:bodyPr/>
        <a:lstStyle/>
        <a:p>
          <a:pPr algn="just"/>
          <a:endParaRPr lang="es-EC"/>
        </a:p>
      </dgm:t>
    </dgm:pt>
    <dgm:pt modelId="{BC8A58E8-3D29-4064-A81E-CEF9855AE435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just"/>
          <a:r>
            <a:rPr lang="es-MX" dirty="0"/>
            <a:t>Asegurarse de que los gestos y señales no tengan significados diferentes en otras culturas.</a:t>
          </a:r>
          <a:endParaRPr lang="es-EC" dirty="0"/>
        </a:p>
      </dgm:t>
    </dgm:pt>
    <dgm:pt modelId="{CC139386-B66A-4610-8437-841BD613D03D}" type="parTrans" cxnId="{92CA1C0E-88D1-4E18-BAB9-84513E2357D6}">
      <dgm:prSet/>
      <dgm:spPr/>
      <dgm:t>
        <a:bodyPr/>
        <a:lstStyle/>
        <a:p>
          <a:pPr algn="just"/>
          <a:endParaRPr lang="es-EC"/>
        </a:p>
      </dgm:t>
    </dgm:pt>
    <dgm:pt modelId="{FB6602C1-A824-4794-9771-784640780C5F}" type="sibTrans" cxnId="{92CA1C0E-88D1-4E18-BAB9-84513E2357D6}">
      <dgm:prSet/>
      <dgm:spPr/>
      <dgm:t>
        <a:bodyPr/>
        <a:lstStyle/>
        <a:p>
          <a:pPr algn="just"/>
          <a:endParaRPr lang="es-EC"/>
        </a:p>
      </dgm:t>
    </dgm:pt>
    <dgm:pt modelId="{90EA9275-4CFD-4E1E-9BCD-5A6DAF1D8333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ctr"/>
          <a:r>
            <a:rPr lang="es-EC" b="1" dirty="0"/>
            <a:t>Fomentar el respeto mutuo</a:t>
          </a:r>
        </a:p>
      </dgm:t>
    </dgm:pt>
    <dgm:pt modelId="{B64E7ADD-1F7A-47DE-B417-FCC485FF7DE0}" type="parTrans" cxnId="{D17E4FD6-688A-4970-B858-6E9AD038C992}">
      <dgm:prSet/>
      <dgm:spPr/>
      <dgm:t>
        <a:bodyPr/>
        <a:lstStyle/>
        <a:p>
          <a:pPr algn="just"/>
          <a:endParaRPr lang="es-EC"/>
        </a:p>
      </dgm:t>
    </dgm:pt>
    <dgm:pt modelId="{AFEB0ED5-4612-46BF-BCE3-4D27A35AEEF1}" type="sibTrans" cxnId="{D17E4FD6-688A-4970-B858-6E9AD038C992}">
      <dgm:prSet/>
      <dgm:spPr/>
      <dgm:t>
        <a:bodyPr/>
        <a:lstStyle/>
        <a:p>
          <a:pPr algn="just"/>
          <a:endParaRPr lang="es-EC"/>
        </a:p>
      </dgm:t>
    </dgm:pt>
    <dgm:pt modelId="{9646522C-DF38-4DF2-A9EA-5123FCA5A8FB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just"/>
          <a:r>
            <a:rPr lang="es-MX" dirty="0"/>
            <a:t>Valorar y respetar las diferencias culturales, mostrando cortesía y apertura.</a:t>
          </a:r>
          <a:endParaRPr lang="es-EC" dirty="0"/>
        </a:p>
      </dgm:t>
    </dgm:pt>
    <dgm:pt modelId="{5D3710A3-714F-41E5-97B5-D02C0098BACC}" type="parTrans" cxnId="{5E263B86-52C5-42F6-9277-E8122BE76034}">
      <dgm:prSet/>
      <dgm:spPr/>
      <dgm:t>
        <a:bodyPr/>
        <a:lstStyle/>
        <a:p>
          <a:pPr algn="just"/>
          <a:endParaRPr lang="es-EC"/>
        </a:p>
      </dgm:t>
    </dgm:pt>
    <dgm:pt modelId="{FA052D8E-E7EF-4A9D-A467-5617B63940C5}" type="sibTrans" cxnId="{5E263B86-52C5-42F6-9277-E8122BE76034}">
      <dgm:prSet/>
      <dgm:spPr/>
      <dgm:t>
        <a:bodyPr/>
        <a:lstStyle/>
        <a:p>
          <a:pPr algn="just"/>
          <a:endParaRPr lang="es-EC"/>
        </a:p>
      </dgm:t>
    </dgm:pt>
    <dgm:pt modelId="{4F70C5E6-CE8E-41FA-A525-6695001D0A1F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ctr"/>
          <a:r>
            <a:rPr lang="es-EC" b="1" dirty="0"/>
            <a:t>Buscar feedback</a:t>
          </a:r>
        </a:p>
      </dgm:t>
    </dgm:pt>
    <dgm:pt modelId="{2CE648AE-97D7-44C4-8FF6-5592D6003E41}" type="parTrans" cxnId="{5E7F813B-7DFA-49BE-A96D-2EF23F453A40}">
      <dgm:prSet/>
      <dgm:spPr/>
      <dgm:t>
        <a:bodyPr/>
        <a:lstStyle/>
        <a:p>
          <a:pPr algn="just"/>
          <a:endParaRPr lang="es-EC"/>
        </a:p>
      </dgm:t>
    </dgm:pt>
    <dgm:pt modelId="{0F1A88FC-2D31-446C-8E97-62E30D52D0A2}" type="sibTrans" cxnId="{5E7F813B-7DFA-49BE-A96D-2EF23F453A40}">
      <dgm:prSet/>
      <dgm:spPr/>
      <dgm:t>
        <a:bodyPr/>
        <a:lstStyle/>
        <a:p>
          <a:pPr algn="just"/>
          <a:endParaRPr lang="es-EC"/>
        </a:p>
      </dgm:t>
    </dgm:pt>
    <dgm:pt modelId="{0DFCCB05-1C8B-4F69-99A3-B0CA7AAE5B24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just"/>
          <a:r>
            <a:rPr lang="es-MX" dirty="0"/>
            <a:t>Preguntar y confirmar que el mensaje fue entendido correctamente, especialmente en entornos multiculturales.</a:t>
          </a:r>
          <a:endParaRPr lang="es-EC" dirty="0"/>
        </a:p>
      </dgm:t>
    </dgm:pt>
    <dgm:pt modelId="{DEA037D9-1435-4FF4-AB1B-3E2608EDF0C4}" type="parTrans" cxnId="{B8CE048B-9C58-4DC5-AE33-44FF946A8039}">
      <dgm:prSet/>
      <dgm:spPr/>
      <dgm:t>
        <a:bodyPr/>
        <a:lstStyle/>
        <a:p>
          <a:pPr algn="just"/>
          <a:endParaRPr lang="es-EC"/>
        </a:p>
      </dgm:t>
    </dgm:pt>
    <dgm:pt modelId="{BDB342E6-B7AD-4017-861F-B7D5E1D15C5D}" type="sibTrans" cxnId="{B8CE048B-9C58-4DC5-AE33-44FF946A8039}">
      <dgm:prSet/>
      <dgm:spPr/>
      <dgm:t>
        <a:bodyPr/>
        <a:lstStyle/>
        <a:p>
          <a:pPr algn="just"/>
          <a:endParaRPr lang="es-EC"/>
        </a:p>
      </dgm:t>
    </dgm:pt>
    <dgm:pt modelId="{C329B859-545B-4E56-A9C7-E27699EB01F4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ctr"/>
          <a:r>
            <a:rPr lang="es-MX" b="1" dirty="0"/>
            <a:t>Facilitar la comunicación no verbal</a:t>
          </a:r>
          <a:endParaRPr lang="es-EC" b="1" dirty="0"/>
        </a:p>
      </dgm:t>
    </dgm:pt>
    <dgm:pt modelId="{81F75B39-0646-4C8C-9703-8CD3B6CCC774}" type="parTrans" cxnId="{1551C508-92B4-4921-8754-FFD41E064D18}">
      <dgm:prSet/>
      <dgm:spPr/>
      <dgm:t>
        <a:bodyPr/>
        <a:lstStyle/>
        <a:p>
          <a:pPr algn="just"/>
          <a:endParaRPr lang="es-EC"/>
        </a:p>
      </dgm:t>
    </dgm:pt>
    <dgm:pt modelId="{83084F2C-9896-45FA-8471-1F59EC0EE053}" type="sibTrans" cxnId="{1551C508-92B4-4921-8754-FFD41E064D18}">
      <dgm:prSet/>
      <dgm:spPr/>
      <dgm:t>
        <a:bodyPr/>
        <a:lstStyle/>
        <a:p>
          <a:pPr algn="just"/>
          <a:endParaRPr lang="es-EC"/>
        </a:p>
      </dgm:t>
    </dgm:pt>
    <dgm:pt modelId="{A809F563-CE82-4D80-AE28-1932F660FD2C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just"/>
          <a:r>
            <a:rPr lang="es-MX" dirty="0"/>
            <a:t>Estar atento al lenguaje corporal y otros signos no verbales que varían según la cultura.</a:t>
          </a:r>
          <a:endParaRPr lang="es-EC" dirty="0"/>
        </a:p>
      </dgm:t>
    </dgm:pt>
    <dgm:pt modelId="{55E896F8-7FE6-45EE-8670-6E52001F7372}" type="parTrans" cxnId="{1D7B17CF-DC4A-40F6-963D-C1E99150AFB4}">
      <dgm:prSet/>
      <dgm:spPr/>
      <dgm:t>
        <a:bodyPr/>
        <a:lstStyle/>
        <a:p>
          <a:pPr algn="just"/>
          <a:endParaRPr lang="es-EC"/>
        </a:p>
      </dgm:t>
    </dgm:pt>
    <dgm:pt modelId="{7CA3B3DF-ECBF-4D8C-91F3-F2DC25B45214}" type="sibTrans" cxnId="{1D7B17CF-DC4A-40F6-963D-C1E99150AFB4}">
      <dgm:prSet/>
      <dgm:spPr/>
      <dgm:t>
        <a:bodyPr/>
        <a:lstStyle/>
        <a:p>
          <a:pPr algn="just"/>
          <a:endParaRPr lang="es-EC"/>
        </a:p>
      </dgm:t>
    </dgm:pt>
    <dgm:pt modelId="{4472A1C1-FA79-4A19-9D7A-73A76585F83D}" type="pres">
      <dgm:prSet presAssocID="{73A56E9A-8A77-4471-8CE2-9AB978B2DD5A}" presName="Name0" presStyleCnt="0">
        <dgm:presLayoutVars>
          <dgm:dir/>
          <dgm:resizeHandles val="exact"/>
        </dgm:presLayoutVars>
      </dgm:prSet>
      <dgm:spPr/>
    </dgm:pt>
    <dgm:pt modelId="{8123E637-A149-4FB1-B558-8EB58CEEFCAD}" type="pres">
      <dgm:prSet presAssocID="{91408EAC-18E9-491C-981A-7E5A47D9AA22}" presName="node" presStyleLbl="node1" presStyleIdx="0" presStyleCnt="4">
        <dgm:presLayoutVars>
          <dgm:bulletEnabled val="1"/>
        </dgm:presLayoutVars>
      </dgm:prSet>
      <dgm:spPr/>
    </dgm:pt>
    <dgm:pt modelId="{4DE42285-3B77-45F0-9620-45ADE678B68A}" type="pres">
      <dgm:prSet presAssocID="{4F01D647-5F70-4A74-B65F-B5F5E4B6980E}" presName="sibTrans" presStyleCnt="0"/>
      <dgm:spPr/>
    </dgm:pt>
    <dgm:pt modelId="{89290F74-2845-4596-9869-ED954D1BF6C3}" type="pres">
      <dgm:prSet presAssocID="{90EA9275-4CFD-4E1E-9BCD-5A6DAF1D8333}" presName="node" presStyleLbl="node1" presStyleIdx="1" presStyleCnt="4">
        <dgm:presLayoutVars>
          <dgm:bulletEnabled val="1"/>
        </dgm:presLayoutVars>
      </dgm:prSet>
      <dgm:spPr/>
    </dgm:pt>
    <dgm:pt modelId="{23AEACD0-9F63-4B71-BA2D-7500F5C2B5E1}" type="pres">
      <dgm:prSet presAssocID="{AFEB0ED5-4612-46BF-BCE3-4D27A35AEEF1}" presName="sibTrans" presStyleCnt="0"/>
      <dgm:spPr/>
    </dgm:pt>
    <dgm:pt modelId="{3E9D85B1-25AB-4060-A338-B3326B177E43}" type="pres">
      <dgm:prSet presAssocID="{4F70C5E6-CE8E-41FA-A525-6695001D0A1F}" presName="node" presStyleLbl="node1" presStyleIdx="2" presStyleCnt="4">
        <dgm:presLayoutVars>
          <dgm:bulletEnabled val="1"/>
        </dgm:presLayoutVars>
      </dgm:prSet>
      <dgm:spPr/>
    </dgm:pt>
    <dgm:pt modelId="{03B84973-5200-48E6-AEC9-CBDEFAE0A44F}" type="pres">
      <dgm:prSet presAssocID="{0F1A88FC-2D31-446C-8E97-62E30D52D0A2}" presName="sibTrans" presStyleCnt="0"/>
      <dgm:spPr/>
    </dgm:pt>
    <dgm:pt modelId="{25A6B972-52B8-4FEF-B0D1-4A10E7C90DE1}" type="pres">
      <dgm:prSet presAssocID="{C329B859-545B-4E56-A9C7-E27699EB01F4}" presName="node" presStyleLbl="node1" presStyleIdx="3" presStyleCnt="4">
        <dgm:presLayoutVars>
          <dgm:bulletEnabled val="1"/>
        </dgm:presLayoutVars>
      </dgm:prSet>
      <dgm:spPr/>
    </dgm:pt>
  </dgm:ptLst>
  <dgm:cxnLst>
    <dgm:cxn modelId="{1551C508-92B4-4921-8754-FFD41E064D18}" srcId="{73A56E9A-8A77-4471-8CE2-9AB978B2DD5A}" destId="{C329B859-545B-4E56-A9C7-E27699EB01F4}" srcOrd="3" destOrd="0" parTransId="{81F75B39-0646-4C8C-9703-8CD3B6CCC774}" sibTransId="{83084F2C-9896-45FA-8471-1F59EC0EE053}"/>
    <dgm:cxn modelId="{92CA1C0E-88D1-4E18-BAB9-84513E2357D6}" srcId="{91408EAC-18E9-491C-981A-7E5A47D9AA22}" destId="{BC8A58E8-3D29-4064-A81E-CEF9855AE435}" srcOrd="0" destOrd="0" parTransId="{CC139386-B66A-4610-8437-841BD613D03D}" sibTransId="{FB6602C1-A824-4794-9771-784640780C5F}"/>
    <dgm:cxn modelId="{BFAB043A-4DB8-47A0-81D9-C70A4BA6F242}" type="presOf" srcId="{4F70C5E6-CE8E-41FA-A525-6695001D0A1F}" destId="{3E9D85B1-25AB-4060-A338-B3326B177E43}" srcOrd="0" destOrd="0" presId="urn:microsoft.com/office/officeart/2005/8/layout/hList6"/>
    <dgm:cxn modelId="{5E7F813B-7DFA-49BE-A96D-2EF23F453A40}" srcId="{73A56E9A-8A77-4471-8CE2-9AB978B2DD5A}" destId="{4F70C5E6-CE8E-41FA-A525-6695001D0A1F}" srcOrd="2" destOrd="0" parTransId="{2CE648AE-97D7-44C4-8FF6-5592D6003E41}" sibTransId="{0F1A88FC-2D31-446C-8E97-62E30D52D0A2}"/>
    <dgm:cxn modelId="{CA565C48-3B9D-46B7-8890-68F09CADADFB}" type="presOf" srcId="{91408EAC-18E9-491C-981A-7E5A47D9AA22}" destId="{8123E637-A149-4FB1-B558-8EB58CEEFCAD}" srcOrd="0" destOrd="0" presId="urn:microsoft.com/office/officeart/2005/8/layout/hList6"/>
    <dgm:cxn modelId="{5DD1A94B-2CB6-4F31-A42A-2C7432D6A72C}" type="presOf" srcId="{BC8A58E8-3D29-4064-A81E-CEF9855AE435}" destId="{8123E637-A149-4FB1-B558-8EB58CEEFCAD}" srcOrd="0" destOrd="1" presId="urn:microsoft.com/office/officeart/2005/8/layout/hList6"/>
    <dgm:cxn modelId="{29D8484C-3D30-4BD1-8238-8C19BDE80774}" type="presOf" srcId="{C329B859-545B-4E56-A9C7-E27699EB01F4}" destId="{25A6B972-52B8-4FEF-B0D1-4A10E7C90DE1}" srcOrd="0" destOrd="0" presId="urn:microsoft.com/office/officeart/2005/8/layout/hList6"/>
    <dgm:cxn modelId="{691E0B4E-1242-46DC-9648-4F4A546DCBE0}" type="presOf" srcId="{9646522C-DF38-4DF2-A9EA-5123FCA5A8FB}" destId="{89290F74-2845-4596-9869-ED954D1BF6C3}" srcOrd="0" destOrd="1" presId="urn:microsoft.com/office/officeart/2005/8/layout/hList6"/>
    <dgm:cxn modelId="{5E263B86-52C5-42F6-9277-E8122BE76034}" srcId="{90EA9275-4CFD-4E1E-9BCD-5A6DAF1D8333}" destId="{9646522C-DF38-4DF2-A9EA-5123FCA5A8FB}" srcOrd="0" destOrd="0" parTransId="{5D3710A3-714F-41E5-97B5-D02C0098BACC}" sibTransId="{FA052D8E-E7EF-4A9D-A467-5617B63940C5}"/>
    <dgm:cxn modelId="{B8CE048B-9C58-4DC5-AE33-44FF946A8039}" srcId="{4F70C5E6-CE8E-41FA-A525-6695001D0A1F}" destId="{0DFCCB05-1C8B-4F69-99A3-B0CA7AAE5B24}" srcOrd="0" destOrd="0" parTransId="{DEA037D9-1435-4FF4-AB1B-3E2608EDF0C4}" sibTransId="{BDB342E6-B7AD-4017-861F-B7D5E1D15C5D}"/>
    <dgm:cxn modelId="{E5C7B1B5-4C11-4697-BA81-A7C8F4C466EC}" type="presOf" srcId="{0DFCCB05-1C8B-4F69-99A3-B0CA7AAE5B24}" destId="{3E9D85B1-25AB-4060-A338-B3326B177E43}" srcOrd="0" destOrd="1" presId="urn:microsoft.com/office/officeart/2005/8/layout/hList6"/>
    <dgm:cxn modelId="{3288CECB-ECF0-4BE5-9EDA-745783DBD58F}" type="presOf" srcId="{A809F563-CE82-4D80-AE28-1932F660FD2C}" destId="{25A6B972-52B8-4FEF-B0D1-4A10E7C90DE1}" srcOrd="0" destOrd="1" presId="urn:microsoft.com/office/officeart/2005/8/layout/hList6"/>
    <dgm:cxn modelId="{1D7B17CF-DC4A-40F6-963D-C1E99150AFB4}" srcId="{C329B859-545B-4E56-A9C7-E27699EB01F4}" destId="{A809F563-CE82-4D80-AE28-1932F660FD2C}" srcOrd="0" destOrd="0" parTransId="{55E896F8-7FE6-45EE-8670-6E52001F7372}" sibTransId="{7CA3B3DF-ECBF-4D8C-91F3-F2DC25B45214}"/>
    <dgm:cxn modelId="{D17E4FD6-688A-4970-B858-6E9AD038C992}" srcId="{73A56E9A-8A77-4471-8CE2-9AB978B2DD5A}" destId="{90EA9275-4CFD-4E1E-9BCD-5A6DAF1D8333}" srcOrd="1" destOrd="0" parTransId="{B64E7ADD-1F7A-47DE-B417-FCC485FF7DE0}" sibTransId="{AFEB0ED5-4612-46BF-BCE3-4D27A35AEEF1}"/>
    <dgm:cxn modelId="{A54F7BE2-770E-414E-AFEC-5E985B7A8EAC}" srcId="{73A56E9A-8A77-4471-8CE2-9AB978B2DD5A}" destId="{91408EAC-18E9-491C-981A-7E5A47D9AA22}" srcOrd="0" destOrd="0" parTransId="{9B95531B-590E-4B49-9327-065CAF50389A}" sibTransId="{4F01D647-5F70-4A74-B65F-B5F5E4B6980E}"/>
    <dgm:cxn modelId="{A56E5CF4-B129-4458-A067-5090B6EB94D6}" type="presOf" srcId="{90EA9275-4CFD-4E1E-9BCD-5A6DAF1D8333}" destId="{89290F74-2845-4596-9869-ED954D1BF6C3}" srcOrd="0" destOrd="0" presId="urn:microsoft.com/office/officeart/2005/8/layout/hList6"/>
    <dgm:cxn modelId="{48E87EF4-EA95-4384-BFEC-D3FBD9E06323}" type="presOf" srcId="{73A56E9A-8A77-4471-8CE2-9AB978B2DD5A}" destId="{4472A1C1-FA79-4A19-9D7A-73A76585F83D}" srcOrd="0" destOrd="0" presId="urn:microsoft.com/office/officeart/2005/8/layout/hList6"/>
    <dgm:cxn modelId="{D04E0456-D558-4E1F-95DF-6DCFE279F819}" type="presParOf" srcId="{4472A1C1-FA79-4A19-9D7A-73A76585F83D}" destId="{8123E637-A149-4FB1-B558-8EB58CEEFCAD}" srcOrd="0" destOrd="0" presId="urn:microsoft.com/office/officeart/2005/8/layout/hList6"/>
    <dgm:cxn modelId="{65CB03A3-39FF-4E70-AC96-8549BCD7A56D}" type="presParOf" srcId="{4472A1C1-FA79-4A19-9D7A-73A76585F83D}" destId="{4DE42285-3B77-45F0-9620-45ADE678B68A}" srcOrd="1" destOrd="0" presId="urn:microsoft.com/office/officeart/2005/8/layout/hList6"/>
    <dgm:cxn modelId="{3FDCFB5F-DF48-4978-8AE3-1ECEBF515882}" type="presParOf" srcId="{4472A1C1-FA79-4A19-9D7A-73A76585F83D}" destId="{89290F74-2845-4596-9869-ED954D1BF6C3}" srcOrd="2" destOrd="0" presId="urn:microsoft.com/office/officeart/2005/8/layout/hList6"/>
    <dgm:cxn modelId="{BB433390-E3DC-4917-A0E1-8EE5EC4350A7}" type="presParOf" srcId="{4472A1C1-FA79-4A19-9D7A-73A76585F83D}" destId="{23AEACD0-9F63-4B71-BA2D-7500F5C2B5E1}" srcOrd="3" destOrd="0" presId="urn:microsoft.com/office/officeart/2005/8/layout/hList6"/>
    <dgm:cxn modelId="{D9E378AA-8F3B-4529-B0FA-B1CCE5906A65}" type="presParOf" srcId="{4472A1C1-FA79-4A19-9D7A-73A76585F83D}" destId="{3E9D85B1-25AB-4060-A338-B3326B177E43}" srcOrd="4" destOrd="0" presId="urn:microsoft.com/office/officeart/2005/8/layout/hList6"/>
    <dgm:cxn modelId="{230CFA0E-B1C5-4DCA-8887-85A0AFB5E540}" type="presParOf" srcId="{4472A1C1-FA79-4A19-9D7A-73A76585F83D}" destId="{03B84973-5200-48E6-AEC9-CBDEFAE0A44F}" srcOrd="5" destOrd="0" presId="urn:microsoft.com/office/officeart/2005/8/layout/hList6"/>
    <dgm:cxn modelId="{4F83D1CA-350D-49B8-9CA5-3EB5FA3B1746}" type="presParOf" srcId="{4472A1C1-FA79-4A19-9D7A-73A76585F83D}" destId="{25A6B972-52B8-4FEF-B0D1-4A10E7C90DE1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C28C19D-45DD-4E0F-A2CB-B85B9AB9B29E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2E334CFD-774F-4AE4-B2DF-9B3CE3935A33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just"/>
          <a:r>
            <a:rPr lang="es-MX" dirty="0"/>
            <a:t>Los </a:t>
          </a:r>
          <a:r>
            <a:rPr lang="es-MX" b="1" dirty="0"/>
            <a:t>imaginarios culturales </a:t>
          </a:r>
          <a:r>
            <a:rPr lang="es-MX" dirty="0"/>
            <a:t>son representaciones colectivas, símbolos y narrativas compartidas por una comunidad que reflejan sus valores, creencias y visiones del mundo.</a:t>
          </a:r>
          <a:endParaRPr lang="es-EC" dirty="0"/>
        </a:p>
      </dgm:t>
    </dgm:pt>
    <dgm:pt modelId="{69A10FD8-E4D8-41AE-A231-69F9F86176C8}" type="parTrans" cxnId="{210DDC36-9D82-4DFF-BBBE-E029D6CA92D8}">
      <dgm:prSet/>
      <dgm:spPr/>
      <dgm:t>
        <a:bodyPr/>
        <a:lstStyle/>
        <a:p>
          <a:pPr algn="just"/>
          <a:endParaRPr lang="es-EC"/>
        </a:p>
      </dgm:t>
    </dgm:pt>
    <dgm:pt modelId="{B5044FCC-1391-42D5-96FA-1243DA6DFED5}" type="sibTrans" cxnId="{210DDC36-9D82-4DFF-BBBE-E029D6CA92D8}">
      <dgm:prSet/>
      <dgm:spPr/>
      <dgm:t>
        <a:bodyPr/>
        <a:lstStyle/>
        <a:p>
          <a:pPr algn="just"/>
          <a:endParaRPr lang="es-EC"/>
        </a:p>
      </dgm:t>
    </dgm:pt>
    <dgm:pt modelId="{DD3DF0C4-BD0B-43E1-9C92-53805C8C8456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just"/>
          <a:r>
            <a:rPr lang="es-MX" dirty="0"/>
            <a:t>Estos imaginarios influyen en cómo las personas </a:t>
          </a:r>
          <a:r>
            <a:rPr lang="es-MX" b="1" dirty="0"/>
            <a:t>perciben</a:t>
          </a:r>
          <a:r>
            <a:rPr lang="es-MX" dirty="0"/>
            <a:t> su identidad, su entorno y a los demás. Se transmiten a través de mitos, tradiciones, arte, medios de comunicación y otras expresiones culturales. </a:t>
          </a:r>
          <a:endParaRPr lang="es-EC" dirty="0"/>
        </a:p>
      </dgm:t>
    </dgm:pt>
    <dgm:pt modelId="{BEB40713-9098-4EC1-9419-8750121C8A5F}" type="sibTrans" cxnId="{8C943712-A180-4BC7-B7A5-AE5C57F4F648}">
      <dgm:prSet/>
      <dgm:spPr/>
      <dgm:t>
        <a:bodyPr/>
        <a:lstStyle/>
        <a:p>
          <a:pPr algn="just"/>
          <a:endParaRPr lang="es-EC"/>
        </a:p>
      </dgm:t>
    </dgm:pt>
    <dgm:pt modelId="{26023A68-0111-42CF-8BCA-A348A8398A5B}" type="parTrans" cxnId="{8C943712-A180-4BC7-B7A5-AE5C57F4F648}">
      <dgm:prSet/>
      <dgm:spPr/>
      <dgm:t>
        <a:bodyPr/>
        <a:lstStyle/>
        <a:p>
          <a:pPr algn="just"/>
          <a:endParaRPr lang="es-EC"/>
        </a:p>
      </dgm:t>
    </dgm:pt>
    <dgm:pt modelId="{5A1A2C9D-081C-4086-9CCB-920530849736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just"/>
          <a:r>
            <a:rPr lang="es-MX" dirty="0"/>
            <a:t>Son </a:t>
          </a:r>
          <a:r>
            <a:rPr lang="es-MX" b="1" dirty="0"/>
            <a:t>fundamentales</a:t>
          </a:r>
          <a:r>
            <a:rPr lang="es-MX" dirty="0"/>
            <a:t> para entender cómo las culturas interpretan y comunican su realidad. </a:t>
          </a:r>
        </a:p>
        <a:p>
          <a:pPr algn="just"/>
          <a:r>
            <a:rPr lang="es-MX" b="1" dirty="0"/>
            <a:t>Ejemplos: </a:t>
          </a:r>
          <a:r>
            <a:rPr lang="es-MX" dirty="0"/>
            <a:t>mitos, estereotipos, ideales colectivos.</a:t>
          </a:r>
        </a:p>
      </dgm:t>
    </dgm:pt>
    <dgm:pt modelId="{56689D14-0AA9-4450-B2A2-0408C16B2214}" type="sibTrans" cxnId="{BFE04925-5882-48C5-A069-18170F98701D}">
      <dgm:prSet/>
      <dgm:spPr/>
      <dgm:t>
        <a:bodyPr/>
        <a:lstStyle/>
        <a:p>
          <a:pPr algn="just"/>
          <a:endParaRPr lang="es-EC"/>
        </a:p>
      </dgm:t>
    </dgm:pt>
    <dgm:pt modelId="{4C8EEC60-0421-4995-A7A1-A276A1608A3C}" type="parTrans" cxnId="{BFE04925-5882-48C5-A069-18170F98701D}">
      <dgm:prSet/>
      <dgm:spPr/>
      <dgm:t>
        <a:bodyPr/>
        <a:lstStyle/>
        <a:p>
          <a:pPr algn="just"/>
          <a:endParaRPr lang="es-EC"/>
        </a:p>
      </dgm:t>
    </dgm:pt>
    <dgm:pt modelId="{69D50875-F86E-40FD-B698-ED5B4865C1ED}" type="pres">
      <dgm:prSet presAssocID="{EC28C19D-45DD-4E0F-A2CB-B85B9AB9B29E}" presName="diagram" presStyleCnt="0">
        <dgm:presLayoutVars>
          <dgm:dir/>
          <dgm:resizeHandles val="exact"/>
        </dgm:presLayoutVars>
      </dgm:prSet>
      <dgm:spPr/>
    </dgm:pt>
    <dgm:pt modelId="{288D3788-2A37-4CDD-9F16-9E0B9048C1B3}" type="pres">
      <dgm:prSet presAssocID="{2E334CFD-774F-4AE4-B2DF-9B3CE3935A33}" presName="node" presStyleLbl="node1" presStyleIdx="0" presStyleCnt="3">
        <dgm:presLayoutVars>
          <dgm:bulletEnabled val="1"/>
        </dgm:presLayoutVars>
      </dgm:prSet>
      <dgm:spPr/>
    </dgm:pt>
    <dgm:pt modelId="{3679A7B0-68F5-4F4F-BFFF-DB6A02D09F8E}" type="pres">
      <dgm:prSet presAssocID="{B5044FCC-1391-42D5-96FA-1243DA6DFED5}" presName="sibTrans" presStyleCnt="0"/>
      <dgm:spPr/>
    </dgm:pt>
    <dgm:pt modelId="{E22D7FBE-95F1-4411-9565-55EC0AB87B55}" type="pres">
      <dgm:prSet presAssocID="{DD3DF0C4-BD0B-43E1-9C92-53805C8C8456}" presName="node" presStyleLbl="node1" presStyleIdx="1" presStyleCnt="3">
        <dgm:presLayoutVars>
          <dgm:bulletEnabled val="1"/>
        </dgm:presLayoutVars>
      </dgm:prSet>
      <dgm:spPr/>
    </dgm:pt>
    <dgm:pt modelId="{7096D056-D699-4296-B280-EB705926ED95}" type="pres">
      <dgm:prSet presAssocID="{BEB40713-9098-4EC1-9419-8750121C8A5F}" presName="sibTrans" presStyleCnt="0"/>
      <dgm:spPr/>
    </dgm:pt>
    <dgm:pt modelId="{3045B85C-EC6A-4640-A901-C07BB57FEFD9}" type="pres">
      <dgm:prSet presAssocID="{5A1A2C9D-081C-4086-9CCB-920530849736}" presName="node" presStyleLbl="node1" presStyleIdx="2" presStyleCnt="3">
        <dgm:presLayoutVars>
          <dgm:bulletEnabled val="1"/>
        </dgm:presLayoutVars>
      </dgm:prSet>
      <dgm:spPr/>
    </dgm:pt>
  </dgm:ptLst>
  <dgm:cxnLst>
    <dgm:cxn modelId="{8C943712-A180-4BC7-B7A5-AE5C57F4F648}" srcId="{EC28C19D-45DD-4E0F-A2CB-B85B9AB9B29E}" destId="{DD3DF0C4-BD0B-43E1-9C92-53805C8C8456}" srcOrd="1" destOrd="0" parTransId="{26023A68-0111-42CF-8BCA-A348A8398A5B}" sibTransId="{BEB40713-9098-4EC1-9419-8750121C8A5F}"/>
    <dgm:cxn modelId="{BFE04925-5882-48C5-A069-18170F98701D}" srcId="{EC28C19D-45DD-4E0F-A2CB-B85B9AB9B29E}" destId="{5A1A2C9D-081C-4086-9CCB-920530849736}" srcOrd="2" destOrd="0" parTransId="{4C8EEC60-0421-4995-A7A1-A276A1608A3C}" sibTransId="{56689D14-0AA9-4450-B2A2-0408C16B2214}"/>
    <dgm:cxn modelId="{BB27102D-E49D-4E9D-9D38-1286AC5064E7}" type="presOf" srcId="{DD3DF0C4-BD0B-43E1-9C92-53805C8C8456}" destId="{E22D7FBE-95F1-4411-9565-55EC0AB87B55}" srcOrd="0" destOrd="0" presId="urn:microsoft.com/office/officeart/2005/8/layout/default"/>
    <dgm:cxn modelId="{210DDC36-9D82-4DFF-BBBE-E029D6CA92D8}" srcId="{EC28C19D-45DD-4E0F-A2CB-B85B9AB9B29E}" destId="{2E334CFD-774F-4AE4-B2DF-9B3CE3935A33}" srcOrd="0" destOrd="0" parTransId="{69A10FD8-E4D8-41AE-A231-69F9F86176C8}" sibTransId="{B5044FCC-1391-42D5-96FA-1243DA6DFED5}"/>
    <dgm:cxn modelId="{9AD1E76C-CFC4-43C3-99F2-45F88CABA5CD}" type="presOf" srcId="{EC28C19D-45DD-4E0F-A2CB-B85B9AB9B29E}" destId="{69D50875-F86E-40FD-B698-ED5B4865C1ED}" srcOrd="0" destOrd="0" presId="urn:microsoft.com/office/officeart/2005/8/layout/default"/>
    <dgm:cxn modelId="{317EAA81-7941-491B-8C31-BB7FD1082491}" type="presOf" srcId="{2E334CFD-774F-4AE4-B2DF-9B3CE3935A33}" destId="{288D3788-2A37-4CDD-9F16-9E0B9048C1B3}" srcOrd="0" destOrd="0" presId="urn:microsoft.com/office/officeart/2005/8/layout/default"/>
    <dgm:cxn modelId="{E4F2AFF6-C8C5-4615-8021-30878F0DF3B7}" type="presOf" srcId="{5A1A2C9D-081C-4086-9CCB-920530849736}" destId="{3045B85C-EC6A-4640-A901-C07BB57FEFD9}" srcOrd="0" destOrd="0" presId="urn:microsoft.com/office/officeart/2005/8/layout/default"/>
    <dgm:cxn modelId="{15BF2BA0-5BDE-4E56-9EED-7E73DFB1A741}" type="presParOf" srcId="{69D50875-F86E-40FD-B698-ED5B4865C1ED}" destId="{288D3788-2A37-4CDD-9F16-9E0B9048C1B3}" srcOrd="0" destOrd="0" presId="urn:microsoft.com/office/officeart/2005/8/layout/default"/>
    <dgm:cxn modelId="{E5148884-A5D3-4592-B431-FE2B3457DA9F}" type="presParOf" srcId="{69D50875-F86E-40FD-B698-ED5B4865C1ED}" destId="{3679A7B0-68F5-4F4F-BFFF-DB6A02D09F8E}" srcOrd="1" destOrd="0" presId="urn:microsoft.com/office/officeart/2005/8/layout/default"/>
    <dgm:cxn modelId="{DCC6075F-FA5E-4346-A3FE-B1E7D9797E6E}" type="presParOf" srcId="{69D50875-F86E-40FD-B698-ED5B4865C1ED}" destId="{E22D7FBE-95F1-4411-9565-55EC0AB87B55}" srcOrd="2" destOrd="0" presId="urn:microsoft.com/office/officeart/2005/8/layout/default"/>
    <dgm:cxn modelId="{96D10782-9BDA-4E7E-8B5B-72128E99F0D3}" type="presParOf" srcId="{69D50875-F86E-40FD-B698-ED5B4865C1ED}" destId="{7096D056-D699-4296-B280-EB705926ED95}" srcOrd="3" destOrd="0" presId="urn:microsoft.com/office/officeart/2005/8/layout/default"/>
    <dgm:cxn modelId="{95E330E0-DCFB-4B5F-9A81-B8341830803E}" type="presParOf" srcId="{69D50875-F86E-40FD-B698-ED5B4865C1ED}" destId="{3045B85C-EC6A-4640-A901-C07BB57FEFD9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C28C19D-45DD-4E0F-A2CB-B85B9AB9B29E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2E334CFD-774F-4AE4-B2DF-9B3CE3935A33}">
      <dgm:prSet phldrT="[Texto]" custT="1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just"/>
          <a:r>
            <a:rPr lang="es-MX" sz="1800" dirty="0"/>
            <a:t>La </a:t>
          </a:r>
          <a:r>
            <a:rPr lang="es-MX" sz="1800" b="1" dirty="0"/>
            <a:t>globalización</a:t>
          </a:r>
          <a:r>
            <a:rPr lang="es-MX" sz="1800" dirty="0"/>
            <a:t> afecta los imaginarios culturales al promover el intercambio y la interacción entre culturas, lo que puede enriquecerlos o transformarlos. Por un lado, facilita la difusión de valores, símbolos e ideas a nivel global, creando imaginarios compartidos. </a:t>
          </a:r>
          <a:endParaRPr lang="es-EC" sz="1800" dirty="0"/>
        </a:p>
      </dgm:t>
    </dgm:pt>
    <dgm:pt modelId="{69A10FD8-E4D8-41AE-A231-69F9F86176C8}" type="parTrans" cxnId="{210DDC36-9D82-4DFF-BBBE-E029D6CA92D8}">
      <dgm:prSet/>
      <dgm:spPr/>
      <dgm:t>
        <a:bodyPr/>
        <a:lstStyle/>
        <a:p>
          <a:pPr algn="just"/>
          <a:endParaRPr lang="es-EC"/>
        </a:p>
      </dgm:t>
    </dgm:pt>
    <dgm:pt modelId="{B5044FCC-1391-42D5-96FA-1243DA6DFED5}" type="sibTrans" cxnId="{210DDC36-9D82-4DFF-BBBE-E029D6CA92D8}">
      <dgm:prSet/>
      <dgm:spPr/>
      <dgm:t>
        <a:bodyPr/>
        <a:lstStyle/>
        <a:p>
          <a:pPr algn="just"/>
          <a:endParaRPr lang="es-EC"/>
        </a:p>
      </dgm:t>
    </dgm:pt>
    <dgm:pt modelId="{DD3DF0C4-BD0B-43E1-9C92-53805C8C8456}">
      <dgm:prSet phldrT="[Texto]" custT="1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just"/>
          <a:r>
            <a:rPr lang="es-MX" sz="1800" dirty="0"/>
            <a:t>También </a:t>
          </a:r>
          <a:r>
            <a:rPr lang="es-MX" sz="1800" b="1" dirty="0"/>
            <a:t>genera tensiones </a:t>
          </a:r>
          <a:r>
            <a:rPr lang="es-MX" sz="1800" dirty="0"/>
            <a:t>entre lo global y lo local, ya que algunas comunidades buscan preservar sus imaginarios frente a influencias externas. Este proceso redefine constantemente cómo las culturas perciben y representan su realidad.</a:t>
          </a:r>
          <a:endParaRPr lang="es-EC" sz="1800" dirty="0"/>
        </a:p>
      </dgm:t>
    </dgm:pt>
    <dgm:pt modelId="{BEB40713-9098-4EC1-9419-8750121C8A5F}" type="sibTrans" cxnId="{8C943712-A180-4BC7-B7A5-AE5C57F4F648}">
      <dgm:prSet/>
      <dgm:spPr/>
      <dgm:t>
        <a:bodyPr/>
        <a:lstStyle/>
        <a:p>
          <a:pPr algn="just"/>
          <a:endParaRPr lang="es-EC"/>
        </a:p>
      </dgm:t>
    </dgm:pt>
    <dgm:pt modelId="{26023A68-0111-42CF-8BCA-A348A8398A5B}" type="parTrans" cxnId="{8C943712-A180-4BC7-B7A5-AE5C57F4F648}">
      <dgm:prSet/>
      <dgm:spPr/>
      <dgm:t>
        <a:bodyPr/>
        <a:lstStyle/>
        <a:p>
          <a:pPr algn="just"/>
          <a:endParaRPr lang="es-EC"/>
        </a:p>
      </dgm:t>
    </dgm:pt>
    <dgm:pt modelId="{69D50875-F86E-40FD-B698-ED5B4865C1ED}" type="pres">
      <dgm:prSet presAssocID="{EC28C19D-45DD-4E0F-A2CB-B85B9AB9B29E}" presName="diagram" presStyleCnt="0">
        <dgm:presLayoutVars>
          <dgm:dir/>
          <dgm:resizeHandles val="exact"/>
        </dgm:presLayoutVars>
      </dgm:prSet>
      <dgm:spPr/>
    </dgm:pt>
    <dgm:pt modelId="{288D3788-2A37-4CDD-9F16-9E0B9048C1B3}" type="pres">
      <dgm:prSet presAssocID="{2E334CFD-774F-4AE4-B2DF-9B3CE3935A33}" presName="node" presStyleLbl="node1" presStyleIdx="0" presStyleCnt="2">
        <dgm:presLayoutVars>
          <dgm:bulletEnabled val="1"/>
        </dgm:presLayoutVars>
      </dgm:prSet>
      <dgm:spPr/>
    </dgm:pt>
    <dgm:pt modelId="{3679A7B0-68F5-4F4F-BFFF-DB6A02D09F8E}" type="pres">
      <dgm:prSet presAssocID="{B5044FCC-1391-42D5-96FA-1243DA6DFED5}" presName="sibTrans" presStyleCnt="0"/>
      <dgm:spPr/>
    </dgm:pt>
    <dgm:pt modelId="{E22D7FBE-95F1-4411-9565-55EC0AB87B55}" type="pres">
      <dgm:prSet presAssocID="{DD3DF0C4-BD0B-43E1-9C92-53805C8C8456}" presName="node" presStyleLbl="node1" presStyleIdx="1" presStyleCnt="2">
        <dgm:presLayoutVars>
          <dgm:bulletEnabled val="1"/>
        </dgm:presLayoutVars>
      </dgm:prSet>
      <dgm:spPr/>
    </dgm:pt>
  </dgm:ptLst>
  <dgm:cxnLst>
    <dgm:cxn modelId="{8C943712-A180-4BC7-B7A5-AE5C57F4F648}" srcId="{EC28C19D-45DD-4E0F-A2CB-B85B9AB9B29E}" destId="{DD3DF0C4-BD0B-43E1-9C92-53805C8C8456}" srcOrd="1" destOrd="0" parTransId="{26023A68-0111-42CF-8BCA-A348A8398A5B}" sibTransId="{BEB40713-9098-4EC1-9419-8750121C8A5F}"/>
    <dgm:cxn modelId="{BB27102D-E49D-4E9D-9D38-1286AC5064E7}" type="presOf" srcId="{DD3DF0C4-BD0B-43E1-9C92-53805C8C8456}" destId="{E22D7FBE-95F1-4411-9565-55EC0AB87B55}" srcOrd="0" destOrd="0" presId="urn:microsoft.com/office/officeart/2005/8/layout/default"/>
    <dgm:cxn modelId="{210DDC36-9D82-4DFF-BBBE-E029D6CA92D8}" srcId="{EC28C19D-45DD-4E0F-A2CB-B85B9AB9B29E}" destId="{2E334CFD-774F-4AE4-B2DF-9B3CE3935A33}" srcOrd="0" destOrd="0" parTransId="{69A10FD8-E4D8-41AE-A231-69F9F86176C8}" sibTransId="{B5044FCC-1391-42D5-96FA-1243DA6DFED5}"/>
    <dgm:cxn modelId="{9AD1E76C-CFC4-43C3-99F2-45F88CABA5CD}" type="presOf" srcId="{EC28C19D-45DD-4E0F-A2CB-B85B9AB9B29E}" destId="{69D50875-F86E-40FD-B698-ED5B4865C1ED}" srcOrd="0" destOrd="0" presId="urn:microsoft.com/office/officeart/2005/8/layout/default"/>
    <dgm:cxn modelId="{317EAA81-7941-491B-8C31-BB7FD1082491}" type="presOf" srcId="{2E334CFD-774F-4AE4-B2DF-9B3CE3935A33}" destId="{288D3788-2A37-4CDD-9F16-9E0B9048C1B3}" srcOrd="0" destOrd="0" presId="urn:microsoft.com/office/officeart/2005/8/layout/default"/>
    <dgm:cxn modelId="{15BF2BA0-5BDE-4E56-9EED-7E73DFB1A741}" type="presParOf" srcId="{69D50875-F86E-40FD-B698-ED5B4865C1ED}" destId="{288D3788-2A37-4CDD-9F16-9E0B9048C1B3}" srcOrd="0" destOrd="0" presId="urn:microsoft.com/office/officeart/2005/8/layout/default"/>
    <dgm:cxn modelId="{E5148884-A5D3-4592-B431-FE2B3457DA9F}" type="presParOf" srcId="{69D50875-F86E-40FD-B698-ED5B4865C1ED}" destId="{3679A7B0-68F5-4F4F-BFFF-DB6A02D09F8E}" srcOrd="1" destOrd="0" presId="urn:microsoft.com/office/officeart/2005/8/layout/default"/>
    <dgm:cxn modelId="{DCC6075F-FA5E-4346-A3FE-B1E7D9797E6E}" type="presParOf" srcId="{69D50875-F86E-40FD-B698-ED5B4865C1ED}" destId="{E22D7FBE-95F1-4411-9565-55EC0AB87B55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C28C19D-45DD-4E0F-A2CB-B85B9AB9B29E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2E334CFD-774F-4AE4-B2DF-9B3CE3935A33}">
      <dgm:prSet phldrT="[Texto]" custT="1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just"/>
          <a:r>
            <a:rPr lang="es-MX" sz="1600" dirty="0"/>
            <a:t>Los </a:t>
          </a:r>
          <a:r>
            <a:rPr lang="es-MX" sz="1600" b="1" dirty="0"/>
            <a:t>imaginarios culturales </a:t>
          </a:r>
          <a:r>
            <a:rPr lang="es-MX" sz="1600" dirty="0"/>
            <a:t>y los </a:t>
          </a:r>
          <a:r>
            <a:rPr lang="es-MX" sz="1600" b="1" dirty="0"/>
            <a:t>prejuicios</a:t>
          </a:r>
          <a:r>
            <a:rPr lang="es-MX" sz="1600" dirty="0"/>
            <a:t> están relacionados, ya que los primeros influyen en cómo una cultura percibe a otras, pudiendo reforzar estereotipos y prejuicios. </a:t>
          </a:r>
          <a:endParaRPr lang="es-EC" sz="1600" dirty="0"/>
        </a:p>
      </dgm:t>
    </dgm:pt>
    <dgm:pt modelId="{69A10FD8-E4D8-41AE-A231-69F9F86176C8}" type="parTrans" cxnId="{210DDC36-9D82-4DFF-BBBE-E029D6CA92D8}">
      <dgm:prSet/>
      <dgm:spPr/>
      <dgm:t>
        <a:bodyPr/>
        <a:lstStyle/>
        <a:p>
          <a:pPr algn="just"/>
          <a:endParaRPr lang="es-EC"/>
        </a:p>
      </dgm:t>
    </dgm:pt>
    <dgm:pt modelId="{B5044FCC-1391-42D5-96FA-1243DA6DFED5}" type="sibTrans" cxnId="{210DDC36-9D82-4DFF-BBBE-E029D6CA92D8}">
      <dgm:prSet/>
      <dgm:spPr/>
      <dgm:t>
        <a:bodyPr/>
        <a:lstStyle/>
        <a:p>
          <a:pPr algn="just"/>
          <a:endParaRPr lang="es-EC"/>
        </a:p>
      </dgm:t>
    </dgm:pt>
    <dgm:pt modelId="{DD3DF0C4-BD0B-43E1-9C92-53805C8C8456}">
      <dgm:prSet phldrT="[Texto]" custT="1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just"/>
          <a:r>
            <a:rPr lang="es-MX" sz="1600" dirty="0"/>
            <a:t>Los </a:t>
          </a:r>
          <a:r>
            <a:rPr lang="es-MX" sz="1600" b="1" dirty="0"/>
            <a:t>imaginarios culturales </a:t>
          </a:r>
          <a:r>
            <a:rPr lang="es-MX" sz="1600" dirty="0"/>
            <a:t>pueden incluir representaciones distorsionadas o simplificadas de grupos ajenos, que alimentan ideas preconcebidas negativas. </a:t>
          </a:r>
          <a:endParaRPr lang="es-EC" sz="1600" dirty="0"/>
        </a:p>
      </dgm:t>
    </dgm:pt>
    <dgm:pt modelId="{BEB40713-9098-4EC1-9419-8750121C8A5F}" type="sibTrans" cxnId="{8C943712-A180-4BC7-B7A5-AE5C57F4F648}">
      <dgm:prSet/>
      <dgm:spPr/>
      <dgm:t>
        <a:bodyPr/>
        <a:lstStyle/>
        <a:p>
          <a:pPr algn="just"/>
          <a:endParaRPr lang="es-EC"/>
        </a:p>
      </dgm:t>
    </dgm:pt>
    <dgm:pt modelId="{26023A68-0111-42CF-8BCA-A348A8398A5B}" type="parTrans" cxnId="{8C943712-A180-4BC7-B7A5-AE5C57F4F648}">
      <dgm:prSet/>
      <dgm:spPr/>
      <dgm:t>
        <a:bodyPr/>
        <a:lstStyle/>
        <a:p>
          <a:pPr algn="just"/>
          <a:endParaRPr lang="es-EC"/>
        </a:p>
      </dgm:t>
    </dgm:pt>
    <dgm:pt modelId="{5D9BE2D4-89A1-489B-87A2-845BD8B289DB}">
      <dgm:prSet phldrT="[Texto]" custT="1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just"/>
          <a:r>
            <a:rPr lang="es-MX" sz="1600" dirty="0"/>
            <a:t>Sin embargo, los imaginarios culturales también pueden ser una </a:t>
          </a:r>
          <a:r>
            <a:rPr lang="es-MX" sz="1600" b="1" dirty="0"/>
            <a:t>herramienta</a:t>
          </a:r>
          <a:r>
            <a:rPr lang="es-MX" sz="1600" dirty="0"/>
            <a:t> para desmontar prejuicios si promueven la empatía y el respeto hacia la diversidad. </a:t>
          </a:r>
          <a:endParaRPr lang="es-EC" sz="1600" dirty="0"/>
        </a:p>
      </dgm:t>
    </dgm:pt>
    <dgm:pt modelId="{C994E202-F5D6-4AB7-9B81-416D220E083D}" type="parTrans" cxnId="{DAD85486-1441-4685-A3C9-B7E9D0E7AB2E}">
      <dgm:prSet/>
      <dgm:spPr/>
      <dgm:t>
        <a:bodyPr/>
        <a:lstStyle/>
        <a:p>
          <a:pPr algn="just"/>
          <a:endParaRPr lang="es-EC"/>
        </a:p>
      </dgm:t>
    </dgm:pt>
    <dgm:pt modelId="{308D38DE-80DC-4A3F-8D80-426CE0F6ED76}" type="sibTrans" cxnId="{DAD85486-1441-4685-A3C9-B7E9D0E7AB2E}">
      <dgm:prSet/>
      <dgm:spPr/>
      <dgm:t>
        <a:bodyPr/>
        <a:lstStyle/>
        <a:p>
          <a:pPr algn="just"/>
          <a:endParaRPr lang="es-EC"/>
        </a:p>
      </dgm:t>
    </dgm:pt>
    <dgm:pt modelId="{69D50875-F86E-40FD-B698-ED5B4865C1ED}" type="pres">
      <dgm:prSet presAssocID="{EC28C19D-45DD-4E0F-A2CB-B85B9AB9B29E}" presName="diagram" presStyleCnt="0">
        <dgm:presLayoutVars>
          <dgm:dir/>
          <dgm:resizeHandles val="exact"/>
        </dgm:presLayoutVars>
      </dgm:prSet>
      <dgm:spPr/>
    </dgm:pt>
    <dgm:pt modelId="{288D3788-2A37-4CDD-9F16-9E0B9048C1B3}" type="pres">
      <dgm:prSet presAssocID="{2E334CFD-774F-4AE4-B2DF-9B3CE3935A33}" presName="node" presStyleLbl="node1" presStyleIdx="0" presStyleCnt="3">
        <dgm:presLayoutVars>
          <dgm:bulletEnabled val="1"/>
        </dgm:presLayoutVars>
      </dgm:prSet>
      <dgm:spPr/>
    </dgm:pt>
    <dgm:pt modelId="{3679A7B0-68F5-4F4F-BFFF-DB6A02D09F8E}" type="pres">
      <dgm:prSet presAssocID="{B5044FCC-1391-42D5-96FA-1243DA6DFED5}" presName="sibTrans" presStyleCnt="0"/>
      <dgm:spPr/>
    </dgm:pt>
    <dgm:pt modelId="{E22D7FBE-95F1-4411-9565-55EC0AB87B55}" type="pres">
      <dgm:prSet presAssocID="{DD3DF0C4-BD0B-43E1-9C92-53805C8C8456}" presName="node" presStyleLbl="node1" presStyleIdx="1" presStyleCnt="3">
        <dgm:presLayoutVars>
          <dgm:bulletEnabled val="1"/>
        </dgm:presLayoutVars>
      </dgm:prSet>
      <dgm:spPr/>
    </dgm:pt>
    <dgm:pt modelId="{B9A91A48-CC9B-44B2-AD6D-69771EC6096F}" type="pres">
      <dgm:prSet presAssocID="{BEB40713-9098-4EC1-9419-8750121C8A5F}" presName="sibTrans" presStyleCnt="0"/>
      <dgm:spPr/>
    </dgm:pt>
    <dgm:pt modelId="{D1217FD4-6AB4-4792-B753-1C9861B170EA}" type="pres">
      <dgm:prSet presAssocID="{5D9BE2D4-89A1-489B-87A2-845BD8B289DB}" presName="node" presStyleLbl="node1" presStyleIdx="2" presStyleCnt="3">
        <dgm:presLayoutVars>
          <dgm:bulletEnabled val="1"/>
        </dgm:presLayoutVars>
      </dgm:prSet>
      <dgm:spPr/>
    </dgm:pt>
  </dgm:ptLst>
  <dgm:cxnLst>
    <dgm:cxn modelId="{8C943712-A180-4BC7-B7A5-AE5C57F4F648}" srcId="{EC28C19D-45DD-4E0F-A2CB-B85B9AB9B29E}" destId="{DD3DF0C4-BD0B-43E1-9C92-53805C8C8456}" srcOrd="1" destOrd="0" parTransId="{26023A68-0111-42CF-8BCA-A348A8398A5B}" sibTransId="{BEB40713-9098-4EC1-9419-8750121C8A5F}"/>
    <dgm:cxn modelId="{BB27102D-E49D-4E9D-9D38-1286AC5064E7}" type="presOf" srcId="{DD3DF0C4-BD0B-43E1-9C92-53805C8C8456}" destId="{E22D7FBE-95F1-4411-9565-55EC0AB87B55}" srcOrd="0" destOrd="0" presId="urn:microsoft.com/office/officeart/2005/8/layout/default"/>
    <dgm:cxn modelId="{210DDC36-9D82-4DFF-BBBE-E029D6CA92D8}" srcId="{EC28C19D-45DD-4E0F-A2CB-B85B9AB9B29E}" destId="{2E334CFD-774F-4AE4-B2DF-9B3CE3935A33}" srcOrd="0" destOrd="0" parTransId="{69A10FD8-E4D8-41AE-A231-69F9F86176C8}" sibTransId="{B5044FCC-1391-42D5-96FA-1243DA6DFED5}"/>
    <dgm:cxn modelId="{9AD1E76C-CFC4-43C3-99F2-45F88CABA5CD}" type="presOf" srcId="{EC28C19D-45DD-4E0F-A2CB-B85B9AB9B29E}" destId="{69D50875-F86E-40FD-B698-ED5B4865C1ED}" srcOrd="0" destOrd="0" presId="urn:microsoft.com/office/officeart/2005/8/layout/default"/>
    <dgm:cxn modelId="{317EAA81-7941-491B-8C31-BB7FD1082491}" type="presOf" srcId="{2E334CFD-774F-4AE4-B2DF-9B3CE3935A33}" destId="{288D3788-2A37-4CDD-9F16-9E0B9048C1B3}" srcOrd="0" destOrd="0" presId="urn:microsoft.com/office/officeart/2005/8/layout/default"/>
    <dgm:cxn modelId="{DAD85486-1441-4685-A3C9-B7E9D0E7AB2E}" srcId="{EC28C19D-45DD-4E0F-A2CB-B85B9AB9B29E}" destId="{5D9BE2D4-89A1-489B-87A2-845BD8B289DB}" srcOrd="2" destOrd="0" parTransId="{C994E202-F5D6-4AB7-9B81-416D220E083D}" sibTransId="{308D38DE-80DC-4A3F-8D80-426CE0F6ED76}"/>
    <dgm:cxn modelId="{840B33C3-9075-487B-9557-4321EAF32623}" type="presOf" srcId="{5D9BE2D4-89A1-489B-87A2-845BD8B289DB}" destId="{D1217FD4-6AB4-4792-B753-1C9861B170EA}" srcOrd="0" destOrd="0" presId="urn:microsoft.com/office/officeart/2005/8/layout/default"/>
    <dgm:cxn modelId="{15BF2BA0-5BDE-4E56-9EED-7E73DFB1A741}" type="presParOf" srcId="{69D50875-F86E-40FD-B698-ED5B4865C1ED}" destId="{288D3788-2A37-4CDD-9F16-9E0B9048C1B3}" srcOrd="0" destOrd="0" presId="urn:microsoft.com/office/officeart/2005/8/layout/default"/>
    <dgm:cxn modelId="{E5148884-A5D3-4592-B431-FE2B3457DA9F}" type="presParOf" srcId="{69D50875-F86E-40FD-B698-ED5B4865C1ED}" destId="{3679A7B0-68F5-4F4F-BFFF-DB6A02D09F8E}" srcOrd="1" destOrd="0" presId="urn:microsoft.com/office/officeart/2005/8/layout/default"/>
    <dgm:cxn modelId="{DCC6075F-FA5E-4346-A3FE-B1E7D9797E6E}" type="presParOf" srcId="{69D50875-F86E-40FD-B698-ED5B4865C1ED}" destId="{E22D7FBE-95F1-4411-9565-55EC0AB87B55}" srcOrd="2" destOrd="0" presId="urn:microsoft.com/office/officeart/2005/8/layout/default"/>
    <dgm:cxn modelId="{EE211CA4-DE24-4C1C-ABC7-7BF3CAE2C25F}" type="presParOf" srcId="{69D50875-F86E-40FD-B698-ED5B4865C1ED}" destId="{B9A91A48-CC9B-44B2-AD6D-69771EC6096F}" srcOrd="3" destOrd="0" presId="urn:microsoft.com/office/officeart/2005/8/layout/default"/>
    <dgm:cxn modelId="{4C818651-F49D-44C9-B7B9-8FE8A010B412}" type="presParOf" srcId="{69D50875-F86E-40FD-B698-ED5B4865C1ED}" destId="{D1217FD4-6AB4-4792-B753-1C9861B170E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45E537-2FD8-46EF-A984-B3A920779BE8}" type="doc">
      <dgm:prSet loTypeId="urn:microsoft.com/office/officeart/2005/8/layout/process1" loCatId="process" qsTypeId="urn:microsoft.com/office/officeart/2005/8/quickstyle/simple3" qsCatId="simple" csTypeId="urn:microsoft.com/office/officeart/2005/8/colors/accent1_2" csCatId="accent1" phldr="1"/>
      <dgm:spPr/>
    </dgm:pt>
    <dgm:pt modelId="{59022884-7AA0-4E6A-B036-3D0D64D4E410}">
      <dgm:prSet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just"/>
          <a:r>
            <a:rPr lang="es-MX" dirty="0"/>
            <a:t>Los </a:t>
          </a:r>
          <a:r>
            <a:rPr lang="es-MX" b="1" dirty="0"/>
            <a:t>códigos culturales </a:t>
          </a:r>
          <a:r>
            <a:rPr lang="es-MX" dirty="0"/>
            <a:t>son fundamentales en la comunicación porque permiten interpretar mensajes de manera adecuada dentro de un contexto cultural. </a:t>
          </a:r>
          <a:endParaRPr lang="es-EC" dirty="0"/>
        </a:p>
      </dgm:t>
    </dgm:pt>
    <dgm:pt modelId="{ED75744C-1633-421C-8E6E-D4C7A3ECDC9D}" type="parTrans" cxnId="{6BC32027-2EF8-4569-BC17-9025ABA09566}">
      <dgm:prSet/>
      <dgm:spPr/>
      <dgm:t>
        <a:bodyPr/>
        <a:lstStyle/>
        <a:p>
          <a:pPr algn="just"/>
          <a:endParaRPr lang="es-EC"/>
        </a:p>
      </dgm:t>
    </dgm:pt>
    <dgm:pt modelId="{7A54F20B-5501-4341-BA08-BACAD65D19E2}" type="sibTrans" cxnId="{6BC32027-2EF8-4569-BC17-9025ABA09566}">
      <dgm:prSet/>
      <dgm:spPr>
        <a:ln w="3810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just"/>
          <a:endParaRPr lang="es-EC"/>
        </a:p>
      </dgm:t>
    </dgm:pt>
    <dgm:pt modelId="{B0BFB8CF-0B14-4588-8E05-155E398D66C6}">
      <dgm:prSet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just"/>
          <a:r>
            <a:rPr lang="es-MX" dirty="0"/>
            <a:t>En </a:t>
          </a:r>
          <a:r>
            <a:rPr lang="es-MX" b="1" dirty="0"/>
            <a:t>contextos globalizados</a:t>
          </a:r>
          <a:r>
            <a:rPr lang="es-MX" dirty="0"/>
            <a:t>, comprenderlos es clave para negociar, colaborar y construir vínculos interculturales sólidos. </a:t>
          </a:r>
          <a:endParaRPr lang="es-EC" dirty="0"/>
        </a:p>
      </dgm:t>
    </dgm:pt>
    <dgm:pt modelId="{39C1266A-64FC-4B9C-86BC-D5408114FB11}" type="parTrans" cxnId="{C563E1B9-1B7A-4FC4-AB04-3688D9BED5FE}">
      <dgm:prSet/>
      <dgm:spPr/>
      <dgm:t>
        <a:bodyPr/>
        <a:lstStyle/>
        <a:p>
          <a:pPr algn="just"/>
          <a:endParaRPr lang="es-EC"/>
        </a:p>
      </dgm:t>
    </dgm:pt>
    <dgm:pt modelId="{A0BCE591-E5EF-4E0D-A9F5-22BB3BD79439}" type="sibTrans" cxnId="{C563E1B9-1B7A-4FC4-AB04-3688D9BED5FE}">
      <dgm:prSet/>
      <dgm:spPr/>
      <dgm:t>
        <a:bodyPr/>
        <a:lstStyle/>
        <a:p>
          <a:pPr algn="just"/>
          <a:endParaRPr lang="es-EC"/>
        </a:p>
      </dgm:t>
    </dgm:pt>
    <dgm:pt modelId="{9DF3C542-BC9D-4FD1-A6BA-17424B021A99}" type="pres">
      <dgm:prSet presAssocID="{AB45E537-2FD8-46EF-A984-B3A920779BE8}" presName="Name0" presStyleCnt="0">
        <dgm:presLayoutVars>
          <dgm:dir/>
          <dgm:resizeHandles val="exact"/>
        </dgm:presLayoutVars>
      </dgm:prSet>
      <dgm:spPr/>
    </dgm:pt>
    <dgm:pt modelId="{302D35A6-5C52-4279-84F3-ED1B4FAD050F}" type="pres">
      <dgm:prSet presAssocID="{59022884-7AA0-4E6A-B036-3D0D64D4E410}" presName="node" presStyleLbl="node1" presStyleIdx="0" presStyleCnt="2">
        <dgm:presLayoutVars>
          <dgm:bulletEnabled val="1"/>
        </dgm:presLayoutVars>
      </dgm:prSet>
      <dgm:spPr/>
    </dgm:pt>
    <dgm:pt modelId="{9B930C1B-8D3D-42AE-A949-ABE74028258B}" type="pres">
      <dgm:prSet presAssocID="{7A54F20B-5501-4341-BA08-BACAD65D19E2}" presName="sibTrans" presStyleLbl="sibTrans2D1" presStyleIdx="0" presStyleCnt="1"/>
      <dgm:spPr/>
    </dgm:pt>
    <dgm:pt modelId="{EDC630A0-7D8B-4FCB-85A6-5CD2F5AD5299}" type="pres">
      <dgm:prSet presAssocID="{7A54F20B-5501-4341-BA08-BACAD65D19E2}" presName="connectorText" presStyleLbl="sibTrans2D1" presStyleIdx="0" presStyleCnt="1"/>
      <dgm:spPr/>
    </dgm:pt>
    <dgm:pt modelId="{D74413F9-C9E2-403A-A6CE-853403661D65}" type="pres">
      <dgm:prSet presAssocID="{B0BFB8CF-0B14-4588-8E05-155E398D66C6}" presName="node" presStyleLbl="node1" presStyleIdx="1" presStyleCnt="2">
        <dgm:presLayoutVars>
          <dgm:bulletEnabled val="1"/>
        </dgm:presLayoutVars>
      </dgm:prSet>
      <dgm:spPr/>
    </dgm:pt>
  </dgm:ptLst>
  <dgm:cxnLst>
    <dgm:cxn modelId="{6BC32027-2EF8-4569-BC17-9025ABA09566}" srcId="{AB45E537-2FD8-46EF-A984-B3A920779BE8}" destId="{59022884-7AA0-4E6A-B036-3D0D64D4E410}" srcOrd="0" destOrd="0" parTransId="{ED75744C-1633-421C-8E6E-D4C7A3ECDC9D}" sibTransId="{7A54F20B-5501-4341-BA08-BACAD65D19E2}"/>
    <dgm:cxn modelId="{5AA9194E-36E4-40CE-9403-E28A3360A39C}" type="presOf" srcId="{B0BFB8CF-0B14-4588-8E05-155E398D66C6}" destId="{D74413F9-C9E2-403A-A6CE-853403661D65}" srcOrd="0" destOrd="0" presId="urn:microsoft.com/office/officeart/2005/8/layout/process1"/>
    <dgm:cxn modelId="{FC1FC251-5863-46C9-9AFA-DA0FAA4F27FE}" type="presOf" srcId="{AB45E537-2FD8-46EF-A984-B3A920779BE8}" destId="{9DF3C542-BC9D-4FD1-A6BA-17424B021A99}" srcOrd="0" destOrd="0" presId="urn:microsoft.com/office/officeart/2005/8/layout/process1"/>
    <dgm:cxn modelId="{4AABDC76-26D2-4AF6-8732-37990F522E19}" type="presOf" srcId="{7A54F20B-5501-4341-BA08-BACAD65D19E2}" destId="{9B930C1B-8D3D-42AE-A949-ABE74028258B}" srcOrd="0" destOrd="0" presId="urn:microsoft.com/office/officeart/2005/8/layout/process1"/>
    <dgm:cxn modelId="{75A66A9E-E035-49D5-9C0A-02855E6BB208}" type="presOf" srcId="{59022884-7AA0-4E6A-B036-3D0D64D4E410}" destId="{302D35A6-5C52-4279-84F3-ED1B4FAD050F}" srcOrd="0" destOrd="0" presId="urn:microsoft.com/office/officeart/2005/8/layout/process1"/>
    <dgm:cxn modelId="{C563E1B9-1B7A-4FC4-AB04-3688D9BED5FE}" srcId="{AB45E537-2FD8-46EF-A984-B3A920779BE8}" destId="{B0BFB8CF-0B14-4588-8E05-155E398D66C6}" srcOrd="1" destOrd="0" parTransId="{39C1266A-64FC-4B9C-86BC-D5408114FB11}" sibTransId="{A0BCE591-E5EF-4E0D-A9F5-22BB3BD79439}"/>
    <dgm:cxn modelId="{E18FACFB-91AE-4014-8092-437986B52F44}" type="presOf" srcId="{7A54F20B-5501-4341-BA08-BACAD65D19E2}" destId="{EDC630A0-7D8B-4FCB-85A6-5CD2F5AD5299}" srcOrd="1" destOrd="0" presId="urn:microsoft.com/office/officeart/2005/8/layout/process1"/>
    <dgm:cxn modelId="{594C1066-4AB6-41BD-916F-50EF72EA228F}" type="presParOf" srcId="{9DF3C542-BC9D-4FD1-A6BA-17424B021A99}" destId="{302D35A6-5C52-4279-84F3-ED1B4FAD050F}" srcOrd="0" destOrd="0" presId="urn:microsoft.com/office/officeart/2005/8/layout/process1"/>
    <dgm:cxn modelId="{1B701B3C-E1B3-4B81-AB89-6C1E32D6F05B}" type="presParOf" srcId="{9DF3C542-BC9D-4FD1-A6BA-17424B021A99}" destId="{9B930C1B-8D3D-42AE-A949-ABE74028258B}" srcOrd="1" destOrd="0" presId="urn:microsoft.com/office/officeart/2005/8/layout/process1"/>
    <dgm:cxn modelId="{AF4AE011-5A2A-4387-A1FF-E7379FACDBDB}" type="presParOf" srcId="{9B930C1B-8D3D-42AE-A949-ABE74028258B}" destId="{EDC630A0-7D8B-4FCB-85A6-5CD2F5AD5299}" srcOrd="0" destOrd="0" presId="urn:microsoft.com/office/officeart/2005/8/layout/process1"/>
    <dgm:cxn modelId="{FBD6C68A-449E-4372-A195-13A0C6E470B6}" type="presParOf" srcId="{9DF3C542-BC9D-4FD1-A6BA-17424B021A99}" destId="{D74413F9-C9E2-403A-A6CE-853403661D65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F186E4-8375-4233-A35B-3E3D8A002D34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2E1E4ED4-4C46-4A05-947A-F18A344CF03C}">
      <dgm:prSet custT="1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just"/>
          <a:r>
            <a:rPr lang="es-MX" sz="1800" dirty="0"/>
            <a:t>Los </a:t>
          </a:r>
          <a:r>
            <a:rPr lang="es-MX" sz="1800" b="1" dirty="0"/>
            <a:t>códigos simbólicos </a:t>
          </a:r>
          <a:r>
            <a:rPr lang="es-MX" sz="1800" dirty="0"/>
            <a:t>en la comunicación </a:t>
          </a:r>
          <a:r>
            <a:rPr lang="es-MX" sz="1800" b="1" dirty="0"/>
            <a:t>son sistemas de signos y símbolos </a:t>
          </a:r>
          <a:r>
            <a:rPr lang="es-MX" sz="1800" b="0" dirty="0"/>
            <a:t>que transmiten significados </a:t>
          </a:r>
          <a:r>
            <a:rPr lang="es-MX" sz="1800" dirty="0"/>
            <a:t>más allá de las palabras, como imágenes, colores, gestos y objetos. </a:t>
          </a:r>
          <a:endParaRPr lang="es-EC" sz="1800" dirty="0"/>
        </a:p>
      </dgm:t>
    </dgm:pt>
    <dgm:pt modelId="{74FB891F-EF0C-4CA7-9659-21F8E4604238}" type="parTrans" cxnId="{0D4D69E4-F2D4-4CC0-B570-C9E13CACA93A}">
      <dgm:prSet/>
      <dgm:spPr/>
      <dgm:t>
        <a:bodyPr/>
        <a:lstStyle/>
        <a:p>
          <a:endParaRPr lang="es-EC" sz="1800"/>
        </a:p>
      </dgm:t>
    </dgm:pt>
    <dgm:pt modelId="{08B912FA-031A-4492-BF68-E61B858BFDDC}" type="sibTrans" cxnId="{0D4D69E4-F2D4-4CC0-B570-C9E13CACA93A}">
      <dgm:prSet/>
      <dgm:spPr/>
      <dgm:t>
        <a:bodyPr/>
        <a:lstStyle/>
        <a:p>
          <a:endParaRPr lang="es-EC" sz="1800"/>
        </a:p>
      </dgm:t>
    </dgm:pt>
    <dgm:pt modelId="{00FC65FB-1BC9-4910-B2D8-109799D73EEB}">
      <dgm:prSet custT="1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just"/>
          <a:r>
            <a:rPr lang="es-MX" sz="1800" dirty="0"/>
            <a:t>Estos </a:t>
          </a:r>
          <a:r>
            <a:rPr lang="es-MX" sz="1800" b="1" dirty="0"/>
            <a:t>códigos </a:t>
          </a:r>
          <a:r>
            <a:rPr lang="es-MX" sz="1800" dirty="0"/>
            <a:t>simbólicos enriquecen el mensaje, añadiendo dimensiones emocionales, culturales o estéticas.</a:t>
          </a:r>
          <a:endParaRPr lang="es-EC" sz="1800" dirty="0"/>
        </a:p>
      </dgm:t>
    </dgm:pt>
    <dgm:pt modelId="{7B7E57E3-AD9E-4316-95D2-8B536969EC23}" type="parTrans" cxnId="{78E54071-A07F-43F1-A064-6F0C00BFCC25}">
      <dgm:prSet/>
      <dgm:spPr/>
      <dgm:t>
        <a:bodyPr/>
        <a:lstStyle/>
        <a:p>
          <a:endParaRPr lang="es-EC" sz="1800"/>
        </a:p>
      </dgm:t>
    </dgm:pt>
    <dgm:pt modelId="{C8297CEF-C96D-4D79-A4F7-B558C4105182}" type="sibTrans" cxnId="{78E54071-A07F-43F1-A064-6F0C00BFCC25}">
      <dgm:prSet/>
      <dgm:spPr/>
      <dgm:t>
        <a:bodyPr/>
        <a:lstStyle/>
        <a:p>
          <a:endParaRPr lang="es-EC" sz="1800"/>
        </a:p>
      </dgm:t>
    </dgm:pt>
    <dgm:pt modelId="{59DD6028-424B-45A8-90B4-F043EC9B3E7F}">
      <dgm:prSet custT="1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just"/>
          <a:r>
            <a:rPr lang="es-MX" sz="1800" dirty="0"/>
            <a:t>Son </a:t>
          </a:r>
          <a:r>
            <a:rPr lang="es-MX" sz="1800" b="1" dirty="0"/>
            <a:t>esenciales</a:t>
          </a:r>
          <a:r>
            <a:rPr lang="es-MX" sz="1800" dirty="0"/>
            <a:t> para comunicar ideas complejas o abstractas y para construir identidades compartidas en diversos contextos.</a:t>
          </a:r>
          <a:endParaRPr lang="es-EC" sz="1800" dirty="0"/>
        </a:p>
      </dgm:t>
    </dgm:pt>
    <dgm:pt modelId="{5CCD4AFD-5FC7-4BB6-85BB-D22875932543}" type="parTrans" cxnId="{E5BD841C-16CF-4B3A-BC77-BBA3A99D6EE6}">
      <dgm:prSet/>
      <dgm:spPr/>
      <dgm:t>
        <a:bodyPr/>
        <a:lstStyle/>
        <a:p>
          <a:endParaRPr lang="es-EC" sz="1800"/>
        </a:p>
      </dgm:t>
    </dgm:pt>
    <dgm:pt modelId="{4EE870A1-1BE5-4ADE-B3FB-2459DA52F393}" type="sibTrans" cxnId="{E5BD841C-16CF-4B3A-BC77-BBA3A99D6EE6}">
      <dgm:prSet/>
      <dgm:spPr/>
      <dgm:t>
        <a:bodyPr/>
        <a:lstStyle/>
        <a:p>
          <a:endParaRPr lang="es-EC" sz="1800"/>
        </a:p>
      </dgm:t>
    </dgm:pt>
    <dgm:pt modelId="{7A89CFFF-07CB-4378-BDFD-108FE0A248E9}" type="pres">
      <dgm:prSet presAssocID="{1AF186E4-8375-4233-A35B-3E3D8A002D34}" presName="diagram" presStyleCnt="0">
        <dgm:presLayoutVars>
          <dgm:dir/>
          <dgm:resizeHandles val="exact"/>
        </dgm:presLayoutVars>
      </dgm:prSet>
      <dgm:spPr/>
    </dgm:pt>
    <dgm:pt modelId="{16514156-385C-4015-84C0-E8140EFA56FF}" type="pres">
      <dgm:prSet presAssocID="{2E1E4ED4-4C46-4A05-947A-F18A344CF03C}" presName="node" presStyleLbl="node1" presStyleIdx="0" presStyleCnt="3">
        <dgm:presLayoutVars>
          <dgm:bulletEnabled val="1"/>
        </dgm:presLayoutVars>
      </dgm:prSet>
      <dgm:spPr/>
    </dgm:pt>
    <dgm:pt modelId="{1BD69C01-5BC3-4B20-9370-992657987997}" type="pres">
      <dgm:prSet presAssocID="{08B912FA-031A-4492-BF68-E61B858BFDDC}" presName="sibTrans" presStyleCnt="0"/>
      <dgm:spPr/>
    </dgm:pt>
    <dgm:pt modelId="{EA40C6F7-2426-4582-8184-765F075F3C09}" type="pres">
      <dgm:prSet presAssocID="{00FC65FB-1BC9-4910-B2D8-109799D73EEB}" presName="node" presStyleLbl="node1" presStyleIdx="1" presStyleCnt="3">
        <dgm:presLayoutVars>
          <dgm:bulletEnabled val="1"/>
        </dgm:presLayoutVars>
      </dgm:prSet>
      <dgm:spPr/>
    </dgm:pt>
    <dgm:pt modelId="{74031D6D-C250-4A87-9DC3-BF4953B6316D}" type="pres">
      <dgm:prSet presAssocID="{C8297CEF-C96D-4D79-A4F7-B558C4105182}" presName="sibTrans" presStyleCnt="0"/>
      <dgm:spPr/>
    </dgm:pt>
    <dgm:pt modelId="{6F51C284-EED5-4DDA-9D6C-AD6849833047}" type="pres">
      <dgm:prSet presAssocID="{59DD6028-424B-45A8-90B4-F043EC9B3E7F}" presName="node" presStyleLbl="node1" presStyleIdx="2" presStyleCnt="3">
        <dgm:presLayoutVars>
          <dgm:bulletEnabled val="1"/>
        </dgm:presLayoutVars>
      </dgm:prSet>
      <dgm:spPr/>
    </dgm:pt>
  </dgm:ptLst>
  <dgm:cxnLst>
    <dgm:cxn modelId="{E5BD841C-16CF-4B3A-BC77-BBA3A99D6EE6}" srcId="{1AF186E4-8375-4233-A35B-3E3D8A002D34}" destId="{59DD6028-424B-45A8-90B4-F043EC9B3E7F}" srcOrd="2" destOrd="0" parTransId="{5CCD4AFD-5FC7-4BB6-85BB-D22875932543}" sibTransId="{4EE870A1-1BE5-4ADE-B3FB-2459DA52F393}"/>
    <dgm:cxn modelId="{E2EA0F2F-67AA-428C-AEC5-1A83A2AB364C}" type="presOf" srcId="{00FC65FB-1BC9-4910-B2D8-109799D73EEB}" destId="{EA40C6F7-2426-4582-8184-765F075F3C09}" srcOrd="0" destOrd="0" presId="urn:microsoft.com/office/officeart/2005/8/layout/default"/>
    <dgm:cxn modelId="{0F5BD238-E7A0-4318-A594-14BF489E9A1F}" type="presOf" srcId="{2E1E4ED4-4C46-4A05-947A-F18A344CF03C}" destId="{16514156-385C-4015-84C0-E8140EFA56FF}" srcOrd="0" destOrd="0" presId="urn:microsoft.com/office/officeart/2005/8/layout/default"/>
    <dgm:cxn modelId="{78E54071-A07F-43F1-A064-6F0C00BFCC25}" srcId="{1AF186E4-8375-4233-A35B-3E3D8A002D34}" destId="{00FC65FB-1BC9-4910-B2D8-109799D73EEB}" srcOrd="1" destOrd="0" parTransId="{7B7E57E3-AD9E-4316-95D2-8B536969EC23}" sibTransId="{C8297CEF-C96D-4D79-A4F7-B558C4105182}"/>
    <dgm:cxn modelId="{5402AE7D-8AA5-4C0F-8E96-4E1167A33814}" type="presOf" srcId="{59DD6028-424B-45A8-90B4-F043EC9B3E7F}" destId="{6F51C284-EED5-4DDA-9D6C-AD6849833047}" srcOrd="0" destOrd="0" presId="urn:microsoft.com/office/officeart/2005/8/layout/default"/>
    <dgm:cxn modelId="{0D4D69E4-F2D4-4CC0-B570-C9E13CACA93A}" srcId="{1AF186E4-8375-4233-A35B-3E3D8A002D34}" destId="{2E1E4ED4-4C46-4A05-947A-F18A344CF03C}" srcOrd="0" destOrd="0" parTransId="{74FB891F-EF0C-4CA7-9659-21F8E4604238}" sibTransId="{08B912FA-031A-4492-BF68-E61B858BFDDC}"/>
    <dgm:cxn modelId="{AC736CF5-3CD8-4BD3-832F-2A6C6192F548}" type="presOf" srcId="{1AF186E4-8375-4233-A35B-3E3D8A002D34}" destId="{7A89CFFF-07CB-4378-BDFD-108FE0A248E9}" srcOrd="0" destOrd="0" presId="urn:microsoft.com/office/officeart/2005/8/layout/default"/>
    <dgm:cxn modelId="{CD012ADE-9D9C-4F29-9143-1D05D8E3D1BA}" type="presParOf" srcId="{7A89CFFF-07CB-4378-BDFD-108FE0A248E9}" destId="{16514156-385C-4015-84C0-E8140EFA56FF}" srcOrd="0" destOrd="0" presId="urn:microsoft.com/office/officeart/2005/8/layout/default"/>
    <dgm:cxn modelId="{F8A857C7-F897-4032-99B7-144DFB45F90B}" type="presParOf" srcId="{7A89CFFF-07CB-4378-BDFD-108FE0A248E9}" destId="{1BD69C01-5BC3-4B20-9370-992657987997}" srcOrd="1" destOrd="0" presId="urn:microsoft.com/office/officeart/2005/8/layout/default"/>
    <dgm:cxn modelId="{6BC27A10-44FE-4524-AD7A-16B8396D458F}" type="presParOf" srcId="{7A89CFFF-07CB-4378-BDFD-108FE0A248E9}" destId="{EA40C6F7-2426-4582-8184-765F075F3C09}" srcOrd="2" destOrd="0" presId="urn:microsoft.com/office/officeart/2005/8/layout/default"/>
    <dgm:cxn modelId="{B9576621-CD0C-4208-80DB-F13A8E68FCFE}" type="presParOf" srcId="{7A89CFFF-07CB-4378-BDFD-108FE0A248E9}" destId="{74031D6D-C250-4A87-9DC3-BF4953B6316D}" srcOrd="3" destOrd="0" presId="urn:microsoft.com/office/officeart/2005/8/layout/default"/>
    <dgm:cxn modelId="{0C91DA26-BED1-48EB-9582-269DAC0BC970}" type="presParOf" srcId="{7A89CFFF-07CB-4378-BDFD-108FE0A248E9}" destId="{6F51C284-EED5-4DDA-9D6C-AD6849833047}" srcOrd="4" destOrd="0" presId="urn:microsoft.com/office/officeart/2005/8/layout/default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3A56E9A-8A77-4471-8CE2-9AB978B2DD5A}" type="doc">
      <dgm:prSet loTypeId="urn:microsoft.com/office/officeart/2005/8/layout/h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1408EAC-18E9-491C-981A-7E5A47D9AA22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ctr"/>
          <a:r>
            <a:rPr lang="es-EC" b="1" dirty="0"/>
            <a:t>Códigos lingüísticos</a:t>
          </a:r>
        </a:p>
      </dgm:t>
    </dgm:pt>
    <dgm:pt modelId="{9B95531B-590E-4B49-9327-065CAF50389A}" type="parTrans" cxnId="{A54F7BE2-770E-414E-AFEC-5E985B7A8EAC}">
      <dgm:prSet/>
      <dgm:spPr/>
      <dgm:t>
        <a:bodyPr/>
        <a:lstStyle/>
        <a:p>
          <a:endParaRPr lang="es-EC"/>
        </a:p>
      </dgm:t>
    </dgm:pt>
    <dgm:pt modelId="{4F01D647-5F70-4A74-B65F-B5F5E4B6980E}" type="sibTrans" cxnId="{A54F7BE2-770E-414E-AFEC-5E985B7A8EAC}">
      <dgm:prSet/>
      <dgm:spPr/>
      <dgm:t>
        <a:bodyPr/>
        <a:lstStyle/>
        <a:p>
          <a:endParaRPr lang="es-EC"/>
        </a:p>
      </dgm:t>
    </dgm:pt>
    <dgm:pt modelId="{BC8A58E8-3D29-4064-A81E-CEF9855AE435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just"/>
          <a:r>
            <a:rPr lang="es-MX" dirty="0"/>
            <a:t>Idiomas, dialectos, modismos, y estilos de habla específicos de una cultura.</a:t>
          </a:r>
          <a:endParaRPr lang="es-EC" dirty="0"/>
        </a:p>
      </dgm:t>
    </dgm:pt>
    <dgm:pt modelId="{CC139386-B66A-4610-8437-841BD613D03D}" type="parTrans" cxnId="{92CA1C0E-88D1-4E18-BAB9-84513E2357D6}">
      <dgm:prSet/>
      <dgm:spPr/>
      <dgm:t>
        <a:bodyPr/>
        <a:lstStyle/>
        <a:p>
          <a:endParaRPr lang="es-EC"/>
        </a:p>
      </dgm:t>
    </dgm:pt>
    <dgm:pt modelId="{FB6602C1-A824-4794-9771-784640780C5F}" type="sibTrans" cxnId="{92CA1C0E-88D1-4E18-BAB9-84513E2357D6}">
      <dgm:prSet/>
      <dgm:spPr/>
      <dgm:t>
        <a:bodyPr/>
        <a:lstStyle/>
        <a:p>
          <a:endParaRPr lang="es-EC"/>
        </a:p>
      </dgm:t>
    </dgm:pt>
    <dgm:pt modelId="{90EA9275-4CFD-4E1E-9BCD-5A6DAF1D8333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ctr"/>
          <a:r>
            <a:rPr lang="es-EC" b="1" dirty="0"/>
            <a:t>Códigos no verbales</a:t>
          </a:r>
        </a:p>
      </dgm:t>
    </dgm:pt>
    <dgm:pt modelId="{B64E7ADD-1F7A-47DE-B417-FCC485FF7DE0}" type="parTrans" cxnId="{D17E4FD6-688A-4970-B858-6E9AD038C992}">
      <dgm:prSet/>
      <dgm:spPr/>
      <dgm:t>
        <a:bodyPr/>
        <a:lstStyle/>
        <a:p>
          <a:endParaRPr lang="es-EC"/>
        </a:p>
      </dgm:t>
    </dgm:pt>
    <dgm:pt modelId="{AFEB0ED5-4612-46BF-BCE3-4D27A35AEEF1}" type="sibTrans" cxnId="{D17E4FD6-688A-4970-B858-6E9AD038C992}">
      <dgm:prSet/>
      <dgm:spPr/>
      <dgm:t>
        <a:bodyPr/>
        <a:lstStyle/>
        <a:p>
          <a:endParaRPr lang="es-EC"/>
        </a:p>
      </dgm:t>
    </dgm:pt>
    <dgm:pt modelId="{9646522C-DF38-4DF2-A9EA-5123FCA5A8FB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just"/>
          <a:r>
            <a:rPr lang="es-MX" dirty="0"/>
            <a:t>Gestos, expresiones faciales, lenguaje corporal, contacto visual y proxémica (uso del espacio).</a:t>
          </a:r>
          <a:endParaRPr lang="es-EC" dirty="0"/>
        </a:p>
      </dgm:t>
    </dgm:pt>
    <dgm:pt modelId="{5D3710A3-714F-41E5-97B5-D02C0098BACC}" type="parTrans" cxnId="{5E263B86-52C5-42F6-9277-E8122BE76034}">
      <dgm:prSet/>
      <dgm:spPr/>
      <dgm:t>
        <a:bodyPr/>
        <a:lstStyle/>
        <a:p>
          <a:endParaRPr lang="es-EC"/>
        </a:p>
      </dgm:t>
    </dgm:pt>
    <dgm:pt modelId="{FA052D8E-E7EF-4A9D-A467-5617B63940C5}" type="sibTrans" cxnId="{5E263B86-52C5-42F6-9277-E8122BE76034}">
      <dgm:prSet/>
      <dgm:spPr/>
      <dgm:t>
        <a:bodyPr/>
        <a:lstStyle/>
        <a:p>
          <a:endParaRPr lang="es-EC"/>
        </a:p>
      </dgm:t>
    </dgm:pt>
    <dgm:pt modelId="{4F70C5E6-CE8E-41FA-A525-6695001D0A1F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ctr"/>
          <a:r>
            <a:rPr lang="es-EC" b="1" dirty="0"/>
            <a:t>Códigos simbólicos</a:t>
          </a:r>
        </a:p>
      </dgm:t>
    </dgm:pt>
    <dgm:pt modelId="{2CE648AE-97D7-44C4-8FF6-5592D6003E41}" type="parTrans" cxnId="{5E7F813B-7DFA-49BE-A96D-2EF23F453A40}">
      <dgm:prSet/>
      <dgm:spPr/>
      <dgm:t>
        <a:bodyPr/>
        <a:lstStyle/>
        <a:p>
          <a:endParaRPr lang="es-EC"/>
        </a:p>
      </dgm:t>
    </dgm:pt>
    <dgm:pt modelId="{0F1A88FC-2D31-446C-8E97-62E30D52D0A2}" type="sibTrans" cxnId="{5E7F813B-7DFA-49BE-A96D-2EF23F453A40}">
      <dgm:prSet/>
      <dgm:spPr/>
      <dgm:t>
        <a:bodyPr/>
        <a:lstStyle/>
        <a:p>
          <a:endParaRPr lang="es-EC"/>
        </a:p>
      </dgm:t>
    </dgm:pt>
    <dgm:pt modelId="{0DFCCB05-1C8B-4F69-99A3-B0CA7AAE5B24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just"/>
          <a:r>
            <a:rPr lang="es-MX" dirty="0"/>
            <a:t>Colores, símbolos, imágenes y objetos con significados culturales específicos.</a:t>
          </a:r>
          <a:endParaRPr lang="es-EC" dirty="0"/>
        </a:p>
      </dgm:t>
    </dgm:pt>
    <dgm:pt modelId="{DEA037D9-1435-4FF4-AB1B-3E2608EDF0C4}" type="parTrans" cxnId="{B8CE048B-9C58-4DC5-AE33-44FF946A8039}">
      <dgm:prSet/>
      <dgm:spPr/>
      <dgm:t>
        <a:bodyPr/>
        <a:lstStyle/>
        <a:p>
          <a:endParaRPr lang="es-EC"/>
        </a:p>
      </dgm:t>
    </dgm:pt>
    <dgm:pt modelId="{BDB342E6-B7AD-4017-861F-B7D5E1D15C5D}" type="sibTrans" cxnId="{B8CE048B-9C58-4DC5-AE33-44FF946A8039}">
      <dgm:prSet/>
      <dgm:spPr/>
      <dgm:t>
        <a:bodyPr/>
        <a:lstStyle/>
        <a:p>
          <a:endParaRPr lang="es-EC"/>
        </a:p>
      </dgm:t>
    </dgm:pt>
    <dgm:pt modelId="{4472A1C1-FA79-4A19-9D7A-73A76585F83D}" type="pres">
      <dgm:prSet presAssocID="{73A56E9A-8A77-4471-8CE2-9AB978B2DD5A}" presName="Name0" presStyleCnt="0">
        <dgm:presLayoutVars>
          <dgm:dir/>
          <dgm:resizeHandles val="exact"/>
        </dgm:presLayoutVars>
      </dgm:prSet>
      <dgm:spPr/>
    </dgm:pt>
    <dgm:pt modelId="{8123E637-A149-4FB1-B558-8EB58CEEFCAD}" type="pres">
      <dgm:prSet presAssocID="{91408EAC-18E9-491C-981A-7E5A47D9AA22}" presName="node" presStyleLbl="node1" presStyleIdx="0" presStyleCnt="3">
        <dgm:presLayoutVars>
          <dgm:bulletEnabled val="1"/>
        </dgm:presLayoutVars>
      </dgm:prSet>
      <dgm:spPr/>
    </dgm:pt>
    <dgm:pt modelId="{4DE42285-3B77-45F0-9620-45ADE678B68A}" type="pres">
      <dgm:prSet presAssocID="{4F01D647-5F70-4A74-B65F-B5F5E4B6980E}" presName="sibTrans" presStyleCnt="0"/>
      <dgm:spPr/>
    </dgm:pt>
    <dgm:pt modelId="{89290F74-2845-4596-9869-ED954D1BF6C3}" type="pres">
      <dgm:prSet presAssocID="{90EA9275-4CFD-4E1E-9BCD-5A6DAF1D8333}" presName="node" presStyleLbl="node1" presStyleIdx="1" presStyleCnt="3">
        <dgm:presLayoutVars>
          <dgm:bulletEnabled val="1"/>
        </dgm:presLayoutVars>
      </dgm:prSet>
      <dgm:spPr/>
    </dgm:pt>
    <dgm:pt modelId="{23AEACD0-9F63-4B71-BA2D-7500F5C2B5E1}" type="pres">
      <dgm:prSet presAssocID="{AFEB0ED5-4612-46BF-BCE3-4D27A35AEEF1}" presName="sibTrans" presStyleCnt="0"/>
      <dgm:spPr/>
    </dgm:pt>
    <dgm:pt modelId="{3E9D85B1-25AB-4060-A338-B3326B177E43}" type="pres">
      <dgm:prSet presAssocID="{4F70C5E6-CE8E-41FA-A525-6695001D0A1F}" presName="node" presStyleLbl="node1" presStyleIdx="2" presStyleCnt="3">
        <dgm:presLayoutVars>
          <dgm:bulletEnabled val="1"/>
        </dgm:presLayoutVars>
      </dgm:prSet>
      <dgm:spPr/>
    </dgm:pt>
  </dgm:ptLst>
  <dgm:cxnLst>
    <dgm:cxn modelId="{92CA1C0E-88D1-4E18-BAB9-84513E2357D6}" srcId="{91408EAC-18E9-491C-981A-7E5A47D9AA22}" destId="{BC8A58E8-3D29-4064-A81E-CEF9855AE435}" srcOrd="0" destOrd="0" parTransId="{CC139386-B66A-4610-8437-841BD613D03D}" sibTransId="{FB6602C1-A824-4794-9771-784640780C5F}"/>
    <dgm:cxn modelId="{BFAB043A-4DB8-47A0-81D9-C70A4BA6F242}" type="presOf" srcId="{4F70C5E6-CE8E-41FA-A525-6695001D0A1F}" destId="{3E9D85B1-25AB-4060-A338-B3326B177E43}" srcOrd="0" destOrd="0" presId="urn:microsoft.com/office/officeart/2005/8/layout/hList6"/>
    <dgm:cxn modelId="{5E7F813B-7DFA-49BE-A96D-2EF23F453A40}" srcId="{73A56E9A-8A77-4471-8CE2-9AB978B2DD5A}" destId="{4F70C5E6-CE8E-41FA-A525-6695001D0A1F}" srcOrd="2" destOrd="0" parTransId="{2CE648AE-97D7-44C4-8FF6-5592D6003E41}" sibTransId="{0F1A88FC-2D31-446C-8E97-62E30D52D0A2}"/>
    <dgm:cxn modelId="{CA565C48-3B9D-46B7-8890-68F09CADADFB}" type="presOf" srcId="{91408EAC-18E9-491C-981A-7E5A47D9AA22}" destId="{8123E637-A149-4FB1-B558-8EB58CEEFCAD}" srcOrd="0" destOrd="0" presId="urn:microsoft.com/office/officeart/2005/8/layout/hList6"/>
    <dgm:cxn modelId="{5DD1A94B-2CB6-4F31-A42A-2C7432D6A72C}" type="presOf" srcId="{BC8A58E8-3D29-4064-A81E-CEF9855AE435}" destId="{8123E637-A149-4FB1-B558-8EB58CEEFCAD}" srcOrd="0" destOrd="1" presId="urn:microsoft.com/office/officeart/2005/8/layout/hList6"/>
    <dgm:cxn modelId="{691E0B4E-1242-46DC-9648-4F4A546DCBE0}" type="presOf" srcId="{9646522C-DF38-4DF2-A9EA-5123FCA5A8FB}" destId="{89290F74-2845-4596-9869-ED954D1BF6C3}" srcOrd="0" destOrd="1" presId="urn:microsoft.com/office/officeart/2005/8/layout/hList6"/>
    <dgm:cxn modelId="{5E263B86-52C5-42F6-9277-E8122BE76034}" srcId="{90EA9275-4CFD-4E1E-9BCD-5A6DAF1D8333}" destId="{9646522C-DF38-4DF2-A9EA-5123FCA5A8FB}" srcOrd="0" destOrd="0" parTransId="{5D3710A3-714F-41E5-97B5-D02C0098BACC}" sibTransId="{FA052D8E-E7EF-4A9D-A467-5617B63940C5}"/>
    <dgm:cxn modelId="{B8CE048B-9C58-4DC5-AE33-44FF946A8039}" srcId="{4F70C5E6-CE8E-41FA-A525-6695001D0A1F}" destId="{0DFCCB05-1C8B-4F69-99A3-B0CA7AAE5B24}" srcOrd="0" destOrd="0" parTransId="{DEA037D9-1435-4FF4-AB1B-3E2608EDF0C4}" sibTransId="{BDB342E6-B7AD-4017-861F-B7D5E1D15C5D}"/>
    <dgm:cxn modelId="{E5C7B1B5-4C11-4697-BA81-A7C8F4C466EC}" type="presOf" srcId="{0DFCCB05-1C8B-4F69-99A3-B0CA7AAE5B24}" destId="{3E9D85B1-25AB-4060-A338-B3326B177E43}" srcOrd="0" destOrd="1" presId="urn:microsoft.com/office/officeart/2005/8/layout/hList6"/>
    <dgm:cxn modelId="{D17E4FD6-688A-4970-B858-6E9AD038C992}" srcId="{73A56E9A-8A77-4471-8CE2-9AB978B2DD5A}" destId="{90EA9275-4CFD-4E1E-9BCD-5A6DAF1D8333}" srcOrd="1" destOrd="0" parTransId="{B64E7ADD-1F7A-47DE-B417-FCC485FF7DE0}" sibTransId="{AFEB0ED5-4612-46BF-BCE3-4D27A35AEEF1}"/>
    <dgm:cxn modelId="{A54F7BE2-770E-414E-AFEC-5E985B7A8EAC}" srcId="{73A56E9A-8A77-4471-8CE2-9AB978B2DD5A}" destId="{91408EAC-18E9-491C-981A-7E5A47D9AA22}" srcOrd="0" destOrd="0" parTransId="{9B95531B-590E-4B49-9327-065CAF50389A}" sibTransId="{4F01D647-5F70-4A74-B65F-B5F5E4B6980E}"/>
    <dgm:cxn modelId="{A56E5CF4-B129-4458-A067-5090B6EB94D6}" type="presOf" srcId="{90EA9275-4CFD-4E1E-9BCD-5A6DAF1D8333}" destId="{89290F74-2845-4596-9869-ED954D1BF6C3}" srcOrd="0" destOrd="0" presId="urn:microsoft.com/office/officeart/2005/8/layout/hList6"/>
    <dgm:cxn modelId="{48E87EF4-EA95-4384-BFEC-D3FBD9E06323}" type="presOf" srcId="{73A56E9A-8A77-4471-8CE2-9AB978B2DD5A}" destId="{4472A1C1-FA79-4A19-9D7A-73A76585F83D}" srcOrd="0" destOrd="0" presId="urn:microsoft.com/office/officeart/2005/8/layout/hList6"/>
    <dgm:cxn modelId="{D04E0456-D558-4E1F-95DF-6DCFE279F819}" type="presParOf" srcId="{4472A1C1-FA79-4A19-9D7A-73A76585F83D}" destId="{8123E637-A149-4FB1-B558-8EB58CEEFCAD}" srcOrd="0" destOrd="0" presId="urn:microsoft.com/office/officeart/2005/8/layout/hList6"/>
    <dgm:cxn modelId="{65CB03A3-39FF-4E70-AC96-8549BCD7A56D}" type="presParOf" srcId="{4472A1C1-FA79-4A19-9D7A-73A76585F83D}" destId="{4DE42285-3B77-45F0-9620-45ADE678B68A}" srcOrd="1" destOrd="0" presId="urn:microsoft.com/office/officeart/2005/8/layout/hList6"/>
    <dgm:cxn modelId="{3FDCFB5F-DF48-4978-8AE3-1ECEBF515882}" type="presParOf" srcId="{4472A1C1-FA79-4A19-9D7A-73A76585F83D}" destId="{89290F74-2845-4596-9869-ED954D1BF6C3}" srcOrd="2" destOrd="0" presId="urn:microsoft.com/office/officeart/2005/8/layout/hList6"/>
    <dgm:cxn modelId="{BB433390-E3DC-4917-A0E1-8EE5EC4350A7}" type="presParOf" srcId="{4472A1C1-FA79-4A19-9D7A-73A76585F83D}" destId="{23AEACD0-9F63-4B71-BA2D-7500F5C2B5E1}" srcOrd="3" destOrd="0" presId="urn:microsoft.com/office/officeart/2005/8/layout/hList6"/>
    <dgm:cxn modelId="{D9E378AA-8F3B-4529-B0FA-B1CCE5906A65}" type="presParOf" srcId="{4472A1C1-FA79-4A19-9D7A-73A76585F83D}" destId="{3E9D85B1-25AB-4060-A338-B3326B177E43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3A56E9A-8A77-4471-8CE2-9AB978B2DD5A}" type="doc">
      <dgm:prSet loTypeId="urn:microsoft.com/office/officeart/2005/8/layout/h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1408EAC-18E9-491C-981A-7E5A47D9AA22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ctr"/>
          <a:r>
            <a:rPr lang="es-EC" b="1" dirty="0"/>
            <a:t>Códigos sociales</a:t>
          </a:r>
        </a:p>
      </dgm:t>
    </dgm:pt>
    <dgm:pt modelId="{9B95531B-590E-4B49-9327-065CAF50389A}" type="parTrans" cxnId="{A54F7BE2-770E-414E-AFEC-5E985B7A8EAC}">
      <dgm:prSet/>
      <dgm:spPr/>
      <dgm:t>
        <a:bodyPr/>
        <a:lstStyle/>
        <a:p>
          <a:endParaRPr lang="es-EC"/>
        </a:p>
      </dgm:t>
    </dgm:pt>
    <dgm:pt modelId="{4F01D647-5F70-4A74-B65F-B5F5E4B6980E}" type="sibTrans" cxnId="{A54F7BE2-770E-414E-AFEC-5E985B7A8EAC}">
      <dgm:prSet/>
      <dgm:spPr/>
      <dgm:t>
        <a:bodyPr/>
        <a:lstStyle/>
        <a:p>
          <a:endParaRPr lang="es-EC"/>
        </a:p>
      </dgm:t>
    </dgm:pt>
    <dgm:pt modelId="{BC8A58E8-3D29-4064-A81E-CEF9855AE435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just"/>
          <a:r>
            <a:rPr lang="es-MX" dirty="0"/>
            <a:t>Normas, reglas de etiqueta, rituales y comportamientos aceptables en interacciones.</a:t>
          </a:r>
          <a:endParaRPr lang="es-EC" dirty="0"/>
        </a:p>
      </dgm:t>
    </dgm:pt>
    <dgm:pt modelId="{CC139386-B66A-4610-8437-841BD613D03D}" type="parTrans" cxnId="{92CA1C0E-88D1-4E18-BAB9-84513E2357D6}">
      <dgm:prSet/>
      <dgm:spPr/>
      <dgm:t>
        <a:bodyPr/>
        <a:lstStyle/>
        <a:p>
          <a:endParaRPr lang="es-EC"/>
        </a:p>
      </dgm:t>
    </dgm:pt>
    <dgm:pt modelId="{FB6602C1-A824-4794-9771-784640780C5F}" type="sibTrans" cxnId="{92CA1C0E-88D1-4E18-BAB9-84513E2357D6}">
      <dgm:prSet/>
      <dgm:spPr/>
      <dgm:t>
        <a:bodyPr/>
        <a:lstStyle/>
        <a:p>
          <a:endParaRPr lang="es-EC"/>
        </a:p>
      </dgm:t>
    </dgm:pt>
    <dgm:pt modelId="{90EA9275-4CFD-4E1E-9BCD-5A6DAF1D8333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ctr"/>
          <a:r>
            <a:rPr lang="es-EC" b="1" dirty="0"/>
            <a:t>Códigos estéticos</a:t>
          </a:r>
        </a:p>
      </dgm:t>
    </dgm:pt>
    <dgm:pt modelId="{B64E7ADD-1F7A-47DE-B417-FCC485FF7DE0}" type="parTrans" cxnId="{D17E4FD6-688A-4970-B858-6E9AD038C992}">
      <dgm:prSet/>
      <dgm:spPr/>
      <dgm:t>
        <a:bodyPr/>
        <a:lstStyle/>
        <a:p>
          <a:endParaRPr lang="es-EC"/>
        </a:p>
      </dgm:t>
    </dgm:pt>
    <dgm:pt modelId="{AFEB0ED5-4612-46BF-BCE3-4D27A35AEEF1}" type="sibTrans" cxnId="{D17E4FD6-688A-4970-B858-6E9AD038C992}">
      <dgm:prSet/>
      <dgm:spPr/>
      <dgm:t>
        <a:bodyPr/>
        <a:lstStyle/>
        <a:p>
          <a:endParaRPr lang="es-EC"/>
        </a:p>
      </dgm:t>
    </dgm:pt>
    <dgm:pt modelId="{9646522C-DF38-4DF2-A9EA-5123FCA5A8FB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just"/>
          <a:r>
            <a:rPr lang="es-MX" dirty="0"/>
            <a:t>Estilos artísticos, música, moda y diseño que reflejan valores culturales.</a:t>
          </a:r>
          <a:endParaRPr lang="es-EC" dirty="0"/>
        </a:p>
      </dgm:t>
    </dgm:pt>
    <dgm:pt modelId="{5D3710A3-714F-41E5-97B5-D02C0098BACC}" type="parTrans" cxnId="{5E263B86-52C5-42F6-9277-E8122BE76034}">
      <dgm:prSet/>
      <dgm:spPr/>
      <dgm:t>
        <a:bodyPr/>
        <a:lstStyle/>
        <a:p>
          <a:endParaRPr lang="es-EC"/>
        </a:p>
      </dgm:t>
    </dgm:pt>
    <dgm:pt modelId="{FA052D8E-E7EF-4A9D-A467-5617B63940C5}" type="sibTrans" cxnId="{5E263B86-52C5-42F6-9277-E8122BE76034}">
      <dgm:prSet/>
      <dgm:spPr/>
      <dgm:t>
        <a:bodyPr/>
        <a:lstStyle/>
        <a:p>
          <a:endParaRPr lang="es-EC"/>
        </a:p>
      </dgm:t>
    </dgm:pt>
    <dgm:pt modelId="{4F70C5E6-CE8E-41FA-A525-6695001D0A1F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ctr"/>
          <a:r>
            <a:rPr lang="es-EC" b="1" dirty="0"/>
            <a:t>Códigos ideológicos</a:t>
          </a:r>
        </a:p>
      </dgm:t>
    </dgm:pt>
    <dgm:pt modelId="{2CE648AE-97D7-44C4-8FF6-5592D6003E41}" type="parTrans" cxnId="{5E7F813B-7DFA-49BE-A96D-2EF23F453A40}">
      <dgm:prSet/>
      <dgm:spPr/>
      <dgm:t>
        <a:bodyPr/>
        <a:lstStyle/>
        <a:p>
          <a:endParaRPr lang="es-EC"/>
        </a:p>
      </dgm:t>
    </dgm:pt>
    <dgm:pt modelId="{0F1A88FC-2D31-446C-8E97-62E30D52D0A2}" type="sibTrans" cxnId="{5E7F813B-7DFA-49BE-A96D-2EF23F453A40}">
      <dgm:prSet/>
      <dgm:spPr/>
      <dgm:t>
        <a:bodyPr/>
        <a:lstStyle/>
        <a:p>
          <a:endParaRPr lang="es-EC"/>
        </a:p>
      </dgm:t>
    </dgm:pt>
    <dgm:pt modelId="{0DFCCB05-1C8B-4F69-99A3-B0CA7AAE5B24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just"/>
          <a:r>
            <a:rPr lang="es-MX" dirty="0"/>
            <a:t>Valores, creencias, religiones y filosofías que influyen en la percepción del mundo.</a:t>
          </a:r>
          <a:endParaRPr lang="es-EC" dirty="0"/>
        </a:p>
      </dgm:t>
    </dgm:pt>
    <dgm:pt modelId="{DEA037D9-1435-4FF4-AB1B-3E2608EDF0C4}" type="parTrans" cxnId="{B8CE048B-9C58-4DC5-AE33-44FF946A8039}">
      <dgm:prSet/>
      <dgm:spPr/>
      <dgm:t>
        <a:bodyPr/>
        <a:lstStyle/>
        <a:p>
          <a:endParaRPr lang="es-EC"/>
        </a:p>
      </dgm:t>
    </dgm:pt>
    <dgm:pt modelId="{BDB342E6-B7AD-4017-861F-B7D5E1D15C5D}" type="sibTrans" cxnId="{B8CE048B-9C58-4DC5-AE33-44FF946A8039}">
      <dgm:prSet/>
      <dgm:spPr/>
      <dgm:t>
        <a:bodyPr/>
        <a:lstStyle/>
        <a:p>
          <a:endParaRPr lang="es-EC"/>
        </a:p>
      </dgm:t>
    </dgm:pt>
    <dgm:pt modelId="{4472A1C1-FA79-4A19-9D7A-73A76585F83D}" type="pres">
      <dgm:prSet presAssocID="{73A56E9A-8A77-4471-8CE2-9AB978B2DD5A}" presName="Name0" presStyleCnt="0">
        <dgm:presLayoutVars>
          <dgm:dir/>
          <dgm:resizeHandles val="exact"/>
        </dgm:presLayoutVars>
      </dgm:prSet>
      <dgm:spPr/>
    </dgm:pt>
    <dgm:pt modelId="{8123E637-A149-4FB1-B558-8EB58CEEFCAD}" type="pres">
      <dgm:prSet presAssocID="{91408EAC-18E9-491C-981A-7E5A47D9AA22}" presName="node" presStyleLbl="node1" presStyleIdx="0" presStyleCnt="3">
        <dgm:presLayoutVars>
          <dgm:bulletEnabled val="1"/>
        </dgm:presLayoutVars>
      </dgm:prSet>
      <dgm:spPr/>
    </dgm:pt>
    <dgm:pt modelId="{4DE42285-3B77-45F0-9620-45ADE678B68A}" type="pres">
      <dgm:prSet presAssocID="{4F01D647-5F70-4A74-B65F-B5F5E4B6980E}" presName="sibTrans" presStyleCnt="0"/>
      <dgm:spPr/>
    </dgm:pt>
    <dgm:pt modelId="{89290F74-2845-4596-9869-ED954D1BF6C3}" type="pres">
      <dgm:prSet presAssocID="{90EA9275-4CFD-4E1E-9BCD-5A6DAF1D8333}" presName="node" presStyleLbl="node1" presStyleIdx="1" presStyleCnt="3">
        <dgm:presLayoutVars>
          <dgm:bulletEnabled val="1"/>
        </dgm:presLayoutVars>
      </dgm:prSet>
      <dgm:spPr/>
    </dgm:pt>
    <dgm:pt modelId="{23AEACD0-9F63-4B71-BA2D-7500F5C2B5E1}" type="pres">
      <dgm:prSet presAssocID="{AFEB0ED5-4612-46BF-BCE3-4D27A35AEEF1}" presName="sibTrans" presStyleCnt="0"/>
      <dgm:spPr/>
    </dgm:pt>
    <dgm:pt modelId="{3E9D85B1-25AB-4060-A338-B3326B177E43}" type="pres">
      <dgm:prSet presAssocID="{4F70C5E6-CE8E-41FA-A525-6695001D0A1F}" presName="node" presStyleLbl="node1" presStyleIdx="2" presStyleCnt="3">
        <dgm:presLayoutVars>
          <dgm:bulletEnabled val="1"/>
        </dgm:presLayoutVars>
      </dgm:prSet>
      <dgm:spPr/>
    </dgm:pt>
  </dgm:ptLst>
  <dgm:cxnLst>
    <dgm:cxn modelId="{92CA1C0E-88D1-4E18-BAB9-84513E2357D6}" srcId="{91408EAC-18E9-491C-981A-7E5A47D9AA22}" destId="{BC8A58E8-3D29-4064-A81E-CEF9855AE435}" srcOrd="0" destOrd="0" parTransId="{CC139386-B66A-4610-8437-841BD613D03D}" sibTransId="{FB6602C1-A824-4794-9771-784640780C5F}"/>
    <dgm:cxn modelId="{BFAB043A-4DB8-47A0-81D9-C70A4BA6F242}" type="presOf" srcId="{4F70C5E6-CE8E-41FA-A525-6695001D0A1F}" destId="{3E9D85B1-25AB-4060-A338-B3326B177E43}" srcOrd="0" destOrd="0" presId="urn:microsoft.com/office/officeart/2005/8/layout/hList6"/>
    <dgm:cxn modelId="{5E7F813B-7DFA-49BE-A96D-2EF23F453A40}" srcId="{73A56E9A-8A77-4471-8CE2-9AB978B2DD5A}" destId="{4F70C5E6-CE8E-41FA-A525-6695001D0A1F}" srcOrd="2" destOrd="0" parTransId="{2CE648AE-97D7-44C4-8FF6-5592D6003E41}" sibTransId="{0F1A88FC-2D31-446C-8E97-62E30D52D0A2}"/>
    <dgm:cxn modelId="{CA565C48-3B9D-46B7-8890-68F09CADADFB}" type="presOf" srcId="{91408EAC-18E9-491C-981A-7E5A47D9AA22}" destId="{8123E637-A149-4FB1-B558-8EB58CEEFCAD}" srcOrd="0" destOrd="0" presId="urn:microsoft.com/office/officeart/2005/8/layout/hList6"/>
    <dgm:cxn modelId="{5DD1A94B-2CB6-4F31-A42A-2C7432D6A72C}" type="presOf" srcId="{BC8A58E8-3D29-4064-A81E-CEF9855AE435}" destId="{8123E637-A149-4FB1-B558-8EB58CEEFCAD}" srcOrd="0" destOrd="1" presId="urn:microsoft.com/office/officeart/2005/8/layout/hList6"/>
    <dgm:cxn modelId="{691E0B4E-1242-46DC-9648-4F4A546DCBE0}" type="presOf" srcId="{9646522C-DF38-4DF2-A9EA-5123FCA5A8FB}" destId="{89290F74-2845-4596-9869-ED954D1BF6C3}" srcOrd="0" destOrd="1" presId="urn:microsoft.com/office/officeart/2005/8/layout/hList6"/>
    <dgm:cxn modelId="{5E263B86-52C5-42F6-9277-E8122BE76034}" srcId="{90EA9275-4CFD-4E1E-9BCD-5A6DAF1D8333}" destId="{9646522C-DF38-4DF2-A9EA-5123FCA5A8FB}" srcOrd="0" destOrd="0" parTransId="{5D3710A3-714F-41E5-97B5-D02C0098BACC}" sibTransId="{FA052D8E-E7EF-4A9D-A467-5617B63940C5}"/>
    <dgm:cxn modelId="{B8CE048B-9C58-4DC5-AE33-44FF946A8039}" srcId="{4F70C5E6-CE8E-41FA-A525-6695001D0A1F}" destId="{0DFCCB05-1C8B-4F69-99A3-B0CA7AAE5B24}" srcOrd="0" destOrd="0" parTransId="{DEA037D9-1435-4FF4-AB1B-3E2608EDF0C4}" sibTransId="{BDB342E6-B7AD-4017-861F-B7D5E1D15C5D}"/>
    <dgm:cxn modelId="{E5C7B1B5-4C11-4697-BA81-A7C8F4C466EC}" type="presOf" srcId="{0DFCCB05-1C8B-4F69-99A3-B0CA7AAE5B24}" destId="{3E9D85B1-25AB-4060-A338-B3326B177E43}" srcOrd="0" destOrd="1" presId="urn:microsoft.com/office/officeart/2005/8/layout/hList6"/>
    <dgm:cxn modelId="{D17E4FD6-688A-4970-B858-6E9AD038C992}" srcId="{73A56E9A-8A77-4471-8CE2-9AB978B2DD5A}" destId="{90EA9275-4CFD-4E1E-9BCD-5A6DAF1D8333}" srcOrd="1" destOrd="0" parTransId="{B64E7ADD-1F7A-47DE-B417-FCC485FF7DE0}" sibTransId="{AFEB0ED5-4612-46BF-BCE3-4D27A35AEEF1}"/>
    <dgm:cxn modelId="{A54F7BE2-770E-414E-AFEC-5E985B7A8EAC}" srcId="{73A56E9A-8A77-4471-8CE2-9AB978B2DD5A}" destId="{91408EAC-18E9-491C-981A-7E5A47D9AA22}" srcOrd="0" destOrd="0" parTransId="{9B95531B-590E-4B49-9327-065CAF50389A}" sibTransId="{4F01D647-5F70-4A74-B65F-B5F5E4B6980E}"/>
    <dgm:cxn modelId="{A56E5CF4-B129-4458-A067-5090B6EB94D6}" type="presOf" srcId="{90EA9275-4CFD-4E1E-9BCD-5A6DAF1D8333}" destId="{89290F74-2845-4596-9869-ED954D1BF6C3}" srcOrd="0" destOrd="0" presId="urn:microsoft.com/office/officeart/2005/8/layout/hList6"/>
    <dgm:cxn modelId="{48E87EF4-EA95-4384-BFEC-D3FBD9E06323}" type="presOf" srcId="{73A56E9A-8A77-4471-8CE2-9AB978B2DD5A}" destId="{4472A1C1-FA79-4A19-9D7A-73A76585F83D}" srcOrd="0" destOrd="0" presId="urn:microsoft.com/office/officeart/2005/8/layout/hList6"/>
    <dgm:cxn modelId="{D04E0456-D558-4E1F-95DF-6DCFE279F819}" type="presParOf" srcId="{4472A1C1-FA79-4A19-9D7A-73A76585F83D}" destId="{8123E637-A149-4FB1-B558-8EB58CEEFCAD}" srcOrd="0" destOrd="0" presId="urn:microsoft.com/office/officeart/2005/8/layout/hList6"/>
    <dgm:cxn modelId="{65CB03A3-39FF-4E70-AC96-8549BCD7A56D}" type="presParOf" srcId="{4472A1C1-FA79-4A19-9D7A-73A76585F83D}" destId="{4DE42285-3B77-45F0-9620-45ADE678B68A}" srcOrd="1" destOrd="0" presId="urn:microsoft.com/office/officeart/2005/8/layout/hList6"/>
    <dgm:cxn modelId="{3FDCFB5F-DF48-4978-8AE3-1ECEBF515882}" type="presParOf" srcId="{4472A1C1-FA79-4A19-9D7A-73A76585F83D}" destId="{89290F74-2845-4596-9869-ED954D1BF6C3}" srcOrd="2" destOrd="0" presId="urn:microsoft.com/office/officeart/2005/8/layout/hList6"/>
    <dgm:cxn modelId="{BB433390-E3DC-4917-A0E1-8EE5EC4350A7}" type="presParOf" srcId="{4472A1C1-FA79-4A19-9D7A-73A76585F83D}" destId="{23AEACD0-9F63-4B71-BA2D-7500F5C2B5E1}" srcOrd="3" destOrd="0" presId="urn:microsoft.com/office/officeart/2005/8/layout/hList6"/>
    <dgm:cxn modelId="{D9E378AA-8F3B-4529-B0FA-B1CCE5906A65}" type="presParOf" srcId="{4472A1C1-FA79-4A19-9D7A-73A76585F83D}" destId="{3E9D85B1-25AB-4060-A338-B3326B177E43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3A56E9A-8A77-4471-8CE2-9AB978B2DD5A}" type="doc">
      <dgm:prSet loTypeId="urn:microsoft.com/office/officeart/2005/8/layout/h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1408EAC-18E9-491C-981A-7E5A47D9AA22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ctr"/>
          <a:r>
            <a:rPr lang="es-EC" b="1" dirty="0"/>
            <a:t>Códigos sociales</a:t>
          </a:r>
        </a:p>
      </dgm:t>
    </dgm:pt>
    <dgm:pt modelId="{9B95531B-590E-4B49-9327-065CAF50389A}" type="parTrans" cxnId="{A54F7BE2-770E-414E-AFEC-5E985B7A8EAC}">
      <dgm:prSet/>
      <dgm:spPr/>
      <dgm:t>
        <a:bodyPr/>
        <a:lstStyle/>
        <a:p>
          <a:endParaRPr lang="es-EC"/>
        </a:p>
      </dgm:t>
    </dgm:pt>
    <dgm:pt modelId="{4F01D647-5F70-4A74-B65F-B5F5E4B6980E}" type="sibTrans" cxnId="{A54F7BE2-770E-414E-AFEC-5E985B7A8EAC}">
      <dgm:prSet/>
      <dgm:spPr/>
      <dgm:t>
        <a:bodyPr/>
        <a:lstStyle/>
        <a:p>
          <a:endParaRPr lang="es-EC"/>
        </a:p>
      </dgm:t>
    </dgm:pt>
    <dgm:pt modelId="{BC8A58E8-3D29-4064-A81E-CEF9855AE435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just"/>
          <a:r>
            <a:rPr lang="es-MX" dirty="0"/>
            <a:t>Normas, reglas de etiqueta, rituales y comportamientos aceptables en interacciones.</a:t>
          </a:r>
          <a:endParaRPr lang="es-EC" dirty="0"/>
        </a:p>
      </dgm:t>
    </dgm:pt>
    <dgm:pt modelId="{CC139386-B66A-4610-8437-841BD613D03D}" type="parTrans" cxnId="{92CA1C0E-88D1-4E18-BAB9-84513E2357D6}">
      <dgm:prSet/>
      <dgm:spPr/>
      <dgm:t>
        <a:bodyPr/>
        <a:lstStyle/>
        <a:p>
          <a:endParaRPr lang="es-EC"/>
        </a:p>
      </dgm:t>
    </dgm:pt>
    <dgm:pt modelId="{FB6602C1-A824-4794-9771-784640780C5F}" type="sibTrans" cxnId="{92CA1C0E-88D1-4E18-BAB9-84513E2357D6}">
      <dgm:prSet/>
      <dgm:spPr/>
      <dgm:t>
        <a:bodyPr/>
        <a:lstStyle/>
        <a:p>
          <a:endParaRPr lang="es-EC"/>
        </a:p>
      </dgm:t>
    </dgm:pt>
    <dgm:pt modelId="{90EA9275-4CFD-4E1E-9BCD-5A6DAF1D8333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ctr"/>
          <a:r>
            <a:rPr lang="es-EC" b="1" dirty="0"/>
            <a:t>Códigos estéticos</a:t>
          </a:r>
        </a:p>
      </dgm:t>
    </dgm:pt>
    <dgm:pt modelId="{B64E7ADD-1F7A-47DE-B417-FCC485FF7DE0}" type="parTrans" cxnId="{D17E4FD6-688A-4970-B858-6E9AD038C992}">
      <dgm:prSet/>
      <dgm:spPr/>
      <dgm:t>
        <a:bodyPr/>
        <a:lstStyle/>
        <a:p>
          <a:endParaRPr lang="es-EC"/>
        </a:p>
      </dgm:t>
    </dgm:pt>
    <dgm:pt modelId="{AFEB0ED5-4612-46BF-BCE3-4D27A35AEEF1}" type="sibTrans" cxnId="{D17E4FD6-688A-4970-B858-6E9AD038C992}">
      <dgm:prSet/>
      <dgm:spPr/>
      <dgm:t>
        <a:bodyPr/>
        <a:lstStyle/>
        <a:p>
          <a:endParaRPr lang="es-EC"/>
        </a:p>
      </dgm:t>
    </dgm:pt>
    <dgm:pt modelId="{9646522C-DF38-4DF2-A9EA-5123FCA5A8FB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just"/>
          <a:r>
            <a:rPr lang="es-MX" dirty="0"/>
            <a:t>Estilos artísticos, música, moda y diseño que reflejan valores culturales.</a:t>
          </a:r>
          <a:endParaRPr lang="es-EC" dirty="0"/>
        </a:p>
      </dgm:t>
    </dgm:pt>
    <dgm:pt modelId="{5D3710A3-714F-41E5-97B5-D02C0098BACC}" type="parTrans" cxnId="{5E263B86-52C5-42F6-9277-E8122BE76034}">
      <dgm:prSet/>
      <dgm:spPr/>
      <dgm:t>
        <a:bodyPr/>
        <a:lstStyle/>
        <a:p>
          <a:endParaRPr lang="es-EC"/>
        </a:p>
      </dgm:t>
    </dgm:pt>
    <dgm:pt modelId="{FA052D8E-E7EF-4A9D-A467-5617B63940C5}" type="sibTrans" cxnId="{5E263B86-52C5-42F6-9277-E8122BE76034}">
      <dgm:prSet/>
      <dgm:spPr/>
      <dgm:t>
        <a:bodyPr/>
        <a:lstStyle/>
        <a:p>
          <a:endParaRPr lang="es-EC"/>
        </a:p>
      </dgm:t>
    </dgm:pt>
    <dgm:pt modelId="{4F70C5E6-CE8E-41FA-A525-6695001D0A1F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ctr"/>
          <a:r>
            <a:rPr lang="es-EC" b="1" dirty="0"/>
            <a:t>Códigos ideológicos</a:t>
          </a:r>
        </a:p>
      </dgm:t>
    </dgm:pt>
    <dgm:pt modelId="{2CE648AE-97D7-44C4-8FF6-5592D6003E41}" type="parTrans" cxnId="{5E7F813B-7DFA-49BE-A96D-2EF23F453A40}">
      <dgm:prSet/>
      <dgm:spPr/>
      <dgm:t>
        <a:bodyPr/>
        <a:lstStyle/>
        <a:p>
          <a:endParaRPr lang="es-EC"/>
        </a:p>
      </dgm:t>
    </dgm:pt>
    <dgm:pt modelId="{0F1A88FC-2D31-446C-8E97-62E30D52D0A2}" type="sibTrans" cxnId="{5E7F813B-7DFA-49BE-A96D-2EF23F453A40}">
      <dgm:prSet/>
      <dgm:spPr/>
      <dgm:t>
        <a:bodyPr/>
        <a:lstStyle/>
        <a:p>
          <a:endParaRPr lang="es-EC"/>
        </a:p>
      </dgm:t>
    </dgm:pt>
    <dgm:pt modelId="{0DFCCB05-1C8B-4F69-99A3-B0CA7AAE5B24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just"/>
          <a:r>
            <a:rPr lang="es-MX" dirty="0"/>
            <a:t>Valores, creencias, religiones y filosofías que influyen en la percepción del mundo.</a:t>
          </a:r>
          <a:endParaRPr lang="es-EC" dirty="0"/>
        </a:p>
      </dgm:t>
    </dgm:pt>
    <dgm:pt modelId="{DEA037D9-1435-4FF4-AB1B-3E2608EDF0C4}" type="parTrans" cxnId="{B8CE048B-9C58-4DC5-AE33-44FF946A8039}">
      <dgm:prSet/>
      <dgm:spPr/>
      <dgm:t>
        <a:bodyPr/>
        <a:lstStyle/>
        <a:p>
          <a:endParaRPr lang="es-EC"/>
        </a:p>
      </dgm:t>
    </dgm:pt>
    <dgm:pt modelId="{BDB342E6-B7AD-4017-861F-B7D5E1D15C5D}" type="sibTrans" cxnId="{B8CE048B-9C58-4DC5-AE33-44FF946A8039}">
      <dgm:prSet/>
      <dgm:spPr/>
      <dgm:t>
        <a:bodyPr/>
        <a:lstStyle/>
        <a:p>
          <a:endParaRPr lang="es-EC"/>
        </a:p>
      </dgm:t>
    </dgm:pt>
    <dgm:pt modelId="{B4D44A4D-B15D-4C0B-AF1A-BF98B80CC743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ctr"/>
          <a:r>
            <a:rPr lang="es-EC" b="1" dirty="0"/>
            <a:t>Códigos tecnológicos</a:t>
          </a:r>
        </a:p>
      </dgm:t>
    </dgm:pt>
    <dgm:pt modelId="{82BF448E-358D-415E-A793-BFCDECBD016A}" type="parTrans" cxnId="{8EAF41C9-1CEB-46EA-BDDF-38FC0B5A0641}">
      <dgm:prSet/>
      <dgm:spPr/>
      <dgm:t>
        <a:bodyPr/>
        <a:lstStyle/>
        <a:p>
          <a:endParaRPr lang="es-EC"/>
        </a:p>
      </dgm:t>
    </dgm:pt>
    <dgm:pt modelId="{895AACD8-F42E-4E4A-92C6-7D1FC0A9BB0F}" type="sibTrans" cxnId="{8EAF41C9-1CEB-46EA-BDDF-38FC0B5A0641}">
      <dgm:prSet/>
      <dgm:spPr/>
      <dgm:t>
        <a:bodyPr/>
        <a:lstStyle/>
        <a:p>
          <a:endParaRPr lang="es-EC"/>
        </a:p>
      </dgm:t>
    </dgm:pt>
    <dgm:pt modelId="{A9E424BA-767A-4387-8E05-CCD56766557B}">
      <dgm:prSet phldrT="[Texto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just"/>
          <a:r>
            <a:rPr lang="es-MX" dirty="0"/>
            <a:t>Formas en que las culturas adoptan y usan herramientas y tecnologías para comunicarse.</a:t>
          </a:r>
          <a:endParaRPr lang="es-EC" dirty="0"/>
        </a:p>
      </dgm:t>
    </dgm:pt>
    <dgm:pt modelId="{40214123-0CD2-4D78-9310-D75EB0BA71A1}" type="parTrans" cxnId="{C342DB43-4950-4AA4-AFF9-6C9235FEB215}">
      <dgm:prSet/>
      <dgm:spPr/>
      <dgm:t>
        <a:bodyPr/>
        <a:lstStyle/>
        <a:p>
          <a:endParaRPr lang="es-EC"/>
        </a:p>
      </dgm:t>
    </dgm:pt>
    <dgm:pt modelId="{35717405-15B2-454A-908A-D18882351AE8}" type="sibTrans" cxnId="{C342DB43-4950-4AA4-AFF9-6C9235FEB215}">
      <dgm:prSet/>
      <dgm:spPr/>
      <dgm:t>
        <a:bodyPr/>
        <a:lstStyle/>
        <a:p>
          <a:endParaRPr lang="es-EC"/>
        </a:p>
      </dgm:t>
    </dgm:pt>
    <dgm:pt modelId="{4472A1C1-FA79-4A19-9D7A-73A76585F83D}" type="pres">
      <dgm:prSet presAssocID="{73A56E9A-8A77-4471-8CE2-9AB978B2DD5A}" presName="Name0" presStyleCnt="0">
        <dgm:presLayoutVars>
          <dgm:dir/>
          <dgm:resizeHandles val="exact"/>
        </dgm:presLayoutVars>
      </dgm:prSet>
      <dgm:spPr/>
    </dgm:pt>
    <dgm:pt modelId="{8123E637-A149-4FB1-B558-8EB58CEEFCAD}" type="pres">
      <dgm:prSet presAssocID="{91408EAC-18E9-491C-981A-7E5A47D9AA22}" presName="node" presStyleLbl="node1" presStyleIdx="0" presStyleCnt="4">
        <dgm:presLayoutVars>
          <dgm:bulletEnabled val="1"/>
        </dgm:presLayoutVars>
      </dgm:prSet>
      <dgm:spPr/>
    </dgm:pt>
    <dgm:pt modelId="{4DE42285-3B77-45F0-9620-45ADE678B68A}" type="pres">
      <dgm:prSet presAssocID="{4F01D647-5F70-4A74-B65F-B5F5E4B6980E}" presName="sibTrans" presStyleCnt="0"/>
      <dgm:spPr/>
    </dgm:pt>
    <dgm:pt modelId="{89290F74-2845-4596-9869-ED954D1BF6C3}" type="pres">
      <dgm:prSet presAssocID="{90EA9275-4CFD-4E1E-9BCD-5A6DAF1D8333}" presName="node" presStyleLbl="node1" presStyleIdx="1" presStyleCnt="4">
        <dgm:presLayoutVars>
          <dgm:bulletEnabled val="1"/>
        </dgm:presLayoutVars>
      </dgm:prSet>
      <dgm:spPr/>
    </dgm:pt>
    <dgm:pt modelId="{23AEACD0-9F63-4B71-BA2D-7500F5C2B5E1}" type="pres">
      <dgm:prSet presAssocID="{AFEB0ED5-4612-46BF-BCE3-4D27A35AEEF1}" presName="sibTrans" presStyleCnt="0"/>
      <dgm:spPr/>
    </dgm:pt>
    <dgm:pt modelId="{3E9D85B1-25AB-4060-A338-B3326B177E43}" type="pres">
      <dgm:prSet presAssocID="{4F70C5E6-CE8E-41FA-A525-6695001D0A1F}" presName="node" presStyleLbl="node1" presStyleIdx="2" presStyleCnt="4">
        <dgm:presLayoutVars>
          <dgm:bulletEnabled val="1"/>
        </dgm:presLayoutVars>
      </dgm:prSet>
      <dgm:spPr/>
    </dgm:pt>
    <dgm:pt modelId="{9A61FB4F-1624-4FEE-8A70-11E3D8CF0830}" type="pres">
      <dgm:prSet presAssocID="{0F1A88FC-2D31-446C-8E97-62E30D52D0A2}" presName="sibTrans" presStyleCnt="0"/>
      <dgm:spPr/>
    </dgm:pt>
    <dgm:pt modelId="{2FEB97D9-E8E4-491D-8C73-624017CD8C90}" type="pres">
      <dgm:prSet presAssocID="{B4D44A4D-B15D-4C0B-AF1A-BF98B80CC743}" presName="node" presStyleLbl="node1" presStyleIdx="3" presStyleCnt="4">
        <dgm:presLayoutVars>
          <dgm:bulletEnabled val="1"/>
        </dgm:presLayoutVars>
      </dgm:prSet>
      <dgm:spPr/>
    </dgm:pt>
  </dgm:ptLst>
  <dgm:cxnLst>
    <dgm:cxn modelId="{92CA1C0E-88D1-4E18-BAB9-84513E2357D6}" srcId="{91408EAC-18E9-491C-981A-7E5A47D9AA22}" destId="{BC8A58E8-3D29-4064-A81E-CEF9855AE435}" srcOrd="0" destOrd="0" parTransId="{CC139386-B66A-4610-8437-841BD613D03D}" sibTransId="{FB6602C1-A824-4794-9771-784640780C5F}"/>
    <dgm:cxn modelId="{BFAB043A-4DB8-47A0-81D9-C70A4BA6F242}" type="presOf" srcId="{4F70C5E6-CE8E-41FA-A525-6695001D0A1F}" destId="{3E9D85B1-25AB-4060-A338-B3326B177E43}" srcOrd="0" destOrd="0" presId="urn:microsoft.com/office/officeart/2005/8/layout/hList6"/>
    <dgm:cxn modelId="{5E7F813B-7DFA-49BE-A96D-2EF23F453A40}" srcId="{73A56E9A-8A77-4471-8CE2-9AB978B2DD5A}" destId="{4F70C5E6-CE8E-41FA-A525-6695001D0A1F}" srcOrd="2" destOrd="0" parTransId="{2CE648AE-97D7-44C4-8FF6-5592D6003E41}" sibTransId="{0F1A88FC-2D31-446C-8E97-62E30D52D0A2}"/>
    <dgm:cxn modelId="{C342DB43-4950-4AA4-AFF9-6C9235FEB215}" srcId="{B4D44A4D-B15D-4C0B-AF1A-BF98B80CC743}" destId="{A9E424BA-767A-4387-8E05-CCD56766557B}" srcOrd="0" destOrd="0" parTransId="{40214123-0CD2-4D78-9310-D75EB0BA71A1}" sibTransId="{35717405-15B2-454A-908A-D18882351AE8}"/>
    <dgm:cxn modelId="{CA565C48-3B9D-46B7-8890-68F09CADADFB}" type="presOf" srcId="{91408EAC-18E9-491C-981A-7E5A47D9AA22}" destId="{8123E637-A149-4FB1-B558-8EB58CEEFCAD}" srcOrd="0" destOrd="0" presId="urn:microsoft.com/office/officeart/2005/8/layout/hList6"/>
    <dgm:cxn modelId="{5DD1A94B-2CB6-4F31-A42A-2C7432D6A72C}" type="presOf" srcId="{BC8A58E8-3D29-4064-A81E-CEF9855AE435}" destId="{8123E637-A149-4FB1-B558-8EB58CEEFCAD}" srcOrd="0" destOrd="1" presId="urn:microsoft.com/office/officeart/2005/8/layout/hList6"/>
    <dgm:cxn modelId="{691E0B4E-1242-46DC-9648-4F4A546DCBE0}" type="presOf" srcId="{9646522C-DF38-4DF2-A9EA-5123FCA5A8FB}" destId="{89290F74-2845-4596-9869-ED954D1BF6C3}" srcOrd="0" destOrd="1" presId="urn:microsoft.com/office/officeart/2005/8/layout/hList6"/>
    <dgm:cxn modelId="{5E263B86-52C5-42F6-9277-E8122BE76034}" srcId="{90EA9275-4CFD-4E1E-9BCD-5A6DAF1D8333}" destId="{9646522C-DF38-4DF2-A9EA-5123FCA5A8FB}" srcOrd="0" destOrd="0" parTransId="{5D3710A3-714F-41E5-97B5-D02C0098BACC}" sibTransId="{FA052D8E-E7EF-4A9D-A467-5617B63940C5}"/>
    <dgm:cxn modelId="{B8CE048B-9C58-4DC5-AE33-44FF946A8039}" srcId="{4F70C5E6-CE8E-41FA-A525-6695001D0A1F}" destId="{0DFCCB05-1C8B-4F69-99A3-B0CA7AAE5B24}" srcOrd="0" destOrd="0" parTransId="{DEA037D9-1435-4FF4-AB1B-3E2608EDF0C4}" sibTransId="{BDB342E6-B7AD-4017-861F-B7D5E1D15C5D}"/>
    <dgm:cxn modelId="{D05ED68C-F04C-4573-A66B-0D7C7EDB2E51}" type="presOf" srcId="{B4D44A4D-B15D-4C0B-AF1A-BF98B80CC743}" destId="{2FEB97D9-E8E4-491D-8C73-624017CD8C90}" srcOrd="0" destOrd="0" presId="urn:microsoft.com/office/officeart/2005/8/layout/hList6"/>
    <dgm:cxn modelId="{E5C7B1B5-4C11-4697-BA81-A7C8F4C466EC}" type="presOf" srcId="{0DFCCB05-1C8B-4F69-99A3-B0CA7AAE5B24}" destId="{3E9D85B1-25AB-4060-A338-B3326B177E43}" srcOrd="0" destOrd="1" presId="urn:microsoft.com/office/officeart/2005/8/layout/hList6"/>
    <dgm:cxn modelId="{9BC10CC3-55F3-465F-BD3F-600C868F00CA}" type="presOf" srcId="{A9E424BA-767A-4387-8E05-CCD56766557B}" destId="{2FEB97D9-E8E4-491D-8C73-624017CD8C90}" srcOrd="0" destOrd="1" presId="urn:microsoft.com/office/officeart/2005/8/layout/hList6"/>
    <dgm:cxn modelId="{8EAF41C9-1CEB-46EA-BDDF-38FC0B5A0641}" srcId="{73A56E9A-8A77-4471-8CE2-9AB978B2DD5A}" destId="{B4D44A4D-B15D-4C0B-AF1A-BF98B80CC743}" srcOrd="3" destOrd="0" parTransId="{82BF448E-358D-415E-A793-BFCDECBD016A}" sibTransId="{895AACD8-F42E-4E4A-92C6-7D1FC0A9BB0F}"/>
    <dgm:cxn modelId="{D17E4FD6-688A-4970-B858-6E9AD038C992}" srcId="{73A56E9A-8A77-4471-8CE2-9AB978B2DD5A}" destId="{90EA9275-4CFD-4E1E-9BCD-5A6DAF1D8333}" srcOrd="1" destOrd="0" parTransId="{B64E7ADD-1F7A-47DE-B417-FCC485FF7DE0}" sibTransId="{AFEB0ED5-4612-46BF-BCE3-4D27A35AEEF1}"/>
    <dgm:cxn modelId="{A54F7BE2-770E-414E-AFEC-5E985B7A8EAC}" srcId="{73A56E9A-8A77-4471-8CE2-9AB978B2DD5A}" destId="{91408EAC-18E9-491C-981A-7E5A47D9AA22}" srcOrd="0" destOrd="0" parTransId="{9B95531B-590E-4B49-9327-065CAF50389A}" sibTransId="{4F01D647-5F70-4A74-B65F-B5F5E4B6980E}"/>
    <dgm:cxn modelId="{A56E5CF4-B129-4458-A067-5090B6EB94D6}" type="presOf" srcId="{90EA9275-4CFD-4E1E-9BCD-5A6DAF1D8333}" destId="{89290F74-2845-4596-9869-ED954D1BF6C3}" srcOrd="0" destOrd="0" presId="urn:microsoft.com/office/officeart/2005/8/layout/hList6"/>
    <dgm:cxn modelId="{48E87EF4-EA95-4384-BFEC-D3FBD9E06323}" type="presOf" srcId="{73A56E9A-8A77-4471-8CE2-9AB978B2DD5A}" destId="{4472A1C1-FA79-4A19-9D7A-73A76585F83D}" srcOrd="0" destOrd="0" presId="urn:microsoft.com/office/officeart/2005/8/layout/hList6"/>
    <dgm:cxn modelId="{D04E0456-D558-4E1F-95DF-6DCFE279F819}" type="presParOf" srcId="{4472A1C1-FA79-4A19-9D7A-73A76585F83D}" destId="{8123E637-A149-4FB1-B558-8EB58CEEFCAD}" srcOrd="0" destOrd="0" presId="urn:microsoft.com/office/officeart/2005/8/layout/hList6"/>
    <dgm:cxn modelId="{65CB03A3-39FF-4E70-AC96-8549BCD7A56D}" type="presParOf" srcId="{4472A1C1-FA79-4A19-9D7A-73A76585F83D}" destId="{4DE42285-3B77-45F0-9620-45ADE678B68A}" srcOrd="1" destOrd="0" presId="urn:microsoft.com/office/officeart/2005/8/layout/hList6"/>
    <dgm:cxn modelId="{3FDCFB5F-DF48-4978-8AE3-1ECEBF515882}" type="presParOf" srcId="{4472A1C1-FA79-4A19-9D7A-73A76585F83D}" destId="{89290F74-2845-4596-9869-ED954D1BF6C3}" srcOrd="2" destOrd="0" presId="urn:microsoft.com/office/officeart/2005/8/layout/hList6"/>
    <dgm:cxn modelId="{BB433390-E3DC-4917-A0E1-8EE5EC4350A7}" type="presParOf" srcId="{4472A1C1-FA79-4A19-9D7A-73A76585F83D}" destId="{23AEACD0-9F63-4B71-BA2D-7500F5C2B5E1}" srcOrd="3" destOrd="0" presId="urn:microsoft.com/office/officeart/2005/8/layout/hList6"/>
    <dgm:cxn modelId="{D9E378AA-8F3B-4529-B0FA-B1CCE5906A65}" type="presParOf" srcId="{4472A1C1-FA79-4A19-9D7A-73A76585F83D}" destId="{3E9D85B1-25AB-4060-A338-B3326B177E43}" srcOrd="4" destOrd="0" presId="urn:microsoft.com/office/officeart/2005/8/layout/hList6"/>
    <dgm:cxn modelId="{9E49F5EA-C175-41F9-B242-943842765B74}" type="presParOf" srcId="{4472A1C1-FA79-4A19-9D7A-73A76585F83D}" destId="{9A61FB4F-1624-4FEE-8A70-11E3D8CF0830}" srcOrd="5" destOrd="0" presId="urn:microsoft.com/office/officeart/2005/8/layout/hList6"/>
    <dgm:cxn modelId="{3CDF1E7F-5C17-4B50-BA33-136DE0DD21C2}" type="presParOf" srcId="{4472A1C1-FA79-4A19-9D7A-73A76585F83D}" destId="{2FEB97D9-E8E4-491D-8C73-624017CD8C90}" srcOrd="6" destOrd="0" presId="urn:microsoft.com/office/officeart/2005/8/layout/hList6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AF186E4-8375-4233-A35B-3E3D8A002D34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0FC65FB-1BC9-4910-B2D8-109799D73EEB}">
      <dgm:prSet custT="1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just"/>
          <a:r>
            <a:rPr lang="es-MX" sz="1800" dirty="0"/>
            <a:t>El contexto puede ser formal o informal, personal o profesional, y abarca elementos como el lugar, el tiempo, la relación entre los interlocutores y las circunstancias. </a:t>
          </a:r>
          <a:endParaRPr lang="es-EC" sz="1800" dirty="0"/>
        </a:p>
      </dgm:t>
    </dgm:pt>
    <dgm:pt modelId="{7B7E57E3-AD9E-4316-95D2-8B536969EC23}" type="parTrans" cxnId="{78E54071-A07F-43F1-A064-6F0C00BFCC25}">
      <dgm:prSet/>
      <dgm:spPr/>
      <dgm:t>
        <a:bodyPr/>
        <a:lstStyle/>
        <a:p>
          <a:endParaRPr lang="es-EC" sz="1800"/>
        </a:p>
      </dgm:t>
    </dgm:pt>
    <dgm:pt modelId="{C8297CEF-C96D-4D79-A4F7-B558C4105182}" type="sibTrans" cxnId="{78E54071-A07F-43F1-A064-6F0C00BFCC25}">
      <dgm:prSet/>
      <dgm:spPr/>
      <dgm:t>
        <a:bodyPr/>
        <a:lstStyle/>
        <a:p>
          <a:endParaRPr lang="es-EC" sz="1800"/>
        </a:p>
      </dgm:t>
    </dgm:pt>
    <dgm:pt modelId="{59DD6028-424B-45A8-90B4-F043EC9B3E7F}">
      <dgm:prSet custT="1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just"/>
          <a:r>
            <a:rPr lang="es-MX" sz="1800" dirty="0"/>
            <a:t>Es </a:t>
          </a:r>
          <a:r>
            <a:rPr lang="es-MX" sz="1800" b="1" dirty="0"/>
            <a:t>clave</a:t>
          </a:r>
          <a:r>
            <a:rPr lang="es-MX" sz="1800" dirty="0"/>
            <a:t> para dar sentido al mensaje, ya que palabras y gestos adquieren significados diferentes según el contexto. </a:t>
          </a:r>
          <a:endParaRPr lang="es-EC" sz="1800" dirty="0"/>
        </a:p>
      </dgm:t>
    </dgm:pt>
    <dgm:pt modelId="{5CCD4AFD-5FC7-4BB6-85BB-D22875932543}" type="parTrans" cxnId="{E5BD841C-16CF-4B3A-BC77-BBA3A99D6EE6}">
      <dgm:prSet/>
      <dgm:spPr/>
      <dgm:t>
        <a:bodyPr/>
        <a:lstStyle/>
        <a:p>
          <a:endParaRPr lang="es-EC" sz="1800"/>
        </a:p>
      </dgm:t>
    </dgm:pt>
    <dgm:pt modelId="{4EE870A1-1BE5-4ADE-B3FB-2459DA52F393}" type="sibTrans" cxnId="{E5BD841C-16CF-4B3A-BC77-BBA3A99D6EE6}">
      <dgm:prSet/>
      <dgm:spPr/>
      <dgm:t>
        <a:bodyPr/>
        <a:lstStyle/>
        <a:p>
          <a:endParaRPr lang="es-EC" sz="1800"/>
        </a:p>
      </dgm:t>
    </dgm:pt>
    <dgm:pt modelId="{864B2AA3-C080-4EDF-BD16-1C0DA9A8EC23}">
      <dgm:prSet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just"/>
          <a:r>
            <a:rPr lang="es-MX" dirty="0"/>
            <a:t>El </a:t>
          </a:r>
          <a:r>
            <a:rPr lang="es-MX" b="1" dirty="0"/>
            <a:t>contexto</a:t>
          </a:r>
          <a:r>
            <a:rPr lang="es-MX" dirty="0"/>
            <a:t> en la comunicación es el entorno o situación en que ocurre un intercambio de mensajes, incluyendo factores físicos, sociales, culturales y emocionales. </a:t>
          </a:r>
          <a:endParaRPr lang="es-EC" dirty="0"/>
        </a:p>
      </dgm:t>
    </dgm:pt>
    <dgm:pt modelId="{CE0833D1-3EAD-4245-8D81-51B6CC21EB84}" type="parTrans" cxnId="{6065750B-DAAC-4E7A-A587-74509AD928A6}">
      <dgm:prSet/>
      <dgm:spPr/>
      <dgm:t>
        <a:bodyPr/>
        <a:lstStyle/>
        <a:p>
          <a:endParaRPr lang="es-EC"/>
        </a:p>
      </dgm:t>
    </dgm:pt>
    <dgm:pt modelId="{8394E065-55ED-42B9-BFB4-9600126908B8}" type="sibTrans" cxnId="{6065750B-DAAC-4E7A-A587-74509AD928A6}">
      <dgm:prSet/>
      <dgm:spPr/>
      <dgm:t>
        <a:bodyPr/>
        <a:lstStyle/>
        <a:p>
          <a:endParaRPr lang="es-EC"/>
        </a:p>
      </dgm:t>
    </dgm:pt>
    <dgm:pt modelId="{7A89CFFF-07CB-4378-BDFD-108FE0A248E9}" type="pres">
      <dgm:prSet presAssocID="{1AF186E4-8375-4233-A35B-3E3D8A002D34}" presName="diagram" presStyleCnt="0">
        <dgm:presLayoutVars>
          <dgm:dir/>
          <dgm:resizeHandles val="exact"/>
        </dgm:presLayoutVars>
      </dgm:prSet>
      <dgm:spPr/>
    </dgm:pt>
    <dgm:pt modelId="{F021FD93-C26E-4C19-AF0E-E6148EFE5C18}" type="pres">
      <dgm:prSet presAssocID="{864B2AA3-C080-4EDF-BD16-1C0DA9A8EC23}" presName="node" presStyleLbl="node1" presStyleIdx="0" presStyleCnt="3">
        <dgm:presLayoutVars>
          <dgm:bulletEnabled val="1"/>
        </dgm:presLayoutVars>
      </dgm:prSet>
      <dgm:spPr/>
    </dgm:pt>
    <dgm:pt modelId="{79207B15-170B-4429-A45B-BD09B34DB38C}" type="pres">
      <dgm:prSet presAssocID="{8394E065-55ED-42B9-BFB4-9600126908B8}" presName="sibTrans" presStyleCnt="0"/>
      <dgm:spPr/>
    </dgm:pt>
    <dgm:pt modelId="{EA40C6F7-2426-4582-8184-765F075F3C09}" type="pres">
      <dgm:prSet presAssocID="{00FC65FB-1BC9-4910-B2D8-109799D73EEB}" presName="node" presStyleLbl="node1" presStyleIdx="1" presStyleCnt="3">
        <dgm:presLayoutVars>
          <dgm:bulletEnabled val="1"/>
        </dgm:presLayoutVars>
      </dgm:prSet>
      <dgm:spPr/>
    </dgm:pt>
    <dgm:pt modelId="{74031D6D-C250-4A87-9DC3-BF4953B6316D}" type="pres">
      <dgm:prSet presAssocID="{C8297CEF-C96D-4D79-A4F7-B558C4105182}" presName="sibTrans" presStyleCnt="0"/>
      <dgm:spPr/>
    </dgm:pt>
    <dgm:pt modelId="{6F51C284-EED5-4DDA-9D6C-AD6849833047}" type="pres">
      <dgm:prSet presAssocID="{59DD6028-424B-45A8-90B4-F043EC9B3E7F}" presName="node" presStyleLbl="node1" presStyleIdx="2" presStyleCnt="3">
        <dgm:presLayoutVars>
          <dgm:bulletEnabled val="1"/>
        </dgm:presLayoutVars>
      </dgm:prSet>
      <dgm:spPr/>
    </dgm:pt>
  </dgm:ptLst>
  <dgm:cxnLst>
    <dgm:cxn modelId="{6065750B-DAAC-4E7A-A587-74509AD928A6}" srcId="{1AF186E4-8375-4233-A35B-3E3D8A002D34}" destId="{864B2AA3-C080-4EDF-BD16-1C0DA9A8EC23}" srcOrd="0" destOrd="0" parTransId="{CE0833D1-3EAD-4245-8D81-51B6CC21EB84}" sibTransId="{8394E065-55ED-42B9-BFB4-9600126908B8}"/>
    <dgm:cxn modelId="{E5BD841C-16CF-4B3A-BC77-BBA3A99D6EE6}" srcId="{1AF186E4-8375-4233-A35B-3E3D8A002D34}" destId="{59DD6028-424B-45A8-90B4-F043EC9B3E7F}" srcOrd="2" destOrd="0" parTransId="{5CCD4AFD-5FC7-4BB6-85BB-D22875932543}" sibTransId="{4EE870A1-1BE5-4ADE-B3FB-2459DA52F393}"/>
    <dgm:cxn modelId="{E2EA0F2F-67AA-428C-AEC5-1A83A2AB364C}" type="presOf" srcId="{00FC65FB-1BC9-4910-B2D8-109799D73EEB}" destId="{EA40C6F7-2426-4582-8184-765F075F3C09}" srcOrd="0" destOrd="0" presId="urn:microsoft.com/office/officeart/2005/8/layout/default"/>
    <dgm:cxn modelId="{78E54071-A07F-43F1-A064-6F0C00BFCC25}" srcId="{1AF186E4-8375-4233-A35B-3E3D8A002D34}" destId="{00FC65FB-1BC9-4910-B2D8-109799D73EEB}" srcOrd="1" destOrd="0" parTransId="{7B7E57E3-AD9E-4316-95D2-8B536969EC23}" sibTransId="{C8297CEF-C96D-4D79-A4F7-B558C4105182}"/>
    <dgm:cxn modelId="{5402AE7D-8AA5-4C0F-8E96-4E1167A33814}" type="presOf" srcId="{59DD6028-424B-45A8-90B4-F043EC9B3E7F}" destId="{6F51C284-EED5-4DDA-9D6C-AD6849833047}" srcOrd="0" destOrd="0" presId="urn:microsoft.com/office/officeart/2005/8/layout/default"/>
    <dgm:cxn modelId="{A4263E9E-EA25-4155-8864-9B0BFC1A9948}" type="presOf" srcId="{864B2AA3-C080-4EDF-BD16-1C0DA9A8EC23}" destId="{F021FD93-C26E-4C19-AF0E-E6148EFE5C18}" srcOrd="0" destOrd="0" presId="urn:microsoft.com/office/officeart/2005/8/layout/default"/>
    <dgm:cxn modelId="{AC736CF5-3CD8-4BD3-832F-2A6C6192F548}" type="presOf" srcId="{1AF186E4-8375-4233-A35B-3E3D8A002D34}" destId="{7A89CFFF-07CB-4378-BDFD-108FE0A248E9}" srcOrd="0" destOrd="0" presId="urn:microsoft.com/office/officeart/2005/8/layout/default"/>
    <dgm:cxn modelId="{6CD18A13-217E-4827-BACC-A2AC88C8F1EC}" type="presParOf" srcId="{7A89CFFF-07CB-4378-BDFD-108FE0A248E9}" destId="{F021FD93-C26E-4C19-AF0E-E6148EFE5C18}" srcOrd="0" destOrd="0" presId="urn:microsoft.com/office/officeart/2005/8/layout/default"/>
    <dgm:cxn modelId="{E80963E5-5CE6-4DC2-8CE4-B2FE3D5893AE}" type="presParOf" srcId="{7A89CFFF-07CB-4378-BDFD-108FE0A248E9}" destId="{79207B15-170B-4429-A45B-BD09B34DB38C}" srcOrd="1" destOrd="0" presId="urn:microsoft.com/office/officeart/2005/8/layout/default"/>
    <dgm:cxn modelId="{6BC27A10-44FE-4524-AD7A-16B8396D458F}" type="presParOf" srcId="{7A89CFFF-07CB-4378-BDFD-108FE0A248E9}" destId="{EA40C6F7-2426-4582-8184-765F075F3C09}" srcOrd="2" destOrd="0" presId="urn:microsoft.com/office/officeart/2005/8/layout/default"/>
    <dgm:cxn modelId="{B9576621-CD0C-4208-80DB-F13A8E68FCFE}" type="presParOf" srcId="{7A89CFFF-07CB-4378-BDFD-108FE0A248E9}" destId="{74031D6D-C250-4A87-9DC3-BF4953B6316D}" srcOrd="3" destOrd="0" presId="urn:microsoft.com/office/officeart/2005/8/layout/default"/>
    <dgm:cxn modelId="{0C91DA26-BED1-48EB-9582-269DAC0BC970}" type="presParOf" srcId="{7A89CFFF-07CB-4378-BDFD-108FE0A248E9}" destId="{6F51C284-EED5-4DDA-9D6C-AD6849833047}" srcOrd="4" destOrd="0" presId="urn:microsoft.com/office/officeart/2005/8/layout/default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DCDB9FC-4414-4915-B88B-A3B8802FD039}" type="doc">
      <dgm:prSet loTypeId="urn:microsoft.com/office/officeart/2005/8/layout/v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883CACC7-A858-4F29-ACEE-26E00FFD4326}">
      <dgm:prSet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es-EC" dirty="0"/>
            <a:t>Contexto </a:t>
          </a:r>
        </a:p>
        <a:p>
          <a:pPr>
            <a:spcAft>
              <a:spcPts val="0"/>
            </a:spcAft>
          </a:pPr>
          <a:r>
            <a:rPr lang="es-EC" dirty="0"/>
            <a:t>físico</a:t>
          </a:r>
        </a:p>
      </dgm:t>
    </dgm:pt>
    <dgm:pt modelId="{7819A9FA-8C0C-4AB9-9D5A-6FF2ACA23E6B}" type="parTrans" cxnId="{8B9B2931-E96A-4A36-9A22-806B13473D98}">
      <dgm:prSet/>
      <dgm:spPr/>
      <dgm:t>
        <a:bodyPr/>
        <a:lstStyle/>
        <a:p>
          <a:endParaRPr lang="es-EC"/>
        </a:p>
      </dgm:t>
    </dgm:pt>
    <dgm:pt modelId="{6F3CFF18-27EE-422C-BA20-847B00ECD581}" type="sibTrans" cxnId="{8B9B2931-E96A-4A36-9A22-806B13473D98}">
      <dgm:prSet/>
      <dgm:spPr/>
      <dgm:t>
        <a:bodyPr/>
        <a:lstStyle/>
        <a:p>
          <a:endParaRPr lang="es-EC"/>
        </a:p>
      </dgm:t>
    </dgm:pt>
    <dgm:pt modelId="{F9E0952F-7116-4A83-A747-794706AD99A2}">
      <dgm:prSet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es-EC" dirty="0"/>
            <a:t>Contexto </a:t>
          </a:r>
        </a:p>
        <a:p>
          <a:pPr>
            <a:spcAft>
              <a:spcPts val="0"/>
            </a:spcAft>
          </a:pPr>
          <a:r>
            <a:rPr lang="es-EC" dirty="0"/>
            <a:t>social</a:t>
          </a:r>
        </a:p>
      </dgm:t>
    </dgm:pt>
    <dgm:pt modelId="{CAA71892-A2B3-440C-B44A-3ECF3B466B9C}" type="parTrans" cxnId="{DC24DF40-2977-4A32-81E8-0BE866F45C92}">
      <dgm:prSet/>
      <dgm:spPr/>
      <dgm:t>
        <a:bodyPr/>
        <a:lstStyle/>
        <a:p>
          <a:endParaRPr lang="es-EC"/>
        </a:p>
      </dgm:t>
    </dgm:pt>
    <dgm:pt modelId="{08669F6A-C54B-4BA3-9733-280F9DE8EE3B}" type="sibTrans" cxnId="{DC24DF40-2977-4A32-81E8-0BE866F45C92}">
      <dgm:prSet/>
      <dgm:spPr/>
      <dgm:t>
        <a:bodyPr/>
        <a:lstStyle/>
        <a:p>
          <a:endParaRPr lang="es-EC"/>
        </a:p>
      </dgm:t>
    </dgm:pt>
    <dgm:pt modelId="{1ED5F4F0-FD19-4F65-B22F-BA32FACDEF8B}">
      <dgm:prSet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es-EC" dirty="0"/>
            <a:t>Contexto </a:t>
          </a:r>
        </a:p>
        <a:p>
          <a:pPr>
            <a:spcAft>
              <a:spcPts val="0"/>
            </a:spcAft>
          </a:pPr>
          <a:r>
            <a:rPr lang="es-EC" dirty="0"/>
            <a:t>cultural</a:t>
          </a:r>
        </a:p>
      </dgm:t>
    </dgm:pt>
    <dgm:pt modelId="{05F7B24A-6170-4166-9EFB-D210582BC22C}" type="sibTrans" cxnId="{1F49D600-DB4C-4E67-8805-E1622247BB11}">
      <dgm:prSet/>
      <dgm:spPr/>
      <dgm:t>
        <a:bodyPr/>
        <a:lstStyle/>
        <a:p>
          <a:endParaRPr lang="es-EC"/>
        </a:p>
      </dgm:t>
    </dgm:pt>
    <dgm:pt modelId="{D61506EB-AB8C-4741-A018-E4F60A8EA4C7}" type="parTrans" cxnId="{1F49D600-DB4C-4E67-8805-E1622247BB11}">
      <dgm:prSet/>
      <dgm:spPr/>
      <dgm:t>
        <a:bodyPr/>
        <a:lstStyle/>
        <a:p>
          <a:endParaRPr lang="es-EC"/>
        </a:p>
      </dgm:t>
    </dgm:pt>
    <dgm:pt modelId="{ABF04953-1CAA-42CD-A0EE-108F71A207F6}">
      <dgm:prSet/>
      <dgm:spPr/>
      <dgm:t>
        <a:bodyPr/>
        <a:lstStyle/>
        <a:p>
          <a:pPr algn="just"/>
          <a:r>
            <a:rPr lang="es-MX" dirty="0"/>
            <a:t>Se refiere al lugar, espacio y entorno físico donde ocurre la comunicación (una oficina, una sala, un parque).</a:t>
          </a:r>
          <a:endParaRPr lang="es-EC" dirty="0"/>
        </a:p>
      </dgm:t>
    </dgm:pt>
    <dgm:pt modelId="{3933B7E4-436C-40E9-B0B9-DAF8FC8BB2B0}" type="parTrans" cxnId="{77DE02F8-B5BE-44A0-8D06-9C7BAE333F21}">
      <dgm:prSet/>
      <dgm:spPr/>
      <dgm:t>
        <a:bodyPr/>
        <a:lstStyle/>
        <a:p>
          <a:endParaRPr lang="es-EC"/>
        </a:p>
      </dgm:t>
    </dgm:pt>
    <dgm:pt modelId="{F0BEF33D-2479-415C-9153-83361E450EDD}" type="sibTrans" cxnId="{77DE02F8-B5BE-44A0-8D06-9C7BAE333F21}">
      <dgm:prSet/>
      <dgm:spPr/>
      <dgm:t>
        <a:bodyPr/>
        <a:lstStyle/>
        <a:p>
          <a:endParaRPr lang="es-EC"/>
        </a:p>
      </dgm:t>
    </dgm:pt>
    <dgm:pt modelId="{91FD7D3B-96A2-47E8-9FCD-EF9C8E5132B3}">
      <dgm:prSet/>
      <dgm:spPr/>
      <dgm:t>
        <a:bodyPr/>
        <a:lstStyle/>
        <a:p>
          <a:pPr algn="just"/>
          <a:r>
            <a:rPr lang="es-MX" dirty="0"/>
            <a:t>Involucra las relaciones y roles entre los participantes (amigos, familia, colegas, desconocidos).</a:t>
          </a:r>
          <a:endParaRPr lang="es-EC" dirty="0"/>
        </a:p>
      </dgm:t>
    </dgm:pt>
    <dgm:pt modelId="{3B742D4C-5C9B-4D1A-A134-4767A1656428}" type="parTrans" cxnId="{F666DC43-8B8C-41EE-9EAF-CDD5C01C0BAC}">
      <dgm:prSet/>
      <dgm:spPr/>
      <dgm:t>
        <a:bodyPr/>
        <a:lstStyle/>
        <a:p>
          <a:endParaRPr lang="es-EC"/>
        </a:p>
      </dgm:t>
    </dgm:pt>
    <dgm:pt modelId="{8149ECF8-90B4-47F9-98B0-88D5110912A0}" type="sibTrans" cxnId="{F666DC43-8B8C-41EE-9EAF-CDD5C01C0BAC}">
      <dgm:prSet/>
      <dgm:spPr/>
      <dgm:t>
        <a:bodyPr/>
        <a:lstStyle/>
        <a:p>
          <a:endParaRPr lang="es-EC"/>
        </a:p>
      </dgm:t>
    </dgm:pt>
    <dgm:pt modelId="{1127518F-266F-4970-886B-1A6329ABBD89}">
      <dgm:prSet/>
      <dgm:spPr/>
      <dgm:t>
        <a:bodyPr/>
        <a:lstStyle/>
        <a:p>
          <a:pPr algn="just"/>
          <a:r>
            <a:rPr lang="es-MX" dirty="0"/>
            <a:t>Incluye valores, normas, tradiciones y creencias culturales que influyen en cómo se interpreta el mensaje.</a:t>
          </a:r>
          <a:endParaRPr lang="es-EC" dirty="0"/>
        </a:p>
      </dgm:t>
    </dgm:pt>
    <dgm:pt modelId="{F5AA7594-604F-4A7E-8C4B-2A3C8749A44F}" type="parTrans" cxnId="{2C89782D-8CEF-4EC8-B0A5-A3C357650E0E}">
      <dgm:prSet/>
      <dgm:spPr/>
      <dgm:t>
        <a:bodyPr/>
        <a:lstStyle/>
        <a:p>
          <a:endParaRPr lang="es-EC"/>
        </a:p>
      </dgm:t>
    </dgm:pt>
    <dgm:pt modelId="{22D4A5A5-EF22-417D-982D-1BD31BB7F04B}" type="sibTrans" cxnId="{2C89782D-8CEF-4EC8-B0A5-A3C357650E0E}">
      <dgm:prSet/>
      <dgm:spPr/>
      <dgm:t>
        <a:bodyPr/>
        <a:lstStyle/>
        <a:p>
          <a:endParaRPr lang="es-EC"/>
        </a:p>
      </dgm:t>
    </dgm:pt>
    <dgm:pt modelId="{D5C579E8-0C90-4060-817D-A5466E1A01BE}" type="pres">
      <dgm:prSet presAssocID="{ADCDB9FC-4414-4915-B88B-A3B8802FD039}" presName="Name0" presStyleCnt="0">
        <dgm:presLayoutVars>
          <dgm:dir/>
          <dgm:animLvl val="lvl"/>
          <dgm:resizeHandles/>
        </dgm:presLayoutVars>
      </dgm:prSet>
      <dgm:spPr/>
    </dgm:pt>
    <dgm:pt modelId="{A6AAEAC2-C56F-4318-B5E1-03F8CB48EB1E}" type="pres">
      <dgm:prSet presAssocID="{883CACC7-A858-4F29-ACEE-26E00FFD4326}" presName="linNode" presStyleCnt="0"/>
      <dgm:spPr/>
    </dgm:pt>
    <dgm:pt modelId="{1D815DBA-EF2D-4839-9C96-7118991A0144}" type="pres">
      <dgm:prSet presAssocID="{883CACC7-A858-4F29-ACEE-26E00FFD4326}" presName="parentShp" presStyleLbl="node1" presStyleIdx="0" presStyleCnt="3">
        <dgm:presLayoutVars>
          <dgm:bulletEnabled val="1"/>
        </dgm:presLayoutVars>
      </dgm:prSet>
      <dgm:spPr/>
    </dgm:pt>
    <dgm:pt modelId="{3291D3E4-EB05-4925-8664-AF70124E5021}" type="pres">
      <dgm:prSet presAssocID="{883CACC7-A858-4F29-ACEE-26E00FFD4326}" presName="childShp" presStyleLbl="bgAccFollowNode1" presStyleIdx="0" presStyleCnt="3">
        <dgm:presLayoutVars>
          <dgm:bulletEnabled val="1"/>
        </dgm:presLayoutVars>
      </dgm:prSet>
      <dgm:spPr/>
    </dgm:pt>
    <dgm:pt modelId="{AF8A2783-E9BA-4131-B79C-85CEC110E3CA}" type="pres">
      <dgm:prSet presAssocID="{6F3CFF18-27EE-422C-BA20-847B00ECD581}" presName="spacing" presStyleCnt="0"/>
      <dgm:spPr/>
    </dgm:pt>
    <dgm:pt modelId="{DA3BD3B1-A43E-4B70-A6B1-190788B3B177}" type="pres">
      <dgm:prSet presAssocID="{F9E0952F-7116-4A83-A747-794706AD99A2}" presName="linNode" presStyleCnt="0"/>
      <dgm:spPr/>
    </dgm:pt>
    <dgm:pt modelId="{92A358D1-79DC-40D3-A31E-B9080A811012}" type="pres">
      <dgm:prSet presAssocID="{F9E0952F-7116-4A83-A747-794706AD99A2}" presName="parentShp" presStyleLbl="node1" presStyleIdx="1" presStyleCnt="3">
        <dgm:presLayoutVars>
          <dgm:bulletEnabled val="1"/>
        </dgm:presLayoutVars>
      </dgm:prSet>
      <dgm:spPr/>
    </dgm:pt>
    <dgm:pt modelId="{28C940D6-2627-45FB-B3AC-A6692ECEED43}" type="pres">
      <dgm:prSet presAssocID="{F9E0952F-7116-4A83-A747-794706AD99A2}" presName="childShp" presStyleLbl="bgAccFollowNode1" presStyleIdx="1" presStyleCnt="3">
        <dgm:presLayoutVars>
          <dgm:bulletEnabled val="1"/>
        </dgm:presLayoutVars>
      </dgm:prSet>
      <dgm:spPr/>
    </dgm:pt>
    <dgm:pt modelId="{D7B8CF88-7788-487C-A36B-7EE7E3216016}" type="pres">
      <dgm:prSet presAssocID="{08669F6A-C54B-4BA3-9733-280F9DE8EE3B}" presName="spacing" presStyleCnt="0"/>
      <dgm:spPr/>
    </dgm:pt>
    <dgm:pt modelId="{5A65C467-C49C-4109-BCFB-E5A97F963881}" type="pres">
      <dgm:prSet presAssocID="{1ED5F4F0-FD19-4F65-B22F-BA32FACDEF8B}" presName="linNode" presStyleCnt="0"/>
      <dgm:spPr/>
    </dgm:pt>
    <dgm:pt modelId="{DE6C5197-FFD3-47A2-9B55-A048E9230829}" type="pres">
      <dgm:prSet presAssocID="{1ED5F4F0-FD19-4F65-B22F-BA32FACDEF8B}" presName="parentShp" presStyleLbl="node1" presStyleIdx="2" presStyleCnt="3">
        <dgm:presLayoutVars>
          <dgm:bulletEnabled val="1"/>
        </dgm:presLayoutVars>
      </dgm:prSet>
      <dgm:spPr/>
    </dgm:pt>
    <dgm:pt modelId="{7C59060F-72F2-43F6-BC16-18274DDF543E}" type="pres">
      <dgm:prSet presAssocID="{1ED5F4F0-FD19-4F65-B22F-BA32FACDEF8B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1F49D600-DB4C-4E67-8805-E1622247BB11}" srcId="{ADCDB9FC-4414-4915-B88B-A3B8802FD039}" destId="{1ED5F4F0-FD19-4F65-B22F-BA32FACDEF8B}" srcOrd="2" destOrd="0" parTransId="{D61506EB-AB8C-4741-A018-E4F60A8EA4C7}" sibTransId="{05F7B24A-6170-4166-9EFB-D210582BC22C}"/>
    <dgm:cxn modelId="{2C89782D-8CEF-4EC8-B0A5-A3C357650E0E}" srcId="{1ED5F4F0-FD19-4F65-B22F-BA32FACDEF8B}" destId="{1127518F-266F-4970-886B-1A6329ABBD89}" srcOrd="0" destOrd="0" parTransId="{F5AA7594-604F-4A7E-8C4B-2A3C8749A44F}" sibTransId="{22D4A5A5-EF22-417D-982D-1BD31BB7F04B}"/>
    <dgm:cxn modelId="{8B9B2931-E96A-4A36-9A22-806B13473D98}" srcId="{ADCDB9FC-4414-4915-B88B-A3B8802FD039}" destId="{883CACC7-A858-4F29-ACEE-26E00FFD4326}" srcOrd="0" destOrd="0" parTransId="{7819A9FA-8C0C-4AB9-9D5A-6FF2ACA23E6B}" sibTransId="{6F3CFF18-27EE-422C-BA20-847B00ECD581}"/>
    <dgm:cxn modelId="{DC24DF40-2977-4A32-81E8-0BE866F45C92}" srcId="{ADCDB9FC-4414-4915-B88B-A3B8802FD039}" destId="{F9E0952F-7116-4A83-A747-794706AD99A2}" srcOrd="1" destOrd="0" parTransId="{CAA71892-A2B3-440C-B44A-3ECF3B466B9C}" sibTransId="{08669F6A-C54B-4BA3-9733-280F9DE8EE3B}"/>
    <dgm:cxn modelId="{F666DC43-8B8C-41EE-9EAF-CDD5C01C0BAC}" srcId="{F9E0952F-7116-4A83-A747-794706AD99A2}" destId="{91FD7D3B-96A2-47E8-9FCD-EF9C8E5132B3}" srcOrd="0" destOrd="0" parTransId="{3B742D4C-5C9B-4D1A-A134-4767A1656428}" sibTransId="{8149ECF8-90B4-47F9-98B0-88D5110912A0}"/>
    <dgm:cxn modelId="{C9AF1172-6D0D-4B84-858C-67FFD0676B82}" type="presOf" srcId="{1ED5F4F0-FD19-4F65-B22F-BA32FACDEF8B}" destId="{DE6C5197-FFD3-47A2-9B55-A048E9230829}" srcOrd="0" destOrd="0" presId="urn:microsoft.com/office/officeart/2005/8/layout/vList6"/>
    <dgm:cxn modelId="{486D957D-7B52-4FE2-BD0F-105A8296EF7A}" type="presOf" srcId="{F9E0952F-7116-4A83-A747-794706AD99A2}" destId="{92A358D1-79DC-40D3-A31E-B9080A811012}" srcOrd="0" destOrd="0" presId="urn:microsoft.com/office/officeart/2005/8/layout/vList6"/>
    <dgm:cxn modelId="{D796D09C-6AF0-4734-B7FC-08D25AB960F0}" type="presOf" srcId="{883CACC7-A858-4F29-ACEE-26E00FFD4326}" destId="{1D815DBA-EF2D-4839-9C96-7118991A0144}" srcOrd="0" destOrd="0" presId="urn:microsoft.com/office/officeart/2005/8/layout/vList6"/>
    <dgm:cxn modelId="{68240DA4-2D1E-4A6E-80E4-F1ED75463BBA}" type="presOf" srcId="{ABF04953-1CAA-42CD-A0EE-108F71A207F6}" destId="{3291D3E4-EB05-4925-8664-AF70124E5021}" srcOrd="0" destOrd="0" presId="urn:microsoft.com/office/officeart/2005/8/layout/vList6"/>
    <dgm:cxn modelId="{6F9651B6-616E-457D-845B-F62A2A67BB4C}" type="presOf" srcId="{1127518F-266F-4970-886B-1A6329ABBD89}" destId="{7C59060F-72F2-43F6-BC16-18274DDF543E}" srcOrd="0" destOrd="0" presId="urn:microsoft.com/office/officeart/2005/8/layout/vList6"/>
    <dgm:cxn modelId="{524075BA-E260-41B2-B88C-70990DC227CC}" type="presOf" srcId="{91FD7D3B-96A2-47E8-9FCD-EF9C8E5132B3}" destId="{28C940D6-2627-45FB-B3AC-A6692ECEED43}" srcOrd="0" destOrd="0" presId="urn:microsoft.com/office/officeart/2005/8/layout/vList6"/>
    <dgm:cxn modelId="{FEF154C3-C7A0-452C-BC59-AD07C468E402}" type="presOf" srcId="{ADCDB9FC-4414-4915-B88B-A3B8802FD039}" destId="{D5C579E8-0C90-4060-817D-A5466E1A01BE}" srcOrd="0" destOrd="0" presId="urn:microsoft.com/office/officeart/2005/8/layout/vList6"/>
    <dgm:cxn modelId="{77DE02F8-B5BE-44A0-8D06-9C7BAE333F21}" srcId="{883CACC7-A858-4F29-ACEE-26E00FFD4326}" destId="{ABF04953-1CAA-42CD-A0EE-108F71A207F6}" srcOrd="0" destOrd="0" parTransId="{3933B7E4-436C-40E9-B0B9-DAF8FC8BB2B0}" sibTransId="{F0BEF33D-2479-415C-9153-83361E450EDD}"/>
    <dgm:cxn modelId="{97D0A2BA-F125-4FE2-AD48-65E672784D19}" type="presParOf" srcId="{D5C579E8-0C90-4060-817D-A5466E1A01BE}" destId="{A6AAEAC2-C56F-4318-B5E1-03F8CB48EB1E}" srcOrd="0" destOrd="0" presId="urn:microsoft.com/office/officeart/2005/8/layout/vList6"/>
    <dgm:cxn modelId="{A1C5A5BF-CBD9-4CED-BB1F-89AA3D22C88B}" type="presParOf" srcId="{A6AAEAC2-C56F-4318-B5E1-03F8CB48EB1E}" destId="{1D815DBA-EF2D-4839-9C96-7118991A0144}" srcOrd="0" destOrd="0" presId="urn:microsoft.com/office/officeart/2005/8/layout/vList6"/>
    <dgm:cxn modelId="{55B8DF69-B648-42BD-A411-1C4516259971}" type="presParOf" srcId="{A6AAEAC2-C56F-4318-B5E1-03F8CB48EB1E}" destId="{3291D3E4-EB05-4925-8664-AF70124E5021}" srcOrd="1" destOrd="0" presId="urn:microsoft.com/office/officeart/2005/8/layout/vList6"/>
    <dgm:cxn modelId="{E3BB352C-739E-444B-867E-FD2A8555234D}" type="presParOf" srcId="{D5C579E8-0C90-4060-817D-A5466E1A01BE}" destId="{AF8A2783-E9BA-4131-B79C-85CEC110E3CA}" srcOrd="1" destOrd="0" presId="urn:microsoft.com/office/officeart/2005/8/layout/vList6"/>
    <dgm:cxn modelId="{7008B056-986A-4B26-ADB1-C7F8954E6CAC}" type="presParOf" srcId="{D5C579E8-0C90-4060-817D-A5466E1A01BE}" destId="{DA3BD3B1-A43E-4B70-A6B1-190788B3B177}" srcOrd="2" destOrd="0" presId="urn:microsoft.com/office/officeart/2005/8/layout/vList6"/>
    <dgm:cxn modelId="{DB525492-1F53-4E62-88A8-D4EA0693858C}" type="presParOf" srcId="{DA3BD3B1-A43E-4B70-A6B1-190788B3B177}" destId="{92A358D1-79DC-40D3-A31E-B9080A811012}" srcOrd="0" destOrd="0" presId="urn:microsoft.com/office/officeart/2005/8/layout/vList6"/>
    <dgm:cxn modelId="{04C5864A-20B8-46B0-B2DB-DCE9D7D24716}" type="presParOf" srcId="{DA3BD3B1-A43E-4B70-A6B1-190788B3B177}" destId="{28C940D6-2627-45FB-B3AC-A6692ECEED43}" srcOrd="1" destOrd="0" presId="urn:microsoft.com/office/officeart/2005/8/layout/vList6"/>
    <dgm:cxn modelId="{8C27E8B2-C653-47AE-92E4-C0BEAE54ECFB}" type="presParOf" srcId="{D5C579E8-0C90-4060-817D-A5466E1A01BE}" destId="{D7B8CF88-7788-487C-A36B-7EE7E3216016}" srcOrd="3" destOrd="0" presId="urn:microsoft.com/office/officeart/2005/8/layout/vList6"/>
    <dgm:cxn modelId="{86E3256C-D811-4A95-A29D-15DCE251C2B3}" type="presParOf" srcId="{D5C579E8-0C90-4060-817D-A5466E1A01BE}" destId="{5A65C467-C49C-4109-BCFB-E5A97F963881}" srcOrd="4" destOrd="0" presId="urn:microsoft.com/office/officeart/2005/8/layout/vList6"/>
    <dgm:cxn modelId="{90F36A7B-F19D-4379-AA20-FCA30D7E1E51}" type="presParOf" srcId="{5A65C467-C49C-4109-BCFB-E5A97F963881}" destId="{DE6C5197-FFD3-47A2-9B55-A048E9230829}" srcOrd="0" destOrd="0" presId="urn:microsoft.com/office/officeart/2005/8/layout/vList6"/>
    <dgm:cxn modelId="{42E2BA0F-6DA2-46F4-A895-5695DA366489}" type="presParOf" srcId="{5A65C467-C49C-4109-BCFB-E5A97F963881}" destId="{7C59060F-72F2-43F6-BC16-18274DDF543E}" srcOrd="1" destOrd="0" presId="urn:microsoft.com/office/officeart/2005/8/layout/vList6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DCDB9FC-4414-4915-B88B-A3B8802FD039}" type="doc">
      <dgm:prSet loTypeId="urn:microsoft.com/office/officeart/2005/8/layout/v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883CACC7-A858-4F29-ACEE-26E00FFD4326}">
      <dgm:prSet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es-EC" dirty="0"/>
            <a:t>Contexto histórico</a:t>
          </a:r>
        </a:p>
      </dgm:t>
    </dgm:pt>
    <dgm:pt modelId="{7819A9FA-8C0C-4AB9-9D5A-6FF2ACA23E6B}" type="parTrans" cxnId="{8B9B2931-E96A-4A36-9A22-806B13473D98}">
      <dgm:prSet/>
      <dgm:spPr/>
      <dgm:t>
        <a:bodyPr/>
        <a:lstStyle/>
        <a:p>
          <a:endParaRPr lang="es-EC"/>
        </a:p>
      </dgm:t>
    </dgm:pt>
    <dgm:pt modelId="{6F3CFF18-27EE-422C-BA20-847B00ECD581}" type="sibTrans" cxnId="{8B9B2931-E96A-4A36-9A22-806B13473D98}">
      <dgm:prSet/>
      <dgm:spPr/>
      <dgm:t>
        <a:bodyPr/>
        <a:lstStyle/>
        <a:p>
          <a:endParaRPr lang="es-EC"/>
        </a:p>
      </dgm:t>
    </dgm:pt>
    <dgm:pt modelId="{F9E0952F-7116-4A83-A747-794706AD99A2}">
      <dgm:prSet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es-EC" dirty="0"/>
            <a:t>Contexto psicológico</a:t>
          </a:r>
        </a:p>
      </dgm:t>
    </dgm:pt>
    <dgm:pt modelId="{CAA71892-A2B3-440C-B44A-3ECF3B466B9C}" type="parTrans" cxnId="{DC24DF40-2977-4A32-81E8-0BE866F45C92}">
      <dgm:prSet/>
      <dgm:spPr/>
      <dgm:t>
        <a:bodyPr/>
        <a:lstStyle/>
        <a:p>
          <a:endParaRPr lang="es-EC"/>
        </a:p>
      </dgm:t>
    </dgm:pt>
    <dgm:pt modelId="{08669F6A-C54B-4BA3-9733-280F9DE8EE3B}" type="sibTrans" cxnId="{DC24DF40-2977-4A32-81E8-0BE866F45C92}">
      <dgm:prSet/>
      <dgm:spPr/>
      <dgm:t>
        <a:bodyPr/>
        <a:lstStyle/>
        <a:p>
          <a:endParaRPr lang="es-EC"/>
        </a:p>
      </dgm:t>
    </dgm:pt>
    <dgm:pt modelId="{1ED5F4F0-FD19-4F65-B22F-BA32FACDEF8B}">
      <dgm:prSet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es-EC" dirty="0"/>
            <a:t>Contexto lingüístico</a:t>
          </a:r>
        </a:p>
      </dgm:t>
    </dgm:pt>
    <dgm:pt modelId="{05F7B24A-6170-4166-9EFB-D210582BC22C}" type="sibTrans" cxnId="{1F49D600-DB4C-4E67-8805-E1622247BB11}">
      <dgm:prSet/>
      <dgm:spPr/>
      <dgm:t>
        <a:bodyPr/>
        <a:lstStyle/>
        <a:p>
          <a:endParaRPr lang="es-EC"/>
        </a:p>
      </dgm:t>
    </dgm:pt>
    <dgm:pt modelId="{D61506EB-AB8C-4741-A018-E4F60A8EA4C7}" type="parTrans" cxnId="{1F49D600-DB4C-4E67-8805-E1622247BB11}">
      <dgm:prSet/>
      <dgm:spPr/>
      <dgm:t>
        <a:bodyPr/>
        <a:lstStyle/>
        <a:p>
          <a:endParaRPr lang="es-EC"/>
        </a:p>
      </dgm:t>
    </dgm:pt>
    <dgm:pt modelId="{ABF04953-1CAA-42CD-A0EE-108F71A207F6}">
      <dgm:prSet/>
      <dgm:spPr/>
      <dgm:t>
        <a:bodyPr/>
        <a:lstStyle/>
        <a:p>
          <a:pPr algn="just"/>
          <a:r>
            <a:rPr lang="es-MX" dirty="0"/>
            <a:t>Se relaciona con los eventos y experiencias previas compartidas entre los interlocutores.</a:t>
          </a:r>
          <a:endParaRPr lang="es-EC" dirty="0"/>
        </a:p>
      </dgm:t>
    </dgm:pt>
    <dgm:pt modelId="{3933B7E4-436C-40E9-B0B9-DAF8FC8BB2B0}" type="parTrans" cxnId="{77DE02F8-B5BE-44A0-8D06-9C7BAE333F21}">
      <dgm:prSet/>
      <dgm:spPr/>
      <dgm:t>
        <a:bodyPr/>
        <a:lstStyle/>
        <a:p>
          <a:endParaRPr lang="es-EC"/>
        </a:p>
      </dgm:t>
    </dgm:pt>
    <dgm:pt modelId="{F0BEF33D-2479-415C-9153-83361E450EDD}" type="sibTrans" cxnId="{77DE02F8-B5BE-44A0-8D06-9C7BAE333F21}">
      <dgm:prSet/>
      <dgm:spPr/>
      <dgm:t>
        <a:bodyPr/>
        <a:lstStyle/>
        <a:p>
          <a:endParaRPr lang="es-EC"/>
        </a:p>
      </dgm:t>
    </dgm:pt>
    <dgm:pt modelId="{91FD7D3B-96A2-47E8-9FCD-EF9C8E5132B3}">
      <dgm:prSet/>
      <dgm:spPr/>
      <dgm:t>
        <a:bodyPr/>
        <a:lstStyle/>
        <a:p>
          <a:pPr algn="just"/>
          <a:r>
            <a:rPr lang="es-MX" dirty="0"/>
            <a:t>Considera el estado emocional, actitudes y percepciones de las personas involucradas.</a:t>
          </a:r>
          <a:endParaRPr lang="es-EC" dirty="0"/>
        </a:p>
      </dgm:t>
    </dgm:pt>
    <dgm:pt modelId="{3B742D4C-5C9B-4D1A-A134-4767A1656428}" type="parTrans" cxnId="{F666DC43-8B8C-41EE-9EAF-CDD5C01C0BAC}">
      <dgm:prSet/>
      <dgm:spPr/>
      <dgm:t>
        <a:bodyPr/>
        <a:lstStyle/>
        <a:p>
          <a:endParaRPr lang="es-EC"/>
        </a:p>
      </dgm:t>
    </dgm:pt>
    <dgm:pt modelId="{8149ECF8-90B4-47F9-98B0-88D5110912A0}" type="sibTrans" cxnId="{F666DC43-8B8C-41EE-9EAF-CDD5C01C0BAC}">
      <dgm:prSet/>
      <dgm:spPr/>
      <dgm:t>
        <a:bodyPr/>
        <a:lstStyle/>
        <a:p>
          <a:endParaRPr lang="es-EC"/>
        </a:p>
      </dgm:t>
    </dgm:pt>
    <dgm:pt modelId="{1127518F-266F-4970-886B-1A6329ABBD89}">
      <dgm:prSet/>
      <dgm:spPr/>
      <dgm:t>
        <a:bodyPr/>
        <a:lstStyle/>
        <a:p>
          <a:pPr algn="just"/>
          <a:r>
            <a:rPr lang="es-MX" dirty="0"/>
            <a:t>Se refiere al lenguaje y las estructuras utilizadas en el mensaje, como el tono y las palabras seleccionadas.</a:t>
          </a:r>
          <a:endParaRPr lang="es-EC" dirty="0"/>
        </a:p>
      </dgm:t>
    </dgm:pt>
    <dgm:pt modelId="{F5AA7594-604F-4A7E-8C4B-2A3C8749A44F}" type="parTrans" cxnId="{2C89782D-8CEF-4EC8-B0A5-A3C357650E0E}">
      <dgm:prSet/>
      <dgm:spPr/>
      <dgm:t>
        <a:bodyPr/>
        <a:lstStyle/>
        <a:p>
          <a:endParaRPr lang="es-EC"/>
        </a:p>
      </dgm:t>
    </dgm:pt>
    <dgm:pt modelId="{22D4A5A5-EF22-417D-982D-1BD31BB7F04B}" type="sibTrans" cxnId="{2C89782D-8CEF-4EC8-B0A5-A3C357650E0E}">
      <dgm:prSet/>
      <dgm:spPr/>
      <dgm:t>
        <a:bodyPr/>
        <a:lstStyle/>
        <a:p>
          <a:endParaRPr lang="es-EC"/>
        </a:p>
      </dgm:t>
    </dgm:pt>
    <dgm:pt modelId="{D5C579E8-0C90-4060-817D-A5466E1A01BE}" type="pres">
      <dgm:prSet presAssocID="{ADCDB9FC-4414-4915-B88B-A3B8802FD039}" presName="Name0" presStyleCnt="0">
        <dgm:presLayoutVars>
          <dgm:dir/>
          <dgm:animLvl val="lvl"/>
          <dgm:resizeHandles/>
        </dgm:presLayoutVars>
      </dgm:prSet>
      <dgm:spPr/>
    </dgm:pt>
    <dgm:pt modelId="{A6AAEAC2-C56F-4318-B5E1-03F8CB48EB1E}" type="pres">
      <dgm:prSet presAssocID="{883CACC7-A858-4F29-ACEE-26E00FFD4326}" presName="linNode" presStyleCnt="0"/>
      <dgm:spPr/>
    </dgm:pt>
    <dgm:pt modelId="{1D815DBA-EF2D-4839-9C96-7118991A0144}" type="pres">
      <dgm:prSet presAssocID="{883CACC7-A858-4F29-ACEE-26E00FFD4326}" presName="parentShp" presStyleLbl="node1" presStyleIdx="0" presStyleCnt="3">
        <dgm:presLayoutVars>
          <dgm:bulletEnabled val="1"/>
        </dgm:presLayoutVars>
      </dgm:prSet>
      <dgm:spPr/>
    </dgm:pt>
    <dgm:pt modelId="{3291D3E4-EB05-4925-8664-AF70124E5021}" type="pres">
      <dgm:prSet presAssocID="{883CACC7-A858-4F29-ACEE-26E00FFD4326}" presName="childShp" presStyleLbl="bgAccFollowNode1" presStyleIdx="0" presStyleCnt="3">
        <dgm:presLayoutVars>
          <dgm:bulletEnabled val="1"/>
        </dgm:presLayoutVars>
      </dgm:prSet>
      <dgm:spPr/>
    </dgm:pt>
    <dgm:pt modelId="{AF8A2783-E9BA-4131-B79C-85CEC110E3CA}" type="pres">
      <dgm:prSet presAssocID="{6F3CFF18-27EE-422C-BA20-847B00ECD581}" presName="spacing" presStyleCnt="0"/>
      <dgm:spPr/>
    </dgm:pt>
    <dgm:pt modelId="{DA3BD3B1-A43E-4B70-A6B1-190788B3B177}" type="pres">
      <dgm:prSet presAssocID="{F9E0952F-7116-4A83-A747-794706AD99A2}" presName="linNode" presStyleCnt="0"/>
      <dgm:spPr/>
    </dgm:pt>
    <dgm:pt modelId="{92A358D1-79DC-40D3-A31E-B9080A811012}" type="pres">
      <dgm:prSet presAssocID="{F9E0952F-7116-4A83-A747-794706AD99A2}" presName="parentShp" presStyleLbl="node1" presStyleIdx="1" presStyleCnt="3">
        <dgm:presLayoutVars>
          <dgm:bulletEnabled val="1"/>
        </dgm:presLayoutVars>
      </dgm:prSet>
      <dgm:spPr/>
    </dgm:pt>
    <dgm:pt modelId="{28C940D6-2627-45FB-B3AC-A6692ECEED43}" type="pres">
      <dgm:prSet presAssocID="{F9E0952F-7116-4A83-A747-794706AD99A2}" presName="childShp" presStyleLbl="bgAccFollowNode1" presStyleIdx="1" presStyleCnt="3">
        <dgm:presLayoutVars>
          <dgm:bulletEnabled val="1"/>
        </dgm:presLayoutVars>
      </dgm:prSet>
      <dgm:spPr/>
    </dgm:pt>
    <dgm:pt modelId="{D7B8CF88-7788-487C-A36B-7EE7E3216016}" type="pres">
      <dgm:prSet presAssocID="{08669F6A-C54B-4BA3-9733-280F9DE8EE3B}" presName="spacing" presStyleCnt="0"/>
      <dgm:spPr/>
    </dgm:pt>
    <dgm:pt modelId="{5A65C467-C49C-4109-BCFB-E5A97F963881}" type="pres">
      <dgm:prSet presAssocID="{1ED5F4F0-FD19-4F65-B22F-BA32FACDEF8B}" presName="linNode" presStyleCnt="0"/>
      <dgm:spPr/>
    </dgm:pt>
    <dgm:pt modelId="{DE6C5197-FFD3-47A2-9B55-A048E9230829}" type="pres">
      <dgm:prSet presAssocID="{1ED5F4F0-FD19-4F65-B22F-BA32FACDEF8B}" presName="parentShp" presStyleLbl="node1" presStyleIdx="2" presStyleCnt="3">
        <dgm:presLayoutVars>
          <dgm:bulletEnabled val="1"/>
        </dgm:presLayoutVars>
      </dgm:prSet>
      <dgm:spPr/>
    </dgm:pt>
    <dgm:pt modelId="{7C59060F-72F2-43F6-BC16-18274DDF543E}" type="pres">
      <dgm:prSet presAssocID="{1ED5F4F0-FD19-4F65-B22F-BA32FACDEF8B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1F49D600-DB4C-4E67-8805-E1622247BB11}" srcId="{ADCDB9FC-4414-4915-B88B-A3B8802FD039}" destId="{1ED5F4F0-FD19-4F65-B22F-BA32FACDEF8B}" srcOrd="2" destOrd="0" parTransId="{D61506EB-AB8C-4741-A018-E4F60A8EA4C7}" sibTransId="{05F7B24A-6170-4166-9EFB-D210582BC22C}"/>
    <dgm:cxn modelId="{2C89782D-8CEF-4EC8-B0A5-A3C357650E0E}" srcId="{1ED5F4F0-FD19-4F65-B22F-BA32FACDEF8B}" destId="{1127518F-266F-4970-886B-1A6329ABBD89}" srcOrd="0" destOrd="0" parTransId="{F5AA7594-604F-4A7E-8C4B-2A3C8749A44F}" sibTransId="{22D4A5A5-EF22-417D-982D-1BD31BB7F04B}"/>
    <dgm:cxn modelId="{8B9B2931-E96A-4A36-9A22-806B13473D98}" srcId="{ADCDB9FC-4414-4915-B88B-A3B8802FD039}" destId="{883CACC7-A858-4F29-ACEE-26E00FFD4326}" srcOrd="0" destOrd="0" parTransId="{7819A9FA-8C0C-4AB9-9D5A-6FF2ACA23E6B}" sibTransId="{6F3CFF18-27EE-422C-BA20-847B00ECD581}"/>
    <dgm:cxn modelId="{DC24DF40-2977-4A32-81E8-0BE866F45C92}" srcId="{ADCDB9FC-4414-4915-B88B-A3B8802FD039}" destId="{F9E0952F-7116-4A83-A747-794706AD99A2}" srcOrd="1" destOrd="0" parTransId="{CAA71892-A2B3-440C-B44A-3ECF3B466B9C}" sibTransId="{08669F6A-C54B-4BA3-9733-280F9DE8EE3B}"/>
    <dgm:cxn modelId="{F666DC43-8B8C-41EE-9EAF-CDD5C01C0BAC}" srcId="{F9E0952F-7116-4A83-A747-794706AD99A2}" destId="{91FD7D3B-96A2-47E8-9FCD-EF9C8E5132B3}" srcOrd="0" destOrd="0" parTransId="{3B742D4C-5C9B-4D1A-A134-4767A1656428}" sibTransId="{8149ECF8-90B4-47F9-98B0-88D5110912A0}"/>
    <dgm:cxn modelId="{C9AF1172-6D0D-4B84-858C-67FFD0676B82}" type="presOf" srcId="{1ED5F4F0-FD19-4F65-B22F-BA32FACDEF8B}" destId="{DE6C5197-FFD3-47A2-9B55-A048E9230829}" srcOrd="0" destOrd="0" presId="urn:microsoft.com/office/officeart/2005/8/layout/vList6"/>
    <dgm:cxn modelId="{486D957D-7B52-4FE2-BD0F-105A8296EF7A}" type="presOf" srcId="{F9E0952F-7116-4A83-A747-794706AD99A2}" destId="{92A358D1-79DC-40D3-A31E-B9080A811012}" srcOrd="0" destOrd="0" presId="urn:microsoft.com/office/officeart/2005/8/layout/vList6"/>
    <dgm:cxn modelId="{D796D09C-6AF0-4734-B7FC-08D25AB960F0}" type="presOf" srcId="{883CACC7-A858-4F29-ACEE-26E00FFD4326}" destId="{1D815DBA-EF2D-4839-9C96-7118991A0144}" srcOrd="0" destOrd="0" presId="urn:microsoft.com/office/officeart/2005/8/layout/vList6"/>
    <dgm:cxn modelId="{68240DA4-2D1E-4A6E-80E4-F1ED75463BBA}" type="presOf" srcId="{ABF04953-1CAA-42CD-A0EE-108F71A207F6}" destId="{3291D3E4-EB05-4925-8664-AF70124E5021}" srcOrd="0" destOrd="0" presId="urn:microsoft.com/office/officeart/2005/8/layout/vList6"/>
    <dgm:cxn modelId="{6F9651B6-616E-457D-845B-F62A2A67BB4C}" type="presOf" srcId="{1127518F-266F-4970-886B-1A6329ABBD89}" destId="{7C59060F-72F2-43F6-BC16-18274DDF543E}" srcOrd="0" destOrd="0" presId="urn:microsoft.com/office/officeart/2005/8/layout/vList6"/>
    <dgm:cxn modelId="{524075BA-E260-41B2-B88C-70990DC227CC}" type="presOf" srcId="{91FD7D3B-96A2-47E8-9FCD-EF9C8E5132B3}" destId="{28C940D6-2627-45FB-B3AC-A6692ECEED43}" srcOrd="0" destOrd="0" presId="urn:microsoft.com/office/officeart/2005/8/layout/vList6"/>
    <dgm:cxn modelId="{FEF154C3-C7A0-452C-BC59-AD07C468E402}" type="presOf" srcId="{ADCDB9FC-4414-4915-B88B-A3B8802FD039}" destId="{D5C579E8-0C90-4060-817D-A5466E1A01BE}" srcOrd="0" destOrd="0" presId="urn:microsoft.com/office/officeart/2005/8/layout/vList6"/>
    <dgm:cxn modelId="{77DE02F8-B5BE-44A0-8D06-9C7BAE333F21}" srcId="{883CACC7-A858-4F29-ACEE-26E00FFD4326}" destId="{ABF04953-1CAA-42CD-A0EE-108F71A207F6}" srcOrd="0" destOrd="0" parTransId="{3933B7E4-436C-40E9-B0B9-DAF8FC8BB2B0}" sibTransId="{F0BEF33D-2479-415C-9153-83361E450EDD}"/>
    <dgm:cxn modelId="{97D0A2BA-F125-4FE2-AD48-65E672784D19}" type="presParOf" srcId="{D5C579E8-0C90-4060-817D-A5466E1A01BE}" destId="{A6AAEAC2-C56F-4318-B5E1-03F8CB48EB1E}" srcOrd="0" destOrd="0" presId="urn:microsoft.com/office/officeart/2005/8/layout/vList6"/>
    <dgm:cxn modelId="{A1C5A5BF-CBD9-4CED-BB1F-89AA3D22C88B}" type="presParOf" srcId="{A6AAEAC2-C56F-4318-B5E1-03F8CB48EB1E}" destId="{1D815DBA-EF2D-4839-9C96-7118991A0144}" srcOrd="0" destOrd="0" presId="urn:microsoft.com/office/officeart/2005/8/layout/vList6"/>
    <dgm:cxn modelId="{55B8DF69-B648-42BD-A411-1C4516259971}" type="presParOf" srcId="{A6AAEAC2-C56F-4318-B5E1-03F8CB48EB1E}" destId="{3291D3E4-EB05-4925-8664-AF70124E5021}" srcOrd="1" destOrd="0" presId="urn:microsoft.com/office/officeart/2005/8/layout/vList6"/>
    <dgm:cxn modelId="{E3BB352C-739E-444B-867E-FD2A8555234D}" type="presParOf" srcId="{D5C579E8-0C90-4060-817D-A5466E1A01BE}" destId="{AF8A2783-E9BA-4131-B79C-85CEC110E3CA}" srcOrd="1" destOrd="0" presId="urn:microsoft.com/office/officeart/2005/8/layout/vList6"/>
    <dgm:cxn modelId="{7008B056-986A-4B26-ADB1-C7F8954E6CAC}" type="presParOf" srcId="{D5C579E8-0C90-4060-817D-A5466E1A01BE}" destId="{DA3BD3B1-A43E-4B70-A6B1-190788B3B177}" srcOrd="2" destOrd="0" presId="urn:microsoft.com/office/officeart/2005/8/layout/vList6"/>
    <dgm:cxn modelId="{DB525492-1F53-4E62-88A8-D4EA0693858C}" type="presParOf" srcId="{DA3BD3B1-A43E-4B70-A6B1-190788B3B177}" destId="{92A358D1-79DC-40D3-A31E-B9080A811012}" srcOrd="0" destOrd="0" presId="urn:microsoft.com/office/officeart/2005/8/layout/vList6"/>
    <dgm:cxn modelId="{04C5864A-20B8-46B0-B2DB-DCE9D7D24716}" type="presParOf" srcId="{DA3BD3B1-A43E-4B70-A6B1-190788B3B177}" destId="{28C940D6-2627-45FB-B3AC-A6692ECEED43}" srcOrd="1" destOrd="0" presId="urn:microsoft.com/office/officeart/2005/8/layout/vList6"/>
    <dgm:cxn modelId="{8C27E8B2-C653-47AE-92E4-C0BEAE54ECFB}" type="presParOf" srcId="{D5C579E8-0C90-4060-817D-A5466E1A01BE}" destId="{D7B8CF88-7788-487C-A36B-7EE7E3216016}" srcOrd="3" destOrd="0" presId="urn:microsoft.com/office/officeart/2005/8/layout/vList6"/>
    <dgm:cxn modelId="{86E3256C-D811-4A95-A29D-15DCE251C2B3}" type="presParOf" srcId="{D5C579E8-0C90-4060-817D-A5466E1A01BE}" destId="{5A65C467-C49C-4109-BCFB-E5A97F963881}" srcOrd="4" destOrd="0" presId="urn:microsoft.com/office/officeart/2005/8/layout/vList6"/>
    <dgm:cxn modelId="{90F36A7B-F19D-4379-AA20-FCA30D7E1E51}" type="presParOf" srcId="{5A65C467-C49C-4109-BCFB-E5A97F963881}" destId="{DE6C5197-FFD3-47A2-9B55-A048E9230829}" srcOrd="0" destOrd="0" presId="urn:microsoft.com/office/officeart/2005/8/layout/vList6"/>
    <dgm:cxn modelId="{42E2BA0F-6DA2-46F4-A895-5695DA366489}" type="presParOf" srcId="{5A65C467-C49C-4109-BCFB-E5A97F963881}" destId="{7C59060F-72F2-43F6-BC16-18274DDF543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514156-385C-4015-84C0-E8140EFA56FF}">
      <dsp:nvSpPr>
        <dsp:cNvPr id="0" name=""/>
        <dsp:cNvSpPr/>
      </dsp:nvSpPr>
      <dsp:spPr>
        <a:xfrm>
          <a:off x="1019421" y="98"/>
          <a:ext cx="3195838" cy="191750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Los </a:t>
          </a:r>
          <a:r>
            <a:rPr lang="es-MX" sz="1800" b="1" kern="1200" dirty="0"/>
            <a:t>códigos culturales </a:t>
          </a:r>
          <a:r>
            <a:rPr lang="es-MX" sz="1800" kern="1200" dirty="0"/>
            <a:t>en la comunicación </a:t>
          </a:r>
          <a:r>
            <a:rPr lang="es-MX" sz="1800" b="1" kern="1200" dirty="0"/>
            <a:t>son sistemas de significados compartidos </a:t>
          </a:r>
          <a:r>
            <a:rPr lang="es-MX" sz="1800" kern="1200" dirty="0"/>
            <a:t>por un grupo social que influyen en cómo las personas interpretan y transmiten mensajes. </a:t>
          </a:r>
          <a:endParaRPr lang="es-EC" sz="1800" kern="1200" dirty="0"/>
        </a:p>
      </dsp:txBody>
      <dsp:txXfrm>
        <a:off x="1019421" y="98"/>
        <a:ext cx="3195838" cy="1917503"/>
      </dsp:txXfrm>
    </dsp:sp>
    <dsp:sp modelId="{EA40C6F7-2426-4582-8184-765F075F3C09}">
      <dsp:nvSpPr>
        <dsp:cNvPr id="0" name=""/>
        <dsp:cNvSpPr/>
      </dsp:nvSpPr>
      <dsp:spPr>
        <a:xfrm>
          <a:off x="4534843" y="98"/>
          <a:ext cx="3195838" cy="191750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Estos </a:t>
          </a:r>
          <a:r>
            <a:rPr lang="es-MX" sz="1800" b="1" kern="1200" dirty="0"/>
            <a:t>códigos </a:t>
          </a:r>
          <a:r>
            <a:rPr lang="es-MX" sz="1800" kern="1200" dirty="0"/>
            <a:t>determinan formas de lenguaje, gestos, estilos de comunicación y comportamientos.</a:t>
          </a:r>
          <a:endParaRPr lang="es-EC" sz="1800" kern="1200" dirty="0"/>
        </a:p>
      </dsp:txBody>
      <dsp:txXfrm>
        <a:off x="4534843" y="98"/>
        <a:ext cx="3195838" cy="1917503"/>
      </dsp:txXfrm>
    </dsp:sp>
    <dsp:sp modelId="{6F51C284-EED5-4DDA-9D6C-AD6849833047}">
      <dsp:nvSpPr>
        <dsp:cNvPr id="0" name=""/>
        <dsp:cNvSpPr/>
      </dsp:nvSpPr>
      <dsp:spPr>
        <a:xfrm>
          <a:off x="2777132" y="2237185"/>
          <a:ext cx="3195838" cy="191750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Facilitan la </a:t>
          </a:r>
          <a:r>
            <a:rPr lang="es-MX" sz="1800" b="1" kern="1200" dirty="0"/>
            <a:t>comprensión mutua </a:t>
          </a:r>
          <a:r>
            <a:rPr lang="es-MX" sz="1800" kern="1200" dirty="0"/>
            <a:t>dentro de un grupo, pero pueden generar malentendidos cuando las culturas difieren. </a:t>
          </a:r>
          <a:endParaRPr lang="es-EC" sz="1800" kern="1200" dirty="0"/>
        </a:p>
      </dsp:txBody>
      <dsp:txXfrm>
        <a:off x="2777132" y="2237185"/>
        <a:ext cx="3195838" cy="191750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21FD93-C26E-4C19-AF0E-E6148EFE5C18}">
      <dsp:nvSpPr>
        <dsp:cNvPr id="0" name=""/>
        <dsp:cNvSpPr/>
      </dsp:nvSpPr>
      <dsp:spPr>
        <a:xfrm>
          <a:off x="940" y="35807"/>
          <a:ext cx="3668229" cy="220093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La </a:t>
          </a:r>
          <a:r>
            <a:rPr lang="es-MX" sz="1800" b="1" kern="1200" dirty="0"/>
            <a:t>influencia</a:t>
          </a:r>
          <a:r>
            <a:rPr lang="es-MX" sz="1800" kern="1200" dirty="0"/>
            <a:t> en la interpretación de mensajes se refiere a los </a:t>
          </a:r>
          <a:r>
            <a:rPr lang="es-MX" sz="1800" b="1" kern="1200" dirty="0"/>
            <a:t>factores</a:t>
          </a:r>
          <a:r>
            <a:rPr lang="es-MX" sz="1800" kern="1200" dirty="0"/>
            <a:t> que afectan cómo las personas comprenden y dan significado a un mensaje en la comunicación. Estos factores incluyen el contexto cultural, social, emocional y físico. </a:t>
          </a:r>
          <a:endParaRPr lang="es-EC" sz="1800" kern="1200" dirty="0"/>
        </a:p>
      </dsp:txBody>
      <dsp:txXfrm>
        <a:off x="940" y="35807"/>
        <a:ext cx="3668229" cy="2200937"/>
      </dsp:txXfrm>
    </dsp:sp>
    <dsp:sp modelId="{EA40C6F7-2426-4582-8184-765F075F3C09}">
      <dsp:nvSpPr>
        <dsp:cNvPr id="0" name=""/>
        <dsp:cNvSpPr/>
      </dsp:nvSpPr>
      <dsp:spPr>
        <a:xfrm>
          <a:off x="4035993" y="35807"/>
          <a:ext cx="3668229" cy="220093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La </a:t>
          </a:r>
          <a:r>
            <a:rPr lang="es-MX" sz="1800" b="1" kern="1200" dirty="0"/>
            <a:t>interpretación</a:t>
          </a:r>
          <a:r>
            <a:rPr lang="es-MX" sz="1800" kern="1200" dirty="0"/>
            <a:t> puede variar según las diferencias culturales, personales o de contexto, generando posibles malentendidos. </a:t>
          </a:r>
          <a:endParaRPr lang="es-EC" sz="1800" kern="1200" dirty="0"/>
        </a:p>
      </dsp:txBody>
      <dsp:txXfrm>
        <a:off x="4035993" y="35807"/>
        <a:ext cx="3668229" cy="220093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23E637-A149-4FB1-B558-8EB58CEEFCAD}">
      <dsp:nvSpPr>
        <dsp:cNvPr id="0" name=""/>
        <dsp:cNvSpPr/>
      </dsp:nvSpPr>
      <dsp:spPr>
        <a:xfrm rot="16200000">
          <a:off x="-704141" y="705181"/>
          <a:ext cx="4112585" cy="2702222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8750" tIns="0" rIns="160892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500" b="1" kern="1200" dirty="0"/>
            <a:t>Fomentar la empatía</a:t>
          </a: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000" kern="1200" dirty="0"/>
            <a:t>Ponerse en el lugar del otro para comprender sus perspectivas y sentimientos.</a:t>
          </a:r>
          <a:endParaRPr lang="es-EC" sz="2000" kern="1200" dirty="0"/>
        </a:p>
      </dsp:txBody>
      <dsp:txXfrm rot="5400000">
        <a:off x="1041" y="822516"/>
        <a:ext cx="2702222" cy="2467551"/>
      </dsp:txXfrm>
    </dsp:sp>
    <dsp:sp modelId="{89290F74-2845-4596-9869-ED954D1BF6C3}">
      <dsp:nvSpPr>
        <dsp:cNvPr id="0" name=""/>
        <dsp:cNvSpPr/>
      </dsp:nvSpPr>
      <dsp:spPr>
        <a:xfrm rot="16200000">
          <a:off x="2200747" y="705181"/>
          <a:ext cx="4112585" cy="2702222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8750" tIns="0" rIns="160892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500" b="1" kern="1200" dirty="0"/>
            <a:t>Desarrollar la escucha activa</a:t>
          </a: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000" kern="1200" dirty="0"/>
            <a:t>Prestar total atención y mostrar interés genuino por lo que se dice, evitando interrupciones.</a:t>
          </a:r>
          <a:endParaRPr lang="es-EC" sz="2000" kern="1200" dirty="0"/>
        </a:p>
      </dsp:txBody>
      <dsp:txXfrm rot="5400000">
        <a:off x="2905929" y="822516"/>
        <a:ext cx="2702222" cy="2467551"/>
      </dsp:txXfrm>
    </dsp:sp>
    <dsp:sp modelId="{3E9D85B1-25AB-4060-A338-B3326B177E43}">
      <dsp:nvSpPr>
        <dsp:cNvPr id="0" name=""/>
        <dsp:cNvSpPr/>
      </dsp:nvSpPr>
      <dsp:spPr>
        <a:xfrm rot="16200000">
          <a:off x="5105636" y="705181"/>
          <a:ext cx="4112585" cy="2702222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8750" tIns="0" rIns="160892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500" b="1" kern="1200" dirty="0"/>
            <a:t>Aprender sobre otras culturas</a:t>
          </a: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000" kern="1200" dirty="0"/>
            <a:t>Conocer valores, costumbres, normas y lenguas de diferentes culturas para evitar malentendidos.</a:t>
          </a:r>
          <a:endParaRPr lang="es-EC" sz="2000" kern="1200" dirty="0"/>
        </a:p>
      </dsp:txBody>
      <dsp:txXfrm rot="5400000">
        <a:off x="5810818" y="822516"/>
        <a:ext cx="2702222" cy="246755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23E637-A149-4FB1-B558-8EB58CEEFCAD}">
      <dsp:nvSpPr>
        <dsp:cNvPr id="0" name=""/>
        <dsp:cNvSpPr/>
      </dsp:nvSpPr>
      <dsp:spPr>
        <a:xfrm rot="16200000">
          <a:off x="-704141" y="705181"/>
          <a:ext cx="4112585" cy="2702222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0" tIns="0" rIns="147159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b="1" kern="1200" dirty="0"/>
            <a:t>Ser consciente de los propios prejuicios</a:t>
          </a:r>
          <a:endParaRPr lang="es-EC" sz="2300" b="1" kern="1200" dirty="0"/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800" kern="1200" dirty="0"/>
            <a:t>Identificar y controlar los estereotipos y juicios que pueden afectar la interacción.</a:t>
          </a:r>
          <a:endParaRPr lang="es-EC" sz="1800" kern="1200" dirty="0"/>
        </a:p>
      </dsp:txBody>
      <dsp:txXfrm rot="5400000">
        <a:off x="1041" y="822516"/>
        <a:ext cx="2702222" cy="2467551"/>
      </dsp:txXfrm>
    </dsp:sp>
    <dsp:sp modelId="{89290F74-2845-4596-9869-ED954D1BF6C3}">
      <dsp:nvSpPr>
        <dsp:cNvPr id="0" name=""/>
        <dsp:cNvSpPr/>
      </dsp:nvSpPr>
      <dsp:spPr>
        <a:xfrm rot="16200000">
          <a:off x="2200747" y="705181"/>
          <a:ext cx="4112585" cy="2702222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0" tIns="0" rIns="147159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300" b="1" kern="1200" dirty="0"/>
            <a:t>Adaptar el lenguaje</a:t>
          </a: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800" kern="1200" dirty="0"/>
            <a:t>Usar un lenguaje claro, evitando jergas o expresiones que puedan no ser comprendidas por la otra cultura.</a:t>
          </a:r>
          <a:endParaRPr lang="es-EC" sz="1800" kern="1200" dirty="0"/>
        </a:p>
      </dsp:txBody>
      <dsp:txXfrm rot="5400000">
        <a:off x="2905929" y="822516"/>
        <a:ext cx="2702222" cy="2467551"/>
      </dsp:txXfrm>
    </dsp:sp>
    <dsp:sp modelId="{3E9D85B1-25AB-4060-A338-B3326B177E43}">
      <dsp:nvSpPr>
        <dsp:cNvPr id="0" name=""/>
        <dsp:cNvSpPr/>
      </dsp:nvSpPr>
      <dsp:spPr>
        <a:xfrm rot="16200000">
          <a:off x="5105636" y="705181"/>
          <a:ext cx="4112585" cy="2702222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0" tIns="0" rIns="147159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b="1" kern="1200" dirty="0"/>
            <a:t>Promover la flexibilidad y paciencia</a:t>
          </a:r>
          <a:endParaRPr lang="es-EC" sz="2300" b="1" kern="1200" dirty="0"/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800" kern="1200" dirty="0"/>
            <a:t>Estar dispuesto a adaptarse a nuevas formas de comunicarse y ser paciente en la interacción.</a:t>
          </a:r>
          <a:endParaRPr lang="es-EC" sz="1800" kern="1200" dirty="0"/>
        </a:p>
      </dsp:txBody>
      <dsp:txXfrm rot="5400000">
        <a:off x="5810818" y="822516"/>
        <a:ext cx="2702222" cy="246755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23E637-A149-4FB1-B558-8EB58CEEFCAD}">
      <dsp:nvSpPr>
        <dsp:cNvPr id="0" name=""/>
        <dsp:cNvSpPr/>
      </dsp:nvSpPr>
      <dsp:spPr>
        <a:xfrm rot="16200000">
          <a:off x="-841958" y="844428"/>
          <a:ext cx="4112585" cy="242372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0" tIns="0" rIns="139338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b="1" kern="1200" dirty="0"/>
            <a:t>Utilizar los gestos con cautela</a:t>
          </a:r>
          <a:endParaRPr lang="es-EC" sz="2200" b="1" kern="1200" dirty="0"/>
        </a:p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700" kern="1200" dirty="0"/>
            <a:t>Asegurarse de que los gestos y señales no tengan significados diferentes en otras culturas.</a:t>
          </a:r>
          <a:endParaRPr lang="es-EC" sz="1700" kern="1200" dirty="0"/>
        </a:p>
      </dsp:txBody>
      <dsp:txXfrm rot="5400000">
        <a:off x="2471" y="822516"/>
        <a:ext cx="2423727" cy="2467551"/>
      </dsp:txXfrm>
    </dsp:sp>
    <dsp:sp modelId="{89290F74-2845-4596-9869-ED954D1BF6C3}">
      <dsp:nvSpPr>
        <dsp:cNvPr id="0" name=""/>
        <dsp:cNvSpPr/>
      </dsp:nvSpPr>
      <dsp:spPr>
        <a:xfrm rot="16200000">
          <a:off x="1763548" y="844428"/>
          <a:ext cx="4112585" cy="242372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0" tIns="0" rIns="139338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b="1" kern="1200" dirty="0"/>
            <a:t>Fomentar el respeto mutuo</a:t>
          </a:r>
        </a:p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700" kern="1200" dirty="0"/>
            <a:t>Valorar y respetar las diferencias culturales, mostrando cortesía y apertura.</a:t>
          </a:r>
          <a:endParaRPr lang="es-EC" sz="1700" kern="1200" dirty="0"/>
        </a:p>
      </dsp:txBody>
      <dsp:txXfrm rot="5400000">
        <a:off x="2607977" y="822516"/>
        <a:ext cx="2423727" cy="2467551"/>
      </dsp:txXfrm>
    </dsp:sp>
    <dsp:sp modelId="{3E9D85B1-25AB-4060-A338-B3326B177E43}">
      <dsp:nvSpPr>
        <dsp:cNvPr id="0" name=""/>
        <dsp:cNvSpPr/>
      </dsp:nvSpPr>
      <dsp:spPr>
        <a:xfrm rot="16200000">
          <a:off x="4369055" y="844428"/>
          <a:ext cx="4112585" cy="242372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0" tIns="0" rIns="139338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b="1" kern="1200" dirty="0"/>
            <a:t>Buscar feedback</a:t>
          </a:r>
        </a:p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700" kern="1200" dirty="0"/>
            <a:t>Preguntar y confirmar que el mensaje fue entendido correctamente, especialmente en entornos multiculturales.</a:t>
          </a:r>
          <a:endParaRPr lang="es-EC" sz="1700" kern="1200" dirty="0"/>
        </a:p>
      </dsp:txBody>
      <dsp:txXfrm rot="5400000">
        <a:off x="5213484" y="822516"/>
        <a:ext cx="2423727" cy="2467551"/>
      </dsp:txXfrm>
    </dsp:sp>
    <dsp:sp modelId="{25A6B972-52B8-4FEF-B0D1-4A10E7C90DE1}">
      <dsp:nvSpPr>
        <dsp:cNvPr id="0" name=""/>
        <dsp:cNvSpPr/>
      </dsp:nvSpPr>
      <dsp:spPr>
        <a:xfrm rot="16200000">
          <a:off x="6974562" y="844428"/>
          <a:ext cx="4112585" cy="242372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0" tIns="0" rIns="139338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b="1" kern="1200" dirty="0"/>
            <a:t>Facilitar la comunicación no verbal</a:t>
          </a:r>
          <a:endParaRPr lang="es-EC" sz="2200" b="1" kern="1200" dirty="0"/>
        </a:p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700" kern="1200" dirty="0"/>
            <a:t>Estar atento al lenguaje corporal y otros signos no verbales que varían según la cultura.</a:t>
          </a:r>
          <a:endParaRPr lang="es-EC" sz="1700" kern="1200" dirty="0"/>
        </a:p>
      </dsp:txBody>
      <dsp:txXfrm rot="5400000">
        <a:off x="7818991" y="822516"/>
        <a:ext cx="2423727" cy="246755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8D3788-2A37-4CDD-9F16-9E0B9048C1B3}">
      <dsp:nvSpPr>
        <dsp:cNvPr id="0" name=""/>
        <dsp:cNvSpPr/>
      </dsp:nvSpPr>
      <dsp:spPr>
        <a:xfrm>
          <a:off x="61955" y="923"/>
          <a:ext cx="3096176" cy="18577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Los </a:t>
          </a:r>
          <a:r>
            <a:rPr lang="es-MX" sz="1800" b="1" kern="1200" dirty="0"/>
            <a:t>imaginarios culturales </a:t>
          </a:r>
          <a:r>
            <a:rPr lang="es-MX" sz="1800" kern="1200" dirty="0"/>
            <a:t>son representaciones colectivas, símbolos y narrativas compartidas por una comunidad que reflejan sus valores, creencias y visiones del mundo.</a:t>
          </a:r>
          <a:endParaRPr lang="es-EC" sz="1800" kern="1200" dirty="0"/>
        </a:p>
      </dsp:txBody>
      <dsp:txXfrm>
        <a:off x="61955" y="923"/>
        <a:ext cx="3096176" cy="1857706"/>
      </dsp:txXfrm>
    </dsp:sp>
    <dsp:sp modelId="{E22D7FBE-95F1-4411-9565-55EC0AB87B55}">
      <dsp:nvSpPr>
        <dsp:cNvPr id="0" name=""/>
        <dsp:cNvSpPr/>
      </dsp:nvSpPr>
      <dsp:spPr>
        <a:xfrm>
          <a:off x="3467750" y="923"/>
          <a:ext cx="3096176" cy="18577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Estos imaginarios influyen en cómo las personas </a:t>
          </a:r>
          <a:r>
            <a:rPr lang="es-MX" sz="1800" b="1" kern="1200" dirty="0"/>
            <a:t>perciben</a:t>
          </a:r>
          <a:r>
            <a:rPr lang="es-MX" sz="1800" kern="1200" dirty="0"/>
            <a:t> su identidad, su entorno y a los demás. Se transmiten a través de mitos, tradiciones, arte, medios de comunicación y otras expresiones culturales. </a:t>
          </a:r>
          <a:endParaRPr lang="es-EC" sz="1800" kern="1200" dirty="0"/>
        </a:p>
      </dsp:txBody>
      <dsp:txXfrm>
        <a:off x="3467750" y="923"/>
        <a:ext cx="3096176" cy="1857706"/>
      </dsp:txXfrm>
    </dsp:sp>
    <dsp:sp modelId="{3045B85C-EC6A-4640-A901-C07BB57FEFD9}">
      <dsp:nvSpPr>
        <dsp:cNvPr id="0" name=""/>
        <dsp:cNvSpPr/>
      </dsp:nvSpPr>
      <dsp:spPr>
        <a:xfrm>
          <a:off x="1764853" y="2168247"/>
          <a:ext cx="3096176" cy="18577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Son </a:t>
          </a:r>
          <a:r>
            <a:rPr lang="es-MX" sz="1800" b="1" kern="1200" dirty="0"/>
            <a:t>fundamentales</a:t>
          </a:r>
          <a:r>
            <a:rPr lang="es-MX" sz="1800" kern="1200" dirty="0"/>
            <a:t> para entender cómo las culturas interpretan y comunican su realidad. 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/>
            <a:t>Ejemplos: </a:t>
          </a:r>
          <a:r>
            <a:rPr lang="es-MX" sz="1800" kern="1200" dirty="0"/>
            <a:t>mitos, estereotipos, ideales colectivos.</a:t>
          </a:r>
        </a:p>
      </dsp:txBody>
      <dsp:txXfrm>
        <a:off x="1764853" y="2168247"/>
        <a:ext cx="3096176" cy="185770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8D3788-2A37-4CDD-9F16-9E0B9048C1B3}">
      <dsp:nvSpPr>
        <dsp:cNvPr id="0" name=""/>
        <dsp:cNvSpPr/>
      </dsp:nvSpPr>
      <dsp:spPr>
        <a:xfrm>
          <a:off x="954" y="896334"/>
          <a:ext cx="3723680" cy="223420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La </a:t>
          </a:r>
          <a:r>
            <a:rPr lang="es-MX" sz="1800" b="1" kern="1200" dirty="0"/>
            <a:t>globalización</a:t>
          </a:r>
          <a:r>
            <a:rPr lang="es-MX" sz="1800" kern="1200" dirty="0"/>
            <a:t> afecta los imaginarios culturales al promover el intercambio y la interacción entre culturas, lo que puede enriquecerlos o transformarlos. Por un lado, facilita la difusión de valores, símbolos e ideas a nivel global, creando imaginarios compartidos. </a:t>
          </a:r>
          <a:endParaRPr lang="es-EC" sz="1800" kern="1200" dirty="0"/>
        </a:p>
      </dsp:txBody>
      <dsp:txXfrm>
        <a:off x="954" y="896334"/>
        <a:ext cx="3723680" cy="2234208"/>
      </dsp:txXfrm>
    </dsp:sp>
    <dsp:sp modelId="{E22D7FBE-95F1-4411-9565-55EC0AB87B55}">
      <dsp:nvSpPr>
        <dsp:cNvPr id="0" name=""/>
        <dsp:cNvSpPr/>
      </dsp:nvSpPr>
      <dsp:spPr>
        <a:xfrm>
          <a:off x="4097003" y="896334"/>
          <a:ext cx="3723680" cy="223420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También </a:t>
          </a:r>
          <a:r>
            <a:rPr lang="es-MX" sz="1800" b="1" kern="1200" dirty="0"/>
            <a:t>genera tensiones </a:t>
          </a:r>
          <a:r>
            <a:rPr lang="es-MX" sz="1800" kern="1200" dirty="0"/>
            <a:t>entre lo global y lo local, ya que algunas comunidades buscan preservar sus imaginarios frente a influencias externas. Este proceso redefine constantemente cómo las culturas perciben y representan su realidad.</a:t>
          </a:r>
          <a:endParaRPr lang="es-EC" sz="1800" kern="1200" dirty="0"/>
        </a:p>
      </dsp:txBody>
      <dsp:txXfrm>
        <a:off x="4097003" y="896334"/>
        <a:ext cx="3723680" cy="223420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8D3788-2A37-4CDD-9F16-9E0B9048C1B3}">
      <dsp:nvSpPr>
        <dsp:cNvPr id="0" name=""/>
        <dsp:cNvSpPr/>
      </dsp:nvSpPr>
      <dsp:spPr>
        <a:xfrm>
          <a:off x="706538" y="1468"/>
          <a:ext cx="2928063" cy="175683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Los </a:t>
          </a:r>
          <a:r>
            <a:rPr lang="es-MX" sz="1600" b="1" kern="1200" dirty="0"/>
            <a:t>imaginarios culturales </a:t>
          </a:r>
          <a:r>
            <a:rPr lang="es-MX" sz="1600" kern="1200" dirty="0"/>
            <a:t>y los </a:t>
          </a:r>
          <a:r>
            <a:rPr lang="es-MX" sz="1600" b="1" kern="1200" dirty="0"/>
            <a:t>prejuicios</a:t>
          </a:r>
          <a:r>
            <a:rPr lang="es-MX" sz="1600" kern="1200" dirty="0"/>
            <a:t> están relacionados, ya que los primeros influyen en cómo una cultura percibe a otras, pudiendo reforzar estereotipos y prejuicios. </a:t>
          </a:r>
          <a:endParaRPr lang="es-EC" sz="1600" kern="1200" dirty="0"/>
        </a:p>
      </dsp:txBody>
      <dsp:txXfrm>
        <a:off x="706538" y="1468"/>
        <a:ext cx="2928063" cy="1756837"/>
      </dsp:txXfrm>
    </dsp:sp>
    <dsp:sp modelId="{E22D7FBE-95F1-4411-9565-55EC0AB87B55}">
      <dsp:nvSpPr>
        <dsp:cNvPr id="0" name=""/>
        <dsp:cNvSpPr/>
      </dsp:nvSpPr>
      <dsp:spPr>
        <a:xfrm>
          <a:off x="3927407" y="1468"/>
          <a:ext cx="2928063" cy="175683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Los </a:t>
          </a:r>
          <a:r>
            <a:rPr lang="es-MX" sz="1600" b="1" kern="1200" dirty="0"/>
            <a:t>imaginarios culturales </a:t>
          </a:r>
          <a:r>
            <a:rPr lang="es-MX" sz="1600" kern="1200" dirty="0"/>
            <a:t>pueden incluir representaciones distorsionadas o simplificadas de grupos ajenos, que alimentan ideas preconcebidas negativas. </a:t>
          </a:r>
          <a:endParaRPr lang="es-EC" sz="1600" kern="1200" dirty="0"/>
        </a:p>
      </dsp:txBody>
      <dsp:txXfrm>
        <a:off x="3927407" y="1468"/>
        <a:ext cx="2928063" cy="1756837"/>
      </dsp:txXfrm>
    </dsp:sp>
    <dsp:sp modelId="{D1217FD4-6AB4-4792-B753-1C9861B170EA}">
      <dsp:nvSpPr>
        <dsp:cNvPr id="0" name=""/>
        <dsp:cNvSpPr/>
      </dsp:nvSpPr>
      <dsp:spPr>
        <a:xfrm>
          <a:off x="2316972" y="2051112"/>
          <a:ext cx="2928063" cy="175683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Sin embargo, los imaginarios culturales también pueden ser una </a:t>
          </a:r>
          <a:r>
            <a:rPr lang="es-MX" sz="1600" b="1" kern="1200" dirty="0"/>
            <a:t>herramienta</a:t>
          </a:r>
          <a:r>
            <a:rPr lang="es-MX" sz="1600" kern="1200" dirty="0"/>
            <a:t> para desmontar prejuicios si promueven la empatía y el respeto hacia la diversidad. </a:t>
          </a:r>
          <a:endParaRPr lang="es-EC" sz="1600" kern="1200" dirty="0"/>
        </a:p>
      </dsp:txBody>
      <dsp:txXfrm>
        <a:off x="2316972" y="2051112"/>
        <a:ext cx="2928063" cy="17568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2D35A6-5C52-4279-84F3-ED1B4FAD050F}">
      <dsp:nvSpPr>
        <dsp:cNvPr id="0" name=""/>
        <dsp:cNvSpPr/>
      </dsp:nvSpPr>
      <dsp:spPr>
        <a:xfrm>
          <a:off x="1587" y="1737557"/>
          <a:ext cx="3385343" cy="20312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 dirty="0"/>
            <a:t>Los </a:t>
          </a:r>
          <a:r>
            <a:rPr lang="es-MX" sz="1900" b="1" kern="1200" dirty="0"/>
            <a:t>códigos culturales </a:t>
          </a:r>
          <a:r>
            <a:rPr lang="es-MX" sz="1900" kern="1200" dirty="0"/>
            <a:t>son fundamentales en la comunicación porque permiten interpretar mensajes de manera adecuada dentro de un contexto cultural. </a:t>
          </a:r>
          <a:endParaRPr lang="es-EC" sz="1900" kern="1200" dirty="0"/>
        </a:p>
      </dsp:txBody>
      <dsp:txXfrm>
        <a:off x="61079" y="1797049"/>
        <a:ext cx="3266359" cy="1912222"/>
      </dsp:txXfrm>
    </dsp:sp>
    <dsp:sp modelId="{9B930C1B-8D3D-42AE-A949-ABE74028258B}">
      <dsp:nvSpPr>
        <dsp:cNvPr id="0" name=""/>
        <dsp:cNvSpPr/>
      </dsp:nvSpPr>
      <dsp:spPr>
        <a:xfrm>
          <a:off x="3725465" y="2333377"/>
          <a:ext cx="717692" cy="83956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38100">
          <a:solidFill>
            <a:schemeClr val="accent2">
              <a:lumMod val="75000"/>
            </a:schemeClr>
          </a:solidFill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500" kern="1200"/>
        </a:p>
      </dsp:txBody>
      <dsp:txXfrm>
        <a:off x="3725465" y="2501290"/>
        <a:ext cx="502384" cy="503739"/>
      </dsp:txXfrm>
    </dsp:sp>
    <dsp:sp modelId="{D74413F9-C9E2-403A-A6CE-853403661D65}">
      <dsp:nvSpPr>
        <dsp:cNvPr id="0" name=""/>
        <dsp:cNvSpPr/>
      </dsp:nvSpPr>
      <dsp:spPr>
        <a:xfrm>
          <a:off x="4741068" y="1737557"/>
          <a:ext cx="3385343" cy="20312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 dirty="0"/>
            <a:t>En </a:t>
          </a:r>
          <a:r>
            <a:rPr lang="es-MX" sz="1900" b="1" kern="1200" dirty="0"/>
            <a:t>contextos globalizados</a:t>
          </a:r>
          <a:r>
            <a:rPr lang="es-MX" sz="1900" kern="1200" dirty="0"/>
            <a:t>, comprenderlos es clave para negociar, colaborar y construir vínculos interculturales sólidos. </a:t>
          </a:r>
          <a:endParaRPr lang="es-EC" sz="1900" kern="1200" dirty="0"/>
        </a:p>
      </dsp:txBody>
      <dsp:txXfrm>
        <a:off x="4800560" y="1797049"/>
        <a:ext cx="3266359" cy="19122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514156-385C-4015-84C0-E8140EFA56FF}">
      <dsp:nvSpPr>
        <dsp:cNvPr id="0" name=""/>
        <dsp:cNvSpPr/>
      </dsp:nvSpPr>
      <dsp:spPr>
        <a:xfrm>
          <a:off x="1019421" y="98"/>
          <a:ext cx="3195838" cy="191750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Los </a:t>
          </a:r>
          <a:r>
            <a:rPr lang="es-MX" sz="1800" b="1" kern="1200" dirty="0"/>
            <a:t>códigos simbólicos </a:t>
          </a:r>
          <a:r>
            <a:rPr lang="es-MX" sz="1800" kern="1200" dirty="0"/>
            <a:t>en la comunicación </a:t>
          </a:r>
          <a:r>
            <a:rPr lang="es-MX" sz="1800" b="1" kern="1200" dirty="0"/>
            <a:t>son sistemas de signos y símbolos </a:t>
          </a:r>
          <a:r>
            <a:rPr lang="es-MX" sz="1800" b="0" kern="1200" dirty="0"/>
            <a:t>que transmiten significados </a:t>
          </a:r>
          <a:r>
            <a:rPr lang="es-MX" sz="1800" kern="1200" dirty="0"/>
            <a:t>más allá de las palabras, como imágenes, colores, gestos y objetos. </a:t>
          </a:r>
          <a:endParaRPr lang="es-EC" sz="1800" kern="1200" dirty="0"/>
        </a:p>
      </dsp:txBody>
      <dsp:txXfrm>
        <a:off x="1019421" y="98"/>
        <a:ext cx="3195838" cy="1917503"/>
      </dsp:txXfrm>
    </dsp:sp>
    <dsp:sp modelId="{EA40C6F7-2426-4582-8184-765F075F3C09}">
      <dsp:nvSpPr>
        <dsp:cNvPr id="0" name=""/>
        <dsp:cNvSpPr/>
      </dsp:nvSpPr>
      <dsp:spPr>
        <a:xfrm>
          <a:off x="4534843" y="98"/>
          <a:ext cx="3195838" cy="191750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Estos </a:t>
          </a:r>
          <a:r>
            <a:rPr lang="es-MX" sz="1800" b="1" kern="1200" dirty="0"/>
            <a:t>códigos </a:t>
          </a:r>
          <a:r>
            <a:rPr lang="es-MX" sz="1800" kern="1200" dirty="0"/>
            <a:t>simbólicos enriquecen el mensaje, añadiendo dimensiones emocionales, culturales o estéticas.</a:t>
          </a:r>
          <a:endParaRPr lang="es-EC" sz="1800" kern="1200" dirty="0"/>
        </a:p>
      </dsp:txBody>
      <dsp:txXfrm>
        <a:off x="4534843" y="98"/>
        <a:ext cx="3195838" cy="1917503"/>
      </dsp:txXfrm>
    </dsp:sp>
    <dsp:sp modelId="{6F51C284-EED5-4DDA-9D6C-AD6849833047}">
      <dsp:nvSpPr>
        <dsp:cNvPr id="0" name=""/>
        <dsp:cNvSpPr/>
      </dsp:nvSpPr>
      <dsp:spPr>
        <a:xfrm>
          <a:off x="2777132" y="2237185"/>
          <a:ext cx="3195838" cy="191750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Son </a:t>
          </a:r>
          <a:r>
            <a:rPr lang="es-MX" sz="1800" b="1" kern="1200" dirty="0"/>
            <a:t>esenciales</a:t>
          </a:r>
          <a:r>
            <a:rPr lang="es-MX" sz="1800" kern="1200" dirty="0"/>
            <a:t> para comunicar ideas complejas o abstractas y para construir identidades compartidas en diversos contextos.</a:t>
          </a:r>
          <a:endParaRPr lang="es-EC" sz="1800" kern="1200" dirty="0"/>
        </a:p>
      </dsp:txBody>
      <dsp:txXfrm>
        <a:off x="2777132" y="2237185"/>
        <a:ext cx="3195838" cy="19175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23E637-A149-4FB1-B558-8EB58CEEFCAD}">
      <dsp:nvSpPr>
        <dsp:cNvPr id="0" name=""/>
        <dsp:cNvSpPr/>
      </dsp:nvSpPr>
      <dsp:spPr>
        <a:xfrm rot="16200000">
          <a:off x="-704141" y="705181"/>
          <a:ext cx="4112585" cy="2702222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0" tIns="0" rIns="166349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600" b="1" kern="1200" dirty="0"/>
            <a:t>Códigos lingüísticos</a:t>
          </a: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000" kern="1200" dirty="0"/>
            <a:t>Idiomas, dialectos, modismos, y estilos de habla específicos de una cultura.</a:t>
          </a:r>
          <a:endParaRPr lang="es-EC" sz="2000" kern="1200" dirty="0"/>
        </a:p>
      </dsp:txBody>
      <dsp:txXfrm rot="5400000">
        <a:off x="1041" y="822516"/>
        <a:ext cx="2702222" cy="2467551"/>
      </dsp:txXfrm>
    </dsp:sp>
    <dsp:sp modelId="{89290F74-2845-4596-9869-ED954D1BF6C3}">
      <dsp:nvSpPr>
        <dsp:cNvPr id="0" name=""/>
        <dsp:cNvSpPr/>
      </dsp:nvSpPr>
      <dsp:spPr>
        <a:xfrm rot="16200000">
          <a:off x="2200747" y="705181"/>
          <a:ext cx="4112585" cy="2702222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0" tIns="0" rIns="166349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600" b="1" kern="1200" dirty="0"/>
            <a:t>Códigos no verbales</a:t>
          </a: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000" kern="1200" dirty="0"/>
            <a:t>Gestos, expresiones faciales, lenguaje corporal, contacto visual y proxémica (uso del espacio).</a:t>
          </a:r>
          <a:endParaRPr lang="es-EC" sz="2000" kern="1200" dirty="0"/>
        </a:p>
      </dsp:txBody>
      <dsp:txXfrm rot="5400000">
        <a:off x="2905929" y="822516"/>
        <a:ext cx="2702222" cy="2467551"/>
      </dsp:txXfrm>
    </dsp:sp>
    <dsp:sp modelId="{3E9D85B1-25AB-4060-A338-B3326B177E43}">
      <dsp:nvSpPr>
        <dsp:cNvPr id="0" name=""/>
        <dsp:cNvSpPr/>
      </dsp:nvSpPr>
      <dsp:spPr>
        <a:xfrm rot="16200000">
          <a:off x="5105636" y="705181"/>
          <a:ext cx="4112585" cy="2702222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0" tIns="0" rIns="166349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600" b="1" kern="1200" dirty="0"/>
            <a:t>Códigos simbólicos</a:t>
          </a: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000" kern="1200" dirty="0"/>
            <a:t>Colores, símbolos, imágenes y objetos con significados culturales específicos.</a:t>
          </a:r>
          <a:endParaRPr lang="es-EC" sz="2000" kern="1200" dirty="0"/>
        </a:p>
      </dsp:txBody>
      <dsp:txXfrm rot="5400000">
        <a:off x="5810818" y="822516"/>
        <a:ext cx="2702222" cy="246755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23E637-A149-4FB1-B558-8EB58CEEFCAD}">
      <dsp:nvSpPr>
        <dsp:cNvPr id="0" name=""/>
        <dsp:cNvSpPr/>
      </dsp:nvSpPr>
      <dsp:spPr>
        <a:xfrm rot="16200000">
          <a:off x="-704141" y="705181"/>
          <a:ext cx="4112585" cy="2702222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0" tIns="0" rIns="166457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600" b="1" kern="1200" dirty="0"/>
            <a:t>Códigos sociales</a:t>
          </a: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000" kern="1200" dirty="0"/>
            <a:t>Normas, reglas de etiqueta, rituales y comportamientos aceptables en interacciones.</a:t>
          </a:r>
          <a:endParaRPr lang="es-EC" sz="2000" kern="1200" dirty="0"/>
        </a:p>
      </dsp:txBody>
      <dsp:txXfrm rot="5400000">
        <a:off x="1041" y="822516"/>
        <a:ext cx="2702222" cy="2467551"/>
      </dsp:txXfrm>
    </dsp:sp>
    <dsp:sp modelId="{89290F74-2845-4596-9869-ED954D1BF6C3}">
      <dsp:nvSpPr>
        <dsp:cNvPr id="0" name=""/>
        <dsp:cNvSpPr/>
      </dsp:nvSpPr>
      <dsp:spPr>
        <a:xfrm rot="16200000">
          <a:off x="2200747" y="705181"/>
          <a:ext cx="4112585" cy="2702222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0" tIns="0" rIns="166457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600" b="1" kern="1200" dirty="0"/>
            <a:t>Códigos estéticos</a:t>
          </a: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000" kern="1200" dirty="0"/>
            <a:t>Estilos artísticos, música, moda y diseño que reflejan valores culturales.</a:t>
          </a:r>
          <a:endParaRPr lang="es-EC" sz="2000" kern="1200" dirty="0"/>
        </a:p>
      </dsp:txBody>
      <dsp:txXfrm rot="5400000">
        <a:off x="2905929" y="822516"/>
        <a:ext cx="2702222" cy="2467551"/>
      </dsp:txXfrm>
    </dsp:sp>
    <dsp:sp modelId="{3E9D85B1-25AB-4060-A338-B3326B177E43}">
      <dsp:nvSpPr>
        <dsp:cNvPr id="0" name=""/>
        <dsp:cNvSpPr/>
      </dsp:nvSpPr>
      <dsp:spPr>
        <a:xfrm rot="16200000">
          <a:off x="5105636" y="705181"/>
          <a:ext cx="4112585" cy="2702222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0" tIns="0" rIns="166457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600" b="1" kern="1200" dirty="0"/>
            <a:t>Códigos ideológicos</a:t>
          </a: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000" kern="1200" dirty="0"/>
            <a:t>Valores, creencias, religiones y filosofías que influyen en la percepción del mundo.</a:t>
          </a:r>
          <a:endParaRPr lang="es-EC" sz="2000" kern="1200" dirty="0"/>
        </a:p>
      </dsp:txBody>
      <dsp:txXfrm rot="5400000">
        <a:off x="5810818" y="822516"/>
        <a:ext cx="2702222" cy="246755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23E637-A149-4FB1-B558-8EB58CEEFCAD}">
      <dsp:nvSpPr>
        <dsp:cNvPr id="0" name=""/>
        <dsp:cNvSpPr/>
      </dsp:nvSpPr>
      <dsp:spPr>
        <a:xfrm rot="16200000">
          <a:off x="-848628" y="851084"/>
          <a:ext cx="4112585" cy="2410415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0" tIns="0" rIns="167277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600" b="1" kern="1200" dirty="0"/>
            <a:t>Códigos sociales</a:t>
          </a: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000" kern="1200" dirty="0"/>
            <a:t>Normas, reglas de etiqueta, rituales y comportamientos aceptables en interacciones.</a:t>
          </a:r>
          <a:endParaRPr lang="es-EC" sz="2000" kern="1200" dirty="0"/>
        </a:p>
      </dsp:txBody>
      <dsp:txXfrm rot="5400000">
        <a:off x="2457" y="822516"/>
        <a:ext cx="2410415" cy="2467551"/>
      </dsp:txXfrm>
    </dsp:sp>
    <dsp:sp modelId="{89290F74-2845-4596-9869-ED954D1BF6C3}">
      <dsp:nvSpPr>
        <dsp:cNvPr id="0" name=""/>
        <dsp:cNvSpPr/>
      </dsp:nvSpPr>
      <dsp:spPr>
        <a:xfrm rot="16200000">
          <a:off x="1742568" y="851084"/>
          <a:ext cx="4112585" cy="2410415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0" tIns="0" rIns="167277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600" b="1" kern="1200" dirty="0"/>
            <a:t>Códigos estéticos</a:t>
          </a: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000" kern="1200" dirty="0"/>
            <a:t>Estilos artísticos, música, moda y diseño que reflejan valores culturales.</a:t>
          </a:r>
          <a:endParaRPr lang="es-EC" sz="2000" kern="1200" dirty="0"/>
        </a:p>
      </dsp:txBody>
      <dsp:txXfrm rot="5400000">
        <a:off x="2593653" y="822516"/>
        <a:ext cx="2410415" cy="2467551"/>
      </dsp:txXfrm>
    </dsp:sp>
    <dsp:sp modelId="{3E9D85B1-25AB-4060-A338-B3326B177E43}">
      <dsp:nvSpPr>
        <dsp:cNvPr id="0" name=""/>
        <dsp:cNvSpPr/>
      </dsp:nvSpPr>
      <dsp:spPr>
        <a:xfrm rot="16200000">
          <a:off x="4333764" y="851084"/>
          <a:ext cx="4112585" cy="2410415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0" tIns="0" rIns="167277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600" b="1" kern="1200" dirty="0"/>
            <a:t>Códigos ideológicos</a:t>
          </a: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000" kern="1200" dirty="0"/>
            <a:t>Valores, creencias, religiones y filosofías que influyen en la percepción del mundo.</a:t>
          </a:r>
          <a:endParaRPr lang="es-EC" sz="2000" kern="1200" dirty="0"/>
        </a:p>
      </dsp:txBody>
      <dsp:txXfrm rot="5400000">
        <a:off x="5184849" y="822516"/>
        <a:ext cx="2410415" cy="2467551"/>
      </dsp:txXfrm>
    </dsp:sp>
    <dsp:sp modelId="{2FEB97D9-E8E4-491D-8C73-624017CD8C90}">
      <dsp:nvSpPr>
        <dsp:cNvPr id="0" name=""/>
        <dsp:cNvSpPr/>
      </dsp:nvSpPr>
      <dsp:spPr>
        <a:xfrm rot="16200000">
          <a:off x="6924961" y="851084"/>
          <a:ext cx="4112585" cy="2410415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0" tIns="0" rIns="167277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600" b="1" kern="1200" dirty="0"/>
            <a:t>Códigos tecnológicos</a:t>
          </a: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000" kern="1200" dirty="0"/>
            <a:t>Formas en que las culturas adoptan y usan herramientas y tecnologías para comunicarse.</a:t>
          </a:r>
          <a:endParaRPr lang="es-EC" sz="2000" kern="1200" dirty="0"/>
        </a:p>
      </dsp:txBody>
      <dsp:txXfrm rot="5400000">
        <a:off x="7776046" y="822516"/>
        <a:ext cx="2410415" cy="246755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21FD93-C26E-4C19-AF0E-E6148EFE5C18}">
      <dsp:nvSpPr>
        <dsp:cNvPr id="0" name=""/>
        <dsp:cNvSpPr/>
      </dsp:nvSpPr>
      <dsp:spPr>
        <a:xfrm>
          <a:off x="1019421" y="98"/>
          <a:ext cx="3195838" cy="191750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 dirty="0"/>
            <a:t>El </a:t>
          </a:r>
          <a:r>
            <a:rPr lang="es-MX" sz="1900" b="1" kern="1200" dirty="0"/>
            <a:t>contexto</a:t>
          </a:r>
          <a:r>
            <a:rPr lang="es-MX" sz="1900" kern="1200" dirty="0"/>
            <a:t> en la comunicación es el entorno o situación en que ocurre un intercambio de mensajes, incluyendo factores físicos, sociales, culturales y emocionales. </a:t>
          </a:r>
          <a:endParaRPr lang="es-EC" sz="1900" kern="1200" dirty="0"/>
        </a:p>
      </dsp:txBody>
      <dsp:txXfrm>
        <a:off x="1019421" y="98"/>
        <a:ext cx="3195838" cy="1917503"/>
      </dsp:txXfrm>
    </dsp:sp>
    <dsp:sp modelId="{EA40C6F7-2426-4582-8184-765F075F3C09}">
      <dsp:nvSpPr>
        <dsp:cNvPr id="0" name=""/>
        <dsp:cNvSpPr/>
      </dsp:nvSpPr>
      <dsp:spPr>
        <a:xfrm>
          <a:off x="4534843" y="98"/>
          <a:ext cx="3195838" cy="191750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El contexto puede ser formal o informal, personal o profesional, y abarca elementos como el lugar, el tiempo, la relación entre los interlocutores y las circunstancias. </a:t>
          </a:r>
          <a:endParaRPr lang="es-EC" sz="1800" kern="1200" dirty="0"/>
        </a:p>
      </dsp:txBody>
      <dsp:txXfrm>
        <a:off x="4534843" y="98"/>
        <a:ext cx="3195838" cy="1917503"/>
      </dsp:txXfrm>
    </dsp:sp>
    <dsp:sp modelId="{6F51C284-EED5-4DDA-9D6C-AD6849833047}">
      <dsp:nvSpPr>
        <dsp:cNvPr id="0" name=""/>
        <dsp:cNvSpPr/>
      </dsp:nvSpPr>
      <dsp:spPr>
        <a:xfrm>
          <a:off x="2777132" y="2237185"/>
          <a:ext cx="3195838" cy="191750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Es </a:t>
          </a:r>
          <a:r>
            <a:rPr lang="es-MX" sz="1800" b="1" kern="1200" dirty="0"/>
            <a:t>clave</a:t>
          </a:r>
          <a:r>
            <a:rPr lang="es-MX" sz="1800" kern="1200" dirty="0"/>
            <a:t> para dar sentido al mensaje, ya que palabras y gestos adquieren significados diferentes según el contexto. </a:t>
          </a:r>
          <a:endParaRPr lang="es-EC" sz="1800" kern="1200" dirty="0"/>
        </a:p>
      </dsp:txBody>
      <dsp:txXfrm>
        <a:off x="2777132" y="2237185"/>
        <a:ext cx="3195838" cy="191750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91D3E4-EB05-4925-8664-AF70124E5021}">
      <dsp:nvSpPr>
        <dsp:cNvPr id="0" name=""/>
        <dsp:cNvSpPr/>
      </dsp:nvSpPr>
      <dsp:spPr>
        <a:xfrm>
          <a:off x="3325602" y="0"/>
          <a:ext cx="4988403" cy="123242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just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200" kern="1200" dirty="0"/>
            <a:t>Se refiere al lugar, espacio y entorno físico donde ocurre la comunicación (una oficina, una sala, un parque).</a:t>
          </a:r>
          <a:endParaRPr lang="es-EC" sz="2200" kern="1200" dirty="0"/>
        </a:p>
      </dsp:txBody>
      <dsp:txXfrm>
        <a:off x="3325602" y="154054"/>
        <a:ext cx="4526242" cy="924321"/>
      </dsp:txXfrm>
    </dsp:sp>
    <dsp:sp modelId="{1D815DBA-EF2D-4839-9C96-7118991A0144}">
      <dsp:nvSpPr>
        <dsp:cNvPr id="0" name=""/>
        <dsp:cNvSpPr/>
      </dsp:nvSpPr>
      <dsp:spPr>
        <a:xfrm>
          <a:off x="0" y="0"/>
          <a:ext cx="3325602" cy="123242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C" sz="3600" kern="1200" dirty="0"/>
            <a:t>Contexto 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C" sz="3600" kern="1200" dirty="0"/>
            <a:t>físico</a:t>
          </a:r>
        </a:p>
      </dsp:txBody>
      <dsp:txXfrm>
        <a:off x="60162" y="60162"/>
        <a:ext cx="3205278" cy="1112105"/>
      </dsp:txXfrm>
    </dsp:sp>
    <dsp:sp modelId="{28C940D6-2627-45FB-B3AC-A6692ECEED43}">
      <dsp:nvSpPr>
        <dsp:cNvPr id="0" name=""/>
        <dsp:cNvSpPr/>
      </dsp:nvSpPr>
      <dsp:spPr>
        <a:xfrm>
          <a:off x="3325602" y="1355671"/>
          <a:ext cx="4988403" cy="123242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just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200" kern="1200" dirty="0"/>
            <a:t>Involucra las relaciones y roles entre los participantes (amigos, familia, colegas, desconocidos).</a:t>
          </a:r>
          <a:endParaRPr lang="es-EC" sz="2200" kern="1200" dirty="0"/>
        </a:p>
      </dsp:txBody>
      <dsp:txXfrm>
        <a:off x="3325602" y="1509725"/>
        <a:ext cx="4526242" cy="924321"/>
      </dsp:txXfrm>
    </dsp:sp>
    <dsp:sp modelId="{92A358D1-79DC-40D3-A31E-B9080A811012}">
      <dsp:nvSpPr>
        <dsp:cNvPr id="0" name=""/>
        <dsp:cNvSpPr/>
      </dsp:nvSpPr>
      <dsp:spPr>
        <a:xfrm>
          <a:off x="0" y="1355671"/>
          <a:ext cx="3325602" cy="123242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C" sz="3600" kern="1200" dirty="0"/>
            <a:t>Contexto 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C" sz="3600" kern="1200" dirty="0"/>
            <a:t>social</a:t>
          </a:r>
        </a:p>
      </dsp:txBody>
      <dsp:txXfrm>
        <a:off x="60162" y="1415833"/>
        <a:ext cx="3205278" cy="1112105"/>
      </dsp:txXfrm>
    </dsp:sp>
    <dsp:sp modelId="{7C59060F-72F2-43F6-BC16-18274DDF543E}">
      <dsp:nvSpPr>
        <dsp:cNvPr id="0" name=""/>
        <dsp:cNvSpPr/>
      </dsp:nvSpPr>
      <dsp:spPr>
        <a:xfrm>
          <a:off x="3325602" y="2711343"/>
          <a:ext cx="4988403" cy="123242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just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200" kern="1200" dirty="0"/>
            <a:t>Incluye valores, normas, tradiciones y creencias culturales que influyen en cómo se interpreta el mensaje.</a:t>
          </a:r>
          <a:endParaRPr lang="es-EC" sz="2200" kern="1200" dirty="0"/>
        </a:p>
      </dsp:txBody>
      <dsp:txXfrm>
        <a:off x="3325602" y="2865397"/>
        <a:ext cx="4526242" cy="924321"/>
      </dsp:txXfrm>
    </dsp:sp>
    <dsp:sp modelId="{DE6C5197-FFD3-47A2-9B55-A048E9230829}">
      <dsp:nvSpPr>
        <dsp:cNvPr id="0" name=""/>
        <dsp:cNvSpPr/>
      </dsp:nvSpPr>
      <dsp:spPr>
        <a:xfrm>
          <a:off x="0" y="2711343"/>
          <a:ext cx="3325602" cy="123242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C" sz="3600" kern="1200" dirty="0"/>
            <a:t>Contexto 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C" sz="3600" kern="1200" dirty="0"/>
            <a:t>cultural</a:t>
          </a:r>
        </a:p>
      </dsp:txBody>
      <dsp:txXfrm>
        <a:off x="60162" y="2771505"/>
        <a:ext cx="3205278" cy="111210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91D3E4-EB05-4925-8664-AF70124E5021}">
      <dsp:nvSpPr>
        <dsp:cNvPr id="0" name=""/>
        <dsp:cNvSpPr/>
      </dsp:nvSpPr>
      <dsp:spPr>
        <a:xfrm>
          <a:off x="3325602" y="0"/>
          <a:ext cx="4988403" cy="123242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just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200" kern="1200" dirty="0"/>
            <a:t>Se relaciona con los eventos y experiencias previas compartidas entre los interlocutores.</a:t>
          </a:r>
          <a:endParaRPr lang="es-EC" sz="2200" kern="1200" dirty="0"/>
        </a:p>
      </dsp:txBody>
      <dsp:txXfrm>
        <a:off x="3325602" y="154054"/>
        <a:ext cx="4526242" cy="924321"/>
      </dsp:txXfrm>
    </dsp:sp>
    <dsp:sp modelId="{1D815DBA-EF2D-4839-9C96-7118991A0144}">
      <dsp:nvSpPr>
        <dsp:cNvPr id="0" name=""/>
        <dsp:cNvSpPr/>
      </dsp:nvSpPr>
      <dsp:spPr>
        <a:xfrm>
          <a:off x="0" y="0"/>
          <a:ext cx="3325602" cy="123242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C" sz="3600" kern="1200" dirty="0"/>
            <a:t>Contexto histórico</a:t>
          </a:r>
        </a:p>
      </dsp:txBody>
      <dsp:txXfrm>
        <a:off x="60162" y="60162"/>
        <a:ext cx="3205278" cy="1112105"/>
      </dsp:txXfrm>
    </dsp:sp>
    <dsp:sp modelId="{28C940D6-2627-45FB-B3AC-A6692ECEED43}">
      <dsp:nvSpPr>
        <dsp:cNvPr id="0" name=""/>
        <dsp:cNvSpPr/>
      </dsp:nvSpPr>
      <dsp:spPr>
        <a:xfrm>
          <a:off x="3325602" y="1355671"/>
          <a:ext cx="4988403" cy="123242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just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200" kern="1200" dirty="0"/>
            <a:t>Considera el estado emocional, actitudes y percepciones de las personas involucradas.</a:t>
          </a:r>
          <a:endParaRPr lang="es-EC" sz="2200" kern="1200" dirty="0"/>
        </a:p>
      </dsp:txBody>
      <dsp:txXfrm>
        <a:off x="3325602" y="1509725"/>
        <a:ext cx="4526242" cy="924321"/>
      </dsp:txXfrm>
    </dsp:sp>
    <dsp:sp modelId="{92A358D1-79DC-40D3-A31E-B9080A811012}">
      <dsp:nvSpPr>
        <dsp:cNvPr id="0" name=""/>
        <dsp:cNvSpPr/>
      </dsp:nvSpPr>
      <dsp:spPr>
        <a:xfrm>
          <a:off x="0" y="1355671"/>
          <a:ext cx="3325602" cy="123242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C" sz="3600" kern="1200" dirty="0"/>
            <a:t>Contexto psicológico</a:t>
          </a:r>
        </a:p>
      </dsp:txBody>
      <dsp:txXfrm>
        <a:off x="60162" y="1415833"/>
        <a:ext cx="3205278" cy="1112105"/>
      </dsp:txXfrm>
    </dsp:sp>
    <dsp:sp modelId="{7C59060F-72F2-43F6-BC16-18274DDF543E}">
      <dsp:nvSpPr>
        <dsp:cNvPr id="0" name=""/>
        <dsp:cNvSpPr/>
      </dsp:nvSpPr>
      <dsp:spPr>
        <a:xfrm>
          <a:off x="3325602" y="2711343"/>
          <a:ext cx="4988403" cy="123242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just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200" kern="1200" dirty="0"/>
            <a:t>Se refiere al lenguaje y las estructuras utilizadas en el mensaje, como el tono y las palabras seleccionadas.</a:t>
          </a:r>
          <a:endParaRPr lang="es-EC" sz="2200" kern="1200" dirty="0"/>
        </a:p>
      </dsp:txBody>
      <dsp:txXfrm>
        <a:off x="3325602" y="2865397"/>
        <a:ext cx="4526242" cy="924321"/>
      </dsp:txXfrm>
    </dsp:sp>
    <dsp:sp modelId="{DE6C5197-FFD3-47A2-9B55-A048E9230829}">
      <dsp:nvSpPr>
        <dsp:cNvPr id="0" name=""/>
        <dsp:cNvSpPr/>
      </dsp:nvSpPr>
      <dsp:spPr>
        <a:xfrm>
          <a:off x="0" y="2711343"/>
          <a:ext cx="3325602" cy="123242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C" sz="3600" kern="1200" dirty="0"/>
            <a:t>Contexto lingüístico</a:t>
          </a:r>
        </a:p>
      </dsp:txBody>
      <dsp:txXfrm>
        <a:off x="60162" y="2771505"/>
        <a:ext cx="3205278" cy="11121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1048D-74C4-43D8-A45D-B8C0C27509E6}" type="datetimeFigureOut">
              <a:rPr lang="es-EC" smtClean="0"/>
              <a:t>12/1/2025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22750C32-49EA-4381-B77B-5CA2807409E9}" type="slidenum">
              <a:rPr lang="es-EC" smtClean="0"/>
              <a:t>‹Nº›</a:t>
            </a:fld>
            <a:endParaRPr lang="es-EC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649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1048D-74C4-43D8-A45D-B8C0C27509E6}" type="datetimeFigureOut">
              <a:rPr lang="es-EC" smtClean="0"/>
              <a:t>12/1/2025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0C32-49EA-4381-B77B-5CA2807409E9}" type="slidenum">
              <a:rPr lang="es-EC" smtClean="0"/>
              <a:t>‹Nº›</a:t>
            </a:fld>
            <a:endParaRPr lang="es-EC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802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1048D-74C4-43D8-A45D-B8C0C27509E6}" type="datetimeFigureOut">
              <a:rPr lang="es-EC" smtClean="0"/>
              <a:t>12/1/2025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0C32-49EA-4381-B77B-5CA2807409E9}" type="slidenum">
              <a:rPr lang="es-EC" smtClean="0"/>
              <a:t>‹Nº›</a:t>
            </a:fld>
            <a:endParaRPr lang="es-EC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573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1048D-74C4-43D8-A45D-B8C0C27509E6}" type="datetimeFigureOut">
              <a:rPr lang="es-EC" smtClean="0"/>
              <a:t>12/1/2025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0C32-49EA-4381-B77B-5CA2807409E9}" type="slidenum">
              <a:rPr lang="es-EC" smtClean="0"/>
              <a:t>‹Nº›</a:t>
            </a:fld>
            <a:endParaRPr lang="es-EC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609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1048D-74C4-43D8-A45D-B8C0C27509E6}" type="datetimeFigureOut">
              <a:rPr lang="es-EC" smtClean="0"/>
              <a:t>12/1/2025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0C32-49EA-4381-B77B-5CA2807409E9}" type="slidenum">
              <a:rPr lang="es-EC" smtClean="0"/>
              <a:t>‹Nº›</a:t>
            </a:fld>
            <a:endParaRPr lang="es-EC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6802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1048D-74C4-43D8-A45D-B8C0C27509E6}" type="datetimeFigureOut">
              <a:rPr lang="es-EC" smtClean="0"/>
              <a:t>12/1/2025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0C32-49EA-4381-B77B-5CA2807409E9}" type="slidenum">
              <a:rPr lang="es-EC" smtClean="0"/>
              <a:t>‹Nº›</a:t>
            </a:fld>
            <a:endParaRPr lang="es-EC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974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1048D-74C4-43D8-A45D-B8C0C27509E6}" type="datetimeFigureOut">
              <a:rPr lang="es-EC" smtClean="0"/>
              <a:t>12/1/2025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0C32-49EA-4381-B77B-5CA2807409E9}" type="slidenum">
              <a:rPr lang="es-EC" smtClean="0"/>
              <a:t>‹Nº›</a:t>
            </a:fld>
            <a:endParaRPr lang="es-EC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237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1048D-74C4-43D8-A45D-B8C0C27509E6}" type="datetimeFigureOut">
              <a:rPr lang="es-EC" smtClean="0"/>
              <a:t>12/1/2025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0C32-49EA-4381-B77B-5CA2807409E9}" type="slidenum">
              <a:rPr lang="es-EC" smtClean="0"/>
              <a:t>‹Nº›</a:t>
            </a:fld>
            <a:endParaRPr lang="es-EC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761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1048D-74C4-43D8-A45D-B8C0C27509E6}" type="datetimeFigureOut">
              <a:rPr lang="es-EC" smtClean="0"/>
              <a:t>12/1/2025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0C32-49EA-4381-B77B-5CA2807409E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09132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1048D-74C4-43D8-A45D-B8C0C27509E6}" type="datetimeFigureOut">
              <a:rPr lang="es-EC" smtClean="0"/>
              <a:t>12/1/2025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0C32-49EA-4381-B77B-5CA2807409E9}" type="slidenum">
              <a:rPr lang="es-EC" smtClean="0"/>
              <a:t>‹Nº›</a:t>
            </a:fld>
            <a:endParaRPr lang="es-EC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2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35B1048D-74C4-43D8-A45D-B8C0C27509E6}" type="datetimeFigureOut">
              <a:rPr lang="es-EC" smtClean="0"/>
              <a:t>12/1/2025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0C32-49EA-4381-B77B-5CA2807409E9}" type="slidenum">
              <a:rPr lang="es-EC" smtClean="0"/>
              <a:t>‹Nº›</a:t>
            </a:fld>
            <a:endParaRPr lang="es-EC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432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1048D-74C4-43D8-A45D-B8C0C27509E6}" type="datetimeFigureOut">
              <a:rPr lang="es-EC" smtClean="0"/>
              <a:t>12/1/2025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22750C32-49EA-4381-B77B-5CA2807409E9}" type="slidenum">
              <a:rPr lang="es-EC" smtClean="0"/>
              <a:t>‹Nº›</a:t>
            </a:fld>
            <a:endParaRPr lang="es-EC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934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8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9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10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11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12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9C0704-DC3C-4A0C-945D-B39203D92D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7779" y="2366108"/>
            <a:ext cx="8637073" cy="977621"/>
          </a:xfrm>
        </p:spPr>
        <p:txBody>
          <a:bodyPr>
            <a:normAutofit/>
          </a:bodyPr>
          <a:lstStyle/>
          <a:p>
            <a:pPr algn="ctr"/>
            <a:r>
              <a:rPr lang="es-MX" sz="6000" dirty="0"/>
              <a:t>CÓDIGOS CULTURALES</a:t>
            </a:r>
            <a:endParaRPr lang="es-EC" sz="60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2FA1642-485E-4323-AD29-E687816317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sz="2800" b="1" dirty="0">
                <a:solidFill>
                  <a:schemeClr val="tx1"/>
                </a:solidFill>
              </a:rPr>
              <a:t>MGS. Edwin Antonio Acuña Checa</a:t>
            </a:r>
          </a:p>
          <a:p>
            <a:endParaRPr lang="es-EC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39F06B2-3D1C-4809-8B13-2CA3AB0A3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623" y="4306507"/>
            <a:ext cx="1851202" cy="21288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5211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084319-C645-4C76-AD19-E8EC67566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035424"/>
            <a:ext cx="9603275" cy="818330"/>
          </a:xfrm>
        </p:spPr>
        <p:txBody>
          <a:bodyPr/>
          <a:lstStyle/>
          <a:p>
            <a:pPr algn="ctr"/>
            <a:r>
              <a:rPr lang="es-MX" b="1" dirty="0"/>
              <a:t>EL CONTEXTO</a:t>
            </a:r>
            <a:endParaRPr lang="es-EC" b="1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D165E1E5-0006-45AA-B060-55262C4AC2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8682943"/>
              </p:ext>
            </p:extLst>
          </p:nvPr>
        </p:nvGraphicFramePr>
        <p:xfrm>
          <a:off x="1617785" y="1983545"/>
          <a:ext cx="8750104" cy="4154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B403A523-2F69-42B4-BECE-0E993A96EB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1142" y="4268145"/>
            <a:ext cx="2653494" cy="14722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2185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E6A4B7-6089-46AC-BA2A-C80F864A8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02659"/>
            <a:ext cx="9603275" cy="751095"/>
          </a:xfrm>
        </p:spPr>
        <p:txBody>
          <a:bodyPr/>
          <a:lstStyle/>
          <a:p>
            <a:pPr algn="ctr"/>
            <a:r>
              <a:rPr lang="es-MX" b="1" dirty="0"/>
              <a:t>tipos de contexto</a:t>
            </a:r>
            <a:endParaRPr lang="es-EC" b="1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3729E909-F830-4367-80DE-DE1F845751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2443918"/>
              </p:ext>
            </p:extLst>
          </p:nvPr>
        </p:nvGraphicFramePr>
        <p:xfrm>
          <a:off x="2096213" y="2109708"/>
          <a:ext cx="8314006" cy="3943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6947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E6A4B7-6089-46AC-BA2A-C80F864A8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02659"/>
            <a:ext cx="9603275" cy="751095"/>
          </a:xfrm>
        </p:spPr>
        <p:txBody>
          <a:bodyPr/>
          <a:lstStyle/>
          <a:p>
            <a:pPr algn="ctr"/>
            <a:r>
              <a:rPr lang="es-MX" b="1" dirty="0"/>
              <a:t>tipos de contexto</a:t>
            </a:r>
            <a:endParaRPr lang="es-EC" b="1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3729E909-F830-4367-80DE-DE1F845751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9880989"/>
              </p:ext>
            </p:extLst>
          </p:nvPr>
        </p:nvGraphicFramePr>
        <p:xfrm>
          <a:off x="2096213" y="2109708"/>
          <a:ext cx="8314006" cy="3943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2965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DC5E9D-E5DC-491F-B8DA-DA45A4454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/>
              <a:t>Influencia en la interpretación de mensajes</a:t>
            </a:r>
            <a:endParaRPr lang="es-EC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CBD7A8FA-5AAE-4642-BC3A-805F98CB3C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9340965"/>
              </p:ext>
            </p:extLst>
          </p:nvPr>
        </p:nvGraphicFramePr>
        <p:xfrm>
          <a:off x="2420471" y="2353234"/>
          <a:ext cx="7705164" cy="2272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3F990891-11A3-427C-905A-FBC56FFCB3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6487" y="4923561"/>
            <a:ext cx="2843566" cy="1590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3065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3549BD-B530-481F-8617-660A11C6C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/>
              <a:t>estrategias para mejorar la comunicación intercultural</a:t>
            </a:r>
            <a:endParaRPr lang="es-EC" b="1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C0E903B1-0599-45B6-9986-A19AE1DB3B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2312645"/>
              </p:ext>
            </p:extLst>
          </p:nvPr>
        </p:nvGraphicFramePr>
        <p:xfrm>
          <a:off x="1838960" y="2194560"/>
          <a:ext cx="8514080" cy="4112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755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3549BD-B530-481F-8617-660A11C6C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/>
              <a:t>estrategias para mejorar la comunicación intercultural</a:t>
            </a:r>
            <a:endParaRPr lang="es-EC" b="1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C0E903B1-0599-45B6-9986-A19AE1DB3B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8793238"/>
              </p:ext>
            </p:extLst>
          </p:nvPr>
        </p:nvGraphicFramePr>
        <p:xfrm>
          <a:off x="1838960" y="2194560"/>
          <a:ext cx="8514080" cy="4112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45754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3549BD-B530-481F-8617-660A11C6C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/>
              <a:t>estrategias para mejorar la comunicación intercultural</a:t>
            </a:r>
            <a:endParaRPr lang="es-EC" b="1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C0E903B1-0599-45B6-9986-A19AE1DB3B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9681144"/>
              </p:ext>
            </p:extLst>
          </p:nvPr>
        </p:nvGraphicFramePr>
        <p:xfrm>
          <a:off x="1130621" y="2222694"/>
          <a:ext cx="10245189" cy="4112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04336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E5BDB7-77D8-4EC5-8C00-931BC18DF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035424"/>
            <a:ext cx="9603275" cy="818330"/>
          </a:xfrm>
        </p:spPr>
        <p:txBody>
          <a:bodyPr/>
          <a:lstStyle/>
          <a:p>
            <a:pPr algn="ctr"/>
            <a:r>
              <a:rPr lang="es-MX" b="1" dirty="0"/>
              <a:t>Los imaginarios culturales</a:t>
            </a:r>
            <a:endParaRPr lang="es-EC" b="1" dirty="0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8DECAA21-9394-4164-B752-6E79631F66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999753"/>
              </p:ext>
            </p:extLst>
          </p:nvPr>
        </p:nvGraphicFramePr>
        <p:xfrm>
          <a:off x="3080823" y="2026604"/>
          <a:ext cx="6625883" cy="4026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3FC5739E-4E8F-47D4-AF31-45E41213C9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1579" y="4566208"/>
            <a:ext cx="2264484" cy="18752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7566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E36A15-FA9D-46EB-BCD9-AF7E28C1A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/>
              <a:t>Imaginarios culturales y LA globalización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F3E8F82-4B83-49A2-B37B-0329F00237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2921172"/>
              </p:ext>
            </p:extLst>
          </p:nvPr>
        </p:nvGraphicFramePr>
        <p:xfrm>
          <a:off x="2468876" y="1415561"/>
          <a:ext cx="7821639" cy="4026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E6E16989-FAEA-4B60-8C24-E102546081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905" y="4840240"/>
            <a:ext cx="2299448" cy="16621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2088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E36A15-FA9D-46EB-BCD9-AF7E28C1A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/>
              <a:t>Los imaginarios culturales y los prejuicios</a:t>
            </a:r>
            <a:endParaRPr lang="es-EC" b="1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F3E8F82-4B83-49A2-B37B-0329F00237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3360308"/>
              </p:ext>
            </p:extLst>
          </p:nvPr>
        </p:nvGraphicFramePr>
        <p:xfrm>
          <a:off x="2482944" y="2026605"/>
          <a:ext cx="7562009" cy="3809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C7CAA74E-0A84-4760-9AD8-0DB7383544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7940" y="4316506"/>
            <a:ext cx="2390007" cy="21434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5339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34E4F3-B1C2-45DA-ABA2-ED9F35324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850" y="2100933"/>
            <a:ext cx="9603275" cy="2656133"/>
          </a:xfrm>
        </p:spPr>
        <p:txBody>
          <a:bodyPr>
            <a:normAutofit/>
          </a:bodyPr>
          <a:lstStyle/>
          <a:p>
            <a:pPr algn="ctr"/>
            <a:r>
              <a:rPr lang="es-MX" sz="4400" b="1" dirty="0"/>
              <a:t>Códigos culturales y códigos simbólicos</a:t>
            </a:r>
            <a:endParaRPr lang="es-EC" sz="44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2DCC209-90D2-470F-8C70-8B69BB30B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038" y="3611660"/>
            <a:ext cx="4331609" cy="18770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434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ódigos Culturales en tu comunicación">
            <a:hlinkClick r:id="" action="ppaction://media"/>
            <a:extLst>
              <a:ext uri="{FF2B5EF4-FFF2-40B4-BE49-F238E27FC236}">
                <a16:creationId xmlns:a16="http://schemas.microsoft.com/office/drawing/2014/main" id="{1D491D5E-8C09-4395-96D8-75B5450C52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16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E6287-5D55-4FBD-BD45-8E3890E5B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16317"/>
            <a:ext cx="9603275" cy="737437"/>
          </a:xfrm>
        </p:spPr>
        <p:txBody>
          <a:bodyPr/>
          <a:lstStyle/>
          <a:p>
            <a:pPr algn="ctr"/>
            <a:r>
              <a:rPr lang="es-MX" b="1" dirty="0"/>
              <a:t>Códigos culturales</a:t>
            </a:r>
            <a:endParaRPr lang="es-EC" b="1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B2596C71-6E36-4ABF-8B1D-BCDE8EE09E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6100551"/>
              </p:ext>
            </p:extLst>
          </p:nvPr>
        </p:nvGraphicFramePr>
        <p:xfrm>
          <a:off x="1617785" y="1983545"/>
          <a:ext cx="8750104" cy="4154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A5521C12-574F-4889-8ECE-26938B0882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7858" y="3728969"/>
            <a:ext cx="2012714" cy="20127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7327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E11E93-D77D-49F7-A789-748EDA30C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/>
              <a:t>importancia de los códigos culturales</a:t>
            </a:r>
            <a:endParaRPr lang="es-EC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372CEF7F-DAB5-4807-BBE7-08CA8E85A5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6304251"/>
              </p:ext>
            </p:extLst>
          </p:nvPr>
        </p:nvGraphicFramePr>
        <p:xfrm>
          <a:off x="2032000" y="632012"/>
          <a:ext cx="8128000" cy="5506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A135F8F7-2F06-4BCA-B89D-3469175E6F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9029" y="4804515"/>
            <a:ext cx="3033941" cy="16990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9337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E6287-5D55-4FBD-BD45-8E3890E5B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069489"/>
            <a:ext cx="9603275" cy="784265"/>
          </a:xfrm>
        </p:spPr>
        <p:txBody>
          <a:bodyPr/>
          <a:lstStyle/>
          <a:p>
            <a:pPr algn="ctr"/>
            <a:r>
              <a:rPr lang="es-MX" b="1" dirty="0"/>
              <a:t>Códigos simbólicos</a:t>
            </a:r>
            <a:endParaRPr lang="es-EC" b="1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B2596C71-6E36-4ABF-8B1D-BCDE8EE09E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7181230"/>
              </p:ext>
            </p:extLst>
          </p:nvPr>
        </p:nvGraphicFramePr>
        <p:xfrm>
          <a:off x="1617785" y="1983545"/>
          <a:ext cx="8750104" cy="4154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AC041706-0F20-4E7F-B050-1406A08DDA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0965" y="4219983"/>
            <a:ext cx="3184479" cy="1568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5844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435BE4-4D68-4DFA-BE04-261A61F02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062318"/>
            <a:ext cx="9603275" cy="791436"/>
          </a:xfrm>
        </p:spPr>
        <p:txBody>
          <a:bodyPr/>
          <a:lstStyle/>
          <a:p>
            <a:pPr algn="ctr"/>
            <a:r>
              <a:rPr lang="es-MX" b="1" dirty="0"/>
              <a:t>Tipos de códigos culturales</a:t>
            </a:r>
            <a:endParaRPr lang="es-EC" b="1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38933623-48BF-47E5-9A9C-1FB015E268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8473341"/>
              </p:ext>
            </p:extLst>
          </p:nvPr>
        </p:nvGraphicFramePr>
        <p:xfrm>
          <a:off x="1838960" y="2194560"/>
          <a:ext cx="8514080" cy="4112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0725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435BE4-4D68-4DFA-BE04-261A61F02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021976"/>
            <a:ext cx="9603275" cy="831778"/>
          </a:xfrm>
        </p:spPr>
        <p:txBody>
          <a:bodyPr/>
          <a:lstStyle/>
          <a:p>
            <a:pPr algn="ctr"/>
            <a:r>
              <a:rPr lang="es-MX" b="1" dirty="0"/>
              <a:t>Tipos de códigos culturales</a:t>
            </a:r>
            <a:endParaRPr lang="es-EC" b="1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38933623-48BF-47E5-9A9C-1FB015E268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6725505"/>
              </p:ext>
            </p:extLst>
          </p:nvPr>
        </p:nvGraphicFramePr>
        <p:xfrm>
          <a:off x="1838960" y="2194560"/>
          <a:ext cx="8514080" cy="4112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75652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435BE4-4D68-4DFA-BE04-261A61F02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062319"/>
            <a:ext cx="9603275" cy="791436"/>
          </a:xfrm>
        </p:spPr>
        <p:txBody>
          <a:bodyPr/>
          <a:lstStyle/>
          <a:p>
            <a:pPr algn="ctr"/>
            <a:r>
              <a:rPr lang="es-MX" b="1" dirty="0"/>
              <a:t>Tipos de códigos culturales</a:t>
            </a:r>
            <a:endParaRPr lang="es-EC" b="1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38933623-48BF-47E5-9A9C-1FB015E268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5796283"/>
              </p:ext>
            </p:extLst>
          </p:nvPr>
        </p:nvGraphicFramePr>
        <p:xfrm>
          <a:off x="1163710" y="2208628"/>
          <a:ext cx="10188918" cy="4112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2573864"/>
      </p:ext>
    </p:extLst>
  </p:cSld>
  <p:clrMapOvr>
    <a:masterClrMapping/>
  </p:clrMapOvr>
</p:sld>
</file>

<file path=ppt/theme/theme1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TM10001114[[fn=Galería]]</Template>
  <TotalTime>473</TotalTime>
  <Words>1081</Words>
  <Application>Microsoft Office PowerPoint</Application>
  <PresentationFormat>Panorámica</PresentationFormat>
  <Paragraphs>96</Paragraphs>
  <Slides>19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2" baseType="lpstr">
      <vt:lpstr>Arial</vt:lpstr>
      <vt:lpstr>Gill Sans MT</vt:lpstr>
      <vt:lpstr>Galería</vt:lpstr>
      <vt:lpstr>CÓDIGOS CULTURALES</vt:lpstr>
      <vt:lpstr>Códigos culturales y códigos simbólicos</vt:lpstr>
      <vt:lpstr>Presentación de PowerPoint</vt:lpstr>
      <vt:lpstr>Códigos culturales</vt:lpstr>
      <vt:lpstr>importancia de los códigos culturales</vt:lpstr>
      <vt:lpstr>Códigos simbólicos</vt:lpstr>
      <vt:lpstr>Tipos de códigos culturales</vt:lpstr>
      <vt:lpstr>Tipos de códigos culturales</vt:lpstr>
      <vt:lpstr>Tipos de códigos culturales</vt:lpstr>
      <vt:lpstr>EL CONTEXTO</vt:lpstr>
      <vt:lpstr>tipos de contexto</vt:lpstr>
      <vt:lpstr>tipos de contexto</vt:lpstr>
      <vt:lpstr>Influencia en la interpretación de mensajes</vt:lpstr>
      <vt:lpstr>estrategias para mejorar la comunicación intercultural</vt:lpstr>
      <vt:lpstr>estrategias para mejorar la comunicación intercultural</vt:lpstr>
      <vt:lpstr>estrategias para mejorar la comunicación intercultural</vt:lpstr>
      <vt:lpstr>Los imaginarios culturales</vt:lpstr>
      <vt:lpstr>Imaginarios culturales y LA globalización</vt:lpstr>
      <vt:lpstr>Los imaginarios culturales y los prejuicios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Expresiones faciales y contacto visual</dc:title>
  <dc:creator>rosita coronel</dc:creator>
  <cp:lastModifiedBy>Andrea Marisol Coronel Miranda</cp:lastModifiedBy>
  <cp:revision>25</cp:revision>
  <dcterms:created xsi:type="dcterms:W3CDTF">2025-01-04T11:13:20Z</dcterms:created>
  <dcterms:modified xsi:type="dcterms:W3CDTF">2025-01-13T02:57:26Z</dcterms:modified>
</cp:coreProperties>
</file>