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Martel Sans Light" panose="020B0604020202020204" charset="0"/>
      <p:regular r:id="rId11"/>
    </p:embeddedFont>
    <p:embeddedFont>
      <p:font typeface="Kanit" panose="020B0604020202020204" charset="-34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19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31267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Métodos para la Preparación Deportiva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079677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Esta presentación explora los métodos para la preparación deportiva, desde los principios básicos hasta la aplicación práctica en diferentes disciplinas.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5515808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744" y="5523428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26687" y="5497949"/>
            <a:ext cx="2403753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D9E1FF"/>
                </a:solidFill>
                <a:latin typeface="Martel Sans Bold" pitchFamily="34" charset="0"/>
                <a:ea typeface="Martel Sans Bold" pitchFamily="34" charset="-122"/>
                <a:cs typeface="Martel Sans Bold" pitchFamily="34" charset="-120"/>
              </a:rPr>
              <a:t>by john morales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874764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Capacidades Físicas: Fundamentos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Definición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Las capacidades físicas son las habilidades del cuerpo para realizar actividades físicas.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Importancia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379357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Son esenciales para el rendimiento físico y deportivo.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Clasificación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379357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Resistencia, fuerza, velocidad, flexibilidad y coordinación.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373862"/>
            <a:ext cx="730210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Principios del Entrenamiento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70605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5" name="Text 2"/>
          <p:cNvSpPr/>
          <p:nvPr/>
        </p:nvSpPr>
        <p:spPr>
          <a:xfrm>
            <a:off x="937974" y="2764036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15559" y="2706053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Adaptación y Sobrecarga Progresiva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15559" y="3553539"/>
            <a:ext cx="283678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El cuerpo se adapta a la carga, por lo que es necesario aumentar gradualmente la intensidad.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4691658" y="270605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9" name="Text 6"/>
          <p:cNvSpPr/>
          <p:nvPr/>
        </p:nvSpPr>
        <p:spPr>
          <a:xfrm>
            <a:off x="4791908" y="2764036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69493" y="2706053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Especificidad y Variabilidad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69493" y="3553539"/>
            <a:ext cx="283678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Los entrenamientos deben ser específicos para la disciplina y variados para evitar la adaptación.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837724" y="5977176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3" name="Text 10"/>
          <p:cNvSpPr/>
          <p:nvPr/>
        </p:nvSpPr>
        <p:spPr>
          <a:xfrm>
            <a:off x="937974" y="6035159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615559" y="597717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Periodización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615559" y="6472714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Planificación a largo plazo para optimizar el rendimiento.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80213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Modelos Teóricos de Entrenamiento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569137"/>
            <a:ext cx="3614618" cy="2858214"/>
          </a:xfrm>
          <a:prstGeom prst="roundRect">
            <a:avLst>
              <a:gd name="adj" fmla="val 1256"/>
            </a:avLst>
          </a:prstGeom>
          <a:solidFill>
            <a:srgbClr val="2F2B54"/>
          </a:solidFill>
          <a:ln/>
        </p:spPr>
      </p:sp>
      <p:sp>
        <p:nvSpPr>
          <p:cNvPr id="5" name="Text 2"/>
          <p:cNvSpPr/>
          <p:nvPr/>
        </p:nvSpPr>
        <p:spPr>
          <a:xfrm>
            <a:off x="6563439" y="3808452"/>
            <a:ext cx="3135987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Modelo de Supercompensación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63439" y="4655939"/>
            <a:ext cx="313598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El cuerpo se recupera y se adapta a la carga, alcanzando un nivel superior.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3569137"/>
            <a:ext cx="3614618" cy="2858214"/>
          </a:xfrm>
          <a:prstGeom prst="roundRect">
            <a:avLst>
              <a:gd name="adj" fmla="val 1256"/>
            </a:avLst>
          </a:prstGeom>
          <a:solidFill>
            <a:srgbClr val="2F2B54"/>
          </a:solidFill>
          <a:ln/>
        </p:spPr>
      </p:sp>
      <p:sp>
        <p:nvSpPr>
          <p:cNvPr id="8" name="Text 5"/>
          <p:cNvSpPr/>
          <p:nvPr/>
        </p:nvSpPr>
        <p:spPr>
          <a:xfrm>
            <a:off x="10417373" y="3808452"/>
            <a:ext cx="3135987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Modelo de Adaptación Dual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17373" y="4655939"/>
            <a:ext cx="313598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El cuerpo se adapta a la carga de forma específica, mejorando la capacidad física deseada.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12490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Sistema de Ejercicios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2187893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30256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Diseño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7724" y="3521154"/>
            <a:ext cx="35547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Equilibrado, considerando todas las capacidades físicas.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427" y="2187893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51427" y="30256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Estructura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51427" y="3521154"/>
            <a:ext cx="35548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Organización de sesiones según capacidades específicas.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24" y="5005268"/>
            <a:ext cx="598408" cy="5984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37724" y="5842992"/>
            <a:ext cx="302264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Evaluación y Progresión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837724" y="6338530"/>
            <a:ext cx="35547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Estrategias para evaluar y mejorar el rendimiento.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1090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3064" y="3063240"/>
            <a:ext cx="7935754" cy="590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Métodos Prácticos para la Resistencia</a:t>
            </a:r>
            <a:endParaRPr lang="en-US" sz="3700" dirty="0"/>
          </a:p>
        </p:txBody>
      </p:sp>
      <p:sp>
        <p:nvSpPr>
          <p:cNvPr id="4" name="Shape 1"/>
          <p:cNvSpPr/>
          <p:nvPr/>
        </p:nvSpPr>
        <p:spPr>
          <a:xfrm>
            <a:off x="703064" y="5817275"/>
            <a:ext cx="13224272" cy="22860"/>
          </a:xfrm>
          <a:prstGeom prst="roundRect">
            <a:avLst>
              <a:gd name="adj" fmla="val 131810"/>
            </a:avLst>
          </a:prstGeom>
          <a:solidFill>
            <a:srgbClr val="48446D"/>
          </a:solidFill>
          <a:ln/>
        </p:spPr>
      </p:sp>
      <p:sp>
        <p:nvSpPr>
          <p:cNvPr id="5" name="Shape 2"/>
          <p:cNvSpPr/>
          <p:nvPr/>
        </p:nvSpPr>
        <p:spPr>
          <a:xfrm>
            <a:off x="3947398" y="5214699"/>
            <a:ext cx="22860" cy="602575"/>
          </a:xfrm>
          <a:prstGeom prst="roundRect">
            <a:avLst>
              <a:gd name="adj" fmla="val 131810"/>
            </a:avLst>
          </a:prstGeom>
          <a:solidFill>
            <a:srgbClr val="48446D"/>
          </a:solidFill>
          <a:ln/>
        </p:spPr>
      </p:sp>
      <p:sp>
        <p:nvSpPr>
          <p:cNvPr id="6" name="Shape 3"/>
          <p:cNvSpPr/>
          <p:nvPr/>
        </p:nvSpPr>
        <p:spPr>
          <a:xfrm>
            <a:off x="3732848" y="5591294"/>
            <a:ext cx="451961" cy="451961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</p:sp>
      <p:sp>
        <p:nvSpPr>
          <p:cNvPr id="7" name="Text 4"/>
          <p:cNvSpPr/>
          <p:nvPr/>
        </p:nvSpPr>
        <p:spPr>
          <a:xfrm>
            <a:off x="3817084" y="5640050"/>
            <a:ext cx="283488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2777252" y="4276606"/>
            <a:ext cx="2363272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Carrera Continua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903923" y="4692491"/>
            <a:ext cx="6109930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Ejercicio aeróbico de larga duración a intensidad moderada.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7303651" y="5817275"/>
            <a:ext cx="22860" cy="602575"/>
          </a:xfrm>
          <a:prstGeom prst="roundRect">
            <a:avLst>
              <a:gd name="adj" fmla="val 131810"/>
            </a:avLst>
          </a:prstGeom>
          <a:solidFill>
            <a:srgbClr val="48446D"/>
          </a:solidFill>
          <a:ln/>
        </p:spPr>
      </p:sp>
      <p:sp>
        <p:nvSpPr>
          <p:cNvPr id="11" name="Shape 8"/>
          <p:cNvSpPr/>
          <p:nvPr/>
        </p:nvSpPr>
        <p:spPr>
          <a:xfrm>
            <a:off x="7089100" y="5591294"/>
            <a:ext cx="451961" cy="451961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</p:sp>
      <p:sp>
        <p:nvSpPr>
          <p:cNvPr id="12" name="Text 9"/>
          <p:cNvSpPr/>
          <p:nvPr/>
        </p:nvSpPr>
        <p:spPr>
          <a:xfrm>
            <a:off x="7173337" y="5640050"/>
            <a:ext cx="283488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6133505" y="6620708"/>
            <a:ext cx="2363272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Intervalos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4260175" y="7036594"/>
            <a:ext cx="6109930" cy="642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Alternancia de períodos de alta intensidad con períodos de recuperación.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0660023" y="5214699"/>
            <a:ext cx="22860" cy="602575"/>
          </a:xfrm>
          <a:prstGeom prst="roundRect">
            <a:avLst>
              <a:gd name="adj" fmla="val 131810"/>
            </a:avLst>
          </a:prstGeom>
          <a:solidFill>
            <a:srgbClr val="48446D"/>
          </a:solidFill>
          <a:ln/>
        </p:spPr>
      </p:sp>
      <p:sp>
        <p:nvSpPr>
          <p:cNvPr id="16" name="Shape 13"/>
          <p:cNvSpPr/>
          <p:nvPr/>
        </p:nvSpPr>
        <p:spPr>
          <a:xfrm>
            <a:off x="10445472" y="5591294"/>
            <a:ext cx="451961" cy="451961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</p:sp>
      <p:sp>
        <p:nvSpPr>
          <p:cNvPr id="17" name="Text 14"/>
          <p:cNvSpPr/>
          <p:nvPr/>
        </p:nvSpPr>
        <p:spPr>
          <a:xfrm>
            <a:off x="10529709" y="5640050"/>
            <a:ext cx="283488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9489758" y="3955256"/>
            <a:ext cx="2363272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Fartlek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7616428" y="4371142"/>
            <a:ext cx="6110049" cy="642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Entrenamiento de resistencia variable, con cambios de ritmo y terreno.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276945"/>
            <a:ext cx="592395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Evaluación y Monitoreo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2339935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79913" y="2579251"/>
            <a:ext cx="283976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Pruebas de Evaluación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879913" y="3074789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Test de Cooper, test de RM, test de sit and reach.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124" y="3776186"/>
            <a:ext cx="1196816" cy="174021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79913" y="401550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Control del Progreso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879913" y="4511040"/>
            <a:ext cx="59127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Registro y análisis de los resultados para ajustar el programa.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5516404"/>
            <a:ext cx="1196816" cy="14362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79913" y="5755719"/>
            <a:ext cx="354306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Retroalimentación Continua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879913" y="6251258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Uso de datos para personalizar el entrenamiento.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53321"/>
            <a:ext cx="827234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Adaptaciones del Entrenamiento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036088"/>
            <a:ext cx="2137529" cy="174021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07988" y="2920841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2"/>
          <p:cNvSpPr/>
          <p:nvPr/>
        </p:nvSpPr>
        <p:spPr>
          <a:xfrm>
            <a:off x="5384482" y="246685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Niveles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84482" y="2962394"/>
            <a:ext cx="429601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Principiantes, intermedios, avanzados.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04936" y="3790950"/>
            <a:ext cx="8527971" cy="15240"/>
          </a:xfrm>
          <a:prstGeom prst="roundRect">
            <a:avLst>
              <a:gd name="adj" fmla="val 235611"/>
            </a:avLst>
          </a:prstGeom>
          <a:solidFill>
            <a:srgbClr val="48446D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14" y="3836075"/>
            <a:ext cx="4275058" cy="174021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07988" y="4495800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6"/>
          <p:cNvSpPr/>
          <p:nvPr/>
        </p:nvSpPr>
        <p:spPr>
          <a:xfrm>
            <a:off x="6453187" y="42668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Deportistas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53187" y="4762381"/>
            <a:ext cx="535686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Ajuste de la carga, intensidad y tipo de ejercicio.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6273641" y="5590937"/>
            <a:ext cx="7459266" cy="15240"/>
          </a:xfrm>
          <a:prstGeom prst="roundRect">
            <a:avLst>
              <a:gd name="adj" fmla="val 235611"/>
            </a:avLst>
          </a:prstGeom>
          <a:solidFill>
            <a:srgbClr val="48446D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9" y="5636062"/>
            <a:ext cx="6412587" cy="174021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08107" y="6295787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7522012" y="5875377"/>
            <a:ext cx="293548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Poblaciones Especiales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22012" y="6370915"/>
            <a:ext cx="60313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Consideraciones para adultos mayores, personas con necesidades especiales.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Personalizado</PresentationFormat>
  <Paragraphs>67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Martel Sans Light</vt:lpstr>
      <vt:lpstr>Arial</vt:lpstr>
      <vt:lpstr>Martel Sans Bold</vt:lpstr>
      <vt:lpstr>Kanit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1</cp:revision>
  <dcterms:created xsi:type="dcterms:W3CDTF">2025-03-27T03:09:00Z</dcterms:created>
  <dcterms:modified xsi:type="dcterms:W3CDTF">2025-03-27T03:09:58Z</dcterms:modified>
</cp:coreProperties>
</file>