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37" r:id="rId2"/>
    <p:sldId id="338" r:id="rId3"/>
    <p:sldId id="341" r:id="rId4"/>
    <p:sldId id="339" r:id="rId5"/>
    <p:sldId id="3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F42413-BD61-7CED-C73A-3860AFFE0BA8}" v="2" dt="2023-11-06T03:14:46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suario invitado" userId="S::urn:spo:anon#c51202ec6ca5b5b04c421007e8ec1be7aa56320578240b0ae5cbb8038981c0a8::" providerId="AD" clId="Web-{F1F42413-BD61-7CED-C73A-3860AFFE0BA8}"/>
    <pc:docChg chg="sldOrd">
      <pc:chgData name="Usuario invitado" userId="S::urn:spo:anon#c51202ec6ca5b5b04c421007e8ec1be7aa56320578240b0ae5cbb8038981c0a8::" providerId="AD" clId="Web-{F1F42413-BD61-7CED-C73A-3860AFFE0BA8}" dt="2023-11-06T03:14:46.773" v="1"/>
      <pc:docMkLst>
        <pc:docMk/>
      </pc:docMkLst>
      <pc:sldChg chg="ord">
        <pc:chgData name="Usuario invitado" userId="S::urn:spo:anon#c51202ec6ca5b5b04c421007e8ec1be7aa56320578240b0ae5cbb8038981c0a8::" providerId="AD" clId="Web-{F1F42413-BD61-7CED-C73A-3860AFFE0BA8}" dt="2023-11-06T03:14:46.773" v="1"/>
        <pc:sldMkLst>
          <pc:docMk/>
          <pc:sldMk cId="3769200194" sldId="33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/>
              <a:t>PSICOLOGÍA DEL DESARROLLO 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UNIDAD 2</a:t>
            </a:r>
            <a:br>
              <a:rPr lang="es-ES" b="1" dirty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>DESARROLLO PSICOEVOLUTIVO DE LA ETAPA PRENATAL, NATAL Y POSTNATAL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TEMA 2.1</a:t>
            </a:r>
            <a:br>
              <a:rPr lang="es-ES" b="1" dirty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>Desarrollo Prenatal</a:t>
            </a: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1000" y="1616765"/>
            <a:ext cx="9506779" cy="4024243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El desarrollo prenatal sucede en tres etapas: </a:t>
            </a:r>
            <a:r>
              <a:rPr lang="es-ES" b="1" i="1" dirty="0">
                <a:solidFill>
                  <a:schemeClr val="tx1"/>
                </a:solidFill>
              </a:rPr>
              <a:t>germinal, embrionaria y fetal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Durante estas tres etapas de gestación, el óvulo fertilizado, o </a:t>
            </a:r>
            <a:r>
              <a:rPr lang="es-ES" b="1" i="1" dirty="0">
                <a:solidFill>
                  <a:schemeClr val="tx1"/>
                </a:solidFill>
              </a:rPr>
              <a:t>cigoto</a:t>
            </a:r>
            <a:r>
              <a:rPr lang="es-ES" dirty="0">
                <a:solidFill>
                  <a:schemeClr val="tx1"/>
                </a:solidFill>
              </a:rPr>
              <a:t>, se convierte en </a:t>
            </a:r>
            <a:r>
              <a:rPr lang="es-ES" b="1" i="1" dirty="0">
                <a:solidFill>
                  <a:schemeClr val="tx1"/>
                </a:solidFill>
              </a:rPr>
              <a:t>embrión</a:t>
            </a:r>
            <a:r>
              <a:rPr lang="es-ES" dirty="0">
                <a:solidFill>
                  <a:schemeClr val="tx1"/>
                </a:solidFill>
              </a:rPr>
              <a:t> y después en </a:t>
            </a:r>
            <a:r>
              <a:rPr lang="es-ES" b="1" i="1" dirty="0">
                <a:solidFill>
                  <a:schemeClr val="tx1"/>
                </a:solidFill>
              </a:rPr>
              <a:t>feto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Principales procesos: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i="1" dirty="0">
                <a:solidFill>
                  <a:schemeClr val="tx1"/>
                </a:solidFill>
              </a:rPr>
              <a:t>Principio céfalo-caudal</a:t>
            </a:r>
            <a:r>
              <a:rPr lang="es-ES" dirty="0">
                <a:solidFill>
                  <a:schemeClr val="tx1"/>
                </a:solidFill>
              </a:rPr>
              <a:t>: Principio que indica que el desarrollo sigue una dirección de la cabeza hasta el final del tronco; es decir, que las </a:t>
            </a:r>
            <a:r>
              <a:rPr lang="es-ES" b="1" i="1" dirty="0">
                <a:solidFill>
                  <a:schemeClr val="tx1"/>
                </a:solidFill>
              </a:rPr>
              <a:t>partes superiores del cuerpo se desarrollan antes </a:t>
            </a:r>
            <a:r>
              <a:rPr lang="es-ES" dirty="0">
                <a:solidFill>
                  <a:schemeClr val="tx1"/>
                </a:solidFill>
              </a:rPr>
              <a:t>que las partes inferiores del tronco.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i="1" dirty="0">
                <a:solidFill>
                  <a:schemeClr val="tx1"/>
                </a:solidFill>
              </a:rPr>
              <a:t>Principio próximo-distal</a:t>
            </a:r>
            <a:r>
              <a:rPr lang="es-ES" dirty="0">
                <a:solidFill>
                  <a:schemeClr val="tx1"/>
                </a:solidFill>
              </a:rPr>
              <a:t>: Principio que indica que el desarrollo sigue una dirección de adentro hacia afuera; es decir, que </a:t>
            </a:r>
            <a:r>
              <a:rPr lang="es-ES" b="1" i="1" dirty="0">
                <a:solidFill>
                  <a:schemeClr val="tx1"/>
                </a:solidFill>
              </a:rPr>
              <a:t>las partes del cuerpo cercanas al centro se desarrollan antes</a:t>
            </a:r>
            <a:r>
              <a:rPr lang="es-ES" dirty="0">
                <a:solidFill>
                  <a:schemeClr val="tx1"/>
                </a:solidFill>
              </a:rPr>
              <a:t> que las extremidades.</a:t>
            </a:r>
            <a:endParaRPr lang="es-EC" dirty="0">
              <a:solidFill>
                <a:schemeClr val="tx1"/>
              </a:solidFill>
            </a:endParaRPr>
          </a:p>
          <a:p>
            <a:pPr algn="just"/>
            <a:endParaRPr lang="es-E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0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1000" y="1577009"/>
            <a:ext cx="9506779" cy="4770782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	</a:t>
            </a:r>
            <a:r>
              <a:rPr lang="es-EC" dirty="0"/>
              <a:t> </a:t>
            </a:r>
            <a:r>
              <a:rPr lang="es-EC" b="1" u="sng" dirty="0">
                <a:solidFill>
                  <a:schemeClr val="tx1"/>
                </a:solidFill>
              </a:rPr>
              <a:t>2.1.1. Etapa Germinal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i="1" dirty="0">
                <a:solidFill>
                  <a:schemeClr val="tx1"/>
                </a:solidFill>
              </a:rPr>
              <a:t>Primeras dos semanas del desarrollo celular</a:t>
            </a:r>
            <a:r>
              <a:rPr lang="es-ES" dirty="0">
                <a:solidFill>
                  <a:schemeClr val="tx1"/>
                </a:solidFill>
              </a:rPr>
              <a:t>, caracterizada por división celular rápida, aumento en complejidad y diferenciación, e implantación en la pared uterina.</a:t>
            </a: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2</a:t>
            </a:r>
            <a:r>
              <a:rPr lang="es-EC" b="1" u="sng" dirty="0">
                <a:solidFill>
                  <a:schemeClr val="tx1"/>
                </a:solidFill>
              </a:rPr>
              <a:t>.1.2. Etapa embrionaria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Segunda etapa del desarrollo prenatal (2 a 8 semanas), caracterizado por el crecimiento y desarrollo rápido de los principales sistemas y órganos del cuerpo</a:t>
            </a:r>
            <a:endParaRPr lang="es-EC" dirty="0">
              <a:solidFill>
                <a:schemeClr val="tx1"/>
              </a:solidFill>
            </a:endParaRPr>
          </a:p>
          <a:p>
            <a:pPr algn="just"/>
            <a:r>
              <a:rPr lang="es-EC" dirty="0">
                <a:solidFill>
                  <a:schemeClr val="tx1"/>
                </a:solidFill>
              </a:rPr>
              <a:t>	</a:t>
            </a:r>
            <a:r>
              <a:rPr lang="es-EC" b="1" u="sng" dirty="0">
                <a:solidFill>
                  <a:schemeClr val="tx1"/>
                </a:solidFill>
              </a:rPr>
              <a:t>2.1.3. Etapa fetal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Etapa final del desarrollo prenatal (de las 8 semanas al nacimiento) que se caracteriza por incremento en la diferenciación de las partes del organismo y aumento en el tamaño corporal.</a:t>
            </a:r>
          </a:p>
          <a:p>
            <a:pPr algn="just"/>
            <a:endParaRPr lang="es-E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98644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405</TotalTime>
  <Words>242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Espiral</vt:lpstr>
      <vt:lpstr>PSICOLOGÍA DEL DESARROLLO I</vt:lpstr>
      <vt:lpstr>UNIDAD 2  DESARROLLO PSICOEVOLUTIVO DE LA ETAPA PRENATAL, NATAL Y POSTNATAL</vt:lpstr>
      <vt:lpstr>TEMA 2.1  Desarrollo Prenatal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UNACH</cp:lastModifiedBy>
  <cp:revision>65</cp:revision>
  <dcterms:created xsi:type="dcterms:W3CDTF">2020-05-20T17:15:24Z</dcterms:created>
  <dcterms:modified xsi:type="dcterms:W3CDTF">2024-04-02T13:04:20Z</dcterms:modified>
</cp:coreProperties>
</file>