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9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0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17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8477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20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6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91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81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5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5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7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0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9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0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1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1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2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Zonas de </a:t>
            </a:r>
            <a:r>
              <a:rPr lang="es-MX" dirty="0" err="1" smtClean="0"/>
              <a:t>west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 smtClean="0"/>
          </a:p>
          <a:p>
            <a:pPr algn="r"/>
            <a:r>
              <a:rPr lang="es-MX" dirty="0" smtClean="0"/>
              <a:t>Gabriela ROMERO</a:t>
            </a:r>
            <a:endParaRPr lang="es-MX" dirty="0"/>
          </a:p>
          <a:p>
            <a:pPr algn="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502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757646"/>
            <a:ext cx="10363826" cy="5033553"/>
          </a:xfrm>
        </p:spPr>
        <p:txBody>
          <a:bodyPr/>
          <a:lstStyle/>
          <a:p>
            <a:r>
              <a:rPr lang="es-MX" dirty="0" smtClean="0"/>
              <a:t>Diferencias entre v – q</a:t>
            </a:r>
          </a:p>
          <a:p>
            <a:r>
              <a:rPr lang="es-MX" dirty="0" smtClean="0"/>
              <a:t>VENTILACIÓN.- </a:t>
            </a:r>
            <a:r>
              <a:rPr lang="es-MX" dirty="0"/>
              <a:t>depende de la intermitencia de los movimientos respiratorios </a:t>
            </a:r>
          </a:p>
          <a:p>
            <a:r>
              <a:rPr lang="es-MX" dirty="0" smtClean="0"/>
              <a:t>PERFUSIÓN.- DEPENDE </a:t>
            </a:r>
            <a:r>
              <a:rPr lang="es-MX" dirty="0"/>
              <a:t>de las variaciones entre sístole y diástole</a:t>
            </a:r>
            <a:r>
              <a:rPr lang="es-MX" dirty="0" smtClean="0"/>
              <a:t>.</a:t>
            </a:r>
          </a:p>
          <a:p>
            <a:r>
              <a:rPr lang="es-MX" dirty="0"/>
              <a:t> presión alveolar (PA), la  presión arterial (</a:t>
            </a:r>
            <a:r>
              <a:rPr lang="es-MX" dirty="0" smtClean="0"/>
              <a:t>P(A)) </a:t>
            </a:r>
            <a:r>
              <a:rPr lang="es-MX" dirty="0"/>
              <a:t>y la presión venosa (</a:t>
            </a:r>
            <a:r>
              <a:rPr lang="es-MX" dirty="0" err="1"/>
              <a:t>Pv</a:t>
            </a:r>
            <a:r>
              <a:rPr lang="es-MX" dirty="0"/>
              <a:t>)  van a variar dependiendo la zona y la posición del paciente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0443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331135"/>
            <a:ext cx="10364451" cy="648580"/>
          </a:xfrm>
        </p:spPr>
        <p:txBody>
          <a:bodyPr/>
          <a:lstStyle/>
          <a:p>
            <a:r>
              <a:rPr lang="es-MX" dirty="0" smtClean="0"/>
              <a:t>SEGMENTACIÓN PULMONAR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9029" t="21518" r="23964" b="55625"/>
          <a:stretch/>
        </p:blipFill>
        <p:spPr>
          <a:xfrm>
            <a:off x="195941" y="1183208"/>
            <a:ext cx="5760721" cy="27411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9130" t="57411" r="23562" b="21875"/>
          <a:stretch/>
        </p:blipFill>
        <p:spPr>
          <a:xfrm>
            <a:off x="5501716" y="4127862"/>
            <a:ext cx="6358142" cy="271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6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para zonas de we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5" t="20637" r="13130" b="11442"/>
          <a:stretch/>
        </p:blipFill>
        <p:spPr bwMode="auto">
          <a:xfrm>
            <a:off x="6083613" y="1101891"/>
            <a:ext cx="6108387" cy="559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r="38077" b="7422"/>
          <a:stretch/>
        </p:blipFill>
        <p:spPr>
          <a:xfrm>
            <a:off x="409209" y="1708172"/>
            <a:ext cx="5674404" cy="438450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017520" y="235130"/>
            <a:ext cx="6361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/>
              <a:t>ZONAS DE WEST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346604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979714"/>
            <a:ext cx="10363826" cy="4811485"/>
          </a:xfrm>
        </p:spPr>
        <p:txBody>
          <a:bodyPr/>
          <a:lstStyle/>
          <a:p>
            <a:r>
              <a:rPr lang="es-MX" dirty="0"/>
              <a:t> presión alveolar (PA), la  presión arterial (</a:t>
            </a:r>
            <a:r>
              <a:rPr lang="es-MX" dirty="0" err="1"/>
              <a:t>Pa</a:t>
            </a:r>
            <a:r>
              <a:rPr lang="es-MX" dirty="0"/>
              <a:t>) y la presión venosa (</a:t>
            </a:r>
            <a:r>
              <a:rPr lang="es-MX" dirty="0" err="1"/>
              <a:t>Pv</a:t>
            </a:r>
            <a:r>
              <a:rPr lang="es-MX" dirty="0"/>
              <a:t>)  van a variar dependiendo la zona y la posición del </a:t>
            </a:r>
            <a:r>
              <a:rPr lang="es-MX" dirty="0" smtClean="0"/>
              <a:t>paciente</a:t>
            </a:r>
          </a:p>
          <a:p>
            <a:pPr lvl="1"/>
            <a:r>
              <a:rPr lang="es-MX" dirty="0" smtClean="0"/>
              <a:t>Zona 1.- </a:t>
            </a:r>
            <a:r>
              <a:rPr lang="es-MX" dirty="0"/>
              <a:t>buena ventilación y una mala perfusión debido a la presión que ejerce el alveolo sobre el capilar  </a:t>
            </a:r>
            <a:endParaRPr lang="es-MX" dirty="0" smtClean="0"/>
          </a:p>
          <a:p>
            <a:pPr lvl="1"/>
            <a:r>
              <a:rPr lang="es-MX" dirty="0" smtClean="0"/>
              <a:t>Zona 2.- </a:t>
            </a:r>
            <a:r>
              <a:rPr lang="es-MX" dirty="0"/>
              <a:t>buena relación ventilación </a:t>
            </a:r>
            <a:r>
              <a:rPr lang="es-MX" dirty="0" smtClean="0"/>
              <a:t>perfusión</a:t>
            </a:r>
          </a:p>
          <a:p>
            <a:pPr lvl="1"/>
            <a:r>
              <a:rPr lang="es-MX" dirty="0" smtClean="0"/>
              <a:t>Zona 3.- </a:t>
            </a:r>
            <a:r>
              <a:rPr lang="es-MX" dirty="0"/>
              <a:t>buena perfusión pero una mala ventilación</a:t>
            </a:r>
          </a:p>
        </p:txBody>
      </p:sp>
    </p:spTree>
    <p:extLst>
      <p:ext uri="{BB962C8B-B14F-4D97-AF65-F5344CB8AC3E}">
        <p14:creationId xmlns:p14="http://schemas.microsoft.com/office/powerpoint/2010/main" val="21503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zonas de w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6" y="715192"/>
            <a:ext cx="11316710" cy="486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64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sultado de imagen para zonas de we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 bwMode="auto">
          <a:xfrm>
            <a:off x="1945486" y="358910"/>
            <a:ext cx="8352752" cy="608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606485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112</TotalTime>
  <Words>36</Words>
  <Application>Microsoft Office PowerPoint</Application>
  <PresentationFormat>Panorámica</PresentationFormat>
  <Paragraphs>13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Tw Cen MT</vt:lpstr>
      <vt:lpstr>Gota</vt:lpstr>
      <vt:lpstr>Zonas de west</vt:lpstr>
      <vt:lpstr>Presentación de PowerPoint</vt:lpstr>
      <vt:lpstr>SEGMENTACIÓN PULMONAR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Zonas de west</dc:title>
  <dc:creator>romerogabriela911@gmail.com</dc:creator>
  <cp:lastModifiedBy>CTE</cp:lastModifiedBy>
  <cp:revision>5</cp:revision>
  <dcterms:created xsi:type="dcterms:W3CDTF">2020-01-06T20:01:52Z</dcterms:created>
  <dcterms:modified xsi:type="dcterms:W3CDTF">2020-01-13T19:27:01Z</dcterms:modified>
</cp:coreProperties>
</file>