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17"/>
  </p:notesMasterIdLst>
  <p:sldIdLst>
    <p:sldId id="272" r:id="rId3"/>
    <p:sldId id="257" r:id="rId4"/>
    <p:sldId id="259" r:id="rId5"/>
    <p:sldId id="273" r:id="rId6"/>
    <p:sldId id="258" r:id="rId7"/>
    <p:sldId id="266" r:id="rId8"/>
    <p:sldId id="267" r:id="rId9"/>
    <p:sldId id="269" r:id="rId10"/>
    <p:sldId id="270" r:id="rId11"/>
    <p:sldId id="261" r:id="rId12"/>
    <p:sldId id="262" r:id="rId13"/>
    <p:sldId id="264" r:id="rId14"/>
    <p:sldId id="268"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2C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559" autoAdjust="0"/>
  </p:normalViewPr>
  <p:slideViewPr>
    <p:cSldViewPr snapToGrid="0">
      <p:cViewPr varScale="1">
        <p:scale>
          <a:sx n="67" d="100"/>
          <a:sy n="67" d="100"/>
        </p:scale>
        <p:origin x="78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C9D422-919A-4670-B33C-9840BAD0B94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C"/>
        </a:p>
      </dgm:t>
    </dgm:pt>
    <dgm:pt modelId="{80EA6705-6C2F-4FF9-8E5C-C289A6556652}">
      <dgm:prSet phldrT="[Texto]"/>
      <dgm:spPr>
        <a:solidFill>
          <a:schemeClr val="accent5">
            <a:lumMod val="75000"/>
          </a:schemeClr>
        </a:solidFill>
      </dgm:spPr>
      <dgm:t>
        <a:bodyPr/>
        <a:lstStyle/>
        <a:p>
          <a:r>
            <a:rPr lang="es-EC" dirty="0" smtClean="0"/>
            <a:t>Revolución industrial</a:t>
          </a:r>
          <a:endParaRPr lang="es-EC" dirty="0"/>
        </a:p>
      </dgm:t>
    </dgm:pt>
    <dgm:pt modelId="{DD554C8A-4E8C-4E62-8F95-7D0DC5922168}" type="parTrans" cxnId="{0C92C084-81F8-4307-9304-D98B41B7E56F}">
      <dgm:prSet/>
      <dgm:spPr/>
      <dgm:t>
        <a:bodyPr/>
        <a:lstStyle/>
        <a:p>
          <a:endParaRPr lang="es-EC"/>
        </a:p>
      </dgm:t>
    </dgm:pt>
    <dgm:pt modelId="{C5929234-E0B9-40C9-8B3B-0BB2E6A4D124}" type="sibTrans" cxnId="{0C92C084-81F8-4307-9304-D98B41B7E56F}">
      <dgm:prSet/>
      <dgm:spPr/>
      <dgm:t>
        <a:bodyPr/>
        <a:lstStyle/>
        <a:p>
          <a:endParaRPr lang="es-EC"/>
        </a:p>
      </dgm:t>
    </dgm:pt>
    <dgm:pt modelId="{4B73E8B2-1E4B-4EA4-B172-1739C6F54C6E}">
      <dgm:prSet phldrT="[Texto]"/>
      <dgm:spPr>
        <a:solidFill>
          <a:srgbClr val="FF0000"/>
        </a:solidFill>
      </dgm:spPr>
      <dgm:t>
        <a:bodyPr/>
        <a:lstStyle/>
        <a:p>
          <a:r>
            <a:rPr lang="es-EC" dirty="0" smtClean="0"/>
            <a:t>Transformación</a:t>
          </a:r>
          <a:endParaRPr lang="es-EC" dirty="0"/>
        </a:p>
      </dgm:t>
    </dgm:pt>
    <dgm:pt modelId="{E7DB1BD0-0F1E-4645-BFDA-9613903EEEE3}" type="parTrans" cxnId="{872B85C6-390F-48DC-B67B-6764006B3B49}">
      <dgm:prSet/>
      <dgm:spPr/>
      <dgm:t>
        <a:bodyPr/>
        <a:lstStyle/>
        <a:p>
          <a:endParaRPr lang="es-EC"/>
        </a:p>
      </dgm:t>
    </dgm:pt>
    <dgm:pt modelId="{C84828A6-A209-451C-8D58-9305114E8178}" type="sibTrans" cxnId="{872B85C6-390F-48DC-B67B-6764006B3B49}">
      <dgm:prSet/>
      <dgm:spPr/>
      <dgm:t>
        <a:bodyPr/>
        <a:lstStyle/>
        <a:p>
          <a:endParaRPr lang="es-EC"/>
        </a:p>
      </dgm:t>
    </dgm:pt>
    <dgm:pt modelId="{1106CF91-B7C8-4284-9DAC-2964FDDD5477}">
      <dgm:prSet phldrT="[Texto]"/>
      <dgm:spPr>
        <a:solidFill>
          <a:srgbClr val="92D050"/>
        </a:solidFill>
      </dgm:spPr>
      <dgm:t>
        <a:bodyPr/>
        <a:lstStyle/>
        <a:p>
          <a:r>
            <a:rPr lang="es-EC" dirty="0" smtClean="0"/>
            <a:t>Sistemas</a:t>
          </a:r>
          <a:endParaRPr lang="es-EC" dirty="0"/>
        </a:p>
      </dgm:t>
    </dgm:pt>
    <dgm:pt modelId="{FFDA534A-956D-46C1-A75E-7E27D596F89E}" type="parTrans" cxnId="{814AFFBB-57C0-487C-8E3B-932352FE1C65}">
      <dgm:prSet/>
      <dgm:spPr/>
      <dgm:t>
        <a:bodyPr/>
        <a:lstStyle/>
        <a:p>
          <a:endParaRPr lang="es-EC"/>
        </a:p>
      </dgm:t>
    </dgm:pt>
    <dgm:pt modelId="{DE05B383-EE6A-4BBE-8C5B-642957FC2BA5}" type="sibTrans" cxnId="{814AFFBB-57C0-487C-8E3B-932352FE1C65}">
      <dgm:prSet/>
      <dgm:spPr/>
      <dgm:t>
        <a:bodyPr/>
        <a:lstStyle/>
        <a:p>
          <a:endParaRPr lang="es-EC"/>
        </a:p>
      </dgm:t>
    </dgm:pt>
    <dgm:pt modelId="{9F2BD150-1CE0-4335-8849-83A7E8A1E356}">
      <dgm:prSet phldrT="[Texto]"/>
      <dgm:spPr/>
      <dgm:t>
        <a:bodyPr/>
        <a:lstStyle/>
        <a:p>
          <a:r>
            <a:rPr lang="es-EC" dirty="0" smtClean="0"/>
            <a:t>Estructura Social</a:t>
          </a:r>
          <a:endParaRPr lang="es-EC" dirty="0"/>
        </a:p>
      </dgm:t>
    </dgm:pt>
    <dgm:pt modelId="{7C6337BE-4B14-402E-85CE-B46C00C4B69A}" type="parTrans" cxnId="{569B238B-16F2-48F6-B137-5A69BE6891F4}">
      <dgm:prSet/>
      <dgm:spPr/>
      <dgm:t>
        <a:bodyPr/>
        <a:lstStyle/>
        <a:p>
          <a:endParaRPr lang="es-EC"/>
        </a:p>
      </dgm:t>
    </dgm:pt>
    <dgm:pt modelId="{2ACFAB80-41E9-42EB-8A56-58F36590D341}" type="sibTrans" cxnId="{569B238B-16F2-48F6-B137-5A69BE6891F4}">
      <dgm:prSet/>
      <dgm:spPr>
        <a:solidFill>
          <a:srgbClr val="FFFF00"/>
        </a:solidFill>
      </dgm:spPr>
      <dgm:t>
        <a:bodyPr/>
        <a:lstStyle/>
        <a:p>
          <a:endParaRPr lang="es-EC"/>
        </a:p>
      </dgm:t>
    </dgm:pt>
    <dgm:pt modelId="{1BD83E3B-82E8-4D90-9F9F-3ED6D5A7DC64}" type="pres">
      <dgm:prSet presAssocID="{E9C9D422-919A-4670-B33C-9840BAD0B94B}" presName="cycle" presStyleCnt="0">
        <dgm:presLayoutVars>
          <dgm:dir/>
          <dgm:resizeHandles val="exact"/>
        </dgm:presLayoutVars>
      </dgm:prSet>
      <dgm:spPr/>
      <dgm:t>
        <a:bodyPr/>
        <a:lstStyle/>
        <a:p>
          <a:endParaRPr lang="es-EC"/>
        </a:p>
      </dgm:t>
    </dgm:pt>
    <dgm:pt modelId="{572F2EB5-52B0-4BAF-BDD3-9C00F4FB9A55}" type="pres">
      <dgm:prSet presAssocID="{80EA6705-6C2F-4FF9-8E5C-C289A6556652}" presName="node" presStyleLbl="node1" presStyleIdx="0" presStyleCnt="4" custRadScaleRad="97301" custRadScaleInc="2211">
        <dgm:presLayoutVars>
          <dgm:bulletEnabled val="1"/>
        </dgm:presLayoutVars>
      </dgm:prSet>
      <dgm:spPr/>
      <dgm:t>
        <a:bodyPr/>
        <a:lstStyle/>
        <a:p>
          <a:endParaRPr lang="es-EC"/>
        </a:p>
      </dgm:t>
    </dgm:pt>
    <dgm:pt modelId="{0DEFB83D-0892-43A6-8CA8-F32BEB5FC7CF}" type="pres">
      <dgm:prSet presAssocID="{80EA6705-6C2F-4FF9-8E5C-C289A6556652}" presName="spNode" presStyleCnt="0"/>
      <dgm:spPr/>
    </dgm:pt>
    <dgm:pt modelId="{76EB948A-CC98-4BF9-A599-9A201D5943F7}" type="pres">
      <dgm:prSet presAssocID="{C5929234-E0B9-40C9-8B3B-0BB2E6A4D124}" presName="sibTrans" presStyleLbl="sibTrans1D1" presStyleIdx="0" presStyleCnt="4"/>
      <dgm:spPr/>
      <dgm:t>
        <a:bodyPr/>
        <a:lstStyle/>
        <a:p>
          <a:endParaRPr lang="es-EC"/>
        </a:p>
      </dgm:t>
    </dgm:pt>
    <dgm:pt modelId="{BA8B1853-2F1E-4282-8569-F4C1A74625B3}" type="pres">
      <dgm:prSet presAssocID="{4B73E8B2-1E4B-4EA4-B172-1739C6F54C6E}" presName="node" presStyleLbl="node1" presStyleIdx="1" presStyleCnt="4">
        <dgm:presLayoutVars>
          <dgm:bulletEnabled val="1"/>
        </dgm:presLayoutVars>
      </dgm:prSet>
      <dgm:spPr/>
      <dgm:t>
        <a:bodyPr/>
        <a:lstStyle/>
        <a:p>
          <a:endParaRPr lang="es-EC"/>
        </a:p>
      </dgm:t>
    </dgm:pt>
    <dgm:pt modelId="{54577666-2250-4984-A904-7D6304F2B1D1}" type="pres">
      <dgm:prSet presAssocID="{4B73E8B2-1E4B-4EA4-B172-1739C6F54C6E}" presName="spNode" presStyleCnt="0"/>
      <dgm:spPr/>
    </dgm:pt>
    <dgm:pt modelId="{66C036A0-26A8-4949-BD2B-91A39B5C708B}" type="pres">
      <dgm:prSet presAssocID="{C84828A6-A209-451C-8D58-9305114E8178}" presName="sibTrans" presStyleLbl="sibTrans1D1" presStyleIdx="1" presStyleCnt="4"/>
      <dgm:spPr/>
      <dgm:t>
        <a:bodyPr/>
        <a:lstStyle/>
        <a:p>
          <a:endParaRPr lang="es-EC"/>
        </a:p>
      </dgm:t>
    </dgm:pt>
    <dgm:pt modelId="{1AA16995-918F-4A9C-9833-0380FD011402}" type="pres">
      <dgm:prSet presAssocID="{1106CF91-B7C8-4284-9DAC-2964FDDD5477}" presName="node" presStyleLbl="node1" presStyleIdx="2" presStyleCnt="4">
        <dgm:presLayoutVars>
          <dgm:bulletEnabled val="1"/>
        </dgm:presLayoutVars>
      </dgm:prSet>
      <dgm:spPr/>
      <dgm:t>
        <a:bodyPr/>
        <a:lstStyle/>
        <a:p>
          <a:endParaRPr lang="es-EC"/>
        </a:p>
      </dgm:t>
    </dgm:pt>
    <dgm:pt modelId="{1A78D101-530D-48C3-955E-A351C65E6340}" type="pres">
      <dgm:prSet presAssocID="{1106CF91-B7C8-4284-9DAC-2964FDDD5477}" presName="spNode" presStyleCnt="0"/>
      <dgm:spPr/>
    </dgm:pt>
    <dgm:pt modelId="{9674EFFC-E467-498C-9463-3E79B421A698}" type="pres">
      <dgm:prSet presAssocID="{DE05B383-EE6A-4BBE-8C5B-642957FC2BA5}" presName="sibTrans" presStyleLbl="sibTrans1D1" presStyleIdx="2" presStyleCnt="4"/>
      <dgm:spPr/>
      <dgm:t>
        <a:bodyPr/>
        <a:lstStyle/>
        <a:p>
          <a:endParaRPr lang="es-EC"/>
        </a:p>
      </dgm:t>
    </dgm:pt>
    <dgm:pt modelId="{D462754C-51B7-42C4-81B1-E35AE4B35C46}" type="pres">
      <dgm:prSet presAssocID="{9F2BD150-1CE0-4335-8849-83A7E8A1E356}" presName="node" presStyleLbl="node1" presStyleIdx="3" presStyleCnt="4">
        <dgm:presLayoutVars>
          <dgm:bulletEnabled val="1"/>
        </dgm:presLayoutVars>
      </dgm:prSet>
      <dgm:spPr/>
      <dgm:t>
        <a:bodyPr/>
        <a:lstStyle/>
        <a:p>
          <a:endParaRPr lang="es-EC"/>
        </a:p>
      </dgm:t>
    </dgm:pt>
    <dgm:pt modelId="{F4A0FA63-5CE7-4EDA-AAF3-DFF437E5171B}" type="pres">
      <dgm:prSet presAssocID="{9F2BD150-1CE0-4335-8849-83A7E8A1E356}" presName="spNode" presStyleCnt="0"/>
      <dgm:spPr/>
    </dgm:pt>
    <dgm:pt modelId="{4F3DEDA9-B940-44ED-A94F-49D7FAFDFE33}" type="pres">
      <dgm:prSet presAssocID="{2ACFAB80-41E9-42EB-8A56-58F36590D341}" presName="sibTrans" presStyleLbl="sibTrans1D1" presStyleIdx="3" presStyleCnt="4"/>
      <dgm:spPr/>
      <dgm:t>
        <a:bodyPr/>
        <a:lstStyle/>
        <a:p>
          <a:endParaRPr lang="es-EC"/>
        </a:p>
      </dgm:t>
    </dgm:pt>
  </dgm:ptLst>
  <dgm:cxnLst>
    <dgm:cxn modelId="{CF177523-342C-4CCA-A0EF-C00659D6363C}" type="presOf" srcId="{2ACFAB80-41E9-42EB-8A56-58F36590D341}" destId="{4F3DEDA9-B940-44ED-A94F-49D7FAFDFE33}" srcOrd="0" destOrd="0" presId="urn:microsoft.com/office/officeart/2005/8/layout/cycle6"/>
    <dgm:cxn modelId="{569B238B-16F2-48F6-B137-5A69BE6891F4}" srcId="{E9C9D422-919A-4670-B33C-9840BAD0B94B}" destId="{9F2BD150-1CE0-4335-8849-83A7E8A1E356}" srcOrd="3" destOrd="0" parTransId="{7C6337BE-4B14-402E-85CE-B46C00C4B69A}" sibTransId="{2ACFAB80-41E9-42EB-8A56-58F36590D341}"/>
    <dgm:cxn modelId="{2BA18308-9635-4822-B2F1-1A6EBA02F775}" type="presOf" srcId="{80EA6705-6C2F-4FF9-8E5C-C289A6556652}" destId="{572F2EB5-52B0-4BAF-BDD3-9C00F4FB9A55}" srcOrd="0" destOrd="0" presId="urn:microsoft.com/office/officeart/2005/8/layout/cycle6"/>
    <dgm:cxn modelId="{AD562B8C-8DBE-4313-BC2D-7847742D5D30}" type="presOf" srcId="{4B73E8B2-1E4B-4EA4-B172-1739C6F54C6E}" destId="{BA8B1853-2F1E-4282-8569-F4C1A74625B3}" srcOrd="0" destOrd="0" presId="urn:microsoft.com/office/officeart/2005/8/layout/cycle6"/>
    <dgm:cxn modelId="{3A57D4A2-B614-4F9D-A630-15749702EEAC}" type="presOf" srcId="{DE05B383-EE6A-4BBE-8C5B-642957FC2BA5}" destId="{9674EFFC-E467-498C-9463-3E79B421A698}" srcOrd="0" destOrd="0" presId="urn:microsoft.com/office/officeart/2005/8/layout/cycle6"/>
    <dgm:cxn modelId="{B882C975-A737-47CC-9AF6-6FE185D4C247}" type="presOf" srcId="{E9C9D422-919A-4670-B33C-9840BAD0B94B}" destId="{1BD83E3B-82E8-4D90-9F9F-3ED6D5A7DC64}" srcOrd="0" destOrd="0" presId="urn:microsoft.com/office/officeart/2005/8/layout/cycle6"/>
    <dgm:cxn modelId="{872B85C6-390F-48DC-B67B-6764006B3B49}" srcId="{E9C9D422-919A-4670-B33C-9840BAD0B94B}" destId="{4B73E8B2-1E4B-4EA4-B172-1739C6F54C6E}" srcOrd="1" destOrd="0" parTransId="{E7DB1BD0-0F1E-4645-BFDA-9613903EEEE3}" sibTransId="{C84828A6-A209-451C-8D58-9305114E8178}"/>
    <dgm:cxn modelId="{814AFFBB-57C0-487C-8E3B-932352FE1C65}" srcId="{E9C9D422-919A-4670-B33C-9840BAD0B94B}" destId="{1106CF91-B7C8-4284-9DAC-2964FDDD5477}" srcOrd="2" destOrd="0" parTransId="{FFDA534A-956D-46C1-A75E-7E27D596F89E}" sibTransId="{DE05B383-EE6A-4BBE-8C5B-642957FC2BA5}"/>
    <dgm:cxn modelId="{85EA0F02-FCF9-4D23-BFC0-D7D9CE907C21}" type="presOf" srcId="{1106CF91-B7C8-4284-9DAC-2964FDDD5477}" destId="{1AA16995-918F-4A9C-9833-0380FD011402}" srcOrd="0" destOrd="0" presId="urn:microsoft.com/office/officeart/2005/8/layout/cycle6"/>
    <dgm:cxn modelId="{9951E583-1A7A-4F00-9EA8-08FFBE36CAC7}" type="presOf" srcId="{C5929234-E0B9-40C9-8B3B-0BB2E6A4D124}" destId="{76EB948A-CC98-4BF9-A599-9A201D5943F7}" srcOrd="0" destOrd="0" presId="urn:microsoft.com/office/officeart/2005/8/layout/cycle6"/>
    <dgm:cxn modelId="{0C92C084-81F8-4307-9304-D98B41B7E56F}" srcId="{E9C9D422-919A-4670-B33C-9840BAD0B94B}" destId="{80EA6705-6C2F-4FF9-8E5C-C289A6556652}" srcOrd="0" destOrd="0" parTransId="{DD554C8A-4E8C-4E62-8F95-7D0DC5922168}" sibTransId="{C5929234-E0B9-40C9-8B3B-0BB2E6A4D124}"/>
    <dgm:cxn modelId="{5A46A5E8-429A-4D25-92F1-040024F6230A}" type="presOf" srcId="{9F2BD150-1CE0-4335-8849-83A7E8A1E356}" destId="{D462754C-51B7-42C4-81B1-E35AE4B35C46}" srcOrd="0" destOrd="0" presId="urn:microsoft.com/office/officeart/2005/8/layout/cycle6"/>
    <dgm:cxn modelId="{DE439D39-26FF-4943-88E1-C444D778CCFC}" type="presOf" srcId="{C84828A6-A209-451C-8D58-9305114E8178}" destId="{66C036A0-26A8-4949-BD2B-91A39B5C708B}" srcOrd="0" destOrd="0" presId="urn:microsoft.com/office/officeart/2005/8/layout/cycle6"/>
    <dgm:cxn modelId="{926A05DB-03BF-4167-96A0-975208FD3E06}" type="presParOf" srcId="{1BD83E3B-82E8-4D90-9F9F-3ED6D5A7DC64}" destId="{572F2EB5-52B0-4BAF-BDD3-9C00F4FB9A55}" srcOrd="0" destOrd="0" presId="urn:microsoft.com/office/officeart/2005/8/layout/cycle6"/>
    <dgm:cxn modelId="{656D7F34-B9EB-413B-8CAE-5FE6298F3242}" type="presParOf" srcId="{1BD83E3B-82E8-4D90-9F9F-3ED6D5A7DC64}" destId="{0DEFB83D-0892-43A6-8CA8-F32BEB5FC7CF}" srcOrd="1" destOrd="0" presId="urn:microsoft.com/office/officeart/2005/8/layout/cycle6"/>
    <dgm:cxn modelId="{5F9DE0CC-5C8F-46D7-8195-AA493732BCE7}" type="presParOf" srcId="{1BD83E3B-82E8-4D90-9F9F-3ED6D5A7DC64}" destId="{76EB948A-CC98-4BF9-A599-9A201D5943F7}" srcOrd="2" destOrd="0" presId="urn:microsoft.com/office/officeart/2005/8/layout/cycle6"/>
    <dgm:cxn modelId="{AA37B110-9A38-4649-BF3B-B2632A63E60F}" type="presParOf" srcId="{1BD83E3B-82E8-4D90-9F9F-3ED6D5A7DC64}" destId="{BA8B1853-2F1E-4282-8569-F4C1A74625B3}" srcOrd="3" destOrd="0" presId="urn:microsoft.com/office/officeart/2005/8/layout/cycle6"/>
    <dgm:cxn modelId="{53CF28B0-6818-42B0-9071-AF0B4AD8DEFD}" type="presParOf" srcId="{1BD83E3B-82E8-4D90-9F9F-3ED6D5A7DC64}" destId="{54577666-2250-4984-A904-7D6304F2B1D1}" srcOrd="4" destOrd="0" presId="urn:microsoft.com/office/officeart/2005/8/layout/cycle6"/>
    <dgm:cxn modelId="{3A3CE4F1-F0E3-472F-A173-606EA842BFED}" type="presParOf" srcId="{1BD83E3B-82E8-4D90-9F9F-3ED6D5A7DC64}" destId="{66C036A0-26A8-4949-BD2B-91A39B5C708B}" srcOrd="5" destOrd="0" presId="urn:microsoft.com/office/officeart/2005/8/layout/cycle6"/>
    <dgm:cxn modelId="{7D62FFE9-1FAF-413B-B46A-A33C47DBD55D}" type="presParOf" srcId="{1BD83E3B-82E8-4D90-9F9F-3ED6D5A7DC64}" destId="{1AA16995-918F-4A9C-9833-0380FD011402}" srcOrd="6" destOrd="0" presId="urn:microsoft.com/office/officeart/2005/8/layout/cycle6"/>
    <dgm:cxn modelId="{5A340B94-D805-4020-BE84-7CACF506710B}" type="presParOf" srcId="{1BD83E3B-82E8-4D90-9F9F-3ED6D5A7DC64}" destId="{1A78D101-530D-48C3-955E-A351C65E6340}" srcOrd="7" destOrd="0" presId="urn:microsoft.com/office/officeart/2005/8/layout/cycle6"/>
    <dgm:cxn modelId="{D99DA43C-DD31-46AC-8BA3-1A1AD7AAF514}" type="presParOf" srcId="{1BD83E3B-82E8-4D90-9F9F-3ED6D5A7DC64}" destId="{9674EFFC-E467-498C-9463-3E79B421A698}" srcOrd="8" destOrd="0" presId="urn:microsoft.com/office/officeart/2005/8/layout/cycle6"/>
    <dgm:cxn modelId="{3014D1F5-DFAD-445D-861B-A84E67B64960}" type="presParOf" srcId="{1BD83E3B-82E8-4D90-9F9F-3ED6D5A7DC64}" destId="{D462754C-51B7-42C4-81B1-E35AE4B35C46}" srcOrd="9" destOrd="0" presId="urn:microsoft.com/office/officeart/2005/8/layout/cycle6"/>
    <dgm:cxn modelId="{33507053-0A73-463A-8D14-68C66ABB2ED6}" type="presParOf" srcId="{1BD83E3B-82E8-4D90-9F9F-3ED6D5A7DC64}" destId="{F4A0FA63-5CE7-4EDA-AAF3-DFF437E5171B}" srcOrd="10" destOrd="0" presId="urn:microsoft.com/office/officeart/2005/8/layout/cycle6"/>
    <dgm:cxn modelId="{C99CE8E6-651A-45BF-931B-FA02B4D91E91}" type="presParOf" srcId="{1BD83E3B-82E8-4D90-9F9F-3ED6D5A7DC64}" destId="{4F3DEDA9-B940-44ED-A94F-49D7FAFDFE33}"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CC228B-6910-44FE-9B0E-FAD97ADC205B}" type="doc">
      <dgm:prSet loTypeId="urn:microsoft.com/office/officeart/2005/8/layout/radial4" loCatId="relationship" qsTypeId="urn:microsoft.com/office/officeart/2005/8/quickstyle/simple1" qsCatId="simple" csTypeId="urn:microsoft.com/office/officeart/2005/8/colors/accent3_1" csCatId="accent3" phldr="1"/>
      <dgm:spPr/>
      <dgm:t>
        <a:bodyPr/>
        <a:lstStyle/>
        <a:p>
          <a:endParaRPr lang="es-EC"/>
        </a:p>
      </dgm:t>
    </dgm:pt>
    <dgm:pt modelId="{2F44DBF0-71F4-471E-836A-E7FC17499B9C}">
      <dgm:prSet phldrT="[Texto]"/>
      <dgm:spPr>
        <a:solidFill>
          <a:srgbClr val="FFC000"/>
        </a:solidFill>
      </dgm:spPr>
      <dgm:t>
        <a:bodyPr/>
        <a:lstStyle/>
        <a:p>
          <a:r>
            <a:rPr lang="es-EC" dirty="0" smtClean="0"/>
            <a:t>INDUSTRIA MODERNA</a:t>
          </a:r>
          <a:endParaRPr lang="es-EC" dirty="0"/>
        </a:p>
      </dgm:t>
    </dgm:pt>
    <dgm:pt modelId="{4167BD00-EE5C-413E-B308-CEE57A7A545B}" type="parTrans" cxnId="{2AC37CF9-5C2C-4E08-9416-6DC407335F96}">
      <dgm:prSet/>
      <dgm:spPr/>
      <dgm:t>
        <a:bodyPr/>
        <a:lstStyle/>
        <a:p>
          <a:endParaRPr lang="es-EC"/>
        </a:p>
      </dgm:t>
    </dgm:pt>
    <dgm:pt modelId="{C3D1D18C-666C-4519-84B3-900B74689AA9}" type="sibTrans" cxnId="{2AC37CF9-5C2C-4E08-9416-6DC407335F96}">
      <dgm:prSet/>
      <dgm:spPr/>
      <dgm:t>
        <a:bodyPr/>
        <a:lstStyle/>
        <a:p>
          <a:endParaRPr lang="es-EC"/>
        </a:p>
      </dgm:t>
    </dgm:pt>
    <dgm:pt modelId="{A5C3D157-002E-43C6-9BAD-3C1DA9083CBC}">
      <dgm:prSet phldrT="[Texto]"/>
      <dgm:spPr>
        <a:solidFill>
          <a:schemeClr val="bg2"/>
        </a:solidFill>
      </dgm:spPr>
      <dgm:t>
        <a:bodyPr/>
        <a:lstStyle/>
        <a:p>
          <a:r>
            <a:rPr lang="es-EC" dirty="0" smtClean="0"/>
            <a:t>POTENTE BURGUESIA</a:t>
          </a:r>
          <a:endParaRPr lang="es-EC" dirty="0"/>
        </a:p>
      </dgm:t>
    </dgm:pt>
    <dgm:pt modelId="{4968A62B-3B7D-48B2-81DF-AF0262CEA15E}" type="parTrans" cxnId="{7D13284B-516A-474B-B1B0-666B311C66FC}">
      <dgm:prSet/>
      <dgm:spPr/>
      <dgm:t>
        <a:bodyPr/>
        <a:lstStyle/>
        <a:p>
          <a:endParaRPr lang="es-EC"/>
        </a:p>
      </dgm:t>
    </dgm:pt>
    <dgm:pt modelId="{B5140DBE-ADDB-4CF0-B26F-F355C5CD15F9}" type="sibTrans" cxnId="{7D13284B-516A-474B-B1B0-666B311C66FC}">
      <dgm:prSet/>
      <dgm:spPr/>
      <dgm:t>
        <a:bodyPr/>
        <a:lstStyle/>
        <a:p>
          <a:endParaRPr lang="es-EC"/>
        </a:p>
      </dgm:t>
    </dgm:pt>
    <dgm:pt modelId="{F8E8D517-5707-4B71-A0D7-9D1F4271E031}">
      <dgm:prSet phldrT="[Texto]"/>
      <dgm:spPr>
        <a:solidFill>
          <a:schemeClr val="accent4">
            <a:lumMod val="20000"/>
            <a:lumOff val="80000"/>
          </a:schemeClr>
        </a:solidFill>
      </dgm:spPr>
      <dgm:t>
        <a:bodyPr/>
        <a:lstStyle/>
        <a:p>
          <a:r>
            <a:rPr lang="es-EC" dirty="0" smtClean="0"/>
            <a:t>COCENTRACIONES DE CAPITAL</a:t>
          </a:r>
          <a:endParaRPr lang="es-EC" dirty="0"/>
        </a:p>
      </dgm:t>
    </dgm:pt>
    <dgm:pt modelId="{05119276-6AF3-4BD5-8029-594C1666CE72}" type="parTrans" cxnId="{564DBFCE-2290-4B39-9A0C-F8A10575E6D9}">
      <dgm:prSet/>
      <dgm:spPr/>
      <dgm:t>
        <a:bodyPr/>
        <a:lstStyle/>
        <a:p>
          <a:endParaRPr lang="es-EC"/>
        </a:p>
      </dgm:t>
    </dgm:pt>
    <dgm:pt modelId="{7BC3C957-C6FE-44CC-9D47-B4506193BC98}" type="sibTrans" cxnId="{564DBFCE-2290-4B39-9A0C-F8A10575E6D9}">
      <dgm:prSet/>
      <dgm:spPr/>
      <dgm:t>
        <a:bodyPr/>
        <a:lstStyle/>
        <a:p>
          <a:endParaRPr lang="es-EC"/>
        </a:p>
      </dgm:t>
    </dgm:pt>
    <dgm:pt modelId="{D3E36011-0BA4-4943-95D4-BFE906EAE3A1}">
      <dgm:prSet phldrT="[Texto]"/>
      <dgm:spPr>
        <a:solidFill>
          <a:srgbClr val="00B050"/>
        </a:solidFill>
      </dgm:spPr>
      <dgm:t>
        <a:bodyPr/>
        <a:lstStyle/>
        <a:p>
          <a:r>
            <a:rPr lang="es-EC" dirty="0" smtClean="0"/>
            <a:t>APLICACIONES UTILITARIA CIENCIA</a:t>
          </a:r>
          <a:endParaRPr lang="es-EC" dirty="0"/>
        </a:p>
      </dgm:t>
    </dgm:pt>
    <dgm:pt modelId="{993A05FF-12F8-4335-B1C7-4F21ECB42FDF}" type="parTrans" cxnId="{5B5C883E-F57C-4A24-9808-1490775F65F0}">
      <dgm:prSet/>
      <dgm:spPr/>
      <dgm:t>
        <a:bodyPr/>
        <a:lstStyle/>
        <a:p>
          <a:endParaRPr lang="es-EC"/>
        </a:p>
      </dgm:t>
    </dgm:pt>
    <dgm:pt modelId="{FF66DC57-56D3-45AB-8333-987B1CC10F94}" type="sibTrans" cxnId="{5B5C883E-F57C-4A24-9808-1490775F65F0}">
      <dgm:prSet/>
      <dgm:spPr/>
      <dgm:t>
        <a:bodyPr/>
        <a:lstStyle/>
        <a:p>
          <a:endParaRPr lang="es-EC"/>
        </a:p>
      </dgm:t>
    </dgm:pt>
    <dgm:pt modelId="{E89722AD-789B-4D6F-804E-938C59781890}" type="pres">
      <dgm:prSet presAssocID="{01CC228B-6910-44FE-9B0E-FAD97ADC205B}" presName="cycle" presStyleCnt="0">
        <dgm:presLayoutVars>
          <dgm:chMax val="1"/>
          <dgm:dir/>
          <dgm:animLvl val="ctr"/>
          <dgm:resizeHandles val="exact"/>
        </dgm:presLayoutVars>
      </dgm:prSet>
      <dgm:spPr/>
      <dgm:t>
        <a:bodyPr/>
        <a:lstStyle/>
        <a:p>
          <a:endParaRPr lang="es-EC"/>
        </a:p>
      </dgm:t>
    </dgm:pt>
    <dgm:pt modelId="{2DC59907-F232-494A-B04A-64CEED08988E}" type="pres">
      <dgm:prSet presAssocID="{2F44DBF0-71F4-471E-836A-E7FC17499B9C}" presName="centerShape" presStyleLbl="node0" presStyleIdx="0" presStyleCnt="1"/>
      <dgm:spPr/>
      <dgm:t>
        <a:bodyPr/>
        <a:lstStyle/>
        <a:p>
          <a:endParaRPr lang="es-EC"/>
        </a:p>
      </dgm:t>
    </dgm:pt>
    <dgm:pt modelId="{9C7E94AD-FE71-48C0-B4B2-7BD9546250D1}" type="pres">
      <dgm:prSet presAssocID="{4968A62B-3B7D-48B2-81DF-AF0262CEA15E}" presName="parTrans" presStyleLbl="bgSibTrans2D1" presStyleIdx="0" presStyleCnt="3"/>
      <dgm:spPr/>
      <dgm:t>
        <a:bodyPr/>
        <a:lstStyle/>
        <a:p>
          <a:endParaRPr lang="es-EC"/>
        </a:p>
      </dgm:t>
    </dgm:pt>
    <dgm:pt modelId="{0AEB3738-576F-4A1C-8396-0518DAC8CAC1}" type="pres">
      <dgm:prSet presAssocID="{A5C3D157-002E-43C6-9BAD-3C1DA9083CBC}" presName="node" presStyleLbl="node1" presStyleIdx="0" presStyleCnt="3">
        <dgm:presLayoutVars>
          <dgm:bulletEnabled val="1"/>
        </dgm:presLayoutVars>
      </dgm:prSet>
      <dgm:spPr/>
      <dgm:t>
        <a:bodyPr/>
        <a:lstStyle/>
        <a:p>
          <a:endParaRPr lang="es-EC"/>
        </a:p>
      </dgm:t>
    </dgm:pt>
    <dgm:pt modelId="{083CF204-330E-4018-B1A2-0A7E0254EE79}" type="pres">
      <dgm:prSet presAssocID="{05119276-6AF3-4BD5-8029-594C1666CE72}" presName="parTrans" presStyleLbl="bgSibTrans2D1" presStyleIdx="1" presStyleCnt="3"/>
      <dgm:spPr/>
      <dgm:t>
        <a:bodyPr/>
        <a:lstStyle/>
        <a:p>
          <a:endParaRPr lang="es-EC"/>
        </a:p>
      </dgm:t>
    </dgm:pt>
    <dgm:pt modelId="{297EB45D-3697-4EE1-859B-F9479909F7CA}" type="pres">
      <dgm:prSet presAssocID="{F8E8D517-5707-4B71-A0D7-9D1F4271E031}" presName="node" presStyleLbl="node1" presStyleIdx="1" presStyleCnt="3">
        <dgm:presLayoutVars>
          <dgm:bulletEnabled val="1"/>
        </dgm:presLayoutVars>
      </dgm:prSet>
      <dgm:spPr/>
      <dgm:t>
        <a:bodyPr/>
        <a:lstStyle/>
        <a:p>
          <a:endParaRPr lang="es-EC"/>
        </a:p>
      </dgm:t>
    </dgm:pt>
    <dgm:pt modelId="{B72533EF-A6A5-460F-ADFC-FA0673713E94}" type="pres">
      <dgm:prSet presAssocID="{993A05FF-12F8-4335-B1C7-4F21ECB42FDF}" presName="parTrans" presStyleLbl="bgSibTrans2D1" presStyleIdx="2" presStyleCnt="3"/>
      <dgm:spPr/>
      <dgm:t>
        <a:bodyPr/>
        <a:lstStyle/>
        <a:p>
          <a:endParaRPr lang="es-EC"/>
        </a:p>
      </dgm:t>
    </dgm:pt>
    <dgm:pt modelId="{36705A62-2427-460B-8BA6-A64D1A8BAE40}" type="pres">
      <dgm:prSet presAssocID="{D3E36011-0BA4-4943-95D4-BFE906EAE3A1}" presName="node" presStyleLbl="node1" presStyleIdx="2" presStyleCnt="3">
        <dgm:presLayoutVars>
          <dgm:bulletEnabled val="1"/>
        </dgm:presLayoutVars>
      </dgm:prSet>
      <dgm:spPr/>
      <dgm:t>
        <a:bodyPr/>
        <a:lstStyle/>
        <a:p>
          <a:endParaRPr lang="es-EC"/>
        </a:p>
      </dgm:t>
    </dgm:pt>
  </dgm:ptLst>
  <dgm:cxnLst>
    <dgm:cxn modelId="{619AF8CF-BEB3-4B32-9E75-89DAEEDF2D6E}" type="presOf" srcId="{A5C3D157-002E-43C6-9BAD-3C1DA9083CBC}" destId="{0AEB3738-576F-4A1C-8396-0518DAC8CAC1}" srcOrd="0" destOrd="0" presId="urn:microsoft.com/office/officeart/2005/8/layout/radial4"/>
    <dgm:cxn modelId="{146BCE14-BD47-49E6-AE60-19BC9F9ADC2C}" type="presOf" srcId="{993A05FF-12F8-4335-B1C7-4F21ECB42FDF}" destId="{B72533EF-A6A5-460F-ADFC-FA0673713E94}" srcOrd="0" destOrd="0" presId="urn:microsoft.com/office/officeart/2005/8/layout/radial4"/>
    <dgm:cxn modelId="{2AC37CF9-5C2C-4E08-9416-6DC407335F96}" srcId="{01CC228B-6910-44FE-9B0E-FAD97ADC205B}" destId="{2F44DBF0-71F4-471E-836A-E7FC17499B9C}" srcOrd="0" destOrd="0" parTransId="{4167BD00-EE5C-413E-B308-CEE57A7A545B}" sibTransId="{C3D1D18C-666C-4519-84B3-900B74689AA9}"/>
    <dgm:cxn modelId="{7D13284B-516A-474B-B1B0-666B311C66FC}" srcId="{2F44DBF0-71F4-471E-836A-E7FC17499B9C}" destId="{A5C3D157-002E-43C6-9BAD-3C1DA9083CBC}" srcOrd="0" destOrd="0" parTransId="{4968A62B-3B7D-48B2-81DF-AF0262CEA15E}" sibTransId="{B5140DBE-ADDB-4CF0-B26F-F355C5CD15F9}"/>
    <dgm:cxn modelId="{D7FA66D2-A1A0-4F59-BCC9-0CA47CC0DEA1}" type="presOf" srcId="{05119276-6AF3-4BD5-8029-594C1666CE72}" destId="{083CF204-330E-4018-B1A2-0A7E0254EE79}" srcOrd="0" destOrd="0" presId="urn:microsoft.com/office/officeart/2005/8/layout/radial4"/>
    <dgm:cxn modelId="{4674F582-D65C-41DE-8E1D-A62F64E9174E}" type="presOf" srcId="{4968A62B-3B7D-48B2-81DF-AF0262CEA15E}" destId="{9C7E94AD-FE71-48C0-B4B2-7BD9546250D1}" srcOrd="0" destOrd="0" presId="urn:microsoft.com/office/officeart/2005/8/layout/radial4"/>
    <dgm:cxn modelId="{67CE72BF-32FB-4AC4-B050-D6C58501B74C}" type="presOf" srcId="{F8E8D517-5707-4B71-A0D7-9D1F4271E031}" destId="{297EB45D-3697-4EE1-859B-F9479909F7CA}" srcOrd="0" destOrd="0" presId="urn:microsoft.com/office/officeart/2005/8/layout/radial4"/>
    <dgm:cxn modelId="{5B5C883E-F57C-4A24-9808-1490775F65F0}" srcId="{2F44DBF0-71F4-471E-836A-E7FC17499B9C}" destId="{D3E36011-0BA4-4943-95D4-BFE906EAE3A1}" srcOrd="2" destOrd="0" parTransId="{993A05FF-12F8-4335-B1C7-4F21ECB42FDF}" sibTransId="{FF66DC57-56D3-45AB-8333-987B1CC10F94}"/>
    <dgm:cxn modelId="{CC30A370-E626-4C02-A075-E1BFEA87D75E}" type="presOf" srcId="{D3E36011-0BA4-4943-95D4-BFE906EAE3A1}" destId="{36705A62-2427-460B-8BA6-A64D1A8BAE40}" srcOrd="0" destOrd="0" presId="urn:microsoft.com/office/officeart/2005/8/layout/radial4"/>
    <dgm:cxn modelId="{564DBFCE-2290-4B39-9A0C-F8A10575E6D9}" srcId="{2F44DBF0-71F4-471E-836A-E7FC17499B9C}" destId="{F8E8D517-5707-4B71-A0D7-9D1F4271E031}" srcOrd="1" destOrd="0" parTransId="{05119276-6AF3-4BD5-8029-594C1666CE72}" sibTransId="{7BC3C957-C6FE-44CC-9D47-B4506193BC98}"/>
    <dgm:cxn modelId="{E325EF88-F9D3-4F6D-8AAE-9A32FA691D5B}" type="presOf" srcId="{01CC228B-6910-44FE-9B0E-FAD97ADC205B}" destId="{E89722AD-789B-4D6F-804E-938C59781890}" srcOrd="0" destOrd="0" presId="urn:microsoft.com/office/officeart/2005/8/layout/radial4"/>
    <dgm:cxn modelId="{328FA66F-D579-4AD5-B6B1-565FB91A42C0}" type="presOf" srcId="{2F44DBF0-71F4-471E-836A-E7FC17499B9C}" destId="{2DC59907-F232-494A-B04A-64CEED08988E}" srcOrd="0" destOrd="0" presId="urn:microsoft.com/office/officeart/2005/8/layout/radial4"/>
    <dgm:cxn modelId="{18C97C07-7C1A-4DA4-B390-AB956E7EEE54}" type="presParOf" srcId="{E89722AD-789B-4D6F-804E-938C59781890}" destId="{2DC59907-F232-494A-B04A-64CEED08988E}" srcOrd="0" destOrd="0" presId="urn:microsoft.com/office/officeart/2005/8/layout/radial4"/>
    <dgm:cxn modelId="{25BD9B2A-CA6E-4059-8723-F9F5685F32B3}" type="presParOf" srcId="{E89722AD-789B-4D6F-804E-938C59781890}" destId="{9C7E94AD-FE71-48C0-B4B2-7BD9546250D1}" srcOrd="1" destOrd="0" presId="urn:microsoft.com/office/officeart/2005/8/layout/radial4"/>
    <dgm:cxn modelId="{A00BCC5B-D3CA-4F6D-A827-3B2BFD603AD9}" type="presParOf" srcId="{E89722AD-789B-4D6F-804E-938C59781890}" destId="{0AEB3738-576F-4A1C-8396-0518DAC8CAC1}" srcOrd="2" destOrd="0" presId="urn:microsoft.com/office/officeart/2005/8/layout/radial4"/>
    <dgm:cxn modelId="{689D3291-EEFA-4B5F-8385-EBE9B93455DF}" type="presParOf" srcId="{E89722AD-789B-4D6F-804E-938C59781890}" destId="{083CF204-330E-4018-B1A2-0A7E0254EE79}" srcOrd="3" destOrd="0" presId="urn:microsoft.com/office/officeart/2005/8/layout/radial4"/>
    <dgm:cxn modelId="{F728CF0D-0631-45F2-A32C-94EAB7C82C81}" type="presParOf" srcId="{E89722AD-789B-4D6F-804E-938C59781890}" destId="{297EB45D-3697-4EE1-859B-F9479909F7CA}" srcOrd="4" destOrd="0" presId="urn:microsoft.com/office/officeart/2005/8/layout/radial4"/>
    <dgm:cxn modelId="{01FE70F0-C4AA-45E2-9BBB-B6CEFA122FC9}" type="presParOf" srcId="{E89722AD-789B-4D6F-804E-938C59781890}" destId="{B72533EF-A6A5-460F-ADFC-FA0673713E94}" srcOrd="5" destOrd="0" presId="urn:microsoft.com/office/officeart/2005/8/layout/radial4"/>
    <dgm:cxn modelId="{51144158-108A-4D04-87E7-7691ABD2BFC1}" type="presParOf" srcId="{E89722AD-789B-4D6F-804E-938C59781890}" destId="{36705A62-2427-460B-8BA6-A64D1A8BAE40}"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57A11E-DC2C-4697-9975-3801D95E3214}" type="doc">
      <dgm:prSet loTypeId="urn:microsoft.com/office/officeart/2005/8/layout/orgChart1" loCatId="hierarchy" qsTypeId="urn:microsoft.com/office/officeart/2005/8/quickstyle/3d9" qsCatId="3D" csTypeId="urn:microsoft.com/office/officeart/2005/8/colors/colorful4" csCatId="colorful" phldr="1"/>
      <dgm:spPr/>
      <dgm:t>
        <a:bodyPr/>
        <a:lstStyle/>
        <a:p>
          <a:endParaRPr lang="es-EC"/>
        </a:p>
      </dgm:t>
    </dgm:pt>
    <dgm:pt modelId="{007AD58A-9A83-4DCD-8323-451D3D83BE27}">
      <dgm:prSet phldrT="[Texto]"/>
      <dgm:spPr>
        <a:solidFill>
          <a:schemeClr val="accent3">
            <a:lumMod val="60000"/>
            <a:lumOff val="40000"/>
          </a:schemeClr>
        </a:solidFill>
      </dgm:spPr>
      <dgm:t>
        <a:bodyPr/>
        <a:lstStyle/>
        <a:p>
          <a:r>
            <a:rPr lang="es-EC" dirty="0" smtClean="0"/>
            <a:t>REVOLUCIÓN INDUSTRIAL</a:t>
          </a:r>
          <a:endParaRPr lang="es-EC" dirty="0"/>
        </a:p>
      </dgm:t>
    </dgm:pt>
    <dgm:pt modelId="{34D8D952-9E20-4FE9-A78E-D5DC19A01E8B}" type="parTrans" cxnId="{3D261586-B7E0-43C1-98A6-BEB25639442D}">
      <dgm:prSet/>
      <dgm:spPr/>
      <dgm:t>
        <a:bodyPr/>
        <a:lstStyle/>
        <a:p>
          <a:endParaRPr lang="es-EC"/>
        </a:p>
      </dgm:t>
    </dgm:pt>
    <dgm:pt modelId="{7A515030-E73E-4BF0-9F14-19B83F8D9840}" type="sibTrans" cxnId="{3D261586-B7E0-43C1-98A6-BEB25639442D}">
      <dgm:prSet/>
      <dgm:spPr/>
      <dgm:t>
        <a:bodyPr/>
        <a:lstStyle/>
        <a:p>
          <a:endParaRPr lang="es-EC"/>
        </a:p>
      </dgm:t>
    </dgm:pt>
    <dgm:pt modelId="{8791943A-6B80-49F2-986D-D281DAA50994}" type="asst">
      <dgm:prSet phldrT="[Texto]"/>
      <dgm:spPr>
        <a:solidFill>
          <a:srgbClr val="FFC000"/>
        </a:solidFill>
      </dgm:spPr>
      <dgm:t>
        <a:bodyPr/>
        <a:lstStyle/>
        <a:p>
          <a:r>
            <a:rPr lang="es-EC" dirty="0" smtClean="0"/>
            <a:t>CALIDAD DE VIDA</a:t>
          </a:r>
          <a:endParaRPr lang="es-EC" dirty="0"/>
        </a:p>
      </dgm:t>
    </dgm:pt>
    <dgm:pt modelId="{76BFC2F0-2D44-47C2-B9F4-1533A79AE4F3}" type="parTrans" cxnId="{946949E8-75B5-4C1D-97F5-5AF0082C6A00}">
      <dgm:prSet/>
      <dgm:spPr/>
      <dgm:t>
        <a:bodyPr/>
        <a:lstStyle/>
        <a:p>
          <a:endParaRPr lang="es-EC"/>
        </a:p>
      </dgm:t>
    </dgm:pt>
    <dgm:pt modelId="{71DFE97E-ADB6-4F01-838C-823C068209BF}" type="sibTrans" cxnId="{946949E8-75B5-4C1D-97F5-5AF0082C6A00}">
      <dgm:prSet/>
      <dgm:spPr/>
      <dgm:t>
        <a:bodyPr/>
        <a:lstStyle/>
        <a:p>
          <a:endParaRPr lang="es-EC"/>
        </a:p>
      </dgm:t>
    </dgm:pt>
    <dgm:pt modelId="{F314D166-8C7B-477A-A6ED-BE06019137CE}">
      <dgm:prSet phldrT="[Texto]"/>
      <dgm:spPr>
        <a:solidFill>
          <a:srgbClr val="C00000"/>
        </a:solidFill>
      </dgm:spPr>
      <dgm:t>
        <a:bodyPr/>
        <a:lstStyle/>
        <a:p>
          <a:r>
            <a:rPr lang="es-EC" dirty="0" smtClean="0"/>
            <a:t>TIEMPO LIBRE</a:t>
          </a:r>
          <a:endParaRPr lang="es-EC" dirty="0"/>
        </a:p>
      </dgm:t>
    </dgm:pt>
    <dgm:pt modelId="{CEF96220-DBCF-4B7F-AD4F-742150D7B59F}" type="parTrans" cxnId="{13B8719B-1C9D-4831-9D62-EFC7423C5126}">
      <dgm:prSet/>
      <dgm:spPr/>
      <dgm:t>
        <a:bodyPr/>
        <a:lstStyle/>
        <a:p>
          <a:endParaRPr lang="es-EC"/>
        </a:p>
      </dgm:t>
    </dgm:pt>
    <dgm:pt modelId="{582DEE4A-A76B-46C4-93F2-002E0B88A69F}" type="sibTrans" cxnId="{13B8719B-1C9D-4831-9D62-EFC7423C5126}">
      <dgm:prSet/>
      <dgm:spPr/>
      <dgm:t>
        <a:bodyPr/>
        <a:lstStyle/>
        <a:p>
          <a:endParaRPr lang="es-EC"/>
        </a:p>
      </dgm:t>
    </dgm:pt>
    <dgm:pt modelId="{0AC2D66E-FA09-4EFB-A3A4-DC0181C9825E}">
      <dgm:prSet phldrT="[Texto]"/>
      <dgm:spPr>
        <a:solidFill>
          <a:srgbClr val="92D050"/>
        </a:solidFill>
      </dgm:spPr>
      <dgm:t>
        <a:bodyPr/>
        <a:lstStyle/>
        <a:p>
          <a:r>
            <a:rPr lang="es-EC" dirty="0" smtClean="0"/>
            <a:t>OCIO</a:t>
          </a:r>
          <a:endParaRPr lang="es-EC" dirty="0"/>
        </a:p>
      </dgm:t>
    </dgm:pt>
    <dgm:pt modelId="{8370911B-A7B1-40E5-9BFF-09C038D893E6}" type="parTrans" cxnId="{A9A359FF-4158-4BE9-B942-354DBDD88FE3}">
      <dgm:prSet/>
      <dgm:spPr/>
      <dgm:t>
        <a:bodyPr/>
        <a:lstStyle/>
        <a:p>
          <a:endParaRPr lang="es-EC"/>
        </a:p>
      </dgm:t>
    </dgm:pt>
    <dgm:pt modelId="{EB1FEE7C-EB7D-4D05-B862-C6F0F9991D74}" type="sibTrans" cxnId="{A9A359FF-4158-4BE9-B942-354DBDD88FE3}">
      <dgm:prSet/>
      <dgm:spPr/>
      <dgm:t>
        <a:bodyPr/>
        <a:lstStyle/>
        <a:p>
          <a:endParaRPr lang="es-EC"/>
        </a:p>
      </dgm:t>
    </dgm:pt>
    <dgm:pt modelId="{4D9158C0-D023-493C-A3E1-611246331259}">
      <dgm:prSet phldrT="[Texto]"/>
      <dgm:spPr>
        <a:solidFill>
          <a:schemeClr val="bg2">
            <a:lumMod val="50000"/>
          </a:schemeClr>
        </a:solidFill>
      </dgm:spPr>
      <dgm:t>
        <a:bodyPr/>
        <a:lstStyle/>
        <a:p>
          <a:r>
            <a:rPr lang="es-EC" dirty="0" smtClean="0"/>
            <a:t>RECREACIÓN</a:t>
          </a:r>
          <a:endParaRPr lang="es-EC" dirty="0"/>
        </a:p>
      </dgm:t>
    </dgm:pt>
    <dgm:pt modelId="{5A81E3BA-D6BE-4411-AF8F-34C7616C3857}" type="parTrans" cxnId="{21837338-9BE2-4D96-8071-B7C341AECACF}">
      <dgm:prSet/>
      <dgm:spPr/>
      <dgm:t>
        <a:bodyPr/>
        <a:lstStyle/>
        <a:p>
          <a:endParaRPr lang="es-EC"/>
        </a:p>
      </dgm:t>
    </dgm:pt>
    <dgm:pt modelId="{A9EFC78B-315A-435F-9D53-0CCE7AC96806}" type="sibTrans" cxnId="{21837338-9BE2-4D96-8071-B7C341AECACF}">
      <dgm:prSet/>
      <dgm:spPr/>
      <dgm:t>
        <a:bodyPr/>
        <a:lstStyle/>
        <a:p>
          <a:endParaRPr lang="es-EC"/>
        </a:p>
      </dgm:t>
    </dgm:pt>
    <dgm:pt modelId="{03E7620C-55FE-4FC2-A4C4-4C8E4C2C8C4C}" type="pres">
      <dgm:prSet presAssocID="{9D57A11E-DC2C-4697-9975-3801D95E3214}" presName="hierChild1" presStyleCnt="0">
        <dgm:presLayoutVars>
          <dgm:orgChart val="1"/>
          <dgm:chPref val="1"/>
          <dgm:dir/>
          <dgm:animOne val="branch"/>
          <dgm:animLvl val="lvl"/>
          <dgm:resizeHandles/>
        </dgm:presLayoutVars>
      </dgm:prSet>
      <dgm:spPr/>
      <dgm:t>
        <a:bodyPr/>
        <a:lstStyle/>
        <a:p>
          <a:endParaRPr lang="es-EC"/>
        </a:p>
      </dgm:t>
    </dgm:pt>
    <dgm:pt modelId="{5979DC35-903C-40D8-A189-3471AA0DC457}" type="pres">
      <dgm:prSet presAssocID="{007AD58A-9A83-4DCD-8323-451D3D83BE27}" presName="hierRoot1" presStyleCnt="0">
        <dgm:presLayoutVars>
          <dgm:hierBranch val="init"/>
        </dgm:presLayoutVars>
      </dgm:prSet>
      <dgm:spPr/>
    </dgm:pt>
    <dgm:pt modelId="{12BCE7A3-93AE-4939-84A6-5C6FBB667F61}" type="pres">
      <dgm:prSet presAssocID="{007AD58A-9A83-4DCD-8323-451D3D83BE27}" presName="rootComposite1" presStyleCnt="0"/>
      <dgm:spPr/>
    </dgm:pt>
    <dgm:pt modelId="{8D753DC6-E723-47C8-A8F6-16E101054D5C}" type="pres">
      <dgm:prSet presAssocID="{007AD58A-9A83-4DCD-8323-451D3D83BE27}" presName="rootText1" presStyleLbl="node0" presStyleIdx="0" presStyleCnt="1" custLinFactNeighborY="-9620">
        <dgm:presLayoutVars>
          <dgm:chPref val="3"/>
        </dgm:presLayoutVars>
      </dgm:prSet>
      <dgm:spPr/>
      <dgm:t>
        <a:bodyPr/>
        <a:lstStyle/>
        <a:p>
          <a:endParaRPr lang="es-EC"/>
        </a:p>
      </dgm:t>
    </dgm:pt>
    <dgm:pt modelId="{0920C196-9672-4941-B6EB-7BD89377D630}" type="pres">
      <dgm:prSet presAssocID="{007AD58A-9A83-4DCD-8323-451D3D83BE27}" presName="rootConnector1" presStyleLbl="node1" presStyleIdx="0" presStyleCnt="0"/>
      <dgm:spPr/>
      <dgm:t>
        <a:bodyPr/>
        <a:lstStyle/>
        <a:p>
          <a:endParaRPr lang="es-EC"/>
        </a:p>
      </dgm:t>
    </dgm:pt>
    <dgm:pt modelId="{1BF346A8-A5C4-47E0-9BFC-2074ADC43726}" type="pres">
      <dgm:prSet presAssocID="{007AD58A-9A83-4DCD-8323-451D3D83BE27}" presName="hierChild2" presStyleCnt="0"/>
      <dgm:spPr/>
    </dgm:pt>
    <dgm:pt modelId="{A291FCA2-0BF8-4FD7-B8E2-36447D0AF971}" type="pres">
      <dgm:prSet presAssocID="{CEF96220-DBCF-4B7F-AD4F-742150D7B59F}" presName="Name37" presStyleLbl="parChTrans1D2" presStyleIdx="0" presStyleCnt="4"/>
      <dgm:spPr/>
      <dgm:t>
        <a:bodyPr/>
        <a:lstStyle/>
        <a:p>
          <a:endParaRPr lang="es-EC"/>
        </a:p>
      </dgm:t>
    </dgm:pt>
    <dgm:pt modelId="{33DC3C58-43CE-4D2B-91B2-63D0DA34B483}" type="pres">
      <dgm:prSet presAssocID="{F314D166-8C7B-477A-A6ED-BE06019137CE}" presName="hierRoot2" presStyleCnt="0">
        <dgm:presLayoutVars>
          <dgm:hierBranch val="init"/>
        </dgm:presLayoutVars>
      </dgm:prSet>
      <dgm:spPr/>
    </dgm:pt>
    <dgm:pt modelId="{6D78671A-0229-4695-8A65-F19094B2EF76}" type="pres">
      <dgm:prSet presAssocID="{F314D166-8C7B-477A-A6ED-BE06019137CE}" presName="rootComposite" presStyleCnt="0"/>
      <dgm:spPr/>
    </dgm:pt>
    <dgm:pt modelId="{6671C87C-0E55-48AE-AEC0-8AD2B01475E8}" type="pres">
      <dgm:prSet presAssocID="{F314D166-8C7B-477A-A6ED-BE06019137CE}" presName="rootText" presStyleLbl="node2" presStyleIdx="0" presStyleCnt="3">
        <dgm:presLayoutVars>
          <dgm:chPref val="3"/>
        </dgm:presLayoutVars>
      </dgm:prSet>
      <dgm:spPr/>
      <dgm:t>
        <a:bodyPr/>
        <a:lstStyle/>
        <a:p>
          <a:endParaRPr lang="es-EC"/>
        </a:p>
      </dgm:t>
    </dgm:pt>
    <dgm:pt modelId="{5391E2D7-2C17-4BE8-91ED-007AC8F3587C}" type="pres">
      <dgm:prSet presAssocID="{F314D166-8C7B-477A-A6ED-BE06019137CE}" presName="rootConnector" presStyleLbl="node2" presStyleIdx="0" presStyleCnt="3"/>
      <dgm:spPr/>
      <dgm:t>
        <a:bodyPr/>
        <a:lstStyle/>
        <a:p>
          <a:endParaRPr lang="es-EC"/>
        </a:p>
      </dgm:t>
    </dgm:pt>
    <dgm:pt modelId="{5EA25252-0A55-421B-9B1A-A7745D3DFF1E}" type="pres">
      <dgm:prSet presAssocID="{F314D166-8C7B-477A-A6ED-BE06019137CE}" presName="hierChild4" presStyleCnt="0"/>
      <dgm:spPr/>
    </dgm:pt>
    <dgm:pt modelId="{06B7F5C4-00C0-4C3B-9015-2ADF90668638}" type="pres">
      <dgm:prSet presAssocID="{F314D166-8C7B-477A-A6ED-BE06019137CE}" presName="hierChild5" presStyleCnt="0"/>
      <dgm:spPr/>
    </dgm:pt>
    <dgm:pt modelId="{1CEB187C-D7D0-4EDC-B9F8-8767E9960594}" type="pres">
      <dgm:prSet presAssocID="{8370911B-A7B1-40E5-9BFF-09C038D893E6}" presName="Name37" presStyleLbl="parChTrans1D2" presStyleIdx="1" presStyleCnt="4"/>
      <dgm:spPr/>
      <dgm:t>
        <a:bodyPr/>
        <a:lstStyle/>
        <a:p>
          <a:endParaRPr lang="es-EC"/>
        </a:p>
      </dgm:t>
    </dgm:pt>
    <dgm:pt modelId="{EB12B114-C7E3-4AF8-BF92-DFEEA30B64A9}" type="pres">
      <dgm:prSet presAssocID="{0AC2D66E-FA09-4EFB-A3A4-DC0181C9825E}" presName="hierRoot2" presStyleCnt="0">
        <dgm:presLayoutVars>
          <dgm:hierBranch val="init"/>
        </dgm:presLayoutVars>
      </dgm:prSet>
      <dgm:spPr/>
    </dgm:pt>
    <dgm:pt modelId="{0A566A98-3EFD-42F2-8D88-94FDAA6A26E6}" type="pres">
      <dgm:prSet presAssocID="{0AC2D66E-FA09-4EFB-A3A4-DC0181C9825E}" presName="rootComposite" presStyleCnt="0"/>
      <dgm:spPr/>
    </dgm:pt>
    <dgm:pt modelId="{50FE5876-57C4-473E-A852-A4C10498D169}" type="pres">
      <dgm:prSet presAssocID="{0AC2D66E-FA09-4EFB-A3A4-DC0181C9825E}" presName="rootText" presStyleLbl="node2" presStyleIdx="1" presStyleCnt="3">
        <dgm:presLayoutVars>
          <dgm:chPref val="3"/>
        </dgm:presLayoutVars>
      </dgm:prSet>
      <dgm:spPr/>
      <dgm:t>
        <a:bodyPr/>
        <a:lstStyle/>
        <a:p>
          <a:endParaRPr lang="es-EC"/>
        </a:p>
      </dgm:t>
    </dgm:pt>
    <dgm:pt modelId="{970E2F5F-A529-47DD-BCA5-0A44474F3FB3}" type="pres">
      <dgm:prSet presAssocID="{0AC2D66E-FA09-4EFB-A3A4-DC0181C9825E}" presName="rootConnector" presStyleLbl="node2" presStyleIdx="1" presStyleCnt="3"/>
      <dgm:spPr/>
      <dgm:t>
        <a:bodyPr/>
        <a:lstStyle/>
        <a:p>
          <a:endParaRPr lang="es-EC"/>
        </a:p>
      </dgm:t>
    </dgm:pt>
    <dgm:pt modelId="{6EAAFE5C-F49D-400B-9597-EA7231664FDF}" type="pres">
      <dgm:prSet presAssocID="{0AC2D66E-FA09-4EFB-A3A4-DC0181C9825E}" presName="hierChild4" presStyleCnt="0"/>
      <dgm:spPr/>
    </dgm:pt>
    <dgm:pt modelId="{A9625C76-F05E-4F37-BF9B-3DFF6FB30812}" type="pres">
      <dgm:prSet presAssocID="{0AC2D66E-FA09-4EFB-A3A4-DC0181C9825E}" presName="hierChild5" presStyleCnt="0"/>
      <dgm:spPr/>
    </dgm:pt>
    <dgm:pt modelId="{34F9C428-7DC4-4D7E-8260-73C6ED90BF1E}" type="pres">
      <dgm:prSet presAssocID="{5A81E3BA-D6BE-4411-AF8F-34C7616C3857}" presName="Name37" presStyleLbl="parChTrans1D2" presStyleIdx="2" presStyleCnt="4"/>
      <dgm:spPr/>
      <dgm:t>
        <a:bodyPr/>
        <a:lstStyle/>
        <a:p>
          <a:endParaRPr lang="es-EC"/>
        </a:p>
      </dgm:t>
    </dgm:pt>
    <dgm:pt modelId="{27D0A7AF-0AD6-472A-8FCC-C7356A38035A}" type="pres">
      <dgm:prSet presAssocID="{4D9158C0-D023-493C-A3E1-611246331259}" presName="hierRoot2" presStyleCnt="0">
        <dgm:presLayoutVars>
          <dgm:hierBranch val="init"/>
        </dgm:presLayoutVars>
      </dgm:prSet>
      <dgm:spPr/>
    </dgm:pt>
    <dgm:pt modelId="{C77988AF-26B5-4D09-A054-28440C318C37}" type="pres">
      <dgm:prSet presAssocID="{4D9158C0-D023-493C-A3E1-611246331259}" presName="rootComposite" presStyleCnt="0"/>
      <dgm:spPr/>
    </dgm:pt>
    <dgm:pt modelId="{C704A6A7-948A-42FB-83C1-9959E68194A1}" type="pres">
      <dgm:prSet presAssocID="{4D9158C0-D023-493C-A3E1-611246331259}" presName="rootText" presStyleLbl="node2" presStyleIdx="2" presStyleCnt="3">
        <dgm:presLayoutVars>
          <dgm:chPref val="3"/>
        </dgm:presLayoutVars>
      </dgm:prSet>
      <dgm:spPr/>
      <dgm:t>
        <a:bodyPr/>
        <a:lstStyle/>
        <a:p>
          <a:endParaRPr lang="es-EC"/>
        </a:p>
      </dgm:t>
    </dgm:pt>
    <dgm:pt modelId="{7F3C5DB7-4DA2-4093-823A-F42F7FD8305C}" type="pres">
      <dgm:prSet presAssocID="{4D9158C0-D023-493C-A3E1-611246331259}" presName="rootConnector" presStyleLbl="node2" presStyleIdx="2" presStyleCnt="3"/>
      <dgm:spPr/>
      <dgm:t>
        <a:bodyPr/>
        <a:lstStyle/>
        <a:p>
          <a:endParaRPr lang="es-EC"/>
        </a:p>
      </dgm:t>
    </dgm:pt>
    <dgm:pt modelId="{B89340C6-B895-4620-8FF1-FE15E978B904}" type="pres">
      <dgm:prSet presAssocID="{4D9158C0-D023-493C-A3E1-611246331259}" presName="hierChild4" presStyleCnt="0"/>
      <dgm:spPr/>
    </dgm:pt>
    <dgm:pt modelId="{24720CB9-07FE-46FF-BC40-FEC1600467C2}" type="pres">
      <dgm:prSet presAssocID="{4D9158C0-D023-493C-A3E1-611246331259}" presName="hierChild5" presStyleCnt="0"/>
      <dgm:spPr/>
    </dgm:pt>
    <dgm:pt modelId="{5B7043CE-1CEA-4233-B551-53ADCC437930}" type="pres">
      <dgm:prSet presAssocID="{007AD58A-9A83-4DCD-8323-451D3D83BE27}" presName="hierChild3" presStyleCnt="0"/>
      <dgm:spPr/>
    </dgm:pt>
    <dgm:pt modelId="{22832A3C-1D2B-4514-B2EE-14ABEB379EED}" type="pres">
      <dgm:prSet presAssocID="{76BFC2F0-2D44-47C2-B9F4-1533A79AE4F3}" presName="Name111" presStyleLbl="parChTrans1D2" presStyleIdx="3" presStyleCnt="4"/>
      <dgm:spPr/>
      <dgm:t>
        <a:bodyPr/>
        <a:lstStyle/>
        <a:p>
          <a:endParaRPr lang="es-EC"/>
        </a:p>
      </dgm:t>
    </dgm:pt>
    <dgm:pt modelId="{2DE1E687-620C-4CE1-AF4B-806A518A2A7C}" type="pres">
      <dgm:prSet presAssocID="{8791943A-6B80-49F2-986D-D281DAA50994}" presName="hierRoot3" presStyleCnt="0">
        <dgm:presLayoutVars>
          <dgm:hierBranch val="init"/>
        </dgm:presLayoutVars>
      </dgm:prSet>
      <dgm:spPr/>
    </dgm:pt>
    <dgm:pt modelId="{1EC0D246-CED0-4351-98A5-0D0991973BEE}" type="pres">
      <dgm:prSet presAssocID="{8791943A-6B80-49F2-986D-D281DAA50994}" presName="rootComposite3" presStyleCnt="0"/>
      <dgm:spPr/>
    </dgm:pt>
    <dgm:pt modelId="{748E8780-B47C-4D49-9A81-43A621015118}" type="pres">
      <dgm:prSet presAssocID="{8791943A-6B80-49F2-986D-D281DAA50994}" presName="rootText3" presStyleLbl="asst1" presStyleIdx="0" presStyleCnt="1">
        <dgm:presLayoutVars>
          <dgm:chPref val="3"/>
        </dgm:presLayoutVars>
      </dgm:prSet>
      <dgm:spPr/>
      <dgm:t>
        <a:bodyPr/>
        <a:lstStyle/>
        <a:p>
          <a:endParaRPr lang="es-EC"/>
        </a:p>
      </dgm:t>
    </dgm:pt>
    <dgm:pt modelId="{008128CC-756E-48CC-B9B4-807E98FAE621}" type="pres">
      <dgm:prSet presAssocID="{8791943A-6B80-49F2-986D-D281DAA50994}" presName="rootConnector3" presStyleLbl="asst1" presStyleIdx="0" presStyleCnt="1"/>
      <dgm:spPr/>
      <dgm:t>
        <a:bodyPr/>
        <a:lstStyle/>
        <a:p>
          <a:endParaRPr lang="es-EC"/>
        </a:p>
      </dgm:t>
    </dgm:pt>
    <dgm:pt modelId="{984C1677-BE74-41F9-9D4E-73ACEC4B16B2}" type="pres">
      <dgm:prSet presAssocID="{8791943A-6B80-49F2-986D-D281DAA50994}" presName="hierChild6" presStyleCnt="0"/>
      <dgm:spPr/>
    </dgm:pt>
    <dgm:pt modelId="{B7388764-38B8-4B41-A6D8-A81F36104EDF}" type="pres">
      <dgm:prSet presAssocID="{8791943A-6B80-49F2-986D-D281DAA50994}" presName="hierChild7" presStyleCnt="0"/>
      <dgm:spPr/>
    </dgm:pt>
  </dgm:ptLst>
  <dgm:cxnLst>
    <dgm:cxn modelId="{9A727BCD-7810-40EB-9989-9CAD26CF215E}" type="presOf" srcId="{5A81E3BA-D6BE-4411-AF8F-34C7616C3857}" destId="{34F9C428-7DC4-4D7E-8260-73C6ED90BF1E}" srcOrd="0" destOrd="0" presId="urn:microsoft.com/office/officeart/2005/8/layout/orgChart1"/>
    <dgm:cxn modelId="{3D261586-B7E0-43C1-98A6-BEB25639442D}" srcId="{9D57A11E-DC2C-4697-9975-3801D95E3214}" destId="{007AD58A-9A83-4DCD-8323-451D3D83BE27}" srcOrd="0" destOrd="0" parTransId="{34D8D952-9E20-4FE9-A78E-D5DC19A01E8B}" sibTransId="{7A515030-E73E-4BF0-9F14-19B83F8D9840}"/>
    <dgm:cxn modelId="{3CBA7B78-1115-4494-8776-4FB59D48FA98}" type="presOf" srcId="{8370911B-A7B1-40E5-9BFF-09C038D893E6}" destId="{1CEB187C-D7D0-4EDC-B9F8-8767E9960594}" srcOrd="0" destOrd="0" presId="urn:microsoft.com/office/officeart/2005/8/layout/orgChart1"/>
    <dgm:cxn modelId="{3D69B7D4-FA71-4FC1-9D06-73A67BA2142C}" type="presOf" srcId="{0AC2D66E-FA09-4EFB-A3A4-DC0181C9825E}" destId="{970E2F5F-A529-47DD-BCA5-0A44474F3FB3}" srcOrd="1" destOrd="0" presId="urn:microsoft.com/office/officeart/2005/8/layout/orgChart1"/>
    <dgm:cxn modelId="{50270A4B-0261-4A50-BE2B-E6D167A8057D}" type="presOf" srcId="{CEF96220-DBCF-4B7F-AD4F-742150D7B59F}" destId="{A291FCA2-0BF8-4FD7-B8E2-36447D0AF971}" srcOrd="0" destOrd="0" presId="urn:microsoft.com/office/officeart/2005/8/layout/orgChart1"/>
    <dgm:cxn modelId="{EE56B75B-5311-48B1-AB51-0820EE0002E3}" type="presOf" srcId="{007AD58A-9A83-4DCD-8323-451D3D83BE27}" destId="{8D753DC6-E723-47C8-A8F6-16E101054D5C}" srcOrd="0" destOrd="0" presId="urn:microsoft.com/office/officeart/2005/8/layout/orgChart1"/>
    <dgm:cxn modelId="{B653696F-4547-4486-91E0-85D061F135D0}" type="presOf" srcId="{F314D166-8C7B-477A-A6ED-BE06019137CE}" destId="{6671C87C-0E55-48AE-AEC0-8AD2B01475E8}" srcOrd="0" destOrd="0" presId="urn:microsoft.com/office/officeart/2005/8/layout/orgChart1"/>
    <dgm:cxn modelId="{A6D6CA61-D75A-4AE0-B233-C7A4A1D5A5DE}" type="presOf" srcId="{F314D166-8C7B-477A-A6ED-BE06019137CE}" destId="{5391E2D7-2C17-4BE8-91ED-007AC8F3587C}" srcOrd="1" destOrd="0" presId="urn:microsoft.com/office/officeart/2005/8/layout/orgChart1"/>
    <dgm:cxn modelId="{A9A359FF-4158-4BE9-B942-354DBDD88FE3}" srcId="{007AD58A-9A83-4DCD-8323-451D3D83BE27}" destId="{0AC2D66E-FA09-4EFB-A3A4-DC0181C9825E}" srcOrd="2" destOrd="0" parTransId="{8370911B-A7B1-40E5-9BFF-09C038D893E6}" sibTransId="{EB1FEE7C-EB7D-4D05-B862-C6F0F9991D74}"/>
    <dgm:cxn modelId="{D7158682-5681-4482-96E0-F0F4B6760F73}" type="presOf" srcId="{4D9158C0-D023-493C-A3E1-611246331259}" destId="{7F3C5DB7-4DA2-4093-823A-F42F7FD8305C}" srcOrd="1" destOrd="0" presId="urn:microsoft.com/office/officeart/2005/8/layout/orgChart1"/>
    <dgm:cxn modelId="{48071579-04DA-4F70-A646-50D44D5D0911}" type="presOf" srcId="{0AC2D66E-FA09-4EFB-A3A4-DC0181C9825E}" destId="{50FE5876-57C4-473E-A852-A4C10498D169}" srcOrd="0" destOrd="0" presId="urn:microsoft.com/office/officeart/2005/8/layout/orgChart1"/>
    <dgm:cxn modelId="{650D5A54-E909-49FF-A3EA-B87A9C232BCA}" type="presOf" srcId="{8791943A-6B80-49F2-986D-D281DAA50994}" destId="{008128CC-756E-48CC-B9B4-807E98FAE621}" srcOrd="1" destOrd="0" presId="urn:microsoft.com/office/officeart/2005/8/layout/orgChart1"/>
    <dgm:cxn modelId="{B078162A-572A-4627-B57B-E79FC9562788}" type="presOf" srcId="{76BFC2F0-2D44-47C2-B9F4-1533A79AE4F3}" destId="{22832A3C-1D2B-4514-B2EE-14ABEB379EED}" srcOrd="0" destOrd="0" presId="urn:microsoft.com/office/officeart/2005/8/layout/orgChart1"/>
    <dgm:cxn modelId="{946949E8-75B5-4C1D-97F5-5AF0082C6A00}" srcId="{007AD58A-9A83-4DCD-8323-451D3D83BE27}" destId="{8791943A-6B80-49F2-986D-D281DAA50994}" srcOrd="0" destOrd="0" parTransId="{76BFC2F0-2D44-47C2-B9F4-1533A79AE4F3}" sibTransId="{71DFE97E-ADB6-4F01-838C-823C068209BF}"/>
    <dgm:cxn modelId="{A354533E-31E5-45A2-B7CC-A1EF69C62238}" type="presOf" srcId="{007AD58A-9A83-4DCD-8323-451D3D83BE27}" destId="{0920C196-9672-4941-B6EB-7BD89377D630}" srcOrd="1" destOrd="0" presId="urn:microsoft.com/office/officeart/2005/8/layout/orgChart1"/>
    <dgm:cxn modelId="{5FB02566-FE9D-4F4B-9311-B09C884B6FB3}" type="presOf" srcId="{4D9158C0-D023-493C-A3E1-611246331259}" destId="{C704A6A7-948A-42FB-83C1-9959E68194A1}" srcOrd="0" destOrd="0" presId="urn:microsoft.com/office/officeart/2005/8/layout/orgChart1"/>
    <dgm:cxn modelId="{13B8719B-1C9D-4831-9D62-EFC7423C5126}" srcId="{007AD58A-9A83-4DCD-8323-451D3D83BE27}" destId="{F314D166-8C7B-477A-A6ED-BE06019137CE}" srcOrd="1" destOrd="0" parTransId="{CEF96220-DBCF-4B7F-AD4F-742150D7B59F}" sibTransId="{582DEE4A-A76B-46C4-93F2-002E0B88A69F}"/>
    <dgm:cxn modelId="{21837338-9BE2-4D96-8071-B7C341AECACF}" srcId="{007AD58A-9A83-4DCD-8323-451D3D83BE27}" destId="{4D9158C0-D023-493C-A3E1-611246331259}" srcOrd="3" destOrd="0" parTransId="{5A81E3BA-D6BE-4411-AF8F-34C7616C3857}" sibTransId="{A9EFC78B-315A-435F-9D53-0CCE7AC96806}"/>
    <dgm:cxn modelId="{3CEC6CB7-31BA-44C5-8D2B-EB655C8EDCB8}" type="presOf" srcId="{9D57A11E-DC2C-4697-9975-3801D95E3214}" destId="{03E7620C-55FE-4FC2-A4C4-4C8E4C2C8C4C}" srcOrd="0" destOrd="0" presId="urn:microsoft.com/office/officeart/2005/8/layout/orgChart1"/>
    <dgm:cxn modelId="{8F9E00F7-0354-4369-BC35-9C931ED30E7B}" type="presOf" srcId="{8791943A-6B80-49F2-986D-D281DAA50994}" destId="{748E8780-B47C-4D49-9A81-43A621015118}" srcOrd="0" destOrd="0" presId="urn:microsoft.com/office/officeart/2005/8/layout/orgChart1"/>
    <dgm:cxn modelId="{5619EE23-B0C2-41A9-B327-E7EA90A79549}" type="presParOf" srcId="{03E7620C-55FE-4FC2-A4C4-4C8E4C2C8C4C}" destId="{5979DC35-903C-40D8-A189-3471AA0DC457}" srcOrd="0" destOrd="0" presId="urn:microsoft.com/office/officeart/2005/8/layout/orgChart1"/>
    <dgm:cxn modelId="{95B9C09D-AF94-4F7B-8111-0433E6D45E0A}" type="presParOf" srcId="{5979DC35-903C-40D8-A189-3471AA0DC457}" destId="{12BCE7A3-93AE-4939-84A6-5C6FBB667F61}" srcOrd="0" destOrd="0" presId="urn:microsoft.com/office/officeart/2005/8/layout/orgChart1"/>
    <dgm:cxn modelId="{E3ABA67F-8B83-495D-8CF2-514CB09DB6C0}" type="presParOf" srcId="{12BCE7A3-93AE-4939-84A6-5C6FBB667F61}" destId="{8D753DC6-E723-47C8-A8F6-16E101054D5C}" srcOrd="0" destOrd="0" presId="urn:microsoft.com/office/officeart/2005/8/layout/orgChart1"/>
    <dgm:cxn modelId="{7B283F20-CFC8-4363-8C99-2C2CB0C45CFF}" type="presParOf" srcId="{12BCE7A3-93AE-4939-84A6-5C6FBB667F61}" destId="{0920C196-9672-4941-B6EB-7BD89377D630}" srcOrd="1" destOrd="0" presId="urn:microsoft.com/office/officeart/2005/8/layout/orgChart1"/>
    <dgm:cxn modelId="{023C57CB-EECF-49F0-81AF-51BF3DE3FCB9}" type="presParOf" srcId="{5979DC35-903C-40D8-A189-3471AA0DC457}" destId="{1BF346A8-A5C4-47E0-9BFC-2074ADC43726}" srcOrd="1" destOrd="0" presId="urn:microsoft.com/office/officeart/2005/8/layout/orgChart1"/>
    <dgm:cxn modelId="{0C2C5657-928F-4219-B333-99E4FF7EAFCD}" type="presParOf" srcId="{1BF346A8-A5C4-47E0-9BFC-2074ADC43726}" destId="{A291FCA2-0BF8-4FD7-B8E2-36447D0AF971}" srcOrd="0" destOrd="0" presId="urn:microsoft.com/office/officeart/2005/8/layout/orgChart1"/>
    <dgm:cxn modelId="{E74271BE-27DB-424F-BF42-958C0A43D94D}" type="presParOf" srcId="{1BF346A8-A5C4-47E0-9BFC-2074ADC43726}" destId="{33DC3C58-43CE-4D2B-91B2-63D0DA34B483}" srcOrd="1" destOrd="0" presId="urn:microsoft.com/office/officeart/2005/8/layout/orgChart1"/>
    <dgm:cxn modelId="{8B7A06A4-0966-46EE-82A5-A72AA9536E9E}" type="presParOf" srcId="{33DC3C58-43CE-4D2B-91B2-63D0DA34B483}" destId="{6D78671A-0229-4695-8A65-F19094B2EF76}" srcOrd="0" destOrd="0" presId="urn:microsoft.com/office/officeart/2005/8/layout/orgChart1"/>
    <dgm:cxn modelId="{E9932712-3805-4022-9C7A-D18499434F5F}" type="presParOf" srcId="{6D78671A-0229-4695-8A65-F19094B2EF76}" destId="{6671C87C-0E55-48AE-AEC0-8AD2B01475E8}" srcOrd="0" destOrd="0" presId="urn:microsoft.com/office/officeart/2005/8/layout/orgChart1"/>
    <dgm:cxn modelId="{5467804C-1CBA-40E5-971C-AFCCC3893D89}" type="presParOf" srcId="{6D78671A-0229-4695-8A65-F19094B2EF76}" destId="{5391E2D7-2C17-4BE8-91ED-007AC8F3587C}" srcOrd="1" destOrd="0" presId="urn:microsoft.com/office/officeart/2005/8/layout/orgChart1"/>
    <dgm:cxn modelId="{F5FCFCF0-C11E-4A55-8018-F5702EB019C9}" type="presParOf" srcId="{33DC3C58-43CE-4D2B-91B2-63D0DA34B483}" destId="{5EA25252-0A55-421B-9B1A-A7745D3DFF1E}" srcOrd="1" destOrd="0" presId="urn:microsoft.com/office/officeart/2005/8/layout/orgChart1"/>
    <dgm:cxn modelId="{03B3D16B-6B56-483E-B0C0-4ADAEF192CA9}" type="presParOf" srcId="{33DC3C58-43CE-4D2B-91B2-63D0DA34B483}" destId="{06B7F5C4-00C0-4C3B-9015-2ADF90668638}" srcOrd="2" destOrd="0" presId="urn:microsoft.com/office/officeart/2005/8/layout/orgChart1"/>
    <dgm:cxn modelId="{982BDAED-3EC2-4AB2-A56E-BDB2D120CCE4}" type="presParOf" srcId="{1BF346A8-A5C4-47E0-9BFC-2074ADC43726}" destId="{1CEB187C-D7D0-4EDC-B9F8-8767E9960594}" srcOrd="2" destOrd="0" presId="urn:microsoft.com/office/officeart/2005/8/layout/orgChart1"/>
    <dgm:cxn modelId="{27C00A56-0F13-4714-95CD-E6FF12BE07A1}" type="presParOf" srcId="{1BF346A8-A5C4-47E0-9BFC-2074ADC43726}" destId="{EB12B114-C7E3-4AF8-BF92-DFEEA30B64A9}" srcOrd="3" destOrd="0" presId="urn:microsoft.com/office/officeart/2005/8/layout/orgChart1"/>
    <dgm:cxn modelId="{5C0FCC33-47C1-4F61-9C22-88ED5CDB39C4}" type="presParOf" srcId="{EB12B114-C7E3-4AF8-BF92-DFEEA30B64A9}" destId="{0A566A98-3EFD-42F2-8D88-94FDAA6A26E6}" srcOrd="0" destOrd="0" presId="urn:microsoft.com/office/officeart/2005/8/layout/orgChart1"/>
    <dgm:cxn modelId="{53C07D25-D408-4FF3-8DF7-8F2803978343}" type="presParOf" srcId="{0A566A98-3EFD-42F2-8D88-94FDAA6A26E6}" destId="{50FE5876-57C4-473E-A852-A4C10498D169}" srcOrd="0" destOrd="0" presId="urn:microsoft.com/office/officeart/2005/8/layout/orgChart1"/>
    <dgm:cxn modelId="{261EA159-ED23-45C1-9FD9-C1519131250F}" type="presParOf" srcId="{0A566A98-3EFD-42F2-8D88-94FDAA6A26E6}" destId="{970E2F5F-A529-47DD-BCA5-0A44474F3FB3}" srcOrd="1" destOrd="0" presId="urn:microsoft.com/office/officeart/2005/8/layout/orgChart1"/>
    <dgm:cxn modelId="{4C69A1B0-9626-46D0-956E-2BAFA7725C82}" type="presParOf" srcId="{EB12B114-C7E3-4AF8-BF92-DFEEA30B64A9}" destId="{6EAAFE5C-F49D-400B-9597-EA7231664FDF}" srcOrd="1" destOrd="0" presId="urn:microsoft.com/office/officeart/2005/8/layout/orgChart1"/>
    <dgm:cxn modelId="{D4A17CA6-BCCC-4D98-A59B-AF0757BAD336}" type="presParOf" srcId="{EB12B114-C7E3-4AF8-BF92-DFEEA30B64A9}" destId="{A9625C76-F05E-4F37-BF9B-3DFF6FB30812}" srcOrd="2" destOrd="0" presId="urn:microsoft.com/office/officeart/2005/8/layout/orgChart1"/>
    <dgm:cxn modelId="{86809669-0E9A-47B8-AC2C-777C5564FFB0}" type="presParOf" srcId="{1BF346A8-A5C4-47E0-9BFC-2074ADC43726}" destId="{34F9C428-7DC4-4D7E-8260-73C6ED90BF1E}" srcOrd="4" destOrd="0" presId="urn:microsoft.com/office/officeart/2005/8/layout/orgChart1"/>
    <dgm:cxn modelId="{1EF448AF-2388-4AA3-98B6-DA17191DE8DD}" type="presParOf" srcId="{1BF346A8-A5C4-47E0-9BFC-2074ADC43726}" destId="{27D0A7AF-0AD6-472A-8FCC-C7356A38035A}" srcOrd="5" destOrd="0" presId="urn:microsoft.com/office/officeart/2005/8/layout/orgChart1"/>
    <dgm:cxn modelId="{5B85417B-A178-40CB-9A55-DFCD7EF45FA5}" type="presParOf" srcId="{27D0A7AF-0AD6-472A-8FCC-C7356A38035A}" destId="{C77988AF-26B5-4D09-A054-28440C318C37}" srcOrd="0" destOrd="0" presId="urn:microsoft.com/office/officeart/2005/8/layout/orgChart1"/>
    <dgm:cxn modelId="{548457A3-A7A5-4EAB-8698-2889742CADF3}" type="presParOf" srcId="{C77988AF-26B5-4D09-A054-28440C318C37}" destId="{C704A6A7-948A-42FB-83C1-9959E68194A1}" srcOrd="0" destOrd="0" presId="urn:microsoft.com/office/officeart/2005/8/layout/orgChart1"/>
    <dgm:cxn modelId="{53216A14-7F5B-49DD-98CE-B109FACC67A2}" type="presParOf" srcId="{C77988AF-26B5-4D09-A054-28440C318C37}" destId="{7F3C5DB7-4DA2-4093-823A-F42F7FD8305C}" srcOrd="1" destOrd="0" presId="urn:microsoft.com/office/officeart/2005/8/layout/orgChart1"/>
    <dgm:cxn modelId="{ED207593-231B-47E3-B2A7-F6E2E083FF21}" type="presParOf" srcId="{27D0A7AF-0AD6-472A-8FCC-C7356A38035A}" destId="{B89340C6-B895-4620-8FF1-FE15E978B904}" srcOrd="1" destOrd="0" presId="urn:microsoft.com/office/officeart/2005/8/layout/orgChart1"/>
    <dgm:cxn modelId="{37C4DFB4-AEAC-4F89-B2FF-2DD22CA05D48}" type="presParOf" srcId="{27D0A7AF-0AD6-472A-8FCC-C7356A38035A}" destId="{24720CB9-07FE-46FF-BC40-FEC1600467C2}" srcOrd="2" destOrd="0" presId="urn:microsoft.com/office/officeart/2005/8/layout/orgChart1"/>
    <dgm:cxn modelId="{8A5BE17E-8731-448E-906E-6EEDE0090B9B}" type="presParOf" srcId="{5979DC35-903C-40D8-A189-3471AA0DC457}" destId="{5B7043CE-1CEA-4233-B551-53ADCC437930}" srcOrd="2" destOrd="0" presId="urn:microsoft.com/office/officeart/2005/8/layout/orgChart1"/>
    <dgm:cxn modelId="{7A09A076-A64C-4B37-8C6E-CA0796638D7A}" type="presParOf" srcId="{5B7043CE-1CEA-4233-B551-53ADCC437930}" destId="{22832A3C-1D2B-4514-B2EE-14ABEB379EED}" srcOrd="0" destOrd="0" presId="urn:microsoft.com/office/officeart/2005/8/layout/orgChart1"/>
    <dgm:cxn modelId="{DEF59566-44BA-4BEB-AD20-DC27DC0A2A83}" type="presParOf" srcId="{5B7043CE-1CEA-4233-B551-53ADCC437930}" destId="{2DE1E687-620C-4CE1-AF4B-806A518A2A7C}" srcOrd="1" destOrd="0" presId="urn:microsoft.com/office/officeart/2005/8/layout/orgChart1"/>
    <dgm:cxn modelId="{F983318A-97B5-490A-B84A-15A5531116D2}" type="presParOf" srcId="{2DE1E687-620C-4CE1-AF4B-806A518A2A7C}" destId="{1EC0D246-CED0-4351-98A5-0D0991973BEE}" srcOrd="0" destOrd="0" presId="urn:microsoft.com/office/officeart/2005/8/layout/orgChart1"/>
    <dgm:cxn modelId="{F513CFC2-1260-4ACA-ABE4-53923A07D8E0}" type="presParOf" srcId="{1EC0D246-CED0-4351-98A5-0D0991973BEE}" destId="{748E8780-B47C-4D49-9A81-43A621015118}" srcOrd="0" destOrd="0" presId="urn:microsoft.com/office/officeart/2005/8/layout/orgChart1"/>
    <dgm:cxn modelId="{20103CFB-1A1B-4195-993F-B986E212905D}" type="presParOf" srcId="{1EC0D246-CED0-4351-98A5-0D0991973BEE}" destId="{008128CC-756E-48CC-B9B4-807E98FAE621}" srcOrd="1" destOrd="0" presId="urn:microsoft.com/office/officeart/2005/8/layout/orgChart1"/>
    <dgm:cxn modelId="{BC08F3F7-E7ED-4B21-A932-17126B7305BD}" type="presParOf" srcId="{2DE1E687-620C-4CE1-AF4B-806A518A2A7C}" destId="{984C1677-BE74-41F9-9D4E-73ACEC4B16B2}" srcOrd="1" destOrd="0" presId="urn:microsoft.com/office/officeart/2005/8/layout/orgChart1"/>
    <dgm:cxn modelId="{1FDCB8F4-2CD6-4FDA-88B5-4648C39D81A4}" type="presParOf" srcId="{2DE1E687-620C-4CE1-AF4B-806A518A2A7C}" destId="{B7388764-38B8-4B41-A6D8-A81F36104ED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668DCC-4BF2-4D05-B080-94C1F827253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s-EC"/>
        </a:p>
      </dgm:t>
    </dgm:pt>
    <dgm:pt modelId="{02FD7343-FDA2-46EC-9C3E-725890A7CDA5}">
      <dgm:prSet phldrT="[Texto]"/>
      <dgm:spPr>
        <a:solidFill>
          <a:schemeClr val="accent2"/>
        </a:solidFill>
      </dgm:spPr>
      <dgm:t>
        <a:bodyPr/>
        <a:lstStyle/>
        <a:p>
          <a:r>
            <a:rPr lang="es-EC" dirty="0" smtClean="0"/>
            <a:t>ANIMACIÓN SOCIO CULTURAL</a:t>
          </a:r>
          <a:endParaRPr lang="es-EC" dirty="0"/>
        </a:p>
      </dgm:t>
    </dgm:pt>
    <dgm:pt modelId="{79254555-8830-46E6-A6FB-46CB2D637888}" type="parTrans" cxnId="{D9E6D3EF-5884-424A-8C52-437A78AC8068}">
      <dgm:prSet/>
      <dgm:spPr/>
      <dgm:t>
        <a:bodyPr/>
        <a:lstStyle/>
        <a:p>
          <a:endParaRPr lang="es-EC"/>
        </a:p>
      </dgm:t>
    </dgm:pt>
    <dgm:pt modelId="{E9A54C88-F09C-43BE-B058-FF495D0BCDC7}" type="sibTrans" cxnId="{D9E6D3EF-5884-424A-8C52-437A78AC8068}">
      <dgm:prSet/>
      <dgm:spPr/>
      <dgm:t>
        <a:bodyPr/>
        <a:lstStyle/>
        <a:p>
          <a:endParaRPr lang="es-EC"/>
        </a:p>
      </dgm:t>
    </dgm:pt>
    <dgm:pt modelId="{1F0EC846-50DF-475D-8AE6-AB24B5495A18}">
      <dgm:prSet phldrT="[Texto]"/>
      <dgm:spPr>
        <a:solidFill>
          <a:schemeClr val="accent3">
            <a:lumMod val="60000"/>
            <a:lumOff val="40000"/>
          </a:schemeClr>
        </a:solidFill>
      </dgm:spPr>
      <dgm:t>
        <a:bodyPr/>
        <a:lstStyle/>
        <a:p>
          <a:r>
            <a:rPr lang="es-EC" dirty="0" smtClean="0"/>
            <a:t>DIRIGIDA</a:t>
          </a:r>
          <a:endParaRPr lang="es-EC" dirty="0"/>
        </a:p>
      </dgm:t>
    </dgm:pt>
    <dgm:pt modelId="{E6249F2E-575E-44C2-9822-D6D978B654C4}" type="parTrans" cxnId="{C58A885C-9690-4743-87A4-33A19478B15E}">
      <dgm:prSet/>
      <dgm:spPr/>
      <dgm:t>
        <a:bodyPr/>
        <a:lstStyle/>
        <a:p>
          <a:endParaRPr lang="es-EC"/>
        </a:p>
      </dgm:t>
    </dgm:pt>
    <dgm:pt modelId="{F9494800-2FFC-461A-B641-50C4405F7939}" type="sibTrans" cxnId="{C58A885C-9690-4743-87A4-33A19478B15E}">
      <dgm:prSet/>
      <dgm:spPr/>
      <dgm:t>
        <a:bodyPr/>
        <a:lstStyle/>
        <a:p>
          <a:endParaRPr lang="es-EC"/>
        </a:p>
      </dgm:t>
    </dgm:pt>
    <dgm:pt modelId="{F4FDD162-DB45-4439-BFDA-79D670DD51E8}">
      <dgm:prSet phldrT="[Texto]"/>
      <dgm:spPr>
        <a:solidFill>
          <a:schemeClr val="tx2">
            <a:lumMod val="75000"/>
          </a:schemeClr>
        </a:solidFill>
      </dgm:spPr>
      <dgm:t>
        <a:bodyPr/>
        <a:lstStyle/>
        <a:p>
          <a:r>
            <a:rPr lang="es-EC" dirty="0" smtClean="0"/>
            <a:t>ESPONTANEA</a:t>
          </a:r>
          <a:endParaRPr lang="es-EC" dirty="0"/>
        </a:p>
      </dgm:t>
    </dgm:pt>
    <dgm:pt modelId="{BDF66EF4-61B5-4C5B-873A-8BD779B679DB}" type="parTrans" cxnId="{839A0BC0-F65E-4535-BB09-918F2BE1875F}">
      <dgm:prSet/>
      <dgm:spPr/>
      <dgm:t>
        <a:bodyPr/>
        <a:lstStyle/>
        <a:p>
          <a:endParaRPr lang="es-EC"/>
        </a:p>
      </dgm:t>
    </dgm:pt>
    <dgm:pt modelId="{5D8B09CE-0023-4E38-A616-FF674F9A195B}" type="sibTrans" cxnId="{839A0BC0-F65E-4535-BB09-918F2BE1875F}">
      <dgm:prSet/>
      <dgm:spPr/>
      <dgm:t>
        <a:bodyPr/>
        <a:lstStyle/>
        <a:p>
          <a:endParaRPr lang="es-EC"/>
        </a:p>
      </dgm:t>
    </dgm:pt>
    <dgm:pt modelId="{6B891091-4AE9-4069-8FA9-D48B005FA828}">
      <dgm:prSet phldrT="[Texto]"/>
      <dgm:spPr>
        <a:solidFill>
          <a:srgbClr val="C62CCA"/>
        </a:solidFill>
      </dgm:spPr>
      <dgm:t>
        <a:bodyPr/>
        <a:lstStyle/>
        <a:p>
          <a:r>
            <a:rPr lang="es-EC" dirty="0" smtClean="0"/>
            <a:t>TIPOS DE RECREACIÓN</a:t>
          </a:r>
          <a:endParaRPr lang="es-EC" dirty="0"/>
        </a:p>
      </dgm:t>
    </dgm:pt>
    <dgm:pt modelId="{0E25C0F3-D4BE-480D-A1B7-3559AE95DEB6}" type="parTrans" cxnId="{DB14E0B7-9F4E-4ADE-A7FF-168F6C6218F8}">
      <dgm:prSet/>
      <dgm:spPr/>
      <dgm:t>
        <a:bodyPr/>
        <a:lstStyle/>
        <a:p>
          <a:endParaRPr lang="es-EC"/>
        </a:p>
      </dgm:t>
    </dgm:pt>
    <dgm:pt modelId="{10194F7B-1DD4-4644-85F3-1AEB6AC7771E}" type="sibTrans" cxnId="{DB14E0B7-9F4E-4ADE-A7FF-168F6C6218F8}">
      <dgm:prSet/>
      <dgm:spPr/>
      <dgm:t>
        <a:bodyPr/>
        <a:lstStyle/>
        <a:p>
          <a:endParaRPr lang="es-EC"/>
        </a:p>
      </dgm:t>
    </dgm:pt>
    <dgm:pt modelId="{F07A2058-4C78-45A4-9809-80BFD587CB85}">
      <dgm:prSet phldrT="[Texto]"/>
      <dgm:spPr>
        <a:solidFill>
          <a:srgbClr val="92D050"/>
        </a:solidFill>
      </dgm:spPr>
      <dgm:t>
        <a:bodyPr/>
        <a:lstStyle/>
        <a:p>
          <a:r>
            <a:rPr lang="es-EC" dirty="0" smtClean="0"/>
            <a:t>EDUCATIVA</a:t>
          </a:r>
          <a:endParaRPr lang="es-EC" dirty="0"/>
        </a:p>
      </dgm:t>
    </dgm:pt>
    <dgm:pt modelId="{2527BFA2-168D-4653-8830-0B309D6D6EDB}" type="parTrans" cxnId="{46D246A3-7B11-4654-8EF4-0B6AD4A9DF24}">
      <dgm:prSet/>
      <dgm:spPr/>
      <dgm:t>
        <a:bodyPr/>
        <a:lstStyle/>
        <a:p>
          <a:endParaRPr lang="es-EC"/>
        </a:p>
      </dgm:t>
    </dgm:pt>
    <dgm:pt modelId="{D6299BA0-EE8C-46F9-BBB5-9C12636D8FDA}" type="sibTrans" cxnId="{46D246A3-7B11-4654-8EF4-0B6AD4A9DF24}">
      <dgm:prSet/>
      <dgm:spPr/>
      <dgm:t>
        <a:bodyPr/>
        <a:lstStyle/>
        <a:p>
          <a:endParaRPr lang="es-EC"/>
        </a:p>
      </dgm:t>
    </dgm:pt>
    <dgm:pt modelId="{73B41022-C9E2-4348-A8A3-8BA3AC62DDD0}" type="pres">
      <dgm:prSet presAssocID="{11668DCC-4BF2-4D05-B080-94C1F8272537}" presName="Name0" presStyleCnt="0">
        <dgm:presLayoutVars>
          <dgm:chMax val="7"/>
          <dgm:resizeHandles val="exact"/>
        </dgm:presLayoutVars>
      </dgm:prSet>
      <dgm:spPr/>
      <dgm:t>
        <a:bodyPr/>
        <a:lstStyle/>
        <a:p>
          <a:endParaRPr lang="es-EC"/>
        </a:p>
      </dgm:t>
    </dgm:pt>
    <dgm:pt modelId="{EAD64DBA-B405-4858-9333-02F2FB1161AF}" type="pres">
      <dgm:prSet presAssocID="{11668DCC-4BF2-4D05-B080-94C1F8272537}" presName="comp1" presStyleCnt="0"/>
      <dgm:spPr/>
    </dgm:pt>
    <dgm:pt modelId="{AF06B8FE-4232-4609-8A57-47A98BE90AA8}" type="pres">
      <dgm:prSet presAssocID="{11668DCC-4BF2-4D05-B080-94C1F8272537}" presName="circle1" presStyleLbl="node1" presStyleIdx="0" presStyleCnt="5"/>
      <dgm:spPr/>
      <dgm:t>
        <a:bodyPr/>
        <a:lstStyle/>
        <a:p>
          <a:endParaRPr lang="es-EC"/>
        </a:p>
      </dgm:t>
    </dgm:pt>
    <dgm:pt modelId="{F7553C0F-1882-46EB-939D-300DC431CE3E}" type="pres">
      <dgm:prSet presAssocID="{11668DCC-4BF2-4D05-B080-94C1F8272537}" presName="c1text" presStyleLbl="node1" presStyleIdx="0" presStyleCnt="5">
        <dgm:presLayoutVars>
          <dgm:bulletEnabled val="1"/>
        </dgm:presLayoutVars>
      </dgm:prSet>
      <dgm:spPr/>
      <dgm:t>
        <a:bodyPr/>
        <a:lstStyle/>
        <a:p>
          <a:endParaRPr lang="es-EC"/>
        </a:p>
      </dgm:t>
    </dgm:pt>
    <dgm:pt modelId="{BAB89CD2-4FF3-42DF-9BF7-CCA44E50D268}" type="pres">
      <dgm:prSet presAssocID="{11668DCC-4BF2-4D05-B080-94C1F8272537}" presName="comp2" presStyleCnt="0"/>
      <dgm:spPr/>
    </dgm:pt>
    <dgm:pt modelId="{C6A06B44-98B7-4962-860B-7AE649EE31C7}" type="pres">
      <dgm:prSet presAssocID="{11668DCC-4BF2-4D05-B080-94C1F8272537}" presName="circle2" presStyleLbl="node1" presStyleIdx="1" presStyleCnt="5"/>
      <dgm:spPr/>
      <dgm:t>
        <a:bodyPr/>
        <a:lstStyle/>
        <a:p>
          <a:endParaRPr lang="es-EC"/>
        </a:p>
      </dgm:t>
    </dgm:pt>
    <dgm:pt modelId="{3A6A473E-05E8-4121-AF91-F49F8BA31B36}" type="pres">
      <dgm:prSet presAssocID="{11668DCC-4BF2-4D05-B080-94C1F8272537}" presName="c2text" presStyleLbl="node1" presStyleIdx="1" presStyleCnt="5">
        <dgm:presLayoutVars>
          <dgm:bulletEnabled val="1"/>
        </dgm:presLayoutVars>
      </dgm:prSet>
      <dgm:spPr/>
      <dgm:t>
        <a:bodyPr/>
        <a:lstStyle/>
        <a:p>
          <a:endParaRPr lang="es-EC"/>
        </a:p>
      </dgm:t>
    </dgm:pt>
    <dgm:pt modelId="{BB672F05-60E1-4780-917A-EDFDD6CB8FBC}" type="pres">
      <dgm:prSet presAssocID="{11668DCC-4BF2-4D05-B080-94C1F8272537}" presName="comp3" presStyleCnt="0"/>
      <dgm:spPr/>
    </dgm:pt>
    <dgm:pt modelId="{88DC3C8A-FF12-42A0-A460-792689F4E004}" type="pres">
      <dgm:prSet presAssocID="{11668DCC-4BF2-4D05-B080-94C1F8272537}" presName="circle3" presStyleLbl="node1" presStyleIdx="2" presStyleCnt="5"/>
      <dgm:spPr/>
      <dgm:t>
        <a:bodyPr/>
        <a:lstStyle/>
        <a:p>
          <a:endParaRPr lang="es-EC"/>
        </a:p>
      </dgm:t>
    </dgm:pt>
    <dgm:pt modelId="{3C49278B-ABF9-48B0-B299-843F98D29E26}" type="pres">
      <dgm:prSet presAssocID="{11668DCC-4BF2-4D05-B080-94C1F8272537}" presName="c3text" presStyleLbl="node1" presStyleIdx="2" presStyleCnt="5">
        <dgm:presLayoutVars>
          <dgm:bulletEnabled val="1"/>
        </dgm:presLayoutVars>
      </dgm:prSet>
      <dgm:spPr/>
      <dgm:t>
        <a:bodyPr/>
        <a:lstStyle/>
        <a:p>
          <a:endParaRPr lang="es-EC"/>
        </a:p>
      </dgm:t>
    </dgm:pt>
    <dgm:pt modelId="{35C66351-EEB4-4114-80A3-86B4627EFEBC}" type="pres">
      <dgm:prSet presAssocID="{11668DCC-4BF2-4D05-B080-94C1F8272537}" presName="comp4" presStyleCnt="0"/>
      <dgm:spPr/>
    </dgm:pt>
    <dgm:pt modelId="{F98648E3-7975-4E69-8B66-ECEC4A2F8F89}" type="pres">
      <dgm:prSet presAssocID="{11668DCC-4BF2-4D05-B080-94C1F8272537}" presName="circle4" presStyleLbl="node1" presStyleIdx="3" presStyleCnt="5"/>
      <dgm:spPr/>
      <dgm:t>
        <a:bodyPr/>
        <a:lstStyle/>
        <a:p>
          <a:endParaRPr lang="es-EC"/>
        </a:p>
      </dgm:t>
    </dgm:pt>
    <dgm:pt modelId="{7A54E211-6B1B-4593-BD90-8CA2591A7197}" type="pres">
      <dgm:prSet presAssocID="{11668DCC-4BF2-4D05-B080-94C1F8272537}" presName="c4text" presStyleLbl="node1" presStyleIdx="3" presStyleCnt="5">
        <dgm:presLayoutVars>
          <dgm:bulletEnabled val="1"/>
        </dgm:presLayoutVars>
      </dgm:prSet>
      <dgm:spPr/>
      <dgm:t>
        <a:bodyPr/>
        <a:lstStyle/>
        <a:p>
          <a:endParaRPr lang="es-EC"/>
        </a:p>
      </dgm:t>
    </dgm:pt>
    <dgm:pt modelId="{A5949B2C-3F8E-4D0E-BD6B-9DA1A2F72684}" type="pres">
      <dgm:prSet presAssocID="{11668DCC-4BF2-4D05-B080-94C1F8272537}" presName="comp5" presStyleCnt="0"/>
      <dgm:spPr/>
    </dgm:pt>
    <dgm:pt modelId="{26F42959-2395-4CD4-8688-5E2C822E7346}" type="pres">
      <dgm:prSet presAssocID="{11668DCC-4BF2-4D05-B080-94C1F8272537}" presName="circle5" presStyleLbl="node1" presStyleIdx="4" presStyleCnt="5"/>
      <dgm:spPr/>
      <dgm:t>
        <a:bodyPr/>
        <a:lstStyle/>
        <a:p>
          <a:endParaRPr lang="es-EC"/>
        </a:p>
      </dgm:t>
    </dgm:pt>
    <dgm:pt modelId="{360795D8-5CB4-489C-871C-2724E6FEE9A5}" type="pres">
      <dgm:prSet presAssocID="{11668DCC-4BF2-4D05-B080-94C1F8272537}" presName="c5text" presStyleLbl="node1" presStyleIdx="4" presStyleCnt="5">
        <dgm:presLayoutVars>
          <dgm:bulletEnabled val="1"/>
        </dgm:presLayoutVars>
      </dgm:prSet>
      <dgm:spPr/>
      <dgm:t>
        <a:bodyPr/>
        <a:lstStyle/>
        <a:p>
          <a:endParaRPr lang="es-EC"/>
        </a:p>
      </dgm:t>
    </dgm:pt>
  </dgm:ptLst>
  <dgm:cxnLst>
    <dgm:cxn modelId="{C58A885C-9690-4743-87A4-33A19478B15E}" srcId="{11668DCC-4BF2-4D05-B080-94C1F8272537}" destId="{1F0EC846-50DF-475D-8AE6-AB24B5495A18}" srcOrd="2" destOrd="0" parTransId="{E6249F2E-575E-44C2-9822-D6D978B654C4}" sibTransId="{F9494800-2FFC-461A-B641-50C4405F7939}"/>
    <dgm:cxn modelId="{CB65586C-9C08-49A6-B2D5-F3E9A8A665C8}" type="presOf" srcId="{6B891091-4AE9-4069-8FA9-D48B005FA828}" destId="{26F42959-2395-4CD4-8688-5E2C822E7346}" srcOrd="0" destOrd="0" presId="urn:microsoft.com/office/officeart/2005/8/layout/venn2"/>
    <dgm:cxn modelId="{46D246A3-7B11-4654-8EF4-0B6AD4A9DF24}" srcId="{11668DCC-4BF2-4D05-B080-94C1F8272537}" destId="{F07A2058-4C78-45A4-9809-80BFD587CB85}" srcOrd="1" destOrd="0" parTransId="{2527BFA2-168D-4653-8830-0B309D6D6EDB}" sibTransId="{D6299BA0-EE8C-46F9-BBB5-9C12636D8FDA}"/>
    <dgm:cxn modelId="{4D8B51BD-BE12-42EA-999D-2311E24D984D}" type="presOf" srcId="{11668DCC-4BF2-4D05-B080-94C1F8272537}" destId="{73B41022-C9E2-4348-A8A3-8BA3AC62DDD0}" srcOrd="0" destOrd="0" presId="urn:microsoft.com/office/officeart/2005/8/layout/venn2"/>
    <dgm:cxn modelId="{A5D35812-AFFA-49AB-983D-0A4C50E4853B}" type="presOf" srcId="{F07A2058-4C78-45A4-9809-80BFD587CB85}" destId="{C6A06B44-98B7-4962-860B-7AE649EE31C7}" srcOrd="0" destOrd="0" presId="urn:microsoft.com/office/officeart/2005/8/layout/venn2"/>
    <dgm:cxn modelId="{4F34BE83-8BCF-475A-AAC6-A58D028D94AD}" type="presOf" srcId="{F4FDD162-DB45-4439-BFDA-79D670DD51E8}" destId="{7A54E211-6B1B-4593-BD90-8CA2591A7197}" srcOrd="1" destOrd="0" presId="urn:microsoft.com/office/officeart/2005/8/layout/venn2"/>
    <dgm:cxn modelId="{F7581D6B-B3C4-4775-84D9-49CFEA7493CF}" type="presOf" srcId="{1F0EC846-50DF-475D-8AE6-AB24B5495A18}" destId="{3C49278B-ABF9-48B0-B299-843F98D29E26}" srcOrd="1" destOrd="0" presId="urn:microsoft.com/office/officeart/2005/8/layout/venn2"/>
    <dgm:cxn modelId="{7FBBD49C-1F51-4981-A8EB-C96922642643}" type="presOf" srcId="{02FD7343-FDA2-46EC-9C3E-725890A7CDA5}" destId="{F7553C0F-1882-46EB-939D-300DC431CE3E}" srcOrd="1" destOrd="0" presId="urn:microsoft.com/office/officeart/2005/8/layout/venn2"/>
    <dgm:cxn modelId="{14D19F0B-7A5A-4EBB-9635-E254955D5601}" type="presOf" srcId="{F07A2058-4C78-45A4-9809-80BFD587CB85}" destId="{3A6A473E-05E8-4121-AF91-F49F8BA31B36}" srcOrd="1" destOrd="0" presId="urn:microsoft.com/office/officeart/2005/8/layout/venn2"/>
    <dgm:cxn modelId="{65E5E01A-B344-4C68-A463-4F71E0F9559F}" type="presOf" srcId="{6B891091-4AE9-4069-8FA9-D48B005FA828}" destId="{360795D8-5CB4-489C-871C-2724E6FEE9A5}" srcOrd="1" destOrd="0" presId="urn:microsoft.com/office/officeart/2005/8/layout/venn2"/>
    <dgm:cxn modelId="{F831EE3C-8CE2-46DF-AD35-F528E600075E}" type="presOf" srcId="{1F0EC846-50DF-475D-8AE6-AB24B5495A18}" destId="{88DC3C8A-FF12-42A0-A460-792689F4E004}" srcOrd="0" destOrd="0" presId="urn:microsoft.com/office/officeart/2005/8/layout/venn2"/>
    <dgm:cxn modelId="{8BF8D43D-4685-4388-BFBF-7C68AFB156C8}" type="presOf" srcId="{F4FDD162-DB45-4439-BFDA-79D670DD51E8}" destId="{F98648E3-7975-4E69-8B66-ECEC4A2F8F89}" srcOrd="0" destOrd="0" presId="urn:microsoft.com/office/officeart/2005/8/layout/venn2"/>
    <dgm:cxn modelId="{D9E6D3EF-5884-424A-8C52-437A78AC8068}" srcId="{11668DCC-4BF2-4D05-B080-94C1F8272537}" destId="{02FD7343-FDA2-46EC-9C3E-725890A7CDA5}" srcOrd="0" destOrd="0" parTransId="{79254555-8830-46E6-A6FB-46CB2D637888}" sibTransId="{E9A54C88-F09C-43BE-B058-FF495D0BCDC7}"/>
    <dgm:cxn modelId="{839A0BC0-F65E-4535-BB09-918F2BE1875F}" srcId="{11668DCC-4BF2-4D05-B080-94C1F8272537}" destId="{F4FDD162-DB45-4439-BFDA-79D670DD51E8}" srcOrd="3" destOrd="0" parTransId="{BDF66EF4-61B5-4C5B-873A-8BD779B679DB}" sibTransId="{5D8B09CE-0023-4E38-A616-FF674F9A195B}"/>
    <dgm:cxn modelId="{35DED85D-4A74-4E10-86EE-71FE01F1B544}" type="presOf" srcId="{02FD7343-FDA2-46EC-9C3E-725890A7CDA5}" destId="{AF06B8FE-4232-4609-8A57-47A98BE90AA8}" srcOrd="0" destOrd="0" presId="urn:microsoft.com/office/officeart/2005/8/layout/venn2"/>
    <dgm:cxn modelId="{DB14E0B7-9F4E-4ADE-A7FF-168F6C6218F8}" srcId="{11668DCC-4BF2-4D05-B080-94C1F8272537}" destId="{6B891091-4AE9-4069-8FA9-D48B005FA828}" srcOrd="4" destOrd="0" parTransId="{0E25C0F3-D4BE-480D-A1B7-3559AE95DEB6}" sibTransId="{10194F7B-1DD4-4644-85F3-1AEB6AC7771E}"/>
    <dgm:cxn modelId="{53518058-49BB-4581-810C-343C6BD12F7C}" type="presParOf" srcId="{73B41022-C9E2-4348-A8A3-8BA3AC62DDD0}" destId="{EAD64DBA-B405-4858-9333-02F2FB1161AF}" srcOrd="0" destOrd="0" presId="urn:microsoft.com/office/officeart/2005/8/layout/venn2"/>
    <dgm:cxn modelId="{58D06EBF-9E64-4684-A650-FA1BC7A9D860}" type="presParOf" srcId="{EAD64DBA-B405-4858-9333-02F2FB1161AF}" destId="{AF06B8FE-4232-4609-8A57-47A98BE90AA8}" srcOrd="0" destOrd="0" presId="urn:microsoft.com/office/officeart/2005/8/layout/venn2"/>
    <dgm:cxn modelId="{DA4ED9E3-C90C-48CD-BD6F-89E8B1EE6A7D}" type="presParOf" srcId="{EAD64DBA-B405-4858-9333-02F2FB1161AF}" destId="{F7553C0F-1882-46EB-939D-300DC431CE3E}" srcOrd="1" destOrd="0" presId="urn:microsoft.com/office/officeart/2005/8/layout/venn2"/>
    <dgm:cxn modelId="{1F2BD75F-50C6-48D7-8FC4-34D12CBD00E0}" type="presParOf" srcId="{73B41022-C9E2-4348-A8A3-8BA3AC62DDD0}" destId="{BAB89CD2-4FF3-42DF-9BF7-CCA44E50D268}" srcOrd="1" destOrd="0" presId="urn:microsoft.com/office/officeart/2005/8/layout/venn2"/>
    <dgm:cxn modelId="{6C57BF42-817C-45EE-9FB4-A3BC80F6274E}" type="presParOf" srcId="{BAB89CD2-4FF3-42DF-9BF7-CCA44E50D268}" destId="{C6A06B44-98B7-4962-860B-7AE649EE31C7}" srcOrd="0" destOrd="0" presId="urn:microsoft.com/office/officeart/2005/8/layout/venn2"/>
    <dgm:cxn modelId="{872D8BD2-A6A4-4C47-B367-1B24373F824D}" type="presParOf" srcId="{BAB89CD2-4FF3-42DF-9BF7-CCA44E50D268}" destId="{3A6A473E-05E8-4121-AF91-F49F8BA31B36}" srcOrd="1" destOrd="0" presId="urn:microsoft.com/office/officeart/2005/8/layout/venn2"/>
    <dgm:cxn modelId="{75A6478A-8C3C-4E6E-BE61-08C922B882DF}" type="presParOf" srcId="{73B41022-C9E2-4348-A8A3-8BA3AC62DDD0}" destId="{BB672F05-60E1-4780-917A-EDFDD6CB8FBC}" srcOrd="2" destOrd="0" presId="urn:microsoft.com/office/officeart/2005/8/layout/venn2"/>
    <dgm:cxn modelId="{7BEC4DEE-D795-4CF1-ACA1-05D98569741B}" type="presParOf" srcId="{BB672F05-60E1-4780-917A-EDFDD6CB8FBC}" destId="{88DC3C8A-FF12-42A0-A460-792689F4E004}" srcOrd="0" destOrd="0" presId="urn:microsoft.com/office/officeart/2005/8/layout/venn2"/>
    <dgm:cxn modelId="{F01E9F2E-573D-461D-9AD6-08C4A5B56958}" type="presParOf" srcId="{BB672F05-60E1-4780-917A-EDFDD6CB8FBC}" destId="{3C49278B-ABF9-48B0-B299-843F98D29E26}" srcOrd="1" destOrd="0" presId="urn:microsoft.com/office/officeart/2005/8/layout/venn2"/>
    <dgm:cxn modelId="{6061D22C-01E2-4C26-BD86-F382AE06A70A}" type="presParOf" srcId="{73B41022-C9E2-4348-A8A3-8BA3AC62DDD0}" destId="{35C66351-EEB4-4114-80A3-86B4627EFEBC}" srcOrd="3" destOrd="0" presId="urn:microsoft.com/office/officeart/2005/8/layout/venn2"/>
    <dgm:cxn modelId="{42C04331-9C45-41D9-9E15-0CBE9B26522D}" type="presParOf" srcId="{35C66351-EEB4-4114-80A3-86B4627EFEBC}" destId="{F98648E3-7975-4E69-8B66-ECEC4A2F8F89}" srcOrd="0" destOrd="0" presId="urn:microsoft.com/office/officeart/2005/8/layout/venn2"/>
    <dgm:cxn modelId="{C18E289C-203F-4310-9F20-407142AB007E}" type="presParOf" srcId="{35C66351-EEB4-4114-80A3-86B4627EFEBC}" destId="{7A54E211-6B1B-4593-BD90-8CA2591A7197}" srcOrd="1" destOrd="0" presId="urn:microsoft.com/office/officeart/2005/8/layout/venn2"/>
    <dgm:cxn modelId="{AADA38F6-2E62-4EEC-8940-9FC33BD68DEC}" type="presParOf" srcId="{73B41022-C9E2-4348-A8A3-8BA3AC62DDD0}" destId="{A5949B2C-3F8E-4D0E-BD6B-9DA1A2F72684}" srcOrd="4" destOrd="0" presId="urn:microsoft.com/office/officeart/2005/8/layout/venn2"/>
    <dgm:cxn modelId="{D155E80A-6324-4FC5-98F6-F6B16B64B6B1}" type="presParOf" srcId="{A5949B2C-3F8E-4D0E-BD6B-9DA1A2F72684}" destId="{26F42959-2395-4CD4-8688-5E2C822E7346}" srcOrd="0" destOrd="0" presId="urn:microsoft.com/office/officeart/2005/8/layout/venn2"/>
    <dgm:cxn modelId="{0CB0E354-D3FF-4635-95D2-BE3D986A14BF}" type="presParOf" srcId="{A5949B2C-3F8E-4D0E-BD6B-9DA1A2F72684}" destId="{360795D8-5CB4-489C-871C-2724E6FEE9A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3A25B0-7D0D-463A-AA87-1F5010CD498A}" type="doc">
      <dgm:prSet loTypeId="urn:microsoft.com/office/officeart/2005/8/layout/process2" loCatId="process" qsTypeId="urn:microsoft.com/office/officeart/2005/8/quickstyle/simple1" qsCatId="simple" csTypeId="urn:microsoft.com/office/officeart/2005/8/colors/accent1_2" csCatId="accent1" phldr="1"/>
      <dgm:spPr/>
    </dgm:pt>
    <dgm:pt modelId="{42D9920E-96F3-4976-8373-DD4433A542FB}">
      <dgm:prSet phldrT="[Texto]"/>
      <dgm:spPr>
        <a:solidFill>
          <a:srgbClr val="00B050"/>
        </a:solidFill>
      </dgm:spPr>
      <dgm:t>
        <a:bodyPr/>
        <a:lstStyle/>
        <a:p>
          <a:r>
            <a:rPr lang="es-EC" dirty="0" smtClean="0"/>
            <a:t>ESPONTANEA</a:t>
          </a:r>
          <a:endParaRPr lang="es-EC" dirty="0"/>
        </a:p>
      </dgm:t>
    </dgm:pt>
    <dgm:pt modelId="{AEA943C6-BCEC-4779-9AC9-19F36DF1B08C}" type="parTrans" cxnId="{A002BD4A-50DC-4E71-B329-17EF4CB87361}">
      <dgm:prSet/>
      <dgm:spPr/>
      <dgm:t>
        <a:bodyPr/>
        <a:lstStyle/>
        <a:p>
          <a:endParaRPr lang="es-EC"/>
        </a:p>
      </dgm:t>
    </dgm:pt>
    <dgm:pt modelId="{0EB78D29-F4B9-43F4-A4F1-859CE2F03BDF}" type="sibTrans" cxnId="{A002BD4A-50DC-4E71-B329-17EF4CB87361}">
      <dgm:prSet/>
      <dgm:spPr>
        <a:solidFill>
          <a:schemeClr val="accent2">
            <a:lumMod val="50000"/>
          </a:schemeClr>
        </a:solidFill>
      </dgm:spPr>
      <dgm:t>
        <a:bodyPr/>
        <a:lstStyle/>
        <a:p>
          <a:endParaRPr lang="es-EC"/>
        </a:p>
      </dgm:t>
    </dgm:pt>
    <dgm:pt modelId="{773EBE7B-28FE-4888-A53B-F4F5B6ECBA99}">
      <dgm:prSet phldrT="[Texto]"/>
      <dgm:spPr>
        <a:solidFill>
          <a:schemeClr val="tx2">
            <a:lumMod val="75000"/>
          </a:schemeClr>
        </a:solidFill>
      </dgm:spPr>
      <dgm:t>
        <a:bodyPr/>
        <a:lstStyle/>
        <a:p>
          <a:r>
            <a:rPr lang="es-EC" dirty="0" smtClean="0"/>
            <a:t>Entretenimiento entendido como placer que no requiere compromiso</a:t>
          </a:r>
          <a:endParaRPr lang="es-EC" dirty="0"/>
        </a:p>
      </dgm:t>
    </dgm:pt>
    <dgm:pt modelId="{0DB1CBA0-6186-4557-9F83-848E12EFEBA5}" type="parTrans" cxnId="{D1FFF164-4F40-4F38-BF41-6937F21DA995}">
      <dgm:prSet/>
      <dgm:spPr/>
      <dgm:t>
        <a:bodyPr/>
        <a:lstStyle/>
        <a:p>
          <a:endParaRPr lang="es-EC"/>
        </a:p>
      </dgm:t>
    </dgm:pt>
    <dgm:pt modelId="{A201A244-53BC-4B14-BB46-05EC4EED159B}" type="sibTrans" cxnId="{D1FFF164-4F40-4F38-BF41-6937F21DA995}">
      <dgm:prSet/>
      <dgm:spPr>
        <a:solidFill>
          <a:schemeClr val="accent3">
            <a:lumMod val="75000"/>
          </a:schemeClr>
        </a:solidFill>
      </dgm:spPr>
      <dgm:t>
        <a:bodyPr/>
        <a:lstStyle/>
        <a:p>
          <a:endParaRPr lang="es-EC"/>
        </a:p>
      </dgm:t>
    </dgm:pt>
    <dgm:pt modelId="{17E8EAD5-87C3-4465-ACC3-C4FD66571931}">
      <dgm:prSet phldrT="[Texto]"/>
      <dgm:spPr>
        <a:solidFill>
          <a:srgbClr val="FF0000"/>
        </a:solidFill>
      </dgm:spPr>
      <dgm:t>
        <a:bodyPr/>
        <a:lstStyle/>
        <a:p>
          <a:r>
            <a:rPr lang="es-EC" dirty="0" smtClean="0"/>
            <a:t>Actividades como ir al cine, senderismo, ver el partido de futbol con amigos, pasear en bicicleta</a:t>
          </a:r>
          <a:endParaRPr lang="es-EC" dirty="0"/>
        </a:p>
      </dgm:t>
    </dgm:pt>
    <dgm:pt modelId="{1777EA69-4791-4F26-B41E-F18B8474C6F5}" type="parTrans" cxnId="{7EB66428-EE3C-4722-911D-FCBEDEE54BC5}">
      <dgm:prSet/>
      <dgm:spPr/>
      <dgm:t>
        <a:bodyPr/>
        <a:lstStyle/>
        <a:p>
          <a:endParaRPr lang="es-EC"/>
        </a:p>
      </dgm:t>
    </dgm:pt>
    <dgm:pt modelId="{B55D8F22-B894-4FA8-9BD1-E9F3A2C854B8}" type="sibTrans" cxnId="{7EB66428-EE3C-4722-911D-FCBEDEE54BC5}">
      <dgm:prSet/>
      <dgm:spPr/>
      <dgm:t>
        <a:bodyPr/>
        <a:lstStyle/>
        <a:p>
          <a:endParaRPr lang="es-EC"/>
        </a:p>
      </dgm:t>
    </dgm:pt>
    <dgm:pt modelId="{F2159495-64D5-4685-B8E2-F88A9AFF6FFD}" type="pres">
      <dgm:prSet presAssocID="{5C3A25B0-7D0D-463A-AA87-1F5010CD498A}" presName="linearFlow" presStyleCnt="0">
        <dgm:presLayoutVars>
          <dgm:resizeHandles val="exact"/>
        </dgm:presLayoutVars>
      </dgm:prSet>
      <dgm:spPr/>
    </dgm:pt>
    <dgm:pt modelId="{F425F2AF-100F-4DCC-9A73-B7143885E03B}" type="pres">
      <dgm:prSet presAssocID="{42D9920E-96F3-4976-8373-DD4433A542FB}" presName="node" presStyleLbl="node1" presStyleIdx="0" presStyleCnt="3">
        <dgm:presLayoutVars>
          <dgm:bulletEnabled val="1"/>
        </dgm:presLayoutVars>
      </dgm:prSet>
      <dgm:spPr/>
      <dgm:t>
        <a:bodyPr/>
        <a:lstStyle/>
        <a:p>
          <a:endParaRPr lang="es-EC"/>
        </a:p>
      </dgm:t>
    </dgm:pt>
    <dgm:pt modelId="{62FDEC50-35B9-41EB-954F-CE07FC168839}" type="pres">
      <dgm:prSet presAssocID="{0EB78D29-F4B9-43F4-A4F1-859CE2F03BDF}" presName="sibTrans" presStyleLbl="sibTrans2D1" presStyleIdx="0" presStyleCnt="2"/>
      <dgm:spPr/>
      <dgm:t>
        <a:bodyPr/>
        <a:lstStyle/>
        <a:p>
          <a:endParaRPr lang="es-EC"/>
        </a:p>
      </dgm:t>
    </dgm:pt>
    <dgm:pt modelId="{1CCD145F-75EC-437F-85B7-7756F4449B9D}" type="pres">
      <dgm:prSet presAssocID="{0EB78D29-F4B9-43F4-A4F1-859CE2F03BDF}" presName="connectorText" presStyleLbl="sibTrans2D1" presStyleIdx="0" presStyleCnt="2"/>
      <dgm:spPr/>
      <dgm:t>
        <a:bodyPr/>
        <a:lstStyle/>
        <a:p>
          <a:endParaRPr lang="es-EC"/>
        </a:p>
      </dgm:t>
    </dgm:pt>
    <dgm:pt modelId="{46EC1A9B-FABD-41D6-AFC7-8951B2CD84D7}" type="pres">
      <dgm:prSet presAssocID="{773EBE7B-28FE-4888-A53B-F4F5B6ECBA99}" presName="node" presStyleLbl="node1" presStyleIdx="1" presStyleCnt="3">
        <dgm:presLayoutVars>
          <dgm:bulletEnabled val="1"/>
        </dgm:presLayoutVars>
      </dgm:prSet>
      <dgm:spPr/>
      <dgm:t>
        <a:bodyPr/>
        <a:lstStyle/>
        <a:p>
          <a:endParaRPr lang="es-EC"/>
        </a:p>
      </dgm:t>
    </dgm:pt>
    <dgm:pt modelId="{EF5B0680-A8F6-4071-85B1-5B85CDEB9A20}" type="pres">
      <dgm:prSet presAssocID="{A201A244-53BC-4B14-BB46-05EC4EED159B}" presName="sibTrans" presStyleLbl="sibTrans2D1" presStyleIdx="1" presStyleCnt="2"/>
      <dgm:spPr/>
      <dgm:t>
        <a:bodyPr/>
        <a:lstStyle/>
        <a:p>
          <a:endParaRPr lang="es-EC"/>
        </a:p>
      </dgm:t>
    </dgm:pt>
    <dgm:pt modelId="{CFA9626B-82F3-412B-8C3F-78B1460EF5ED}" type="pres">
      <dgm:prSet presAssocID="{A201A244-53BC-4B14-BB46-05EC4EED159B}" presName="connectorText" presStyleLbl="sibTrans2D1" presStyleIdx="1" presStyleCnt="2"/>
      <dgm:spPr/>
      <dgm:t>
        <a:bodyPr/>
        <a:lstStyle/>
        <a:p>
          <a:endParaRPr lang="es-EC"/>
        </a:p>
      </dgm:t>
    </dgm:pt>
    <dgm:pt modelId="{02817A12-D64B-45CB-999E-F5332C3B09F2}" type="pres">
      <dgm:prSet presAssocID="{17E8EAD5-87C3-4465-ACC3-C4FD66571931}" presName="node" presStyleLbl="node1" presStyleIdx="2" presStyleCnt="3">
        <dgm:presLayoutVars>
          <dgm:bulletEnabled val="1"/>
        </dgm:presLayoutVars>
      </dgm:prSet>
      <dgm:spPr/>
      <dgm:t>
        <a:bodyPr/>
        <a:lstStyle/>
        <a:p>
          <a:endParaRPr lang="es-EC"/>
        </a:p>
      </dgm:t>
    </dgm:pt>
  </dgm:ptLst>
  <dgm:cxnLst>
    <dgm:cxn modelId="{869574C1-5D91-4674-9412-44D1BBF9F23B}" type="presOf" srcId="{17E8EAD5-87C3-4465-ACC3-C4FD66571931}" destId="{02817A12-D64B-45CB-999E-F5332C3B09F2}" srcOrd="0" destOrd="0" presId="urn:microsoft.com/office/officeart/2005/8/layout/process2"/>
    <dgm:cxn modelId="{62182C85-E488-4482-B853-264D37C2EBA8}" type="presOf" srcId="{A201A244-53BC-4B14-BB46-05EC4EED159B}" destId="{EF5B0680-A8F6-4071-85B1-5B85CDEB9A20}" srcOrd="0" destOrd="0" presId="urn:microsoft.com/office/officeart/2005/8/layout/process2"/>
    <dgm:cxn modelId="{EE01C23B-9FC8-4C31-B77A-CF8E9B9BB837}" type="presOf" srcId="{42D9920E-96F3-4976-8373-DD4433A542FB}" destId="{F425F2AF-100F-4DCC-9A73-B7143885E03B}" srcOrd="0" destOrd="0" presId="urn:microsoft.com/office/officeart/2005/8/layout/process2"/>
    <dgm:cxn modelId="{A002BD4A-50DC-4E71-B329-17EF4CB87361}" srcId="{5C3A25B0-7D0D-463A-AA87-1F5010CD498A}" destId="{42D9920E-96F3-4976-8373-DD4433A542FB}" srcOrd="0" destOrd="0" parTransId="{AEA943C6-BCEC-4779-9AC9-19F36DF1B08C}" sibTransId="{0EB78D29-F4B9-43F4-A4F1-859CE2F03BDF}"/>
    <dgm:cxn modelId="{E8C033DB-C05F-441C-9F46-DE2ECBD0856F}" type="presOf" srcId="{0EB78D29-F4B9-43F4-A4F1-859CE2F03BDF}" destId="{62FDEC50-35B9-41EB-954F-CE07FC168839}" srcOrd="0" destOrd="0" presId="urn:microsoft.com/office/officeart/2005/8/layout/process2"/>
    <dgm:cxn modelId="{15D24E97-94BA-4699-8C10-F3D4C9F0492B}" type="presOf" srcId="{0EB78D29-F4B9-43F4-A4F1-859CE2F03BDF}" destId="{1CCD145F-75EC-437F-85B7-7756F4449B9D}" srcOrd="1" destOrd="0" presId="urn:microsoft.com/office/officeart/2005/8/layout/process2"/>
    <dgm:cxn modelId="{B4123DB6-FFD6-43A9-A8E0-E9BD2E44CBAA}" type="presOf" srcId="{773EBE7B-28FE-4888-A53B-F4F5B6ECBA99}" destId="{46EC1A9B-FABD-41D6-AFC7-8951B2CD84D7}" srcOrd="0" destOrd="0" presId="urn:microsoft.com/office/officeart/2005/8/layout/process2"/>
    <dgm:cxn modelId="{A2018C5D-8ACB-42D8-A7FA-B392A947FB43}" type="presOf" srcId="{A201A244-53BC-4B14-BB46-05EC4EED159B}" destId="{CFA9626B-82F3-412B-8C3F-78B1460EF5ED}" srcOrd="1" destOrd="0" presId="urn:microsoft.com/office/officeart/2005/8/layout/process2"/>
    <dgm:cxn modelId="{7EB66428-EE3C-4722-911D-FCBEDEE54BC5}" srcId="{5C3A25B0-7D0D-463A-AA87-1F5010CD498A}" destId="{17E8EAD5-87C3-4465-ACC3-C4FD66571931}" srcOrd="2" destOrd="0" parTransId="{1777EA69-4791-4F26-B41E-F18B8474C6F5}" sibTransId="{B55D8F22-B894-4FA8-9BD1-E9F3A2C854B8}"/>
    <dgm:cxn modelId="{D1FFF164-4F40-4F38-BF41-6937F21DA995}" srcId="{5C3A25B0-7D0D-463A-AA87-1F5010CD498A}" destId="{773EBE7B-28FE-4888-A53B-F4F5B6ECBA99}" srcOrd="1" destOrd="0" parTransId="{0DB1CBA0-6186-4557-9F83-848E12EFEBA5}" sibTransId="{A201A244-53BC-4B14-BB46-05EC4EED159B}"/>
    <dgm:cxn modelId="{E4012AB7-2CEA-46B8-AD8E-B0DA9ABD896F}" type="presOf" srcId="{5C3A25B0-7D0D-463A-AA87-1F5010CD498A}" destId="{F2159495-64D5-4685-B8E2-F88A9AFF6FFD}" srcOrd="0" destOrd="0" presId="urn:microsoft.com/office/officeart/2005/8/layout/process2"/>
    <dgm:cxn modelId="{ACE40F69-8323-43A2-A105-464DFCFC0D59}" type="presParOf" srcId="{F2159495-64D5-4685-B8E2-F88A9AFF6FFD}" destId="{F425F2AF-100F-4DCC-9A73-B7143885E03B}" srcOrd="0" destOrd="0" presId="urn:microsoft.com/office/officeart/2005/8/layout/process2"/>
    <dgm:cxn modelId="{44F16C19-5AF2-4D9E-B831-0880607B686E}" type="presParOf" srcId="{F2159495-64D5-4685-B8E2-F88A9AFF6FFD}" destId="{62FDEC50-35B9-41EB-954F-CE07FC168839}" srcOrd="1" destOrd="0" presId="urn:microsoft.com/office/officeart/2005/8/layout/process2"/>
    <dgm:cxn modelId="{026E1555-4FD4-4A13-8635-F16FB279BA60}" type="presParOf" srcId="{62FDEC50-35B9-41EB-954F-CE07FC168839}" destId="{1CCD145F-75EC-437F-85B7-7756F4449B9D}" srcOrd="0" destOrd="0" presId="urn:microsoft.com/office/officeart/2005/8/layout/process2"/>
    <dgm:cxn modelId="{040CD032-D75F-4C02-A7D3-07DB8D0C6D95}" type="presParOf" srcId="{F2159495-64D5-4685-B8E2-F88A9AFF6FFD}" destId="{46EC1A9B-FABD-41D6-AFC7-8951B2CD84D7}" srcOrd="2" destOrd="0" presId="urn:microsoft.com/office/officeart/2005/8/layout/process2"/>
    <dgm:cxn modelId="{EF97048F-4479-4CA2-9DA4-60EE899E9B3A}" type="presParOf" srcId="{F2159495-64D5-4685-B8E2-F88A9AFF6FFD}" destId="{EF5B0680-A8F6-4071-85B1-5B85CDEB9A20}" srcOrd="3" destOrd="0" presId="urn:microsoft.com/office/officeart/2005/8/layout/process2"/>
    <dgm:cxn modelId="{4F4AADCA-BC21-43A2-9260-64D6DCBB6185}" type="presParOf" srcId="{EF5B0680-A8F6-4071-85B1-5B85CDEB9A20}" destId="{CFA9626B-82F3-412B-8C3F-78B1460EF5ED}" srcOrd="0" destOrd="0" presId="urn:microsoft.com/office/officeart/2005/8/layout/process2"/>
    <dgm:cxn modelId="{042596C4-21E2-4A0F-8C1D-4506C1CE97FA}" type="presParOf" srcId="{F2159495-64D5-4685-B8E2-F88A9AFF6FFD}" destId="{02817A12-D64B-45CB-999E-F5332C3B09F2}"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C202C3-A45D-4BA8-B489-89F5D90BCA11}" type="doc">
      <dgm:prSet loTypeId="urn:microsoft.com/office/officeart/2005/8/layout/process2" loCatId="process" qsTypeId="urn:microsoft.com/office/officeart/2005/8/quickstyle/simple1" qsCatId="simple" csTypeId="urn:microsoft.com/office/officeart/2005/8/colors/accent1_2" csCatId="accent1" phldr="1"/>
      <dgm:spPr/>
    </dgm:pt>
    <dgm:pt modelId="{20AF8211-DD1E-4D3A-A553-D47D64B5AF00}">
      <dgm:prSet phldrT="[Texto]" custT="1"/>
      <dgm:spPr>
        <a:solidFill>
          <a:schemeClr val="bg2">
            <a:lumMod val="50000"/>
          </a:schemeClr>
        </a:solidFill>
      </dgm:spPr>
      <dgm:t>
        <a:bodyPr/>
        <a:lstStyle/>
        <a:p>
          <a:r>
            <a:rPr lang="es-EC" sz="2400" dirty="0" smtClean="0"/>
            <a:t>DIRIGIDA</a:t>
          </a:r>
          <a:endParaRPr lang="es-EC" sz="2400" dirty="0"/>
        </a:p>
      </dgm:t>
    </dgm:pt>
    <dgm:pt modelId="{BDA0D474-6867-4419-94B8-6E4987576ABD}" type="parTrans" cxnId="{D3BE08B7-B9E1-4032-8CC8-D9F300B7DF7D}">
      <dgm:prSet/>
      <dgm:spPr/>
      <dgm:t>
        <a:bodyPr/>
        <a:lstStyle/>
        <a:p>
          <a:endParaRPr lang="es-EC"/>
        </a:p>
      </dgm:t>
    </dgm:pt>
    <dgm:pt modelId="{1EC219CB-F772-4F34-8D4F-6C1E6575F2E4}" type="sibTrans" cxnId="{D3BE08B7-B9E1-4032-8CC8-D9F300B7DF7D}">
      <dgm:prSet/>
      <dgm:spPr/>
      <dgm:t>
        <a:bodyPr/>
        <a:lstStyle/>
        <a:p>
          <a:endParaRPr lang="es-EC"/>
        </a:p>
      </dgm:t>
    </dgm:pt>
    <dgm:pt modelId="{BF7C9E59-8A41-4F79-8B21-9A2F91476BFE}">
      <dgm:prSet phldrT="[Texto]"/>
      <dgm:spPr>
        <a:solidFill>
          <a:schemeClr val="accent2">
            <a:lumMod val="75000"/>
          </a:schemeClr>
        </a:solidFill>
      </dgm:spPr>
      <dgm:t>
        <a:bodyPr/>
        <a:lstStyle/>
        <a:p>
          <a:r>
            <a:rPr lang="es-EC" dirty="0" smtClean="0"/>
            <a:t>Encaminada a la regeneración de nuestras capacidades </a:t>
          </a:r>
          <a:r>
            <a:rPr lang="es-EC" dirty="0" err="1" smtClean="0"/>
            <a:t>humanaas</a:t>
          </a:r>
          <a:r>
            <a:rPr lang="es-EC" dirty="0" smtClean="0"/>
            <a:t> mediante la implicación lúdica, en actividades grupales orientadas por un animador</a:t>
          </a:r>
          <a:endParaRPr lang="es-EC" dirty="0"/>
        </a:p>
      </dgm:t>
    </dgm:pt>
    <dgm:pt modelId="{41B40272-3D9B-4D4A-9234-53834C4DF0DF}" type="parTrans" cxnId="{FC612822-24E5-4539-8FBD-8C9884CAF845}">
      <dgm:prSet/>
      <dgm:spPr/>
      <dgm:t>
        <a:bodyPr/>
        <a:lstStyle/>
        <a:p>
          <a:endParaRPr lang="es-EC"/>
        </a:p>
      </dgm:t>
    </dgm:pt>
    <dgm:pt modelId="{925D720B-FCA9-4009-AF8F-C6F48B9DB0F6}" type="sibTrans" cxnId="{FC612822-24E5-4539-8FBD-8C9884CAF845}">
      <dgm:prSet/>
      <dgm:spPr/>
      <dgm:t>
        <a:bodyPr/>
        <a:lstStyle/>
        <a:p>
          <a:endParaRPr lang="es-EC"/>
        </a:p>
      </dgm:t>
    </dgm:pt>
    <dgm:pt modelId="{0BF7E987-4D4E-4E25-925F-EA08FAF00662}">
      <dgm:prSet phldrT="[Texto]"/>
      <dgm:spPr>
        <a:solidFill>
          <a:srgbClr val="00B050"/>
        </a:solidFill>
      </dgm:spPr>
      <dgm:t>
        <a:bodyPr/>
        <a:lstStyle/>
        <a:p>
          <a:r>
            <a:rPr lang="es-EC" dirty="0" smtClean="0"/>
            <a:t>Practicar un deporte regularmente, hacer gimnasia de mantenimiento, tocar un instrumento en una banda</a:t>
          </a:r>
          <a:endParaRPr lang="es-EC" dirty="0"/>
        </a:p>
      </dgm:t>
    </dgm:pt>
    <dgm:pt modelId="{C28742B1-8C37-4B13-A32A-93EDDD1D7676}" type="parTrans" cxnId="{F77D75A4-46B6-470D-A417-F32C990A5DE0}">
      <dgm:prSet/>
      <dgm:spPr/>
      <dgm:t>
        <a:bodyPr/>
        <a:lstStyle/>
        <a:p>
          <a:endParaRPr lang="es-EC"/>
        </a:p>
      </dgm:t>
    </dgm:pt>
    <dgm:pt modelId="{710FE790-A372-4A04-9408-0BC8EE25537C}" type="sibTrans" cxnId="{F77D75A4-46B6-470D-A417-F32C990A5DE0}">
      <dgm:prSet/>
      <dgm:spPr/>
      <dgm:t>
        <a:bodyPr/>
        <a:lstStyle/>
        <a:p>
          <a:endParaRPr lang="es-EC"/>
        </a:p>
      </dgm:t>
    </dgm:pt>
    <dgm:pt modelId="{BD722243-46FF-45B2-95E4-82F53E01ECEC}" type="pres">
      <dgm:prSet presAssocID="{CEC202C3-A45D-4BA8-B489-89F5D90BCA11}" presName="linearFlow" presStyleCnt="0">
        <dgm:presLayoutVars>
          <dgm:resizeHandles val="exact"/>
        </dgm:presLayoutVars>
      </dgm:prSet>
      <dgm:spPr/>
    </dgm:pt>
    <dgm:pt modelId="{B36ED4B4-3F78-4BDD-83B4-0509ADFC1D24}" type="pres">
      <dgm:prSet presAssocID="{20AF8211-DD1E-4D3A-A553-D47D64B5AF00}" presName="node" presStyleLbl="node1" presStyleIdx="0" presStyleCnt="3" custLinFactNeighborX="1295">
        <dgm:presLayoutVars>
          <dgm:bulletEnabled val="1"/>
        </dgm:presLayoutVars>
      </dgm:prSet>
      <dgm:spPr/>
      <dgm:t>
        <a:bodyPr/>
        <a:lstStyle/>
        <a:p>
          <a:endParaRPr lang="es-EC"/>
        </a:p>
      </dgm:t>
    </dgm:pt>
    <dgm:pt modelId="{C88A306D-F8ED-43CD-852E-006AC0E4461B}" type="pres">
      <dgm:prSet presAssocID="{1EC219CB-F772-4F34-8D4F-6C1E6575F2E4}" presName="sibTrans" presStyleLbl="sibTrans2D1" presStyleIdx="0" presStyleCnt="2"/>
      <dgm:spPr/>
      <dgm:t>
        <a:bodyPr/>
        <a:lstStyle/>
        <a:p>
          <a:endParaRPr lang="es-EC"/>
        </a:p>
      </dgm:t>
    </dgm:pt>
    <dgm:pt modelId="{D7713913-3B8B-4B82-B2A9-27645197283E}" type="pres">
      <dgm:prSet presAssocID="{1EC219CB-F772-4F34-8D4F-6C1E6575F2E4}" presName="connectorText" presStyleLbl="sibTrans2D1" presStyleIdx="0" presStyleCnt="2"/>
      <dgm:spPr/>
      <dgm:t>
        <a:bodyPr/>
        <a:lstStyle/>
        <a:p>
          <a:endParaRPr lang="es-EC"/>
        </a:p>
      </dgm:t>
    </dgm:pt>
    <dgm:pt modelId="{8FFA08A5-DD47-495D-840B-75FE9D3F5A79}" type="pres">
      <dgm:prSet presAssocID="{BF7C9E59-8A41-4F79-8B21-9A2F91476BFE}" presName="node" presStyleLbl="node1" presStyleIdx="1" presStyleCnt="3">
        <dgm:presLayoutVars>
          <dgm:bulletEnabled val="1"/>
        </dgm:presLayoutVars>
      </dgm:prSet>
      <dgm:spPr/>
      <dgm:t>
        <a:bodyPr/>
        <a:lstStyle/>
        <a:p>
          <a:endParaRPr lang="es-EC"/>
        </a:p>
      </dgm:t>
    </dgm:pt>
    <dgm:pt modelId="{BB35CCB2-5FD4-4D1F-B0B0-463954254657}" type="pres">
      <dgm:prSet presAssocID="{925D720B-FCA9-4009-AF8F-C6F48B9DB0F6}" presName="sibTrans" presStyleLbl="sibTrans2D1" presStyleIdx="1" presStyleCnt="2"/>
      <dgm:spPr/>
      <dgm:t>
        <a:bodyPr/>
        <a:lstStyle/>
        <a:p>
          <a:endParaRPr lang="es-EC"/>
        </a:p>
      </dgm:t>
    </dgm:pt>
    <dgm:pt modelId="{861E25C2-85E7-40EB-8EE6-C9C0E2625926}" type="pres">
      <dgm:prSet presAssocID="{925D720B-FCA9-4009-AF8F-C6F48B9DB0F6}" presName="connectorText" presStyleLbl="sibTrans2D1" presStyleIdx="1" presStyleCnt="2"/>
      <dgm:spPr/>
      <dgm:t>
        <a:bodyPr/>
        <a:lstStyle/>
        <a:p>
          <a:endParaRPr lang="es-EC"/>
        </a:p>
      </dgm:t>
    </dgm:pt>
    <dgm:pt modelId="{5AAD3C00-58CB-4F00-AA30-A73D715F8D6A}" type="pres">
      <dgm:prSet presAssocID="{0BF7E987-4D4E-4E25-925F-EA08FAF00662}" presName="node" presStyleLbl="node1" presStyleIdx="2" presStyleCnt="3">
        <dgm:presLayoutVars>
          <dgm:bulletEnabled val="1"/>
        </dgm:presLayoutVars>
      </dgm:prSet>
      <dgm:spPr/>
      <dgm:t>
        <a:bodyPr/>
        <a:lstStyle/>
        <a:p>
          <a:endParaRPr lang="es-EC"/>
        </a:p>
      </dgm:t>
    </dgm:pt>
  </dgm:ptLst>
  <dgm:cxnLst>
    <dgm:cxn modelId="{9E23C3F7-B198-472C-B3C6-A94BBE19240F}" type="presOf" srcId="{CEC202C3-A45D-4BA8-B489-89F5D90BCA11}" destId="{BD722243-46FF-45B2-95E4-82F53E01ECEC}" srcOrd="0" destOrd="0" presId="urn:microsoft.com/office/officeart/2005/8/layout/process2"/>
    <dgm:cxn modelId="{52DCD532-7BB3-44B5-82B2-B01687171C32}" type="presOf" srcId="{BF7C9E59-8A41-4F79-8B21-9A2F91476BFE}" destId="{8FFA08A5-DD47-495D-840B-75FE9D3F5A79}" srcOrd="0" destOrd="0" presId="urn:microsoft.com/office/officeart/2005/8/layout/process2"/>
    <dgm:cxn modelId="{D3BE08B7-B9E1-4032-8CC8-D9F300B7DF7D}" srcId="{CEC202C3-A45D-4BA8-B489-89F5D90BCA11}" destId="{20AF8211-DD1E-4D3A-A553-D47D64B5AF00}" srcOrd="0" destOrd="0" parTransId="{BDA0D474-6867-4419-94B8-6E4987576ABD}" sibTransId="{1EC219CB-F772-4F34-8D4F-6C1E6575F2E4}"/>
    <dgm:cxn modelId="{1B0DE22E-7B05-4AA0-8B25-1D3076ADDA28}" type="presOf" srcId="{1EC219CB-F772-4F34-8D4F-6C1E6575F2E4}" destId="{D7713913-3B8B-4B82-B2A9-27645197283E}" srcOrd="1" destOrd="0" presId="urn:microsoft.com/office/officeart/2005/8/layout/process2"/>
    <dgm:cxn modelId="{83F2BE28-D6E9-4322-9107-D10D24C756EB}" type="presOf" srcId="{925D720B-FCA9-4009-AF8F-C6F48B9DB0F6}" destId="{861E25C2-85E7-40EB-8EE6-C9C0E2625926}" srcOrd="1" destOrd="0" presId="urn:microsoft.com/office/officeart/2005/8/layout/process2"/>
    <dgm:cxn modelId="{F77D75A4-46B6-470D-A417-F32C990A5DE0}" srcId="{CEC202C3-A45D-4BA8-B489-89F5D90BCA11}" destId="{0BF7E987-4D4E-4E25-925F-EA08FAF00662}" srcOrd="2" destOrd="0" parTransId="{C28742B1-8C37-4B13-A32A-93EDDD1D7676}" sibTransId="{710FE790-A372-4A04-9408-0BC8EE25537C}"/>
    <dgm:cxn modelId="{D45597B4-B1D3-4CC1-A631-1AE616FF9E74}" type="presOf" srcId="{20AF8211-DD1E-4D3A-A553-D47D64B5AF00}" destId="{B36ED4B4-3F78-4BDD-83B4-0509ADFC1D24}" srcOrd="0" destOrd="0" presId="urn:microsoft.com/office/officeart/2005/8/layout/process2"/>
    <dgm:cxn modelId="{FC612822-24E5-4539-8FBD-8C9884CAF845}" srcId="{CEC202C3-A45D-4BA8-B489-89F5D90BCA11}" destId="{BF7C9E59-8A41-4F79-8B21-9A2F91476BFE}" srcOrd="1" destOrd="0" parTransId="{41B40272-3D9B-4D4A-9234-53834C4DF0DF}" sibTransId="{925D720B-FCA9-4009-AF8F-C6F48B9DB0F6}"/>
    <dgm:cxn modelId="{6F5F6D58-E1CA-44B8-A013-C0105EDFE0D7}" type="presOf" srcId="{0BF7E987-4D4E-4E25-925F-EA08FAF00662}" destId="{5AAD3C00-58CB-4F00-AA30-A73D715F8D6A}" srcOrd="0" destOrd="0" presId="urn:microsoft.com/office/officeart/2005/8/layout/process2"/>
    <dgm:cxn modelId="{76FB6CDD-C23E-4A00-8D05-8AC4013AC6A5}" type="presOf" srcId="{1EC219CB-F772-4F34-8D4F-6C1E6575F2E4}" destId="{C88A306D-F8ED-43CD-852E-006AC0E4461B}" srcOrd="0" destOrd="0" presId="urn:microsoft.com/office/officeart/2005/8/layout/process2"/>
    <dgm:cxn modelId="{6CB6EBB0-B591-4071-B23F-103E1716198F}" type="presOf" srcId="{925D720B-FCA9-4009-AF8F-C6F48B9DB0F6}" destId="{BB35CCB2-5FD4-4D1F-B0B0-463954254657}" srcOrd="0" destOrd="0" presId="urn:microsoft.com/office/officeart/2005/8/layout/process2"/>
    <dgm:cxn modelId="{D24B160C-927F-4256-A6DC-1A1F9F1BABF3}" type="presParOf" srcId="{BD722243-46FF-45B2-95E4-82F53E01ECEC}" destId="{B36ED4B4-3F78-4BDD-83B4-0509ADFC1D24}" srcOrd="0" destOrd="0" presId="urn:microsoft.com/office/officeart/2005/8/layout/process2"/>
    <dgm:cxn modelId="{FD41921C-160B-4F84-89EA-05C8BCFCEC6C}" type="presParOf" srcId="{BD722243-46FF-45B2-95E4-82F53E01ECEC}" destId="{C88A306D-F8ED-43CD-852E-006AC0E4461B}" srcOrd="1" destOrd="0" presId="urn:microsoft.com/office/officeart/2005/8/layout/process2"/>
    <dgm:cxn modelId="{BE3B31D5-D57E-4B47-B595-DC806A7F6D49}" type="presParOf" srcId="{C88A306D-F8ED-43CD-852E-006AC0E4461B}" destId="{D7713913-3B8B-4B82-B2A9-27645197283E}" srcOrd="0" destOrd="0" presId="urn:microsoft.com/office/officeart/2005/8/layout/process2"/>
    <dgm:cxn modelId="{4D7D406E-E1D4-41E7-910A-654A4588A4DC}" type="presParOf" srcId="{BD722243-46FF-45B2-95E4-82F53E01ECEC}" destId="{8FFA08A5-DD47-495D-840B-75FE9D3F5A79}" srcOrd="2" destOrd="0" presId="urn:microsoft.com/office/officeart/2005/8/layout/process2"/>
    <dgm:cxn modelId="{6E27CF3F-F858-4898-9B72-03E336184224}" type="presParOf" srcId="{BD722243-46FF-45B2-95E4-82F53E01ECEC}" destId="{BB35CCB2-5FD4-4D1F-B0B0-463954254657}" srcOrd="3" destOrd="0" presId="urn:microsoft.com/office/officeart/2005/8/layout/process2"/>
    <dgm:cxn modelId="{8D5D2891-869A-4560-A00B-082A5D4A09B9}" type="presParOf" srcId="{BB35CCB2-5FD4-4D1F-B0B0-463954254657}" destId="{861E25C2-85E7-40EB-8EE6-C9C0E2625926}" srcOrd="0" destOrd="0" presId="urn:microsoft.com/office/officeart/2005/8/layout/process2"/>
    <dgm:cxn modelId="{1399F0A0-64A8-44A7-8CAB-8AEABFC22E08}" type="presParOf" srcId="{BD722243-46FF-45B2-95E4-82F53E01ECEC}" destId="{5AAD3C00-58CB-4F00-AA30-A73D715F8D6A}"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3A25B0-7D0D-463A-AA87-1F5010CD498A}" type="doc">
      <dgm:prSet loTypeId="urn:microsoft.com/office/officeart/2005/8/layout/process2" loCatId="process" qsTypeId="urn:microsoft.com/office/officeart/2005/8/quickstyle/simple1" qsCatId="simple" csTypeId="urn:microsoft.com/office/officeart/2005/8/colors/accent1_2" csCatId="accent1" phldr="1"/>
      <dgm:spPr/>
    </dgm:pt>
    <dgm:pt modelId="{42D9920E-96F3-4976-8373-DD4433A542FB}">
      <dgm:prSet phldrT="[Texto]"/>
      <dgm:spPr>
        <a:solidFill>
          <a:srgbClr val="00B050"/>
        </a:solidFill>
      </dgm:spPr>
      <dgm:t>
        <a:bodyPr/>
        <a:lstStyle/>
        <a:p>
          <a:r>
            <a:rPr lang="es-EC" dirty="0" smtClean="0"/>
            <a:t>EDUCATIVA</a:t>
          </a:r>
          <a:endParaRPr lang="es-EC" dirty="0"/>
        </a:p>
      </dgm:t>
    </dgm:pt>
    <dgm:pt modelId="{AEA943C6-BCEC-4779-9AC9-19F36DF1B08C}" type="parTrans" cxnId="{A002BD4A-50DC-4E71-B329-17EF4CB87361}">
      <dgm:prSet/>
      <dgm:spPr/>
      <dgm:t>
        <a:bodyPr/>
        <a:lstStyle/>
        <a:p>
          <a:endParaRPr lang="es-EC"/>
        </a:p>
      </dgm:t>
    </dgm:pt>
    <dgm:pt modelId="{0EB78D29-F4B9-43F4-A4F1-859CE2F03BDF}" type="sibTrans" cxnId="{A002BD4A-50DC-4E71-B329-17EF4CB87361}">
      <dgm:prSet/>
      <dgm:spPr>
        <a:solidFill>
          <a:schemeClr val="accent2">
            <a:lumMod val="50000"/>
          </a:schemeClr>
        </a:solidFill>
      </dgm:spPr>
      <dgm:t>
        <a:bodyPr/>
        <a:lstStyle/>
        <a:p>
          <a:endParaRPr lang="es-EC"/>
        </a:p>
      </dgm:t>
    </dgm:pt>
    <dgm:pt modelId="{773EBE7B-28FE-4888-A53B-F4F5B6ECBA99}">
      <dgm:prSet phldrT="[Texto]"/>
      <dgm:spPr>
        <a:solidFill>
          <a:schemeClr val="tx2">
            <a:lumMod val="75000"/>
          </a:schemeClr>
        </a:solidFill>
      </dgm:spPr>
      <dgm:t>
        <a:bodyPr/>
        <a:lstStyle/>
        <a:p>
          <a:r>
            <a:rPr lang="es-EC" b="0" i="0" dirty="0" smtClean="0"/>
            <a:t>La formación educativa en el contexto institucional implica la dinamización de la lúdica y la recreación; componentes que son comúnmente mencionados para que a la hora de aplicarlos refleje afectividad y aprehensión del conocimiento.</a:t>
          </a:r>
          <a:endParaRPr lang="es-EC" dirty="0"/>
        </a:p>
      </dgm:t>
    </dgm:pt>
    <dgm:pt modelId="{0DB1CBA0-6186-4557-9F83-848E12EFEBA5}" type="parTrans" cxnId="{D1FFF164-4F40-4F38-BF41-6937F21DA995}">
      <dgm:prSet/>
      <dgm:spPr/>
      <dgm:t>
        <a:bodyPr/>
        <a:lstStyle/>
        <a:p>
          <a:endParaRPr lang="es-EC"/>
        </a:p>
      </dgm:t>
    </dgm:pt>
    <dgm:pt modelId="{A201A244-53BC-4B14-BB46-05EC4EED159B}" type="sibTrans" cxnId="{D1FFF164-4F40-4F38-BF41-6937F21DA995}">
      <dgm:prSet/>
      <dgm:spPr>
        <a:solidFill>
          <a:schemeClr val="accent3">
            <a:lumMod val="75000"/>
          </a:schemeClr>
        </a:solidFill>
      </dgm:spPr>
      <dgm:t>
        <a:bodyPr/>
        <a:lstStyle/>
        <a:p>
          <a:endParaRPr lang="es-EC"/>
        </a:p>
      </dgm:t>
    </dgm:pt>
    <dgm:pt modelId="{17E8EAD5-87C3-4465-ACC3-C4FD66571931}">
      <dgm:prSet phldrT="[Texto]"/>
      <dgm:spPr>
        <a:solidFill>
          <a:srgbClr val="FF0000"/>
        </a:solidFill>
      </dgm:spPr>
      <dgm:t>
        <a:bodyPr/>
        <a:lstStyle/>
        <a:p>
          <a:r>
            <a:rPr lang="es-EC" b="0" i="0" dirty="0" smtClean="0"/>
            <a:t>Permite el desarrollo integral de la persona.  Afianza valores intelectuales, estéticos, éticos y morales Fomenta el uso constructivo del tiempo libre. Adapta socialmente al niño. Autodisciplina al educando</a:t>
          </a:r>
          <a:endParaRPr lang="es-EC" dirty="0"/>
        </a:p>
      </dgm:t>
    </dgm:pt>
    <dgm:pt modelId="{1777EA69-4791-4F26-B41E-F18B8474C6F5}" type="parTrans" cxnId="{7EB66428-EE3C-4722-911D-FCBEDEE54BC5}">
      <dgm:prSet/>
      <dgm:spPr/>
      <dgm:t>
        <a:bodyPr/>
        <a:lstStyle/>
        <a:p>
          <a:endParaRPr lang="es-EC"/>
        </a:p>
      </dgm:t>
    </dgm:pt>
    <dgm:pt modelId="{B55D8F22-B894-4FA8-9BD1-E9F3A2C854B8}" type="sibTrans" cxnId="{7EB66428-EE3C-4722-911D-FCBEDEE54BC5}">
      <dgm:prSet/>
      <dgm:spPr/>
      <dgm:t>
        <a:bodyPr/>
        <a:lstStyle/>
        <a:p>
          <a:endParaRPr lang="es-EC"/>
        </a:p>
      </dgm:t>
    </dgm:pt>
    <dgm:pt modelId="{F2159495-64D5-4685-B8E2-F88A9AFF6FFD}" type="pres">
      <dgm:prSet presAssocID="{5C3A25B0-7D0D-463A-AA87-1F5010CD498A}" presName="linearFlow" presStyleCnt="0">
        <dgm:presLayoutVars>
          <dgm:resizeHandles val="exact"/>
        </dgm:presLayoutVars>
      </dgm:prSet>
      <dgm:spPr/>
    </dgm:pt>
    <dgm:pt modelId="{F425F2AF-100F-4DCC-9A73-B7143885E03B}" type="pres">
      <dgm:prSet presAssocID="{42D9920E-96F3-4976-8373-DD4433A542FB}" presName="node" presStyleLbl="node1" presStyleIdx="0" presStyleCnt="3" custLinFactNeighborX="-2914">
        <dgm:presLayoutVars>
          <dgm:bulletEnabled val="1"/>
        </dgm:presLayoutVars>
      </dgm:prSet>
      <dgm:spPr/>
      <dgm:t>
        <a:bodyPr/>
        <a:lstStyle/>
        <a:p>
          <a:endParaRPr lang="es-EC"/>
        </a:p>
      </dgm:t>
    </dgm:pt>
    <dgm:pt modelId="{62FDEC50-35B9-41EB-954F-CE07FC168839}" type="pres">
      <dgm:prSet presAssocID="{0EB78D29-F4B9-43F4-A4F1-859CE2F03BDF}" presName="sibTrans" presStyleLbl="sibTrans2D1" presStyleIdx="0" presStyleCnt="2"/>
      <dgm:spPr/>
      <dgm:t>
        <a:bodyPr/>
        <a:lstStyle/>
        <a:p>
          <a:endParaRPr lang="es-EC"/>
        </a:p>
      </dgm:t>
    </dgm:pt>
    <dgm:pt modelId="{1CCD145F-75EC-437F-85B7-7756F4449B9D}" type="pres">
      <dgm:prSet presAssocID="{0EB78D29-F4B9-43F4-A4F1-859CE2F03BDF}" presName="connectorText" presStyleLbl="sibTrans2D1" presStyleIdx="0" presStyleCnt="2"/>
      <dgm:spPr/>
      <dgm:t>
        <a:bodyPr/>
        <a:lstStyle/>
        <a:p>
          <a:endParaRPr lang="es-EC"/>
        </a:p>
      </dgm:t>
    </dgm:pt>
    <dgm:pt modelId="{46EC1A9B-FABD-41D6-AFC7-8951B2CD84D7}" type="pres">
      <dgm:prSet presAssocID="{773EBE7B-28FE-4888-A53B-F4F5B6ECBA99}" presName="node" presStyleLbl="node1" presStyleIdx="1" presStyleCnt="3">
        <dgm:presLayoutVars>
          <dgm:bulletEnabled val="1"/>
        </dgm:presLayoutVars>
      </dgm:prSet>
      <dgm:spPr/>
      <dgm:t>
        <a:bodyPr/>
        <a:lstStyle/>
        <a:p>
          <a:endParaRPr lang="es-EC"/>
        </a:p>
      </dgm:t>
    </dgm:pt>
    <dgm:pt modelId="{EF5B0680-A8F6-4071-85B1-5B85CDEB9A20}" type="pres">
      <dgm:prSet presAssocID="{A201A244-53BC-4B14-BB46-05EC4EED159B}" presName="sibTrans" presStyleLbl="sibTrans2D1" presStyleIdx="1" presStyleCnt="2"/>
      <dgm:spPr/>
      <dgm:t>
        <a:bodyPr/>
        <a:lstStyle/>
        <a:p>
          <a:endParaRPr lang="es-EC"/>
        </a:p>
      </dgm:t>
    </dgm:pt>
    <dgm:pt modelId="{CFA9626B-82F3-412B-8C3F-78B1460EF5ED}" type="pres">
      <dgm:prSet presAssocID="{A201A244-53BC-4B14-BB46-05EC4EED159B}" presName="connectorText" presStyleLbl="sibTrans2D1" presStyleIdx="1" presStyleCnt="2"/>
      <dgm:spPr/>
      <dgm:t>
        <a:bodyPr/>
        <a:lstStyle/>
        <a:p>
          <a:endParaRPr lang="es-EC"/>
        </a:p>
      </dgm:t>
    </dgm:pt>
    <dgm:pt modelId="{02817A12-D64B-45CB-999E-F5332C3B09F2}" type="pres">
      <dgm:prSet presAssocID="{17E8EAD5-87C3-4465-ACC3-C4FD66571931}" presName="node" presStyleLbl="node1" presStyleIdx="2" presStyleCnt="3" custLinFactNeighborX="-1809" custLinFactNeighborY="0">
        <dgm:presLayoutVars>
          <dgm:bulletEnabled val="1"/>
        </dgm:presLayoutVars>
      </dgm:prSet>
      <dgm:spPr/>
      <dgm:t>
        <a:bodyPr/>
        <a:lstStyle/>
        <a:p>
          <a:endParaRPr lang="es-EC"/>
        </a:p>
      </dgm:t>
    </dgm:pt>
  </dgm:ptLst>
  <dgm:cxnLst>
    <dgm:cxn modelId="{A002BD4A-50DC-4E71-B329-17EF4CB87361}" srcId="{5C3A25B0-7D0D-463A-AA87-1F5010CD498A}" destId="{42D9920E-96F3-4976-8373-DD4433A542FB}" srcOrd="0" destOrd="0" parTransId="{AEA943C6-BCEC-4779-9AC9-19F36DF1B08C}" sibTransId="{0EB78D29-F4B9-43F4-A4F1-859CE2F03BDF}"/>
    <dgm:cxn modelId="{3F8ACBE8-1D87-4A8E-8532-DE4DEB5CBA87}" type="presOf" srcId="{5C3A25B0-7D0D-463A-AA87-1F5010CD498A}" destId="{F2159495-64D5-4685-B8E2-F88A9AFF6FFD}" srcOrd="0" destOrd="0" presId="urn:microsoft.com/office/officeart/2005/8/layout/process2"/>
    <dgm:cxn modelId="{F6202894-B79C-4FEE-BAD4-908F4645274B}" type="presOf" srcId="{A201A244-53BC-4B14-BB46-05EC4EED159B}" destId="{EF5B0680-A8F6-4071-85B1-5B85CDEB9A20}" srcOrd="0" destOrd="0" presId="urn:microsoft.com/office/officeart/2005/8/layout/process2"/>
    <dgm:cxn modelId="{70DD8758-03C8-4496-A2ED-9D7755F1B513}" type="presOf" srcId="{773EBE7B-28FE-4888-A53B-F4F5B6ECBA99}" destId="{46EC1A9B-FABD-41D6-AFC7-8951B2CD84D7}" srcOrd="0" destOrd="0" presId="urn:microsoft.com/office/officeart/2005/8/layout/process2"/>
    <dgm:cxn modelId="{8796E01B-271E-4077-8CB4-B8884F876FE6}" type="presOf" srcId="{A201A244-53BC-4B14-BB46-05EC4EED159B}" destId="{CFA9626B-82F3-412B-8C3F-78B1460EF5ED}" srcOrd="1" destOrd="0" presId="urn:microsoft.com/office/officeart/2005/8/layout/process2"/>
    <dgm:cxn modelId="{AEF741CE-2E89-411D-9E85-9356EFDB57A6}" type="presOf" srcId="{42D9920E-96F3-4976-8373-DD4433A542FB}" destId="{F425F2AF-100F-4DCC-9A73-B7143885E03B}" srcOrd="0" destOrd="0" presId="urn:microsoft.com/office/officeart/2005/8/layout/process2"/>
    <dgm:cxn modelId="{0507DE2F-B2A5-4187-B3A4-16B404511F0A}" type="presOf" srcId="{17E8EAD5-87C3-4465-ACC3-C4FD66571931}" destId="{02817A12-D64B-45CB-999E-F5332C3B09F2}" srcOrd="0" destOrd="0" presId="urn:microsoft.com/office/officeart/2005/8/layout/process2"/>
    <dgm:cxn modelId="{0CAB5691-E8F7-4313-8277-CFAC82984A80}" type="presOf" srcId="{0EB78D29-F4B9-43F4-A4F1-859CE2F03BDF}" destId="{1CCD145F-75EC-437F-85B7-7756F4449B9D}" srcOrd="1" destOrd="0" presId="urn:microsoft.com/office/officeart/2005/8/layout/process2"/>
    <dgm:cxn modelId="{D1FFF164-4F40-4F38-BF41-6937F21DA995}" srcId="{5C3A25B0-7D0D-463A-AA87-1F5010CD498A}" destId="{773EBE7B-28FE-4888-A53B-F4F5B6ECBA99}" srcOrd="1" destOrd="0" parTransId="{0DB1CBA0-6186-4557-9F83-848E12EFEBA5}" sibTransId="{A201A244-53BC-4B14-BB46-05EC4EED159B}"/>
    <dgm:cxn modelId="{32436006-B084-4140-A96A-24B68757BAAA}" type="presOf" srcId="{0EB78D29-F4B9-43F4-A4F1-859CE2F03BDF}" destId="{62FDEC50-35B9-41EB-954F-CE07FC168839}" srcOrd="0" destOrd="0" presId="urn:microsoft.com/office/officeart/2005/8/layout/process2"/>
    <dgm:cxn modelId="{7EB66428-EE3C-4722-911D-FCBEDEE54BC5}" srcId="{5C3A25B0-7D0D-463A-AA87-1F5010CD498A}" destId="{17E8EAD5-87C3-4465-ACC3-C4FD66571931}" srcOrd="2" destOrd="0" parTransId="{1777EA69-4791-4F26-B41E-F18B8474C6F5}" sibTransId="{B55D8F22-B894-4FA8-9BD1-E9F3A2C854B8}"/>
    <dgm:cxn modelId="{9B75B873-CC6D-45BC-8AEB-171A6032B43B}" type="presParOf" srcId="{F2159495-64D5-4685-B8E2-F88A9AFF6FFD}" destId="{F425F2AF-100F-4DCC-9A73-B7143885E03B}" srcOrd="0" destOrd="0" presId="urn:microsoft.com/office/officeart/2005/8/layout/process2"/>
    <dgm:cxn modelId="{C82A294A-2661-4741-AA29-2B8E373FFE6D}" type="presParOf" srcId="{F2159495-64D5-4685-B8E2-F88A9AFF6FFD}" destId="{62FDEC50-35B9-41EB-954F-CE07FC168839}" srcOrd="1" destOrd="0" presId="urn:microsoft.com/office/officeart/2005/8/layout/process2"/>
    <dgm:cxn modelId="{D41D83E0-ADF9-40FE-9B02-C085129A1C73}" type="presParOf" srcId="{62FDEC50-35B9-41EB-954F-CE07FC168839}" destId="{1CCD145F-75EC-437F-85B7-7756F4449B9D}" srcOrd="0" destOrd="0" presId="urn:microsoft.com/office/officeart/2005/8/layout/process2"/>
    <dgm:cxn modelId="{5C27034D-FC25-403B-921B-57CEE5D92D7E}" type="presParOf" srcId="{F2159495-64D5-4685-B8E2-F88A9AFF6FFD}" destId="{46EC1A9B-FABD-41D6-AFC7-8951B2CD84D7}" srcOrd="2" destOrd="0" presId="urn:microsoft.com/office/officeart/2005/8/layout/process2"/>
    <dgm:cxn modelId="{DB0D658D-612D-4C75-9E9C-5E2230AD45E7}" type="presParOf" srcId="{F2159495-64D5-4685-B8E2-F88A9AFF6FFD}" destId="{EF5B0680-A8F6-4071-85B1-5B85CDEB9A20}" srcOrd="3" destOrd="0" presId="urn:microsoft.com/office/officeart/2005/8/layout/process2"/>
    <dgm:cxn modelId="{E98634A3-4844-4E91-B0E5-484FA16F1850}" type="presParOf" srcId="{EF5B0680-A8F6-4071-85B1-5B85CDEB9A20}" destId="{CFA9626B-82F3-412B-8C3F-78B1460EF5ED}" srcOrd="0" destOrd="0" presId="urn:microsoft.com/office/officeart/2005/8/layout/process2"/>
    <dgm:cxn modelId="{74922DE8-4131-4821-9026-B0114222712C}" type="presParOf" srcId="{F2159495-64D5-4685-B8E2-F88A9AFF6FFD}" destId="{02817A12-D64B-45CB-999E-F5332C3B09F2}"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C202C3-A45D-4BA8-B489-89F5D90BCA11}" type="doc">
      <dgm:prSet loTypeId="urn:microsoft.com/office/officeart/2005/8/layout/process2" loCatId="process" qsTypeId="urn:microsoft.com/office/officeart/2005/8/quickstyle/simple1" qsCatId="simple" csTypeId="urn:microsoft.com/office/officeart/2005/8/colors/accent1_2" csCatId="accent1" phldr="1"/>
      <dgm:spPr/>
    </dgm:pt>
    <dgm:pt modelId="{20AF8211-DD1E-4D3A-A553-D47D64B5AF00}">
      <dgm:prSet phldrT="[Texto]" custT="1"/>
      <dgm:spPr>
        <a:solidFill>
          <a:schemeClr val="bg2">
            <a:lumMod val="50000"/>
          </a:schemeClr>
        </a:solidFill>
      </dgm:spPr>
      <dgm:t>
        <a:bodyPr/>
        <a:lstStyle/>
        <a:p>
          <a:r>
            <a:rPr lang="es-EC" sz="2400" dirty="0" smtClean="0"/>
            <a:t>ANIMACIÓN SOCIO CULTURAL</a:t>
          </a:r>
          <a:endParaRPr lang="es-EC" sz="2400" dirty="0"/>
        </a:p>
      </dgm:t>
    </dgm:pt>
    <dgm:pt modelId="{BDA0D474-6867-4419-94B8-6E4987576ABD}" type="parTrans" cxnId="{D3BE08B7-B9E1-4032-8CC8-D9F300B7DF7D}">
      <dgm:prSet/>
      <dgm:spPr/>
      <dgm:t>
        <a:bodyPr/>
        <a:lstStyle/>
        <a:p>
          <a:endParaRPr lang="es-EC"/>
        </a:p>
      </dgm:t>
    </dgm:pt>
    <dgm:pt modelId="{1EC219CB-F772-4F34-8D4F-6C1E6575F2E4}" type="sibTrans" cxnId="{D3BE08B7-B9E1-4032-8CC8-D9F300B7DF7D}">
      <dgm:prSet/>
      <dgm:spPr>
        <a:solidFill>
          <a:srgbClr val="FF0000"/>
        </a:solidFill>
      </dgm:spPr>
      <dgm:t>
        <a:bodyPr/>
        <a:lstStyle/>
        <a:p>
          <a:endParaRPr lang="es-EC"/>
        </a:p>
      </dgm:t>
    </dgm:pt>
    <dgm:pt modelId="{BF7C9E59-8A41-4F79-8B21-9A2F91476BFE}">
      <dgm:prSet phldrT="[Texto]"/>
      <dgm:spPr>
        <a:solidFill>
          <a:schemeClr val="accent2">
            <a:lumMod val="75000"/>
          </a:schemeClr>
        </a:solidFill>
      </dgm:spPr>
      <dgm:t>
        <a:bodyPr/>
        <a:lstStyle/>
        <a:p>
          <a:r>
            <a:rPr lang="es-EC" b="0" i="0" dirty="0" smtClean="0"/>
            <a:t> Es el conjunto de prácticas sociales que tienen como finalidad estimular la iniciativa y participar de las comunidades en el proceso de su propio desarrollo y en la dinámica global de la vida sociopolítica en que están integradas</a:t>
          </a:r>
          <a:endParaRPr lang="es-EC" dirty="0"/>
        </a:p>
      </dgm:t>
    </dgm:pt>
    <dgm:pt modelId="{41B40272-3D9B-4D4A-9234-53834C4DF0DF}" type="parTrans" cxnId="{FC612822-24E5-4539-8FBD-8C9884CAF845}">
      <dgm:prSet/>
      <dgm:spPr/>
      <dgm:t>
        <a:bodyPr/>
        <a:lstStyle/>
        <a:p>
          <a:endParaRPr lang="es-EC"/>
        </a:p>
      </dgm:t>
    </dgm:pt>
    <dgm:pt modelId="{925D720B-FCA9-4009-AF8F-C6F48B9DB0F6}" type="sibTrans" cxnId="{FC612822-24E5-4539-8FBD-8C9884CAF845}">
      <dgm:prSet/>
      <dgm:spPr>
        <a:solidFill>
          <a:srgbClr val="FF0000"/>
        </a:solidFill>
      </dgm:spPr>
      <dgm:t>
        <a:bodyPr/>
        <a:lstStyle/>
        <a:p>
          <a:endParaRPr lang="es-EC"/>
        </a:p>
      </dgm:t>
    </dgm:pt>
    <dgm:pt modelId="{0BF7E987-4D4E-4E25-925F-EA08FAF00662}">
      <dgm:prSet phldrT="[Texto]"/>
      <dgm:spPr>
        <a:solidFill>
          <a:srgbClr val="00B050"/>
        </a:solidFill>
      </dgm:spPr>
      <dgm:t>
        <a:bodyPr/>
        <a:lstStyle/>
        <a:p>
          <a:r>
            <a:rPr lang="es-EC" b="0" i="0" dirty="0" smtClean="0"/>
            <a:t>Proyectos que se realizan para los adultos mayores de asilos, en donde entre los principales objetivos se encuentra el brindar una vida social fuera del contexto común de estos abuelitos, así como potenciar la autonomía y la autoestima de los mismos</a:t>
          </a:r>
          <a:r>
            <a:rPr lang="es-EC" b="0" i="0" smtClean="0"/>
            <a:t>. </a:t>
          </a:r>
          <a:endParaRPr lang="es-EC" dirty="0"/>
        </a:p>
      </dgm:t>
    </dgm:pt>
    <dgm:pt modelId="{C28742B1-8C37-4B13-A32A-93EDDD1D7676}" type="parTrans" cxnId="{F77D75A4-46B6-470D-A417-F32C990A5DE0}">
      <dgm:prSet/>
      <dgm:spPr/>
      <dgm:t>
        <a:bodyPr/>
        <a:lstStyle/>
        <a:p>
          <a:endParaRPr lang="es-EC"/>
        </a:p>
      </dgm:t>
    </dgm:pt>
    <dgm:pt modelId="{710FE790-A372-4A04-9408-0BC8EE25537C}" type="sibTrans" cxnId="{F77D75A4-46B6-470D-A417-F32C990A5DE0}">
      <dgm:prSet/>
      <dgm:spPr/>
      <dgm:t>
        <a:bodyPr/>
        <a:lstStyle/>
        <a:p>
          <a:endParaRPr lang="es-EC"/>
        </a:p>
      </dgm:t>
    </dgm:pt>
    <dgm:pt modelId="{BD722243-46FF-45B2-95E4-82F53E01ECEC}" type="pres">
      <dgm:prSet presAssocID="{CEC202C3-A45D-4BA8-B489-89F5D90BCA11}" presName="linearFlow" presStyleCnt="0">
        <dgm:presLayoutVars>
          <dgm:resizeHandles val="exact"/>
        </dgm:presLayoutVars>
      </dgm:prSet>
      <dgm:spPr/>
    </dgm:pt>
    <dgm:pt modelId="{B36ED4B4-3F78-4BDD-83B4-0509ADFC1D24}" type="pres">
      <dgm:prSet presAssocID="{20AF8211-DD1E-4D3A-A553-D47D64B5AF00}" presName="node" presStyleLbl="node1" presStyleIdx="0" presStyleCnt="3" custLinFactNeighborX="1203">
        <dgm:presLayoutVars>
          <dgm:bulletEnabled val="1"/>
        </dgm:presLayoutVars>
      </dgm:prSet>
      <dgm:spPr/>
      <dgm:t>
        <a:bodyPr/>
        <a:lstStyle/>
        <a:p>
          <a:endParaRPr lang="es-EC"/>
        </a:p>
      </dgm:t>
    </dgm:pt>
    <dgm:pt modelId="{C88A306D-F8ED-43CD-852E-006AC0E4461B}" type="pres">
      <dgm:prSet presAssocID="{1EC219CB-F772-4F34-8D4F-6C1E6575F2E4}" presName="sibTrans" presStyleLbl="sibTrans2D1" presStyleIdx="0" presStyleCnt="2"/>
      <dgm:spPr/>
      <dgm:t>
        <a:bodyPr/>
        <a:lstStyle/>
        <a:p>
          <a:endParaRPr lang="es-EC"/>
        </a:p>
      </dgm:t>
    </dgm:pt>
    <dgm:pt modelId="{D7713913-3B8B-4B82-B2A9-27645197283E}" type="pres">
      <dgm:prSet presAssocID="{1EC219CB-F772-4F34-8D4F-6C1E6575F2E4}" presName="connectorText" presStyleLbl="sibTrans2D1" presStyleIdx="0" presStyleCnt="2"/>
      <dgm:spPr/>
      <dgm:t>
        <a:bodyPr/>
        <a:lstStyle/>
        <a:p>
          <a:endParaRPr lang="es-EC"/>
        </a:p>
      </dgm:t>
    </dgm:pt>
    <dgm:pt modelId="{8FFA08A5-DD47-495D-840B-75FE9D3F5A79}" type="pres">
      <dgm:prSet presAssocID="{BF7C9E59-8A41-4F79-8B21-9A2F91476BFE}" presName="node" presStyleLbl="node1" presStyleIdx="1" presStyleCnt="3">
        <dgm:presLayoutVars>
          <dgm:bulletEnabled val="1"/>
        </dgm:presLayoutVars>
      </dgm:prSet>
      <dgm:spPr/>
      <dgm:t>
        <a:bodyPr/>
        <a:lstStyle/>
        <a:p>
          <a:endParaRPr lang="es-EC"/>
        </a:p>
      </dgm:t>
    </dgm:pt>
    <dgm:pt modelId="{BB35CCB2-5FD4-4D1F-B0B0-463954254657}" type="pres">
      <dgm:prSet presAssocID="{925D720B-FCA9-4009-AF8F-C6F48B9DB0F6}" presName="sibTrans" presStyleLbl="sibTrans2D1" presStyleIdx="1" presStyleCnt="2"/>
      <dgm:spPr/>
      <dgm:t>
        <a:bodyPr/>
        <a:lstStyle/>
        <a:p>
          <a:endParaRPr lang="es-EC"/>
        </a:p>
      </dgm:t>
    </dgm:pt>
    <dgm:pt modelId="{861E25C2-85E7-40EB-8EE6-C9C0E2625926}" type="pres">
      <dgm:prSet presAssocID="{925D720B-FCA9-4009-AF8F-C6F48B9DB0F6}" presName="connectorText" presStyleLbl="sibTrans2D1" presStyleIdx="1" presStyleCnt="2"/>
      <dgm:spPr/>
      <dgm:t>
        <a:bodyPr/>
        <a:lstStyle/>
        <a:p>
          <a:endParaRPr lang="es-EC"/>
        </a:p>
      </dgm:t>
    </dgm:pt>
    <dgm:pt modelId="{5AAD3C00-58CB-4F00-AA30-A73D715F8D6A}" type="pres">
      <dgm:prSet presAssocID="{0BF7E987-4D4E-4E25-925F-EA08FAF00662}" presName="node" presStyleLbl="node1" presStyleIdx="2" presStyleCnt="3">
        <dgm:presLayoutVars>
          <dgm:bulletEnabled val="1"/>
        </dgm:presLayoutVars>
      </dgm:prSet>
      <dgm:spPr/>
      <dgm:t>
        <a:bodyPr/>
        <a:lstStyle/>
        <a:p>
          <a:endParaRPr lang="es-EC"/>
        </a:p>
      </dgm:t>
    </dgm:pt>
  </dgm:ptLst>
  <dgm:cxnLst>
    <dgm:cxn modelId="{74488865-A709-413D-BC3E-EC989E3BFF25}" type="presOf" srcId="{20AF8211-DD1E-4D3A-A553-D47D64B5AF00}" destId="{B36ED4B4-3F78-4BDD-83B4-0509ADFC1D24}" srcOrd="0" destOrd="0" presId="urn:microsoft.com/office/officeart/2005/8/layout/process2"/>
    <dgm:cxn modelId="{6EDAE966-53AF-4A9F-87D2-F78E394BD249}" type="presOf" srcId="{1EC219CB-F772-4F34-8D4F-6C1E6575F2E4}" destId="{C88A306D-F8ED-43CD-852E-006AC0E4461B}" srcOrd="0" destOrd="0" presId="urn:microsoft.com/office/officeart/2005/8/layout/process2"/>
    <dgm:cxn modelId="{D3BE08B7-B9E1-4032-8CC8-D9F300B7DF7D}" srcId="{CEC202C3-A45D-4BA8-B489-89F5D90BCA11}" destId="{20AF8211-DD1E-4D3A-A553-D47D64B5AF00}" srcOrd="0" destOrd="0" parTransId="{BDA0D474-6867-4419-94B8-6E4987576ABD}" sibTransId="{1EC219CB-F772-4F34-8D4F-6C1E6575F2E4}"/>
    <dgm:cxn modelId="{444A308E-2DF3-46E1-863A-4AC01C3E9F73}" type="presOf" srcId="{BF7C9E59-8A41-4F79-8B21-9A2F91476BFE}" destId="{8FFA08A5-DD47-495D-840B-75FE9D3F5A79}" srcOrd="0" destOrd="0" presId="urn:microsoft.com/office/officeart/2005/8/layout/process2"/>
    <dgm:cxn modelId="{3DC3376B-8219-4755-96B9-51BA7374DF29}" type="presOf" srcId="{1EC219CB-F772-4F34-8D4F-6C1E6575F2E4}" destId="{D7713913-3B8B-4B82-B2A9-27645197283E}" srcOrd="1" destOrd="0" presId="urn:microsoft.com/office/officeart/2005/8/layout/process2"/>
    <dgm:cxn modelId="{5C1C62A6-4959-4A44-9D9F-44C1026D599D}" type="presOf" srcId="{925D720B-FCA9-4009-AF8F-C6F48B9DB0F6}" destId="{BB35CCB2-5FD4-4D1F-B0B0-463954254657}" srcOrd="0" destOrd="0" presId="urn:microsoft.com/office/officeart/2005/8/layout/process2"/>
    <dgm:cxn modelId="{00F2AEC6-AC7B-4B3B-982C-58DEA15AC632}" type="presOf" srcId="{0BF7E987-4D4E-4E25-925F-EA08FAF00662}" destId="{5AAD3C00-58CB-4F00-AA30-A73D715F8D6A}" srcOrd="0" destOrd="0" presId="urn:microsoft.com/office/officeart/2005/8/layout/process2"/>
    <dgm:cxn modelId="{9BC802DC-61FF-4A4A-A80A-114F7CD4338D}" type="presOf" srcId="{CEC202C3-A45D-4BA8-B489-89F5D90BCA11}" destId="{BD722243-46FF-45B2-95E4-82F53E01ECEC}" srcOrd="0" destOrd="0" presId="urn:microsoft.com/office/officeart/2005/8/layout/process2"/>
    <dgm:cxn modelId="{F77D75A4-46B6-470D-A417-F32C990A5DE0}" srcId="{CEC202C3-A45D-4BA8-B489-89F5D90BCA11}" destId="{0BF7E987-4D4E-4E25-925F-EA08FAF00662}" srcOrd="2" destOrd="0" parTransId="{C28742B1-8C37-4B13-A32A-93EDDD1D7676}" sibTransId="{710FE790-A372-4A04-9408-0BC8EE25537C}"/>
    <dgm:cxn modelId="{FC612822-24E5-4539-8FBD-8C9884CAF845}" srcId="{CEC202C3-A45D-4BA8-B489-89F5D90BCA11}" destId="{BF7C9E59-8A41-4F79-8B21-9A2F91476BFE}" srcOrd="1" destOrd="0" parTransId="{41B40272-3D9B-4D4A-9234-53834C4DF0DF}" sibTransId="{925D720B-FCA9-4009-AF8F-C6F48B9DB0F6}"/>
    <dgm:cxn modelId="{80932AD1-BB0C-45D3-80AE-62A241C5ECA2}" type="presOf" srcId="{925D720B-FCA9-4009-AF8F-C6F48B9DB0F6}" destId="{861E25C2-85E7-40EB-8EE6-C9C0E2625926}" srcOrd="1" destOrd="0" presId="urn:microsoft.com/office/officeart/2005/8/layout/process2"/>
    <dgm:cxn modelId="{7FA36C7C-C737-46C9-8A1E-1782C260A915}" type="presParOf" srcId="{BD722243-46FF-45B2-95E4-82F53E01ECEC}" destId="{B36ED4B4-3F78-4BDD-83B4-0509ADFC1D24}" srcOrd="0" destOrd="0" presId="urn:microsoft.com/office/officeart/2005/8/layout/process2"/>
    <dgm:cxn modelId="{8CD5427F-E302-4386-8C5D-BC7AB3D04AE7}" type="presParOf" srcId="{BD722243-46FF-45B2-95E4-82F53E01ECEC}" destId="{C88A306D-F8ED-43CD-852E-006AC0E4461B}" srcOrd="1" destOrd="0" presId="urn:microsoft.com/office/officeart/2005/8/layout/process2"/>
    <dgm:cxn modelId="{6DE65641-F2C3-40FC-A5EE-4113F7739159}" type="presParOf" srcId="{C88A306D-F8ED-43CD-852E-006AC0E4461B}" destId="{D7713913-3B8B-4B82-B2A9-27645197283E}" srcOrd="0" destOrd="0" presId="urn:microsoft.com/office/officeart/2005/8/layout/process2"/>
    <dgm:cxn modelId="{EA577FF9-217E-4C12-8266-C453606EC990}" type="presParOf" srcId="{BD722243-46FF-45B2-95E4-82F53E01ECEC}" destId="{8FFA08A5-DD47-495D-840B-75FE9D3F5A79}" srcOrd="2" destOrd="0" presId="urn:microsoft.com/office/officeart/2005/8/layout/process2"/>
    <dgm:cxn modelId="{32E6A67F-F4F1-4448-BC6A-A475F13AED41}" type="presParOf" srcId="{BD722243-46FF-45B2-95E4-82F53E01ECEC}" destId="{BB35CCB2-5FD4-4D1F-B0B0-463954254657}" srcOrd="3" destOrd="0" presId="urn:microsoft.com/office/officeart/2005/8/layout/process2"/>
    <dgm:cxn modelId="{01FB6C53-0C66-4181-A585-42C7E7333346}" type="presParOf" srcId="{BB35CCB2-5FD4-4D1F-B0B0-463954254657}" destId="{861E25C2-85E7-40EB-8EE6-C9C0E2625926}" srcOrd="0" destOrd="0" presId="urn:microsoft.com/office/officeart/2005/8/layout/process2"/>
    <dgm:cxn modelId="{C1AB9656-75A6-479A-9AB8-7F277557E6DA}" type="presParOf" srcId="{BD722243-46FF-45B2-95E4-82F53E01ECEC}" destId="{5AAD3C00-58CB-4F00-AA30-A73D715F8D6A}"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B00C5D-3E1F-4D51-B26E-35D09D51FEAF}" type="doc">
      <dgm:prSet loTypeId="urn:microsoft.com/office/officeart/2005/8/layout/pyramid1" loCatId="pyramid" qsTypeId="urn:microsoft.com/office/officeart/2005/8/quickstyle/simple1" qsCatId="simple" csTypeId="urn:microsoft.com/office/officeart/2005/8/colors/accent1_2" csCatId="accent1" phldr="1"/>
      <dgm:spPr/>
    </dgm:pt>
    <dgm:pt modelId="{D66E93C0-3CB4-4133-BAF6-ED706B7E26C6}">
      <dgm:prSet phldrT="[Texto]"/>
      <dgm:spPr>
        <a:solidFill>
          <a:schemeClr val="accent4"/>
        </a:solidFill>
      </dgm:spPr>
      <dgm:t>
        <a:bodyPr/>
        <a:lstStyle/>
        <a:p>
          <a:r>
            <a:rPr lang="es-EC" dirty="0" smtClean="0">
              <a:solidFill>
                <a:schemeClr val="tx1"/>
              </a:solidFill>
            </a:rPr>
            <a:t>leer</a:t>
          </a:r>
          <a:endParaRPr lang="es-EC" dirty="0">
            <a:solidFill>
              <a:schemeClr val="tx1"/>
            </a:solidFill>
          </a:endParaRPr>
        </a:p>
      </dgm:t>
    </dgm:pt>
    <dgm:pt modelId="{29809EEB-EA62-41A2-B199-CEFF974A843F}" type="parTrans" cxnId="{ABD273AE-D653-411A-AF25-1E6A37A97681}">
      <dgm:prSet/>
      <dgm:spPr/>
      <dgm:t>
        <a:bodyPr/>
        <a:lstStyle/>
        <a:p>
          <a:endParaRPr lang="es-EC"/>
        </a:p>
      </dgm:t>
    </dgm:pt>
    <dgm:pt modelId="{209A0992-0F44-4EC4-AE5B-5FF77C1166B4}" type="sibTrans" cxnId="{ABD273AE-D653-411A-AF25-1E6A37A97681}">
      <dgm:prSet/>
      <dgm:spPr/>
      <dgm:t>
        <a:bodyPr/>
        <a:lstStyle/>
        <a:p>
          <a:endParaRPr lang="es-EC"/>
        </a:p>
      </dgm:t>
    </dgm:pt>
    <dgm:pt modelId="{2C3E691E-B36D-441D-8275-0605D10B8F86}">
      <dgm:prSet phldrT="[Texto]"/>
      <dgm:spPr>
        <a:solidFill>
          <a:schemeClr val="accent2">
            <a:lumMod val="60000"/>
            <a:lumOff val="40000"/>
          </a:schemeClr>
        </a:solidFill>
      </dgm:spPr>
      <dgm:t>
        <a:bodyPr/>
        <a:lstStyle/>
        <a:p>
          <a:r>
            <a:rPr lang="es-EC" dirty="0" smtClean="0">
              <a:solidFill>
                <a:schemeClr val="tx1"/>
              </a:solidFill>
            </a:rPr>
            <a:t>Escuchar</a:t>
          </a:r>
          <a:endParaRPr lang="es-EC" dirty="0">
            <a:solidFill>
              <a:schemeClr val="tx1"/>
            </a:solidFill>
          </a:endParaRPr>
        </a:p>
      </dgm:t>
    </dgm:pt>
    <dgm:pt modelId="{F8B45321-BB6A-4558-AF0B-99F41BC7A2EA}" type="parTrans" cxnId="{48D652B2-9161-4ADF-82D5-FB6C8283CA2E}">
      <dgm:prSet/>
      <dgm:spPr/>
      <dgm:t>
        <a:bodyPr/>
        <a:lstStyle/>
        <a:p>
          <a:endParaRPr lang="es-EC"/>
        </a:p>
      </dgm:t>
    </dgm:pt>
    <dgm:pt modelId="{A9057F48-723A-4194-8E9B-3182BBAF64F9}" type="sibTrans" cxnId="{48D652B2-9161-4ADF-82D5-FB6C8283CA2E}">
      <dgm:prSet/>
      <dgm:spPr/>
      <dgm:t>
        <a:bodyPr/>
        <a:lstStyle/>
        <a:p>
          <a:endParaRPr lang="es-EC"/>
        </a:p>
      </dgm:t>
    </dgm:pt>
    <dgm:pt modelId="{9A81935C-3537-4BC0-B4F8-B10F142C2093}">
      <dgm:prSet phldrT="[Texto]"/>
      <dgm:spPr>
        <a:solidFill>
          <a:srgbClr val="00B050"/>
        </a:solidFill>
      </dgm:spPr>
      <dgm:t>
        <a:bodyPr/>
        <a:lstStyle/>
        <a:p>
          <a:r>
            <a:rPr lang="es-EC" dirty="0" smtClean="0">
              <a:solidFill>
                <a:schemeClr val="tx1"/>
              </a:solidFill>
            </a:rPr>
            <a:t>Ver y Mirar</a:t>
          </a:r>
          <a:endParaRPr lang="es-EC" dirty="0">
            <a:solidFill>
              <a:schemeClr val="tx1"/>
            </a:solidFill>
          </a:endParaRPr>
        </a:p>
      </dgm:t>
    </dgm:pt>
    <dgm:pt modelId="{E585FF61-4030-49F5-83A7-37A35C2EAE3D}" type="parTrans" cxnId="{A6B2C01A-8248-42C5-9429-0E648D097637}">
      <dgm:prSet/>
      <dgm:spPr/>
      <dgm:t>
        <a:bodyPr/>
        <a:lstStyle/>
        <a:p>
          <a:endParaRPr lang="es-EC"/>
        </a:p>
      </dgm:t>
    </dgm:pt>
    <dgm:pt modelId="{2FFAAD45-3D23-46A7-A063-9829CE7A276E}" type="sibTrans" cxnId="{A6B2C01A-8248-42C5-9429-0E648D097637}">
      <dgm:prSet/>
      <dgm:spPr/>
      <dgm:t>
        <a:bodyPr/>
        <a:lstStyle/>
        <a:p>
          <a:endParaRPr lang="es-EC"/>
        </a:p>
      </dgm:t>
    </dgm:pt>
    <dgm:pt modelId="{7858772F-D955-473F-9132-A1298F3CAB0D}">
      <dgm:prSet phldrT="[Texto]"/>
      <dgm:spPr>
        <a:solidFill>
          <a:srgbClr val="0070C0"/>
        </a:solidFill>
      </dgm:spPr>
      <dgm:t>
        <a:bodyPr/>
        <a:lstStyle/>
        <a:p>
          <a:r>
            <a:rPr lang="es-EC" dirty="0" smtClean="0">
              <a:solidFill>
                <a:schemeClr val="tx1"/>
              </a:solidFill>
            </a:rPr>
            <a:t>Hablar-preguntar-repetir-nombrar-relatar-enumerar-enlistar-reproducir-recordar-debatir-reaccionar-definir</a:t>
          </a:r>
          <a:endParaRPr lang="es-EC" dirty="0">
            <a:solidFill>
              <a:schemeClr val="tx1"/>
            </a:solidFill>
          </a:endParaRPr>
        </a:p>
      </dgm:t>
    </dgm:pt>
    <dgm:pt modelId="{8426D102-B8C8-49CD-9741-B7C31A5981DA}" type="parTrans" cxnId="{369BB535-AFAD-4B47-878A-5E869242AD82}">
      <dgm:prSet/>
      <dgm:spPr/>
      <dgm:t>
        <a:bodyPr/>
        <a:lstStyle/>
        <a:p>
          <a:endParaRPr lang="es-EC"/>
        </a:p>
      </dgm:t>
    </dgm:pt>
    <dgm:pt modelId="{974A729B-77A8-49DD-8F97-2C3486B69DEC}" type="sibTrans" cxnId="{369BB535-AFAD-4B47-878A-5E869242AD82}">
      <dgm:prSet/>
      <dgm:spPr/>
      <dgm:t>
        <a:bodyPr/>
        <a:lstStyle/>
        <a:p>
          <a:endParaRPr lang="es-EC"/>
        </a:p>
      </dgm:t>
    </dgm:pt>
    <dgm:pt modelId="{1ABFCBBC-C27B-4C71-87A6-748D6F8EAA9B}">
      <dgm:prSet phldrT="[Texto]"/>
      <dgm:spPr>
        <a:solidFill>
          <a:schemeClr val="accent2">
            <a:lumMod val="75000"/>
          </a:schemeClr>
        </a:solidFill>
      </dgm:spPr>
      <dgm:t>
        <a:bodyPr/>
        <a:lstStyle/>
        <a:p>
          <a:r>
            <a:rPr lang="es-EC" dirty="0" smtClean="0">
              <a:solidFill>
                <a:schemeClr val="bg1"/>
              </a:solidFill>
            </a:rPr>
            <a:t>Escribir-interpretar-traducir-describir-expresar-revisar-identificar-comunicar-aplicar-utilizar-demostrar-planear-predecir-descubrir-crear-organizar-analizar-diferenciar-examinar-catalogar-participar-verificar</a:t>
          </a:r>
        </a:p>
      </dgm:t>
    </dgm:pt>
    <dgm:pt modelId="{A9897903-3B38-44C6-8668-D7680E2F1B8F}" type="parTrans" cxnId="{A5071909-4673-4CB2-964F-03B1CA459AC2}">
      <dgm:prSet/>
      <dgm:spPr/>
      <dgm:t>
        <a:bodyPr/>
        <a:lstStyle/>
        <a:p>
          <a:endParaRPr lang="es-EC"/>
        </a:p>
      </dgm:t>
    </dgm:pt>
    <dgm:pt modelId="{D4B6B1C3-65AE-4173-AC81-CBEBA448B525}" type="sibTrans" cxnId="{A5071909-4673-4CB2-964F-03B1CA459AC2}">
      <dgm:prSet/>
      <dgm:spPr/>
      <dgm:t>
        <a:bodyPr/>
        <a:lstStyle/>
        <a:p>
          <a:endParaRPr lang="es-EC"/>
        </a:p>
      </dgm:t>
    </dgm:pt>
    <dgm:pt modelId="{DE269C4C-F755-45E4-A224-7026F24758D9}">
      <dgm:prSet phldrT="[Texto]"/>
      <dgm:spPr/>
      <dgm:t>
        <a:bodyPr/>
        <a:lstStyle/>
        <a:p>
          <a:r>
            <a:rPr lang="es-EC" dirty="0" smtClean="0">
              <a:solidFill>
                <a:schemeClr val="tx1"/>
              </a:solidFill>
            </a:rPr>
            <a:t>Explicar-resumir-clasificar-estructurar-definir-generalizar-elaborar-probar-ilustrar</a:t>
          </a:r>
        </a:p>
      </dgm:t>
    </dgm:pt>
    <dgm:pt modelId="{B0118BF1-B8E3-457F-BF1C-628C2DDFF445}" type="parTrans" cxnId="{E9D4298F-9DD1-4753-9C9A-0A6D276B171E}">
      <dgm:prSet/>
      <dgm:spPr/>
      <dgm:t>
        <a:bodyPr/>
        <a:lstStyle/>
        <a:p>
          <a:endParaRPr lang="es-EC"/>
        </a:p>
      </dgm:t>
    </dgm:pt>
    <dgm:pt modelId="{4A58C46C-181D-4B4D-896A-C6A2AE7F4F10}" type="sibTrans" cxnId="{E9D4298F-9DD1-4753-9C9A-0A6D276B171E}">
      <dgm:prSet/>
      <dgm:spPr/>
      <dgm:t>
        <a:bodyPr/>
        <a:lstStyle/>
        <a:p>
          <a:endParaRPr lang="es-EC"/>
        </a:p>
      </dgm:t>
    </dgm:pt>
    <dgm:pt modelId="{8411DE5E-A2F2-4CB3-A18F-965487B85C12}" type="pres">
      <dgm:prSet presAssocID="{B6B00C5D-3E1F-4D51-B26E-35D09D51FEAF}" presName="Name0" presStyleCnt="0">
        <dgm:presLayoutVars>
          <dgm:dir/>
          <dgm:animLvl val="lvl"/>
          <dgm:resizeHandles val="exact"/>
        </dgm:presLayoutVars>
      </dgm:prSet>
      <dgm:spPr/>
    </dgm:pt>
    <dgm:pt modelId="{C5B2CB1A-C011-4AF6-A267-E0C1B62E6504}" type="pres">
      <dgm:prSet presAssocID="{D66E93C0-3CB4-4133-BAF6-ED706B7E26C6}" presName="Name8" presStyleCnt="0"/>
      <dgm:spPr/>
    </dgm:pt>
    <dgm:pt modelId="{A3673ADB-6A16-4F93-842B-04AB2D8D84E5}" type="pres">
      <dgm:prSet presAssocID="{D66E93C0-3CB4-4133-BAF6-ED706B7E26C6}" presName="level" presStyleLbl="node1" presStyleIdx="0" presStyleCnt="6">
        <dgm:presLayoutVars>
          <dgm:chMax val="1"/>
          <dgm:bulletEnabled val="1"/>
        </dgm:presLayoutVars>
      </dgm:prSet>
      <dgm:spPr/>
      <dgm:t>
        <a:bodyPr/>
        <a:lstStyle/>
        <a:p>
          <a:endParaRPr lang="es-EC"/>
        </a:p>
      </dgm:t>
    </dgm:pt>
    <dgm:pt modelId="{A9E5F3B0-271F-4E56-8588-782B64F83A5A}" type="pres">
      <dgm:prSet presAssocID="{D66E93C0-3CB4-4133-BAF6-ED706B7E26C6}" presName="levelTx" presStyleLbl="revTx" presStyleIdx="0" presStyleCnt="0">
        <dgm:presLayoutVars>
          <dgm:chMax val="1"/>
          <dgm:bulletEnabled val="1"/>
        </dgm:presLayoutVars>
      </dgm:prSet>
      <dgm:spPr/>
      <dgm:t>
        <a:bodyPr/>
        <a:lstStyle/>
        <a:p>
          <a:endParaRPr lang="es-EC"/>
        </a:p>
      </dgm:t>
    </dgm:pt>
    <dgm:pt modelId="{C00FE869-E663-4A2C-BFD9-F1B15F1014B8}" type="pres">
      <dgm:prSet presAssocID="{2C3E691E-B36D-441D-8275-0605D10B8F86}" presName="Name8" presStyleCnt="0"/>
      <dgm:spPr/>
    </dgm:pt>
    <dgm:pt modelId="{56C1A5C3-6398-4A82-94F7-CF4DD5A07C9A}" type="pres">
      <dgm:prSet presAssocID="{2C3E691E-B36D-441D-8275-0605D10B8F86}" presName="level" presStyleLbl="node1" presStyleIdx="1" presStyleCnt="6" custLinFactNeighborX="-1066" custLinFactNeighborY="1810">
        <dgm:presLayoutVars>
          <dgm:chMax val="1"/>
          <dgm:bulletEnabled val="1"/>
        </dgm:presLayoutVars>
      </dgm:prSet>
      <dgm:spPr/>
      <dgm:t>
        <a:bodyPr/>
        <a:lstStyle/>
        <a:p>
          <a:endParaRPr lang="es-EC"/>
        </a:p>
      </dgm:t>
    </dgm:pt>
    <dgm:pt modelId="{58886DA1-C2D7-49E5-94CD-11D28F836BB9}" type="pres">
      <dgm:prSet presAssocID="{2C3E691E-B36D-441D-8275-0605D10B8F86}" presName="levelTx" presStyleLbl="revTx" presStyleIdx="0" presStyleCnt="0">
        <dgm:presLayoutVars>
          <dgm:chMax val="1"/>
          <dgm:bulletEnabled val="1"/>
        </dgm:presLayoutVars>
      </dgm:prSet>
      <dgm:spPr/>
      <dgm:t>
        <a:bodyPr/>
        <a:lstStyle/>
        <a:p>
          <a:endParaRPr lang="es-EC"/>
        </a:p>
      </dgm:t>
    </dgm:pt>
    <dgm:pt modelId="{44FF5060-AADB-4C75-B55B-333B71CEC039}" type="pres">
      <dgm:prSet presAssocID="{9A81935C-3537-4BC0-B4F8-B10F142C2093}" presName="Name8" presStyleCnt="0"/>
      <dgm:spPr/>
    </dgm:pt>
    <dgm:pt modelId="{69CF1ECD-185F-4B0B-8D1A-31E905E6D2EB}" type="pres">
      <dgm:prSet presAssocID="{9A81935C-3537-4BC0-B4F8-B10F142C2093}" presName="level" presStyleLbl="node1" presStyleIdx="2" presStyleCnt="6">
        <dgm:presLayoutVars>
          <dgm:chMax val="1"/>
          <dgm:bulletEnabled val="1"/>
        </dgm:presLayoutVars>
      </dgm:prSet>
      <dgm:spPr/>
      <dgm:t>
        <a:bodyPr/>
        <a:lstStyle/>
        <a:p>
          <a:endParaRPr lang="es-EC"/>
        </a:p>
      </dgm:t>
    </dgm:pt>
    <dgm:pt modelId="{AB479FCE-B71E-4101-9683-17E2103B0EBE}" type="pres">
      <dgm:prSet presAssocID="{9A81935C-3537-4BC0-B4F8-B10F142C2093}" presName="levelTx" presStyleLbl="revTx" presStyleIdx="0" presStyleCnt="0">
        <dgm:presLayoutVars>
          <dgm:chMax val="1"/>
          <dgm:bulletEnabled val="1"/>
        </dgm:presLayoutVars>
      </dgm:prSet>
      <dgm:spPr/>
      <dgm:t>
        <a:bodyPr/>
        <a:lstStyle/>
        <a:p>
          <a:endParaRPr lang="es-EC"/>
        </a:p>
      </dgm:t>
    </dgm:pt>
    <dgm:pt modelId="{A6BC9389-CDC3-44E2-A9BE-785812CD9F3A}" type="pres">
      <dgm:prSet presAssocID="{7858772F-D955-473F-9132-A1298F3CAB0D}" presName="Name8" presStyleCnt="0"/>
      <dgm:spPr/>
    </dgm:pt>
    <dgm:pt modelId="{26166FF2-5CD3-45C8-8FDF-42A087370405}" type="pres">
      <dgm:prSet presAssocID="{7858772F-D955-473F-9132-A1298F3CAB0D}" presName="level" presStyleLbl="node1" presStyleIdx="3" presStyleCnt="6">
        <dgm:presLayoutVars>
          <dgm:chMax val="1"/>
          <dgm:bulletEnabled val="1"/>
        </dgm:presLayoutVars>
      </dgm:prSet>
      <dgm:spPr/>
      <dgm:t>
        <a:bodyPr/>
        <a:lstStyle/>
        <a:p>
          <a:endParaRPr lang="es-EC"/>
        </a:p>
      </dgm:t>
    </dgm:pt>
    <dgm:pt modelId="{58175557-4899-42F4-ADB2-04200772F090}" type="pres">
      <dgm:prSet presAssocID="{7858772F-D955-473F-9132-A1298F3CAB0D}" presName="levelTx" presStyleLbl="revTx" presStyleIdx="0" presStyleCnt="0">
        <dgm:presLayoutVars>
          <dgm:chMax val="1"/>
          <dgm:bulletEnabled val="1"/>
        </dgm:presLayoutVars>
      </dgm:prSet>
      <dgm:spPr/>
      <dgm:t>
        <a:bodyPr/>
        <a:lstStyle/>
        <a:p>
          <a:endParaRPr lang="es-EC"/>
        </a:p>
      </dgm:t>
    </dgm:pt>
    <dgm:pt modelId="{8348F478-C00D-4988-8B6D-2F9FCC4A768C}" type="pres">
      <dgm:prSet presAssocID="{1ABFCBBC-C27B-4C71-87A6-748D6F8EAA9B}" presName="Name8" presStyleCnt="0"/>
      <dgm:spPr/>
    </dgm:pt>
    <dgm:pt modelId="{F4B6E3F2-956D-4C83-B7F2-390153990FE4}" type="pres">
      <dgm:prSet presAssocID="{1ABFCBBC-C27B-4C71-87A6-748D6F8EAA9B}" presName="level" presStyleLbl="node1" presStyleIdx="4" presStyleCnt="6">
        <dgm:presLayoutVars>
          <dgm:chMax val="1"/>
          <dgm:bulletEnabled val="1"/>
        </dgm:presLayoutVars>
      </dgm:prSet>
      <dgm:spPr/>
      <dgm:t>
        <a:bodyPr/>
        <a:lstStyle/>
        <a:p>
          <a:endParaRPr lang="es-EC"/>
        </a:p>
      </dgm:t>
    </dgm:pt>
    <dgm:pt modelId="{4CB76D0C-4C5F-456F-94FF-A6B689DBFC0D}" type="pres">
      <dgm:prSet presAssocID="{1ABFCBBC-C27B-4C71-87A6-748D6F8EAA9B}" presName="levelTx" presStyleLbl="revTx" presStyleIdx="0" presStyleCnt="0">
        <dgm:presLayoutVars>
          <dgm:chMax val="1"/>
          <dgm:bulletEnabled val="1"/>
        </dgm:presLayoutVars>
      </dgm:prSet>
      <dgm:spPr/>
      <dgm:t>
        <a:bodyPr/>
        <a:lstStyle/>
        <a:p>
          <a:endParaRPr lang="es-EC"/>
        </a:p>
      </dgm:t>
    </dgm:pt>
    <dgm:pt modelId="{5FD41B76-0926-458A-9D89-217A24EAA82A}" type="pres">
      <dgm:prSet presAssocID="{DE269C4C-F755-45E4-A224-7026F24758D9}" presName="Name8" presStyleCnt="0"/>
      <dgm:spPr/>
    </dgm:pt>
    <dgm:pt modelId="{4D0247AA-50BA-4A3E-8250-1A3449ADBCAE}" type="pres">
      <dgm:prSet presAssocID="{DE269C4C-F755-45E4-A224-7026F24758D9}" presName="level" presStyleLbl="node1" presStyleIdx="5" presStyleCnt="6" custLinFactNeighborX="453">
        <dgm:presLayoutVars>
          <dgm:chMax val="1"/>
          <dgm:bulletEnabled val="1"/>
        </dgm:presLayoutVars>
      </dgm:prSet>
      <dgm:spPr/>
      <dgm:t>
        <a:bodyPr/>
        <a:lstStyle/>
        <a:p>
          <a:endParaRPr lang="es-EC"/>
        </a:p>
      </dgm:t>
    </dgm:pt>
    <dgm:pt modelId="{D490CBCB-0D8E-46C9-9820-A0B48DF5B4F0}" type="pres">
      <dgm:prSet presAssocID="{DE269C4C-F755-45E4-A224-7026F24758D9}" presName="levelTx" presStyleLbl="revTx" presStyleIdx="0" presStyleCnt="0">
        <dgm:presLayoutVars>
          <dgm:chMax val="1"/>
          <dgm:bulletEnabled val="1"/>
        </dgm:presLayoutVars>
      </dgm:prSet>
      <dgm:spPr/>
      <dgm:t>
        <a:bodyPr/>
        <a:lstStyle/>
        <a:p>
          <a:endParaRPr lang="es-EC"/>
        </a:p>
      </dgm:t>
    </dgm:pt>
  </dgm:ptLst>
  <dgm:cxnLst>
    <dgm:cxn modelId="{A5071909-4673-4CB2-964F-03B1CA459AC2}" srcId="{B6B00C5D-3E1F-4D51-B26E-35D09D51FEAF}" destId="{1ABFCBBC-C27B-4C71-87A6-748D6F8EAA9B}" srcOrd="4" destOrd="0" parTransId="{A9897903-3B38-44C6-8668-D7680E2F1B8F}" sibTransId="{D4B6B1C3-65AE-4173-AC81-CBEBA448B525}"/>
    <dgm:cxn modelId="{04AF7452-6E38-452F-98D9-C362FFA0DF3E}" type="presOf" srcId="{7858772F-D955-473F-9132-A1298F3CAB0D}" destId="{26166FF2-5CD3-45C8-8FDF-42A087370405}" srcOrd="0" destOrd="0" presId="urn:microsoft.com/office/officeart/2005/8/layout/pyramid1"/>
    <dgm:cxn modelId="{BEBA1127-53A5-4BD5-98B9-AFE58E96C609}" type="presOf" srcId="{9A81935C-3537-4BC0-B4F8-B10F142C2093}" destId="{69CF1ECD-185F-4B0B-8D1A-31E905E6D2EB}" srcOrd="0" destOrd="0" presId="urn:microsoft.com/office/officeart/2005/8/layout/pyramid1"/>
    <dgm:cxn modelId="{A6E3F288-324A-483A-8C97-295F9A034731}" type="presOf" srcId="{2C3E691E-B36D-441D-8275-0605D10B8F86}" destId="{56C1A5C3-6398-4A82-94F7-CF4DD5A07C9A}" srcOrd="0" destOrd="0" presId="urn:microsoft.com/office/officeart/2005/8/layout/pyramid1"/>
    <dgm:cxn modelId="{369BB535-AFAD-4B47-878A-5E869242AD82}" srcId="{B6B00C5D-3E1F-4D51-B26E-35D09D51FEAF}" destId="{7858772F-D955-473F-9132-A1298F3CAB0D}" srcOrd="3" destOrd="0" parTransId="{8426D102-B8C8-49CD-9741-B7C31A5981DA}" sibTransId="{974A729B-77A8-49DD-8F97-2C3486B69DEC}"/>
    <dgm:cxn modelId="{EE95AC4B-00A9-48E2-96CA-C366A140AD31}" type="presOf" srcId="{1ABFCBBC-C27B-4C71-87A6-748D6F8EAA9B}" destId="{F4B6E3F2-956D-4C83-B7F2-390153990FE4}" srcOrd="0" destOrd="0" presId="urn:microsoft.com/office/officeart/2005/8/layout/pyramid1"/>
    <dgm:cxn modelId="{4DD84A01-672D-48C6-B109-584E63CF977D}" type="presOf" srcId="{7858772F-D955-473F-9132-A1298F3CAB0D}" destId="{58175557-4899-42F4-ADB2-04200772F090}" srcOrd="1" destOrd="0" presId="urn:microsoft.com/office/officeart/2005/8/layout/pyramid1"/>
    <dgm:cxn modelId="{09E37A19-C554-4100-BA25-0BCF70216557}" type="presOf" srcId="{9A81935C-3537-4BC0-B4F8-B10F142C2093}" destId="{AB479FCE-B71E-4101-9683-17E2103B0EBE}" srcOrd="1" destOrd="0" presId="urn:microsoft.com/office/officeart/2005/8/layout/pyramid1"/>
    <dgm:cxn modelId="{A6B2C01A-8248-42C5-9429-0E648D097637}" srcId="{B6B00C5D-3E1F-4D51-B26E-35D09D51FEAF}" destId="{9A81935C-3537-4BC0-B4F8-B10F142C2093}" srcOrd="2" destOrd="0" parTransId="{E585FF61-4030-49F5-83A7-37A35C2EAE3D}" sibTransId="{2FFAAD45-3D23-46A7-A063-9829CE7A276E}"/>
    <dgm:cxn modelId="{ABD273AE-D653-411A-AF25-1E6A37A97681}" srcId="{B6B00C5D-3E1F-4D51-B26E-35D09D51FEAF}" destId="{D66E93C0-3CB4-4133-BAF6-ED706B7E26C6}" srcOrd="0" destOrd="0" parTransId="{29809EEB-EA62-41A2-B199-CEFF974A843F}" sibTransId="{209A0992-0F44-4EC4-AE5B-5FF77C1166B4}"/>
    <dgm:cxn modelId="{C31ADA12-AF25-493C-A213-0A4E1F6761C5}" type="presOf" srcId="{D66E93C0-3CB4-4133-BAF6-ED706B7E26C6}" destId="{A3673ADB-6A16-4F93-842B-04AB2D8D84E5}" srcOrd="0" destOrd="0" presId="urn:microsoft.com/office/officeart/2005/8/layout/pyramid1"/>
    <dgm:cxn modelId="{BE52B2BE-4805-42ED-A2D4-0D79004991DA}" type="presOf" srcId="{D66E93C0-3CB4-4133-BAF6-ED706B7E26C6}" destId="{A9E5F3B0-271F-4E56-8588-782B64F83A5A}" srcOrd="1" destOrd="0" presId="urn:microsoft.com/office/officeart/2005/8/layout/pyramid1"/>
    <dgm:cxn modelId="{EDBB09A1-038B-4E7E-9D0A-8229A1B7B4E3}" type="presOf" srcId="{1ABFCBBC-C27B-4C71-87A6-748D6F8EAA9B}" destId="{4CB76D0C-4C5F-456F-94FF-A6B689DBFC0D}" srcOrd="1" destOrd="0" presId="urn:microsoft.com/office/officeart/2005/8/layout/pyramid1"/>
    <dgm:cxn modelId="{C0090B2D-4828-4BA6-95B3-B28C5D4B7B1B}" type="presOf" srcId="{B6B00C5D-3E1F-4D51-B26E-35D09D51FEAF}" destId="{8411DE5E-A2F2-4CB3-A18F-965487B85C12}" srcOrd="0" destOrd="0" presId="urn:microsoft.com/office/officeart/2005/8/layout/pyramid1"/>
    <dgm:cxn modelId="{DAE819D0-0C03-40F6-8C0E-CDD28BBEF29F}" type="presOf" srcId="{DE269C4C-F755-45E4-A224-7026F24758D9}" destId="{4D0247AA-50BA-4A3E-8250-1A3449ADBCAE}" srcOrd="0" destOrd="0" presId="urn:microsoft.com/office/officeart/2005/8/layout/pyramid1"/>
    <dgm:cxn modelId="{E9D4298F-9DD1-4753-9C9A-0A6D276B171E}" srcId="{B6B00C5D-3E1F-4D51-B26E-35D09D51FEAF}" destId="{DE269C4C-F755-45E4-A224-7026F24758D9}" srcOrd="5" destOrd="0" parTransId="{B0118BF1-B8E3-457F-BF1C-628C2DDFF445}" sibTransId="{4A58C46C-181D-4B4D-896A-C6A2AE7F4F10}"/>
    <dgm:cxn modelId="{48D652B2-9161-4ADF-82D5-FB6C8283CA2E}" srcId="{B6B00C5D-3E1F-4D51-B26E-35D09D51FEAF}" destId="{2C3E691E-B36D-441D-8275-0605D10B8F86}" srcOrd="1" destOrd="0" parTransId="{F8B45321-BB6A-4558-AF0B-99F41BC7A2EA}" sibTransId="{A9057F48-723A-4194-8E9B-3182BBAF64F9}"/>
    <dgm:cxn modelId="{27B4851B-FB58-4D63-A179-71E60CD9A9ED}" type="presOf" srcId="{2C3E691E-B36D-441D-8275-0605D10B8F86}" destId="{58886DA1-C2D7-49E5-94CD-11D28F836BB9}" srcOrd="1" destOrd="0" presId="urn:microsoft.com/office/officeart/2005/8/layout/pyramid1"/>
    <dgm:cxn modelId="{FAAF975F-228E-42BC-8F20-E76C8A4054A7}" type="presOf" srcId="{DE269C4C-F755-45E4-A224-7026F24758D9}" destId="{D490CBCB-0D8E-46C9-9820-A0B48DF5B4F0}" srcOrd="1" destOrd="0" presId="urn:microsoft.com/office/officeart/2005/8/layout/pyramid1"/>
    <dgm:cxn modelId="{DB5DD164-26F4-4832-8F68-99512F9AB3E3}" type="presParOf" srcId="{8411DE5E-A2F2-4CB3-A18F-965487B85C12}" destId="{C5B2CB1A-C011-4AF6-A267-E0C1B62E6504}" srcOrd="0" destOrd="0" presId="urn:microsoft.com/office/officeart/2005/8/layout/pyramid1"/>
    <dgm:cxn modelId="{6C730635-1F88-4961-ADAE-E901CD602553}" type="presParOf" srcId="{C5B2CB1A-C011-4AF6-A267-E0C1B62E6504}" destId="{A3673ADB-6A16-4F93-842B-04AB2D8D84E5}" srcOrd="0" destOrd="0" presId="urn:microsoft.com/office/officeart/2005/8/layout/pyramid1"/>
    <dgm:cxn modelId="{C010E304-FE32-43EF-B365-C39BFBE83C72}" type="presParOf" srcId="{C5B2CB1A-C011-4AF6-A267-E0C1B62E6504}" destId="{A9E5F3B0-271F-4E56-8588-782B64F83A5A}" srcOrd="1" destOrd="0" presId="urn:microsoft.com/office/officeart/2005/8/layout/pyramid1"/>
    <dgm:cxn modelId="{11FC8F55-3EAF-4D39-8A3B-5AAD3A7183A8}" type="presParOf" srcId="{8411DE5E-A2F2-4CB3-A18F-965487B85C12}" destId="{C00FE869-E663-4A2C-BFD9-F1B15F1014B8}" srcOrd="1" destOrd="0" presId="urn:microsoft.com/office/officeart/2005/8/layout/pyramid1"/>
    <dgm:cxn modelId="{C4BB9C13-949C-48CA-B53C-B0271BF204DD}" type="presParOf" srcId="{C00FE869-E663-4A2C-BFD9-F1B15F1014B8}" destId="{56C1A5C3-6398-4A82-94F7-CF4DD5A07C9A}" srcOrd="0" destOrd="0" presId="urn:microsoft.com/office/officeart/2005/8/layout/pyramid1"/>
    <dgm:cxn modelId="{D5230AEF-497E-409E-A281-4AB66351138F}" type="presParOf" srcId="{C00FE869-E663-4A2C-BFD9-F1B15F1014B8}" destId="{58886DA1-C2D7-49E5-94CD-11D28F836BB9}" srcOrd="1" destOrd="0" presId="urn:microsoft.com/office/officeart/2005/8/layout/pyramid1"/>
    <dgm:cxn modelId="{16865C12-F5AA-4A3E-9800-C11522A09DE0}" type="presParOf" srcId="{8411DE5E-A2F2-4CB3-A18F-965487B85C12}" destId="{44FF5060-AADB-4C75-B55B-333B71CEC039}" srcOrd="2" destOrd="0" presId="urn:microsoft.com/office/officeart/2005/8/layout/pyramid1"/>
    <dgm:cxn modelId="{E1F403D0-B485-4F28-ACE3-A7A420290BFD}" type="presParOf" srcId="{44FF5060-AADB-4C75-B55B-333B71CEC039}" destId="{69CF1ECD-185F-4B0B-8D1A-31E905E6D2EB}" srcOrd="0" destOrd="0" presId="urn:microsoft.com/office/officeart/2005/8/layout/pyramid1"/>
    <dgm:cxn modelId="{1A373FE9-5D5C-4C8F-9022-520B4F750929}" type="presParOf" srcId="{44FF5060-AADB-4C75-B55B-333B71CEC039}" destId="{AB479FCE-B71E-4101-9683-17E2103B0EBE}" srcOrd="1" destOrd="0" presId="urn:microsoft.com/office/officeart/2005/8/layout/pyramid1"/>
    <dgm:cxn modelId="{875D2800-AAE5-46A1-912F-015CC92FD4AC}" type="presParOf" srcId="{8411DE5E-A2F2-4CB3-A18F-965487B85C12}" destId="{A6BC9389-CDC3-44E2-A9BE-785812CD9F3A}" srcOrd="3" destOrd="0" presId="urn:microsoft.com/office/officeart/2005/8/layout/pyramid1"/>
    <dgm:cxn modelId="{F073A330-2214-4704-B66A-2542F25A72FC}" type="presParOf" srcId="{A6BC9389-CDC3-44E2-A9BE-785812CD9F3A}" destId="{26166FF2-5CD3-45C8-8FDF-42A087370405}" srcOrd="0" destOrd="0" presId="urn:microsoft.com/office/officeart/2005/8/layout/pyramid1"/>
    <dgm:cxn modelId="{91E612F5-D56F-4F42-BF2C-49C75430DAE0}" type="presParOf" srcId="{A6BC9389-CDC3-44E2-A9BE-785812CD9F3A}" destId="{58175557-4899-42F4-ADB2-04200772F090}" srcOrd="1" destOrd="0" presId="urn:microsoft.com/office/officeart/2005/8/layout/pyramid1"/>
    <dgm:cxn modelId="{5CC51D50-55CF-48EF-AB1A-1CB24366AEF6}" type="presParOf" srcId="{8411DE5E-A2F2-4CB3-A18F-965487B85C12}" destId="{8348F478-C00D-4988-8B6D-2F9FCC4A768C}" srcOrd="4" destOrd="0" presId="urn:microsoft.com/office/officeart/2005/8/layout/pyramid1"/>
    <dgm:cxn modelId="{945CE22E-9820-4A91-855F-00A480FD443F}" type="presParOf" srcId="{8348F478-C00D-4988-8B6D-2F9FCC4A768C}" destId="{F4B6E3F2-956D-4C83-B7F2-390153990FE4}" srcOrd="0" destOrd="0" presId="urn:microsoft.com/office/officeart/2005/8/layout/pyramid1"/>
    <dgm:cxn modelId="{DF8A5855-1D34-4DAD-9CB8-8CF9F2459D38}" type="presParOf" srcId="{8348F478-C00D-4988-8B6D-2F9FCC4A768C}" destId="{4CB76D0C-4C5F-456F-94FF-A6B689DBFC0D}" srcOrd="1" destOrd="0" presId="urn:microsoft.com/office/officeart/2005/8/layout/pyramid1"/>
    <dgm:cxn modelId="{38A28BC5-98B2-4338-924C-95494F65FE30}" type="presParOf" srcId="{8411DE5E-A2F2-4CB3-A18F-965487B85C12}" destId="{5FD41B76-0926-458A-9D89-217A24EAA82A}" srcOrd="5" destOrd="0" presId="urn:microsoft.com/office/officeart/2005/8/layout/pyramid1"/>
    <dgm:cxn modelId="{222FFCF2-C152-4310-8E01-D88A81F32F4C}" type="presParOf" srcId="{5FD41B76-0926-458A-9D89-217A24EAA82A}" destId="{4D0247AA-50BA-4A3E-8250-1A3449ADBCAE}" srcOrd="0" destOrd="0" presId="urn:microsoft.com/office/officeart/2005/8/layout/pyramid1"/>
    <dgm:cxn modelId="{BB6EE1E2-1CBD-4562-977A-7AE3E76C0DA1}" type="presParOf" srcId="{5FD41B76-0926-458A-9D89-217A24EAA82A}" destId="{D490CBCB-0D8E-46C9-9820-A0B48DF5B4F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65C19-4C37-4310-A1FA-11281798226D}" type="datetimeFigureOut">
              <a:rPr lang="es-EC" smtClean="0"/>
              <a:t>23/04/2023</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271D2-3AEA-4E37-949C-DF0B0D01B7A7}" type="slidenum">
              <a:rPr lang="es-EC" smtClean="0"/>
              <a:t>‹Nº›</a:t>
            </a:fld>
            <a:endParaRPr lang="es-EC"/>
          </a:p>
        </p:txBody>
      </p:sp>
    </p:spTree>
    <p:extLst>
      <p:ext uri="{BB962C8B-B14F-4D97-AF65-F5344CB8AC3E}">
        <p14:creationId xmlns:p14="http://schemas.microsoft.com/office/powerpoint/2010/main" val="1626862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2F271D2-3AEA-4E37-949C-DF0B0D01B7A7}" type="slidenum">
              <a:rPr lang="es-EC" smtClean="0"/>
              <a:t>12</a:t>
            </a:fld>
            <a:endParaRPr lang="es-EC"/>
          </a:p>
        </p:txBody>
      </p:sp>
    </p:spTree>
    <p:extLst>
      <p:ext uri="{BB962C8B-B14F-4D97-AF65-F5344CB8AC3E}">
        <p14:creationId xmlns:p14="http://schemas.microsoft.com/office/powerpoint/2010/main" val="341053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2F271D2-3AEA-4E37-949C-DF0B0D01B7A7}" type="slidenum">
              <a:rPr lang="es-EC" smtClean="0">
                <a:solidFill>
                  <a:prstClr val="black"/>
                </a:solidFill>
              </a:rPr>
              <a:pPr/>
              <a:t>13</a:t>
            </a:fld>
            <a:endParaRPr lang="es-EC">
              <a:solidFill>
                <a:prstClr val="black"/>
              </a:solidFill>
            </a:endParaRPr>
          </a:p>
        </p:txBody>
      </p:sp>
    </p:spTree>
    <p:extLst>
      <p:ext uri="{BB962C8B-B14F-4D97-AF65-F5344CB8AC3E}">
        <p14:creationId xmlns:p14="http://schemas.microsoft.com/office/powerpoint/2010/main" val="365995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53C5EF2-9DB2-4FB3-92B0-0FE9D07EF4C2}" type="datetimeFigureOut">
              <a:rPr lang="es-ES" smtClean="0"/>
              <a:t>23/04/2023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E5FF12A-C0F2-4F56-86B3-C0915C229D3D}"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80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3C5EF2-9DB2-4FB3-92B0-0FE9D07EF4C2}" type="datetimeFigureOut">
              <a:rPr lang="es-ES" smtClean="0"/>
              <a:t>23/04/2023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E5FF12A-C0F2-4F56-86B3-C0915C229D3D}" type="slidenum">
              <a:rPr lang="es-ES" smtClean="0"/>
              <a:t>‹Nº›</a:t>
            </a:fld>
            <a:endParaRPr lang="es-ES"/>
          </a:p>
        </p:txBody>
      </p:sp>
    </p:spTree>
    <p:extLst>
      <p:ext uri="{BB962C8B-B14F-4D97-AF65-F5344CB8AC3E}">
        <p14:creationId xmlns:p14="http://schemas.microsoft.com/office/powerpoint/2010/main" val="336806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3C5EF2-9DB2-4FB3-92B0-0FE9D07EF4C2}" type="datetimeFigureOut">
              <a:rPr lang="es-ES" smtClean="0"/>
              <a:t>23/04/2023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E5FF12A-C0F2-4F56-86B3-C0915C229D3D}" type="slidenum">
              <a:rPr lang="es-ES" smtClean="0"/>
              <a:t>‹Nº›</a:t>
            </a:fld>
            <a:endParaRPr lang="es-ES"/>
          </a:p>
        </p:txBody>
      </p:sp>
    </p:spTree>
    <p:extLst>
      <p:ext uri="{BB962C8B-B14F-4D97-AF65-F5344CB8AC3E}">
        <p14:creationId xmlns:p14="http://schemas.microsoft.com/office/powerpoint/2010/main" val="1570197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9F2766A6-1FAA-4381-9F12-88EC0DBCD683}" type="datetimeFigureOut">
              <a:rPr lang="es-EC" smtClean="0">
                <a:solidFill>
                  <a:prstClr val="black">
                    <a:tint val="75000"/>
                  </a:prstClr>
                </a:solidFill>
              </a:rPr>
              <a:pPr/>
              <a:t>23/04/2023</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F74C391-52A7-4976-8881-584F03356B9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902887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F2766A6-1FAA-4381-9F12-88EC0DBCD683}" type="datetimeFigureOut">
              <a:rPr lang="es-EC" smtClean="0">
                <a:solidFill>
                  <a:prstClr val="black">
                    <a:tint val="75000"/>
                  </a:prstClr>
                </a:solidFill>
              </a:rPr>
              <a:pPr/>
              <a:t>23/04/2023</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F74C391-52A7-4976-8881-584F03356B9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370071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F2766A6-1FAA-4381-9F12-88EC0DBCD683}" type="datetimeFigureOut">
              <a:rPr lang="es-EC" smtClean="0">
                <a:solidFill>
                  <a:prstClr val="black">
                    <a:tint val="75000"/>
                  </a:prstClr>
                </a:solidFill>
              </a:rPr>
              <a:pPr/>
              <a:t>23/04/2023</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F74C391-52A7-4976-8881-584F03356B9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597357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9F2766A6-1FAA-4381-9F12-88EC0DBCD683}" type="datetimeFigureOut">
              <a:rPr lang="es-EC" smtClean="0">
                <a:solidFill>
                  <a:prstClr val="black">
                    <a:tint val="75000"/>
                  </a:prstClr>
                </a:solidFill>
              </a:rPr>
              <a:pPr/>
              <a:t>23/04/2023</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F74C391-52A7-4976-8881-584F03356B9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15294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9F2766A6-1FAA-4381-9F12-88EC0DBCD683}" type="datetimeFigureOut">
              <a:rPr lang="es-EC" smtClean="0">
                <a:solidFill>
                  <a:prstClr val="black">
                    <a:tint val="75000"/>
                  </a:prstClr>
                </a:solidFill>
              </a:rPr>
              <a:pPr/>
              <a:t>23/04/2023</a:t>
            </a:fld>
            <a:endParaRPr lang="es-EC">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C">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F74C391-52A7-4976-8881-584F03356B9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633679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9F2766A6-1FAA-4381-9F12-88EC0DBCD683}" type="datetimeFigureOut">
              <a:rPr lang="es-EC" smtClean="0">
                <a:solidFill>
                  <a:prstClr val="black">
                    <a:tint val="75000"/>
                  </a:prstClr>
                </a:solidFill>
              </a:rPr>
              <a:pPr/>
              <a:t>23/04/2023</a:t>
            </a:fld>
            <a:endParaRPr lang="es-EC">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C">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F74C391-52A7-4976-8881-584F03356B9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668957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F2766A6-1FAA-4381-9F12-88EC0DBCD683}" type="datetimeFigureOut">
              <a:rPr lang="es-EC" smtClean="0">
                <a:solidFill>
                  <a:prstClr val="black">
                    <a:tint val="75000"/>
                  </a:prstClr>
                </a:solidFill>
              </a:rPr>
              <a:pPr/>
              <a:t>23/04/2023</a:t>
            </a:fld>
            <a:endParaRPr lang="es-EC">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C">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F74C391-52A7-4976-8881-584F03356B9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585036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F2766A6-1FAA-4381-9F12-88EC0DBCD683}" type="datetimeFigureOut">
              <a:rPr lang="es-EC" smtClean="0">
                <a:solidFill>
                  <a:prstClr val="black">
                    <a:tint val="75000"/>
                  </a:prstClr>
                </a:solidFill>
              </a:rPr>
              <a:pPr/>
              <a:t>23/04/2023</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F74C391-52A7-4976-8881-584F03356B9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15198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3C5EF2-9DB2-4FB3-92B0-0FE9D07EF4C2}" type="datetimeFigureOut">
              <a:rPr lang="es-ES" smtClean="0"/>
              <a:t>23/04/2023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E5FF12A-C0F2-4F56-86B3-C0915C229D3D}" type="slidenum">
              <a:rPr lang="es-ES" smtClean="0"/>
              <a:t>‹Nº›</a:t>
            </a:fld>
            <a:endParaRPr lang="es-ES"/>
          </a:p>
        </p:txBody>
      </p:sp>
    </p:spTree>
    <p:extLst>
      <p:ext uri="{BB962C8B-B14F-4D97-AF65-F5344CB8AC3E}">
        <p14:creationId xmlns:p14="http://schemas.microsoft.com/office/powerpoint/2010/main" val="4173526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F2766A6-1FAA-4381-9F12-88EC0DBCD683}" type="datetimeFigureOut">
              <a:rPr lang="es-EC" smtClean="0">
                <a:solidFill>
                  <a:prstClr val="black">
                    <a:tint val="75000"/>
                  </a:prstClr>
                </a:solidFill>
              </a:rPr>
              <a:pPr/>
              <a:t>23/04/2023</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F74C391-52A7-4976-8881-584F03356B9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234492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F2766A6-1FAA-4381-9F12-88EC0DBCD683}" type="datetimeFigureOut">
              <a:rPr lang="es-EC" smtClean="0">
                <a:solidFill>
                  <a:prstClr val="black">
                    <a:tint val="75000"/>
                  </a:prstClr>
                </a:solidFill>
              </a:rPr>
              <a:pPr/>
              <a:t>23/04/2023</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F74C391-52A7-4976-8881-584F03356B9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154092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F2766A6-1FAA-4381-9F12-88EC0DBCD683}" type="datetimeFigureOut">
              <a:rPr lang="es-EC" smtClean="0">
                <a:solidFill>
                  <a:prstClr val="black">
                    <a:tint val="75000"/>
                  </a:prstClr>
                </a:solidFill>
              </a:rPr>
              <a:pPr/>
              <a:t>23/04/2023</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F74C391-52A7-4976-8881-584F03356B9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804610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53C5EF2-9DB2-4FB3-92B0-0FE9D07EF4C2}" type="datetimeFigureOut">
              <a:rPr lang="es-ES" smtClean="0"/>
              <a:t>23/04/2023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E5FF12A-C0F2-4F56-86B3-C0915C229D3D}"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3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53C5EF2-9DB2-4FB3-92B0-0FE9D07EF4C2}" type="datetimeFigureOut">
              <a:rPr lang="es-ES" smtClean="0"/>
              <a:t>23/04/2023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E5FF12A-C0F2-4F56-86B3-C0915C229D3D}" type="slidenum">
              <a:rPr lang="es-ES" smtClean="0"/>
              <a:t>‹Nº›</a:t>
            </a:fld>
            <a:endParaRPr lang="es-ES"/>
          </a:p>
        </p:txBody>
      </p:sp>
    </p:spTree>
    <p:extLst>
      <p:ext uri="{BB962C8B-B14F-4D97-AF65-F5344CB8AC3E}">
        <p14:creationId xmlns:p14="http://schemas.microsoft.com/office/powerpoint/2010/main" val="21290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53C5EF2-9DB2-4FB3-92B0-0FE9D07EF4C2}" type="datetimeFigureOut">
              <a:rPr lang="es-ES" smtClean="0"/>
              <a:t>23/04/2023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E5FF12A-C0F2-4F56-86B3-C0915C229D3D}" type="slidenum">
              <a:rPr lang="es-ES" smtClean="0"/>
              <a:t>‹Nº›</a:t>
            </a:fld>
            <a:endParaRPr lang="es-ES"/>
          </a:p>
        </p:txBody>
      </p:sp>
    </p:spTree>
    <p:extLst>
      <p:ext uri="{BB962C8B-B14F-4D97-AF65-F5344CB8AC3E}">
        <p14:creationId xmlns:p14="http://schemas.microsoft.com/office/powerpoint/2010/main" val="236686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53C5EF2-9DB2-4FB3-92B0-0FE9D07EF4C2}" type="datetimeFigureOut">
              <a:rPr lang="es-ES" smtClean="0"/>
              <a:t>23/04/2023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E5FF12A-C0F2-4F56-86B3-C0915C229D3D}" type="slidenum">
              <a:rPr lang="es-ES" smtClean="0"/>
              <a:t>‹Nº›</a:t>
            </a:fld>
            <a:endParaRPr lang="es-ES"/>
          </a:p>
        </p:txBody>
      </p:sp>
    </p:spTree>
    <p:extLst>
      <p:ext uri="{BB962C8B-B14F-4D97-AF65-F5344CB8AC3E}">
        <p14:creationId xmlns:p14="http://schemas.microsoft.com/office/powerpoint/2010/main" val="170637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53C5EF2-9DB2-4FB3-92B0-0FE9D07EF4C2}" type="datetimeFigureOut">
              <a:rPr lang="es-ES" smtClean="0"/>
              <a:t>23/04/2023</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9E5FF12A-C0F2-4F56-86B3-C0915C229D3D}" type="slidenum">
              <a:rPr lang="es-ES" smtClean="0"/>
              <a:t>‹Nº›</a:t>
            </a:fld>
            <a:endParaRPr lang="es-ES"/>
          </a:p>
        </p:txBody>
      </p:sp>
    </p:spTree>
    <p:extLst>
      <p:ext uri="{BB962C8B-B14F-4D97-AF65-F5344CB8AC3E}">
        <p14:creationId xmlns:p14="http://schemas.microsoft.com/office/powerpoint/2010/main" val="106572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53C5EF2-9DB2-4FB3-92B0-0FE9D07EF4C2}" type="datetimeFigureOut">
              <a:rPr lang="es-ES" smtClean="0"/>
              <a:t>23/04/2023</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E5FF12A-C0F2-4F56-86B3-C0915C229D3D}" type="slidenum">
              <a:rPr lang="es-ES" smtClean="0"/>
              <a:t>‹Nº›</a:t>
            </a:fld>
            <a:endParaRPr lang="es-ES"/>
          </a:p>
        </p:txBody>
      </p:sp>
    </p:spTree>
    <p:extLst>
      <p:ext uri="{BB962C8B-B14F-4D97-AF65-F5344CB8AC3E}">
        <p14:creationId xmlns:p14="http://schemas.microsoft.com/office/powerpoint/2010/main" val="2584472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53C5EF2-9DB2-4FB3-92B0-0FE9D07EF4C2}" type="datetimeFigureOut">
              <a:rPr lang="es-ES" smtClean="0"/>
              <a:t>23/04/2023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E5FF12A-C0F2-4F56-86B3-C0915C229D3D}" type="slidenum">
              <a:rPr lang="es-ES" smtClean="0"/>
              <a:t>‹Nº›</a:t>
            </a:fld>
            <a:endParaRPr lang="es-ES"/>
          </a:p>
        </p:txBody>
      </p:sp>
    </p:spTree>
    <p:extLst>
      <p:ext uri="{BB962C8B-B14F-4D97-AF65-F5344CB8AC3E}">
        <p14:creationId xmlns:p14="http://schemas.microsoft.com/office/powerpoint/2010/main" val="386800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3C5EF2-9DB2-4FB3-92B0-0FE9D07EF4C2}" type="datetimeFigureOut">
              <a:rPr lang="es-ES" smtClean="0"/>
              <a:t>23/04/2023</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E5FF12A-C0F2-4F56-86B3-C0915C229D3D}"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4306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F2766A6-1FAA-4381-9F12-88EC0DBCD683}" type="datetimeFigureOut">
              <a:rPr lang="es-EC" smtClean="0">
                <a:solidFill>
                  <a:prstClr val="black">
                    <a:tint val="75000"/>
                  </a:prstClr>
                </a:solidFill>
              </a:rPr>
              <a:pPr defTabSz="914400"/>
              <a:t>23/04/2023</a:t>
            </a:fld>
            <a:endParaRPr lang="es-EC">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F74C391-52A7-4976-8881-584F03356B9A}" type="slidenum">
              <a:rPr lang="es-EC" smtClean="0">
                <a:solidFill>
                  <a:prstClr val="black">
                    <a:tint val="75000"/>
                  </a:prstClr>
                </a:solidFill>
              </a:rPr>
              <a:pPr defTabSz="914400"/>
              <a:t>‹Nº›</a:t>
            </a:fld>
            <a:endParaRPr lang="es-EC">
              <a:solidFill>
                <a:prstClr val="black">
                  <a:tint val="75000"/>
                </a:prstClr>
              </a:solidFill>
            </a:endParaRPr>
          </a:p>
        </p:txBody>
      </p:sp>
    </p:spTree>
    <p:extLst>
      <p:ext uri="{BB962C8B-B14F-4D97-AF65-F5344CB8AC3E}">
        <p14:creationId xmlns:p14="http://schemas.microsoft.com/office/powerpoint/2010/main" val="13323749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NFBRO2olVDE" TargetMode="External"/><Relationship Id="rId2" Type="http://schemas.openxmlformats.org/officeDocument/2006/relationships/hyperlink" Target="https://www.youtube.com/watch?v=Tid1kC_-KsU&amp;list=PLuhWUojgpLxzG54rs7-VTO_zwvz4Jj3aZ"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0" y="827005"/>
            <a:ext cx="2960914" cy="1190481"/>
          </a:xfrm>
          <a:prstGeom prst="rect">
            <a:avLst/>
          </a:prstGeom>
        </p:spPr>
      </p:pic>
      <p:sp>
        <p:nvSpPr>
          <p:cNvPr id="8" name="Rectángulo 7"/>
          <p:cNvSpPr/>
          <p:nvPr/>
        </p:nvSpPr>
        <p:spPr>
          <a:xfrm>
            <a:off x="7112001" y="2191658"/>
            <a:ext cx="1422400" cy="1045028"/>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s-EC" b="1" dirty="0" smtClean="0">
                <a:solidFill>
                  <a:srgbClr val="FFC000"/>
                </a:solidFill>
              </a:rPr>
              <a:t>PERIÓDO</a:t>
            </a:r>
          </a:p>
          <a:p>
            <a:pPr algn="ctr" defTabSz="914400"/>
            <a:r>
              <a:rPr lang="es-EC" b="1" dirty="0" smtClean="0">
                <a:solidFill>
                  <a:srgbClr val="FFC000"/>
                </a:solidFill>
              </a:rPr>
              <a:t>2023- 1S</a:t>
            </a:r>
            <a:endParaRPr lang="es-EC" b="1" dirty="0">
              <a:solidFill>
                <a:srgbClr val="FFC000"/>
              </a:solidFill>
            </a:endParaRPr>
          </a:p>
        </p:txBody>
      </p:sp>
      <p:sp>
        <p:nvSpPr>
          <p:cNvPr id="9" name="Rectángulo 8"/>
          <p:cNvSpPr/>
          <p:nvPr/>
        </p:nvSpPr>
        <p:spPr>
          <a:xfrm>
            <a:off x="1201415" y="2109221"/>
            <a:ext cx="4572000" cy="1480456"/>
          </a:xfrm>
          <a:prstGeom prst="rect">
            <a:avLst/>
          </a:prstGeom>
          <a:solidFill>
            <a:srgbClr val="313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s-EC" sz="2400" b="1" dirty="0" smtClean="0">
                <a:solidFill>
                  <a:prstClr val="white"/>
                </a:solidFill>
              </a:rPr>
              <a:t>BIENVENIDOS AL AULA VIRTUAL DE METODOLOGÍA DE LA RECREACIÓN</a:t>
            </a:r>
            <a:endParaRPr lang="es-EC" sz="2400" b="1" dirty="0">
              <a:solidFill>
                <a:prstClr val="white"/>
              </a:solidFill>
            </a:endParaRPr>
          </a:p>
        </p:txBody>
      </p:sp>
      <p:pic>
        <p:nvPicPr>
          <p:cNvPr id="10" name="Imagen 9"/>
          <p:cNvPicPr>
            <a:picLocks noChangeAspect="1"/>
          </p:cNvPicPr>
          <p:nvPr/>
        </p:nvPicPr>
        <p:blipFill rotWithShape="1">
          <a:blip r:embed="rId4"/>
          <a:srcRect l="7407" t="13243" r="9765" b="8898"/>
          <a:stretch/>
        </p:blipFill>
        <p:spPr>
          <a:xfrm>
            <a:off x="8331200" y="856342"/>
            <a:ext cx="3860800" cy="1161144"/>
          </a:xfrm>
          <a:prstGeom prst="rect">
            <a:avLst/>
          </a:prstGeom>
        </p:spPr>
      </p:pic>
      <p:pic>
        <p:nvPicPr>
          <p:cNvPr id="11" name="Imagen 10"/>
          <p:cNvPicPr>
            <a:picLocks noChangeAspect="1"/>
          </p:cNvPicPr>
          <p:nvPr/>
        </p:nvPicPr>
        <p:blipFill rotWithShape="1">
          <a:blip r:embed="rId5"/>
          <a:srcRect l="17715" r="16900"/>
          <a:stretch/>
        </p:blipFill>
        <p:spPr>
          <a:xfrm>
            <a:off x="5704114" y="856187"/>
            <a:ext cx="1407887" cy="1132116"/>
          </a:xfrm>
          <a:prstGeom prst="rect">
            <a:avLst/>
          </a:prstGeom>
        </p:spPr>
      </p:pic>
      <p:sp>
        <p:nvSpPr>
          <p:cNvPr id="12" name="Rectángulo 11"/>
          <p:cNvSpPr/>
          <p:nvPr/>
        </p:nvSpPr>
        <p:spPr>
          <a:xfrm rot="20850405">
            <a:off x="6535662" y="4112071"/>
            <a:ext cx="930424" cy="1262617"/>
          </a:xfrm>
          <a:prstGeom prst="rect">
            <a:avLst/>
          </a:prstGeom>
          <a:solidFill>
            <a:schemeClr val="tx1">
              <a:lumMod val="65000"/>
              <a:lumOff val="35000"/>
            </a:schemeClr>
          </a:solidFill>
          <a:ln>
            <a:solidFill>
              <a:srgbClr val="4B5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s-EC" b="1" dirty="0" smtClean="0">
                <a:solidFill>
                  <a:srgbClr val="FFFF00"/>
                </a:solidFill>
              </a:rPr>
              <a:t>PhD</a:t>
            </a:r>
          </a:p>
          <a:p>
            <a:pPr algn="ctr" defTabSz="914400"/>
            <a:r>
              <a:rPr lang="es-EC" b="1" dirty="0" smtClean="0">
                <a:solidFill>
                  <a:srgbClr val="FFFF00"/>
                </a:solidFill>
              </a:rPr>
              <a:t> </a:t>
            </a:r>
            <a:r>
              <a:rPr lang="es-EC" sz="1400" b="1" dirty="0" smtClean="0">
                <a:solidFill>
                  <a:srgbClr val="FFFF00"/>
                </a:solidFill>
              </a:rPr>
              <a:t>JOHN MORALES</a:t>
            </a:r>
            <a:endParaRPr lang="es-EC" sz="1400" b="1" dirty="0">
              <a:solidFill>
                <a:srgbClr val="FFFF00"/>
              </a:solidFill>
            </a:endParaRPr>
          </a:p>
        </p:txBody>
      </p:sp>
      <p:pic>
        <p:nvPicPr>
          <p:cNvPr id="1028" name="Picture 4" descr="Gifs animados de Presentador de televisió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03595" y="2946797"/>
            <a:ext cx="2743200" cy="42744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 Niños y Niñas: Imágenes Animadas, Gifs y Animaciones ¡100% GRATIS!"/>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36857" y="3236686"/>
            <a:ext cx="2394857" cy="373742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ifs animados de Botón gigante">
            <a:hlinkClick r:id="rId8" action="ppaction://hlinksldjump"/>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37204" y="2249716"/>
            <a:ext cx="697081" cy="697081"/>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9434284" y="2220886"/>
            <a:ext cx="1863315" cy="830997"/>
          </a:xfrm>
          <a:prstGeom prst="rect">
            <a:avLst/>
          </a:prstGeom>
          <a:noFill/>
        </p:spPr>
        <p:txBody>
          <a:bodyPr wrap="square" rtlCol="0">
            <a:spAutoFit/>
          </a:bodyPr>
          <a:lstStyle/>
          <a:p>
            <a:pPr defTabSz="914400"/>
            <a:r>
              <a:rPr lang="es-EC" sz="2400" b="1" i="1" dirty="0" smtClean="0">
                <a:solidFill>
                  <a:prstClr val="black"/>
                </a:solidFill>
              </a:rPr>
              <a:t>Acuerdos  y compromisos</a:t>
            </a:r>
            <a:endParaRPr lang="es-EC" sz="2400" b="1" i="1" dirty="0">
              <a:solidFill>
                <a:prstClr val="black"/>
              </a:solidFill>
            </a:endParaRPr>
          </a:p>
        </p:txBody>
      </p:sp>
    </p:spTree>
    <p:extLst>
      <p:ext uri="{BB962C8B-B14F-4D97-AF65-F5344CB8AC3E}">
        <p14:creationId xmlns:p14="http://schemas.microsoft.com/office/powerpoint/2010/main" val="37995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4000" fill="hold"/>
                                        <p:tgtEl>
                                          <p:spTgt spid="1028"/>
                                        </p:tgtEl>
                                        <p:attrNameLst>
                                          <p:attrName>ppt_x</p:attrName>
                                        </p:attrNameLst>
                                      </p:cBhvr>
                                      <p:tavLst>
                                        <p:tav tm="0">
                                          <p:val>
                                            <p:strVal val="0-#ppt_w/2"/>
                                          </p:val>
                                        </p:tav>
                                        <p:tav tm="100000">
                                          <p:val>
                                            <p:strVal val="#ppt_x"/>
                                          </p:val>
                                        </p:tav>
                                      </p:tavLst>
                                    </p:anim>
                                    <p:anim calcmode="lin" valueType="num">
                                      <p:cBhvr additive="base">
                                        <p:cTn id="8" dur="40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 calcmode="lin" valueType="num">
                                      <p:cBhvr additive="base">
                                        <p:cTn id="28" dur="3000" fill="hold"/>
                                        <p:tgtEl>
                                          <p:spTgt spid="1036"/>
                                        </p:tgtEl>
                                        <p:attrNameLst>
                                          <p:attrName>ppt_x</p:attrName>
                                        </p:attrNameLst>
                                      </p:cBhvr>
                                      <p:tavLst>
                                        <p:tav tm="0">
                                          <p:val>
                                            <p:strVal val="1+#ppt_w/2"/>
                                          </p:val>
                                        </p:tav>
                                        <p:tav tm="100000">
                                          <p:val>
                                            <p:strVal val="#ppt_x"/>
                                          </p:val>
                                        </p:tav>
                                      </p:tavLst>
                                    </p:anim>
                                    <p:anim calcmode="lin" valueType="num">
                                      <p:cBhvr additive="base">
                                        <p:cTn id="29" dur="3000" fill="hold"/>
                                        <p:tgtEl>
                                          <p:spTgt spid="103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2" fill="hold" nodeType="clickEffect">
                                  <p:stCondLst>
                                    <p:cond delay="0"/>
                                  </p:stCondLst>
                                  <p:childTnLst>
                                    <p:anim calcmode="lin" valueType="num">
                                      <p:cBhvr additive="base">
                                        <p:cTn id="33" dur="2250"/>
                                        <p:tgtEl>
                                          <p:spTgt spid="1036"/>
                                        </p:tgtEl>
                                        <p:attrNameLst>
                                          <p:attrName>ppt_x</p:attrName>
                                        </p:attrNameLst>
                                      </p:cBhvr>
                                      <p:tavLst>
                                        <p:tav tm="0">
                                          <p:val>
                                            <p:strVal val="ppt_x"/>
                                          </p:val>
                                        </p:tav>
                                        <p:tav tm="100000">
                                          <p:val>
                                            <p:strVal val="1+ppt_w/2"/>
                                          </p:val>
                                        </p:tav>
                                      </p:tavLst>
                                    </p:anim>
                                    <p:anim calcmode="lin" valueType="num">
                                      <p:cBhvr additive="base">
                                        <p:cTn id="34" dur="2250"/>
                                        <p:tgtEl>
                                          <p:spTgt spid="1036"/>
                                        </p:tgtEl>
                                        <p:attrNameLst>
                                          <p:attrName>ppt_y</p:attrName>
                                        </p:attrNameLst>
                                      </p:cBhvr>
                                      <p:tavLst>
                                        <p:tav tm="0">
                                          <p:val>
                                            <p:strVal val="ppt_y"/>
                                          </p:val>
                                        </p:tav>
                                        <p:tav tm="100000">
                                          <p:val>
                                            <p:strVal val="ppt_y"/>
                                          </p:val>
                                        </p:tav>
                                      </p:tavLst>
                                    </p:anim>
                                    <p:set>
                                      <p:cBhvr>
                                        <p:cTn id="35" dur="1" fill="hold">
                                          <p:stCondLst>
                                            <p:cond delay="2249"/>
                                          </p:stCondLst>
                                        </p:cTn>
                                        <p:tgtEl>
                                          <p:spTgt spid="1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12432"/>
            <a:ext cx="12265572" cy="935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s-ES" sz="3600" b="0" i="0" u="none" strike="noStrike" kern="1200" cap="none" spc="0" normalizeH="0" baseline="0" noProof="0" dirty="0" smtClean="0">
                <a:ln>
                  <a:noFill/>
                </a:ln>
                <a:solidFill>
                  <a:prstClr val="white"/>
                </a:solidFill>
                <a:effectLst/>
                <a:uLnTx/>
                <a:uFillTx/>
                <a:latin typeface="Calibri" panose="020F0502020204030204"/>
                <a:ea typeface="+mn-ea"/>
                <a:cs typeface="+mn-cs"/>
              </a:rPr>
              <a:t>¿ QUÉ ES?</a:t>
            </a:r>
            <a:endParaRPr kumimoji="0" lang="es-E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ángulo 11"/>
          <p:cNvSpPr/>
          <p:nvPr/>
        </p:nvSpPr>
        <p:spPr>
          <a:xfrm>
            <a:off x="0" y="906844"/>
            <a:ext cx="2932771" cy="59225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ES" sz="3200" dirty="0" smtClean="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ES" sz="3200" b="1" dirty="0" smtClean="0">
                <a:solidFill>
                  <a:schemeClr val="tx1"/>
                </a:solidFill>
                <a:latin typeface="Calibri" panose="020F0502020204030204"/>
              </a:rPr>
              <a:t>TIEMPO LIBRE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prstClr val="white"/>
              </a:solidFill>
              <a:effectLst/>
              <a:uLnTx/>
              <a:uFillTx/>
              <a:latin typeface="Calibri" panose="020F0502020204030204"/>
            </a:endParaRPr>
          </a:p>
          <a:p>
            <a:pPr lvl="0" algn="ctr">
              <a:defRPr/>
            </a:pPr>
            <a:endParaRPr lang="es-EC" sz="2800" dirty="0" smtClean="0">
              <a:solidFill>
                <a:schemeClr val="tx1"/>
              </a:solidFill>
            </a:endParaRPr>
          </a:p>
          <a:p>
            <a:pPr lvl="0" algn="ctr">
              <a:defRPr/>
            </a:pPr>
            <a:r>
              <a:rPr lang="es-EC" sz="2800" dirty="0" smtClean="0">
                <a:solidFill>
                  <a:schemeClr val="tx1"/>
                </a:solidFill>
              </a:rPr>
              <a:t>Período en que no hay obligación de realizar ninguna actividad y se dedica a la diversión o al descanso</a:t>
            </a:r>
          </a:p>
          <a:p>
            <a:pPr lvl="0" algn="ctr">
              <a:defRPr/>
            </a:pPr>
            <a:endParaRPr lang="es-EC" sz="2800" dirty="0">
              <a:solidFill>
                <a:schemeClr val="tx1"/>
              </a:solidFill>
            </a:endParaRPr>
          </a:p>
          <a:p>
            <a:pPr lvl="0" algn="ctr">
              <a:defRPr/>
            </a:pPr>
            <a:endParaRPr lang="es-EC" sz="2800" dirty="0" smtClean="0">
              <a:solidFill>
                <a:schemeClr val="tx1"/>
              </a:solidFill>
            </a:endParaRPr>
          </a:p>
          <a:p>
            <a:pPr lvl="0" algn="ctr">
              <a:defRPr/>
            </a:pPr>
            <a:endParaRPr lang="es-EC" sz="2800" dirty="0">
              <a:solidFill>
                <a:schemeClr val="tx1"/>
              </a:solidFill>
            </a:endParaRPr>
          </a:p>
          <a:p>
            <a:pPr lvl="0" algn="ctr">
              <a:defRPr/>
            </a:pPr>
            <a:endParaRPr lang="es-ES" sz="2800" dirty="0">
              <a:solidFill>
                <a:schemeClr val="tx1"/>
              </a:solidFill>
            </a:endParaRPr>
          </a:p>
        </p:txBody>
      </p:sp>
      <p:sp>
        <p:nvSpPr>
          <p:cNvPr id="2" name="Rectángulo 1"/>
          <p:cNvSpPr/>
          <p:nvPr/>
        </p:nvSpPr>
        <p:spPr>
          <a:xfrm>
            <a:off x="2943923" y="897673"/>
            <a:ext cx="2921619" cy="591014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40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smtClean="0">
                <a:ln>
                  <a:noFill/>
                </a:ln>
                <a:solidFill>
                  <a:srgbClr val="000000"/>
                </a:solidFill>
                <a:effectLst/>
                <a:uLnTx/>
                <a:uFillTx/>
                <a:latin typeface="Calibri" panose="020F0502020204030204"/>
                <a:ea typeface="+mn-ea"/>
                <a:cs typeface="+mn-cs"/>
              </a:rPr>
              <a:t>LÚDICA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s-ES" sz="4000" dirty="0">
              <a:solidFill>
                <a:srgbClr val="000000"/>
              </a:solidFill>
              <a:latin typeface="Calibri" panose="020F0502020204030204"/>
            </a:endParaRPr>
          </a:p>
          <a:p>
            <a:pPr algn="ctr">
              <a:defRPr/>
            </a:pPr>
            <a:r>
              <a:rPr lang="es-EC" sz="2800" dirty="0">
                <a:solidFill>
                  <a:schemeClr val="tx1"/>
                </a:solidFill>
              </a:rPr>
              <a:t>El término lúdico se origina del latín ludus que significa “juego</a:t>
            </a:r>
            <a:r>
              <a:rPr lang="es-EC" sz="2800" dirty="0" smtClean="0">
                <a:solidFill>
                  <a:schemeClr val="tx1"/>
                </a:solidFill>
              </a:rPr>
              <a:t>”.</a:t>
            </a:r>
          </a:p>
          <a:p>
            <a:pPr algn="ctr">
              <a:defRPr/>
            </a:pPr>
            <a:endParaRPr lang="es-EC" sz="2800" dirty="0">
              <a:solidFill>
                <a:schemeClr val="tx1"/>
              </a:solidFill>
            </a:endParaRPr>
          </a:p>
          <a:p>
            <a:pPr algn="ctr">
              <a:defRPr/>
            </a:pPr>
            <a:endParaRPr lang="es-EC" sz="2800" dirty="0" smtClean="0">
              <a:solidFill>
                <a:schemeClr val="tx1"/>
              </a:solidFill>
            </a:endParaRPr>
          </a:p>
          <a:p>
            <a:pPr algn="ctr">
              <a:defRPr/>
            </a:pPr>
            <a:endParaRPr lang="es-EC" sz="2800" dirty="0">
              <a:solidFill>
                <a:schemeClr val="tx1"/>
              </a:solidFill>
            </a:endParaRPr>
          </a:p>
          <a:p>
            <a:pPr algn="ctr">
              <a:defRPr/>
            </a:pPr>
            <a:endParaRPr lang="es-EC" sz="2800" dirty="0" smtClean="0">
              <a:solidFill>
                <a:schemeClr val="tx1"/>
              </a:solidFill>
            </a:endParaRPr>
          </a:p>
          <a:p>
            <a:pPr algn="ctr">
              <a:defRPr/>
            </a:pPr>
            <a:endParaRPr lang="es-EC" sz="2800" dirty="0">
              <a:solidFill>
                <a:schemeClr val="tx1"/>
              </a:solidFill>
            </a:endParaRPr>
          </a:p>
          <a:p>
            <a:pPr algn="ctr">
              <a:defRPr/>
            </a:pPr>
            <a:endParaRPr lang="es-ES" sz="2800"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4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Rectángulo 2"/>
          <p:cNvSpPr/>
          <p:nvPr/>
        </p:nvSpPr>
        <p:spPr>
          <a:xfrm>
            <a:off x="5876694" y="906844"/>
            <a:ext cx="2932771" cy="5910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4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400" b="0" i="0" u="none" strike="noStrike" kern="1200" cap="none" spc="0" normalizeH="0" baseline="0" noProof="0" dirty="0" smtClean="0">
                <a:ln>
                  <a:noFill/>
                </a:ln>
                <a:solidFill>
                  <a:schemeClr val="tx1"/>
                </a:solidFill>
                <a:effectLst/>
                <a:uLnTx/>
                <a:uFillTx/>
                <a:latin typeface="Calibri" panose="020F0502020204030204"/>
                <a:ea typeface="+mn-ea"/>
                <a:cs typeface="+mn-cs"/>
              </a:rPr>
              <a:t>OCIO</a:t>
            </a:r>
          </a:p>
          <a:p>
            <a:pPr marR="0" lvl="0" indent="0" algn="ctr" fontAlgn="auto">
              <a:lnSpc>
                <a:spcPct val="100000"/>
              </a:lnSpc>
              <a:spcBef>
                <a:spcPts val="0"/>
              </a:spcBef>
              <a:spcAft>
                <a:spcPts val="0"/>
              </a:spcAft>
              <a:buClrTx/>
              <a:buSzTx/>
              <a:buFontTx/>
              <a:buNone/>
              <a:tabLst/>
              <a:defRPr/>
            </a:pPr>
            <a:endParaRPr lang="es-EC" sz="2800" dirty="0" smtClean="0">
              <a:solidFill>
                <a:schemeClr val="tx1"/>
              </a:solidFill>
            </a:endParaRPr>
          </a:p>
          <a:p>
            <a:pPr marR="0" lvl="0" indent="0" algn="ctr" fontAlgn="auto">
              <a:lnSpc>
                <a:spcPct val="100000"/>
              </a:lnSpc>
              <a:spcBef>
                <a:spcPts val="0"/>
              </a:spcBef>
              <a:spcAft>
                <a:spcPts val="0"/>
              </a:spcAft>
              <a:buClrTx/>
              <a:buSzTx/>
              <a:buFontTx/>
              <a:buNone/>
              <a:tabLst/>
              <a:defRPr/>
            </a:pPr>
            <a:r>
              <a:rPr lang="es-EC" sz="2800" dirty="0" smtClean="0">
                <a:solidFill>
                  <a:schemeClr val="tx1"/>
                </a:solidFill>
              </a:rPr>
              <a:t>Origen </a:t>
            </a:r>
            <a:r>
              <a:rPr lang="es-EC" sz="2800" dirty="0">
                <a:solidFill>
                  <a:schemeClr val="tx1"/>
                </a:solidFill>
              </a:rPr>
              <a:t>latín “</a:t>
            </a:r>
            <a:r>
              <a:rPr lang="es-EC" sz="2800" dirty="0" err="1">
                <a:solidFill>
                  <a:schemeClr val="tx1"/>
                </a:solidFill>
              </a:rPr>
              <a:t>otium</a:t>
            </a:r>
            <a:r>
              <a:rPr lang="es-EC" sz="2800" dirty="0">
                <a:solidFill>
                  <a:schemeClr val="tx1"/>
                </a:solidFill>
              </a:rPr>
              <a:t>” que significa “reposo”</a:t>
            </a:r>
            <a:endParaRPr lang="es-ES" sz="2800" dirty="0">
              <a:solidFill>
                <a:schemeClr val="tx1"/>
              </a:solidFill>
            </a:endParaRPr>
          </a:p>
          <a:p>
            <a:pPr lvl="0" algn="ctr">
              <a:defRPr/>
            </a:pPr>
            <a:r>
              <a:rPr lang="es-EC" sz="2800" dirty="0">
                <a:solidFill>
                  <a:schemeClr val="tx1"/>
                </a:solidFill>
              </a:rPr>
              <a:t>El ocio es un estado de inercia física o intelectual esencial para la persona que trabaja o estudia</a:t>
            </a:r>
            <a:r>
              <a:rPr lang="es-EC" sz="2800" dirty="0" smtClean="0">
                <a:solidFill>
                  <a:schemeClr val="tx1"/>
                </a:solidFill>
              </a:rPr>
              <a:t>.</a:t>
            </a:r>
          </a:p>
          <a:p>
            <a:pPr lvl="0" algn="ctr">
              <a:defRPr/>
            </a:pPr>
            <a:endParaRPr lang="es-EC" sz="2800" dirty="0">
              <a:solidFill>
                <a:schemeClr val="tx1"/>
              </a:solidFill>
            </a:endParaRPr>
          </a:p>
          <a:p>
            <a:pPr lvl="0" algn="ctr">
              <a:defRPr/>
            </a:pPr>
            <a:endParaRPr lang="es-EC" sz="2800" dirty="0" smtClean="0">
              <a:solidFill>
                <a:schemeClr val="tx1"/>
              </a:solidFill>
            </a:endParaRPr>
          </a:p>
          <a:p>
            <a:pPr lvl="0" algn="ctr">
              <a:defRPr/>
            </a:pPr>
            <a:endParaRPr lang="es-ES" sz="2800" dirty="0">
              <a:solidFill>
                <a:schemeClr val="tx1"/>
              </a:solidFill>
            </a:endParaRPr>
          </a:p>
        </p:txBody>
      </p:sp>
      <p:sp>
        <p:nvSpPr>
          <p:cNvPr id="4" name="Rectángulo 3"/>
          <p:cNvSpPr/>
          <p:nvPr/>
        </p:nvSpPr>
        <p:spPr>
          <a:xfrm>
            <a:off x="8809465" y="947853"/>
            <a:ext cx="3382535" cy="588156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600" dirty="0" smtClean="0"/>
          </a:p>
          <a:p>
            <a:pPr algn="ctr"/>
            <a:endParaRPr lang="es-ES" sz="3600" dirty="0" smtClean="0"/>
          </a:p>
          <a:p>
            <a:pPr algn="ctr"/>
            <a:r>
              <a:rPr lang="es-ES" sz="3600" b="1" dirty="0" smtClean="0">
                <a:solidFill>
                  <a:schemeClr val="tx1"/>
                </a:solidFill>
              </a:rPr>
              <a:t>RECREACIÒN</a:t>
            </a:r>
          </a:p>
          <a:p>
            <a:pPr algn="ctr" fontAlgn="t"/>
            <a:endParaRPr lang="es-EC" sz="2800" dirty="0" smtClean="0">
              <a:solidFill>
                <a:schemeClr val="tx1"/>
              </a:solidFill>
            </a:endParaRPr>
          </a:p>
          <a:p>
            <a:pPr algn="ctr" fontAlgn="t"/>
            <a:r>
              <a:rPr lang="es-EC" sz="2800" dirty="0" smtClean="0">
                <a:solidFill>
                  <a:schemeClr val="tx1"/>
                </a:solidFill>
              </a:rPr>
              <a:t>Es la </a:t>
            </a:r>
            <a:r>
              <a:rPr lang="es-EC" sz="2800" dirty="0">
                <a:solidFill>
                  <a:schemeClr val="tx1"/>
                </a:solidFill>
              </a:rPr>
              <a:t>distracción, más relacionada con la distensión y la relajación del cuerpo y la mente</a:t>
            </a:r>
            <a:r>
              <a:rPr lang="es-EC" sz="2800" dirty="0" smtClean="0">
                <a:solidFill>
                  <a:schemeClr val="tx1"/>
                </a:solidFill>
              </a:rPr>
              <a:t>.  Estas actividades </a:t>
            </a:r>
            <a:r>
              <a:rPr lang="es-EC" sz="2800" dirty="0">
                <a:solidFill>
                  <a:schemeClr val="tx1"/>
                </a:solidFill>
              </a:rPr>
              <a:t>recreativas nos brinda momentos gratos y sentimientos de bienestar y satisfacción</a:t>
            </a:r>
            <a:r>
              <a:rPr lang="es-EC" sz="3200" dirty="0" smtClean="0">
                <a:solidFill>
                  <a:schemeClr val="tx1"/>
                </a:solidFill>
              </a:rPr>
              <a:t>.</a:t>
            </a:r>
          </a:p>
          <a:p>
            <a:pPr algn="ctr" fontAlgn="t"/>
            <a:endParaRPr lang="es-EC" sz="3200" dirty="0">
              <a:solidFill>
                <a:schemeClr val="tx1"/>
              </a:solidFill>
            </a:endParaRPr>
          </a:p>
          <a:p>
            <a:pPr algn="ctr"/>
            <a:endParaRPr lang="es-ES" sz="3200" dirty="0">
              <a:solidFill>
                <a:schemeClr val="tx1"/>
              </a:solidFill>
            </a:endParaRPr>
          </a:p>
        </p:txBody>
      </p:sp>
    </p:spTree>
    <p:extLst>
      <p:ext uri="{BB962C8B-B14F-4D97-AF65-F5344CB8AC3E}">
        <p14:creationId xmlns:p14="http://schemas.microsoft.com/office/powerpoint/2010/main" val="6952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12192000" cy="685799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endParaRPr lang="es-ES" sz="3600" dirty="0">
              <a:solidFill>
                <a:srgbClr val="000000"/>
              </a:solidFill>
              <a:ea typeface="Calibri" panose="020F0502020204030204" pitchFamily="34"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376464666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875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6026046" cy="685799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endParaRPr lang="es-ES" sz="3600" dirty="0">
              <a:solidFill>
                <a:srgbClr val="000000"/>
              </a:solidFill>
              <a:ea typeface="Calibri" panose="020F0502020204030204" pitchFamily="34" charset="0"/>
              <a:cs typeface="Times New Roman" panose="02020603050405020304" pitchFamily="18" charset="0"/>
            </a:endParaRPr>
          </a:p>
        </p:txBody>
      </p:sp>
      <p:sp>
        <p:nvSpPr>
          <p:cNvPr id="3" name="Rectángulo 2"/>
          <p:cNvSpPr/>
          <p:nvPr/>
        </p:nvSpPr>
        <p:spPr>
          <a:xfrm>
            <a:off x="6026046" y="0"/>
            <a:ext cx="6165954"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4" name="Diagrama 3"/>
          <p:cNvGraphicFramePr/>
          <p:nvPr>
            <p:extLst>
              <p:ext uri="{D42A27DB-BD31-4B8C-83A1-F6EECF244321}">
                <p14:modId xmlns:p14="http://schemas.microsoft.com/office/powerpoint/2010/main" val="3900111545"/>
              </p:ext>
            </p:extLst>
          </p:nvPr>
        </p:nvGraphicFramePr>
        <p:xfrm>
          <a:off x="179882" y="0"/>
          <a:ext cx="5846164"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1532919752"/>
              </p:ext>
            </p:extLst>
          </p:nvPr>
        </p:nvGraphicFramePr>
        <p:xfrm>
          <a:off x="6595672" y="0"/>
          <a:ext cx="4946754" cy="685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8787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6026046" cy="685799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endParaRPr lang="es-ES" sz="3600" dirty="0">
              <a:solidFill>
                <a:srgbClr val="000000"/>
              </a:solidFill>
              <a:ea typeface="Calibri" panose="020F0502020204030204" pitchFamily="34" charset="0"/>
              <a:cs typeface="Times New Roman" panose="02020603050405020304" pitchFamily="18" charset="0"/>
            </a:endParaRPr>
          </a:p>
        </p:txBody>
      </p:sp>
      <p:sp>
        <p:nvSpPr>
          <p:cNvPr id="3" name="Rectángulo 2"/>
          <p:cNvSpPr/>
          <p:nvPr/>
        </p:nvSpPr>
        <p:spPr>
          <a:xfrm>
            <a:off x="6026046" y="0"/>
            <a:ext cx="6165954"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graphicFrame>
        <p:nvGraphicFramePr>
          <p:cNvPr id="4" name="Diagrama 3"/>
          <p:cNvGraphicFramePr/>
          <p:nvPr>
            <p:extLst>
              <p:ext uri="{D42A27DB-BD31-4B8C-83A1-F6EECF244321}">
                <p14:modId xmlns:p14="http://schemas.microsoft.com/office/powerpoint/2010/main" val="215368701"/>
              </p:ext>
            </p:extLst>
          </p:nvPr>
        </p:nvGraphicFramePr>
        <p:xfrm>
          <a:off x="179882" y="0"/>
          <a:ext cx="5846164"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697949454"/>
              </p:ext>
            </p:extLst>
          </p:nvPr>
        </p:nvGraphicFramePr>
        <p:xfrm>
          <a:off x="6595672" y="0"/>
          <a:ext cx="4946754" cy="685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8385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36786" y="19477"/>
            <a:ext cx="12265572" cy="935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dirty="0"/>
              <a:t>¿</a:t>
            </a:r>
            <a:r>
              <a:rPr lang="es-ES" sz="4800" dirty="0" smtClean="0">
                <a:solidFill>
                  <a:prstClr val="white"/>
                </a:solidFill>
              </a:rPr>
              <a:t> Cómo aprendemos ?</a:t>
            </a:r>
            <a:endParaRPr lang="es-ES" sz="4800" dirty="0">
              <a:solidFill>
                <a:prstClr val="white"/>
              </a:solidFill>
            </a:endParaRPr>
          </a:p>
        </p:txBody>
      </p:sp>
      <p:sp>
        <p:nvSpPr>
          <p:cNvPr id="12" name="Rectángulo 11"/>
          <p:cNvSpPr/>
          <p:nvPr/>
        </p:nvSpPr>
        <p:spPr>
          <a:xfrm>
            <a:off x="0" y="955328"/>
            <a:ext cx="12192000" cy="5922579"/>
          </a:xfrm>
          <a:prstGeom prst="rect">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endParaRPr lang="es-ES" sz="3600" dirty="0">
              <a:solidFill>
                <a:srgbClr val="000000"/>
              </a:solidFill>
              <a:ea typeface="Calibri" panose="020F0502020204030204" pitchFamily="34"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1508855658"/>
              </p:ext>
            </p:extLst>
          </p:nvPr>
        </p:nvGraphicFramePr>
        <p:xfrm>
          <a:off x="3350093" y="987061"/>
          <a:ext cx="844073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2657475" y="1204944"/>
            <a:ext cx="3671888" cy="51822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10% lo que leemos</a:t>
            </a:r>
            <a:endParaRPr lang="es-EC" dirty="0">
              <a:solidFill>
                <a:schemeClr val="tx1"/>
              </a:solidFill>
            </a:endParaRPr>
          </a:p>
        </p:txBody>
      </p:sp>
      <p:sp>
        <p:nvSpPr>
          <p:cNvPr id="4" name="Rectángulo 3"/>
          <p:cNvSpPr/>
          <p:nvPr/>
        </p:nvSpPr>
        <p:spPr>
          <a:xfrm>
            <a:off x="2243137" y="2180274"/>
            <a:ext cx="3671888" cy="491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20%lo que oímos</a:t>
            </a:r>
            <a:endParaRPr lang="es-EC" dirty="0">
              <a:solidFill>
                <a:schemeClr val="tx1"/>
              </a:solidFill>
            </a:endParaRPr>
          </a:p>
        </p:txBody>
      </p:sp>
      <p:sp>
        <p:nvSpPr>
          <p:cNvPr id="5" name="Rectángulo 4"/>
          <p:cNvSpPr/>
          <p:nvPr/>
        </p:nvSpPr>
        <p:spPr>
          <a:xfrm>
            <a:off x="1643062" y="3016353"/>
            <a:ext cx="3671888" cy="558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30% lo que vemos</a:t>
            </a:r>
            <a:endParaRPr lang="es-EC" dirty="0">
              <a:solidFill>
                <a:schemeClr val="tx1"/>
              </a:solidFill>
            </a:endParaRPr>
          </a:p>
        </p:txBody>
      </p:sp>
      <p:sp>
        <p:nvSpPr>
          <p:cNvPr id="6" name="Rectángulo 5"/>
          <p:cNvSpPr/>
          <p:nvPr/>
        </p:nvSpPr>
        <p:spPr>
          <a:xfrm>
            <a:off x="957262" y="3916618"/>
            <a:ext cx="3671888" cy="5972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70% lo que discutimos con otros</a:t>
            </a:r>
            <a:endParaRPr lang="es-EC" dirty="0">
              <a:solidFill>
                <a:schemeClr val="tx1"/>
              </a:solidFill>
            </a:endParaRPr>
          </a:p>
        </p:txBody>
      </p:sp>
      <p:sp>
        <p:nvSpPr>
          <p:cNvPr id="7" name="Rectángulo 6"/>
          <p:cNvSpPr/>
          <p:nvPr/>
        </p:nvSpPr>
        <p:spPr>
          <a:xfrm>
            <a:off x="757238" y="4878868"/>
            <a:ext cx="3157537" cy="6269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80% lo que hacemos</a:t>
            </a:r>
            <a:endParaRPr lang="es-EC" dirty="0">
              <a:solidFill>
                <a:schemeClr val="tx1"/>
              </a:solidFill>
            </a:endParaRPr>
          </a:p>
        </p:txBody>
      </p:sp>
      <p:sp>
        <p:nvSpPr>
          <p:cNvPr id="8" name="Rectángulo 7"/>
          <p:cNvSpPr/>
          <p:nvPr/>
        </p:nvSpPr>
        <p:spPr>
          <a:xfrm>
            <a:off x="542926" y="5878780"/>
            <a:ext cx="2566194" cy="5269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95% lo que enseñamos a otros</a:t>
            </a:r>
            <a:endParaRPr lang="es-EC" dirty="0">
              <a:solidFill>
                <a:schemeClr val="tx1"/>
              </a:solidFill>
            </a:endParaRPr>
          </a:p>
        </p:txBody>
      </p:sp>
    </p:spTree>
    <p:extLst>
      <p:ext uri="{BB962C8B-B14F-4D97-AF65-F5344CB8AC3E}">
        <p14:creationId xmlns:p14="http://schemas.microsoft.com/office/powerpoint/2010/main" val="273922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0-#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1"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P spid="5" grpId="0" animBg="1"/>
      <p:bldP spid="6" grpId="0" animBg="1"/>
      <p:bldP spid="7" grpId="0"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0"/>
            <a:ext cx="12265572" cy="935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dirty="0" smtClean="0"/>
              <a:t>¿ Qu</a:t>
            </a:r>
            <a:r>
              <a:rPr lang="es-ES" sz="4800" dirty="0"/>
              <a:t>é</a:t>
            </a:r>
            <a:r>
              <a:rPr lang="es-ES" sz="4800" dirty="0" smtClean="0"/>
              <a:t> es la recreación ?</a:t>
            </a:r>
            <a:endParaRPr lang="es-ES" sz="4800" dirty="0"/>
          </a:p>
        </p:txBody>
      </p:sp>
      <p:sp>
        <p:nvSpPr>
          <p:cNvPr id="12" name="Rectángulo 11"/>
          <p:cNvSpPr/>
          <p:nvPr/>
        </p:nvSpPr>
        <p:spPr>
          <a:xfrm>
            <a:off x="0" y="935421"/>
            <a:ext cx="12192000" cy="592257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ES" sz="4800" dirty="0" smtClean="0">
              <a:solidFill>
                <a:prstClr val="white"/>
              </a:solidFill>
            </a:endParaRPr>
          </a:p>
          <a:p>
            <a:pPr lvl="0"/>
            <a:endParaRPr lang="es-ES" sz="4800" dirty="0" smtClean="0">
              <a:solidFill>
                <a:prstClr val="white"/>
              </a:solidFill>
            </a:endParaRPr>
          </a:p>
          <a:p>
            <a:pPr lvl="0"/>
            <a:endParaRPr lang="es-ES" sz="4800" dirty="0">
              <a:solidFill>
                <a:prstClr val="white"/>
              </a:solidFill>
            </a:endParaRPr>
          </a:p>
          <a:p>
            <a:pPr lvl="0" algn="ctr"/>
            <a:endParaRPr lang="es-ES" sz="4800" dirty="0">
              <a:solidFill>
                <a:prstClr val="white"/>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6336" y="1343025"/>
            <a:ext cx="2487602" cy="2553684"/>
          </a:xfrm>
          <a:prstGeom prst="rect">
            <a:avLst/>
          </a:prstGeom>
        </p:spPr>
      </p:pic>
      <p:sp>
        <p:nvSpPr>
          <p:cNvPr id="4" name="Rectángulo 3"/>
          <p:cNvSpPr/>
          <p:nvPr/>
        </p:nvSpPr>
        <p:spPr>
          <a:xfrm rot="20058663">
            <a:off x="85724" y="4902173"/>
            <a:ext cx="4814888" cy="771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t>¿ Qué es tiempo libre ?</a:t>
            </a:r>
            <a:r>
              <a:rPr lang="es-ES" dirty="0">
                <a:solidFill>
                  <a:prstClr val="white"/>
                </a:solidFill>
              </a:rPr>
              <a:t>     </a:t>
            </a:r>
          </a:p>
          <a:p>
            <a:pPr algn="ctr"/>
            <a:endParaRPr lang="es-EC" dirty="0"/>
          </a:p>
        </p:txBody>
      </p:sp>
      <p:sp>
        <p:nvSpPr>
          <p:cNvPr id="5" name="Rectángulo 4"/>
          <p:cNvSpPr/>
          <p:nvPr/>
        </p:nvSpPr>
        <p:spPr>
          <a:xfrm rot="1731096">
            <a:off x="7351394" y="4903543"/>
            <a:ext cx="4963150" cy="768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t>¿ Qué es </a:t>
            </a:r>
            <a:r>
              <a:rPr lang="es-ES" sz="3600" dirty="0" smtClean="0"/>
              <a:t>el Ocio </a:t>
            </a:r>
            <a:r>
              <a:rPr lang="es-ES" sz="3600" dirty="0"/>
              <a:t>?     </a:t>
            </a:r>
          </a:p>
          <a:p>
            <a:pPr algn="ctr"/>
            <a:endParaRPr lang="es-EC" dirty="0"/>
          </a:p>
        </p:txBody>
      </p:sp>
    </p:spTree>
    <p:extLst>
      <p:ext uri="{BB962C8B-B14F-4D97-AF65-F5344CB8AC3E}">
        <p14:creationId xmlns:p14="http://schemas.microsoft.com/office/powerpoint/2010/main" val="359730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3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3" dur="3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0"/>
            <a:ext cx="12265572" cy="935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s-E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FUNDAMENTOS DE LA RECREACIÒN Y SU APLICACIÒN EN DIFERENTES CONTEXTOS</a:t>
            </a:r>
            <a:endParaRPr kumimoji="0" lang="es-E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0" y="935420"/>
            <a:ext cx="12192000" cy="592257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Tabla 13"/>
          <p:cNvGraphicFramePr>
            <a:graphicFrameLocks noGrp="1"/>
          </p:cNvGraphicFramePr>
          <p:nvPr/>
        </p:nvGraphicFramePr>
        <p:xfrm>
          <a:off x="167268" y="1226632"/>
          <a:ext cx="11920654" cy="5397191"/>
        </p:xfrm>
        <a:graphic>
          <a:graphicData uri="http://schemas.openxmlformats.org/drawingml/2006/table">
            <a:tbl>
              <a:tblPr firstRow="1" firstCol="1" bandRow="1">
                <a:tableStyleId>{5C22544A-7EE6-4342-B048-85BDC9FD1C3A}</a:tableStyleId>
              </a:tblPr>
              <a:tblGrid>
                <a:gridCol w="2229782">
                  <a:extLst>
                    <a:ext uri="{9D8B030D-6E8A-4147-A177-3AD203B41FA5}">
                      <a16:colId xmlns:a16="http://schemas.microsoft.com/office/drawing/2014/main" xmlns="" val="163783862"/>
                    </a:ext>
                  </a:extLst>
                </a:gridCol>
                <a:gridCol w="5214218">
                  <a:extLst>
                    <a:ext uri="{9D8B030D-6E8A-4147-A177-3AD203B41FA5}">
                      <a16:colId xmlns:a16="http://schemas.microsoft.com/office/drawing/2014/main" xmlns="" val="1899630788"/>
                    </a:ext>
                  </a:extLst>
                </a:gridCol>
                <a:gridCol w="4476654">
                  <a:extLst>
                    <a:ext uri="{9D8B030D-6E8A-4147-A177-3AD203B41FA5}">
                      <a16:colId xmlns:a16="http://schemas.microsoft.com/office/drawing/2014/main" xmlns="" val="3393635005"/>
                    </a:ext>
                  </a:extLst>
                </a:gridCol>
              </a:tblGrid>
              <a:tr h="3301254">
                <a:tc>
                  <a:txBody>
                    <a:bodyPr/>
                    <a:lstStyle/>
                    <a:p>
                      <a:pPr>
                        <a:lnSpc>
                          <a:spcPct val="107000"/>
                        </a:lnSpc>
                        <a:spcAft>
                          <a:spcPts val="0"/>
                        </a:spcAft>
                      </a:pPr>
                      <a:r>
                        <a:rPr lang="es-ES" sz="2000" dirty="0">
                          <a:effectLst/>
                        </a:rPr>
                        <a:t> </a:t>
                      </a:r>
                    </a:p>
                    <a:p>
                      <a:pPr>
                        <a:lnSpc>
                          <a:spcPct val="107000"/>
                        </a:lnSpc>
                        <a:spcAft>
                          <a:spcPts val="0"/>
                        </a:spcAft>
                      </a:pPr>
                      <a:r>
                        <a:rPr lang="es-ES" sz="2000" dirty="0" smtClean="0">
                          <a:effectLst/>
                          <a:latin typeface="+mn-lt"/>
                          <a:ea typeface="+mn-ea"/>
                          <a:cs typeface="+mn-cs"/>
                        </a:rPr>
                        <a:t>CONCEPTO</a:t>
                      </a:r>
                    </a:p>
                    <a:p>
                      <a:pPr>
                        <a:lnSpc>
                          <a:spcPct val="107000"/>
                        </a:lnSpc>
                        <a:spcAft>
                          <a:spcPts val="0"/>
                        </a:spcAft>
                      </a:pPr>
                      <a:endParaRPr lang="es-ES" sz="2000" dirty="0" smtClean="0">
                        <a:effectLst/>
                        <a:latin typeface="+mn-lt"/>
                        <a:ea typeface="+mn-ea"/>
                        <a:cs typeface="+mn-cs"/>
                      </a:endParaRPr>
                    </a:p>
                    <a:p>
                      <a:pPr>
                        <a:lnSpc>
                          <a:spcPct val="107000"/>
                        </a:lnSpc>
                        <a:spcAft>
                          <a:spcPts val="0"/>
                        </a:spcAft>
                      </a:pPr>
                      <a:r>
                        <a:rPr lang="es-ES" sz="2000" dirty="0" smtClean="0">
                          <a:effectLst/>
                          <a:latin typeface="+mn-lt"/>
                          <a:ea typeface="+mn-ea"/>
                          <a:cs typeface="+mn-cs"/>
                        </a:rPr>
                        <a:t>DEFINICIÒN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dirty="0">
                          <a:effectLst/>
                        </a:rPr>
                        <a:t> </a:t>
                      </a:r>
                    </a:p>
                    <a:p>
                      <a:pPr>
                        <a:lnSpc>
                          <a:spcPct val="107000"/>
                        </a:lnSpc>
                        <a:spcAft>
                          <a:spcPts val="0"/>
                        </a:spcAft>
                      </a:pPr>
                      <a:r>
                        <a:rPr lang="es-ES" sz="2000" dirty="0">
                          <a:effectLst/>
                        </a:rPr>
                        <a:t>Un concepto es una representación mental que se construye a partir de la categorización de cualidades comunes que se abstraen de los objetos.</a:t>
                      </a:r>
                    </a:p>
                    <a:p>
                      <a:pPr>
                        <a:lnSpc>
                          <a:spcPct val="107000"/>
                        </a:lnSpc>
                        <a:spcAft>
                          <a:spcPts val="0"/>
                        </a:spcAft>
                      </a:pPr>
                      <a:r>
                        <a:rPr lang="es-ES" sz="2000" dirty="0">
                          <a:effectLst/>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dirty="0">
                          <a:effectLst/>
                        </a:rPr>
                        <a:t> </a:t>
                      </a:r>
                    </a:p>
                    <a:p>
                      <a:pPr>
                        <a:lnSpc>
                          <a:spcPct val="107000"/>
                        </a:lnSpc>
                        <a:spcAft>
                          <a:spcPts val="0"/>
                        </a:spcAft>
                      </a:pPr>
                      <a:r>
                        <a:rPr lang="es-ES" sz="2000" dirty="0">
                          <a:effectLst/>
                        </a:rPr>
                        <a:t>La definición es el resultado del proceso mediante el cual se específica el significado de algo o se hace la descripción de las características de una unidad léxica.</a:t>
                      </a:r>
                    </a:p>
                    <a:p>
                      <a:pPr>
                        <a:lnSpc>
                          <a:spcPct val="107000"/>
                        </a:lnSpc>
                        <a:spcAft>
                          <a:spcPts val="0"/>
                        </a:spcAft>
                      </a:pPr>
                      <a:r>
                        <a:rPr lang="es-ES" sz="2000" dirty="0">
                          <a:effectLst/>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80908144"/>
                  </a:ext>
                </a:extLst>
              </a:tr>
              <a:tr h="2095937">
                <a:tc>
                  <a:txBody>
                    <a:bodyPr/>
                    <a:lstStyle/>
                    <a:p>
                      <a:pPr>
                        <a:lnSpc>
                          <a:spcPct val="107000"/>
                        </a:lnSpc>
                        <a:spcAft>
                          <a:spcPts val="0"/>
                        </a:spcAft>
                      </a:pPr>
                      <a:r>
                        <a:rPr lang="es-ES" sz="2000">
                          <a:effectLst/>
                        </a:rPr>
                        <a:t> </a:t>
                      </a:r>
                    </a:p>
                    <a:p>
                      <a:pPr>
                        <a:lnSpc>
                          <a:spcPct val="107000"/>
                        </a:lnSpc>
                        <a:spcAft>
                          <a:spcPts val="0"/>
                        </a:spcAft>
                      </a:pPr>
                      <a:r>
                        <a:rPr lang="es-ES" sz="2000">
                          <a:effectLst/>
                        </a:rPr>
                        <a:t>Ejemplo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dirty="0">
                          <a:effectLst/>
                        </a:rPr>
                        <a:t> </a:t>
                      </a:r>
                    </a:p>
                    <a:p>
                      <a:pPr>
                        <a:lnSpc>
                          <a:spcPct val="107000"/>
                        </a:lnSpc>
                        <a:spcAft>
                          <a:spcPts val="0"/>
                        </a:spcAft>
                      </a:pPr>
                      <a:r>
                        <a:rPr lang="es-ES" sz="2000" dirty="0">
                          <a:effectLst/>
                        </a:rPr>
                        <a:t>Perro: un animal fiel de cuatro patas.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dirty="0">
                          <a:effectLst/>
                        </a:rPr>
                        <a:t> </a:t>
                      </a:r>
                    </a:p>
                    <a:p>
                      <a:pPr>
                        <a:lnSpc>
                          <a:spcPct val="107000"/>
                        </a:lnSpc>
                        <a:spcAft>
                          <a:spcPts val="0"/>
                        </a:spcAft>
                      </a:pPr>
                      <a:r>
                        <a:rPr lang="es-ES" sz="2000" dirty="0">
                          <a:effectLst/>
                        </a:rPr>
                        <a:t>Perro: mamífero cuadrúpedo domesticado que pertenece a la familia de los canidos.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44407340"/>
                  </a:ext>
                </a:extLst>
              </a:tr>
            </a:tbl>
          </a:graphicData>
        </a:graphic>
      </p:graphicFrame>
    </p:spTree>
    <p:extLst>
      <p:ext uri="{BB962C8B-B14F-4D97-AF65-F5344CB8AC3E}">
        <p14:creationId xmlns:p14="http://schemas.microsoft.com/office/powerpoint/2010/main" val="1448024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0"/>
            <a:ext cx="12265572" cy="935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dirty="0"/>
              <a:t>EPISTEMOLOGÍA</a:t>
            </a:r>
          </a:p>
        </p:txBody>
      </p:sp>
      <p:sp>
        <p:nvSpPr>
          <p:cNvPr id="12" name="Rectángulo 11"/>
          <p:cNvSpPr/>
          <p:nvPr/>
        </p:nvSpPr>
        <p:spPr>
          <a:xfrm>
            <a:off x="0" y="935420"/>
            <a:ext cx="12192000" cy="592257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0"/>
              </a:spcAft>
            </a:pPr>
            <a:r>
              <a:rPr lang="es-ES" sz="2800" dirty="0">
                <a:solidFill>
                  <a:schemeClr val="tx1"/>
                </a:solidFill>
                <a:latin typeface="Tahoma" panose="020B0604030504040204" pitchFamily="34" charset="0"/>
                <a:ea typeface="Times New Roman" panose="02020603050405020304" pitchFamily="18" charset="0"/>
                <a:cs typeface="Times New Roman" panose="02020603050405020304" pitchFamily="18" charset="0"/>
              </a:rPr>
              <a:t>A decir de Panqueva (1998): </a:t>
            </a:r>
            <a:r>
              <a:rPr lang="es-ES" sz="2800" dirty="0" smtClean="0">
                <a:solidFill>
                  <a:schemeClr val="tx1"/>
                </a:solidFill>
                <a:latin typeface="Tahoma" panose="020B0604030504040204" pitchFamily="34" charset="0"/>
                <a:ea typeface="Times New Roman" panose="02020603050405020304" pitchFamily="18" charset="0"/>
                <a:cs typeface="Times New Roman" panose="02020603050405020304" pitchFamily="18" charset="0"/>
              </a:rPr>
              <a:t>En </a:t>
            </a:r>
            <a:r>
              <a:rPr lang="es-ES" sz="2800" dirty="0">
                <a:solidFill>
                  <a:schemeClr val="tx1"/>
                </a:solidFill>
                <a:latin typeface="Tahoma" panose="020B0604030504040204" pitchFamily="34" charset="0"/>
                <a:ea typeface="Times New Roman" panose="02020603050405020304" pitchFamily="18" charset="0"/>
                <a:cs typeface="Times New Roman" panose="02020603050405020304" pitchFamily="18" charset="0"/>
              </a:rPr>
              <a:t>general se acepta que la epistemología es una reflexión profunda, un estudio crítico de los principios de las diversas ciencias, su valor, objetividad, su origen </a:t>
            </a:r>
            <a:r>
              <a:rPr lang="es-ES" sz="2800" dirty="0" smtClean="0">
                <a:solidFill>
                  <a:schemeClr val="tx1"/>
                </a:solidFill>
                <a:latin typeface="Tahoma" panose="020B0604030504040204" pitchFamily="34" charset="0"/>
                <a:ea typeface="Times New Roman" panose="02020603050405020304" pitchFamily="18" charset="0"/>
                <a:cs typeface="Times New Roman" panose="02020603050405020304" pitchFamily="18" charset="0"/>
              </a:rPr>
              <a:t>lógico.</a:t>
            </a:r>
          </a:p>
          <a:p>
            <a:pPr algn="just">
              <a:lnSpc>
                <a:spcPct val="107000"/>
              </a:lnSpc>
              <a:spcAft>
                <a:spcPts val="0"/>
              </a:spcAft>
            </a:pPr>
            <a:endParaRPr lang="es-E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2800" dirty="0" smtClean="0">
                <a:solidFill>
                  <a:schemeClr val="tx1"/>
                </a:solidFill>
                <a:latin typeface="Tahoma" panose="020B0604030504040204" pitchFamily="34" charset="0"/>
                <a:ea typeface="Times New Roman" panose="02020603050405020304" pitchFamily="18" charset="0"/>
                <a:cs typeface="Times New Roman" panose="02020603050405020304" pitchFamily="18" charset="0"/>
              </a:rPr>
              <a:t>Estatuto </a:t>
            </a:r>
            <a:r>
              <a:rPr lang="es-ES" sz="2800" dirty="0">
                <a:solidFill>
                  <a:schemeClr val="tx1"/>
                </a:solidFill>
                <a:latin typeface="Tahoma" panose="020B0604030504040204" pitchFamily="34" charset="0"/>
                <a:ea typeface="Times New Roman" panose="02020603050405020304" pitchFamily="18" charset="0"/>
                <a:cs typeface="Times New Roman" panose="02020603050405020304" pitchFamily="18" charset="0"/>
              </a:rPr>
              <a:t>teórico de las ciencias, la lógica de la ciencia o investigación de los problemas lógicos o metodológicos propios de la actividad científica, sus presupuestos, la validez e implicaciones de sus enunciados, estructuras lógicas de las teorías científicas; además de presentar el conocimiento como el producto de la interacción del hombre con su </a:t>
            </a:r>
            <a:r>
              <a:rPr lang="es-ES" sz="2800" dirty="0" smtClean="0">
                <a:solidFill>
                  <a:schemeClr val="tx1"/>
                </a:solidFill>
                <a:latin typeface="Tahoma" panose="020B0604030504040204" pitchFamily="34" charset="0"/>
                <a:ea typeface="Times New Roman" panose="02020603050405020304" pitchFamily="18" charset="0"/>
                <a:cs typeface="Times New Roman" panose="02020603050405020304" pitchFamily="18" charset="0"/>
              </a:rPr>
              <a:t>medio.</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808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heel(1)">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heel(1)">
                                      <p:cBhvr>
                                        <p:cTn id="12" dur="3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0"/>
            <a:ext cx="12265572" cy="935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600" dirty="0" smtClean="0"/>
              <a:t>                           </a:t>
            </a:r>
            <a:endParaRPr lang="es-ES" sz="3600" dirty="0"/>
          </a:p>
        </p:txBody>
      </p:sp>
      <p:sp>
        <p:nvSpPr>
          <p:cNvPr id="12" name="Rectángulo 11"/>
          <p:cNvSpPr/>
          <p:nvPr/>
        </p:nvSpPr>
        <p:spPr>
          <a:xfrm>
            <a:off x="0" y="935420"/>
            <a:ext cx="3746810" cy="59225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b="1" dirty="0" smtClean="0">
              <a:solidFill>
                <a:schemeClr val="tx1"/>
              </a:solidFill>
            </a:endParaRPr>
          </a:p>
          <a:p>
            <a:pPr algn="ctr"/>
            <a:endParaRPr lang="es-ES" sz="2400" b="1" dirty="0">
              <a:solidFill>
                <a:schemeClr val="tx1"/>
              </a:solidFill>
            </a:endParaRPr>
          </a:p>
          <a:p>
            <a:pPr algn="ctr"/>
            <a:endParaRPr lang="es-ES" sz="2400" b="1" dirty="0" smtClean="0">
              <a:solidFill>
                <a:schemeClr val="tx1"/>
              </a:solidFill>
            </a:endParaRPr>
          </a:p>
          <a:p>
            <a:pPr algn="ctr"/>
            <a:r>
              <a:rPr lang="es-ES" sz="2400" b="1" dirty="0" smtClean="0">
                <a:solidFill>
                  <a:schemeClr val="tx1"/>
                </a:solidFill>
              </a:rPr>
              <a:t>Filosofía</a:t>
            </a:r>
            <a:r>
              <a:rPr lang="es-ES" sz="2400" dirty="0" smtClean="0">
                <a:solidFill>
                  <a:schemeClr val="tx1"/>
                </a:solidFill>
              </a:rPr>
              <a:t> </a:t>
            </a:r>
            <a:r>
              <a:rPr lang="es-ES" sz="2400" dirty="0">
                <a:solidFill>
                  <a:schemeClr val="tx1"/>
                </a:solidFill>
              </a:rPr>
              <a:t>es una doctrina que usa un conjunto de razonamientos lógicos y</a:t>
            </a:r>
            <a:r>
              <a:rPr lang="es-ES" sz="2400" b="1" dirty="0">
                <a:solidFill>
                  <a:schemeClr val="tx1"/>
                </a:solidFill>
              </a:rPr>
              <a:t> metódicos</a:t>
            </a:r>
            <a:r>
              <a:rPr lang="es-ES" sz="2400" dirty="0">
                <a:solidFill>
                  <a:schemeClr val="tx1"/>
                </a:solidFill>
              </a:rPr>
              <a:t> sobre </a:t>
            </a:r>
            <a:r>
              <a:rPr lang="es-ES" sz="2400" b="1" dirty="0">
                <a:solidFill>
                  <a:schemeClr val="tx1"/>
                </a:solidFill>
              </a:rPr>
              <a:t>conceptos abstractos</a:t>
            </a:r>
            <a:r>
              <a:rPr lang="es-ES" sz="2400" dirty="0">
                <a:solidFill>
                  <a:schemeClr val="tx1"/>
                </a:solidFill>
              </a:rPr>
              <a:t> como la existencia, la verdad y la ética basados en la esencia, las características y las causas y efectos de las cosas naturales como el ser humanos y el universo</a:t>
            </a:r>
            <a:r>
              <a:rPr lang="es-ES" dirty="0" smtClean="0">
                <a:solidFill>
                  <a:schemeClr val="tx1"/>
                </a:solidFill>
              </a:rPr>
              <a:t>.</a:t>
            </a:r>
          </a:p>
          <a:p>
            <a:pPr algn="ctr"/>
            <a:r>
              <a:rPr lang="es-ES" sz="2400" dirty="0">
                <a:solidFill>
                  <a:schemeClr val="tx1"/>
                </a:solidFill>
                <a:hlinkClick r:id="rId2"/>
              </a:rPr>
              <a:t>https://www.youtube.com/watch?v=Tid1kC_-</a:t>
            </a:r>
            <a:r>
              <a:rPr lang="es-ES" sz="2400" dirty="0" smtClean="0">
                <a:solidFill>
                  <a:schemeClr val="tx1"/>
                </a:solidFill>
                <a:hlinkClick r:id="rId2"/>
              </a:rPr>
              <a:t>KsU&amp;list=PLuhWUojgpLxzG54rs7-VTO_zwvz4Jj3aZ</a:t>
            </a:r>
            <a:endParaRPr lang="es-ES" sz="2400" dirty="0" smtClean="0">
              <a:solidFill>
                <a:schemeClr val="tx1"/>
              </a:solidFill>
            </a:endParaRPr>
          </a:p>
          <a:p>
            <a:pPr algn="ctr"/>
            <a:endParaRPr lang="es-ES" sz="2400" dirty="0">
              <a:solidFill>
                <a:schemeClr val="tx1"/>
              </a:solidFill>
            </a:endParaRPr>
          </a:p>
          <a:p>
            <a:pPr algn="ctr"/>
            <a:r>
              <a:rPr lang="es-ES" dirty="0"/>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ángulo 1"/>
          <p:cNvSpPr/>
          <p:nvPr/>
        </p:nvSpPr>
        <p:spPr>
          <a:xfrm>
            <a:off x="3947415" y="921575"/>
            <a:ext cx="4363844" cy="59101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endParaRPr lang="es-ES" sz="3200" dirty="0" smtClean="0">
              <a:solidFill>
                <a:schemeClr val="tx1"/>
              </a:solidFill>
            </a:endParaRPr>
          </a:p>
          <a:p>
            <a:pPr marL="514350" indent="-514350">
              <a:buFont typeface="+mj-lt"/>
              <a:buAutoNum type="arabicPeriod"/>
            </a:pPr>
            <a:r>
              <a:rPr lang="es-ES" sz="3200" dirty="0" smtClean="0">
                <a:solidFill>
                  <a:schemeClr val="tx1"/>
                </a:solidFill>
              </a:rPr>
              <a:t>Trata </a:t>
            </a:r>
            <a:r>
              <a:rPr lang="es-ES" sz="3200" dirty="0">
                <a:solidFill>
                  <a:schemeClr val="tx1"/>
                </a:solidFill>
              </a:rPr>
              <a:t>de describir o proponer las categorías y relaciones básicas del ser o la existencia para definir las entidades (los objetos, las personas, los conceptos, las ideas, las cosas, etc.) </a:t>
            </a:r>
            <a:endParaRPr lang="es-ES" sz="3200" dirty="0" smtClean="0">
              <a:solidFill>
                <a:schemeClr val="tx1"/>
              </a:solidFill>
            </a:endParaRPr>
          </a:p>
          <a:p>
            <a:r>
              <a:rPr lang="es-ES" sz="2400" dirty="0">
                <a:solidFill>
                  <a:schemeClr val="tx1"/>
                </a:solidFill>
                <a:hlinkClick r:id="rId3"/>
              </a:rPr>
              <a:t>https://</a:t>
            </a:r>
            <a:r>
              <a:rPr lang="es-ES" sz="2400" dirty="0" smtClean="0">
                <a:solidFill>
                  <a:schemeClr val="tx1"/>
                </a:solidFill>
                <a:hlinkClick r:id="rId3"/>
              </a:rPr>
              <a:t>www.youtube.com/watch?v=NFBRO2olVDE</a:t>
            </a:r>
            <a:endParaRPr lang="es-ES" sz="2400" dirty="0" smtClean="0">
              <a:solidFill>
                <a:schemeClr val="tx1"/>
              </a:solidFill>
            </a:endParaRPr>
          </a:p>
          <a:p>
            <a:r>
              <a:rPr lang="es-ES" sz="3200" dirty="0">
                <a:solidFill>
                  <a:schemeClr val="tx1"/>
                </a:solidFill>
              </a:rPr>
              <a:t> </a:t>
            </a:r>
          </a:p>
          <a:p>
            <a:pPr algn="ctr"/>
            <a:endParaRPr lang="es-ES" dirty="0"/>
          </a:p>
        </p:txBody>
      </p:sp>
      <p:sp>
        <p:nvSpPr>
          <p:cNvPr id="3" name="Rectángulo 2"/>
          <p:cNvSpPr/>
          <p:nvPr/>
        </p:nvSpPr>
        <p:spPr>
          <a:xfrm>
            <a:off x="8184226" y="947853"/>
            <a:ext cx="4081346" cy="59101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tx1"/>
                </a:solidFill>
              </a:rPr>
              <a:t>(</a:t>
            </a:r>
            <a:r>
              <a:rPr lang="es-ES" sz="3200" dirty="0">
                <a:solidFill>
                  <a:schemeClr val="tx1"/>
                </a:solidFill>
              </a:rPr>
              <a:t>gr. </a:t>
            </a:r>
            <a:r>
              <a:rPr lang="es-ES" sz="3200" dirty="0" err="1">
                <a:solidFill>
                  <a:schemeClr val="tx1"/>
                </a:solidFill>
              </a:rPr>
              <a:t>Axios</a:t>
            </a:r>
            <a:r>
              <a:rPr lang="es-ES" sz="3200" dirty="0">
                <a:solidFill>
                  <a:schemeClr val="tx1"/>
                </a:solidFill>
              </a:rPr>
              <a:t> = digno, de gran valor) - representa el estudio de la naturaleza y criterio de los valores y juicios de valores en términos generales. Este vocablo se emplea solamente para los valores de orden inmaterial y sobre todo moral</a:t>
            </a:r>
            <a:r>
              <a:rPr lang="es-ES" sz="3200" dirty="0"/>
              <a:t>. </a:t>
            </a:r>
          </a:p>
        </p:txBody>
      </p:sp>
      <p:sp>
        <p:nvSpPr>
          <p:cNvPr id="4" name="Rectángulo 3"/>
          <p:cNvSpPr/>
          <p:nvPr/>
        </p:nvSpPr>
        <p:spPr>
          <a:xfrm>
            <a:off x="4429125" y="214312"/>
            <a:ext cx="3400425" cy="506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dirty="0"/>
              <a:t>La ontología</a:t>
            </a:r>
            <a:endParaRPr lang="es-EC" sz="4400" dirty="0"/>
          </a:p>
        </p:txBody>
      </p:sp>
      <p:sp>
        <p:nvSpPr>
          <p:cNvPr id="5" name="Rectángulo 4"/>
          <p:cNvSpPr/>
          <p:nvPr/>
        </p:nvSpPr>
        <p:spPr>
          <a:xfrm>
            <a:off x="8583302" y="167671"/>
            <a:ext cx="3136049" cy="600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dirty="0"/>
              <a:t>La axiología</a:t>
            </a:r>
            <a:endParaRPr lang="es-EC" sz="4400" dirty="0"/>
          </a:p>
        </p:txBody>
      </p:sp>
      <p:sp>
        <p:nvSpPr>
          <p:cNvPr id="6" name="Rectángulo 5"/>
          <p:cNvSpPr/>
          <p:nvPr/>
        </p:nvSpPr>
        <p:spPr>
          <a:xfrm>
            <a:off x="744692" y="243900"/>
            <a:ext cx="2269971" cy="447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dirty="0"/>
              <a:t>Filosofía</a:t>
            </a:r>
            <a:endParaRPr lang="es-EC" sz="4400" dirty="0"/>
          </a:p>
        </p:txBody>
      </p:sp>
    </p:spTree>
    <p:extLst>
      <p:ext uri="{BB962C8B-B14F-4D97-AF65-F5344CB8AC3E}">
        <p14:creationId xmlns:p14="http://schemas.microsoft.com/office/powerpoint/2010/main" val="69675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12192000" cy="685799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endParaRPr lang="es-ES" sz="3600" dirty="0">
              <a:solidFill>
                <a:srgbClr val="000000"/>
              </a:solidFill>
              <a:ea typeface="Calibri" panose="020F0502020204030204" pitchFamily="34"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2515608785"/>
              </p:ext>
            </p:extLst>
          </p:nvPr>
        </p:nvGraphicFramePr>
        <p:xfrm>
          <a:off x="0" y="0"/>
          <a:ext cx="12192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2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12192000" cy="6857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endParaRPr lang="es-ES" sz="3600" dirty="0">
              <a:solidFill>
                <a:srgbClr val="000000"/>
              </a:solidFill>
              <a:ea typeface="Calibri" panose="020F0502020204030204" pitchFamily="34"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3379382588"/>
              </p:ext>
            </p:extLst>
          </p:nvPr>
        </p:nvGraphicFramePr>
        <p:xfrm>
          <a:off x="0" y="0"/>
          <a:ext cx="12192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942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3383756" y="0"/>
            <a:ext cx="882015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endParaRPr lang="es-ES" sz="3600" dirty="0">
              <a:solidFill>
                <a:srgbClr val="000000"/>
              </a:solidFill>
              <a:ea typeface="Calibri" panose="020F0502020204030204" pitchFamily="34" charset="0"/>
              <a:cs typeface="Times New Roman" panose="02020603050405020304" pitchFamily="18" charset="0"/>
            </a:endParaRPr>
          </a:p>
        </p:txBody>
      </p:sp>
      <p:pic>
        <p:nvPicPr>
          <p:cNvPr id="1030" name="Picture 6" descr="Omg Gasp GIF - Omg Gasp Surprise GIF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4314" y="657226"/>
            <a:ext cx="2686050" cy="504348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343400" y="657226"/>
            <a:ext cx="6900862" cy="102869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solidFill>
                  <a:srgbClr val="000000"/>
                </a:solidFill>
                <a:ea typeface="Calibri" panose="020F0502020204030204" pitchFamily="34" charset="0"/>
                <a:cs typeface="Times New Roman" panose="02020603050405020304" pitchFamily="18" charset="0"/>
              </a:rPr>
              <a:t>Una fecha muy significativa es el año </a:t>
            </a:r>
            <a:r>
              <a:rPr lang="es-ES" sz="3600" b="1" dirty="0">
                <a:solidFill>
                  <a:srgbClr val="FF0000"/>
                </a:solidFill>
                <a:ea typeface="Calibri" panose="020F0502020204030204" pitchFamily="34" charset="0"/>
                <a:cs typeface="Times New Roman" panose="02020603050405020304" pitchFamily="18" charset="0"/>
              </a:rPr>
              <a:t>1948</a:t>
            </a:r>
            <a:endParaRPr lang="es-EC" sz="3600" b="1" dirty="0">
              <a:solidFill>
                <a:srgbClr val="FF0000"/>
              </a:solidFill>
              <a:ea typeface="Calibri" panose="020F0502020204030204" pitchFamily="34" charset="0"/>
              <a:cs typeface="Times New Roman" panose="02020603050405020304" pitchFamily="18" charset="0"/>
            </a:endParaRPr>
          </a:p>
        </p:txBody>
      </p:sp>
      <p:sp>
        <p:nvSpPr>
          <p:cNvPr id="3" name="Rectángulo 2"/>
          <p:cNvSpPr/>
          <p:nvPr/>
        </p:nvSpPr>
        <p:spPr>
          <a:xfrm>
            <a:off x="3609586" y="2371724"/>
            <a:ext cx="8115300" cy="380047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rgbClr val="000000"/>
                </a:solidFill>
                <a:ea typeface="Calibri" panose="020F0502020204030204" pitchFamily="34" charset="0"/>
                <a:cs typeface="Times New Roman" panose="02020603050405020304" pitchFamily="18" charset="0"/>
              </a:rPr>
              <a:t>La asamblea </a:t>
            </a:r>
            <a:r>
              <a:rPr lang="es-ES" sz="3600" dirty="0">
                <a:solidFill>
                  <a:srgbClr val="000000"/>
                </a:solidFill>
                <a:ea typeface="Calibri" panose="020F0502020204030204" pitchFamily="34" charset="0"/>
                <a:cs typeface="Times New Roman" panose="02020603050405020304" pitchFamily="18" charset="0"/>
              </a:rPr>
              <a:t>de las Naciones Unidas aprueba la </a:t>
            </a:r>
            <a:r>
              <a:rPr lang="es-ES" sz="3600" dirty="0">
                <a:solidFill>
                  <a:srgbClr val="FFFF00"/>
                </a:solidFill>
                <a:ea typeface="Calibri" panose="020F0502020204030204" pitchFamily="34" charset="0"/>
                <a:cs typeface="Times New Roman" panose="02020603050405020304" pitchFamily="18" charset="0"/>
              </a:rPr>
              <a:t>“ DECLARACIÓN UNIVERSAL DE LOS DERECHOS HUMANOS</a:t>
            </a:r>
            <a:r>
              <a:rPr lang="es-ES" sz="3600" dirty="0">
                <a:solidFill>
                  <a:srgbClr val="000000"/>
                </a:solidFill>
                <a:ea typeface="Calibri" panose="020F0502020204030204" pitchFamily="34" charset="0"/>
                <a:cs typeface="Times New Roman" panose="02020603050405020304" pitchFamily="18" charset="0"/>
              </a:rPr>
              <a:t>” esta declaración proclama en su articulo 24 “ el derecho al disfrute del tiempo libre</a:t>
            </a:r>
            <a:endParaRPr lang="es-EC" sz="36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867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3000" fill="hold"/>
                                        <p:tgtEl>
                                          <p:spTgt spid="2"/>
                                        </p:tgtEl>
                                        <p:attrNameLst>
                                          <p:attrName>ppt_x</p:attrName>
                                        </p:attrNameLst>
                                      </p:cBhvr>
                                      <p:tavLst>
                                        <p:tav tm="0">
                                          <p:val>
                                            <p:strVal val="0-#ppt_w/2"/>
                                          </p:val>
                                        </p:tav>
                                        <p:tav tm="100000">
                                          <p:val>
                                            <p:strVal val="#ppt_x"/>
                                          </p:val>
                                        </p:tav>
                                      </p:tavLst>
                                    </p:anim>
                                    <p:anim calcmode="lin" valueType="num">
                                      <p:cBhvr additive="base">
                                        <p:cTn id="14"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wheel(1)">
                                      <p:cBhvr>
                                        <p:cTn id="19" dur="20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12192000" cy="6857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endParaRPr lang="es-ES" sz="3600" dirty="0">
              <a:solidFill>
                <a:srgbClr val="000000"/>
              </a:solidFill>
              <a:ea typeface="Calibri" panose="020F0502020204030204" pitchFamily="34"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2969259466"/>
              </p:ext>
            </p:extLst>
          </p:nvPr>
        </p:nvGraphicFramePr>
        <p:xfrm>
          <a:off x="652463" y="0"/>
          <a:ext cx="10515600" cy="56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8268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885</TotalTime>
  <Words>588</Words>
  <Application>Microsoft Office PowerPoint</Application>
  <PresentationFormat>Panorámica</PresentationFormat>
  <Paragraphs>123</Paragraphs>
  <Slides>14</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Arial</vt:lpstr>
      <vt:lpstr>Calibri</vt:lpstr>
      <vt:lpstr>Calibri Light</vt:lpstr>
      <vt:lpstr>Tahoma</vt:lpstr>
      <vt:lpstr>Times New Roman</vt:lpstr>
      <vt:lpstr>Retrospección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HP</cp:lastModifiedBy>
  <cp:revision>47</cp:revision>
  <dcterms:created xsi:type="dcterms:W3CDTF">2019-10-21T18:07:40Z</dcterms:created>
  <dcterms:modified xsi:type="dcterms:W3CDTF">2023-04-24T03:00:14Z</dcterms:modified>
</cp:coreProperties>
</file>