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6"/>
  </p:notesMasterIdLst>
  <p:sldIdLst>
    <p:sldId id="280" r:id="rId5"/>
    <p:sldId id="277" r:id="rId6"/>
    <p:sldId id="301" r:id="rId7"/>
    <p:sldId id="302" r:id="rId8"/>
    <p:sldId id="303" r:id="rId9"/>
    <p:sldId id="304" r:id="rId10"/>
    <p:sldId id="312" r:id="rId11"/>
    <p:sldId id="281" r:id="rId12"/>
    <p:sldId id="305" r:id="rId13"/>
    <p:sldId id="306" r:id="rId14"/>
    <p:sldId id="30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25E5076-3810-47DD-B79F-674D7AD40C01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Estilo oscuro 1 - Énfasis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09" autoAdjust="0"/>
    <p:restoredTop sz="94609" autoAdjust="0"/>
  </p:normalViewPr>
  <p:slideViewPr>
    <p:cSldViewPr snapToGrid="0">
      <p:cViewPr varScale="1">
        <p:scale>
          <a:sx n="59" d="100"/>
          <a:sy n="59" d="100"/>
        </p:scale>
        <p:origin x="11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66E302-901B-4EC5-8063-F4475DEAA8C8}" type="datetimeFigureOut">
              <a:rPr lang="en-US" smtClean="0"/>
              <a:t>7/5/2025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6B3765-1535-41FB-A927-AAD2D1E8538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152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7A32322-E236-FB6A-D4B8-F6D08F40393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</a:blip>
          <a:srcRect l="19567" r="13056" b="32624"/>
          <a:stretch/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14400"/>
            <a:ext cx="6428232" cy="4992624"/>
          </a:xfrm>
        </p:spPr>
        <p:txBody>
          <a:bodyPr wrap="square" anchor="b">
            <a:normAutofit/>
          </a:bodyPr>
          <a:lstStyle>
            <a:lvl1pPr algn="l">
              <a:defRPr sz="5400" b="1" spc="0" baseline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91272" y="914400"/>
            <a:ext cx="3392424" cy="25146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 b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0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AE6DF8E-0BE6-01D3-6E0E-FA7114CAD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465439"/>
            <a:ext cx="9563100" cy="448960"/>
          </a:xfrm>
        </p:spPr>
        <p:txBody>
          <a:bodyPr tIns="0" anchor="t"/>
          <a:lstStyle>
            <a:lvl1pPr algn="l">
              <a:defRPr sz="1200" spc="80" baseline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655300" y="465439"/>
            <a:ext cx="1079500" cy="448960"/>
          </a:xfrm>
        </p:spPr>
        <p:txBody>
          <a:bodyPr tIns="0" anchor="t"/>
          <a:lstStyle>
            <a:lvl1pPr algn="r">
              <a:defRPr sz="1200" b="1" spc="-80" baseline="0">
                <a:solidFill>
                  <a:schemeClr val="bg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64A01A7-6E88-9214-D446-06ECA717AA2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017520" cy="3163824"/>
          </a:xfrm>
        </p:spPr>
        <p:txBody>
          <a:bodyPr anchor="t"/>
          <a:lstStyle>
            <a:lvl1pPr marL="0" indent="0">
              <a:buNone/>
              <a:defRPr/>
            </a:lvl1pPr>
            <a:lvl2pPr marL="228600">
              <a:spcBef>
                <a:spcPts val="1000"/>
              </a:spcBef>
              <a:defRPr/>
            </a:lvl2pPr>
            <a:lvl3pPr marL="685800">
              <a:spcBef>
                <a:spcPts val="1000"/>
              </a:spcBef>
              <a:defRPr/>
            </a:lvl3pPr>
            <a:lvl4pPr marL="1143000">
              <a:spcBef>
                <a:spcPts val="1000"/>
              </a:spcBef>
              <a:defRPr/>
            </a:lvl4pPr>
            <a:lvl5pPr marL="1600200">
              <a:spcBef>
                <a:spcPts val="10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5B836612-0E94-8F3F-6E06-2FDBC37564B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462272" y="2871216"/>
            <a:ext cx="6812280" cy="3035808"/>
          </a:xfrm>
        </p:spPr>
        <p:txBody>
          <a:bodyPr anchor="t"/>
          <a:lstStyle>
            <a:lvl1pPr marL="0" indent="0">
              <a:buNone/>
              <a:defRPr/>
            </a:lvl1pPr>
            <a:lvl2pPr marL="228600">
              <a:spcBef>
                <a:spcPts val="1000"/>
              </a:spcBef>
              <a:defRPr/>
            </a:lvl2pPr>
            <a:lvl3pPr marL="685800">
              <a:spcBef>
                <a:spcPts val="1000"/>
              </a:spcBef>
              <a:defRPr/>
            </a:lvl3pPr>
            <a:lvl4pPr marL="1143000">
              <a:spcBef>
                <a:spcPts val="1000"/>
              </a:spcBef>
              <a:defRPr/>
            </a:lvl4pPr>
            <a:lvl5pPr marL="1600200">
              <a:spcBef>
                <a:spcPts val="10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09652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92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288" userDrawn="1">
          <p15:clr>
            <a:srgbClr val="FBAE40"/>
          </p15:clr>
        </p15:guide>
        <p15:guide id="4" orient="horz" pos="4032" userDrawn="1">
          <p15:clr>
            <a:srgbClr val="FBAE40"/>
          </p15:clr>
        </p15:guide>
        <p15:guide id="5" pos="288" userDrawn="1">
          <p15:clr>
            <a:srgbClr val="FBAE40"/>
          </p15:clr>
        </p15:guide>
        <p15:guide id="6" pos="3840" userDrawn="1">
          <p15:clr>
            <a:srgbClr val="FBAE40"/>
          </p15:clr>
        </p15:guide>
        <p15:guide id="7" orient="horz" pos="3720" userDrawn="1">
          <p15:clr>
            <a:srgbClr val="FBAE40"/>
          </p15:clr>
        </p15:guide>
        <p15:guide id="8" pos="7104" userDrawn="1">
          <p15:clr>
            <a:srgbClr val="FBAE40"/>
          </p15:clr>
        </p15:guide>
        <p15:guide id="9" pos="576" userDrawn="1">
          <p15:clr>
            <a:srgbClr val="FBAE40"/>
          </p15:clr>
        </p15:guide>
        <p15:guide id="11" orient="horz" pos="576" userDrawn="1">
          <p15:clr>
            <a:srgbClr val="FBAE40"/>
          </p15:clr>
        </p15:guide>
        <p15:guide id="12" orient="horz" pos="1728" userDrawn="1">
          <p15:clr>
            <a:srgbClr val="FBAE40"/>
          </p15:clr>
        </p15:guide>
        <p15:guide id="13" orient="horz" pos="132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04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AE6DF8E-0BE6-01D3-6E0E-FA7114CAD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465439"/>
            <a:ext cx="9563100" cy="448960"/>
          </a:xfrm>
        </p:spPr>
        <p:txBody>
          <a:bodyPr tIns="0" anchor="t"/>
          <a:lstStyle>
            <a:lvl1pPr algn="l">
              <a:defRPr sz="1200" spc="80" baseline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655300" y="465439"/>
            <a:ext cx="1079500" cy="448960"/>
          </a:xfrm>
        </p:spPr>
        <p:txBody>
          <a:bodyPr tIns="0" anchor="t"/>
          <a:lstStyle>
            <a:lvl1pPr algn="r">
              <a:defRPr sz="1200" b="1" spc="-80" baseline="0">
                <a:solidFill>
                  <a:schemeClr val="bg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64A01A7-6E88-9214-D446-06ECA717AA2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6812280" cy="3163824"/>
          </a:xfrm>
        </p:spPr>
        <p:txBody>
          <a:bodyPr anchor="t"/>
          <a:lstStyle>
            <a:lvl1pPr marL="0" indent="0">
              <a:buNone/>
              <a:defRPr/>
            </a:lvl1pPr>
            <a:lvl2pPr marL="228600">
              <a:spcBef>
                <a:spcPts val="1000"/>
              </a:spcBef>
              <a:defRPr/>
            </a:lvl2pPr>
            <a:lvl3pPr marL="685800">
              <a:spcBef>
                <a:spcPts val="500"/>
              </a:spcBef>
              <a:defRPr/>
            </a:lvl3pPr>
            <a:lvl4pPr marL="1143000">
              <a:spcBef>
                <a:spcPts val="500"/>
              </a:spcBef>
              <a:defRPr/>
            </a:lvl4pPr>
            <a:lvl5pPr marL="1600200">
              <a:spcBef>
                <a:spcPts val="5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5B836612-0E94-8F3F-6E06-2FDBC37564B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275320" y="2743200"/>
            <a:ext cx="2999232" cy="3163824"/>
          </a:xfrm>
        </p:spPr>
        <p:txBody>
          <a:bodyPr anchor="t"/>
          <a:lstStyle>
            <a:lvl1pPr marL="0" indent="0">
              <a:buNone/>
              <a:defRPr/>
            </a:lvl1pPr>
            <a:lvl2pPr marL="228600">
              <a:spcBef>
                <a:spcPts val="1000"/>
              </a:spcBef>
              <a:defRPr/>
            </a:lvl2pPr>
            <a:lvl3pPr marL="685800">
              <a:spcBef>
                <a:spcPts val="1000"/>
              </a:spcBef>
              <a:defRPr/>
            </a:lvl3pPr>
            <a:lvl4pPr marL="1143000">
              <a:spcBef>
                <a:spcPts val="1000"/>
              </a:spcBef>
              <a:defRPr/>
            </a:lvl4pPr>
            <a:lvl5pPr marL="1600200">
              <a:spcBef>
                <a:spcPts val="10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728392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92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288" userDrawn="1">
          <p15:clr>
            <a:srgbClr val="FBAE40"/>
          </p15:clr>
        </p15:guide>
        <p15:guide id="4" orient="horz" pos="4032" userDrawn="1">
          <p15:clr>
            <a:srgbClr val="FBAE40"/>
          </p15:clr>
        </p15:guide>
        <p15:guide id="5" pos="288" userDrawn="1">
          <p15:clr>
            <a:srgbClr val="FBAE40"/>
          </p15:clr>
        </p15:guide>
        <p15:guide id="6" pos="3840" userDrawn="1">
          <p15:clr>
            <a:srgbClr val="FBAE40"/>
          </p15:clr>
        </p15:guide>
        <p15:guide id="7" orient="horz" pos="3720" userDrawn="1">
          <p15:clr>
            <a:srgbClr val="FBAE40"/>
          </p15:clr>
        </p15:guide>
        <p15:guide id="8" pos="7104" userDrawn="1">
          <p15:clr>
            <a:srgbClr val="FBAE40"/>
          </p15:clr>
        </p15:guide>
        <p15:guide id="9" pos="576" userDrawn="1">
          <p15:clr>
            <a:srgbClr val="FBAE40"/>
          </p15:clr>
        </p15:guide>
        <p15:guide id="11" orient="horz" pos="576" userDrawn="1">
          <p15:clr>
            <a:srgbClr val="FBAE40"/>
          </p15:clr>
        </p15:guide>
        <p15:guide id="12" orient="horz" pos="1728" userDrawn="1">
          <p15:clr>
            <a:srgbClr val="FBAE40"/>
          </p15:clr>
        </p15:guide>
        <p15:guide id="13" orient="horz" pos="132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AE6DF8E-0BE6-01D3-6E0E-FA7114CAD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465439"/>
            <a:ext cx="9563100" cy="448960"/>
          </a:xfrm>
        </p:spPr>
        <p:txBody>
          <a:bodyPr tIns="0" anchor="t"/>
          <a:lstStyle>
            <a:lvl1pPr algn="l">
              <a:defRPr sz="1200" spc="80" baseline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655300" y="465439"/>
            <a:ext cx="1079500" cy="448960"/>
          </a:xfrm>
        </p:spPr>
        <p:txBody>
          <a:bodyPr tIns="0" anchor="t"/>
          <a:lstStyle>
            <a:lvl1pPr algn="r">
              <a:defRPr sz="1200" b="1" spc="-80" baseline="0">
                <a:solidFill>
                  <a:schemeClr val="bg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64A01A7-6E88-9214-D446-06ECA717AA2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2871216"/>
            <a:ext cx="10360152" cy="3035808"/>
          </a:xfrm>
        </p:spPr>
        <p:txBody>
          <a:bodyPr anchor="t"/>
          <a:lstStyle>
            <a:lvl1pPr marL="0" indent="0">
              <a:buNone/>
              <a:defRPr/>
            </a:lvl1pPr>
            <a:lvl2pPr marL="228600">
              <a:spcBef>
                <a:spcPts val="1000"/>
              </a:spcBef>
              <a:defRPr/>
            </a:lvl2pPr>
            <a:lvl3pPr marL="685800">
              <a:spcBef>
                <a:spcPts val="500"/>
              </a:spcBef>
              <a:defRPr/>
            </a:lvl3pPr>
            <a:lvl4pPr marL="1143000">
              <a:spcBef>
                <a:spcPts val="500"/>
              </a:spcBef>
              <a:defRPr/>
            </a:lvl4pPr>
            <a:lvl5pPr marL="1600200">
              <a:spcBef>
                <a:spcPts val="5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866573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92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288" userDrawn="1">
          <p15:clr>
            <a:srgbClr val="FBAE40"/>
          </p15:clr>
        </p15:guide>
        <p15:guide id="4" orient="horz" pos="4032" userDrawn="1">
          <p15:clr>
            <a:srgbClr val="FBAE40"/>
          </p15:clr>
        </p15:guide>
        <p15:guide id="5" pos="288" userDrawn="1">
          <p15:clr>
            <a:srgbClr val="FBAE40"/>
          </p15:clr>
        </p15:guide>
        <p15:guide id="6" pos="3840" userDrawn="1">
          <p15:clr>
            <a:srgbClr val="FBAE40"/>
          </p15:clr>
        </p15:guide>
        <p15:guide id="7" orient="horz" pos="3720" userDrawn="1">
          <p15:clr>
            <a:srgbClr val="FBAE40"/>
          </p15:clr>
        </p15:guide>
        <p15:guide id="8" pos="7104" userDrawn="1">
          <p15:clr>
            <a:srgbClr val="FBAE40"/>
          </p15:clr>
        </p15:guide>
        <p15:guide id="9" pos="576" userDrawn="1">
          <p15:clr>
            <a:srgbClr val="FBAE40"/>
          </p15:clr>
        </p15:guide>
        <p15:guide id="11" orient="horz" pos="576" userDrawn="1">
          <p15:clr>
            <a:srgbClr val="FBAE40"/>
          </p15:clr>
        </p15:guide>
        <p15:guide id="12" orient="horz" pos="1728" userDrawn="1">
          <p15:clr>
            <a:srgbClr val="FBAE40"/>
          </p15:clr>
        </p15:guide>
        <p15:guide id="13" orient="horz" pos="132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B468743-342F-6CA4-7BA5-942F2C4C23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</a:blip>
          <a:srcRect l="1151" t="1794" r="25966" b="25175"/>
          <a:stretch/>
        </p:blipFill>
        <p:spPr>
          <a:xfrm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14400"/>
            <a:ext cx="5788152" cy="4992624"/>
          </a:xfrm>
        </p:spPr>
        <p:txBody>
          <a:bodyPr wrap="square" anchor="t">
            <a:normAutofit/>
          </a:bodyPr>
          <a:lstStyle>
            <a:lvl1pPr algn="l">
              <a:defRPr sz="6000" b="1" spc="0" baseline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3A175ECB-7AC9-8B60-1D2A-0DA9D75F91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39712" y="914400"/>
            <a:ext cx="4434840" cy="4992624"/>
          </a:xfrm>
        </p:spPr>
        <p:txBody>
          <a:bodyPr anchor="b">
            <a:normAutofit/>
          </a:bodyPr>
          <a:lstStyle>
            <a:lvl1pPr marL="0" indent="0" algn="l">
              <a:lnSpc>
                <a:spcPct val="70000"/>
              </a:lnSpc>
              <a:buNone/>
              <a:defRPr sz="2400" b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41487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AE6DF8E-0BE6-01D3-6E0E-FA7114CAD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465439"/>
            <a:ext cx="9563100" cy="448960"/>
          </a:xfrm>
        </p:spPr>
        <p:txBody>
          <a:bodyPr tIns="0" anchor="t"/>
          <a:lstStyle>
            <a:lvl1pPr algn="l">
              <a:defRPr sz="1200" spc="80" baseline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655300" y="465439"/>
            <a:ext cx="1079500" cy="448960"/>
          </a:xfrm>
        </p:spPr>
        <p:txBody>
          <a:bodyPr tIns="0" anchor="t"/>
          <a:lstStyle>
            <a:lvl1pPr algn="r">
              <a:defRPr sz="1200" b="1" spc="-80" baseline="0">
                <a:solidFill>
                  <a:schemeClr val="bg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64A01A7-6E88-9214-D446-06ECA717AA2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6483096" cy="3163824"/>
          </a:xfrm>
        </p:spPr>
        <p:txBody>
          <a:bodyPr anchor="b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82587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92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288" userDrawn="1">
          <p15:clr>
            <a:srgbClr val="FBAE40"/>
          </p15:clr>
        </p15:guide>
        <p15:guide id="4" orient="horz" pos="4032" userDrawn="1">
          <p15:clr>
            <a:srgbClr val="FBAE40"/>
          </p15:clr>
        </p15:guide>
        <p15:guide id="5" pos="288" userDrawn="1">
          <p15:clr>
            <a:srgbClr val="FBAE40"/>
          </p15:clr>
        </p15:guide>
        <p15:guide id="6" pos="3840" userDrawn="1">
          <p15:clr>
            <a:srgbClr val="FBAE40"/>
          </p15:clr>
        </p15:guide>
        <p15:guide id="7" orient="horz" pos="3720" userDrawn="1">
          <p15:clr>
            <a:srgbClr val="FBAE40"/>
          </p15:clr>
        </p15:guide>
        <p15:guide id="8" pos="7104" userDrawn="1">
          <p15:clr>
            <a:srgbClr val="FBAE40"/>
          </p15:clr>
        </p15:guide>
        <p15:guide id="9" pos="576" userDrawn="1">
          <p15:clr>
            <a:srgbClr val="FBAE40"/>
          </p15:clr>
        </p15:guide>
        <p15:guide id="11" orient="horz" pos="576" userDrawn="1">
          <p15:clr>
            <a:srgbClr val="FBAE40"/>
          </p15:clr>
        </p15:guide>
        <p15:guide id="12" orient="horz" pos="1728" userDrawn="1">
          <p15:clr>
            <a:srgbClr val="FBAE40"/>
          </p15:clr>
        </p15:guide>
        <p15:guide id="13" orient="horz" pos="132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35669C7-03B9-341C-8E54-929B3B89CB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</a:blip>
          <a:srcRect t="26965" r="31989" b="5024"/>
          <a:stretch/>
        </p:blipFill>
        <p:spPr>
          <a:xfrm rot="10800000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77256" y="914400"/>
            <a:ext cx="5806440" cy="5129784"/>
          </a:xfrm>
        </p:spPr>
        <p:txBody>
          <a:bodyPr wrap="square" anchor="b">
            <a:normAutofit/>
          </a:bodyPr>
          <a:lstStyle>
            <a:lvl1pPr algn="r">
              <a:defRPr sz="5400" b="1" spc="0" baseline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A97C257-0C1F-79D6-2080-F863FF7F2DE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914400"/>
            <a:ext cx="4927249" cy="499109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281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01392AC-2F17-140B-1676-75B74CAC60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</a:blip>
          <a:srcRect t="15701" r="40485" b="24784"/>
          <a:stretch/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822192"/>
            <a:ext cx="10360152" cy="2221992"/>
          </a:xfrm>
        </p:spPr>
        <p:txBody>
          <a:bodyPr wrap="square" anchor="b">
            <a:normAutofit/>
          </a:bodyPr>
          <a:lstStyle>
            <a:lvl1pPr algn="l">
              <a:defRPr sz="5400" b="1" spc="0" baseline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03336" y="914400"/>
            <a:ext cx="2880360" cy="2130552"/>
          </a:xfrm>
        </p:spPr>
        <p:txBody>
          <a:bodyPr anchor="t">
            <a:normAutofit/>
          </a:bodyPr>
          <a:lstStyle>
            <a:lvl1pPr marL="0" indent="0" algn="r">
              <a:buNone/>
              <a:defRPr sz="2000" b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DB65A55A-B3A8-36E5-D327-23E999B961F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14400" y="0"/>
            <a:ext cx="6940296" cy="327355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080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0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AE6DF8E-0BE6-01D3-6E0E-FA7114CAD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465439"/>
            <a:ext cx="9563100" cy="448960"/>
          </a:xfrm>
        </p:spPr>
        <p:txBody>
          <a:bodyPr tIns="0" anchor="t"/>
          <a:lstStyle>
            <a:lvl1pPr algn="l">
              <a:defRPr sz="1200" spc="80" baseline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655300" y="465439"/>
            <a:ext cx="1079500" cy="448960"/>
          </a:xfrm>
        </p:spPr>
        <p:txBody>
          <a:bodyPr tIns="0" anchor="t"/>
          <a:lstStyle>
            <a:lvl1pPr algn="r">
              <a:defRPr sz="1200" b="1" spc="-80" baseline="0">
                <a:solidFill>
                  <a:schemeClr val="bg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64A01A7-6E88-9214-D446-06ECA717AA2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6483096" cy="3163824"/>
          </a:xfrm>
        </p:spPr>
        <p:txBody>
          <a:bodyPr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100049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92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288" userDrawn="1">
          <p15:clr>
            <a:srgbClr val="FBAE40"/>
          </p15:clr>
        </p15:guide>
        <p15:guide id="4" orient="horz" pos="4032" userDrawn="1">
          <p15:clr>
            <a:srgbClr val="FBAE40"/>
          </p15:clr>
        </p15:guide>
        <p15:guide id="5" pos="288" userDrawn="1">
          <p15:clr>
            <a:srgbClr val="FBAE40"/>
          </p15:clr>
        </p15:guide>
        <p15:guide id="6" pos="3840" userDrawn="1">
          <p15:clr>
            <a:srgbClr val="FBAE40"/>
          </p15:clr>
        </p15:guide>
        <p15:guide id="7" orient="horz" pos="3720" userDrawn="1">
          <p15:clr>
            <a:srgbClr val="FBAE40"/>
          </p15:clr>
        </p15:guide>
        <p15:guide id="8" pos="7104" userDrawn="1">
          <p15:clr>
            <a:srgbClr val="FBAE40"/>
          </p15:clr>
        </p15:guide>
        <p15:guide id="9" pos="576" userDrawn="1">
          <p15:clr>
            <a:srgbClr val="FBAE40"/>
          </p15:clr>
        </p15:guide>
        <p15:guide id="11" orient="horz" pos="576" userDrawn="1">
          <p15:clr>
            <a:srgbClr val="FBAE40"/>
          </p15:clr>
        </p15:guide>
        <p15:guide id="12" orient="horz" pos="1728" userDrawn="1">
          <p15:clr>
            <a:srgbClr val="FBAE40"/>
          </p15:clr>
        </p15:guide>
        <p15:guide id="13" orient="horz" pos="132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1CB9F3A-C4B7-7DED-7AB7-0E1DC0872B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</a:blip>
          <a:srcRect l="10741" t="4074" r="13612" b="20124"/>
          <a:stretch/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14400"/>
            <a:ext cx="10360152" cy="3008376"/>
          </a:xfrm>
        </p:spPr>
        <p:txBody>
          <a:bodyPr wrap="square" anchor="b">
            <a:normAutofit/>
          </a:bodyPr>
          <a:lstStyle>
            <a:lvl1pPr algn="ctr">
              <a:defRPr sz="6000" b="1" spc="0" baseline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3A175ECB-7AC9-8B60-1D2A-0DA9D75F91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4078224"/>
            <a:ext cx="10360152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 b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4288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0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AE6DF8E-0BE6-01D3-6E0E-FA7114CAD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465439"/>
            <a:ext cx="9563100" cy="448960"/>
          </a:xfrm>
        </p:spPr>
        <p:txBody>
          <a:bodyPr tIns="0" anchor="t"/>
          <a:lstStyle>
            <a:lvl1pPr algn="l">
              <a:defRPr sz="1200" spc="80" baseline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655300" y="465439"/>
            <a:ext cx="1079500" cy="448960"/>
          </a:xfrm>
        </p:spPr>
        <p:txBody>
          <a:bodyPr tIns="0" anchor="t"/>
          <a:lstStyle>
            <a:lvl1pPr algn="r">
              <a:defRPr sz="1200" b="1" spc="-80" baseline="0">
                <a:solidFill>
                  <a:schemeClr val="bg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64A01A7-6E88-9214-D446-06ECA717AA2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4791456" cy="3163824"/>
          </a:xfrm>
        </p:spPr>
        <p:txBody>
          <a:bodyPr anchor="t"/>
          <a:lstStyle>
            <a:lvl1pPr marL="0" indent="0">
              <a:buNone/>
              <a:defRPr/>
            </a:lvl1pPr>
            <a:lvl2pPr marL="228600">
              <a:spcBef>
                <a:spcPts val="1000"/>
              </a:spcBef>
              <a:defRPr/>
            </a:lvl2pPr>
            <a:lvl3pPr marL="685800">
              <a:spcBef>
                <a:spcPts val="1000"/>
              </a:spcBef>
              <a:defRPr/>
            </a:lvl3pPr>
            <a:lvl4pPr marL="1143000">
              <a:spcBef>
                <a:spcPts val="1000"/>
              </a:spcBef>
              <a:defRPr/>
            </a:lvl4pPr>
            <a:lvl5pPr marL="1600200">
              <a:spcBef>
                <a:spcPts val="10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5B836612-0E94-8F3F-6E06-2FDBC37564B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92240" y="2743200"/>
            <a:ext cx="4791456" cy="3163824"/>
          </a:xfrm>
        </p:spPr>
        <p:txBody>
          <a:bodyPr anchor="t"/>
          <a:lstStyle>
            <a:lvl1pPr marL="0" indent="0">
              <a:buNone/>
              <a:defRPr/>
            </a:lvl1pPr>
            <a:lvl2pPr marL="228600">
              <a:spcBef>
                <a:spcPts val="1000"/>
              </a:spcBef>
              <a:defRPr/>
            </a:lvl2pPr>
            <a:lvl3pPr marL="685800">
              <a:spcBef>
                <a:spcPts val="1000"/>
              </a:spcBef>
              <a:defRPr/>
            </a:lvl3pPr>
            <a:lvl4pPr marL="1143000">
              <a:spcBef>
                <a:spcPts val="1000"/>
              </a:spcBef>
              <a:defRPr/>
            </a:lvl4pPr>
            <a:lvl5pPr marL="1600200">
              <a:spcBef>
                <a:spcPts val="10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663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92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288" userDrawn="1">
          <p15:clr>
            <a:srgbClr val="FBAE40"/>
          </p15:clr>
        </p15:guide>
        <p15:guide id="4" orient="horz" pos="4032" userDrawn="1">
          <p15:clr>
            <a:srgbClr val="FBAE40"/>
          </p15:clr>
        </p15:guide>
        <p15:guide id="5" pos="288" userDrawn="1">
          <p15:clr>
            <a:srgbClr val="FBAE40"/>
          </p15:clr>
        </p15:guide>
        <p15:guide id="6" pos="3840" userDrawn="1">
          <p15:clr>
            <a:srgbClr val="FBAE40"/>
          </p15:clr>
        </p15:guide>
        <p15:guide id="7" orient="horz" pos="3720" userDrawn="1">
          <p15:clr>
            <a:srgbClr val="FBAE40"/>
          </p15:clr>
        </p15:guide>
        <p15:guide id="8" pos="7104" userDrawn="1">
          <p15:clr>
            <a:srgbClr val="FBAE40"/>
          </p15:clr>
        </p15:guide>
        <p15:guide id="9" pos="576" userDrawn="1">
          <p15:clr>
            <a:srgbClr val="FBAE40"/>
          </p15:clr>
        </p15:guide>
        <p15:guide id="11" orient="horz" pos="576" userDrawn="1">
          <p15:clr>
            <a:srgbClr val="FBAE40"/>
          </p15:clr>
        </p15:guide>
        <p15:guide id="12" orient="horz" pos="1728" userDrawn="1">
          <p15:clr>
            <a:srgbClr val="FBAE40"/>
          </p15:clr>
        </p15:guide>
        <p15:guide id="13" orient="horz" pos="132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0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AE6DF8E-0BE6-01D3-6E0E-FA7114CAD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465439"/>
            <a:ext cx="9563100" cy="448960"/>
          </a:xfrm>
        </p:spPr>
        <p:txBody>
          <a:bodyPr tIns="0" anchor="t"/>
          <a:lstStyle>
            <a:lvl1pPr algn="l">
              <a:defRPr sz="1200" spc="80" baseline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655300" y="465439"/>
            <a:ext cx="1079500" cy="448960"/>
          </a:xfrm>
        </p:spPr>
        <p:txBody>
          <a:bodyPr tIns="0" anchor="t"/>
          <a:lstStyle>
            <a:lvl1pPr algn="r">
              <a:defRPr sz="1200" b="1" spc="-80" baseline="0">
                <a:solidFill>
                  <a:schemeClr val="bg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64A01A7-6E88-9214-D446-06ECA717AA2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4791456" cy="3163824"/>
          </a:xfrm>
        </p:spPr>
        <p:txBody>
          <a:bodyPr anchor="t"/>
          <a:lstStyle>
            <a:lvl1pPr marL="0" indent="0">
              <a:buNone/>
              <a:defRPr/>
            </a:lvl1pPr>
            <a:lvl2pPr marL="512064" indent="-512064">
              <a:spcBef>
                <a:spcPts val="1000"/>
              </a:spcBef>
              <a:buFont typeface="+mj-lt"/>
              <a:buAutoNum type="arabicPeriod"/>
              <a:defRPr/>
            </a:lvl2pPr>
            <a:lvl3pPr marL="1097280" indent="-512064">
              <a:spcBef>
                <a:spcPts val="1000"/>
              </a:spcBef>
              <a:buFont typeface="+mj-lt"/>
              <a:buAutoNum type="alphaLcPeriod"/>
              <a:defRPr/>
            </a:lvl3pPr>
            <a:lvl4pPr marL="1645920" indent="-512064">
              <a:spcBef>
                <a:spcPts val="1000"/>
              </a:spcBef>
              <a:buFont typeface="+mj-lt"/>
              <a:buAutoNum type="arabicParenR"/>
              <a:defRPr/>
            </a:lvl4pPr>
            <a:lvl5pPr marL="2194560" indent="-512064">
              <a:spcBef>
                <a:spcPts val="1000"/>
              </a:spcBef>
              <a:buFont typeface="+mj-lt"/>
              <a:buAutoNum type="alphaLcParenR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5B836612-0E94-8F3F-6E06-2FDBC37564B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92240" y="2743200"/>
            <a:ext cx="4791456" cy="3163824"/>
          </a:xfrm>
        </p:spPr>
        <p:txBody>
          <a:bodyPr anchor="t"/>
          <a:lstStyle>
            <a:lvl1pPr marL="0" indent="0">
              <a:buNone/>
              <a:defRPr/>
            </a:lvl1pPr>
            <a:lvl2pPr marL="228600">
              <a:spcBef>
                <a:spcPts val="1000"/>
              </a:spcBef>
              <a:defRPr/>
            </a:lvl2pPr>
            <a:lvl3pPr marL="685800">
              <a:spcBef>
                <a:spcPts val="1000"/>
              </a:spcBef>
              <a:defRPr/>
            </a:lvl3pPr>
            <a:lvl4pPr marL="1143000">
              <a:spcBef>
                <a:spcPts val="1000"/>
              </a:spcBef>
              <a:defRPr/>
            </a:lvl4pPr>
            <a:lvl5pPr marL="1600200">
              <a:spcBef>
                <a:spcPts val="10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355229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92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288" userDrawn="1">
          <p15:clr>
            <a:srgbClr val="FBAE40"/>
          </p15:clr>
        </p15:guide>
        <p15:guide id="4" orient="horz" pos="4032" userDrawn="1">
          <p15:clr>
            <a:srgbClr val="FBAE40"/>
          </p15:clr>
        </p15:guide>
        <p15:guide id="5" pos="288" userDrawn="1">
          <p15:clr>
            <a:srgbClr val="FBAE40"/>
          </p15:clr>
        </p15:guide>
        <p15:guide id="6" pos="3840" userDrawn="1">
          <p15:clr>
            <a:srgbClr val="FBAE40"/>
          </p15:clr>
        </p15:guide>
        <p15:guide id="7" orient="horz" pos="3720" userDrawn="1">
          <p15:clr>
            <a:srgbClr val="FBAE40"/>
          </p15:clr>
        </p15:guide>
        <p15:guide id="8" pos="7104" userDrawn="1">
          <p15:clr>
            <a:srgbClr val="FBAE40"/>
          </p15:clr>
        </p15:guide>
        <p15:guide id="9" pos="576" userDrawn="1">
          <p15:clr>
            <a:srgbClr val="FBAE40"/>
          </p15:clr>
        </p15:guide>
        <p15:guide id="11" orient="horz" pos="576" userDrawn="1">
          <p15:clr>
            <a:srgbClr val="FBAE40"/>
          </p15:clr>
        </p15:guide>
        <p15:guide id="12" orient="horz" pos="1728" userDrawn="1">
          <p15:clr>
            <a:srgbClr val="FBAE40"/>
          </p15:clr>
        </p15:guide>
        <p15:guide id="13" orient="horz" pos="132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and imag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AE6DF8E-0BE6-01D3-6E0E-FA7114CAD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465439"/>
            <a:ext cx="9563100" cy="448960"/>
          </a:xfrm>
        </p:spPr>
        <p:txBody>
          <a:bodyPr tIns="0" anchor="t"/>
          <a:lstStyle>
            <a:lvl1pPr algn="l">
              <a:defRPr sz="1200" spc="80" baseline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655300" y="465439"/>
            <a:ext cx="1079500" cy="448960"/>
          </a:xfrm>
        </p:spPr>
        <p:txBody>
          <a:bodyPr tIns="0" anchor="t"/>
          <a:lstStyle>
            <a:lvl1pPr algn="r">
              <a:defRPr sz="1200" b="1" spc="-80" baseline="0">
                <a:solidFill>
                  <a:schemeClr val="bg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7723F4FA-7ADE-EA52-E869-4842D0C7FC9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2743200"/>
            <a:ext cx="4764024" cy="316382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5B836612-0E94-8F3F-6E06-2FDBC37564B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312664" y="2743200"/>
            <a:ext cx="5971032" cy="3163824"/>
          </a:xfrm>
        </p:spPr>
        <p:txBody>
          <a:bodyPr anchor="t"/>
          <a:lstStyle>
            <a:lvl1pPr marL="0" indent="0">
              <a:buNone/>
              <a:defRPr/>
            </a:lvl1pPr>
            <a:lvl2pPr marL="228600">
              <a:spcBef>
                <a:spcPts val="1000"/>
              </a:spcBef>
              <a:defRPr/>
            </a:lvl2pPr>
            <a:lvl3pPr marL="685800">
              <a:spcBef>
                <a:spcPts val="1000"/>
              </a:spcBef>
              <a:defRPr/>
            </a:lvl3pPr>
            <a:lvl4pPr marL="1143000">
              <a:spcBef>
                <a:spcPts val="1000"/>
              </a:spcBef>
              <a:defRPr/>
            </a:lvl4pPr>
            <a:lvl5pPr marL="1600200">
              <a:spcBef>
                <a:spcPts val="10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29924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92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288" userDrawn="1">
          <p15:clr>
            <a:srgbClr val="FBAE40"/>
          </p15:clr>
        </p15:guide>
        <p15:guide id="4" orient="horz" pos="4032" userDrawn="1">
          <p15:clr>
            <a:srgbClr val="FBAE40"/>
          </p15:clr>
        </p15:guide>
        <p15:guide id="5" pos="288" userDrawn="1">
          <p15:clr>
            <a:srgbClr val="FBAE40"/>
          </p15:clr>
        </p15:guide>
        <p15:guide id="6" pos="3840" userDrawn="1">
          <p15:clr>
            <a:srgbClr val="FBAE40"/>
          </p15:clr>
        </p15:guide>
        <p15:guide id="7" orient="horz" pos="3720" userDrawn="1">
          <p15:clr>
            <a:srgbClr val="FBAE40"/>
          </p15:clr>
        </p15:guide>
        <p15:guide id="8" pos="7104" userDrawn="1">
          <p15:clr>
            <a:srgbClr val="FBAE40"/>
          </p15:clr>
        </p15:guide>
        <p15:guide id="9" pos="576" userDrawn="1">
          <p15:clr>
            <a:srgbClr val="FBAE40"/>
          </p15:clr>
        </p15:guide>
        <p15:guide id="11" orient="horz" pos="576" userDrawn="1">
          <p15:clr>
            <a:srgbClr val="FBAE40"/>
          </p15:clr>
        </p15:guide>
        <p15:guide id="12" orient="horz" pos="1728" userDrawn="1">
          <p15:clr>
            <a:srgbClr val="FBAE40"/>
          </p15:clr>
        </p15:guide>
        <p15:guide id="13" orient="horz" pos="132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1F3310A-1B80-61B0-BFD3-6FD50289445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>
            <a:alphaModFix/>
          </a:blip>
          <a:srcRect l="19567" r="13056" b="32624"/>
          <a:stretch/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AD8424F-C2F4-1029-7B75-2B8A9326B3D7}"/>
              </a:ext>
            </a:extLst>
          </p:cNvPr>
          <p:cNvSpPr/>
          <p:nvPr userDrawn="1"/>
        </p:nvSpPr>
        <p:spPr>
          <a:xfrm>
            <a:off x="139700" y="136525"/>
            <a:ext cx="11912600" cy="65849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914400"/>
            <a:ext cx="10360152" cy="11795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43200"/>
            <a:ext cx="6483096" cy="31638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88552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" y="457200"/>
            <a:ext cx="9564624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2760" y="466344"/>
            <a:ext cx="107899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u="sng" kern="1200" cap="all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10670F10-A7D9-0850-FBA3-0930C575E5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914400"/>
            <a:ext cx="6428232" cy="2688771"/>
          </a:xfrm>
        </p:spPr>
        <p:txBody>
          <a:bodyPr/>
          <a:lstStyle/>
          <a:p>
            <a:r>
              <a:rPr lang="en-US" dirty="0"/>
              <a:t>ANOVA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D9B1D02C-C51E-AC77-2221-624A586315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91272" y="914400"/>
            <a:ext cx="3392424" cy="2514600"/>
          </a:xfrm>
        </p:spPr>
        <p:txBody>
          <a:bodyPr/>
          <a:lstStyle/>
          <a:p>
            <a:r>
              <a:rPr lang="en-US" dirty="0"/>
              <a:t>ff</a:t>
            </a:r>
          </a:p>
        </p:txBody>
      </p:sp>
    </p:spTree>
    <p:extLst>
      <p:ext uri="{BB962C8B-B14F-4D97-AF65-F5344CB8AC3E}">
        <p14:creationId xmlns:p14="http://schemas.microsoft.com/office/powerpoint/2010/main" val="2764666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A370F2-7E07-4A86-8F6B-4BBC9D5D0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Conclusión rápida: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69DD4DE-A803-4496-A97B-855C0C281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83485FFE-E586-409D-ADEA-4F49C98436C1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 bwMode="auto">
          <a:xfrm>
            <a:off x="467833" y="3047840"/>
            <a:ext cx="11266967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C" altLang="es-EC" sz="32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ANOVA = comparación de medias entre ≥3 grupos</a:t>
            </a:r>
            <a:endParaRPr kumimoji="0" lang="es-EC" altLang="es-EC" sz="3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C" altLang="es-EC" sz="32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Reemplaza múltiples pruebas t para evitar error acumulado</a:t>
            </a:r>
            <a:endParaRPr kumimoji="0" lang="es-EC" altLang="es-EC" sz="3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C" altLang="es-EC" sz="32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Si es significativa</a:t>
            </a:r>
            <a:r>
              <a:rPr kumimoji="0" lang="es-EC" altLang="es-EC" sz="3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, se recomienda hacer una prueba </a:t>
            </a:r>
            <a:r>
              <a:rPr kumimoji="0" lang="es-EC" altLang="es-EC" sz="32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post hoc</a:t>
            </a:r>
            <a:r>
              <a:rPr kumimoji="0" lang="es-EC" altLang="es-EC" sz="3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(como Tukey) para saber </a:t>
            </a:r>
            <a:r>
              <a:rPr kumimoji="0" lang="es-EC" altLang="es-EC" sz="32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cuáles grupos</a:t>
            </a:r>
            <a:r>
              <a:rPr kumimoji="0" lang="es-EC" altLang="es-EC" sz="3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son diferentes.</a:t>
            </a:r>
          </a:p>
        </p:txBody>
      </p:sp>
    </p:spTree>
    <p:extLst>
      <p:ext uri="{BB962C8B-B14F-4D97-AF65-F5344CB8AC3E}">
        <p14:creationId xmlns:p14="http://schemas.microsoft.com/office/powerpoint/2010/main" val="987407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542CE-B1FF-F5F8-B080-90809092D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914400"/>
            <a:ext cx="5788152" cy="4992624"/>
          </a:xfrm>
        </p:spPr>
        <p:txBody>
          <a:bodyPr/>
          <a:lstStyle/>
          <a:p>
            <a:r>
              <a:rPr lang="en-US" dirty="0"/>
              <a:t>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6F0BF0-B107-5FCC-4DFD-8E4AD8FDAE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39712" y="914400"/>
            <a:ext cx="4434840" cy="4992624"/>
          </a:xfrm>
        </p:spPr>
        <p:txBody>
          <a:bodyPr/>
          <a:lstStyle/>
          <a:p>
            <a:r>
              <a:rPr lang="en-US" dirty="0"/>
              <a:t>FF</a:t>
            </a:r>
          </a:p>
        </p:txBody>
      </p:sp>
    </p:spTree>
    <p:extLst>
      <p:ext uri="{BB962C8B-B14F-4D97-AF65-F5344CB8AC3E}">
        <p14:creationId xmlns:p14="http://schemas.microsoft.com/office/powerpoint/2010/main" val="2370036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22">
            <a:extLst>
              <a:ext uri="{FF2B5EF4-FFF2-40B4-BE49-F238E27FC236}">
                <a16:creationId xmlns:a16="http://schemas.microsoft.com/office/drawing/2014/main" id="{BAC2BC53-0CE7-3117-0C3D-9435FF277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10360152" cy="674914"/>
          </a:xfrm>
        </p:spPr>
        <p:txBody>
          <a:bodyPr>
            <a:normAutofit/>
          </a:bodyPr>
          <a:lstStyle/>
          <a:p>
            <a:r>
              <a:rPr lang="en-US" sz="4000" b="1" dirty="0"/>
              <a:t> ¿</a:t>
            </a:r>
            <a:r>
              <a:rPr lang="en-US" sz="4000" b="1" dirty="0" err="1"/>
              <a:t>Qué</a:t>
            </a:r>
            <a:r>
              <a:rPr lang="en-US" sz="4000" b="1" dirty="0"/>
              <a:t> es ANOVA?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D5FE201-66E6-9884-8CE5-29160B58E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55300" y="465439"/>
            <a:ext cx="1079500" cy="448960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0F3601A2-1153-809A-A08D-4131BD4FF60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96686" y="2405743"/>
            <a:ext cx="10577866" cy="2111828"/>
          </a:xfrm>
        </p:spPr>
        <p:txBody>
          <a:bodyPr>
            <a:normAutofit fontScale="92500"/>
          </a:bodyPr>
          <a:lstStyle/>
          <a:p>
            <a:pPr algn="just"/>
            <a:r>
              <a:rPr lang="es-MX" sz="3200" b="1" dirty="0"/>
              <a:t>ANOVA</a:t>
            </a:r>
            <a:r>
              <a:rPr lang="es-MX" sz="3200" dirty="0"/>
              <a:t> (del inglés </a:t>
            </a:r>
            <a:r>
              <a:rPr lang="es-MX" sz="3200" dirty="0" err="1"/>
              <a:t>Analysis</a:t>
            </a:r>
            <a:r>
              <a:rPr lang="es-MX" sz="3200" dirty="0"/>
              <a:t> </a:t>
            </a:r>
            <a:r>
              <a:rPr lang="es-MX" sz="3200" dirty="0" err="1"/>
              <a:t>of</a:t>
            </a:r>
            <a:r>
              <a:rPr lang="es-MX" sz="3200" dirty="0"/>
              <a:t> </a:t>
            </a:r>
            <a:r>
              <a:rPr lang="es-MX" sz="3200" dirty="0" err="1"/>
              <a:t>Variance</a:t>
            </a:r>
            <a:r>
              <a:rPr lang="es-MX" sz="3200" dirty="0"/>
              <a:t>, Análisis de la Varianza)</a:t>
            </a:r>
          </a:p>
          <a:p>
            <a:pPr algn="just"/>
            <a:r>
              <a:rPr lang="es-MX" sz="3200" dirty="0"/>
              <a:t>Es una prueba estadística inferencial que permite comparar las medias de tres o más grupos para determinar si al menos uno de ellos es significativamente diferente de los demás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65282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478DD6-0CE2-45FC-A330-1C9BBB946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10360152" cy="847725"/>
          </a:xfrm>
        </p:spPr>
        <p:txBody>
          <a:bodyPr/>
          <a:lstStyle/>
          <a:p>
            <a:r>
              <a:rPr lang="es-EC" dirty="0"/>
              <a:t>¿Para qué sirve?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6B6FEF54-F759-411D-838B-D3E0A4B9A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23F50FE-B633-4E1E-B1C1-12E1BA63EAD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04851" y="1962150"/>
            <a:ext cx="10658474" cy="3543300"/>
          </a:xfrm>
        </p:spPr>
        <p:txBody>
          <a:bodyPr>
            <a:normAutofit lnSpcReduction="10000"/>
          </a:bodyPr>
          <a:lstStyle/>
          <a:p>
            <a:r>
              <a:rPr lang="es-MX" sz="3200" b="1" dirty="0"/>
              <a:t>Sirve para: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200" dirty="0"/>
              <a:t>Comparar </a:t>
            </a:r>
            <a:r>
              <a:rPr lang="es-MX" sz="3200" b="1" dirty="0"/>
              <a:t>medias</a:t>
            </a:r>
            <a:r>
              <a:rPr lang="es-MX" sz="3200" dirty="0"/>
              <a:t> de más de dos grupos (si fueran solo dos, usarías t de </a:t>
            </a:r>
            <a:r>
              <a:rPr lang="es-MX" sz="3200" dirty="0" err="1"/>
              <a:t>Student</a:t>
            </a:r>
            <a:r>
              <a:rPr lang="es-MX" sz="3200" dirty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200" dirty="0"/>
              <a:t>Determinar si las </a:t>
            </a:r>
            <a:r>
              <a:rPr lang="es-MX" sz="3200" b="1" dirty="0"/>
              <a:t>diferencias entre grupos</a:t>
            </a:r>
            <a:r>
              <a:rPr lang="es-MX" sz="3200" dirty="0"/>
              <a:t> son </a:t>
            </a:r>
            <a:r>
              <a:rPr lang="es-MX" sz="3200" b="1" dirty="0"/>
              <a:t>estadísticamente significativas</a:t>
            </a:r>
            <a:r>
              <a:rPr lang="es-MX" sz="32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200" dirty="0"/>
              <a:t>Controlar el </a:t>
            </a:r>
            <a:r>
              <a:rPr lang="es-MX" sz="3200" b="1" dirty="0"/>
              <a:t>error tipo I</a:t>
            </a:r>
            <a:r>
              <a:rPr lang="es-MX" sz="3200" dirty="0"/>
              <a:t>, que aumentaría si haces muchas pruebas t por separado.</a:t>
            </a:r>
          </a:p>
        </p:txBody>
      </p:sp>
    </p:spTree>
    <p:extLst>
      <p:ext uri="{BB962C8B-B14F-4D97-AF65-F5344CB8AC3E}">
        <p14:creationId xmlns:p14="http://schemas.microsoft.com/office/powerpoint/2010/main" val="3423652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386BCF-091A-40C3-9432-FEBD0513E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10360152" cy="647700"/>
          </a:xfrm>
        </p:spPr>
        <p:txBody>
          <a:bodyPr/>
          <a:lstStyle/>
          <a:p>
            <a:r>
              <a:rPr lang="es-EC" dirty="0"/>
              <a:t>Ejemplo en Laboratorio Clínico: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FC9EAE32-4FE3-45BA-99D3-9C405190F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ED4CB41-8D0E-4AAE-9B62-2B2AEE56C0E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98372" y="1914526"/>
            <a:ext cx="10750678" cy="3743324"/>
          </a:xfrm>
        </p:spPr>
        <p:txBody>
          <a:bodyPr>
            <a:normAutofit/>
          </a:bodyPr>
          <a:lstStyle/>
          <a:p>
            <a:r>
              <a:rPr lang="es-MX" sz="2800" b="1" dirty="0"/>
              <a:t>Comparar los niveles de hemoglobina en tres grupos: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800" dirty="0"/>
              <a:t>Personas sanas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800" dirty="0"/>
              <a:t>Pacientes con anemia leve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800" dirty="0"/>
              <a:t>Pacientes con anemia moderada</a:t>
            </a:r>
          </a:p>
          <a:p>
            <a:r>
              <a:rPr lang="es-MX" sz="2800" dirty="0"/>
              <a:t>¿Hay diferencias significativas entre los grupos? </a:t>
            </a:r>
          </a:p>
          <a:p>
            <a:r>
              <a:rPr lang="es-MX" sz="2800" dirty="0"/>
              <a:t>Para eso sirve ANOVA.</a:t>
            </a:r>
          </a:p>
        </p:txBody>
      </p:sp>
    </p:spTree>
    <p:extLst>
      <p:ext uri="{BB962C8B-B14F-4D97-AF65-F5344CB8AC3E}">
        <p14:creationId xmlns:p14="http://schemas.microsoft.com/office/powerpoint/2010/main" val="1348382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C93573-20CC-448A-BEE0-A5AB269D7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10360152" cy="638175"/>
          </a:xfrm>
        </p:spPr>
        <p:txBody>
          <a:bodyPr/>
          <a:lstStyle/>
          <a:p>
            <a:r>
              <a:rPr lang="es-EC" dirty="0"/>
              <a:t>Tipos de ANOVA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0B046F5-8B87-43AA-8B2E-D22F769E1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148DC883-B611-44FA-8B46-B45B90F8D528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106881319"/>
              </p:ext>
            </p:extLst>
          </p:nvPr>
        </p:nvGraphicFramePr>
        <p:xfrm>
          <a:off x="704850" y="2009774"/>
          <a:ext cx="10696575" cy="3038476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3038475">
                  <a:extLst>
                    <a:ext uri="{9D8B030D-6E8A-4147-A177-3AD203B41FA5}">
                      <a16:colId xmlns:a16="http://schemas.microsoft.com/office/drawing/2014/main" val="2833489984"/>
                    </a:ext>
                  </a:extLst>
                </a:gridCol>
                <a:gridCol w="7658100">
                  <a:extLst>
                    <a:ext uri="{9D8B030D-6E8A-4147-A177-3AD203B41FA5}">
                      <a16:colId xmlns:a16="http://schemas.microsoft.com/office/drawing/2014/main" val="343480242"/>
                    </a:ext>
                  </a:extLst>
                </a:gridCol>
              </a:tblGrid>
              <a:tr h="759619">
                <a:tc>
                  <a:txBody>
                    <a:bodyPr/>
                    <a:lstStyle/>
                    <a:p>
                      <a:r>
                        <a:rPr lang="es-EC" sz="2800" dirty="0">
                          <a:solidFill>
                            <a:schemeClr val="bg1"/>
                          </a:solidFill>
                        </a:rPr>
                        <a:t>Tipo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sz="2800" dirty="0">
                          <a:solidFill>
                            <a:schemeClr val="bg1"/>
                          </a:solidFill>
                        </a:rPr>
                        <a:t>Uso principal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2719242"/>
                  </a:ext>
                </a:extLst>
              </a:tr>
              <a:tr h="759619">
                <a:tc>
                  <a:txBody>
                    <a:bodyPr/>
                    <a:lstStyle/>
                    <a:p>
                      <a:r>
                        <a:rPr lang="es-EC" sz="2800" dirty="0">
                          <a:solidFill>
                            <a:schemeClr val="bg1"/>
                          </a:solidFill>
                        </a:rPr>
                        <a:t>ANOVA de una vía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800" dirty="0">
                          <a:solidFill>
                            <a:schemeClr val="bg1"/>
                          </a:solidFill>
                        </a:rPr>
                        <a:t>Comparar un solo factor (ej. tipo de tratamiento)</a:t>
                      </a:r>
                      <a:endParaRPr lang="es-EC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086138"/>
                  </a:ext>
                </a:extLst>
              </a:tr>
              <a:tr h="759619">
                <a:tc>
                  <a:txBody>
                    <a:bodyPr/>
                    <a:lstStyle/>
                    <a:p>
                      <a:r>
                        <a:rPr lang="es-EC" sz="2800" dirty="0">
                          <a:solidFill>
                            <a:schemeClr val="bg1"/>
                          </a:solidFill>
                        </a:rPr>
                        <a:t>ANOVA de dos vías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800" dirty="0">
                          <a:solidFill>
                            <a:schemeClr val="bg1"/>
                          </a:solidFill>
                        </a:rPr>
                        <a:t>Comparar dos factores (ej. tratamiento y género)</a:t>
                      </a:r>
                      <a:endParaRPr lang="es-EC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0538668"/>
                  </a:ext>
                </a:extLst>
              </a:tr>
              <a:tr h="759619">
                <a:tc>
                  <a:txBody>
                    <a:bodyPr/>
                    <a:lstStyle/>
                    <a:p>
                      <a:r>
                        <a:rPr lang="es-EC" sz="2800" dirty="0">
                          <a:solidFill>
                            <a:schemeClr val="bg1"/>
                          </a:solidFill>
                        </a:rPr>
                        <a:t>ANOVA repetida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800" dirty="0">
                          <a:solidFill>
                            <a:schemeClr val="bg1"/>
                          </a:solidFill>
                        </a:rPr>
                        <a:t>Mismas personas medidas varias veces (tiempo)</a:t>
                      </a:r>
                      <a:endParaRPr lang="es-EC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0946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2743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9E1CE4-9517-438A-9755-2E92E2BF5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898" y="347019"/>
            <a:ext cx="10360152" cy="448960"/>
          </a:xfrm>
        </p:spPr>
        <p:txBody>
          <a:bodyPr>
            <a:normAutofit fontScale="90000"/>
          </a:bodyPr>
          <a:lstStyle/>
          <a:p>
            <a:r>
              <a:rPr lang="es-EC" dirty="0"/>
              <a:t>¿Cómo se calcula?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8846A86D-6F39-41D5-A72D-5A89453BE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0E6B7E4-9B31-4586-9AF6-7AB595003FE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914399"/>
            <a:ext cx="9740900" cy="5478162"/>
          </a:xfrm>
        </p:spPr>
        <p:txBody>
          <a:bodyPr>
            <a:normAutofit/>
          </a:bodyPr>
          <a:lstStyle/>
          <a:p>
            <a:r>
              <a:rPr lang="es-EC" sz="2400" b="1" dirty="0"/>
              <a:t>Requiere estos pasos:</a:t>
            </a:r>
          </a:p>
          <a:p>
            <a:pPr>
              <a:buFont typeface="+mj-lt"/>
              <a:buAutoNum type="arabicPeriod"/>
            </a:pPr>
            <a:r>
              <a:rPr lang="es-EC" sz="2400" b="1" dirty="0"/>
              <a:t>Planteamiento de hipótesis</a:t>
            </a:r>
            <a:endParaRPr lang="es-EC" sz="2400" dirty="0"/>
          </a:p>
          <a:p>
            <a:pPr marL="742950" lvl="1" indent="-285750">
              <a:buFont typeface="+mj-lt"/>
              <a:buAutoNum type="arabicPeriod"/>
            </a:pPr>
            <a:r>
              <a:rPr lang="es-EC" sz="2400" b="1" dirty="0"/>
              <a:t>H₀:</a:t>
            </a:r>
            <a:r>
              <a:rPr lang="es-EC" sz="2400" dirty="0"/>
              <a:t> Las medias de los grupos son iguales.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s-EC" sz="2400" b="1" dirty="0"/>
              <a:t>H₁:</a:t>
            </a:r>
            <a:r>
              <a:rPr lang="es-EC" sz="2400" dirty="0"/>
              <a:t> Al menos una media es diferente.</a:t>
            </a:r>
          </a:p>
          <a:p>
            <a:pPr>
              <a:buFont typeface="+mj-lt"/>
              <a:buAutoNum type="arabicPeriod"/>
            </a:pPr>
            <a:r>
              <a:rPr lang="es-EC" sz="2400" b="1" dirty="0"/>
              <a:t>Calcular la variabilidad total</a:t>
            </a:r>
            <a:r>
              <a:rPr lang="es-EC" sz="2400" dirty="0"/>
              <a:t>:</a:t>
            </a:r>
            <a:br>
              <a:rPr lang="es-EC" sz="2400" dirty="0"/>
            </a:br>
            <a:r>
              <a:rPr lang="es-EC" sz="2400" dirty="0"/>
              <a:t>SST=SSB+SSWSST</a:t>
            </a:r>
          </a:p>
          <a:p>
            <a:pPr marL="742950" lvl="1" indent="-285750">
              <a:buFont typeface="+mj-lt"/>
              <a:buAutoNum type="arabicPeriod"/>
            </a:pPr>
            <a:r>
              <a:rPr lang="es-EC" sz="2400" b="1" dirty="0"/>
              <a:t>SSB (Between)</a:t>
            </a:r>
            <a:r>
              <a:rPr lang="es-EC" sz="2400" dirty="0"/>
              <a:t>: Variación entre grupos</a:t>
            </a:r>
          </a:p>
          <a:p>
            <a:pPr marL="742950" lvl="1" indent="-285750">
              <a:buFont typeface="+mj-lt"/>
              <a:buAutoNum type="arabicPeriod"/>
            </a:pPr>
            <a:r>
              <a:rPr lang="es-EC" sz="2400" b="1" dirty="0"/>
              <a:t>SSW (</a:t>
            </a:r>
            <a:r>
              <a:rPr lang="es-EC" sz="2400" b="1" dirty="0" err="1"/>
              <a:t>Within</a:t>
            </a:r>
            <a:r>
              <a:rPr lang="es-EC" sz="2400" b="1" dirty="0"/>
              <a:t>)</a:t>
            </a:r>
            <a:r>
              <a:rPr lang="es-EC" sz="2400" dirty="0"/>
              <a:t>: Variación dentro de los grupos</a:t>
            </a:r>
          </a:p>
          <a:p>
            <a:pPr>
              <a:buFont typeface="+mj-lt"/>
              <a:buAutoNum type="arabicPeriod"/>
            </a:pPr>
            <a:r>
              <a:rPr lang="es-EC" sz="2400" b="1" dirty="0"/>
              <a:t>Calcular los grados de libertad</a:t>
            </a:r>
            <a:r>
              <a:rPr lang="es-EC" sz="2400" dirty="0"/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s-EC" sz="2400" b="1" dirty="0" err="1"/>
              <a:t>dfB</a:t>
            </a:r>
            <a:r>
              <a:rPr lang="es-EC" sz="2400" b="1" dirty="0"/>
              <a:t>:</a:t>
            </a:r>
            <a:r>
              <a:rPr lang="es-EC" sz="2400" dirty="0"/>
              <a:t> k − 1</a:t>
            </a:r>
          </a:p>
          <a:p>
            <a:pPr marL="742950" lvl="1" indent="-285750">
              <a:buFont typeface="+mj-lt"/>
              <a:buAutoNum type="arabicPeriod"/>
            </a:pPr>
            <a:r>
              <a:rPr lang="es-EC" sz="2400" b="1" dirty="0" err="1"/>
              <a:t>dfW</a:t>
            </a:r>
            <a:r>
              <a:rPr lang="es-EC" sz="2400" b="1" dirty="0"/>
              <a:t>:</a:t>
            </a:r>
            <a:r>
              <a:rPr lang="es-EC" sz="2400" dirty="0"/>
              <a:t> N − k</a:t>
            </a:r>
            <a:br>
              <a:rPr lang="es-EC" sz="2400" dirty="0"/>
            </a:br>
            <a:r>
              <a:rPr lang="es-EC" sz="2400" dirty="0"/>
              <a:t>Donde </a:t>
            </a:r>
            <a:r>
              <a:rPr lang="es-EC" sz="2400" i="1" dirty="0"/>
              <a:t>k</a:t>
            </a:r>
            <a:r>
              <a:rPr lang="es-EC" sz="2400" dirty="0"/>
              <a:t> = número de grupos, </a:t>
            </a:r>
            <a:r>
              <a:rPr lang="es-EC" sz="2400" i="1" dirty="0"/>
              <a:t>N</a:t>
            </a:r>
            <a:r>
              <a:rPr lang="es-EC" sz="2400" dirty="0"/>
              <a:t> = total de observaciones</a:t>
            </a:r>
          </a:p>
        </p:txBody>
      </p:sp>
    </p:spTree>
    <p:extLst>
      <p:ext uri="{BB962C8B-B14F-4D97-AF65-F5344CB8AC3E}">
        <p14:creationId xmlns:p14="http://schemas.microsoft.com/office/powerpoint/2010/main" val="2402679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9E1CE4-9517-438A-9755-2E92E2BF5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898" y="347019"/>
            <a:ext cx="10360152" cy="448960"/>
          </a:xfrm>
        </p:spPr>
        <p:txBody>
          <a:bodyPr>
            <a:normAutofit fontScale="90000"/>
          </a:bodyPr>
          <a:lstStyle/>
          <a:p>
            <a:r>
              <a:rPr lang="es-EC" dirty="0"/>
              <a:t>¿Cómo se calcula?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8846A86D-6F39-41D5-A72D-5A89453BE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0E6B7E4-9B31-4586-9AF6-7AB595003FE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795979"/>
            <a:ext cx="9740900" cy="5278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C" sz="3200" b="1" dirty="0"/>
              <a:t>4. Calcular medias cuadráticas</a:t>
            </a:r>
            <a:r>
              <a:rPr lang="es-EC" sz="3200" dirty="0"/>
              <a:t>:</a:t>
            </a:r>
            <a:br>
              <a:rPr lang="es-EC" sz="3200" dirty="0"/>
            </a:br>
            <a:r>
              <a:rPr lang="es-EC" sz="3200" dirty="0"/>
              <a:t>MSB = SSB/</a:t>
            </a:r>
            <a:r>
              <a:rPr lang="es-EC" sz="3200" dirty="0" err="1"/>
              <a:t>dfB</a:t>
            </a:r>
            <a:endParaRPr lang="es-EC" sz="3200" dirty="0"/>
          </a:p>
          <a:p>
            <a:pPr marL="0" indent="0">
              <a:buNone/>
            </a:pPr>
            <a:r>
              <a:rPr lang="es-EC" sz="3200" dirty="0"/>
              <a:t>     MSW = SSW/</a:t>
            </a:r>
            <a:r>
              <a:rPr lang="es-EC" sz="3200" dirty="0" err="1"/>
              <a:t>dfW</a:t>
            </a:r>
            <a:endParaRPr lang="es-EC" sz="3200" dirty="0"/>
          </a:p>
          <a:p>
            <a:pPr marL="0" indent="0">
              <a:buNone/>
            </a:pPr>
            <a:endParaRPr lang="es-EC" sz="3200" dirty="0"/>
          </a:p>
          <a:p>
            <a:pPr marL="0" indent="0">
              <a:buNone/>
            </a:pPr>
            <a:r>
              <a:rPr lang="es-MX" sz="3200" b="1" dirty="0"/>
              <a:t>5. Calcular el estadístico F</a:t>
            </a:r>
            <a:r>
              <a:rPr lang="es-MX" sz="3200" dirty="0"/>
              <a:t>:</a:t>
            </a:r>
            <a:br>
              <a:rPr lang="es-MX" sz="3200" dirty="0"/>
            </a:br>
            <a:r>
              <a:rPr lang="es-MX" sz="3200" dirty="0"/>
              <a:t>F=MSB/MSW​</a:t>
            </a:r>
          </a:p>
          <a:p>
            <a:pPr marL="0" indent="0">
              <a:buNone/>
            </a:pPr>
            <a:endParaRPr lang="es-MX" sz="3200" dirty="0"/>
          </a:p>
          <a:p>
            <a:pPr marL="0" indent="0">
              <a:buNone/>
            </a:pPr>
            <a:r>
              <a:rPr lang="es-MX" sz="3200" b="1" dirty="0"/>
              <a:t>6. Comparar con el valor crítico F</a:t>
            </a:r>
            <a:r>
              <a:rPr lang="es-MX" sz="3200" dirty="0"/>
              <a:t> de tablas o calcular </a:t>
            </a:r>
            <a:r>
              <a:rPr lang="es-MX" sz="3200" b="1" dirty="0"/>
              <a:t>valor p</a:t>
            </a:r>
            <a:r>
              <a:rPr lang="es-MX" sz="3200" dirty="0"/>
              <a:t>.</a:t>
            </a:r>
          </a:p>
          <a:p>
            <a:pPr>
              <a:buFont typeface="+mj-lt"/>
              <a:buAutoNum type="arabicPeriod"/>
            </a:pPr>
            <a:endParaRPr lang="es-EC" sz="3200" dirty="0"/>
          </a:p>
        </p:txBody>
      </p:sp>
    </p:spTree>
    <p:extLst>
      <p:ext uri="{BB962C8B-B14F-4D97-AF65-F5344CB8AC3E}">
        <p14:creationId xmlns:p14="http://schemas.microsoft.com/office/powerpoint/2010/main" val="3953591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539E34-DD2A-50F7-669D-A349E9EEE1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1C8E00A-F80C-1E1D-3260-282E028DA9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77256" y="914400"/>
            <a:ext cx="5806440" cy="3287486"/>
          </a:xfrm>
        </p:spPr>
        <p:txBody>
          <a:bodyPr/>
          <a:lstStyle/>
          <a:p>
            <a:pPr algn="l"/>
            <a:r>
              <a:rPr lang="en-US" dirty="0" err="1"/>
              <a:t>Ejemplo</a:t>
            </a:r>
            <a:r>
              <a:rPr lang="en-US" dirty="0"/>
              <a:t> (</a:t>
            </a:r>
            <a:r>
              <a:rPr lang="en-US" dirty="0" err="1"/>
              <a:t>resumen</a:t>
            </a:r>
            <a:r>
              <a:rPr lang="en-US" dirty="0"/>
              <a:t>):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8363695-6713-4B9E-A581-2561CF82404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4281222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9E1CE4-9517-438A-9755-2E92E2BF5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898" y="347019"/>
            <a:ext cx="10360152" cy="567380"/>
          </a:xfrm>
        </p:spPr>
        <p:txBody>
          <a:bodyPr>
            <a:noAutofit/>
          </a:bodyPr>
          <a:lstStyle/>
          <a:p>
            <a:r>
              <a:rPr lang="es-MX" sz="2400" b="1" dirty="0"/>
              <a:t>Supón que comparas 3 grupos con estas medias de glucosa:</a:t>
            </a:r>
            <a:endParaRPr lang="es-EC" sz="2400" b="1" dirty="0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8846A86D-6F39-41D5-A72D-5A89453BE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0E6B7E4-9B31-4586-9AF6-7AB595003FE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7786" y="3800566"/>
            <a:ext cx="10587264" cy="23025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600" dirty="0"/>
              <a:t>Si ANOVA da un valor </a:t>
            </a:r>
            <a:r>
              <a:rPr lang="es-MX" sz="3600" b="1" dirty="0"/>
              <a:t>F grande</a:t>
            </a:r>
            <a:r>
              <a:rPr lang="es-MX" sz="3600" dirty="0"/>
              <a:t> y </a:t>
            </a:r>
            <a:r>
              <a:rPr lang="es-MX" sz="3600" b="1" dirty="0"/>
              <a:t>p &lt; 0.05</a:t>
            </a:r>
            <a:r>
              <a:rPr lang="es-MX" sz="3600" dirty="0"/>
              <a:t>,</a:t>
            </a:r>
          </a:p>
          <a:p>
            <a:pPr marL="0" indent="0">
              <a:buNone/>
            </a:pPr>
            <a:r>
              <a:rPr lang="es-MX" sz="3600" dirty="0"/>
              <a:t>entonces </a:t>
            </a:r>
            <a:r>
              <a:rPr lang="es-MX" sz="3600" b="1" dirty="0"/>
              <a:t>rechazas H₀</a:t>
            </a:r>
            <a:r>
              <a:rPr lang="es-MX" sz="3600" dirty="0"/>
              <a:t>: al menos un grupo tiene media significativamente distinta.</a:t>
            </a:r>
            <a:endParaRPr lang="es-EC" sz="3600" b="1" dirty="0"/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F8E866FB-7FCF-4F5A-B062-8B3EE4D880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010307"/>
              </p:ext>
            </p:extLst>
          </p:nvPr>
        </p:nvGraphicFramePr>
        <p:xfrm>
          <a:off x="2001052" y="1356360"/>
          <a:ext cx="6175385" cy="2072640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239601">
                  <a:extLst>
                    <a:ext uri="{9D8B030D-6E8A-4147-A177-3AD203B41FA5}">
                      <a16:colId xmlns:a16="http://schemas.microsoft.com/office/drawing/2014/main" val="1713807373"/>
                    </a:ext>
                  </a:extLst>
                </a:gridCol>
                <a:gridCol w="1628299">
                  <a:extLst>
                    <a:ext uri="{9D8B030D-6E8A-4147-A177-3AD203B41FA5}">
                      <a16:colId xmlns:a16="http://schemas.microsoft.com/office/drawing/2014/main" val="282317994"/>
                    </a:ext>
                  </a:extLst>
                </a:gridCol>
                <a:gridCol w="3307485">
                  <a:extLst>
                    <a:ext uri="{9D8B030D-6E8A-4147-A177-3AD203B41FA5}">
                      <a16:colId xmlns:a16="http://schemas.microsoft.com/office/drawing/2014/main" val="6206499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C" sz="2800" dirty="0"/>
                        <a:t>Grupo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/>
                        <a:t>n</a:t>
                      </a:r>
                      <a:endParaRPr lang="es-EC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2800" dirty="0"/>
                        <a:t>Media (mg/</a:t>
                      </a:r>
                      <a:r>
                        <a:rPr lang="es-EC" sz="2800" dirty="0" err="1"/>
                        <a:t>dL</a:t>
                      </a:r>
                      <a:r>
                        <a:rPr lang="es-EC" sz="2800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99453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2800" b="1" dirty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s-EC" sz="2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s-EC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>
                          <a:solidFill>
                            <a:schemeClr val="bg1"/>
                          </a:solidFill>
                        </a:rPr>
                        <a:t>100</a:t>
                      </a:r>
                      <a:endParaRPr lang="es-EC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202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2800" b="1" dirty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es-EC" sz="2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s-EC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>
                          <a:solidFill>
                            <a:schemeClr val="bg1"/>
                          </a:solidFill>
                        </a:rPr>
                        <a:t>120</a:t>
                      </a:r>
                      <a:endParaRPr lang="es-EC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922309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MX" sz="2800" b="1" dirty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es-EC" sz="2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s-EC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>
                          <a:solidFill>
                            <a:schemeClr val="bg1"/>
                          </a:solidFill>
                        </a:rPr>
                        <a:t>140</a:t>
                      </a:r>
                      <a:endParaRPr lang="es-EC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6891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0600126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TM77929380">
      <a:dk1>
        <a:srgbClr val="000000"/>
      </a:dk1>
      <a:lt1>
        <a:srgbClr val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7929380_win32_SD_v4" id="{FF6791CE-8A46-4E30-BBEB-5F2323043503}" vid="{107E73D9-B12F-464E-997E-142EF795861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30" ma:contentTypeDescription="Create a new document." ma:contentTypeScope="" ma:versionID="cec0622158e8f13124e9e8fd4de31bd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b52f30ab005d15df08657af532e6e38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hidden="true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hidden="tru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hidden="true" ma:internalName="Background" ma:readOnly="false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BillingMetadata" ma:index="33" nillable="true" ma:displayName="MediaServiceBillingMetadata" ma:hidden="true" ma:internalName="MediaServiceBillingMetadata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</documentManagement>
</p:properties>
</file>

<file path=customXml/itemProps1.xml><?xml version="1.0" encoding="utf-8"?>
<ds:datastoreItem xmlns:ds="http://schemas.openxmlformats.org/officeDocument/2006/customXml" ds:itemID="{A27D135F-652A-4667-A553-71B83EC65B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76CE1C2-24FF-4125-B61C-AD39973FCD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F23494-F630-4E01-81EA-AA2F2975971E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3848</TotalTime>
  <Words>435</Words>
  <Application>Microsoft Office PowerPoint</Application>
  <PresentationFormat>Panorámica</PresentationFormat>
  <Paragraphs>74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Corbel</vt:lpstr>
      <vt:lpstr>Depth</vt:lpstr>
      <vt:lpstr>ANOVA</vt:lpstr>
      <vt:lpstr> ¿Qué es ANOVA?</vt:lpstr>
      <vt:lpstr>¿Para qué sirve?</vt:lpstr>
      <vt:lpstr>Ejemplo en Laboratorio Clínico:</vt:lpstr>
      <vt:lpstr>Tipos de ANOVA</vt:lpstr>
      <vt:lpstr>¿Cómo se calcula?</vt:lpstr>
      <vt:lpstr>¿Cómo se calcula?</vt:lpstr>
      <vt:lpstr>Ejemplo (resumen):</vt:lpstr>
      <vt:lpstr>Supón que comparas 3 grupos con estas medias de glucosa:</vt:lpstr>
      <vt:lpstr>Conclusión rápida:</vt:lpstr>
      <vt:lpstr>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Lorem Ipsum</dc:title>
  <dc:creator>GlobalOffice</dc:creator>
  <cp:lastModifiedBy>Felix Falconi</cp:lastModifiedBy>
  <cp:revision>14</cp:revision>
  <dcterms:created xsi:type="dcterms:W3CDTF">2023-08-29T05:41:31Z</dcterms:created>
  <dcterms:modified xsi:type="dcterms:W3CDTF">2025-07-06T03:10:54Z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  <property fmtid="{D5CDD505-2E9C-101B-9397-08002B2CF9AE}" pid="4" name="ClassificationContentMarkingFooterLocations">
    <vt:lpwstr>Depth:8</vt:lpwstr>
  </property>
  <property fmtid="{D5CDD505-2E9C-101B-9397-08002B2CF9AE}" pid="5" name="ClassificationContentMarkingFooterText">
    <vt:lpwstr>Classified as Microsoft Confidential</vt:lpwstr>
  </property>
</Properties>
</file>