
<file path=[Content_Types].xml><?xml version="1.0" encoding="utf-8"?>
<Types xmlns="http://schemas.openxmlformats.org/package/2006/content-types">
  <Default Extension="jpeg" ContentType="image/jpe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4" r:id="rId2"/>
    <p:sldId id="277" r:id="rId3"/>
    <p:sldId id="260" r:id="rId4"/>
    <p:sldId id="261" r:id="rId5"/>
    <p:sldId id="262" r:id="rId6"/>
    <p:sldId id="264" r:id="rId7"/>
    <p:sldId id="265" r:id="rId8"/>
    <p:sldId id="267" r:id="rId9"/>
    <p:sldId id="268" r:id="rId10"/>
    <p:sldId id="269" r:id="rId11"/>
    <p:sldId id="270" r:id="rId12"/>
    <p:sldId id="271" r:id="rId13"/>
    <p:sldId id="278" r:id="rId14"/>
    <p:sldId id="279" r:id="rId15"/>
  </p:sldIdLst>
  <p:sldSz cx="9144000" cy="6858000" type="screen4x3"/>
  <p:notesSz cx="6858000" cy="9144000"/>
  <p:defaultTextStyle>
    <a:defPPr>
      <a:defRPr lang="pt-B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FF66FF"/>
    <a:srgbClr val="FFFF00"/>
    <a:srgbClr val="FF0000"/>
    <a:srgbClr val="FF99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57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C"/>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99A3BA-AA8E-49AE-A54B-36A1D7E04664}" type="datetimeFigureOut">
              <a:rPr lang="es-EC" smtClean="0"/>
              <a:pPr/>
              <a:t>30/9/2023</a:t>
            </a:fld>
            <a:endParaRPr lang="es-EC"/>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C"/>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C"/>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B55AF2-F678-44B0-9EEF-3FF30FC2AF7E}" type="slidenum">
              <a:rPr lang="es-EC" smtClean="0"/>
              <a:pPr/>
              <a:t>‹Nº›</a:t>
            </a:fld>
            <a:endParaRPr lang="es-EC"/>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a:p>
        </p:txBody>
      </p:sp>
      <p:sp>
        <p:nvSpPr>
          <p:cNvPr id="4" name="3 Marcador de número de diapositiva"/>
          <p:cNvSpPr>
            <a:spLocks noGrp="1"/>
          </p:cNvSpPr>
          <p:nvPr>
            <p:ph type="sldNum" sz="quarter" idx="10"/>
          </p:nvPr>
        </p:nvSpPr>
        <p:spPr/>
        <p:txBody>
          <a:bodyPr/>
          <a:lstStyle/>
          <a:p>
            <a:fld id="{63B55AF2-F678-44B0-9EEF-3FF30FC2AF7E}" type="slidenum">
              <a:rPr lang="es-EC" smtClean="0"/>
              <a:pPr/>
              <a:t>1</a:t>
            </a:fld>
            <a:endParaRPr lang="es-EC"/>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a:p>
        </p:txBody>
      </p:sp>
      <p:sp>
        <p:nvSpPr>
          <p:cNvPr id="4" name="3 Marcador de número de diapositiva"/>
          <p:cNvSpPr>
            <a:spLocks noGrp="1"/>
          </p:cNvSpPr>
          <p:nvPr>
            <p:ph type="sldNum" sz="quarter" idx="10"/>
          </p:nvPr>
        </p:nvSpPr>
        <p:spPr/>
        <p:txBody>
          <a:bodyPr/>
          <a:lstStyle/>
          <a:p>
            <a:fld id="{63B55AF2-F678-44B0-9EEF-3FF30FC2AF7E}" type="slidenum">
              <a:rPr lang="es-EC" smtClean="0"/>
              <a:pPr/>
              <a:t>10</a:t>
            </a:fld>
            <a:endParaRPr lang="es-EC"/>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a:p>
        </p:txBody>
      </p:sp>
      <p:sp>
        <p:nvSpPr>
          <p:cNvPr id="4" name="3 Marcador de número de diapositiva"/>
          <p:cNvSpPr>
            <a:spLocks noGrp="1"/>
          </p:cNvSpPr>
          <p:nvPr>
            <p:ph type="sldNum" sz="quarter" idx="10"/>
          </p:nvPr>
        </p:nvSpPr>
        <p:spPr/>
        <p:txBody>
          <a:bodyPr/>
          <a:lstStyle/>
          <a:p>
            <a:fld id="{63B55AF2-F678-44B0-9EEF-3FF30FC2AF7E}" type="slidenum">
              <a:rPr lang="es-EC" smtClean="0"/>
              <a:pPr/>
              <a:t>11</a:t>
            </a:fld>
            <a:endParaRPr lang="es-EC"/>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a:p>
        </p:txBody>
      </p:sp>
      <p:sp>
        <p:nvSpPr>
          <p:cNvPr id="4" name="3 Marcador de número de diapositiva"/>
          <p:cNvSpPr>
            <a:spLocks noGrp="1"/>
          </p:cNvSpPr>
          <p:nvPr>
            <p:ph type="sldNum" sz="quarter" idx="10"/>
          </p:nvPr>
        </p:nvSpPr>
        <p:spPr/>
        <p:txBody>
          <a:bodyPr/>
          <a:lstStyle/>
          <a:p>
            <a:fld id="{63B55AF2-F678-44B0-9EEF-3FF30FC2AF7E}" type="slidenum">
              <a:rPr lang="es-EC" smtClean="0"/>
              <a:pPr/>
              <a:t>12</a:t>
            </a:fld>
            <a:endParaRPr lang="es-EC"/>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a:p>
        </p:txBody>
      </p:sp>
      <p:sp>
        <p:nvSpPr>
          <p:cNvPr id="4" name="3 Marcador de número de diapositiva"/>
          <p:cNvSpPr>
            <a:spLocks noGrp="1"/>
          </p:cNvSpPr>
          <p:nvPr>
            <p:ph type="sldNum" sz="quarter" idx="10"/>
          </p:nvPr>
        </p:nvSpPr>
        <p:spPr/>
        <p:txBody>
          <a:bodyPr/>
          <a:lstStyle/>
          <a:p>
            <a:fld id="{63B55AF2-F678-44B0-9EEF-3FF30FC2AF7E}" type="slidenum">
              <a:rPr lang="es-EC" smtClean="0"/>
              <a:pPr/>
              <a:t>13</a:t>
            </a:fld>
            <a:endParaRPr lang="es-EC"/>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a:p>
        </p:txBody>
      </p:sp>
      <p:sp>
        <p:nvSpPr>
          <p:cNvPr id="4" name="3 Marcador de número de diapositiva"/>
          <p:cNvSpPr>
            <a:spLocks noGrp="1"/>
          </p:cNvSpPr>
          <p:nvPr>
            <p:ph type="sldNum" sz="quarter" idx="10"/>
          </p:nvPr>
        </p:nvSpPr>
        <p:spPr/>
        <p:txBody>
          <a:bodyPr/>
          <a:lstStyle/>
          <a:p>
            <a:fld id="{63B55AF2-F678-44B0-9EEF-3FF30FC2AF7E}" type="slidenum">
              <a:rPr lang="es-EC" smtClean="0"/>
              <a:pPr/>
              <a:t>14</a:t>
            </a:fld>
            <a:endParaRPr lang="es-EC"/>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a:p>
        </p:txBody>
      </p:sp>
      <p:sp>
        <p:nvSpPr>
          <p:cNvPr id="4" name="3 Marcador de número de diapositiva"/>
          <p:cNvSpPr>
            <a:spLocks noGrp="1"/>
          </p:cNvSpPr>
          <p:nvPr>
            <p:ph type="sldNum" sz="quarter" idx="10"/>
          </p:nvPr>
        </p:nvSpPr>
        <p:spPr/>
        <p:txBody>
          <a:bodyPr/>
          <a:lstStyle/>
          <a:p>
            <a:fld id="{63B55AF2-F678-44B0-9EEF-3FF30FC2AF7E}" type="slidenum">
              <a:rPr lang="es-EC" smtClean="0"/>
              <a:pPr/>
              <a:t>2</a:t>
            </a:fld>
            <a:endParaRPr lang="es-EC"/>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a:p>
        </p:txBody>
      </p:sp>
      <p:sp>
        <p:nvSpPr>
          <p:cNvPr id="4" name="3 Marcador de número de diapositiva"/>
          <p:cNvSpPr>
            <a:spLocks noGrp="1"/>
          </p:cNvSpPr>
          <p:nvPr>
            <p:ph type="sldNum" sz="quarter" idx="10"/>
          </p:nvPr>
        </p:nvSpPr>
        <p:spPr/>
        <p:txBody>
          <a:bodyPr/>
          <a:lstStyle/>
          <a:p>
            <a:fld id="{63B55AF2-F678-44B0-9EEF-3FF30FC2AF7E}" type="slidenum">
              <a:rPr lang="es-EC" smtClean="0"/>
              <a:pPr/>
              <a:t>3</a:t>
            </a:fld>
            <a:endParaRPr lang="es-EC"/>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a:p>
        </p:txBody>
      </p:sp>
      <p:sp>
        <p:nvSpPr>
          <p:cNvPr id="4" name="3 Marcador de número de diapositiva"/>
          <p:cNvSpPr>
            <a:spLocks noGrp="1"/>
          </p:cNvSpPr>
          <p:nvPr>
            <p:ph type="sldNum" sz="quarter" idx="10"/>
          </p:nvPr>
        </p:nvSpPr>
        <p:spPr/>
        <p:txBody>
          <a:bodyPr/>
          <a:lstStyle/>
          <a:p>
            <a:fld id="{63B55AF2-F678-44B0-9EEF-3FF30FC2AF7E}" type="slidenum">
              <a:rPr lang="es-EC" smtClean="0"/>
              <a:pPr/>
              <a:t>4</a:t>
            </a:fld>
            <a:endParaRPr lang="es-EC"/>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a:p>
        </p:txBody>
      </p:sp>
      <p:sp>
        <p:nvSpPr>
          <p:cNvPr id="4" name="3 Marcador de número de diapositiva"/>
          <p:cNvSpPr>
            <a:spLocks noGrp="1"/>
          </p:cNvSpPr>
          <p:nvPr>
            <p:ph type="sldNum" sz="quarter" idx="10"/>
          </p:nvPr>
        </p:nvSpPr>
        <p:spPr/>
        <p:txBody>
          <a:bodyPr/>
          <a:lstStyle/>
          <a:p>
            <a:fld id="{63B55AF2-F678-44B0-9EEF-3FF30FC2AF7E}" type="slidenum">
              <a:rPr lang="es-EC" smtClean="0"/>
              <a:pPr/>
              <a:t>5</a:t>
            </a:fld>
            <a:endParaRPr lang="es-EC"/>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a:p>
        </p:txBody>
      </p:sp>
      <p:sp>
        <p:nvSpPr>
          <p:cNvPr id="4" name="3 Marcador de número de diapositiva"/>
          <p:cNvSpPr>
            <a:spLocks noGrp="1"/>
          </p:cNvSpPr>
          <p:nvPr>
            <p:ph type="sldNum" sz="quarter" idx="10"/>
          </p:nvPr>
        </p:nvSpPr>
        <p:spPr/>
        <p:txBody>
          <a:bodyPr/>
          <a:lstStyle/>
          <a:p>
            <a:fld id="{63B55AF2-F678-44B0-9EEF-3FF30FC2AF7E}" type="slidenum">
              <a:rPr lang="es-EC" smtClean="0"/>
              <a:pPr/>
              <a:t>6</a:t>
            </a:fld>
            <a:endParaRPr lang="es-EC"/>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a:p>
        </p:txBody>
      </p:sp>
      <p:sp>
        <p:nvSpPr>
          <p:cNvPr id="4" name="3 Marcador de número de diapositiva"/>
          <p:cNvSpPr>
            <a:spLocks noGrp="1"/>
          </p:cNvSpPr>
          <p:nvPr>
            <p:ph type="sldNum" sz="quarter" idx="10"/>
          </p:nvPr>
        </p:nvSpPr>
        <p:spPr/>
        <p:txBody>
          <a:bodyPr/>
          <a:lstStyle/>
          <a:p>
            <a:fld id="{63B55AF2-F678-44B0-9EEF-3FF30FC2AF7E}" type="slidenum">
              <a:rPr lang="es-EC" smtClean="0"/>
              <a:pPr/>
              <a:t>7</a:t>
            </a:fld>
            <a:endParaRPr lang="es-EC"/>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a:p>
        </p:txBody>
      </p:sp>
      <p:sp>
        <p:nvSpPr>
          <p:cNvPr id="4" name="3 Marcador de número de diapositiva"/>
          <p:cNvSpPr>
            <a:spLocks noGrp="1"/>
          </p:cNvSpPr>
          <p:nvPr>
            <p:ph type="sldNum" sz="quarter" idx="10"/>
          </p:nvPr>
        </p:nvSpPr>
        <p:spPr/>
        <p:txBody>
          <a:bodyPr/>
          <a:lstStyle/>
          <a:p>
            <a:fld id="{63B55AF2-F678-44B0-9EEF-3FF30FC2AF7E}" type="slidenum">
              <a:rPr lang="es-EC" smtClean="0"/>
              <a:pPr/>
              <a:t>8</a:t>
            </a:fld>
            <a:endParaRPr lang="es-EC"/>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a:p>
        </p:txBody>
      </p:sp>
      <p:sp>
        <p:nvSpPr>
          <p:cNvPr id="4" name="3 Marcador de número de diapositiva"/>
          <p:cNvSpPr>
            <a:spLocks noGrp="1"/>
          </p:cNvSpPr>
          <p:nvPr>
            <p:ph type="sldNum" sz="quarter" idx="10"/>
          </p:nvPr>
        </p:nvSpPr>
        <p:spPr/>
        <p:txBody>
          <a:bodyPr/>
          <a:lstStyle/>
          <a:p>
            <a:fld id="{63B55AF2-F678-44B0-9EEF-3FF30FC2AF7E}" type="slidenum">
              <a:rPr lang="es-EC" smtClean="0"/>
              <a:pPr/>
              <a:t>9</a:t>
            </a:fld>
            <a:endParaRPr lang="es-EC"/>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EC"/>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endParaRPr lang="es-EC"/>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2CF9CF52-EEBE-4B1E-908D-54D513BB3416}" type="slidenum">
              <a:rPr lang="pt-BR"/>
              <a:pPr>
                <a:defRPr/>
              </a:pPr>
              <a:t>‹Nº›</a:t>
            </a:fld>
            <a:endParaRPr lang="pt-BR"/>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7F88F0A3-4FD0-41AE-AE65-B42E4860A214}" type="slidenum">
              <a:rPr lang="pt-BR"/>
              <a:pPr>
                <a:defRPr/>
              </a:pPr>
              <a:t>‹Nº›</a:t>
            </a:fld>
            <a:endParaRPr lang="pt-BR"/>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609600"/>
            <a:ext cx="1943100" cy="5486400"/>
          </a:xfrm>
        </p:spPr>
        <p:txBody>
          <a:bodyPr vert="eaVert"/>
          <a:lstStyle/>
          <a:p>
            <a:r>
              <a:rPr lang="es-ES"/>
              <a:t>Haga clic para modificar el estilo de título del patrón</a:t>
            </a:r>
            <a:endParaRPr lang="es-EC"/>
          </a:p>
        </p:txBody>
      </p:sp>
      <p:sp>
        <p:nvSpPr>
          <p:cNvPr id="3" name="2 Marcador de texto vertical"/>
          <p:cNvSpPr>
            <a:spLocks noGrp="1"/>
          </p:cNvSpPr>
          <p:nvPr>
            <p:ph type="body" orient="vert" idx="1"/>
          </p:nvPr>
        </p:nvSpPr>
        <p:spPr>
          <a:xfrm>
            <a:off x="685800" y="609600"/>
            <a:ext cx="5676900" cy="54864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B7E0B46F-F25E-447E-BD71-D188E0E70D5D}" type="slidenum">
              <a:rPr lang="pt-BR"/>
              <a:pPr>
                <a:defRPr/>
              </a:pPr>
              <a:t>‹Nº›</a:t>
            </a:fld>
            <a:endParaRPr lang="pt-BR"/>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36642691-9875-453F-8F11-60F46D8EB147}" type="slidenum">
              <a:rPr lang="pt-BR"/>
              <a:pPr>
                <a:defRPr/>
              </a:pPr>
              <a:t>‹Nº›</a:t>
            </a:fld>
            <a:endParaRPr lang="pt-BR"/>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EC"/>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CD6CB8D4-D636-4EC7-928E-07C4BAF9354D}" type="slidenum">
              <a:rPr lang="pt-BR"/>
              <a:pPr>
                <a:defRPr/>
              </a:pPr>
              <a:t>‹Nº›</a:t>
            </a:fld>
            <a:endParaRPr lang="pt-BR"/>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contenido"/>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contenido"/>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13D992FD-2D51-470C-AAED-68B12AD16EE0}" type="slidenum">
              <a:rPr lang="pt-BR"/>
              <a:pPr>
                <a:defRPr/>
              </a:pPr>
              <a:t>‹Nº›</a:t>
            </a:fld>
            <a:endParaRPr lang="pt-BR"/>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endParaRPr lang="es-EC"/>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Rectangle 4"/>
          <p:cNvSpPr>
            <a:spLocks noGrp="1" noChangeArrowheads="1"/>
          </p:cNvSpPr>
          <p:nvPr>
            <p:ph type="dt" sz="half" idx="10"/>
          </p:nvPr>
        </p:nvSpPr>
        <p:spPr>
          <a:ln/>
        </p:spPr>
        <p:txBody>
          <a:bodyPr/>
          <a:lstStyle>
            <a:lvl1pPr>
              <a:defRPr/>
            </a:lvl1pPr>
          </a:lstStyle>
          <a:p>
            <a:pPr>
              <a:defRPr/>
            </a:pPr>
            <a:endParaRPr lang="pt-BR"/>
          </a:p>
        </p:txBody>
      </p:sp>
      <p:sp>
        <p:nvSpPr>
          <p:cNvPr id="8" name="Rectangle 5"/>
          <p:cNvSpPr>
            <a:spLocks noGrp="1" noChangeArrowheads="1"/>
          </p:cNvSpPr>
          <p:nvPr>
            <p:ph type="ftr" sz="quarter" idx="11"/>
          </p:nvPr>
        </p:nvSpPr>
        <p:spPr>
          <a:ln/>
        </p:spPr>
        <p:txBody>
          <a:bodyPr/>
          <a:lstStyle>
            <a:lvl1pPr>
              <a:defRPr/>
            </a:lvl1pPr>
          </a:lstStyle>
          <a:p>
            <a:pPr>
              <a:defRPr/>
            </a:pPr>
            <a:endParaRPr lang="pt-BR"/>
          </a:p>
        </p:txBody>
      </p:sp>
      <p:sp>
        <p:nvSpPr>
          <p:cNvPr id="9" name="Rectangle 6"/>
          <p:cNvSpPr>
            <a:spLocks noGrp="1" noChangeArrowheads="1"/>
          </p:cNvSpPr>
          <p:nvPr>
            <p:ph type="sldNum" sz="quarter" idx="12"/>
          </p:nvPr>
        </p:nvSpPr>
        <p:spPr>
          <a:ln/>
        </p:spPr>
        <p:txBody>
          <a:bodyPr/>
          <a:lstStyle>
            <a:lvl1pPr>
              <a:defRPr/>
            </a:lvl1pPr>
          </a:lstStyle>
          <a:p>
            <a:pPr>
              <a:defRPr/>
            </a:pPr>
            <a:fld id="{97AD5C1B-730D-4113-A551-D878EFEC9865}" type="slidenum">
              <a:rPr lang="pt-BR"/>
              <a:pPr>
                <a:defRPr/>
              </a:pPr>
              <a:t>‹Nº›</a:t>
            </a:fld>
            <a:endParaRPr lang="pt-BR"/>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Rectangle 4"/>
          <p:cNvSpPr>
            <a:spLocks noGrp="1" noChangeArrowheads="1"/>
          </p:cNvSpPr>
          <p:nvPr>
            <p:ph type="dt" sz="half" idx="10"/>
          </p:nvPr>
        </p:nvSpPr>
        <p:spPr>
          <a:ln/>
        </p:spPr>
        <p:txBody>
          <a:bodyPr/>
          <a:lstStyle>
            <a:lvl1pPr>
              <a:defRPr/>
            </a:lvl1pPr>
          </a:lstStyle>
          <a:p>
            <a:pPr>
              <a:defRPr/>
            </a:pPr>
            <a:endParaRPr lang="pt-BR"/>
          </a:p>
        </p:txBody>
      </p:sp>
      <p:sp>
        <p:nvSpPr>
          <p:cNvPr id="4" name="Rectangle 5"/>
          <p:cNvSpPr>
            <a:spLocks noGrp="1" noChangeArrowheads="1"/>
          </p:cNvSpPr>
          <p:nvPr>
            <p:ph type="ftr" sz="quarter" idx="11"/>
          </p:nvPr>
        </p:nvSpPr>
        <p:spPr>
          <a:ln/>
        </p:spPr>
        <p:txBody>
          <a:bodyPr/>
          <a:lstStyle>
            <a:lvl1pPr>
              <a:defRPr/>
            </a:lvl1pPr>
          </a:lstStyle>
          <a:p>
            <a:pPr>
              <a:defRPr/>
            </a:pPr>
            <a:endParaRPr lang="pt-BR"/>
          </a:p>
        </p:txBody>
      </p:sp>
      <p:sp>
        <p:nvSpPr>
          <p:cNvPr id="5" name="Rectangle 6"/>
          <p:cNvSpPr>
            <a:spLocks noGrp="1" noChangeArrowheads="1"/>
          </p:cNvSpPr>
          <p:nvPr>
            <p:ph type="sldNum" sz="quarter" idx="12"/>
          </p:nvPr>
        </p:nvSpPr>
        <p:spPr>
          <a:ln/>
        </p:spPr>
        <p:txBody>
          <a:bodyPr/>
          <a:lstStyle>
            <a:lvl1pPr>
              <a:defRPr/>
            </a:lvl1pPr>
          </a:lstStyle>
          <a:p>
            <a:pPr>
              <a:defRPr/>
            </a:pPr>
            <a:fld id="{40E9D892-C79A-40F8-8187-706CDC0CED20}" type="slidenum">
              <a:rPr lang="pt-BR"/>
              <a:pPr>
                <a:defRPr/>
              </a:pPr>
              <a:t>‹Nº›</a:t>
            </a:fld>
            <a:endParaRPr lang="pt-BR"/>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BR"/>
          </a:p>
        </p:txBody>
      </p:sp>
      <p:sp>
        <p:nvSpPr>
          <p:cNvPr id="3" name="Rectangle 5"/>
          <p:cNvSpPr>
            <a:spLocks noGrp="1" noChangeArrowheads="1"/>
          </p:cNvSpPr>
          <p:nvPr>
            <p:ph type="ftr" sz="quarter" idx="11"/>
          </p:nvPr>
        </p:nvSpPr>
        <p:spPr>
          <a:ln/>
        </p:spPr>
        <p:txBody>
          <a:bodyPr/>
          <a:lstStyle>
            <a:lvl1pPr>
              <a:defRPr/>
            </a:lvl1pPr>
          </a:lstStyle>
          <a:p>
            <a:pPr>
              <a:defRPr/>
            </a:pPr>
            <a:endParaRPr lang="pt-BR"/>
          </a:p>
        </p:txBody>
      </p:sp>
      <p:sp>
        <p:nvSpPr>
          <p:cNvPr id="4" name="Rectangle 6"/>
          <p:cNvSpPr>
            <a:spLocks noGrp="1" noChangeArrowheads="1"/>
          </p:cNvSpPr>
          <p:nvPr>
            <p:ph type="sldNum" sz="quarter" idx="12"/>
          </p:nvPr>
        </p:nvSpPr>
        <p:spPr>
          <a:ln/>
        </p:spPr>
        <p:txBody>
          <a:bodyPr/>
          <a:lstStyle>
            <a:lvl1pPr>
              <a:defRPr/>
            </a:lvl1pPr>
          </a:lstStyle>
          <a:p>
            <a:pPr>
              <a:defRPr/>
            </a:pPr>
            <a:fld id="{EA80E7D1-79E5-45EA-B667-1BAF7E81A93A}" type="slidenum">
              <a:rPr lang="pt-BR"/>
              <a:pPr>
                <a:defRPr/>
              </a:pPr>
              <a:t>‹Nº›</a:t>
            </a:fld>
            <a:endParaRPr lang="pt-BR"/>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EC"/>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AFF8EDC7-8E0B-4E5F-8F43-985066B6D461}" type="slidenum">
              <a:rPr lang="pt-BR"/>
              <a:pPr>
                <a:defRPr/>
              </a:pPr>
              <a:t>‹Nº›</a:t>
            </a:fld>
            <a:endParaRPr lang="pt-BR"/>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EC"/>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a:t>Haga clic en el icono para agregar una imagen</a:t>
            </a:r>
            <a:endParaRPr lang="es-EC"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42502557-A825-4635-8135-CA5A8FEB85A8}" type="slidenum">
              <a:rPr lang="pt-BR"/>
              <a:pPr>
                <a:defRPr/>
              </a:pPr>
              <a:t>‹Nº›</a:t>
            </a:fld>
            <a:endParaRPr lang="pt-BR"/>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a:t>Clique para editar o estilo do título mestre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pt-B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pt-B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4DAC2028-504C-4DD2-886E-86851D23C5DB}"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itchFamily="18" charset="0"/>
        </a:defRPr>
      </a:lvl2pPr>
      <a:lvl3pPr algn="ctr" rtl="0" eaLnBrk="1" fontAlgn="base" hangingPunct="1">
        <a:spcBef>
          <a:spcPct val="0"/>
        </a:spcBef>
        <a:spcAft>
          <a:spcPct val="0"/>
        </a:spcAft>
        <a:defRPr sz="4400">
          <a:solidFill>
            <a:schemeClr val="tx2"/>
          </a:solidFill>
          <a:latin typeface="Times New Roman" pitchFamily="18" charset="0"/>
        </a:defRPr>
      </a:lvl3pPr>
      <a:lvl4pPr algn="ctr" rtl="0" eaLnBrk="1" fontAlgn="base" hangingPunct="1">
        <a:spcBef>
          <a:spcPct val="0"/>
        </a:spcBef>
        <a:spcAft>
          <a:spcPct val="0"/>
        </a:spcAft>
        <a:defRPr sz="4400">
          <a:solidFill>
            <a:schemeClr val="tx2"/>
          </a:solidFill>
          <a:latin typeface="Times New Roman" pitchFamily="18" charset="0"/>
        </a:defRPr>
      </a:lvl4pPr>
      <a:lvl5pPr algn="ctr" rtl="0" eaLnBrk="1" fontAlgn="base" hangingPunct="1">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Text Box 4"/>
          <p:cNvSpPr txBox="1">
            <a:spLocks noChangeArrowheads="1"/>
          </p:cNvSpPr>
          <p:nvPr/>
        </p:nvSpPr>
        <p:spPr bwMode="auto">
          <a:xfrm>
            <a:off x="571472" y="2071678"/>
            <a:ext cx="8072494" cy="830997"/>
          </a:xfrm>
          <a:prstGeom prst="rect">
            <a:avLst/>
          </a:prstGeom>
          <a:noFill/>
          <a:ln w="9525">
            <a:noFill/>
            <a:miter lim="800000"/>
            <a:headEnd/>
            <a:tailEnd/>
          </a:ln>
          <a:effectLst/>
        </p:spPr>
        <p:txBody>
          <a:bodyPr wrap="square">
            <a:spAutoFit/>
          </a:bodyPr>
          <a:lstStyle/>
          <a:p>
            <a:pPr algn="ctr">
              <a:spcBef>
                <a:spcPct val="50000"/>
              </a:spcBef>
              <a:defRPr/>
            </a:pPr>
            <a:r>
              <a:rPr lang="es-ES" sz="4800" b="1" dirty="0">
                <a:solidFill>
                  <a:schemeClr val="bg1"/>
                </a:solidFill>
                <a:effectLst>
                  <a:outerShdw blurRad="38100" dist="38100" dir="2700000" algn="tl">
                    <a:srgbClr val="808080"/>
                  </a:outerShdw>
                </a:effectLst>
                <a:latin typeface="American Classic" pitchFamily="18" charset="0"/>
              </a:rPr>
              <a:t>LA GENTE QUE ME GUSTA</a:t>
            </a:r>
            <a:endParaRPr lang="pt-BR" sz="4800" b="1" dirty="0">
              <a:solidFill>
                <a:schemeClr val="bg1"/>
              </a:solidFill>
              <a:effectLst>
                <a:outerShdw blurRad="38100" dist="38100" dir="2700000" algn="tl">
                  <a:srgbClr val="808080"/>
                </a:outerShdw>
              </a:effectLst>
              <a:latin typeface="American Classic" pitchFamily="18" charset="0"/>
            </a:endParaRPr>
          </a:p>
        </p:txBody>
      </p:sp>
      <p:sp>
        <p:nvSpPr>
          <p:cNvPr id="3" name="Rectangle 6"/>
          <p:cNvSpPr txBox="1">
            <a:spLocks noChangeArrowheads="1"/>
          </p:cNvSpPr>
          <p:nvPr/>
        </p:nvSpPr>
        <p:spPr>
          <a:xfrm>
            <a:off x="5500694" y="5445125"/>
            <a:ext cx="2955918" cy="555643"/>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s-ES_tradnl" sz="2000" kern="0" dirty="0">
                <a:solidFill>
                  <a:schemeClr val="bg1"/>
                </a:solidFill>
                <a:latin typeface="American Classic" pitchFamily="18" charset="0"/>
                <a:ea typeface="+mj-ea"/>
                <a:cs typeface="+mj-cs"/>
              </a:rPr>
              <a:t>De </a:t>
            </a:r>
            <a:r>
              <a:rPr kumimoji="0" lang="es-ES_tradnl" sz="2000" b="0" i="0" u="none" strike="noStrike" kern="0" cap="none" spc="0" normalizeH="0" baseline="0" noProof="0" dirty="0">
                <a:ln>
                  <a:noFill/>
                </a:ln>
                <a:solidFill>
                  <a:schemeClr val="bg1"/>
                </a:solidFill>
                <a:effectLst/>
                <a:uLnTx/>
                <a:uFillTx/>
                <a:latin typeface="American Classic" pitchFamily="18" charset="0"/>
                <a:ea typeface="+mj-ea"/>
                <a:cs typeface="+mj-cs"/>
              </a:rPr>
              <a:t>Mario Benedetti</a:t>
            </a:r>
          </a:p>
        </p:txBody>
      </p:sp>
    </p:spTree>
  </p:cSld>
  <p:clrMapOvr>
    <a:masterClrMapping/>
  </p:clrMapOvr>
  <p:transition spd="slow" advTm="3000">
    <p:fade/>
    <p:sndAc>
      <p:stSnd loop="1">
        <p:snd r:embed="rId3" name="Richard Clayderman-Outra vez.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fade">
                                      <p:cBhvr>
                                        <p:cTn id="7" dur="20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642938" y="3571875"/>
            <a:ext cx="7993062" cy="2369880"/>
          </a:xfrm>
          <a:prstGeom prst="rect">
            <a:avLst/>
          </a:prstGeom>
          <a:noFill/>
          <a:ln w="9525">
            <a:noFill/>
            <a:miter lim="800000"/>
            <a:headEnd/>
            <a:tailEnd/>
          </a:ln>
        </p:spPr>
        <p:txBody>
          <a:bodyPr>
            <a:spAutoFit/>
          </a:bodyPr>
          <a:lstStyle/>
          <a:p>
            <a:r>
              <a:rPr kumimoji="1" lang="es-ES" sz="3200" dirty="0">
                <a:solidFill>
                  <a:schemeClr val="bg1"/>
                </a:solidFill>
                <a:latin typeface="American Classic" pitchFamily="18" charset="0"/>
              </a:rPr>
              <a:t>Me gusta la gente que es capaz de entender que el mayor error del ser humano es intentar sacarse de la cabeza  aquello que no sale del corazón</a:t>
            </a:r>
            <a:r>
              <a:rPr kumimoji="1" lang="pt-BR" sz="3200" dirty="0">
                <a:solidFill>
                  <a:schemeClr val="bg1"/>
                </a:solidFill>
                <a:latin typeface="American Classic" pitchFamily="18" charset="0"/>
              </a:rPr>
              <a:t>.</a:t>
            </a:r>
            <a:r>
              <a:rPr kumimoji="1" lang="pt-BR" sz="3200" dirty="0">
                <a:solidFill>
                  <a:schemeClr val="bg1"/>
                </a:solidFill>
                <a:latin typeface="Arial Narrow" pitchFamily="34" charset="0"/>
              </a:rPr>
              <a:t> </a:t>
            </a:r>
            <a:br>
              <a:rPr lang="pt-BR" sz="2000" dirty="0">
                <a:solidFill>
                  <a:srgbClr val="FFFFFF"/>
                </a:solidFill>
                <a:latin typeface="Century Gothic" pitchFamily="34" charset="0"/>
              </a:rPr>
            </a:br>
            <a:endParaRPr lang="pt-BR" sz="2000" dirty="0">
              <a:solidFill>
                <a:srgbClr val="FFFFFF"/>
              </a:solidFill>
              <a:latin typeface="Century Gothic" pitchFamily="34" charset="0"/>
            </a:endParaRPr>
          </a:p>
        </p:txBody>
      </p:sp>
      <p:sp>
        <p:nvSpPr>
          <p:cNvPr id="12291" name="Rectangle 3"/>
          <p:cNvSpPr>
            <a:spLocks noChangeArrowheads="1"/>
          </p:cNvSpPr>
          <p:nvPr/>
        </p:nvSpPr>
        <p:spPr bwMode="auto">
          <a:xfrm>
            <a:off x="2786063" y="428625"/>
            <a:ext cx="3671887" cy="2592388"/>
          </a:xfrm>
          <a:prstGeom prst="rect">
            <a:avLst/>
          </a:prstGeom>
          <a:solidFill>
            <a:schemeClr val="tx1">
              <a:alpha val="89803"/>
            </a:schemeClr>
          </a:solidFill>
          <a:ln w="3175">
            <a:solidFill>
              <a:schemeClr val="bg1"/>
            </a:solidFill>
            <a:miter lim="800000"/>
            <a:headEnd/>
            <a:tailEnd/>
          </a:ln>
        </p:spPr>
        <p:txBody>
          <a:bodyPr wrap="none" anchor="ctr"/>
          <a:lstStyle/>
          <a:p>
            <a:endParaRPr lang="es-EC"/>
          </a:p>
        </p:txBody>
      </p:sp>
      <p:pic>
        <p:nvPicPr>
          <p:cNvPr id="12292" name="Picture 4" descr="image011111112"/>
          <p:cNvPicPr>
            <a:picLocks noChangeAspect="1" noChangeArrowheads="1"/>
          </p:cNvPicPr>
          <p:nvPr/>
        </p:nvPicPr>
        <p:blipFill>
          <a:blip r:embed="rId3"/>
          <a:srcRect/>
          <a:stretch>
            <a:fillRect/>
          </a:stretch>
        </p:blipFill>
        <p:spPr bwMode="auto">
          <a:xfrm>
            <a:off x="2786063" y="428625"/>
            <a:ext cx="3556000" cy="2449513"/>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wd">
                                    <p:tmPct val="10000"/>
                                  </p:iterate>
                                  <p:childTnLst>
                                    <p:set>
                                      <p:cBhvr>
                                        <p:cTn id="6" dur="1" fill="hold">
                                          <p:stCondLst>
                                            <p:cond delay="0"/>
                                          </p:stCondLst>
                                        </p:cTn>
                                        <p:tgtEl>
                                          <p:spTgt spid="21506"/>
                                        </p:tgtEl>
                                        <p:attrNameLst>
                                          <p:attrName>style.visibility</p:attrName>
                                        </p:attrNameLst>
                                      </p:cBhvr>
                                      <p:to>
                                        <p:strVal val="visible"/>
                                      </p:to>
                                    </p:set>
                                    <p:animEffect transition="in" filter="fade">
                                      <p:cBhvr>
                                        <p:cTn id="7" dur="2000"/>
                                        <p:tgtEl>
                                          <p:spTgt spid="21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575468" y="3108178"/>
            <a:ext cx="7993063" cy="2677656"/>
          </a:xfrm>
          <a:prstGeom prst="rect">
            <a:avLst/>
          </a:prstGeom>
          <a:noFill/>
          <a:ln w="9525">
            <a:noFill/>
            <a:miter lim="800000"/>
            <a:headEnd/>
            <a:tailEnd/>
          </a:ln>
        </p:spPr>
        <p:txBody>
          <a:bodyPr>
            <a:spAutoFit/>
          </a:bodyPr>
          <a:lstStyle/>
          <a:p>
            <a:pPr algn="just">
              <a:spcBef>
                <a:spcPct val="50000"/>
              </a:spcBef>
            </a:pPr>
            <a:r>
              <a:rPr lang="es-ES" sz="2800" dirty="0">
                <a:solidFill>
                  <a:schemeClr val="bg1"/>
                </a:solidFill>
                <a:latin typeface="American Classic" pitchFamily="18" charset="0"/>
              </a:rPr>
              <a:t>La sensibilidad, el coraje, la solidaridad, la bondad, el respeto, la tranquilidad, los valores, la alegría, la Fe, la felicidad, el tacto, la confianza, la esperanza, el agradecimiento, la </a:t>
            </a:r>
            <a:r>
              <a:rPr lang="es-ES" sz="2800" dirty="0" err="1">
                <a:solidFill>
                  <a:schemeClr val="bg1"/>
                </a:solidFill>
                <a:latin typeface="American Classic" pitchFamily="18" charset="0"/>
              </a:rPr>
              <a:t>sabiduria</a:t>
            </a:r>
            <a:r>
              <a:rPr lang="es-ES" sz="2800" dirty="0">
                <a:solidFill>
                  <a:schemeClr val="bg1"/>
                </a:solidFill>
                <a:latin typeface="American Classic" pitchFamily="18" charset="0"/>
              </a:rPr>
              <a:t>, los sueños, la humildad, el arrepentimiento, y el amor para los demás y propio son cosas fundamentales para llamarse GENTE.</a:t>
            </a:r>
          </a:p>
        </p:txBody>
      </p:sp>
      <p:sp>
        <p:nvSpPr>
          <p:cNvPr id="13315" name="Rectangle 3"/>
          <p:cNvSpPr>
            <a:spLocks noChangeArrowheads="1"/>
          </p:cNvSpPr>
          <p:nvPr/>
        </p:nvSpPr>
        <p:spPr bwMode="auto">
          <a:xfrm>
            <a:off x="2786063" y="214290"/>
            <a:ext cx="3671887" cy="2592387"/>
          </a:xfrm>
          <a:prstGeom prst="rect">
            <a:avLst/>
          </a:prstGeom>
          <a:solidFill>
            <a:schemeClr val="tx1">
              <a:alpha val="89803"/>
            </a:schemeClr>
          </a:solidFill>
          <a:ln w="3175">
            <a:solidFill>
              <a:schemeClr val="bg1"/>
            </a:solidFill>
            <a:miter lim="800000"/>
            <a:headEnd/>
            <a:tailEnd/>
          </a:ln>
        </p:spPr>
        <p:txBody>
          <a:bodyPr wrap="none" anchor="ctr"/>
          <a:lstStyle/>
          <a:p>
            <a:endParaRPr lang="es-EC"/>
          </a:p>
        </p:txBody>
      </p:sp>
      <p:pic>
        <p:nvPicPr>
          <p:cNvPr id="13316" name="Picture 4" descr="image012121213"/>
          <p:cNvPicPr>
            <a:picLocks noChangeAspect="1" noChangeArrowheads="1"/>
          </p:cNvPicPr>
          <p:nvPr/>
        </p:nvPicPr>
        <p:blipFill>
          <a:blip r:embed="rId3"/>
          <a:srcRect/>
          <a:stretch>
            <a:fillRect/>
          </a:stretch>
        </p:blipFill>
        <p:spPr bwMode="auto">
          <a:xfrm>
            <a:off x="2857500" y="265108"/>
            <a:ext cx="3556000" cy="2449512"/>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wd">
                                    <p:tmPct val="10000"/>
                                  </p:iterate>
                                  <p:childTnLst>
                                    <p:set>
                                      <p:cBhvr>
                                        <p:cTn id="6" dur="1" fill="hold">
                                          <p:stCondLst>
                                            <p:cond delay="0"/>
                                          </p:stCondLst>
                                        </p:cTn>
                                        <p:tgtEl>
                                          <p:spTgt spid="22530"/>
                                        </p:tgtEl>
                                        <p:attrNameLst>
                                          <p:attrName>style.visibility</p:attrName>
                                        </p:attrNameLst>
                                      </p:cBhvr>
                                      <p:to>
                                        <p:strVal val="visible"/>
                                      </p:to>
                                    </p:set>
                                    <p:animEffect transition="in" filter="fade">
                                      <p:cBhvr>
                                        <p:cTn id="7" dur="2000"/>
                                        <p:tgtEl>
                                          <p:spTgt spid="225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625475" y="3284984"/>
            <a:ext cx="7993062" cy="2031325"/>
          </a:xfrm>
          <a:prstGeom prst="rect">
            <a:avLst/>
          </a:prstGeom>
          <a:noFill/>
          <a:ln w="9525">
            <a:noFill/>
            <a:miter lim="800000"/>
            <a:headEnd/>
            <a:tailEnd/>
          </a:ln>
        </p:spPr>
        <p:txBody>
          <a:bodyPr>
            <a:spAutoFit/>
          </a:bodyPr>
          <a:lstStyle/>
          <a:p>
            <a:pPr algn="just" eaLnBrk="0" hangingPunct="0">
              <a:spcBef>
                <a:spcPct val="50000"/>
              </a:spcBef>
            </a:pPr>
            <a:r>
              <a:rPr lang="es-ES" sz="2800" dirty="0">
                <a:solidFill>
                  <a:schemeClr val="bg1"/>
                </a:solidFill>
                <a:latin typeface="American Classic" pitchFamily="18" charset="0"/>
              </a:rPr>
              <a:t>Con gente como ésa, me comprometo para lo que sea por el resto de mi vida, ya que por tenerlos junto a mí  me doy por bien retribuido.</a:t>
            </a:r>
          </a:p>
          <a:p>
            <a:pPr algn="ctr" eaLnBrk="0" hangingPunct="0">
              <a:spcBef>
                <a:spcPct val="50000"/>
              </a:spcBef>
            </a:pPr>
            <a:r>
              <a:rPr lang="es-ES" sz="2800" dirty="0">
                <a:solidFill>
                  <a:schemeClr val="bg1"/>
                </a:solidFill>
                <a:latin typeface="American Classic" pitchFamily="18" charset="0"/>
              </a:rPr>
              <a:t>GRACIAS POR SER DE ESA GENTE</a:t>
            </a:r>
            <a:endParaRPr lang="pt-BR" sz="3200" b="1" dirty="0">
              <a:solidFill>
                <a:srgbClr val="FFFFFF"/>
              </a:solidFill>
              <a:latin typeface="Century Gothic" pitchFamily="34" charset="0"/>
            </a:endParaRPr>
          </a:p>
        </p:txBody>
      </p:sp>
      <p:sp>
        <p:nvSpPr>
          <p:cNvPr id="14339" name="Rectangle 3"/>
          <p:cNvSpPr>
            <a:spLocks noChangeArrowheads="1"/>
          </p:cNvSpPr>
          <p:nvPr/>
        </p:nvSpPr>
        <p:spPr bwMode="auto">
          <a:xfrm>
            <a:off x="2786063" y="428625"/>
            <a:ext cx="3671887" cy="2592388"/>
          </a:xfrm>
          <a:prstGeom prst="rect">
            <a:avLst/>
          </a:prstGeom>
          <a:solidFill>
            <a:schemeClr val="tx1">
              <a:alpha val="89803"/>
            </a:schemeClr>
          </a:solidFill>
          <a:ln w="3175">
            <a:solidFill>
              <a:schemeClr val="bg1"/>
            </a:solidFill>
            <a:miter lim="800000"/>
            <a:headEnd/>
            <a:tailEnd/>
          </a:ln>
        </p:spPr>
        <p:txBody>
          <a:bodyPr wrap="none" anchor="ctr"/>
          <a:lstStyle/>
          <a:p>
            <a:endParaRPr lang="es-EC"/>
          </a:p>
        </p:txBody>
      </p:sp>
      <p:pic>
        <p:nvPicPr>
          <p:cNvPr id="14340" name="Picture 4" descr="image013131314"/>
          <p:cNvPicPr>
            <a:picLocks noChangeAspect="1" noChangeArrowheads="1"/>
          </p:cNvPicPr>
          <p:nvPr/>
        </p:nvPicPr>
        <p:blipFill>
          <a:blip r:embed="rId3"/>
          <a:srcRect/>
          <a:stretch>
            <a:fillRect/>
          </a:stretch>
        </p:blipFill>
        <p:spPr bwMode="auto">
          <a:xfrm>
            <a:off x="2857500" y="428625"/>
            <a:ext cx="3556000" cy="24257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wd">
                                    <p:tmPct val="10000"/>
                                  </p:iterate>
                                  <p:childTnLst>
                                    <p:set>
                                      <p:cBhvr>
                                        <p:cTn id="6" dur="1" fill="hold">
                                          <p:stCondLst>
                                            <p:cond delay="0"/>
                                          </p:stCondLst>
                                        </p:cTn>
                                        <p:tgtEl>
                                          <p:spTgt spid="23554"/>
                                        </p:tgtEl>
                                        <p:attrNameLst>
                                          <p:attrName>style.visibility</p:attrName>
                                        </p:attrNameLst>
                                      </p:cBhvr>
                                      <p:to>
                                        <p:strVal val="visible"/>
                                      </p:to>
                                    </p:set>
                                    <p:animEffect transition="in" filter="fade">
                                      <p:cBhvr>
                                        <p:cTn id="7" dur="2000"/>
                                        <p:tgtEl>
                                          <p:spTgt spid="2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714348" y="1071546"/>
            <a:ext cx="7715304" cy="3970318"/>
          </a:xfrm>
          <a:prstGeom prst="rect">
            <a:avLst/>
          </a:prstGeom>
          <a:noFill/>
          <a:ln w="9525">
            <a:noFill/>
            <a:miter lim="800000"/>
            <a:headEnd/>
            <a:tailEnd/>
          </a:ln>
        </p:spPr>
        <p:txBody>
          <a:bodyPr wrap="square">
            <a:spAutoFit/>
          </a:bodyPr>
          <a:lstStyle/>
          <a:p>
            <a:r>
              <a:rPr lang="es-ES" sz="3600" dirty="0">
                <a:solidFill>
                  <a:schemeClr val="bg1"/>
                </a:solidFill>
                <a:latin typeface="American Classic" pitchFamily="18" charset="0"/>
              </a:rPr>
              <a:t>Imposible ganar sin saber perder.</a:t>
            </a:r>
          </a:p>
          <a:p>
            <a:r>
              <a:rPr lang="es-ES" sz="3600" dirty="0">
                <a:solidFill>
                  <a:schemeClr val="bg1"/>
                </a:solidFill>
                <a:latin typeface="American Classic" pitchFamily="18" charset="0"/>
              </a:rPr>
              <a:t> </a:t>
            </a:r>
          </a:p>
          <a:p>
            <a:r>
              <a:rPr lang="es-ES" sz="3600" dirty="0">
                <a:solidFill>
                  <a:schemeClr val="bg1"/>
                </a:solidFill>
                <a:latin typeface="American Classic" pitchFamily="18" charset="0"/>
              </a:rPr>
              <a:t>Imposible andar sin saber caer.</a:t>
            </a:r>
          </a:p>
          <a:p>
            <a:endParaRPr lang="es-ES" sz="3600" dirty="0">
              <a:solidFill>
                <a:schemeClr val="bg1"/>
              </a:solidFill>
              <a:latin typeface="American Classic" pitchFamily="18" charset="0"/>
            </a:endParaRPr>
          </a:p>
          <a:p>
            <a:r>
              <a:rPr lang="es-ES" sz="3600" dirty="0">
                <a:solidFill>
                  <a:schemeClr val="bg1"/>
                </a:solidFill>
                <a:latin typeface="American Classic" pitchFamily="18" charset="0"/>
              </a:rPr>
              <a:t>Imposible acertar sin saber errar.</a:t>
            </a:r>
          </a:p>
          <a:p>
            <a:endParaRPr lang="es-ES" sz="3600" dirty="0">
              <a:solidFill>
                <a:schemeClr val="bg1"/>
              </a:solidFill>
              <a:latin typeface="American Classic" pitchFamily="18" charset="0"/>
            </a:endParaRPr>
          </a:p>
          <a:p>
            <a:r>
              <a:rPr lang="es-ES" sz="3600" dirty="0">
                <a:solidFill>
                  <a:schemeClr val="bg1"/>
                </a:solidFill>
                <a:latin typeface="American Classic" pitchFamily="18" charset="0"/>
              </a:rPr>
              <a:t>Imposible vivir sin saber revivir</a:t>
            </a:r>
            <a:r>
              <a:rPr lang="es-ES" sz="3600" dirty="0">
                <a:solidFill>
                  <a:schemeClr val="bg1"/>
                </a:solidFill>
                <a:latin typeface="Arial Narrow" pitchFamily="34" charset="0"/>
              </a:rPr>
              <a:t>.</a:t>
            </a:r>
            <a:endParaRPr lang="es-ES" sz="2800" dirty="0">
              <a:solidFill>
                <a:schemeClr val="bg1"/>
              </a:solidFill>
              <a:latin typeface="Arial Narrow"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wd">
                                    <p:tmPct val="10000"/>
                                  </p:iterate>
                                  <p:childTnLst>
                                    <p:set>
                                      <p:cBhvr>
                                        <p:cTn id="6" dur="1" fill="hold">
                                          <p:stCondLst>
                                            <p:cond delay="0"/>
                                          </p:stCondLst>
                                        </p:cTn>
                                        <p:tgtEl>
                                          <p:spTgt spid="34818"/>
                                        </p:tgtEl>
                                        <p:attrNameLst>
                                          <p:attrName>style.visibility</p:attrName>
                                        </p:attrNameLst>
                                      </p:cBhvr>
                                      <p:to>
                                        <p:strVal val="visible"/>
                                      </p:to>
                                    </p:set>
                                    <p:animEffect transition="in" filter="fade">
                                      <p:cBhvr>
                                        <p:cTn id="7" dur="2000"/>
                                        <p:tgtEl>
                                          <p:spTgt spid="348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285852" y="785794"/>
            <a:ext cx="6072202" cy="2862322"/>
          </a:xfrm>
          <a:prstGeom prst="rect">
            <a:avLst/>
          </a:prstGeom>
          <a:noFill/>
          <a:ln w="9525">
            <a:noFill/>
            <a:miter lim="800000"/>
            <a:headEnd/>
            <a:tailEnd/>
          </a:ln>
        </p:spPr>
        <p:txBody>
          <a:bodyPr wrap="square">
            <a:spAutoFit/>
          </a:bodyPr>
          <a:lstStyle/>
          <a:p>
            <a:pPr algn="ctr"/>
            <a:r>
              <a:rPr lang="pt-BR" sz="6000" dirty="0">
                <a:solidFill>
                  <a:schemeClr val="bg1"/>
                </a:solidFill>
                <a:latin typeface="American Classic" pitchFamily="18" charset="0"/>
              </a:rPr>
              <a:t>QUE  TENGAN  UN</a:t>
            </a:r>
          </a:p>
          <a:p>
            <a:pPr algn="ctr"/>
            <a:r>
              <a:rPr lang="pt-BR" sz="6000" dirty="0">
                <a:solidFill>
                  <a:schemeClr val="bg1"/>
                </a:solidFill>
                <a:latin typeface="American Classic" pitchFamily="18" charset="0"/>
              </a:rPr>
              <a:t>HERMOSO  DÍA</a:t>
            </a:r>
          </a:p>
        </p:txBody>
      </p:sp>
      <p:sp>
        <p:nvSpPr>
          <p:cNvPr id="3" name="2 CuadroTexto"/>
          <p:cNvSpPr txBox="1"/>
          <p:nvPr/>
        </p:nvSpPr>
        <p:spPr>
          <a:xfrm>
            <a:off x="3214678" y="5929330"/>
            <a:ext cx="5786478" cy="646331"/>
          </a:xfrm>
          <a:prstGeom prst="rect">
            <a:avLst/>
          </a:prstGeom>
          <a:noFill/>
        </p:spPr>
        <p:txBody>
          <a:bodyPr wrap="square" rtlCol="0">
            <a:spAutoFit/>
          </a:bodyPr>
          <a:lstStyle/>
          <a:p>
            <a:r>
              <a:rPr lang="es-ES" sz="1800" dirty="0">
                <a:solidFill>
                  <a:schemeClr val="bg1"/>
                </a:solidFill>
                <a:latin typeface="American Classic" pitchFamily="18" charset="0"/>
              </a:rPr>
              <a:t>CON TODO CARIÑO  PARA USTEDES DE SU AMIGO</a:t>
            </a:r>
          </a:p>
          <a:p>
            <a:pPr algn="ctr"/>
            <a:r>
              <a:rPr lang="es-ES" sz="1800" dirty="0">
                <a:solidFill>
                  <a:schemeClr val="bg1"/>
                </a:solidFill>
                <a:latin typeface="American Classic" pitchFamily="18" charset="0"/>
              </a:rPr>
              <a:t>Vicente Ureña</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wd">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571472" y="3071810"/>
            <a:ext cx="7993062" cy="3046988"/>
          </a:xfrm>
          <a:prstGeom prst="rect">
            <a:avLst/>
          </a:prstGeom>
          <a:noFill/>
          <a:ln w="9525">
            <a:noFill/>
            <a:miter lim="800000"/>
            <a:headEnd/>
            <a:tailEnd/>
          </a:ln>
        </p:spPr>
        <p:txBody>
          <a:bodyPr>
            <a:spAutoFit/>
          </a:bodyPr>
          <a:lstStyle/>
          <a:p>
            <a:pPr algn="just">
              <a:spcBef>
                <a:spcPct val="50000"/>
              </a:spcBef>
            </a:pPr>
            <a:r>
              <a:rPr lang="es-ES" sz="3200" dirty="0">
                <a:solidFill>
                  <a:schemeClr val="bg1"/>
                </a:solidFill>
                <a:latin typeface="American Classic" pitchFamily="18" charset="0"/>
              </a:rPr>
              <a:t>Me gusta la gente que vibra, que no hay que empujarla, que no hay que decirle que haga las cosas, sino que sabe lo que hay que hacer y que lo hace. La gente que cultiva sus sueños hasta que esos sueños se apoderan de su propia realidad</a:t>
            </a:r>
            <a:r>
              <a:rPr lang="es-ES" dirty="0">
                <a:solidFill>
                  <a:schemeClr val="bg1"/>
                </a:solidFill>
                <a:latin typeface="American Classic" pitchFamily="18" charset="0"/>
              </a:rPr>
              <a:t>.</a:t>
            </a:r>
            <a:endParaRPr lang="pt-BR" dirty="0">
              <a:solidFill>
                <a:schemeClr val="bg1"/>
              </a:solidFill>
              <a:latin typeface="American Classic" pitchFamily="18" charset="0"/>
            </a:endParaRPr>
          </a:p>
        </p:txBody>
      </p:sp>
      <p:sp>
        <p:nvSpPr>
          <p:cNvPr id="4099" name="Rectangle 3"/>
          <p:cNvSpPr>
            <a:spLocks noChangeArrowheads="1"/>
          </p:cNvSpPr>
          <p:nvPr/>
        </p:nvSpPr>
        <p:spPr bwMode="auto">
          <a:xfrm>
            <a:off x="2771775" y="71414"/>
            <a:ext cx="3671888" cy="2592388"/>
          </a:xfrm>
          <a:prstGeom prst="rect">
            <a:avLst/>
          </a:prstGeom>
          <a:solidFill>
            <a:schemeClr val="tx1">
              <a:alpha val="89803"/>
            </a:schemeClr>
          </a:solidFill>
          <a:ln w="3175">
            <a:solidFill>
              <a:schemeClr val="bg1"/>
            </a:solidFill>
            <a:miter lim="800000"/>
            <a:headEnd/>
            <a:tailEnd/>
          </a:ln>
        </p:spPr>
        <p:txBody>
          <a:bodyPr wrap="none" anchor="ctr"/>
          <a:lstStyle/>
          <a:p>
            <a:endParaRPr lang="es-EC"/>
          </a:p>
        </p:txBody>
      </p:sp>
      <p:pic>
        <p:nvPicPr>
          <p:cNvPr id="4101" name="Picture 5" descr="image001112"/>
          <p:cNvPicPr>
            <a:picLocks noChangeAspect="1" noChangeArrowheads="1"/>
          </p:cNvPicPr>
          <p:nvPr/>
        </p:nvPicPr>
        <p:blipFill>
          <a:blip r:embed="rId3"/>
          <a:srcRect/>
          <a:stretch>
            <a:fillRect/>
          </a:stretch>
        </p:blipFill>
        <p:spPr bwMode="auto">
          <a:xfrm>
            <a:off x="2857488" y="142852"/>
            <a:ext cx="3556000" cy="2449512"/>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wd">
                                    <p:tmPct val="10000"/>
                                  </p:iterate>
                                  <p:childTnLst>
                                    <p:set>
                                      <p:cBhvr>
                                        <p:cTn id="6" dur="1" fill="hold">
                                          <p:stCondLst>
                                            <p:cond delay="0"/>
                                          </p:stCondLst>
                                        </p:cTn>
                                        <p:tgtEl>
                                          <p:spTgt spid="33794"/>
                                        </p:tgtEl>
                                        <p:attrNameLst>
                                          <p:attrName>style.visibility</p:attrName>
                                        </p:attrNameLst>
                                      </p:cBhvr>
                                      <p:to>
                                        <p:strVal val="visible"/>
                                      </p:to>
                                    </p:set>
                                    <p:animEffect transition="in" filter="fade">
                                      <p:cBhvr>
                                        <p:cTn id="7" dur="2000"/>
                                        <p:tgtEl>
                                          <p:spTgt spid="337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4"/>
          <p:cNvSpPr txBox="1">
            <a:spLocks noChangeArrowheads="1"/>
          </p:cNvSpPr>
          <p:nvPr/>
        </p:nvSpPr>
        <p:spPr bwMode="auto">
          <a:xfrm>
            <a:off x="642938" y="3857625"/>
            <a:ext cx="7745486" cy="2369880"/>
          </a:xfrm>
          <a:prstGeom prst="rect">
            <a:avLst/>
          </a:prstGeom>
          <a:noFill/>
          <a:ln w="9525">
            <a:noFill/>
            <a:miter lim="800000"/>
            <a:headEnd/>
            <a:tailEnd/>
          </a:ln>
        </p:spPr>
        <p:txBody>
          <a:bodyPr wrap="square">
            <a:spAutoFit/>
          </a:bodyPr>
          <a:lstStyle/>
          <a:p>
            <a:r>
              <a:rPr lang="es-ES" sz="3200" dirty="0">
                <a:solidFill>
                  <a:schemeClr val="bg1"/>
                </a:solidFill>
                <a:latin typeface="American Classic" pitchFamily="18" charset="0"/>
              </a:rPr>
              <a:t>Me gusta la gente con capacidad para asumir las consecuencias de sus acciones, la gente q</a:t>
            </a:r>
            <a:r>
              <a:rPr lang="pt-PT" sz="3200" dirty="0">
                <a:solidFill>
                  <a:schemeClr val="bg1"/>
                </a:solidFill>
                <a:latin typeface="American Classic" pitchFamily="18" charset="0"/>
              </a:rPr>
              <a:t>ue arriesga lo cierto por lo incierto para ir detrás de un sueño.</a:t>
            </a:r>
            <a:br>
              <a:rPr lang="pt-BR" sz="2000" dirty="0">
                <a:solidFill>
                  <a:srgbClr val="FFFFFF"/>
                </a:solidFill>
                <a:latin typeface="Century Gothic" pitchFamily="34" charset="0"/>
              </a:rPr>
            </a:br>
            <a:endParaRPr lang="pt-BR" sz="2000" dirty="0">
              <a:solidFill>
                <a:srgbClr val="FFFFFF"/>
              </a:solidFill>
              <a:latin typeface="Century Gothic" pitchFamily="34" charset="0"/>
            </a:endParaRPr>
          </a:p>
        </p:txBody>
      </p:sp>
      <p:sp>
        <p:nvSpPr>
          <p:cNvPr id="5123" name="Rectangle 5"/>
          <p:cNvSpPr>
            <a:spLocks noChangeArrowheads="1"/>
          </p:cNvSpPr>
          <p:nvPr/>
        </p:nvSpPr>
        <p:spPr bwMode="auto">
          <a:xfrm>
            <a:off x="2714625" y="857250"/>
            <a:ext cx="3671888" cy="2592388"/>
          </a:xfrm>
          <a:prstGeom prst="rect">
            <a:avLst/>
          </a:prstGeom>
          <a:solidFill>
            <a:schemeClr val="tx1">
              <a:alpha val="89803"/>
            </a:schemeClr>
          </a:solidFill>
          <a:ln w="3175">
            <a:solidFill>
              <a:schemeClr val="bg1"/>
            </a:solidFill>
            <a:miter lim="800000"/>
            <a:headEnd/>
            <a:tailEnd/>
          </a:ln>
        </p:spPr>
        <p:txBody>
          <a:bodyPr wrap="none" anchor="ctr"/>
          <a:lstStyle/>
          <a:p>
            <a:endParaRPr lang="es-EC"/>
          </a:p>
        </p:txBody>
      </p:sp>
      <p:pic>
        <p:nvPicPr>
          <p:cNvPr id="5124" name="Picture 6" descr="image003334"/>
          <p:cNvPicPr>
            <a:picLocks noChangeAspect="1" noChangeArrowheads="1"/>
          </p:cNvPicPr>
          <p:nvPr/>
        </p:nvPicPr>
        <p:blipFill>
          <a:blip r:embed="rId3"/>
          <a:srcRect/>
          <a:stretch>
            <a:fillRect/>
          </a:stretch>
        </p:blipFill>
        <p:spPr bwMode="auto">
          <a:xfrm>
            <a:off x="2857500" y="857250"/>
            <a:ext cx="3529013" cy="2449513"/>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wd">
                                    <p:tmPct val="10000"/>
                                  </p:iterate>
                                  <p:childTnLst>
                                    <p:set>
                                      <p:cBhvr>
                                        <p:cTn id="6" dur="1" fill="hold">
                                          <p:stCondLst>
                                            <p:cond delay="0"/>
                                          </p:stCondLst>
                                        </p:cTn>
                                        <p:tgtEl>
                                          <p:spTgt spid="12292"/>
                                        </p:tgtEl>
                                        <p:attrNameLst>
                                          <p:attrName>style.visibility</p:attrName>
                                        </p:attrNameLst>
                                      </p:cBhvr>
                                      <p:to>
                                        <p:strVal val="visible"/>
                                      </p:to>
                                    </p:set>
                                    <p:animEffect transition="in" filter="fade">
                                      <p:cBhvr>
                                        <p:cTn id="7" dur="2000"/>
                                        <p:tgtEl>
                                          <p:spTgt spid="122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395536" y="3140968"/>
            <a:ext cx="7993063" cy="2677656"/>
          </a:xfrm>
          <a:prstGeom prst="rect">
            <a:avLst/>
          </a:prstGeom>
          <a:noFill/>
          <a:ln w="9525">
            <a:noFill/>
            <a:miter lim="800000"/>
            <a:headEnd/>
            <a:tailEnd/>
          </a:ln>
        </p:spPr>
        <p:txBody>
          <a:bodyPr>
            <a:spAutoFit/>
          </a:bodyPr>
          <a:lstStyle/>
          <a:p>
            <a:pPr algn="just" eaLnBrk="0" hangingPunct="0">
              <a:spcBef>
                <a:spcPct val="20000"/>
              </a:spcBef>
            </a:pPr>
            <a:r>
              <a:rPr lang="es-ES" sz="2800" dirty="0">
                <a:solidFill>
                  <a:schemeClr val="bg1"/>
                </a:solidFill>
                <a:latin typeface="American Classic" pitchFamily="18" charset="0"/>
              </a:rPr>
              <a:t>Me gusta la gente que es justa con su gente y consigo misma, la gente que agradece </a:t>
            </a:r>
            <a:r>
              <a:rPr lang="es-SV" sz="2800" dirty="0">
                <a:solidFill>
                  <a:schemeClr val="bg1"/>
                </a:solidFill>
                <a:latin typeface="American Classic" pitchFamily="18" charset="0"/>
              </a:rPr>
              <a:t>el nuevo día, las cosas buenas que existen en su vida, que vive cada hora con buen ánimo dando lo mejor de sí, agradecido de estar vivo, de poder regalar sonrisas, de ofrecer sus manos y ayudar generosamente sin esperar nada a cambio.</a:t>
            </a:r>
            <a:r>
              <a:rPr lang="es-SV" sz="1800" b="1" dirty="0">
                <a:solidFill>
                  <a:schemeClr val="bg1"/>
                </a:solidFill>
                <a:latin typeface="American Classic" pitchFamily="18" charset="0"/>
              </a:rPr>
              <a:t> </a:t>
            </a:r>
            <a:endParaRPr lang="pt-BR" sz="1600" dirty="0">
              <a:solidFill>
                <a:schemeClr val="bg1"/>
              </a:solidFill>
              <a:latin typeface="Arial Narrow" pitchFamily="34" charset="0"/>
            </a:endParaRPr>
          </a:p>
        </p:txBody>
      </p:sp>
      <p:sp>
        <p:nvSpPr>
          <p:cNvPr id="6147" name="Rectangle 5"/>
          <p:cNvSpPr>
            <a:spLocks noChangeArrowheads="1"/>
          </p:cNvSpPr>
          <p:nvPr/>
        </p:nvSpPr>
        <p:spPr bwMode="auto">
          <a:xfrm>
            <a:off x="2928938" y="357166"/>
            <a:ext cx="3671887" cy="2592388"/>
          </a:xfrm>
          <a:prstGeom prst="rect">
            <a:avLst/>
          </a:prstGeom>
          <a:solidFill>
            <a:schemeClr val="tx1">
              <a:alpha val="89803"/>
            </a:schemeClr>
          </a:solidFill>
          <a:ln w="3175">
            <a:solidFill>
              <a:schemeClr val="bg1"/>
            </a:solidFill>
            <a:miter lim="800000"/>
            <a:headEnd/>
            <a:tailEnd/>
          </a:ln>
        </p:spPr>
        <p:txBody>
          <a:bodyPr wrap="none" anchor="ctr"/>
          <a:lstStyle/>
          <a:p>
            <a:endParaRPr lang="es-EC"/>
          </a:p>
        </p:txBody>
      </p:sp>
      <p:pic>
        <p:nvPicPr>
          <p:cNvPr id="6148" name="Picture 6" descr="image004445"/>
          <p:cNvPicPr>
            <a:picLocks noChangeAspect="1" noChangeArrowheads="1"/>
          </p:cNvPicPr>
          <p:nvPr/>
        </p:nvPicPr>
        <p:blipFill>
          <a:blip r:embed="rId3"/>
          <a:srcRect/>
          <a:stretch>
            <a:fillRect/>
          </a:stretch>
        </p:blipFill>
        <p:spPr bwMode="auto">
          <a:xfrm>
            <a:off x="3016264" y="357166"/>
            <a:ext cx="3556000" cy="2449513"/>
          </a:xfrm>
          <a:prstGeom prst="rect">
            <a:avLst/>
          </a:prstGeom>
          <a:noFill/>
          <a:ln w="9525">
            <a:noFill/>
            <a:miter lim="800000"/>
            <a:headEnd/>
            <a:tailEnd/>
          </a:ln>
        </p:spPr>
      </p:pic>
      <p:pic>
        <p:nvPicPr>
          <p:cNvPr id="6149" name="Picture 7" descr="image0099910"/>
          <p:cNvPicPr>
            <a:picLocks noChangeAspect="1" noChangeArrowheads="1"/>
          </p:cNvPicPr>
          <p:nvPr/>
        </p:nvPicPr>
        <p:blipFill>
          <a:blip r:embed="rId4"/>
          <a:srcRect/>
          <a:stretch>
            <a:fillRect/>
          </a:stretch>
        </p:blipFill>
        <p:spPr bwMode="auto">
          <a:xfrm>
            <a:off x="3016264" y="407983"/>
            <a:ext cx="3556000" cy="2449513"/>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wd">
                                    <p:tmPct val="10000"/>
                                  </p:iterate>
                                  <p:childTnLst>
                                    <p:set>
                                      <p:cBhvr>
                                        <p:cTn id="6" dur="1" fill="hold">
                                          <p:stCondLst>
                                            <p:cond delay="0"/>
                                          </p:stCondLst>
                                        </p:cTn>
                                        <p:tgtEl>
                                          <p:spTgt spid="13316"/>
                                        </p:tgtEl>
                                        <p:attrNameLst>
                                          <p:attrName>style.visibility</p:attrName>
                                        </p:attrNameLst>
                                      </p:cBhvr>
                                      <p:to>
                                        <p:strVal val="visible"/>
                                      </p:to>
                                    </p:set>
                                    <p:animEffect transition="in" filter="fade">
                                      <p:cBhvr>
                                        <p:cTn id="7" dur="2000"/>
                                        <p:tgtEl>
                                          <p:spTgt spid="133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Text Box 4"/>
          <p:cNvSpPr txBox="1">
            <a:spLocks noChangeArrowheads="1"/>
          </p:cNvSpPr>
          <p:nvPr/>
        </p:nvSpPr>
        <p:spPr bwMode="auto">
          <a:xfrm>
            <a:off x="571500" y="3357563"/>
            <a:ext cx="7993063" cy="2677656"/>
          </a:xfrm>
          <a:prstGeom prst="rect">
            <a:avLst/>
          </a:prstGeom>
          <a:noFill/>
          <a:ln w="9525">
            <a:noFill/>
            <a:miter lim="800000"/>
            <a:headEnd/>
            <a:tailEnd/>
          </a:ln>
        </p:spPr>
        <p:txBody>
          <a:bodyPr>
            <a:spAutoFit/>
          </a:bodyPr>
          <a:lstStyle/>
          <a:p>
            <a:pPr algn="just">
              <a:spcBef>
                <a:spcPct val="50000"/>
              </a:spcBef>
            </a:pPr>
            <a:r>
              <a:rPr lang="es-ES" sz="2800" dirty="0">
                <a:solidFill>
                  <a:schemeClr val="bg1"/>
                </a:solidFill>
                <a:latin typeface="American Classic" pitchFamily="18" charset="0"/>
              </a:rPr>
              <a:t>Me gusta la gente que es capaz de criticarme constructivamente y de frente, pero sin lastimarme ni herirme. </a:t>
            </a:r>
          </a:p>
          <a:p>
            <a:pPr algn="just">
              <a:spcBef>
                <a:spcPct val="50000"/>
              </a:spcBef>
            </a:pPr>
            <a:r>
              <a:rPr lang="es-ES" sz="2800" dirty="0">
                <a:solidFill>
                  <a:schemeClr val="bg1"/>
                </a:solidFill>
                <a:latin typeface="American Classic" pitchFamily="18" charset="0"/>
              </a:rPr>
              <a:t>Me gusta la gente que posee sentido de la justicia.</a:t>
            </a:r>
          </a:p>
          <a:p>
            <a:pPr algn="just">
              <a:spcBef>
                <a:spcPct val="50000"/>
              </a:spcBef>
            </a:pPr>
            <a:r>
              <a:rPr lang="es-ES" sz="2800" dirty="0">
                <a:solidFill>
                  <a:schemeClr val="bg1"/>
                </a:solidFill>
                <a:latin typeface="American Classic" pitchFamily="18" charset="0"/>
              </a:rPr>
              <a:t>A éstos los llamo mis amigos.</a:t>
            </a:r>
            <a:endParaRPr lang="pt-BR" dirty="0">
              <a:solidFill>
                <a:schemeClr val="bg1"/>
              </a:solidFill>
              <a:latin typeface="Arial Narrow" pitchFamily="34" charset="0"/>
            </a:endParaRPr>
          </a:p>
        </p:txBody>
      </p:sp>
      <p:sp>
        <p:nvSpPr>
          <p:cNvPr id="7171" name="Rectangle 5"/>
          <p:cNvSpPr>
            <a:spLocks noChangeArrowheads="1"/>
          </p:cNvSpPr>
          <p:nvPr/>
        </p:nvSpPr>
        <p:spPr bwMode="auto">
          <a:xfrm>
            <a:off x="2786063" y="500063"/>
            <a:ext cx="3671887" cy="2592387"/>
          </a:xfrm>
          <a:prstGeom prst="rect">
            <a:avLst/>
          </a:prstGeom>
          <a:solidFill>
            <a:schemeClr val="tx1">
              <a:alpha val="89803"/>
            </a:schemeClr>
          </a:solidFill>
          <a:ln w="3175">
            <a:solidFill>
              <a:schemeClr val="bg1"/>
            </a:solidFill>
            <a:miter lim="800000"/>
            <a:headEnd/>
            <a:tailEnd/>
          </a:ln>
        </p:spPr>
        <p:txBody>
          <a:bodyPr wrap="none" anchor="ctr"/>
          <a:lstStyle/>
          <a:p>
            <a:endParaRPr lang="es-EC"/>
          </a:p>
        </p:txBody>
      </p:sp>
      <p:pic>
        <p:nvPicPr>
          <p:cNvPr id="7172" name="Picture 6" descr="image005556"/>
          <p:cNvPicPr>
            <a:picLocks noChangeAspect="1" noChangeArrowheads="1"/>
          </p:cNvPicPr>
          <p:nvPr/>
        </p:nvPicPr>
        <p:blipFill>
          <a:blip r:embed="rId3"/>
          <a:srcRect/>
          <a:stretch>
            <a:fillRect/>
          </a:stretch>
        </p:blipFill>
        <p:spPr bwMode="auto">
          <a:xfrm>
            <a:off x="2857500" y="500063"/>
            <a:ext cx="3556000" cy="2449512"/>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wd">
                                    <p:tmPct val="10000"/>
                                  </p:iterate>
                                  <p:childTnLst>
                                    <p:set>
                                      <p:cBhvr>
                                        <p:cTn id="6" dur="1" fill="hold">
                                          <p:stCondLst>
                                            <p:cond delay="0"/>
                                          </p:stCondLst>
                                        </p:cTn>
                                        <p:tgtEl>
                                          <p:spTgt spid="14340"/>
                                        </p:tgtEl>
                                        <p:attrNameLst>
                                          <p:attrName>style.visibility</p:attrName>
                                        </p:attrNameLst>
                                      </p:cBhvr>
                                      <p:to>
                                        <p:strVal val="visible"/>
                                      </p:to>
                                    </p:set>
                                    <p:animEffect transition="in" filter="fade">
                                      <p:cBhvr>
                                        <p:cTn id="7" dur="2000"/>
                                        <p:tgtEl>
                                          <p:spTgt spid="14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 Box 4"/>
          <p:cNvSpPr txBox="1">
            <a:spLocks noChangeArrowheads="1"/>
          </p:cNvSpPr>
          <p:nvPr/>
        </p:nvSpPr>
        <p:spPr bwMode="auto">
          <a:xfrm>
            <a:off x="214282" y="3357562"/>
            <a:ext cx="8786874" cy="3046988"/>
          </a:xfrm>
          <a:prstGeom prst="rect">
            <a:avLst/>
          </a:prstGeom>
          <a:noFill/>
          <a:ln w="9525">
            <a:noFill/>
            <a:miter lim="800000"/>
            <a:headEnd/>
            <a:tailEnd/>
          </a:ln>
        </p:spPr>
        <p:txBody>
          <a:bodyPr wrap="square">
            <a:spAutoFit/>
          </a:bodyPr>
          <a:lstStyle/>
          <a:p>
            <a:pPr algn="just"/>
            <a:r>
              <a:rPr lang="es-ES" sz="3200" dirty="0">
                <a:solidFill>
                  <a:schemeClr val="bg1"/>
                </a:solidFill>
                <a:latin typeface="American Classic" pitchFamily="18" charset="0"/>
              </a:rPr>
              <a:t>Me gusta la gente que sabe la importancia de la alegría y la predica. La gente que mediante bromas nos enseña a concebir la vida con humor. </a:t>
            </a:r>
          </a:p>
          <a:p>
            <a:pPr algn="just"/>
            <a:endParaRPr lang="es-ES" sz="3200" dirty="0">
              <a:solidFill>
                <a:schemeClr val="bg1"/>
              </a:solidFill>
              <a:latin typeface="American Classic" pitchFamily="18" charset="0"/>
            </a:endParaRPr>
          </a:p>
          <a:p>
            <a:pPr algn="just"/>
            <a:r>
              <a:rPr lang="es-ES" sz="3200" dirty="0">
                <a:solidFill>
                  <a:schemeClr val="bg1"/>
                </a:solidFill>
                <a:latin typeface="American Classic" pitchFamily="18" charset="0"/>
              </a:rPr>
              <a:t>Me gusta la gente que con su energía contagia a los demás</a:t>
            </a:r>
            <a:endParaRPr lang="pt-BR" sz="2800" dirty="0">
              <a:solidFill>
                <a:schemeClr val="bg1"/>
              </a:solidFill>
            </a:endParaRPr>
          </a:p>
        </p:txBody>
      </p:sp>
      <p:sp>
        <p:nvSpPr>
          <p:cNvPr id="8195" name="Rectangle 5"/>
          <p:cNvSpPr>
            <a:spLocks noChangeArrowheads="1"/>
          </p:cNvSpPr>
          <p:nvPr/>
        </p:nvSpPr>
        <p:spPr bwMode="auto">
          <a:xfrm>
            <a:off x="2786063" y="500063"/>
            <a:ext cx="3671887" cy="2592387"/>
          </a:xfrm>
          <a:prstGeom prst="rect">
            <a:avLst/>
          </a:prstGeom>
          <a:solidFill>
            <a:schemeClr val="tx1">
              <a:alpha val="89803"/>
            </a:schemeClr>
          </a:solidFill>
          <a:ln w="3175">
            <a:solidFill>
              <a:schemeClr val="bg1"/>
            </a:solidFill>
            <a:miter lim="800000"/>
            <a:headEnd/>
            <a:tailEnd/>
          </a:ln>
        </p:spPr>
        <p:txBody>
          <a:bodyPr wrap="none" anchor="ctr"/>
          <a:lstStyle/>
          <a:p>
            <a:endParaRPr lang="es-EC"/>
          </a:p>
        </p:txBody>
      </p:sp>
      <p:pic>
        <p:nvPicPr>
          <p:cNvPr id="8196" name="Picture 6" descr="image007778"/>
          <p:cNvPicPr>
            <a:picLocks noChangeAspect="1" noChangeArrowheads="1"/>
          </p:cNvPicPr>
          <p:nvPr/>
        </p:nvPicPr>
        <p:blipFill>
          <a:blip r:embed="rId3"/>
          <a:srcRect/>
          <a:stretch>
            <a:fillRect/>
          </a:stretch>
        </p:blipFill>
        <p:spPr bwMode="auto">
          <a:xfrm>
            <a:off x="2857500" y="571500"/>
            <a:ext cx="3556000" cy="2449513"/>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wd">
                                    <p:tmPct val="10000"/>
                                  </p:iterate>
                                  <p:childTnLst>
                                    <p:set>
                                      <p:cBhvr>
                                        <p:cTn id="6" dur="1" fill="hold">
                                          <p:stCondLst>
                                            <p:cond delay="0"/>
                                          </p:stCondLst>
                                        </p:cTn>
                                        <p:tgtEl>
                                          <p:spTgt spid="16388"/>
                                        </p:tgtEl>
                                        <p:attrNameLst>
                                          <p:attrName>style.visibility</p:attrName>
                                        </p:attrNameLst>
                                      </p:cBhvr>
                                      <p:to>
                                        <p:strVal val="visible"/>
                                      </p:to>
                                    </p:set>
                                    <p:animEffect transition="in" filter="fade">
                                      <p:cBhvr>
                                        <p:cTn id="7" dur="2000"/>
                                        <p:tgtEl>
                                          <p:spTgt spid="163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571472" y="3286124"/>
            <a:ext cx="7993063" cy="2677656"/>
          </a:xfrm>
          <a:prstGeom prst="rect">
            <a:avLst/>
          </a:prstGeom>
          <a:noFill/>
          <a:ln w="9525">
            <a:noFill/>
            <a:miter lim="800000"/>
            <a:headEnd/>
            <a:tailEnd/>
          </a:ln>
        </p:spPr>
        <p:txBody>
          <a:bodyPr>
            <a:spAutoFit/>
          </a:bodyPr>
          <a:lstStyle/>
          <a:p>
            <a:pPr algn="just"/>
            <a:r>
              <a:rPr lang="es-ES" sz="2800" dirty="0">
                <a:solidFill>
                  <a:schemeClr val="bg1"/>
                </a:solidFill>
                <a:latin typeface="American Classic" pitchFamily="18" charset="0"/>
              </a:rPr>
              <a:t>Me gusta la gente sincera y franca, capaz de oponerse con argumentos razonables a las decisiones de cualquiera.</a:t>
            </a:r>
          </a:p>
          <a:p>
            <a:pPr algn="just"/>
            <a:endParaRPr lang="es-ES" sz="2800" dirty="0">
              <a:solidFill>
                <a:schemeClr val="bg1"/>
              </a:solidFill>
              <a:latin typeface="American Classic" pitchFamily="18" charset="0"/>
            </a:endParaRPr>
          </a:p>
          <a:p>
            <a:pPr algn="just"/>
            <a:r>
              <a:rPr lang="es-ES" sz="2800" dirty="0">
                <a:solidFill>
                  <a:schemeClr val="bg1"/>
                </a:solidFill>
                <a:latin typeface="American Classic" pitchFamily="18" charset="0"/>
              </a:rPr>
              <a:t>Me gusta la gente fiel y persistente, que no desfallece cuando de alcanzar objetivos e ideas se trata. </a:t>
            </a:r>
            <a:endParaRPr lang="pt-BR" sz="2800" dirty="0">
              <a:solidFill>
                <a:schemeClr val="bg1"/>
              </a:solidFill>
              <a:latin typeface="American Classic" pitchFamily="18" charset="0"/>
            </a:endParaRPr>
          </a:p>
        </p:txBody>
      </p:sp>
      <p:sp>
        <p:nvSpPr>
          <p:cNvPr id="9219" name="Rectangle 3"/>
          <p:cNvSpPr>
            <a:spLocks noChangeArrowheads="1"/>
          </p:cNvSpPr>
          <p:nvPr/>
        </p:nvSpPr>
        <p:spPr bwMode="auto">
          <a:xfrm>
            <a:off x="2786063" y="500063"/>
            <a:ext cx="3671887" cy="2592387"/>
          </a:xfrm>
          <a:prstGeom prst="rect">
            <a:avLst/>
          </a:prstGeom>
          <a:solidFill>
            <a:schemeClr val="tx1">
              <a:alpha val="89803"/>
            </a:schemeClr>
          </a:solidFill>
          <a:ln w="3175">
            <a:solidFill>
              <a:schemeClr val="bg1"/>
            </a:solidFill>
            <a:miter lim="800000"/>
            <a:headEnd/>
            <a:tailEnd/>
          </a:ln>
        </p:spPr>
        <p:txBody>
          <a:bodyPr wrap="none" anchor="ctr"/>
          <a:lstStyle/>
          <a:p>
            <a:endParaRPr lang="es-EC"/>
          </a:p>
        </p:txBody>
      </p:sp>
      <p:pic>
        <p:nvPicPr>
          <p:cNvPr id="9220" name="Picture 4" descr="image008889"/>
          <p:cNvPicPr>
            <a:picLocks noChangeAspect="1" noChangeArrowheads="1"/>
          </p:cNvPicPr>
          <p:nvPr/>
        </p:nvPicPr>
        <p:blipFill>
          <a:blip r:embed="rId3"/>
          <a:srcRect/>
          <a:stretch>
            <a:fillRect/>
          </a:stretch>
        </p:blipFill>
        <p:spPr bwMode="auto">
          <a:xfrm>
            <a:off x="2786063" y="500063"/>
            <a:ext cx="3556000" cy="2449512"/>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wd">
                                    <p:tmPct val="10000"/>
                                  </p:iterate>
                                  <p:childTnLst>
                                    <p:set>
                                      <p:cBhvr>
                                        <p:cTn id="6" dur="1" fill="hold">
                                          <p:stCondLst>
                                            <p:cond delay="0"/>
                                          </p:stCondLst>
                                        </p:cTn>
                                        <p:tgtEl>
                                          <p:spTgt spid="17410"/>
                                        </p:tgtEl>
                                        <p:attrNameLst>
                                          <p:attrName>style.visibility</p:attrName>
                                        </p:attrNameLst>
                                      </p:cBhvr>
                                      <p:to>
                                        <p:strVal val="visible"/>
                                      </p:to>
                                    </p:set>
                                    <p:animEffect transition="in" filter="fade">
                                      <p:cBhvr>
                                        <p:cTn id="7" dur="2000"/>
                                        <p:tgtEl>
                                          <p:spTgt spid="174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14282" y="3071810"/>
            <a:ext cx="8569325" cy="3108543"/>
          </a:xfrm>
          <a:prstGeom prst="rect">
            <a:avLst/>
          </a:prstGeom>
          <a:noFill/>
          <a:ln w="9525">
            <a:noFill/>
            <a:miter lim="800000"/>
            <a:headEnd/>
            <a:tailEnd/>
          </a:ln>
        </p:spPr>
        <p:txBody>
          <a:bodyPr>
            <a:spAutoFit/>
          </a:bodyPr>
          <a:lstStyle/>
          <a:p>
            <a:pPr algn="just">
              <a:spcBef>
                <a:spcPct val="50000"/>
              </a:spcBef>
            </a:pPr>
            <a:r>
              <a:rPr lang="es-ES" sz="2800" dirty="0">
                <a:solidFill>
                  <a:schemeClr val="bg1"/>
                </a:solidFill>
                <a:latin typeface="American Classic" pitchFamily="18" charset="0"/>
              </a:rPr>
              <a:t>Me gusta la gente de criterio, la que no se avergüenza en reconocer que se equivocó o que no sabe algo. La gente que, al aceptar sus errores, se esfuerza  genuinamente por no volver a  cometerlos. </a:t>
            </a:r>
          </a:p>
          <a:p>
            <a:pPr algn="just">
              <a:spcBef>
                <a:spcPct val="50000"/>
              </a:spcBef>
            </a:pPr>
            <a:r>
              <a:rPr lang="es-ES" sz="2800" dirty="0">
                <a:solidFill>
                  <a:schemeClr val="bg1"/>
                </a:solidFill>
                <a:latin typeface="American Classic" pitchFamily="18" charset="0"/>
              </a:rPr>
              <a:t>La gente que lucha contra las adversidades.</a:t>
            </a:r>
          </a:p>
          <a:p>
            <a:pPr algn="just">
              <a:spcBef>
                <a:spcPct val="50000"/>
              </a:spcBef>
            </a:pPr>
            <a:r>
              <a:rPr lang="es-ES" sz="2800" dirty="0">
                <a:solidFill>
                  <a:schemeClr val="bg1"/>
                </a:solidFill>
                <a:latin typeface="American Classic" pitchFamily="18" charset="0"/>
              </a:rPr>
              <a:t>Me gusta la gente que busca soluciones.</a:t>
            </a:r>
            <a:endParaRPr lang="pt-BR" sz="2000" dirty="0">
              <a:solidFill>
                <a:schemeClr val="bg1"/>
              </a:solidFill>
              <a:latin typeface="Arial Narrow" pitchFamily="34" charset="0"/>
            </a:endParaRPr>
          </a:p>
        </p:txBody>
      </p:sp>
      <p:sp>
        <p:nvSpPr>
          <p:cNvPr id="10243" name="Rectangle 3"/>
          <p:cNvSpPr>
            <a:spLocks noChangeArrowheads="1"/>
          </p:cNvSpPr>
          <p:nvPr/>
        </p:nvSpPr>
        <p:spPr bwMode="auto">
          <a:xfrm>
            <a:off x="2786063" y="285750"/>
            <a:ext cx="3671887" cy="2592388"/>
          </a:xfrm>
          <a:prstGeom prst="rect">
            <a:avLst/>
          </a:prstGeom>
          <a:solidFill>
            <a:schemeClr val="tx1">
              <a:alpha val="89803"/>
            </a:schemeClr>
          </a:solidFill>
          <a:ln w="3175">
            <a:solidFill>
              <a:schemeClr val="bg1"/>
            </a:solidFill>
            <a:miter lim="800000"/>
            <a:headEnd/>
            <a:tailEnd/>
          </a:ln>
        </p:spPr>
        <p:txBody>
          <a:bodyPr wrap="none" anchor="ctr"/>
          <a:lstStyle/>
          <a:p>
            <a:endParaRPr lang="es-EC"/>
          </a:p>
        </p:txBody>
      </p:sp>
      <p:pic>
        <p:nvPicPr>
          <p:cNvPr id="10244" name="Picture 4" descr="image0099910"/>
          <p:cNvPicPr>
            <a:picLocks noChangeAspect="1" noChangeArrowheads="1"/>
          </p:cNvPicPr>
          <p:nvPr/>
        </p:nvPicPr>
        <p:blipFill>
          <a:blip r:embed="rId3"/>
          <a:srcRect/>
          <a:stretch>
            <a:fillRect/>
          </a:stretch>
        </p:blipFill>
        <p:spPr bwMode="auto">
          <a:xfrm>
            <a:off x="2857500" y="500063"/>
            <a:ext cx="3556000" cy="2449512"/>
          </a:xfrm>
          <a:prstGeom prst="rect">
            <a:avLst/>
          </a:prstGeom>
          <a:noFill/>
          <a:ln w="9525">
            <a:noFill/>
            <a:miter lim="800000"/>
            <a:headEnd/>
            <a:tailEnd/>
          </a:ln>
        </p:spPr>
      </p:pic>
      <p:pic>
        <p:nvPicPr>
          <p:cNvPr id="10245" name="Picture 5" descr="image004445"/>
          <p:cNvPicPr>
            <a:picLocks noChangeAspect="1" noChangeArrowheads="1"/>
          </p:cNvPicPr>
          <p:nvPr/>
        </p:nvPicPr>
        <p:blipFill>
          <a:blip r:embed="rId4"/>
          <a:srcRect/>
          <a:stretch>
            <a:fillRect/>
          </a:stretch>
        </p:blipFill>
        <p:spPr bwMode="auto">
          <a:xfrm>
            <a:off x="2857500" y="428625"/>
            <a:ext cx="3556000" cy="2449513"/>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iterate type="wd">
                                    <p:tmPct val="10000"/>
                                  </p:iterate>
                                  <p:childTnLst>
                                    <p:set>
                                      <p:cBhvr>
                                        <p:cTn id="6" dur="1" fill="hold">
                                          <p:stCondLst>
                                            <p:cond delay="0"/>
                                          </p:stCondLst>
                                        </p:cTn>
                                        <p:tgtEl>
                                          <p:spTgt spid="19458">
                                            <p:txEl>
                                              <p:pRg st="0" end="0"/>
                                            </p:txEl>
                                          </p:spTgt>
                                        </p:tgtEl>
                                        <p:attrNameLst>
                                          <p:attrName>style.visibility</p:attrName>
                                        </p:attrNameLst>
                                      </p:cBhvr>
                                      <p:to>
                                        <p:strVal val="visible"/>
                                      </p:to>
                                    </p:set>
                                    <p:animEffect transition="in" filter="fade">
                                      <p:cBhvr>
                                        <p:cTn id="7" dur="2000"/>
                                        <p:tgtEl>
                                          <p:spTgt spid="19458">
                                            <p:txEl>
                                              <p:pRg st="0" end="0"/>
                                            </p:txEl>
                                          </p:spTgt>
                                        </p:tgtEl>
                                      </p:cBhvr>
                                    </p:animEffect>
                                  </p:childTnLst>
                                </p:cTn>
                              </p:par>
                            </p:childTnLst>
                          </p:cTn>
                        </p:par>
                        <p:par>
                          <p:cTn id="8" fill="hold">
                            <p:stCondLst>
                              <p:cond delay="10000"/>
                            </p:stCondLst>
                            <p:childTnLst>
                              <p:par>
                                <p:cTn id="9" presetID="10" presetClass="entr" presetSubtype="0" fill="hold" nodeType="afterEffect">
                                  <p:stCondLst>
                                    <p:cond delay="0"/>
                                  </p:stCondLst>
                                  <p:iterate type="wd">
                                    <p:tmPct val="10000"/>
                                  </p:iterate>
                                  <p:childTnLst>
                                    <p:set>
                                      <p:cBhvr>
                                        <p:cTn id="10" dur="1" fill="hold">
                                          <p:stCondLst>
                                            <p:cond delay="0"/>
                                          </p:stCondLst>
                                        </p:cTn>
                                        <p:tgtEl>
                                          <p:spTgt spid="19458">
                                            <p:txEl>
                                              <p:pRg st="1" end="1"/>
                                            </p:txEl>
                                          </p:spTgt>
                                        </p:tgtEl>
                                        <p:attrNameLst>
                                          <p:attrName>style.visibility</p:attrName>
                                        </p:attrNameLst>
                                      </p:cBhvr>
                                      <p:to>
                                        <p:strVal val="visible"/>
                                      </p:to>
                                    </p:set>
                                    <p:animEffect transition="in" filter="fade">
                                      <p:cBhvr>
                                        <p:cTn id="11" dur="2000"/>
                                        <p:tgtEl>
                                          <p:spTgt spid="19458">
                                            <p:txEl>
                                              <p:pRg st="1" end="1"/>
                                            </p:txEl>
                                          </p:spTgt>
                                        </p:tgtEl>
                                      </p:cBhvr>
                                    </p:animEffect>
                                  </p:childTnLst>
                                </p:cTn>
                              </p:par>
                            </p:childTnLst>
                          </p:cTn>
                        </p:par>
                        <p:par>
                          <p:cTn id="12" fill="hold">
                            <p:stCondLst>
                              <p:cond delay="13400"/>
                            </p:stCondLst>
                            <p:childTnLst>
                              <p:par>
                                <p:cTn id="13" presetID="10" presetClass="entr" presetSubtype="0" fill="hold" nodeType="afterEffect">
                                  <p:stCondLst>
                                    <p:cond delay="0"/>
                                  </p:stCondLst>
                                  <p:iterate type="wd">
                                    <p:tmPct val="10000"/>
                                  </p:iterate>
                                  <p:childTnLst>
                                    <p:set>
                                      <p:cBhvr>
                                        <p:cTn id="14" dur="1" fill="hold">
                                          <p:stCondLst>
                                            <p:cond delay="0"/>
                                          </p:stCondLst>
                                        </p:cTn>
                                        <p:tgtEl>
                                          <p:spTgt spid="19458">
                                            <p:txEl>
                                              <p:pRg st="2" end="2"/>
                                            </p:txEl>
                                          </p:spTgt>
                                        </p:tgtEl>
                                        <p:attrNameLst>
                                          <p:attrName>style.visibility</p:attrName>
                                        </p:attrNameLst>
                                      </p:cBhvr>
                                      <p:to>
                                        <p:strVal val="visible"/>
                                      </p:to>
                                    </p:set>
                                    <p:animEffect transition="in" filter="fade">
                                      <p:cBhvr>
                                        <p:cTn id="15" dur="2000"/>
                                        <p:tgtEl>
                                          <p:spTgt spid="1945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584718" y="3465969"/>
            <a:ext cx="8101564" cy="2677656"/>
          </a:xfrm>
          <a:prstGeom prst="rect">
            <a:avLst/>
          </a:prstGeom>
          <a:noFill/>
          <a:ln w="9525">
            <a:noFill/>
            <a:miter lim="800000"/>
            <a:headEnd/>
            <a:tailEnd/>
          </a:ln>
        </p:spPr>
        <p:txBody>
          <a:bodyPr wrap="square">
            <a:spAutoFit/>
          </a:bodyPr>
          <a:lstStyle/>
          <a:p>
            <a:pPr algn="just">
              <a:spcBef>
                <a:spcPct val="50000"/>
              </a:spcBef>
            </a:pPr>
            <a:r>
              <a:rPr lang="es-ES_tradnl" sz="2800" dirty="0">
                <a:solidFill>
                  <a:schemeClr val="bg1"/>
                </a:solidFill>
                <a:latin typeface="American Classic" pitchFamily="18" charset="0"/>
              </a:rPr>
              <a:t>Me gusta la gente  que piensa y medita  internamente. </a:t>
            </a:r>
          </a:p>
          <a:p>
            <a:pPr algn="just">
              <a:spcBef>
                <a:spcPct val="50000"/>
              </a:spcBef>
            </a:pPr>
            <a:r>
              <a:rPr lang="es-ES_tradnl" sz="2800" dirty="0">
                <a:solidFill>
                  <a:schemeClr val="bg1"/>
                </a:solidFill>
                <a:latin typeface="American Classic" pitchFamily="18" charset="0"/>
              </a:rPr>
              <a:t>La gente que valora a sus semejantes no por un estereotipo social ni como lucen.  </a:t>
            </a:r>
          </a:p>
          <a:p>
            <a:pPr algn="just">
              <a:spcBef>
                <a:spcPct val="50000"/>
              </a:spcBef>
            </a:pPr>
            <a:r>
              <a:rPr lang="es-ES_tradnl" sz="2800" dirty="0">
                <a:solidFill>
                  <a:schemeClr val="bg1"/>
                </a:solidFill>
                <a:latin typeface="American Classic" pitchFamily="18" charset="0"/>
              </a:rPr>
              <a:t>La gente que no juzga ni deja que otros juzguen. Me gusta la gente que tiene personalidad.</a:t>
            </a:r>
          </a:p>
        </p:txBody>
      </p:sp>
      <p:sp>
        <p:nvSpPr>
          <p:cNvPr id="11267" name="Rectangle 3"/>
          <p:cNvSpPr>
            <a:spLocks noChangeArrowheads="1"/>
          </p:cNvSpPr>
          <p:nvPr/>
        </p:nvSpPr>
        <p:spPr bwMode="auto">
          <a:xfrm>
            <a:off x="2786063" y="714375"/>
            <a:ext cx="3671887" cy="2592388"/>
          </a:xfrm>
          <a:prstGeom prst="rect">
            <a:avLst/>
          </a:prstGeom>
          <a:solidFill>
            <a:schemeClr val="tx1">
              <a:alpha val="89803"/>
            </a:schemeClr>
          </a:solidFill>
          <a:ln w="3175">
            <a:solidFill>
              <a:schemeClr val="bg1"/>
            </a:solidFill>
            <a:miter lim="800000"/>
            <a:headEnd/>
            <a:tailEnd/>
          </a:ln>
        </p:spPr>
        <p:txBody>
          <a:bodyPr wrap="none" anchor="ctr"/>
          <a:lstStyle/>
          <a:p>
            <a:endParaRPr lang="es-EC"/>
          </a:p>
        </p:txBody>
      </p:sp>
      <p:pic>
        <p:nvPicPr>
          <p:cNvPr id="11268" name="Picture 4" descr="image010101011"/>
          <p:cNvPicPr>
            <a:picLocks noChangeAspect="1" noChangeArrowheads="1"/>
          </p:cNvPicPr>
          <p:nvPr/>
        </p:nvPicPr>
        <p:blipFill>
          <a:blip r:embed="rId3"/>
          <a:srcRect/>
          <a:stretch>
            <a:fillRect/>
          </a:stretch>
        </p:blipFill>
        <p:spPr bwMode="auto">
          <a:xfrm>
            <a:off x="2857500" y="785813"/>
            <a:ext cx="3556000" cy="2449512"/>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wd">
                                    <p:tmPct val="10000"/>
                                  </p:iterate>
                                  <p:childTnLst>
                                    <p:set>
                                      <p:cBhvr>
                                        <p:cTn id="6" dur="1" fill="hold">
                                          <p:stCondLst>
                                            <p:cond delay="0"/>
                                          </p:stCondLst>
                                        </p:cTn>
                                        <p:tgtEl>
                                          <p:spTgt spid="20482"/>
                                        </p:tgtEl>
                                        <p:attrNameLst>
                                          <p:attrName>style.visibility</p:attrName>
                                        </p:attrNameLst>
                                      </p:cBhvr>
                                      <p:to>
                                        <p:strVal val="visible"/>
                                      </p:to>
                                    </p:set>
                                    <p:animEffect transition="in" filter="fade">
                                      <p:cBhvr>
                                        <p:cTn id="7" dur="2000"/>
                                        <p:tgtEl>
                                          <p:spTgt spid="20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theme/theme1.xml><?xml version="1.0" encoding="utf-8"?>
<a:theme xmlns:a="http://schemas.openxmlformats.org/drawingml/2006/main" name="MARIOBENEDETTI la gente que me gusta">
  <a:themeElements>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strutura padrã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strutura padrã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strutura padrã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strutura padrã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strutura padrã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strutura padrã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MARIOBENEDETTI la gente que me gusta</Template>
  <TotalTime>55</TotalTime>
  <Words>571</Words>
  <Application>Microsoft Office PowerPoint</Application>
  <PresentationFormat>Presentación en pantalla (4:3)</PresentationFormat>
  <Paragraphs>49</Paragraphs>
  <Slides>14</Slides>
  <Notes>14</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American Classic</vt:lpstr>
      <vt:lpstr>Arial Narrow</vt:lpstr>
      <vt:lpstr>Calibri</vt:lpstr>
      <vt:lpstr>Century Gothic</vt:lpstr>
      <vt:lpstr>Times New Roman</vt:lpstr>
      <vt:lpstr>MARIOBENEDETTI la gente que me gusta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Mario Benedetti</dc:title>
  <dc:creator>ADELITA</dc:creator>
  <dc:description>Por favor, não retire os créditos._x000d_
Para se tornar um associado envie uma mensagem para:_x000d_
tempo_de_germinar-subscribe@yahoogrupos.com.br</dc:description>
  <cp:lastModifiedBy>Vicente Ramon Ureña Torres</cp:lastModifiedBy>
  <cp:revision>10</cp:revision>
  <dcterms:created xsi:type="dcterms:W3CDTF">2009-11-09T02:20:55Z</dcterms:created>
  <dcterms:modified xsi:type="dcterms:W3CDTF">2023-09-30T13:37:14Z</dcterms:modified>
</cp:coreProperties>
</file>