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 id="2147483760" r:id="rId2"/>
  </p:sldMasterIdLst>
  <p:sldIdLst>
    <p:sldId id="256" r:id="rId3"/>
    <p:sldId id="300" r:id="rId4"/>
    <p:sldId id="302" r:id="rId5"/>
    <p:sldId id="372" r:id="rId6"/>
    <p:sldId id="373" r:id="rId7"/>
    <p:sldId id="376" r:id="rId8"/>
    <p:sldId id="377" r:id="rId9"/>
    <p:sldId id="378" r:id="rId10"/>
    <p:sldId id="379" r:id="rId11"/>
    <p:sldId id="381" r:id="rId12"/>
    <p:sldId id="318" r:id="rId13"/>
    <p:sldId id="324" r:id="rId14"/>
    <p:sldId id="504" r:id="rId15"/>
    <p:sldId id="317" r:id="rId16"/>
    <p:sldId id="323" r:id="rId17"/>
    <p:sldId id="321" r:id="rId18"/>
    <p:sldId id="322" r:id="rId19"/>
    <p:sldId id="505" r:id="rId20"/>
    <p:sldId id="325" r:id="rId21"/>
    <p:sldId id="336" r:id="rId22"/>
    <p:sldId id="345" r:id="rId23"/>
    <p:sldId id="312" r:id="rId24"/>
    <p:sldId id="346" r:id="rId25"/>
    <p:sldId id="337" r:id="rId26"/>
    <p:sldId id="342" r:id="rId27"/>
    <p:sldId id="343" r:id="rId28"/>
    <p:sldId id="344" r:id="rId29"/>
    <p:sldId id="348" r:id="rId30"/>
    <p:sldId id="349" r:id="rId31"/>
    <p:sldId id="341" r:id="rId32"/>
    <p:sldId id="347" r:id="rId33"/>
    <p:sldId id="284" r:id="rId34"/>
    <p:sldId id="326" r:id="rId35"/>
    <p:sldId id="330" r:id="rId36"/>
    <p:sldId id="478" r:id="rId37"/>
    <p:sldId id="482" r:id="rId38"/>
    <p:sldId id="484" r:id="rId39"/>
    <p:sldId id="485" r:id="rId40"/>
    <p:sldId id="481" r:id="rId41"/>
    <p:sldId id="483" r:id="rId42"/>
    <p:sldId id="486" r:id="rId43"/>
    <p:sldId id="492" r:id="rId44"/>
    <p:sldId id="493" r:id="rId45"/>
    <p:sldId id="495" r:id="rId46"/>
    <p:sldId id="496" r:id="rId47"/>
    <p:sldId id="494" r:id="rId48"/>
    <p:sldId id="497" r:id="rId4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4291" autoAdjust="0"/>
  </p:normalViewPr>
  <p:slideViewPr>
    <p:cSldViewPr snapToGrid="0">
      <p:cViewPr varScale="1">
        <p:scale>
          <a:sx n="68" d="100"/>
          <a:sy n="68" d="100"/>
        </p:scale>
        <p:origin x="116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_rels/data1.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5C3FBB-8425-46AB-8EE7-8835FA7B8AB3}" type="doc">
      <dgm:prSet loTypeId="urn:microsoft.com/office/officeart/2005/8/layout/pList2" loCatId="list" qsTypeId="urn:microsoft.com/office/officeart/2005/8/quickstyle/simple3" qsCatId="simple" csTypeId="urn:microsoft.com/office/officeart/2005/8/colors/accent1_2" csCatId="accent1" phldr="1"/>
      <dgm:spPr/>
    </dgm:pt>
    <dgm:pt modelId="{478C4825-8F6B-4A24-B391-3F4C95EBA35E}">
      <dgm:prSet phldrT="[Texto]" custT="1"/>
      <dgm:spPr/>
      <dgm:t>
        <a:bodyPr/>
        <a:lstStyle/>
        <a:p>
          <a:r>
            <a:rPr lang="es-ES" sz="2800" dirty="0">
              <a:latin typeface="Times New Roman" panose="02020603050405020304" pitchFamily="18" charset="0"/>
              <a:cs typeface="Times New Roman" panose="02020603050405020304" pitchFamily="18" charset="0"/>
            </a:rPr>
            <a:t>En el Papiro </a:t>
          </a:r>
          <a:r>
            <a:rPr lang="es-ES" sz="2800" dirty="0" err="1">
              <a:latin typeface="Times New Roman" panose="02020603050405020304" pitchFamily="18" charset="0"/>
              <a:cs typeface="Times New Roman" panose="02020603050405020304" pitchFamily="18" charset="0"/>
            </a:rPr>
            <a:t>Ebers</a:t>
          </a:r>
          <a:r>
            <a:rPr lang="es-ES" sz="2800" dirty="0">
              <a:latin typeface="Times New Roman" panose="02020603050405020304" pitchFamily="18" charset="0"/>
              <a:cs typeface="Times New Roman" panose="02020603050405020304" pitchFamily="18" charset="0"/>
            </a:rPr>
            <a:t> (aprox. 1550 </a:t>
          </a:r>
          <a:r>
            <a:rPr lang="es-ES" sz="2800" dirty="0" err="1">
              <a:latin typeface="Times New Roman" panose="02020603050405020304" pitchFamily="18" charset="0"/>
              <a:cs typeface="Times New Roman" panose="02020603050405020304" pitchFamily="18" charset="0"/>
            </a:rPr>
            <a:t>adC</a:t>
          </a:r>
          <a:r>
            <a:rPr lang="es-ES" sz="2800" dirty="0">
              <a:latin typeface="Times New Roman" panose="02020603050405020304" pitchFamily="18" charset="0"/>
              <a:cs typeface="Times New Roman" panose="02020603050405020304" pitchFamily="18" charset="0"/>
            </a:rPr>
            <a:t>) se encuentra una breve descripción de la depresión clínica. </a:t>
          </a:r>
        </a:p>
      </dgm:t>
    </dgm:pt>
    <dgm:pt modelId="{50C1F457-1EB7-4BC8-8C43-47B028F30EBD}" type="parTrans" cxnId="{B8A5B8CE-4F7D-46E7-8C1D-DD03594A1136}">
      <dgm:prSet/>
      <dgm:spPr/>
      <dgm:t>
        <a:bodyPr/>
        <a:lstStyle/>
        <a:p>
          <a:endParaRPr lang="es-ES"/>
        </a:p>
      </dgm:t>
    </dgm:pt>
    <dgm:pt modelId="{1344000E-2A00-49C8-BFFF-752ACB5A7325}" type="sibTrans" cxnId="{B8A5B8CE-4F7D-46E7-8C1D-DD03594A1136}">
      <dgm:prSet/>
      <dgm:spPr/>
      <dgm:t>
        <a:bodyPr/>
        <a:lstStyle/>
        <a:p>
          <a:endParaRPr lang="es-ES"/>
        </a:p>
      </dgm:t>
    </dgm:pt>
    <dgm:pt modelId="{68064993-A313-47CA-8E9D-10BB4C76031D}" type="pres">
      <dgm:prSet presAssocID="{4F5C3FBB-8425-46AB-8EE7-8835FA7B8AB3}" presName="Name0" presStyleCnt="0">
        <dgm:presLayoutVars>
          <dgm:dir/>
          <dgm:resizeHandles val="exact"/>
        </dgm:presLayoutVars>
      </dgm:prSet>
      <dgm:spPr/>
    </dgm:pt>
    <dgm:pt modelId="{4F85040D-6240-46A9-AC8A-D2ADF8C59E3F}" type="pres">
      <dgm:prSet presAssocID="{4F5C3FBB-8425-46AB-8EE7-8835FA7B8AB3}" presName="bkgdShp" presStyleLbl="alignAccFollowNode1" presStyleIdx="0" presStyleCnt="1"/>
      <dgm:spPr/>
    </dgm:pt>
    <dgm:pt modelId="{18461505-560C-4406-91D2-0F79466005F1}" type="pres">
      <dgm:prSet presAssocID="{4F5C3FBB-8425-46AB-8EE7-8835FA7B8AB3}" presName="linComp" presStyleCnt="0"/>
      <dgm:spPr/>
    </dgm:pt>
    <dgm:pt modelId="{D913425C-DFE7-40F5-9AA2-2C4EADE84E24}" type="pres">
      <dgm:prSet presAssocID="{478C4825-8F6B-4A24-B391-3F4C95EBA35E}" presName="compNode" presStyleCnt="0"/>
      <dgm:spPr/>
    </dgm:pt>
    <dgm:pt modelId="{A83F53AE-0699-45A2-8BCD-D513F46E1DB3}" type="pres">
      <dgm:prSet presAssocID="{478C4825-8F6B-4A24-B391-3F4C95EBA35E}" presName="node" presStyleLbl="node1" presStyleIdx="0" presStyleCnt="1">
        <dgm:presLayoutVars>
          <dgm:bulletEnabled val="1"/>
        </dgm:presLayoutVars>
      </dgm:prSet>
      <dgm:spPr/>
    </dgm:pt>
    <dgm:pt modelId="{0DBA4430-4419-4953-9DD8-0D8B6400A2EF}" type="pres">
      <dgm:prSet presAssocID="{478C4825-8F6B-4A24-B391-3F4C95EBA35E}" presName="invisiNode" presStyleLbl="node1" presStyleIdx="0" presStyleCnt="1"/>
      <dgm:spPr/>
    </dgm:pt>
    <dgm:pt modelId="{844AE77B-D2AE-4D8C-9DB7-5DF183519CCE}" type="pres">
      <dgm:prSet presAssocID="{478C4825-8F6B-4A24-B391-3F4C95EBA35E}" presName="imagNode" presStyleLbl="fgImgPlace1" presStyleIdx="0" presStyleCnt="1" custScaleY="15155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38000" b="-38000"/>
          </a:stretch>
        </a:blipFill>
      </dgm:spPr>
    </dgm:pt>
  </dgm:ptLst>
  <dgm:cxnLst>
    <dgm:cxn modelId="{EF2AEA2B-FCA0-4803-BC17-D1D10835DF31}" type="presOf" srcId="{4F5C3FBB-8425-46AB-8EE7-8835FA7B8AB3}" destId="{68064993-A313-47CA-8E9D-10BB4C76031D}" srcOrd="0" destOrd="0" presId="urn:microsoft.com/office/officeart/2005/8/layout/pList2"/>
    <dgm:cxn modelId="{0BD475CD-BA04-4E4E-9CB3-E140131C1E44}" type="presOf" srcId="{478C4825-8F6B-4A24-B391-3F4C95EBA35E}" destId="{A83F53AE-0699-45A2-8BCD-D513F46E1DB3}" srcOrd="0" destOrd="0" presId="urn:microsoft.com/office/officeart/2005/8/layout/pList2"/>
    <dgm:cxn modelId="{B8A5B8CE-4F7D-46E7-8C1D-DD03594A1136}" srcId="{4F5C3FBB-8425-46AB-8EE7-8835FA7B8AB3}" destId="{478C4825-8F6B-4A24-B391-3F4C95EBA35E}" srcOrd="0" destOrd="0" parTransId="{50C1F457-1EB7-4BC8-8C43-47B028F30EBD}" sibTransId="{1344000E-2A00-49C8-BFFF-752ACB5A7325}"/>
    <dgm:cxn modelId="{CBDF6102-1E97-4FA9-A6AA-ED10CA2C4C3A}" type="presParOf" srcId="{68064993-A313-47CA-8E9D-10BB4C76031D}" destId="{4F85040D-6240-46A9-AC8A-D2ADF8C59E3F}" srcOrd="0" destOrd="0" presId="urn:microsoft.com/office/officeart/2005/8/layout/pList2"/>
    <dgm:cxn modelId="{72DF7478-29E7-49B6-9383-8288E2A50438}" type="presParOf" srcId="{68064993-A313-47CA-8E9D-10BB4C76031D}" destId="{18461505-560C-4406-91D2-0F79466005F1}" srcOrd="1" destOrd="0" presId="urn:microsoft.com/office/officeart/2005/8/layout/pList2"/>
    <dgm:cxn modelId="{8E08F082-9B23-4DAE-988B-B7FF521BE69C}" type="presParOf" srcId="{18461505-560C-4406-91D2-0F79466005F1}" destId="{D913425C-DFE7-40F5-9AA2-2C4EADE84E24}" srcOrd="0" destOrd="0" presId="urn:microsoft.com/office/officeart/2005/8/layout/pList2"/>
    <dgm:cxn modelId="{B4988E0F-20BC-4484-8731-343928938351}" type="presParOf" srcId="{D913425C-DFE7-40F5-9AA2-2C4EADE84E24}" destId="{A83F53AE-0699-45A2-8BCD-D513F46E1DB3}" srcOrd="0" destOrd="0" presId="urn:microsoft.com/office/officeart/2005/8/layout/pList2"/>
    <dgm:cxn modelId="{F124E405-F833-4E16-8006-7FF3A6343137}" type="presParOf" srcId="{D913425C-DFE7-40F5-9AA2-2C4EADE84E24}" destId="{0DBA4430-4419-4953-9DD8-0D8B6400A2EF}" srcOrd="1" destOrd="0" presId="urn:microsoft.com/office/officeart/2005/8/layout/pList2"/>
    <dgm:cxn modelId="{95720101-89E6-4204-A5A1-8D0B8E519842}" type="presParOf" srcId="{D913425C-DFE7-40F5-9AA2-2C4EADE84E24}" destId="{844AE77B-D2AE-4D8C-9DB7-5DF183519CC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226EDA-0E77-4204-BE90-FB56E34CED18}"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EC"/>
        </a:p>
      </dgm:t>
    </dgm:pt>
    <dgm:pt modelId="{CEFA549D-FB23-4DE2-93C6-D3CA16DCF85A}">
      <dgm:prSet phldrT="[Texto]" custT="1"/>
      <dgm:spPr/>
      <dgm:t>
        <a:bodyPr/>
        <a:lstStyle/>
        <a:p>
          <a:r>
            <a:rPr lang="es-EC" sz="2400" b="1" dirty="0">
              <a:latin typeface="Times New Roman" panose="02020603050405020304" pitchFamily="18" charset="0"/>
              <a:cs typeface="Times New Roman" panose="02020603050405020304" pitchFamily="18" charset="0"/>
            </a:rPr>
            <a:t>EJES</a:t>
          </a:r>
        </a:p>
      </dgm:t>
    </dgm:pt>
    <dgm:pt modelId="{4EFBC644-8DBA-42C9-BD53-4706B0328D0A}" type="parTrans" cxnId="{291E3D74-AF00-4052-987F-2365C8219817}">
      <dgm:prSet/>
      <dgm:spPr/>
      <dgm:t>
        <a:bodyPr/>
        <a:lstStyle/>
        <a:p>
          <a:endParaRPr lang="es-EC"/>
        </a:p>
      </dgm:t>
    </dgm:pt>
    <dgm:pt modelId="{5D83473A-C4D9-4077-B513-39584F60085A}" type="sibTrans" cxnId="{291E3D74-AF00-4052-987F-2365C8219817}">
      <dgm:prSet/>
      <dgm:spPr/>
      <dgm:t>
        <a:bodyPr/>
        <a:lstStyle/>
        <a:p>
          <a:endParaRPr lang="es-EC"/>
        </a:p>
      </dgm:t>
    </dgm:pt>
    <dgm:pt modelId="{3AD13B47-40ED-4202-A1E4-3C92865712D5}">
      <dgm:prSet phldrT="[Texto]" custT="1"/>
      <dgm:spPr/>
      <dgm:t>
        <a:bodyPr/>
        <a:lstStyle/>
        <a:p>
          <a:pPr algn="just"/>
          <a:r>
            <a:rPr lang="es-EC" sz="1600" b="1" dirty="0">
              <a:solidFill>
                <a:schemeClr val="accent6">
                  <a:lumMod val="50000"/>
                </a:schemeClr>
              </a:solidFill>
              <a:latin typeface="Times New Roman" panose="02020603050405020304" pitchFamily="18" charset="0"/>
              <a:cs typeface="Times New Roman" panose="02020603050405020304" pitchFamily="18" charset="0"/>
            </a:rPr>
            <a:t>ANTERIOR</a:t>
          </a:r>
          <a:r>
            <a:rPr lang="es-EC" sz="1600" dirty="0">
              <a:solidFill>
                <a:schemeClr val="accent6">
                  <a:lumMod val="50000"/>
                </a:schemeClr>
              </a:solidFill>
              <a:latin typeface="Times New Roman" panose="02020603050405020304" pitchFamily="18" charset="0"/>
              <a:cs typeface="Times New Roman" panose="02020603050405020304" pitchFamily="18" charset="0"/>
            </a:rPr>
            <a:t>:</a:t>
          </a:r>
          <a:r>
            <a:rPr lang="es-EC" sz="1600" dirty="0">
              <a:latin typeface="Times New Roman" panose="02020603050405020304" pitchFamily="18" charset="0"/>
              <a:cs typeface="Times New Roman" panose="02020603050405020304" pitchFamily="18" charset="0"/>
            </a:rPr>
            <a:t> significa hacia el extremo de la nariz (el extremo anterior) y </a:t>
          </a:r>
          <a:r>
            <a:rPr lang="es-EC" sz="1600" b="1" dirty="0">
              <a:solidFill>
                <a:schemeClr val="accent1">
                  <a:lumMod val="75000"/>
                </a:schemeClr>
              </a:solidFill>
              <a:latin typeface="Times New Roman" panose="02020603050405020304" pitchFamily="18" charset="0"/>
              <a:cs typeface="Times New Roman" panose="02020603050405020304" pitchFamily="18" charset="0"/>
            </a:rPr>
            <a:t>POSTERIOR</a:t>
          </a:r>
          <a:r>
            <a:rPr lang="es-EC" sz="1600" dirty="0">
              <a:latin typeface="Times New Roman" panose="02020603050405020304" pitchFamily="18" charset="0"/>
              <a:cs typeface="Times New Roman" panose="02020603050405020304" pitchFamily="18" charset="0"/>
            </a:rPr>
            <a:t> significa hacia el extremo de la cola (el extremo posterior). A estas mismas direcciones en ocasiones se les llama </a:t>
          </a:r>
          <a:r>
            <a:rPr lang="es-EC" sz="1600" b="1" i="0" dirty="0">
              <a:solidFill>
                <a:schemeClr val="accent6">
                  <a:lumMod val="50000"/>
                </a:schemeClr>
              </a:solidFill>
              <a:latin typeface="Times New Roman" panose="02020603050405020304" pitchFamily="18" charset="0"/>
              <a:cs typeface="Times New Roman" panose="02020603050405020304" pitchFamily="18" charset="0"/>
            </a:rPr>
            <a:t>ROSTRAL</a:t>
          </a:r>
          <a:r>
            <a:rPr lang="es-EC" sz="1600" i="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Y </a:t>
          </a:r>
          <a:r>
            <a:rPr lang="es-EC" sz="1600" b="1" dirty="0">
              <a:solidFill>
                <a:schemeClr val="accent1">
                  <a:lumMod val="75000"/>
                </a:schemeClr>
              </a:solidFill>
              <a:latin typeface="Times New Roman" panose="02020603050405020304" pitchFamily="18" charset="0"/>
              <a:cs typeface="Times New Roman" panose="02020603050405020304" pitchFamily="18" charset="0"/>
            </a:rPr>
            <a:t>CAUDAL.</a:t>
          </a:r>
        </a:p>
      </dgm:t>
    </dgm:pt>
    <dgm:pt modelId="{F1804590-00AE-46ED-A566-985DAC0F5C19}" type="parTrans" cxnId="{60F8FF4E-62FB-4526-820D-4722DC146CDC}">
      <dgm:prSet/>
      <dgm:spPr/>
      <dgm:t>
        <a:bodyPr/>
        <a:lstStyle/>
        <a:p>
          <a:endParaRPr lang="es-EC"/>
        </a:p>
      </dgm:t>
    </dgm:pt>
    <dgm:pt modelId="{BEE62F10-8860-4A2F-A46B-A997C2D0DE89}" type="sibTrans" cxnId="{60F8FF4E-62FB-4526-820D-4722DC146CDC}">
      <dgm:prSet/>
      <dgm:spPr/>
      <dgm:t>
        <a:bodyPr/>
        <a:lstStyle/>
        <a:p>
          <a:endParaRPr lang="es-EC"/>
        </a:p>
      </dgm:t>
    </dgm:pt>
    <dgm:pt modelId="{D12A0716-15E8-4D25-88FE-7A813D03C3DC}">
      <dgm:prSet phldrT="[Texto]" custT="1"/>
      <dgm:spPr/>
      <dgm:t>
        <a:bodyPr/>
        <a:lstStyle/>
        <a:p>
          <a:pPr algn="just"/>
          <a:r>
            <a:rPr lang="es-EC" sz="1600" b="1" dirty="0">
              <a:solidFill>
                <a:srgbClr val="FFC000"/>
              </a:solidFill>
              <a:latin typeface="Times New Roman" panose="02020603050405020304" pitchFamily="18" charset="0"/>
              <a:cs typeface="Times New Roman" panose="02020603050405020304" pitchFamily="18" charset="0"/>
            </a:rPr>
            <a:t>DORSAL</a:t>
          </a:r>
          <a:r>
            <a:rPr lang="es-EC" sz="1600" dirty="0">
              <a:latin typeface="Times New Roman" panose="02020603050405020304" pitchFamily="18" charset="0"/>
              <a:cs typeface="Times New Roman" panose="02020603050405020304" pitchFamily="18" charset="0"/>
            </a:rPr>
            <a:t> significa hacia la superficie de la espalda o la parte superior de la cabeza, y </a:t>
          </a:r>
          <a:r>
            <a:rPr lang="es-EC" sz="1600" b="1" dirty="0">
              <a:solidFill>
                <a:srgbClr val="00B050"/>
              </a:solidFill>
              <a:latin typeface="Times New Roman" panose="02020603050405020304" pitchFamily="18" charset="0"/>
              <a:cs typeface="Times New Roman" panose="02020603050405020304" pitchFamily="18" charset="0"/>
            </a:rPr>
            <a:t>VENTRAL</a:t>
          </a:r>
          <a:r>
            <a:rPr lang="es-EC" sz="1600" b="1" dirty="0">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significa hacia la superficie del pecho o la parte inferior de la cabeza. </a:t>
          </a:r>
        </a:p>
      </dgm:t>
    </dgm:pt>
    <dgm:pt modelId="{CE63769C-98F0-4109-87A6-F86F1D8CD4AB}" type="parTrans" cxnId="{056ACA3E-6DDF-4671-AE3F-C1CBEC453AAB}">
      <dgm:prSet/>
      <dgm:spPr/>
      <dgm:t>
        <a:bodyPr/>
        <a:lstStyle/>
        <a:p>
          <a:endParaRPr lang="es-EC"/>
        </a:p>
      </dgm:t>
    </dgm:pt>
    <dgm:pt modelId="{220F86B0-CF92-4F2A-BC69-7A962A1021DC}" type="sibTrans" cxnId="{056ACA3E-6DDF-4671-AE3F-C1CBEC453AAB}">
      <dgm:prSet/>
      <dgm:spPr/>
      <dgm:t>
        <a:bodyPr/>
        <a:lstStyle/>
        <a:p>
          <a:endParaRPr lang="es-EC"/>
        </a:p>
      </dgm:t>
    </dgm:pt>
    <dgm:pt modelId="{A93CEE96-C46C-431B-A017-1296816F2040}">
      <dgm:prSet phldrT="[Texto]" custT="1"/>
      <dgm:spPr/>
      <dgm:t>
        <a:bodyPr/>
        <a:lstStyle/>
        <a:p>
          <a:pPr algn="just"/>
          <a:r>
            <a:rPr lang="es-EC" sz="1600" b="1" dirty="0">
              <a:solidFill>
                <a:srgbClr val="00B0F0"/>
              </a:solidFill>
              <a:latin typeface="Times New Roman" panose="02020603050405020304" pitchFamily="18" charset="0"/>
              <a:cs typeface="Times New Roman" panose="02020603050405020304" pitchFamily="18" charset="0"/>
            </a:rPr>
            <a:t>MEDIAL</a:t>
          </a:r>
          <a:r>
            <a:rPr lang="es-EC" sz="1600" dirty="0">
              <a:solidFill>
                <a:srgbClr val="00B0F0"/>
              </a:solidFill>
              <a:latin typeface="Times New Roman" panose="02020603050405020304" pitchFamily="18" charset="0"/>
              <a:cs typeface="Times New Roman" panose="02020603050405020304" pitchFamily="18" charset="0"/>
            </a:rPr>
            <a:t> </a:t>
          </a:r>
          <a:r>
            <a:rPr lang="es-EC" sz="1600" dirty="0">
              <a:latin typeface="Times New Roman" panose="02020603050405020304" pitchFamily="18" charset="0"/>
              <a:cs typeface="Times New Roman" panose="02020603050405020304" pitchFamily="18" charset="0"/>
            </a:rPr>
            <a:t>significa hacia la línea media del cuerpo y </a:t>
          </a:r>
          <a:r>
            <a:rPr lang="es-EC" sz="1600" b="1" dirty="0">
              <a:solidFill>
                <a:srgbClr val="7030A0"/>
              </a:solidFill>
              <a:latin typeface="Times New Roman" panose="02020603050405020304" pitchFamily="18" charset="0"/>
              <a:cs typeface="Times New Roman" panose="02020603050405020304" pitchFamily="18" charset="0"/>
            </a:rPr>
            <a:t>LATERAL</a:t>
          </a:r>
          <a:r>
            <a:rPr lang="es-EC" sz="1600" dirty="0">
              <a:latin typeface="Times New Roman" panose="02020603050405020304" pitchFamily="18" charset="0"/>
              <a:cs typeface="Times New Roman" panose="02020603050405020304" pitchFamily="18" charset="0"/>
            </a:rPr>
            <a:t>, lejos de la línea media, hacia las zonas laterales del cuerpo.</a:t>
          </a:r>
        </a:p>
      </dgm:t>
    </dgm:pt>
    <dgm:pt modelId="{1F5AFC2F-D79B-46BE-A38E-6D39107819A3}" type="parTrans" cxnId="{843666D1-431D-4B59-A2B2-BDBF06AFEF07}">
      <dgm:prSet/>
      <dgm:spPr/>
      <dgm:t>
        <a:bodyPr/>
        <a:lstStyle/>
        <a:p>
          <a:endParaRPr lang="es-EC"/>
        </a:p>
      </dgm:t>
    </dgm:pt>
    <dgm:pt modelId="{FE1E3672-9A2F-45A1-9069-4C530D140EDE}" type="sibTrans" cxnId="{843666D1-431D-4B59-A2B2-BDBF06AFEF07}">
      <dgm:prSet/>
      <dgm:spPr/>
      <dgm:t>
        <a:bodyPr/>
        <a:lstStyle/>
        <a:p>
          <a:endParaRPr lang="es-EC"/>
        </a:p>
      </dgm:t>
    </dgm:pt>
    <dgm:pt modelId="{C590E206-CFB2-432C-ADF9-03ED185CAFC9}" type="pres">
      <dgm:prSet presAssocID="{E2226EDA-0E77-4204-BE90-FB56E34CED18}" presName="layout" presStyleCnt="0">
        <dgm:presLayoutVars>
          <dgm:chMax/>
          <dgm:chPref/>
          <dgm:dir/>
          <dgm:resizeHandles/>
        </dgm:presLayoutVars>
      </dgm:prSet>
      <dgm:spPr/>
    </dgm:pt>
    <dgm:pt modelId="{185F9785-0EC9-4C09-9F7F-89241ABD4E57}" type="pres">
      <dgm:prSet presAssocID="{CEFA549D-FB23-4DE2-93C6-D3CA16DCF85A}" presName="root" presStyleCnt="0">
        <dgm:presLayoutVars>
          <dgm:chMax/>
          <dgm:chPref/>
        </dgm:presLayoutVars>
      </dgm:prSet>
      <dgm:spPr/>
    </dgm:pt>
    <dgm:pt modelId="{F52FA1E4-628D-4916-8145-F3F2BBEBA0EE}" type="pres">
      <dgm:prSet presAssocID="{CEFA549D-FB23-4DE2-93C6-D3CA16DCF85A}" presName="rootComposite" presStyleCnt="0">
        <dgm:presLayoutVars/>
      </dgm:prSet>
      <dgm:spPr/>
    </dgm:pt>
    <dgm:pt modelId="{B4C033D2-EA79-468D-B3CF-F3569F3C6A42}" type="pres">
      <dgm:prSet presAssocID="{CEFA549D-FB23-4DE2-93C6-D3CA16DCF85A}" presName="ParentAccent" presStyleLbl="alignNode1" presStyleIdx="0" presStyleCnt="1" custLinFactY="-41725" custLinFactNeighborX="-1142" custLinFactNeighborY="-100000"/>
      <dgm:spPr/>
    </dgm:pt>
    <dgm:pt modelId="{84426107-BFEA-4B0A-8B91-FB8556B0A5EA}" type="pres">
      <dgm:prSet presAssocID="{CEFA549D-FB23-4DE2-93C6-D3CA16DCF85A}" presName="ParentSmallAccent" presStyleLbl="fgAcc1" presStyleIdx="0" presStyleCnt="1" custScaleX="188547" custLinFactY="-100000" custLinFactNeighborX="44599" custLinFactNeighborY="-145618"/>
      <dgm:spPr/>
    </dgm:pt>
    <dgm:pt modelId="{4BD2F792-5631-472B-B9B0-801A73F42F15}" type="pres">
      <dgm:prSet presAssocID="{CEFA549D-FB23-4DE2-93C6-D3CA16DCF85A}" presName="Parent" presStyleLbl="revTx" presStyleIdx="0" presStyleCnt="4">
        <dgm:presLayoutVars>
          <dgm:chMax/>
          <dgm:chPref val="4"/>
          <dgm:bulletEnabled val="1"/>
        </dgm:presLayoutVars>
      </dgm:prSet>
      <dgm:spPr/>
    </dgm:pt>
    <dgm:pt modelId="{EBC760D5-00E9-47B3-8FA5-69DF5FF2DAC0}" type="pres">
      <dgm:prSet presAssocID="{CEFA549D-FB23-4DE2-93C6-D3CA16DCF85A}" presName="childShape" presStyleCnt="0">
        <dgm:presLayoutVars>
          <dgm:chMax val="0"/>
          <dgm:chPref val="0"/>
        </dgm:presLayoutVars>
      </dgm:prSet>
      <dgm:spPr/>
    </dgm:pt>
    <dgm:pt modelId="{473F0968-C95E-48D5-B361-77144431EE12}" type="pres">
      <dgm:prSet presAssocID="{3AD13B47-40ED-4202-A1E4-3C92865712D5}" presName="childComposite" presStyleCnt="0">
        <dgm:presLayoutVars>
          <dgm:chMax val="0"/>
          <dgm:chPref val="0"/>
        </dgm:presLayoutVars>
      </dgm:prSet>
      <dgm:spPr/>
    </dgm:pt>
    <dgm:pt modelId="{75D7FCEE-7E00-4D36-B7DF-DE4932A2B680}" type="pres">
      <dgm:prSet presAssocID="{3AD13B47-40ED-4202-A1E4-3C92865712D5}" presName="ChildAccent" presStyleLbl="solidFgAcc1" presStyleIdx="0" presStyleCnt="3" custLinFactY="-110917" custLinFactNeighborX="-18655" custLinFactNeighborY="-200000"/>
      <dgm:spPr/>
    </dgm:pt>
    <dgm:pt modelId="{F2BEA59D-41E8-448F-A3BF-3EDB871A8EF3}" type="pres">
      <dgm:prSet presAssocID="{3AD13B47-40ED-4202-A1E4-3C92865712D5}" presName="Child" presStyleLbl="revTx" presStyleIdx="1" presStyleCnt="4" custLinFactY="-21379" custLinFactNeighborX="-246" custLinFactNeighborY="-100000">
        <dgm:presLayoutVars>
          <dgm:chMax val="0"/>
          <dgm:chPref val="0"/>
          <dgm:bulletEnabled val="1"/>
        </dgm:presLayoutVars>
      </dgm:prSet>
      <dgm:spPr/>
    </dgm:pt>
    <dgm:pt modelId="{E94CAB11-2051-49E7-B076-57C55BDB3269}" type="pres">
      <dgm:prSet presAssocID="{D12A0716-15E8-4D25-88FE-7A813D03C3DC}" presName="childComposite" presStyleCnt="0">
        <dgm:presLayoutVars>
          <dgm:chMax val="0"/>
          <dgm:chPref val="0"/>
        </dgm:presLayoutVars>
      </dgm:prSet>
      <dgm:spPr/>
    </dgm:pt>
    <dgm:pt modelId="{02163A5C-5903-4817-8D34-53588CFB8A75}" type="pres">
      <dgm:prSet presAssocID="{D12A0716-15E8-4D25-88FE-7A813D03C3DC}" presName="ChildAccent" presStyleLbl="solidFgAcc1" presStyleIdx="1" presStyleCnt="3" custLinFactY="-135791" custLinFactNeighborX="-18655" custLinFactNeighborY="-200000"/>
      <dgm:spPr/>
    </dgm:pt>
    <dgm:pt modelId="{94B64094-77F2-4857-AE26-89FF55E5D702}" type="pres">
      <dgm:prSet presAssocID="{D12A0716-15E8-4D25-88FE-7A813D03C3DC}" presName="Child" presStyleLbl="revTx" presStyleIdx="2" presStyleCnt="4" custLinFactY="-24941" custLinFactNeighborX="491" custLinFactNeighborY="-100000">
        <dgm:presLayoutVars>
          <dgm:chMax val="0"/>
          <dgm:chPref val="0"/>
          <dgm:bulletEnabled val="1"/>
        </dgm:presLayoutVars>
      </dgm:prSet>
      <dgm:spPr/>
    </dgm:pt>
    <dgm:pt modelId="{7747E6B4-4551-4278-B7FB-64A00CFB4B94}" type="pres">
      <dgm:prSet presAssocID="{A93CEE96-C46C-431B-A017-1296816F2040}" presName="childComposite" presStyleCnt="0">
        <dgm:presLayoutVars>
          <dgm:chMax val="0"/>
          <dgm:chPref val="0"/>
        </dgm:presLayoutVars>
      </dgm:prSet>
      <dgm:spPr/>
    </dgm:pt>
    <dgm:pt modelId="{F23B28B3-F751-4983-B87B-3B971338B422}" type="pres">
      <dgm:prSet presAssocID="{A93CEE96-C46C-431B-A017-1296816F2040}" presName="ChildAccent" presStyleLbl="solidFgAcc1" presStyleIdx="2" presStyleCnt="3" custLinFactY="-132684" custLinFactNeighborX="-18655" custLinFactNeighborY="-200000"/>
      <dgm:spPr/>
    </dgm:pt>
    <dgm:pt modelId="{B873FD10-0C9B-4C7F-8F12-685A042C67E3}" type="pres">
      <dgm:prSet presAssocID="{A93CEE96-C46C-431B-A017-1296816F2040}" presName="Child" presStyleLbl="revTx" presStyleIdx="3" presStyleCnt="4" custLinFactY="-40053" custLinFactNeighborX="982" custLinFactNeighborY="-100000">
        <dgm:presLayoutVars>
          <dgm:chMax val="0"/>
          <dgm:chPref val="0"/>
          <dgm:bulletEnabled val="1"/>
        </dgm:presLayoutVars>
      </dgm:prSet>
      <dgm:spPr/>
    </dgm:pt>
  </dgm:ptLst>
  <dgm:cxnLst>
    <dgm:cxn modelId="{7AE79A1D-0935-41CC-85D8-85808F39D0F9}" type="presOf" srcId="{CEFA549D-FB23-4DE2-93C6-D3CA16DCF85A}" destId="{4BD2F792-5631-472B-B9B0-801A73F42F15}" srcOrd="0" destOrd="0" presId="urn:microsoft.com/office/officeart/2008/layout/SquareAccentList"/>
    <dgm:cxn modelId="{056ACA3E-6DDF-4671-AE3F-C1CBEC453AAB}" srcId="{CEFA549D-FB23-4DE2-93C6-D3CA16DCF85A}" destId="{D12A0716-15E8-4D25-88FE-7A813D03C3DC}" srcOrd="1" destOrd="0" parTransId="{CE63769C-98F0-4109-87A6-F86F1D8CD4AB}" sibTransId="{220F86B0-CF92-4F2A-BC69-7A962A1021DC}"/>
    <dgm:cxn modelId="{60F8FF4E-62FB-4526-820D-4722DC146CDC}" srcId="{CEFA549D-FB23-4DE2-93C6-D3CA16DCF85A}" destId="{3AD13B47-40ED-4202-A1E4-3C92865712D5}" srcOrd="0" destOrd="0" parTransId="{F1804590-00AE-46ED-A566-985DAC0F5C19}" sibTransId="{BEE62F10-8860-4A2F-A46B-A997C2D0DE89}"/>
    <dgm:cxn modelId="{291E3D74-AF00-4052-987F-2365C8219817}" srcId="{E2226EDA-0E77-4204-BE90-FB56E34CED18}" destId="{CEFA549D-FB23-4DE2-93C6-D3CA16DCF85A}" srcOrd="0" destOrd="0" parTransId="{4EFBC644-8DBA-42C9-BD53-4706B0328D0A}" sibTransId="{5D83473A-C4D9-4077-B513-39584F60085A}"/>
    <dgm:cxn modelId="{E3628F80-4951-4954-A415-200FFC1206C8}" type="presOf" srcId="{A93CEE96-C46C-431B-A017-1296816F2040}" destId="{B873FD10-0C9B-4C7F-8F12-685A042C67E3}" srcOrd="0" destOrd="0" presId="urn:microsoft.com/office/officeart/2008/layout/SquareAccentList"/>
    <dgm:cxn modelId="{72F9E694-C3BD-4168-86C3-A591020D9BDD}" type="presOf" srcId="{E2226EDA-0E77-4204-BE90-FB56E34CED18}" destId="{C590E206-CFB2-432C-ADF9-03ED185CAFC9}" srcOrd="0" destOrd="0" presId="urn:microsoft.com/office/officeart/2008/layout/SquareAccentList"/>
    <dgm:cxn modelId="{C4B705C5-F1B4-492F-9902-DCFFA6F4018D}" type="presOf" srcId="{D12A0716-15E8-4D25-88FE-7A813D03C3DC}" destId="{94B64094-77F2-4857-AE26-89FF55E5D702}" srcOrd="0" destOrd="0" presId="urn:microsoft.com/office/officeart/2008/layout/SquareAccentList"/>
    <dgm:cxn modelId="{843666D1-431D-4B59-A2B2-BDBF06AFEF07}" srcId="{CEFA549D-FB23-4DE2-93C6-D3CA16DCF85A}" destId="{A93CEE96-C46C-431B-A017-1296816F2040}" srcOrd="2" destOrd="0" parTransId="{1F5AFC2F-D79B-46BE-A38E-6D39107819A3}" sibTransId="{FE1E3672-9A2F-45A1-9069-4C530D140EDE}"/>
    <dgm:cxn modelId="{7C3DFBDE-A52D-47AF-B052-5A0B5BD0CB4E}" type="presOf" srcId="{3AD13B47-40ED-4202-A1E4-3C92865712D5}" destId="{F2BEA59D-41E8-448F-A3BF-3EDB871A8EF3}" srcOrd="0" destOrd="0" presId="urn:microsoft.com/office/officeart/2008/layout/SquareAccentList"/>
    <dgm:cxn modelId="{A5E28B60-2C8F-44E3-959B-7AD86AFA91AA}" type="presParOf" srcId="{C590E206-CFB2-432C-ADF9-03ED185CAFC9}" destId="{185F9785-0EC9-4C09-9F7F-89241ABD4E57}" srcOrd="0" destOrd="0" presId="urn:microsoft.com/office/officeart/2008/layout/SquareAccentList"/>
    <dgm:cxn modelId="{DC904E19-C447-4547-A0E4-95439D6080B1}" type="presParOf" srcId="{185F9785-0EC9-4C09-9F7F-89241ABD4E57}" destId="{F52FA1E4-628D-4916-8145-F3F2BBEBA0EE}" srcOrd="0" destOrd="0" presId="urn:microsoft.com/office/officeart/2008/layout/SquareAccentList"/>
    <dgm:cxn modelId="{C151D1DE-CBC5-4089-ACF6-1D5A01FBB24A}" type="presParOf" srcId="{F52FA1E4-628D-4916-8145-F3F2BBEBA0EE}" destId="{B4C033D2-EA79-468D-B3CF-F3569F3C6A42}" srcOrd="0" destOrd="0" presId="urn:microsoft.com/office/officeart/2008/layout/SquareAccentList"/>
    <dgm:cxn modelId="{F0E08BDA-9869-4D11-96DE-0BC173E991EA}" type="presParOf" srcId="{F52FA1E4-628D-4916-8145-F3F2BBEBA0EE}" destId="{84426107-BFEA-4B0A-8B91-FB8556B0A5EA}" srcOrd="1" destOrd="0" presId="urn:microsoft.com/office/officeart/2008/layout/SquareAccentList"/>
    <dgm:cxn modelId="{E8464EF3-ED05-4803-A750-BE91E0E6B611}" type="presParOf" srcId="{F52FA1E4-628D-4916-8145-F3F2BBEBA0EE}" destId="{4BD2F792-5631-472B-B9B0-801A73F42F15}" srcOrd="2" destOrd="0" presId="urn:microsoft.com/office/officeart/2008/layout/SquareAccentList"/>
    <dgm:cxn modelId="{E6FB8538-0FAF-4FBC-BA6F-F9E7BC71F317}" type="presParOf" srcId="{185F9785-0EC9-4C09-9F7F-89241ABD4E57}" destId="{EBC760D5-00E9-47B3-8FA5-69DF5FF2DAC0}" srcOrd="1" destOrd="0" presId="urn:microsoft.com/office/officeart/2008/layout/SquareAccentList"/>
    <dgm:cxn modelId="{74B0021D-AC30-4B16-BD39-718A0D656EF7}" type="presParOf" srcId="{EBC760D5-00E9-47B3-8FA5-69DF5FF2DAC0}" destId="{473F0968-C95E-48D5-B361-77144431EE12}" srcOrd="0" destOrd="0" presId="urn:microsoft.com/office/officeart/2008/layout/SquareAccentList"/>
    <dgm:cxn modelId="{E52C3E42-9E7C-4A78-9B14-4175F7754320}" type="presParOf" srcId="{473F0968-C95E-48D5-B361-77144431EE12}" destId="{75D7FCEE-7E00-4D36-B7DF-DE4932A2B680}" srcOrd="0" destOrd="0" presId="urn:microsoft.com/office/officeart/2008/layout/SquareAccentList"/>
    <dgm:cxn modelId="{6FDBC0DD-9360-4D0A-9482-DE09B146513E}" type="presParOf" srcId="{473F0968-C95E-48D5-B361-77144431EE12}" destId="{F2BEA59D-41E8-448F-A3BF-3EDB871A8EF3}" srcOrd="1" destOrd="0" presId="urn:microsoft.com/office/officeart/2008/layout/SquareAccentList"/>
    <dgm:cxn modelId="{8F5CD2A1-0567-46C2-BEFF-7DC77EDFA2D0}" type="presParOf" srcId="{EBC760D5-00E9-47B3-8FA5-69DF5FF2DAC0}" destId="{E94CAB11-2051-49E7-B076-57C55BDB3269}" srcOrd="1" destOrd="0" presId="urn:microsoft.com/office/officeart/2008/layout/SquareAccentList"/>
    <dgm:cxn modelId="{1131C8E0-0290-4461-8F8C-AB3797411475}" type="presParOf" srcId="{E94CAB11-2051-49E7-B076-57C55BDB3269}" destId="{02163A5C-5903-4817-8D34-53588CFB8A75}" srcOrd="0" destOrd="0" presId="urn:microsoft.com/office/officeart/2008/layout/SquareAccentList"/>
    <dgm:cxn modelId="{CF29FD73-E6BA-4650-AF77-60DB2036A15C}" type="presParOf" srcId="{E94CAB11-2051-49E7-B076-57C55BDB3269}" destId="{94B64094-77F2-4857-AE26-89FF55E5D702}" srcOrd="1" destOrd="0" presId="urn:microsoft.com/office/officeart/2008/layout/SquareAccentList"/>
    <dgm:cxn modelId="{06EEF45E-06D8-4535-B857-B354BEE36E7F}" type="presParOf" srcId="{EBC760D5-00E9-47B3-8FA5-69DF5FF2DAC0}" destId="{7747E6B4-4551-4278-B7FB-64A00CFB4B94}" srcOrd="2" destOrd="0" presId="urn:microsoft.com/office/officeart/2008/layout/SquareAccentList"/>
    <dgm:cxn modelId="{0E516C46-E8BD-4ABB-A53A-0BC20C99B18E}" type="presParOf" srcId="{7747E6B4-4551-4278-B7FB-64A00CFB4B94}" destId="{F23B28B3-F751-4983-B87B-3B971338B422}" srcOrd="0" destOrd="0" presId="urn:microsoft.com/office/officeart/2008/layout/SquareAccentList"/>
    <dgm:cxn modelId="{1A1EB17D-E6A1-454D-ABD1-3315B20BB29F}" type="presParOf" srcId="{7747E6B4-4551-4278-B7FB-64A00CFB4B94}" destId="{B873FD10-0C9B-4C7F-8F12-685A042C67E3}"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1D1A09-D413-4BAF-A44D-A6AAA7E5611C}"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s-ES"/>
        </a:p>
      </dgm:t>
    </dgm:pt>
    <dgm:pt modelId="{2740B46F-B6C7-455A-9BFE-92E89DDC0A68}">
      <dgm:prSet phldrT="[Texto]"/>
      <dgm:spPr/>
      <dgm:t>
        <a:bodyPr/>
        <a:lstStyle/>
        <a:p>
          <a:r>
            <a:rPr lang="es-ES" b="1" dirty="0">
              <a:latin typeface="Times New Roman" panose="02020603050405020304" pitchFamily="18" charset="0"/>
              <a:cs typeface="Times New Roman" panose="02020603050405020304" pitchFamily="18" charset="0"/>
            </a:rPr>
            <a:t>FRONTAL</a:t>
          </a:r>
        </a:p>
      </dgm:t>
    </dgm:pt>
    <dgm:pt modelId="{9D9A5AB1-6A6C-4B41-B570-3356D1F34404}" type="parTrans" cxnId="{DC7CDCFA-8501-4A3A-A4A9-AB30D8598F7D}">
      <dgm:prSet/>
      <dgm:spPr/>
      <dgm:t>
        <a:bodyPr/>
        <a:lstStyle/>
        <a:p>
          <a:endParaRPr lang="es-ES"/>
        </a:p>
      </dgm:t>
    </dgm:pt>
    <dgm:pt modelId="{A8D586F6-10F3-4C14-B213-7BC10279EFE8}" type="sibTrans" cxnId="{DC7CDCFA-8501-4A3A-A4A9-AB30D8598F7D}">
      <dgm:prSet/>
      <dgm:spPr/>
      <dgm:t>
        <a:bodyPr/>
        <a:lstStyle/>
        <a:p>
          <a:endParaRPr lang="es-ES"/>
        </a:p>
      </dgm:t>
    </dgm:pt>
    <dgm:pt modelId="{7BB14B90-0E6B-4E15-A90D-69CA8B24A937}" type="asst">
      <dgm:prSet phldrT="[Texto]"/>
      <dgm:spPr/>
      <dgm:t>
        <a:bodyPr/>
        <a:lstStyle/>
        <a:p>
          <a:r>
            <a:rPr lang="es-ES" b="1" dirty="0">
              <a:latin typeface="Times New Roman" panose="02020603050405020304" pitchFamily="18" charset="0"/>
              <a:cs typeface="Times New Roman" panose="02020603050405020304" pitchFamily="18" charset="0"/>
            </a:rPr>
            <a:t>PARIETAL</a:t>
          </a:r>
        </a:p>
      </dgm:t>
    </dgm:pt>
    <dgm:pt modelId="{4F88630D-976F-455C-AFE1-51E7A9BEFB2B}" type="parTrans" cxnId="{9AE92B78-D7EC-43D9-8C41-FFCE29CEE376}">
      <dgm:prSet/>
      <dgm:spPr/>
      <dgm:t>
        <a:bodyPr/>
        <a:lstStyle/>
        <a:p>
          <a:endParaRPr lang="es-ES"/>
        </a:p>
      </dgm:t>
    </dgm:pt>
    <dgm:pt modelId="{6300B02B-7423-4AD5-98A9-9F5A3E604802}" type="sibTrans" cxnId="{9AE92B78-D7EC-43D9-8C41-FFCE29CEE376}">
      <dgm:prSet/>
      <dgm:spPr/>
      <dgm:t>
        <a:bodyPr/>
        <a:lstStyle/>
        <a:p>
          <a:endParaRPr lang="es-ES"/>
        </a:p>
      </dgm:t>
    </dgm:pt>
    <dgm:pt modelId="{48DDD579-6B05-43D3-848F-5952F87E2BDC}">
      <dgm:prSet phldrT="[Texto]"/>
      <dgm:spPr/>
      <dgm:t>
        <a:bodyPr/>
        <a:lstStyle/>
        <a:p>
          <a:r>
            <a:rPr lang="es-ES" b="1" dirty="0">
              <a:latin typeface="Times New Roman" panose="02020603050405020304" pitchFamily="18" charset="0"/>
              <a:cs typeface="Times New Roman" panose="02020603050405020304" pitchFamily="18" charset="0"/>
            </a:rPr>
            <a:t>ETMOIDES</a:t>
          </a:r>
        </a:p>
      </dgm:t>
    </dgm:pt>
    <dgm:pt modelId="{BA98B73E-5EF3-4116-8015-425253F8BA37}" type="parTrans" cxnId="{56CEC0C4-325F-49CB-84B0-96DD884EEAF7}">
      <dgm:prSet/>
      <dgm:spPr/>
      <dgm:t>
        <a:bodyPr/>
        <a:lstStyle/>
        <a:p>
          <a:endParaRPr lang="es-ES"/>
        </a:p>
      </dgm:t>
    </dgm:pt>
    <dgm:pt modelId="{6530765E-29B2-4AA6-9D62-E51A60BC790D}" type="sibTrans" cxnId="{56CEC0C4-325F-49CB-84B0-96DD884EEAF7}">
      <dgm:prSet/>
      <dgm:spPr/>
      <dgm:t>
        <a:bodyPr/>
        <a:lstStyle/>
        <a:p>
          <a:endParaRPr lang="es-ES"/>
        </a:p>
      </dgm:t>
    </dgm:pt>
    <dgm:pt modelId="{F4F79BD3-BC75-4EE0-8B6E-8249A9BCDAAF}">
      <dgm:prSet phldrT="[Texto]"/>
      <dgm:spPr/>
      <dgm:t>
        <a:bodyPr/>
        <a:lstStyle/>
        <a:p>
          <a:r>
            <a:rPr lang="es-ES" b="1" dirty="0">
              <a:latin typeface="Times New Roman" panose="02020603050405020304" pitchFamily="18" charset="0"/>
              <a:cs typeface="Times New Roman" panose="02020603050405020304" pitchFamily="18" charset="0"/>
            </a:rPr>
            <a:t>OCCIPITAL</a:t>
          </a:r>
        </a:p>
      </dgm:t>
    </dgm:pt>
    <dgm:pt modelId="{3F1C913A-00CE-47CD-ADF5-B712B87EF69F}" type="parTrans" cxnId="{1A12FE52-50A7-411A-9BE2-9EBA664E8D3C}">
      <dgm:prSet/>
      <dgm:spPr/>
      <dgm:t>
        <a:bodyPr/>
        <a:lstStyle/>
        <a:p>
          <a:endParaRPr lang="es-ES"/>
        </a:p>
      </dgm:t>
    </dgm:pt>
    <dgm:pt modelId="{BCD85701-0AA8-44F2-9367-3D9873B23A9B}" type="sibTrans" cxnId="{1A12FE52-50A7-411A-9BE2-9EBA664E8D3C}">
      <dgm:prSet/>
      <dgm:spPr/>
      <dgm:t>
        <a:bodyPr/>
        <a:lstStyle/>
        <a:p>
          <a:endParaRPr lang="es-ES"/>
        </a:p>
      </dgm:t>
    </dgm:pt>
    <dgm:pt modelId="{710EA4C9-EAE7-4AE0-8533-746A9677617D}">
      <dgm:prSet phldrT="[Texto]"/>
      <dgm:spPr/>
      <dgm:t>
        <a:bodyPr/>
        <a:lstStyle/>
        <a:p>
          <a:r>
            <a:rPr lang="es-ES" b="1" dirty="0">
              <a:latin typeface="Times New Roman" panose="02020603050405020304" pitchFamily="18" charset="0"/>
              <a:cs typeface="Times New Roman" panose="02020603050405020304" pitchFamily="18" charset="0"/>
            </a:rPr>
            <a:t>ESFENOIDES</a:t>
          </a:r>
        </a:p>
      </dgm:t>
    </dgm:pt>
    <dgm:pt modelId="{F406BD00-1599-4AE0-9C6D-E544194F8AA0}" type="parTrans" cxnId="{E83CAC23-3CE2-4F2A-BC61-FEA3B74F2DB2}">
      <dgm:prSet/>
      <dgm:spPr/>
      <dgm:t>
        <a:bodyPr/>
        <a:lstStyle/>
        <a:p>
          <a:endParaRPr lang="es-ES"/>
        </a:p>
      </dgm:t>
    </dgm:pt>
    <dgm:pt modelId="{5A5236A4-1121-4F70-A384-D5B60044AD6B}" type="sibTrans" cxnId="{E83CAC23-3CE2-4F2A-BC61-FEA3B74F2DB2}">
      <dgm:prSet/>
      <dgm:spPr/>
      <dgm:t>
        <a:bodyPr/>
        <a:lstStyle/>
        <a:p>
          <a:endParaRPr lang="es-ES"/>
        </a:p>
      </dgm:t>
    </dgm:pt>
    <dgm:pt modelId="{3B63624C-FA51-4EC5-B5CF-2ADFB71D129C}" type="asst">
      <dgm:prSet phldrT="[Texto]"/>
      <dgm:spPr/>
      <dgm:t>
        <a:bodyPr/>
        <a:lstStyle/>
        <a:p>
          <a:r>
            <a:rPr lang="es-ES" b="1" dirty="0">
              <a:latin typeface="Times New Roman" panose="02020603050405020304" pitchFamily="18" charset="0"/>
              <a:cs typeface="Times New Roman" panose="02020603050405020304" pitchFamily="18" charset="0"/>
            </a:rPr>
            <a:t>TEMPORAL</a:t>
          </a:r>
        </a:p>
      </dgm:t>
    </dgm:pt>
    <dgm:pt modelId="{0E1E9AE9-9202-4FA5-BB7A-906EDDD2D940}" type="parTrans" cxnId="{E10D715D-D9DE-424D-9B84-9D44C46AE3C2}">
      <dgm:prSet/>
      <dgm:spPr/>
      <dgm:t>
        <a:bodyPr/>
        <a:lstStyle/>
        <a:p>
          <a:endParaRPr lang="es-ES"/>
        </a:p>
      </dgm:t>
    </dgm:pt>
    <dgm:pt modelId="{3272D962-591D-485F-B00A-9F9AAF157419}" type="sibTrans" cxnId="{E10D715D-D9DE-424D-9B84-9D44C46AE3C2}">
      <dgm:prSet/>
      <dgm:spPr/>
      <dgm:t>
        <a:bodyPr/>
        <a:lstStyle/>
        <a:p>
          <a:endParaRPr lang="es-ES"/>
        </a:p>
      </dgm:t>
    </dgm:pt>
    <dgm:pt modelId="{A7A527AE-2F15-4C28-B217-4BD2C479BAE4}" type="asst">
      <dgm:prSet phldrT="[Texto]"/>
      <dgm:spPr/>
      <dgm:t>
        <a:bodyPr/>
        <a:lstStyle/>
        <a:p>
          <a:r>
            <a:rPr lang="es-ES" b="1" dirty="0">
              <a:latin typeface="Times New Roman" panose="02020603050405020304" pitchFamily="18" charset="0"/>
              <a:cs typeface="Times New Roman" panose="02020603050405020304" pitchFamily="18" charset="0"/>
            </a:rPr>
            <a:t>PARIETAL</a:t>
          </a:r>
        </a:p>
      </dgm:t>
    </dgm:pt>
    <dgm:pt modelId="{162652C9-6F69-4674-A782-A14398EC6BA1}" type="parTrans" cxnId="{02BBD6E6-6278-4E0F-954B-50C9E2E386AB}">
      <dgm:prSet/>
      <dgm:spPr/>
      <dgm:t>
        <a:bodyPr/>
        <a:lstStyle/>
        <a:p>
          <a:endParaRPr lang="es-ES"/>
        </a:p>
      </dgm:t>
    </dgm:pt>
    <dgm:pt modelId="{2E275E94-4711-4714-B417-EFEC4DE01DEC}" type="sibTrans" cxnId="{02BBD6E6-6278-4E0F-954B-50C9E2E386AB}">
      <dgm:prSet/>
      <dgm:spPr/>
      <dgm:t>
        <a:bodyPr/>
        <a:lstStyle/>
        <a:p>
          <a:endParaRPr lang="es-ES"/>
        </a:p>
      </dgm:t>
    </dgm:pt>
    <dgm:pt modelId="{8342B8F7-4672-4B85-9F6D-3F1801C1644D}" type="asst">
      <dgm:prSet phldrT="[Texto]"/>
      <dgm:spPr/>
      <dgm:t>
        <a:bodyPr/>
        <a:lstStyle/>
        <a:p>
          <a:r>
            <a:rPr lang="es-ES" b="1" dirty="0">
              <a:latin typeface="Times New Roman" panose="02020603050405020304" pitchFamily="18" charset="0"/>
              <a:cs typeface="Times New Roman" panose="02020603050405020304" pitchFamily="18" charset="0"/>
            </a:rPr>
            <a:t>TEMPORAL</a:t>
          </a:r>
        </a:p>
      </dgm:t>
    </dgm:pt>
    <dgm:pt modelId="{78379E6D-F645-46B8-9162-9DDD0815E817}" type="parTrans" cxnId="{BD368EAA-1AE0-425F-9606-F454986DAACD}">
      <dgm:prSet/>
      <dgm:spPr/>
      <dgm:t>
        <a:bodyPr/>
        <a:lstStyle/>
        <a:p>
          <a:endParaRPr lang="es-ES"/>
        </a:p>
      </dgm:t>
    </dgm:pt>
    <dgm:pt modelId="{CF17EB85-2BE2-4D38-82E6-10F041E36740}" type="sibTrans" cxnId="{BD368EAA-1AE0-425F-9606-F454986DAACD}">
      <dgm:prSet/>
      <dgm:spPr/>
      <dgm:t>
        <a:bodyPr/>
        <a:lstStyle/>
        <a:p>
          <a:endParaRPr lang="es-ES"/>
        </a:p>
      </dgm:t>
    </dgm:pt>
    <dgm:pt modelId="{8DD3C6D1-8066-4808-8C1F-9AB66C58492F}" type="pres">
      <dgm:prSet presAssocID="{261D1A09-D413-4BAF-A44D-A6AAA7E5611C}" presName="Name0" presStyleCnt="0">
        <dgm:presLayoutVars>
          <dgm:orgChart val="1"/>
          <dgm:chPref val="1"/>
          <dgm:dir/>
          <dgm:animOne val="branch"/>
          <dgm:animLvl val="lvl"/>
          <dgm:resizeHandles/>
        </dgm:presLayoutVars>
      </dgm:prSet>
      <dgm:spPr/>
    </dgm:pt>
    <dgm:pt modelId="{032050B1-4134-4D83-B0E8-94555847E762}" type="pres">
      <dgm:prSet presAssocID="{2740B46F-B6C7-455A-9BFE-92E89DDC0A68}" presName="hierRoot1" presStyleCnt="0">
        <dgm:presLayoutVars>
          <dgm:hierBranch val="init"/>
        </dgm:presLayoutVars>
      </dgm:prSet>
      <dgm:spPr/>
    </dgm:pt>
    <dgm:pt modelId="{C03E0C6A-0DE9-4EE6-A664-38108E91F9B1}" type="pres">
      <dgm:prSet presAssocID="{2740B46F-B6C7-455A-9BFE-92E89DDC0A68}" presName="rootComposite1" presStyleCnt="0"/>
      <dgm:spPr/>
    </dgm:pt>
    <dgm:pt modelId="{C0DD3C58-D974-4AC5-A38A-4AAE6950B2C9}" type="pres">
      <dgm:prSet presAssocID="{2740B46F-B6C7-455A-9BFE-92E89DDC0A68}" presName="rootText1" presStyleLbl="alignAcc1" presStyleIdx="0" presStyleCnt="0">
        <dgm:presLayoutVars>
          <dgm:chPref val="3"/>
        </dgm:presLayoutVars>
      </dgm:prSet>
      <dgm:spPr/>
    </dgm:pt>
    <dgm:pt modelId="{9A8773A4-C0D0-4BA6-8630-34EAC7CEF7B3}" type="pres">
      <dgm:prSet presAssocID="{2740B46F-B6C7-455A-9BFE-92E89DDC0A68}" presName="topArc1" presStyleLbl="parChTrans1D1" presStyleIdx="0" presStyleCnt="16"/>
      <dgm:spPr/>
    </dgm:pt>
    <dgm:pt modelId="{39CA918A-046B-4A4D-86C5-F92B68DAFDF9}" type="pres">
      <dgm:prSet presAssocID="{2740B46F-B6C7-455A-9BFE-92E89DDC0A68}" presName="bottomArc1" presStyleLbl="parChTrans1D1" presStyleIdx="1" presStyleCnt="16"/>
      <dgm:spPr/>
    </dgm:pt>
    <dgm:pt modelId="{B945BDCF-E2EF-407B-BB6E-1C315E3A0DEA}" type="pres">
      <dgm:prSet presAssocID="{2740B46F-B6C7-455A-9BFE-92E89DDC0A68}" presName="topConnNode1" presStyleLbl="node1" presStyleIdx="0" presStyleCnt="0"/>
      <dgm:spPr/>
    </dgm:pt>
    <dgm:pt modelId="{6CFC35D2-CEE8-4831-AB8B-1AAAF9E4CFB4}" type="pres">
      <dgm:prSet presAssocID="{2740B46F-B6C7-455A-9BFE-92E89DDC0A68}" presName="hierChild2" presStyleCnt="0"/>
      <dgm:spPr/>
    </dgm:pt>
    <dgm:pt modelId="{843B5404-31A7-447E-ABF0-29630DD3AA6F}" type="pres">
      <dgm:prSet presAssocID="{BA98B73E-5EF3-4116-8015-425253F8BA37}" presName="Name28" presStyleLbl="parChTrans1D2" presStyleIdx="0" presStyleCnt="7"/>
      <dgm:spPr/>
    </dgm:pt>
    <dgm:pt modelId="{747820F7-1994-4689-B5B7-70E6584D012A}" type="pres">
      <dgm:prSet presAssocID="{48DDD579-6B05-43D3-848F-5952F87E2BDC}" presName="hierRoot2" presStyleCnt="0">
        <dgm:presLayoutVars>
          <dgm:hierBranch val="init"/>
        </dgm:presLayoutVars>
      </dgm:prSet>
      <dgm:spPr/>
    </dgm:pt>
    <dgm:pt modelId="{11A63531-9BE4-4B4A-9DFA-E5FD68B91795}" type="pres">
      <dgm:prSet presAssocID="{48DDD579-6B05-43D3-848F-5952F87E2BDC}" presName="rootComposite2" presStyleCnt="0"/>
      <dgm:spPr/>
    </dgm:pt>
    <dgm:pt modelId="{E4527CFE-0BBB-4D1E-84A6-23E54821A8D9}" type="pres">
      <dgm:prSet presAssocID="{48DDD579-6B05-43D3-848F-5952F87E2BDC}" presName="rootText2" presStyleLbl="alignAcc1" presStyleIdx="0" presStyleCnt="0">
        <dgm:presLayoutVars>
          <dgm:chPref val="3"/>
        </dgm:presLayoutVars>
      </dgm:prSet>
      <dgm:spPr/>
    </dgm:pt>
    <dgm:pt modelId="{8D61E809-BCE5-4152-AB44-4BAF67942EE9}" type="pres">
      <dgm:prSet presAssocID="{48DDD579-6B05-43D3-848F-5952F87E2BDC}" presName="topArc2" presStyleLbl="parChTrans1D1" presStyleIdx="2" presStyleCnt="16"/>
      <dgm:spPr/>
    </dgm:pt>
    <dgm:pt modelId="{DCFD319B-A2CE-4A12-9119-6017FD1FCB2A}" type="pres">
      <dgm:prSet presAssocID="{48DDD579-6B05-43D3-848F-5952F87E2BDC}" presName="bottomArc2" presStyleLbl="parChTrans1D1" presStyleIdx="3" presStyleCnt="16"/>
      <dgm:spPr/>
    </dgm:pt>
    <dgm:pt modelId="{7DC0DBDB-C627-4E7F-B69A-AF77B1EC4420}" type="pres">
      <dgm:prSet presAssocID="{48DDD579-6B05-43D3-848F-5952F87E2BDC}" presName="topConnNode2" presStyleLbl="node2" presStyleIdx="0" presStyleCnt="0"/>
      <dgm:spPr/>
    </dgm:pt>
    <dgm:pt modelId="{BB26AC84-B100-4195-B4A6-E7DDCD107435}" type="pres">
      <dgm:prSet presAssocID="{48DDD579-6B05-43D3-848F-5952F87E2BDC}" presName="hierChild4" presStyleCnt="0"/>
      <dgm:spPr/>
    </dgm:pt>
    <dgm:pt modelId="{92D8F3E7-6A8E-4E71-AA7B-923D79CF223B}" type="pres">
      <dgm:prSet presAssocID="{48DDD579-6B05-43D3-848F-5952F87E2BDC}" presName="hierChild5" presStyleCnt="0"/>
      <dgm:spPr/>
    </dgm:pt>
    <dgm:pt modelId="{5AFC99A0-B7BE-44A6-95A6-4D3EA62D5D65}" type="pres">
      <dgm:prSet presAssocID="{3F1C913A-00CE-47CD-ADF5-B712B87EF69F}" presName="Name28" presStyleLbl="parChTrans1D2" presStyleIdx="1" presStyleCnt="7"/>
      <dgm:spPr/>
    </dgm:pt>
    <dgm:pt modelId="{D6E5F64D-3FE8-4230-AAC4-97C8E6746BB9}" type="pres">
      <dgm:prSet presAssocID="{F4F79BD3-BC75-4EE0-8B6E-8249A9BCDAAF}" presName="hierRoot2" presStyleCnt="0">
        <dgm:presLayoutVars>
          <dgm:hierBranch val="init"/>
        </dgm:presLayoutVars>
      </dgm:prSet>
      <dgm:spPr/>
    </dgm:pt>
    <dgm:pt modelId="{0A2D82C2-276B-47E5-9BBB-7EE046C8F4D3}" type="pres">
      <dgm:prSet presAssocID="{F4F79BD3-BC75-4EE0-8B6E-8249A9BCDAAF}" presName="rootComposite2" presStyleCnt="0"/>
      <dgm:spPr/>
    </dgm:pt>
    <dgm:pt modelId="{441BADAC-3872-4665-A32B-378A346469BD}" type="pres">
      <dgm:prSet presAssocID="{F4F79BD3-BC75-4EE0-8B6E-8249A9BCDAAF}" presName="rootText2" presStyleLbl="alignAcc1" presStyleIdx="0" presStyleCnt="0">
        <dgm:presLayoutVars>
          <dgm:chPref val="3"/>
        </dgm:presLayoutVars>
      </dgm:prSet>
      <dgm:spPr/>
    </dgm:pt>
    <dgm:pt modelId="{34BA3E6F-7296-42B9-A154-2868A3345F9E}" type="pres">
      <dgm:prSet presAssocID="{F4F79BD3-BC75-4EE0-8B6E-8249A9BCDAAF}" presName="topArc2" presStyleLbl="parChTrans1D1" presStyleIdx="4" presStyleCnt="16"/>
      <dgm:spPr/>
    </dgm:pt>
    <dgm:pt modelId="{E277F64A-278C-469E-B254-9EE0D8972028}" type="pres">
      <dgm:prSet presAssocID="{F4F79BD3-BC75-4EE0-8B6E-8249A9BCDAAF}" presName="bottomArc2" presStyleLbl="parChTrans1D1" presStyleIdx="5" presStyleCnt="16"/>
      <dgm:spPr/>
    </dgm:pt>
    <dgm:pt modelId="{52FA534A-1713-4BCB-A2E3-39F973A654E9}" type="pres">
      <dgm:prSet presAssocID="{F4F79BD3-BC75-4EE0-8B6E-8249A9BCDAAF}" presName="topConnNode2" presStyleLbl="node2" presStyleIdx="0" presStyleCnt="0"/>
      <dgm:spPr/>
    </dgm:pt>
    <dgm:pt modelId="{DA777543-28D9-4F1A-8D11-12EF70BF5C86}" type="pres">
      <dgm:prSet presAssocID="{F4F79BD3-BC75-4EE0-8B6E-8249A9BCDAAF}" presName="hierChild4" presStyleCnt="0"/>
      <dgm:spPr/>
    </dgm:pt>
    <dgm:pt modelId="{D8DBB262-C90D-499B-9D38-7E75159A4902}" type="pres">
      <dgm:prSet presAssocID="{F4F79BD3-BC75-4EE0-8B6E-8249A9BCDAAF}" presName="hierChild5" presStyleCnt="0"/>
      <dgm:spPr/>
    </dgm:pt>
    <dgm:pt modelId="{5DB3768B-EFF8-4F1A-A14D-4CF4BC5515F5}" type="pres">
      <dgm:prSet presAssocID="{F406BD00-1599-4AE0-9C6D-E544194F8AA0}" presName="Name28" presStyleLbl="parChTrans1D2" presStyleIdx="2" presStyleCnt="7"/>
      <dgm:spPr/>
    </dgm:pt>
    <dgm:pt modelId="{F0F49388-2181-4374-86AF-D93BB7459B89}" type="pres">
      <dgm:prSet presAssocID="{710EA4C9-EAE7-4AE0-8533-746A9677617D}" presName="hierRoot2" presStyleCnt="0">
        <dgm:presLayoutVars>
          <dgm:hierBranch val="init"/>
        </dgm:presLayoutVars>
      </dgm:prSet>
      <dgm:spPr/>
    </dgm:pt>
    <dgm:pt modelId="{8BEA1DFD-8A4A-4512-B50B-0F362BF4A7CB}" type="pres">
      <dgm:prSet presAssocID="{710EA4C9-EAE7-4AE0-8533-746A9677617D}" presName="rootComposite2" presStyleCnt="0"/>
      <dgm:spPr/>
    </dgm:pt>
    <dgm:pt modelId="{38247DF5-5DD8-4A03-9B4D-D50341DCFD21}" type="pres">
      <dgm:prSet presAssocID="{710EA4C9-EAE7-4AE0-8533-746A9677617D}" presName="rootText2" presStyleLbl="alignAcc1" presStyleIdx="0" presStyleCnt="0">
        <dgm:presLayoutVars>
          <dgm:chPref val="3"/>
        </dgm:presLayoutVars>
      </dgm:prSet>
      <dgm:spPr/>
    </dgm:pt>
    <dgm:pt modelId="{F86D3D74-0732-443A-9C89-ACF9C98A6CAD}" type="pres">
      <dgm:prSet presAssocID="{710EA4C9-EAE7-4AE0-8533-746A9677617D}" presName="topArc2" presStyleLbl="parChTrans1D1" presStyleIdx="6" presStyleCnt="16"/>
      <dgm:spPr/>
    </dgm:pt>
    <dgm:pt modelId="{4DACF675-ABD9-46FD-A712-8AC24617EF56}" type="pres">
      <dgm:prSet presAssocID="{710EA4C9-EAE7-4AE0-8533-746A9677617D}" presName="bottomArc2" presStyleLbl="parChTrans1D1" presStyleIdx="7" presStyleCnt="16"/>
      <dgm:spPr/>
    </dgm:pt>
    <dgm:pt modelId="{FC98FF98-6349-4313-825D-C8A6F06C88B9}" type="pres">
      <dgm:prSet presAssocID="{710EA4C9-EAE7-4AE0-8533-746A9677617D}" presName="topConnNode2" presStyleLbl="node2" presStyleIdx="0" presStyleCnt="0"/>
      <dgm:spPr/>
    </dgm:pt>
    <dgm:pt modelId="{5F3B372B-AD48-4E91-A42D-62453C74AEB9}" type="pres">
      <dgm:prSet presAssocID="{710EA4C9-EAE7-4AE0-8533-746A9677617D}" presName="hierChild4" presStyleCnt="0"/>
      <dgm:spPr/>
    </dgm:pt>
    <dgm:pt modelId="{68D0B904-24BE-4263-8E0F-D4A81B12D722}" type="pres">
      <dgm:prSet presAssocID="{710EA4C9-EAE7-4AE0-8533-746A9677617D}" presName="hierChild5" presStyleCnt="0"/>
      <dgm:spPr/>
    </dgm:pt>
    <dgm:pt modelId="{3AA12635-F580-4D84-96ED-B9CC45BFECBF}" type="pres">
      <dgm:prSet presAssocID="{2740B46F-B6C7-455A-9BFE-92E89DDC0A68}" presName="hierChild3" presStyleCnt="0"/>
      <dgm:spPr/>
    </dgm:pt>
    <dgm:pt modelId="{D60E8F2D-5581-4CC4-B1E1-E8B67EF4AFE4}" type="pres">
      <dgm:prSet presAssocID="{4F88630D-976F-455C-AFE1-51E7A9BEFB2B}" presName="Name101" presStyleLbl="parChTrans1D2" presStyleIdx="3" presStyleCnt="7"/>
      <dgm:spPr/>
    </dgm:pt>
    <dgm:pt modelId="{E5298F02-5441-415F-B692-CE142DA459DA}" type="pres">
      <dgm:prSet presAssocID="{7BB14B90-0E6B-4E15-A90D-69CA8B24A937}" presName="hierRoot3" presStyleCnt="0">
        <dgm:presLayoutVars>
          <dgm:hierBranch val="init"/>
        </dgm:presLayoutVars>
      </dgm:prSet>
      <dgm:spPr/>
    </dgm:pt>
    <dgm:pt modelId="{D2CFF993-3CDD-421D-8091-9348D4BEBA35}" type="pres">
      <dgm:prSet presAssocID="{7BB14B90-0E6B-4E15-A90D-69CA8B24A937}" presName="rootComposite3" presStyleCnt="0"/>
      <dgm:spPr/>
    </dgm:pt>
    <dgm:pt modelId="{9754B3BD-856B-4CE9-9EAF-2200E5F05390}" type="pres">
      <dgm:prSet presAssocID="{7BB14B90-0E6B-4E15-A90D-69CA8B24A937}" presName="rootText3" presStyleLbl="alignAcc1" presStyleIdx="0" presStyleCnt="0">
        <dgm:presLayoutVars>
          <dgm:chPref val="3"/>
        </dgm:presLayoutVars>
      </dgm:prSet>
      <dgm:spPr/>
    </dgm:pt>
    <dgm:pt modelId="{1628AEE4-C799-4246-983A-3DF0392A4E18}" type="pres">
      <dgm:prSet presAssocID="{7BB14B90-0E6B-4E15-A90D-69CA8B24A937}" presName="topArc3" presStyleLbl="parChTrans1D1" presStyleIdx="8" presStyleCnt="16"/>
      <dgm:spPr/>
    </dgm:pt>
    <dgm:pt modelId="{C425B5D0-AB24-43CC-8324-E817234047BA}" type="pres">
      <dgm:prSet presAssocID="{7BB14B90-0E6B-4E15-A90D-69CA8B24A937}" presName="bottomArc3" presStyleLbl="parChTrans1D1" presStyleIdx="9" presStyleCnt="16"/>
      <dgm:spPr/>
    </dgm:pt>
    <dgm:pt modelId="{B96F8503-E539-4F92-B625-AEF00EBA8CD1}" type="pres">
      <dgm:prSet presAssocID="{7BB14B90-0E6B-4E15-A90D-69CA8B24A937}" presName="topConnNode3" presStyleLbl="asst1" presStyleIdx="0" presStyleCnt="0"/>
      <dgm:spPr/>
    </dgm:pt>
    <dgm:pt modelId="{F648FB2A-F98D-420F-8071-7BBC4CE84104}" type="pres">
      <dgm:prSet presAssocID="{7BB14B90-0E6B-4E15-A90D-69CA8B24A937}" presName="hierChild6" presStyleCnt="0"/>
      <dgm:spPr/>
    </dgm:pt>
    <dgm:pt modelId="{ED66D3D9-4B7A-4369-8C1F-4AB5348B5A8F}" type="pres">
      <dgm:prSet presAssocID="{7BB14B90-0E6B-4E15-A90D-69CA8B24A937}" presName="hierChild7" presStyleCnt="0"/>
      <dgm:spPr/>
    </dgm:pt>
    <dgm:pt modelId="{7E1873FC-9A88-4660-A0FA-AA0AD698811C}" type="pres">
      <dgm:prSet presAssocID="{162652C9-6F69-4674-A782-A14398EC6BA1}" presName="Name101" presStyleLbl="parChTrans1D2" presStyleIdx="4" presStyleCnt="7"/>
      <dgm:spPr/>
    </dgm:pt>
    <dgm:pt modelId="{FA1D4E2D-E2D4-4E2E-B273-D1B893981CD0}" type="pres">
      <dgm:prSet presAssocID="{A7A527AE-2F15-4C28-B217-4BD2C479BAE4}" presName="hierRoot3" presStyleCnt="0">
        <dgm:presLayoutVars>
          <dgm:hierBranch val="init"/>
        </dgm:presLayoutVars>
      </dgm:prSet>
      <dgm:spPr/>
    </dgm:pt>
    <dgm:pt modelId="{F4CCA06E-586D-48BF-B38C-966EA86BD10E}" type="pres">
      <dgm:prSet presAssocID="{A7A527AE-2F15-4C28-B217-4BD2C479BAE4}" presName="rootComposite3" presStyleCnt="0"/>
      <dgm:spPr/>
    </dgm:pt>
    <dgm:pt modelId="{45315564-3ABE-480F-AE52-3F63A6EB2888}" type="pres">
      <dgm:prSet presAssocID="{A7A527AE-2F15-4C28-B217-4BD2C479BAE4}" presName="rootText3" presStyleLbl="alignAcc1" presStyleIdx="0" presStyleCnt="0">
        <dgm:presLayoutVars>
          <dgm:chPref val="3"/>
        </dgm:presLayoutVars>
      </dgm:prSet>
      <dgm:spPr/>
    </dgm:pt>
    <dgm:pt modelId="{3BF35C23-AAD1-4DE8-8F56-0B91C2FAC68E}" type="pres">
      <dgm:prSet presAssocID="{A7A527AE-2F15-4C28-B217-4BD2C479BAE4}" presName="topArc3" presStyleLbl="parChTrans1D1" presStyleIdx="10" presStyleCnt="16"/>
      <dgm:spPr/>
    </dgm:pt>
    <dgm:pt modelId="{25302D6C-E5CF-4D64-BF95-C73E358F1C73}" type="pres">
      <dgm:prSet presAssocID="{A7A527AE-2F15-4C28-B217-4BD2C479BAE4}" presName="bottomArc3" presStyleLbl="parChTrans1D1" presStyleIdx="11" presStyleCnt="16"/>
      <dgm:spPr/>
    </dgm:pt>
    <dgm:pt modelId="{F6E1929A-A9EC-45EE-B2C0-B0AB0AC7DEB7}" type="pres">
      <dgm:prSet presAssocID="{A7A527AE-2F15-4C28-B217-4BD2C479BAE4}" presName="topConnNode3" presStyleLbl="asst1" presStyleIdx="0" presStyleCnt="0"/>
      <dgm:spPr/>
    </dgm:pt>
    <dgm:pt modelId="{B3C20F76-E407-4354-9E39-A12C0E611826}" type="pres">
      <dgm:prSet presAssocID="{A7A527AE-2F15-4C28-B217-4BD2C479BAE4}" presName="hierChild6" presStyleCnt="0"/>
      <dgm:spPr/>
    </dgm:pt>
    <dgm:pt modelId="{98E10C55-7615-4375-AE52-683061C8C04F}" type="pres">
      <dgm:prSet presAssocID="{A7A527AE-2F15-4C28-B217-4BD2C479BAE4}" presName="hierChild7" presStyleCnt="0"/>
      <dgm:spPr/>
    </dgm:pt>
    <dgm:pt modelId="{F52CB22C-F2A4-4A50-8047-3C502134658E}" type="pres">
      <dgm:prSet presAssocID="{0E1E9AE9-9202-4FA5-BB7A-906EDDD2D940}" presName="Name101" presStyleLbl="parChTrans1D2" presStyleIdx="5" presStyleCnt="7"/>
      <dgm:spPr/>
    </dgm:pt>
    <dgm:pt modelId="{A0F90B9F-82FD-40A2-8EF6-2B2901D62B09}" type="pres">
      <dgm:prSet presAssocID="{3B63624C-FA51-4EC5-B5CF-2ADFB71D129C}" presName="hierRoot3" presStyleCnt="0">
        <dgm:presLayoutVars>
          <dgm:hierBranch val="init"/>
        </dgm:presLayoutVars>
      </dgm:prSet>
      <dgm:spPr/>
    </dgm:pt>
    <dgm:pt modelId="{D4E0E532-E7FD-4214-A009-6A00FCBE7ED4}" type="pres">
      <dgm:prSet presAssocID="{3B63624C-FA51-4EC5-B5CF-2ADFB71D129C}" presName="rootComposite3" presStyleCnt="0"/>
      <dgm:spPr/>
    </dgm:pt>
    <dgm:pt modelId="{2A2660F1-CFD0-414B-95EF-B9DF9661F509}" type="pres">
      <dgm:prSet presAssocID="{3B63624C-FA51-4EC5-B5CF-2ADFB71D129C}" presName="rootText3" presStyleLbl="alignAcc1" presStyleIdx="0" presStyleCnt="0">
        <dgm:presLayoutVars>
          <dgm:chPref val="3"/>
        </dgm:presLayoutVars>
      </dgm:prSet>
      <dgm:spPr/>
    </dgm:pt>
    <dgm:pt modelId="{40B98C27-4D60-4BD8-B7BA-D771469505B6}" type="pres">
      <dgm:prSet presAssocID="{3B63624C-FA51-4EC5-B5CF-2ADFB71D129C}" presName="topArc3" presStyleLbl="parChTrans1D1" presStyleIdx="12" presStyleCnt="16"/>
      <dgm:spPr/>
    </dgm:pt>
    <dgm:pt modelId="{AD4318B0-851F-463B-A97F-888FBD682595}" type="pres">
      <dgm:prSet presAssocID="{3B63624C-FA51-4EC5-B5CF-2ADFB71D129C}" presName="bottomArc3" presStyleLbl="parChTrans1D1" presStyleIdx="13" presStyleCnt="16"/>
      <dgm:spPr/>
    </dgm:pt>
    <dgm:pt modelId="{13D38EE8-F7BA-4570-ACAF-FF4FC3B039C3}" type="pres">
      <dgm:prSet presAssocID="{3B63624C-FA51-4EC5-B5CF-2ADFB71D129C}" presName="topConnNode3" presStyleLbl="asst1" presStyleIdx="0" presStyleCnt="0"/>
      <dgm:spPr/>
    </dgm:pt>
    <dgm:pt modelId="{D36D5536-FE6F-4D36-A658-E8A45B270417}" type="pres">
      <dgm:prSet presAssocID="{3B63624C-FA51-4EC5-B5CF-2ADFB71D129C}" presName="hierChild6" presStyleCnt="0"/>
      <dgm:spPr/>
    </dgm:pt>
    <dgm:pt modelId="{2E7F6C76-8499-46D0-B6B2-DE7AFBD7D8A5}" type="pres">
      <dgm:prSet presAssocID="{3B63624C-FA51-4EC5-B5CF-2ADFB71D129C}" presName="hierChild7" presStyleCnt="0"/>
      <dgm:spPr/>
    </dgm:pt>
    <dgm:pt modelId="{6A24DB16-48F2-4076-BA50-89E38B6CAE94}" type="pres">
      <dgm:prSet presAssocID="{78379E6D-F645-46B8-9162-9DDD0815E817}" presName="Name101" presStyleLbl="parChTrans1D2" presStyleIdx="6" presStyleCnt="7"/>
      <dgm:spPr/>
    </dgm:pt>
    <dgm:pt modelId="{10E28E82-A1A6-4433-877B-96E1D2CDB5F9}" type="pres">
      <dgm:prSet presAssocID="{8342B8F7-4672-4B85-9F6D-3F1801C1644D}" presName="hierRoot3" presStyleCnt="0">
        <dgm:presLayoutVars>
          <dgm:hierBranch val="init"/>
        </dgm:presLayoutVars>
      </dgm:prSet>
      <dgm:spPr/>
    </dgm:pt>
    <dgm:pt modelId="{119CC9A4-087A-488A-AB8B-3E7CF1591E5B}" type="pres">
      <dgm:prSet presAssocID="{8342B8F7-4672-4B85-9F6D-3F1801C1644D}" presName="rootComposite3" presStyleCnt="0"/>
      <dgm:spPr/>
    </dgm:pt>
    <dgm:pt modelId="{A63E996F-6268-4DED-9228-A7C1C3CC3CD2}" type="pres">
      <dgm:prSet presAssocID="{8342B8F7-4672-4B85-9F6D-3F1801C1644D}" presName="rootText3" presStyleLbl="alignAcc1" presStyleIdx="0" presStyleCnt="0">
        <dgm:presLayoutVars>
          <dgm:chPref val="3"/>
        </dgm:presLayoutVars>
      </dgm:prSet>
      <dgm:spPr/>
    </dgm:pt>
    <dgm:pt modelId="{4A171C7D-3BEF-45A1-A810-C3B9BE0493A0}" type="pres">
      <dgm:prSet presAssocID="{8342B8F7-4672-4B85-9F6D-3F1801C1644D}" presName="topArc3" presStyleLbl="parChTrans1D1" presStyleIdx="14" presStyleCnt="16"/>
      <dgm:spPr/>
    </dgm:pt>
    <dgm:pt modelId="{559FBBAF-E0A3-4656-9FEB-A4B823029B70}" type="pres">
      <dgm:prSet presAssocID="{8342B8F7-4672-4B85-9F6D-3F1801C1644D}" presName="bottomArc3" presStyleLbl="parChTrans1D1" presStyleIdx="15" presStyleCnt="16"/>
      <dgm:spPr/>
    </dgm:pt>
    <dgm:pt modelId="{9E67AE2D-218F-4734-A1B5-0F195F4EFD4D}" type="pres">
      <dgm:prSet presAssocID="{8342B8F7-4672-4B85-9F6D-3F1801C1644D}" presName="topConnNode3" presStyleLbl="asst1" presStyleIdx="0" presStyleCnt="0"/>
      <dgm:spPr/>
    </dgm:pt>
    <dgm:pt modelId="{860F16A8-1D64-485D-9195-B662FFBAD729}" type="pres">
      <dgm:prSet presAssocID="{8342B8F7-4672-4B85-9F6D-3F1801C1644D}" presName="hierChild6" presStyleCnt="0"/>
      <dgm:spPr/>
    </dgm:pt>
    <dgm:pt modelId="{68D97387-D138-4ECE-9EA9-EF40ACDDF1BD}" type="pres">
      <dgm:prSet presAssocID="{8342B8F7-4672-4B85-9F6D-3F1801C1644D}" presName="hierChild7" presStyleCnt="0"/>
      <dgm:spPr/>
    </dgm:pt>
  </dgm:ptLst>
  <dgm:cxnLst>
    <dgm:cxn modelId="{0336C112-B66A-401A-96DE-C2DBC36B590B}" type="presOf" srcId="{F4F79BD3-BC75-4EE0-8B6E-8249A9BCDAAF}" destId="{52FA534A-1713-4BCB-A2E3-39F973A654E9}" srcOrd="1" destOrd="0" presId="urn:microsoft.com/office/officeart/2008/layout/HalfCircleOrganizationChart"/>
    <dgm:cxn modelId="{D5750B13-ACC9-46F1-8A20-5EBB15ED5449}" type="presOf" srcId="{A7A527AE-2F15-4C28-B217-4BD2C479BAE4}" destId="{45315564-3ABE-480F-AE52-3F63A6EB2888}" srcOrd="0" destOrd="0" presId="urn:microsoft.com/office/officeart/2008/layout/HalfCircleOrganizationChart"/>
    <dgm:cxn modelId="{AF3EA013-0088-4672-9196-F64899AC725B}" type="presOf" srcId="{261D1A09-D413-4BAF-A44D-A6AAA7E5611C}" destId="{8DD3C6D1-8066-4808-8C1F-9AB66C58492F}" srcOrd="0" destOrd="0" presId="urn:microsoft.com/office/officeart/2008/layout/HalfCircleOrganizationChart"/>
    <dgm:cxn modelId="{7EE9CF1F-5A0E-428B-B379-E6002FA974DA}" type="presOf" srcId="{7BB14B90-0E6B-4E15-A90D-69CA8B24A937}" destId="{9754B3BD-856B-4CE9-9EAF-2200E5F05390}" srcOrd="0" destOrd="0" presId="urn:microsoft.com/office/officeart/2008/layout/HalfCircleOrganizationChart"/>
    <dgm:cxn modelId="{E83CAC23-3CE2-4F2A-BC61-FEA3B74F2DB2}" srcId="{2740B46F-B6C7-455A-9BFE-92E89DDC0A68}" destId="{710EA4C9-EAE7-4AE0-8533-746A9677617D}" srcOrd="6" destOrd="0" parTransId="{F406BD00-1599-4AE0-9C6D-E544194F8AA0}" sibTransId="{5A5236A4-1121-4F70-A384-D5B60044AD6B}"/>
    <dgm:cxn modelId="{E10D715D-D9DE-424D-9B84-9D44C46AE3C2}" srcId="{2740B46F-B6C7-455A-9BFE-92E89DDC0A68}" destId="{3B63624C-FA51-4EC5-B5CF-2ADFB71D129C}" srcOrd="2" destOrd="0" parTransId="{0E1E9AE9-9202-4FA5-BB7A-906EDDD2D940}" sibTransId="{3272D962-591D-485F-B00A-9F9AAF157419}"/>
    <dgm:cxn modelId="{8B85C247-0432-4FEF-BC29-C54C68111100}" type="presOf" srcId="{4F88630D-976F-455C-AFE1-51E7A9BEFB2B}" destId="{D60E8F2D-5581-4CC4-B1E1-E8B67EF4AFE4}" srcOrd="0" destOrd="0" presId="urn:microsoft.com/office/officeart/2008/layout/HalfCircleOrganizationChart"/>
    <dgm:cxn modelId="{026D866F-3AD2-4EBC-B04A-4DB6F9F106DE}" type="presOf" srcId="{3F1C913A-00CE-47CD-ADF5-B712B87EF69F}" destId="{5AFC99A0-B7BE-44A6-95A6-4D3EA62D5D65}" srcOrd="0" destOrd="0" presId="urn:microsoft.com/office/officeart/2008/layout/HalfCircleOrganizationChart"/>
    <dgm:cxn modelId="{1A12FE52-50A7-411A-9BE2-9EBA664E8D3C}" srcId="{2740B46F-B6C7-455A-9BFE-92E89DDC0A68}" destId="{F4F79BD3-BC75-4EE0-8B6E-8249A9BCDAAF}" srcOrd="5" destOrd="0" parTransId="{3F1C913A-00CE-47CD-ADF5-B712B87EF69F}" sibTransId="{BCD85701-0AA8-44F2-9367-3D9873B23A9B}"/>
    <dgm:cxn modelId="{7CFA8554-FF3E-404F-BE8E-644D8466C47B}" type="presOf" srcId="{F4F79BD3-BC75-4EE0-8B6E-8249A9BCDAAF}" destId="{441BADAC-3872-4665-A32B-378A346469BD}" srcOrd="0" destOrd="0" presId="urn:microsoft.com/office/officeart/2008/layout/HalfCircleOrganizationChart"/>
    <dgm:cxn modelId="{9AE92B78-D7EC-43D9-8C41-FFCE29CEE376}" srcId="{2740B46F-B6C7-455A-9BFE-92E89DDC0A68}" destId="{7BB14B90-0E6B-4E15-A90D-69CA8B24A937}" srcOrd="0" destOrd="0" parTransId="{4F88630D-976F-455C-AFE1-51E7A9BEFB2B}" sibTransId="{6300B02B-7423-4AD5-98A9-9F5A3E604802}"/>
    <dgm:cxn modelId="{857BB47B-9240-43A6-B4F8-D6B686D4F021}" type="presOf" srcId="{2740B46F-B6C7-455A-9BFE-92E89DDC0A68}" destId="{C0DD3C58-D974-4AC5-A38A-4AAE6950B2C9}" srcOrd="0" destOrd="0" presId="urn:microsoft.com/office/officeart/2008/layout/HalfCircleOrganizationChart"/>
    <dgm:cxn modelId="{4B297184-DBE0-4B1F-89E7-C153AC4E649F}" type="presOf" srcId="{8342B8F7-4672-4B85-9F6D-3F1801C1644D}" destId="{9E67AE2D-218F-4734-A1B5-0F195F4EFD4D}" srcOrd="1" destOrd="0" presId="urn:microsoft.com/office/officeart/2008/layout/HalfCircleOrganizationChart"/>
    <dgm:cxn modelId="{6DE18485-CD91-4DB4-80DB-E24918C42607}" type="presOf" srcId="{48DDD579-6B05-43D3-848F-5952F87E2BDC}" destId="{7DC0DBDB-C627-4E7F-B69A-AF77B1EC4420}" srcOrd="1" destOrd="0" presId="urn:microsoft.com/office/officeart/2008/layout/HalfCircleOrganizationChart"/>
    <dgm:cxn modelId="{D7460C86-25F1-4980-93E4-439C81AE8218}" type="presOf" srcId="{BA98B73E-5EF3-4116-8015-425253F8BA37}" destId="{843B5404-31A7-447E-ABF0-29630DD3AA6F}" srcOrd="0" destOrd="0" presId="urn:microsoft.com/office/officeart/2008/layout/HalfCircleOrganizationChart"/>
    <dgm:cxn modelId="{FA24598D-1B0F-487D-BE12-D5BB6C6A9CAB}" type="presOf" srcId="{78379E6D-F645-46B8-9162-9DDD0815E817}" destId="{6A24DB16-48F2-4076-BA50-89E38B6CAE94}" srcOrd="0" destOrd="0" presId="urn:microsoft.com/office/officeart/2008/layout/HalfCircleOrganizationChart"/>
    <dgm:cxn modelId="{C2473C90-3217-42B4-B7B3-F37B3D8933A6}" type="presOf" srcId="{8342B8F7-4672-4B85-9F6D-3F1801C1644D}" destId="{A63E996F-6268-4DED-9228-A7C1C3CC3CD2}" srcOrd="0" destOrd="0" presId="urn:microsoft.com/office/officeart/2008/layout/HalfCircleOrganizationChart"/>
    <dgm:cxn modelId="{7E969093-93DF-46A2-9E3C-BF806AD0AEBF}" type="presOf" srcId="{162652C9-6F69-4674-A782-A14398EC6BA1}" destId="{7E1873FC-9A88-4660-A0FA-AA0AD698811C}" srcOrd="0" destOrd="0" presId="urn:microsoft.com/office/officeart/2008/layout/HalfCircleOrganizationChart"/>
    <dgm:cxn modelId="{FF629094-86F5-4498-ADE5-DFFB49D49595}" type="presOf" srcId="{F406BD00-1599-4AE0-9C6D-E544194F8AA0}" destId="{5DB3768B-EFF8-4F1A-A14D-4CF4BC5515F5}" srcOrd="0" destOrd="0" presId="urn:microsoft.com/office/officeart/2008/layout/HalfCircleOrganizationChart"/>
    <dgm:cxn modelId="{BD368EAA-1AE0-425F-9606-F454986DAACD}" srcId="{2740B46F-B6C7-455A-9BFE-92E89DDC0A68}" destId="{8342B8F7-4672-4B85-9F6D-3F1801C1644D}" srcOrd="3" destOrd="0" parTransId="{78379E6D-F645-46B8-9162-9DDD0815E817}" sibTransId="{CF17EB85-2BE2-4D38-82E6-10F041E36740}"/>
    <dgm:cxn modelId="{B33F0EB5-56F1-42DB-92BA-24B471857683}" type="presOf" srcId="{A7A527AE-2F15-4C28-B217-4BD2C479BAE4}" destId="{F6E1929A-A9EC-45EE-B2C0-B0AB0AC7DEB7}" srcOrd="1" destOrd="0" presId="urn:microsoft.com/office/officeart/2008/layout/HalfCircleOrganizationChart"/>
    <dgm:cxn modelId="{04DB69BF-585C-44AF-88CD-5DCD487CD330}" type="presOf" srcId="{0E1E9AE9-9202-4FA5-BB7A-906EDDD2D940}" destId="{F52CB22C-F2A4-4A50-8047-3C502134658E}" srcOrd="0" destOrd="0" presId="urn:microsoft.com/office/officeart/2008/layout/HalfCircleOrganizationChart"/>
    <dgm:cxn modelId="{56CEC0C4-325F-49CB-84B0-96DD884EEAF7}" srcId="{2740B46F-B6C7-455A-9BFE-92E89DDC0A68}" destId="{48DDD579-6B05-43D3-848F-5952F87E2BDC}" srcOrd="4" destOrd="0" parTransId="{BA98B73E-5EF3-4116-8015-425253F8BA37}" sibTransId="{6530765E-29B2-4AA6-9D62-E51A60BC790D}"/>
    <dgm:cxn modelId="{610D4BC9-7F30-4954-9E54-12A5EF470B97}" type="presOf" srcId="{48DDD579-6B05-43D3-848F-5952F87E2BDC}" destId="{E4527CFE-0BBB-4D1E-84A6-23E54821A8D9}" srcOrd="0" destOrd="0" presId="urn:microsoft.com/office/officeart/2008/layout/HalfCircleOrganizationChart"/>
    <dgm:cxn modelId="{63171BDC-2E2C-46E3-8912-1F501B97E898}" type="presOf" srcId="{710EA4C9-EAE7-4AE0-8533-746A9677617D}" destId="{FC98FF98-6349-4313-825D-C8A6F06C88B9}" srcOrd="1" destOrd="0" presId="urn:microsoft.com/office/officeart/2008/layout/HalfCircleOrganizationChart"/>
    <dgm:cxn modelId="{CEF06DDC-980F-4640-B348-33D2FB62A91C}" type="presOf" srcId="{2740B46F-B6C7-455A-9BFE-92E89DDC0A68}" destId="{B945BDCF-E2EF-407B-BB6E-1C315E3A0DEA}" srcOrd="1" destOrd="0" presId="urn:microsoft.com/office/officeart/2008/layout/HalfCircleOrganizationChart"/>
    <dgm:cxn modelId="{600FC7E4-6031-4C70-85CD-AD28B629C7CA}" type="presOf" srcId="{710EA4C9-EAE7-4AE0-8533-746A9677617D}" destId="{38247DF5-5DD8-4A03-9B4D-D50341DCFD21}" srcOrd="0" destOrd="0" presId="urn:microsoft.com/office/officeart/2008/layout/HalfCircleOrganizationChart"/>
    <dgm:cxn modelId="{02BBD6E6-6278-4E0F-954B-50C9E2E386AB}" srcId="{2740B46F-B6C7-455A-9BFE-92E89DDC0A68}" destId="{A7A527AE-2F15-4C28-B217-4BD2C479BAE4}" srcOrd="1" destOrd="0" parTransId="{162652C9-6F69-4674-A782-A14398EC6BA1}" sibTransId="{2E275E94-4711-4714-B417-EFEC4DE01DEC}"/>
    <dgm:cxn modelId="{5314EEF1-11E0-404F-809A-533832C58025}" type="presOf" srcId="{7BB14B90-0E6B-4E15-A90D-69CA8B24A937}" destId="{B96F8503-E539-4F92-B625-AEF00EBA8CD1}" srcOrd="1" destOrd="0" presId="urn:microsoft.com/office/officeart/2008/layout/HalfCircleOrganizationChart"/>
    <dgm:cxn modelId="{152E01F6-6E2B-421A-AF10-B1B6C8154BD9}" type="presOf" srcId="{3B63624C-FA51-4EC5-B5CF-2ADFB71D129C}" destId="{13D38EE8-F7BA-4570-ACAF-FF4FC3B039C3}" srcOrd="1" destOrd="0" presId="urn:microsoft.com/office/officeart/2008/layout/HalfCircleOrganizationChart"/>
    <dgm:cxn modelId="{DC7CDCFA-8501-4A3A-A4A9-AB30D8598F7D}" srcId="{261D1A09-D413-4BAF-A44D-A6AAA7E5611C}" destId="{2740B46F-B6C7-455A-9BFE-92E89DDC0A68}" srcOrd="0" destOrd="0" parTransId="{9D9A5AB1-6A6C-4B41-B570-3356D1F34404}" sibTransId="{A8D586F6-10F3-4C14-B213-7BC10279EFE8}"/>
    <dgm:cxn modelId="{3CAAF6FB-AC43-4611-84E1-AEA4D8B2B5B7}" type="presOf" srcId="{3B63624C-FA51-4EC5-B5CF-2ADFB71D129C}" destId="{2A2660F1-CFD0-414B-95EF-B9DF9661F509}" srcOrd="0" destOrd="0" presId="urn:microsoft.com/office/officeart/2008/layout/HalfCircleOrganizationChart"/>
    <dgm:cxn modelId="{CAC24A8F-FFB8-4A36-9159-F63096B3E240}" type="presParOf" srcId="{8DD3C6D1-8066-4808-8C1F-9AB66C58492F}" destId="{032050B1-4134-4D83-B0E8-94555847E762}" srcOrd="0" destOrd="0" presId="urn:microsoft.com/office/officeart/2008/layout/HalfCircleOrganizationChart"/>
    <dgm:cxn modelId="{C4B0CC62-1806-45C2-96DB-E8728B3A0B73}" type="presParOf" srcId="{032050B1-4134-4D83-B0E8-94555847E762}" destId="{C03E0C6A-0DE9-4EE6-A664-38108E91F9B1}" srcOrd="0" destOrd="0" presId="urn:microsoft.com/office/officeart/2008/layout/HalfCircleOrganizationChart"/>
    <dgm:cxn modelId="{E83113DF-E679-4BEC-A9D6-6A456233DA81}" type="presParOf" srcId="{C03E0C6A-0DE9-4EE6-A664-38108E91F9B1}" destId="{C0DD3C58-D974-4AC5-A38A-4AAE6950B2C9}" srcOrd="0" destOrd="0" presId="urn:microsoft.com/office/officeart/2008/layout/HalfCircleOrganizationChart"/>
    <dgm:cxn modelId="{21E34424-A322-4977-AC98-D073F36E3FC1}" type="presParOf" srcId="{C03E0C6A-0DE9-4EE6-A664-38108E91F9B1}" destId="{9A8773A4-C0D0-4BA6-8630-34EAC7CEF7B3}" srcOrd="1" destOrd="0" presId="urn:microsoft.com/office/officeart/2008/layout/HalfCircleOrganizationChart"/>
    <dgm:cxn modelId="{F1C24E72-7B78-432D-8134-13A0A937DE6A}" type="presParOf" srcId="{C03E0C6A-0DE9-4EE6-A664-38108E91F9B1}" destId="{39CA918A-046B-4A4D-86C5-F92B68DAFDF9}" srcOrd="2" destOrd="0" presId="urn:microsoft.com/office/officeart/2008/layout/HalfCircleOrganizationChart"/>
    <dgm:cxn modelId="{70F753C0-5756-4D0F-AFEF-EA82E8219895}" type="presParOf" srcId="{C03E0C6A-0DE9-4EE6-A664-38108E91F9B1}" destId="{B945BDCF-E2EF-407B-BB6E-1C315E3A0DEA}" srcOrd="3" destOrd="0" presId="urn:microsoft.com/office/officeart/2008/layout/HalfCircleOrganizationChart"/>
    <dgm:cxn modelId="{510F8E5E-4751-49FF-BD6B-0D76CBAC4607}" type="presParOf" srcId="{032050B1-4134-4D83-B0E8-94555847E762}" destId="{6CFC35D2-CEE8-4831-AB8B-1AAAF9E4CFB4}" srcOrd="1" destOrd="0" presId="urn:microsoft.com/office/officeart/2008/layout/HalfCircleOrganizationChart"/>
    <dgm:cxn modelId="{2FF44006-3229-4985-8088-9D49CE9AB5A4}" type="presParOf" srcId="{6CFC35D2-CEE8-4831-AB8B-1AAAF9E4CFB4}" destId="{843B5404-31A7-447E-ABF0-29630DD3AA6F}" srcOrd="0" destOrd="0" presId="urn:microsoft.com/office/officeart/2008/layout/HalfCircleOrganizationChart"/>
    <dgm:cxn modelId="{4A1CD34D-C339-4797-89AE-D7B3FEC50403}" type="presParOf" srcId="{6CFC35D2-CEE8-4831-AB8B-1AAAF9E4CFB4}" destId="{747820F7-1994-4689-B5B7-70E6584D012A}" srcOrd="1" destOrd="0" presId="urn:microsoft.com/office/officeart/2008/layout/HalfCircleOrganizationChart"/>
    <dgm:cxn modelId="{E2D9CD01-5DE4-4304-B68F-AB33FABEC5CA}" type="presParOf" srcId="{747820F7-1994-4689-B5B7-70E6584D012A}" destId="{11A63531-9BE4-4B4A-9DFA-E5FD68B91795}" srcOrd="0" destOrd="0" presId="urn:microsoft.com/office/officeart/2008/layout/HalfCircleOrganizationChart"/>
    <dgm:cxn modelId="{2EF7C3F6-62B0-4314-94FD-65B957EE71C2}" type="presParOf" srcId="{11A63531-9BE4-4B4A-9DFA-E5FD68B91795}" destId="{E4527CFE-0BBB-4D1E-84A6-23E54821A8D9}" srcOrd="0" destOrd="0" presId="urn:microsoft.com/office/officeart/2008/layout/HalfCircleOrganizationChart"/>
    <dgm:cxn modelId="{3C39FAE1-D696-4AF1-9154-E8CD692C0BB7}" type="presParOf" srcId="{11A63531-9BE4-4B4A-9DFA-E5FD68B91795}" destId="{8D61E809-BCE5-4152-AB44-4BAF67942EE9}" srcOrd="1" destOrd="0" presId="urn:microsoft.com/office/officeart/2008/layout/HalfCircleOrganizationChart"/>
    <dgm:cxn modelId="{94A1BE24-3044-4BD5-A183-25973DC2335F}" type="presParOf" srcId="{11A63531-9BE4-4B4A-9DFA-E5FD68B91795}" destId="{DCFD319B-A2CE-4A12-9119-6017FD1FCB2A}" srcOrd="2" destOrd="0" presId="urn:microsoft.com/office/officeart/2008/layout/HalfCircleOrganizationChart"/>
    <dgm:cxn modelId="{526D5CF2-7555-4E7A-8262-E1D7931AF044}" type="presParOf" srcId="{11A63531-9BE4-4B4A-9DFA-E5FD68B91795}" destId="{7DC0DBDB-C627-4E7F-B69A-AF77B1EC4420}" srcOrd="3" destOrd="0" presId="urn:microsoft.com/office/officeart/2008/layout/HalfCircleOrganizationChart"/>
    <dgm:cxn modelId="{95425EA7-E794-4518-8895-1DA595CDFA8F}" type="presParOf" srcId="{747820F7-1994-4689-B5B7-70E6584D012A}" destId="{BB26AC84-B100-4195-B4A6-E7DDCD107435}" srcOrd="1" destOrd="0" presId="urn:microsoft.com/office/officeart/2008/layout/HalfCircleOrganizationChart"/>
    <dgm:cxn modelId="{D5891FF5-3D84-4AD0-9BE5-AC24E7B9BF4E}" type="presParOf" srcId="{747820F7-1994-4689-B5B7-70E6584D012A}" destId="{92D8F3E7-6A8E-4E71-AA7B-923D79CF223B}" srcOrd="2" destOrd="0" presId="urn:microsoft.com/office/officeart/2008/layout/HalfCircleOrganizationChart"/>
    <dgm:cxn modelId="{B9DB08A0-2197-4AE3-A43E-A1F9ADA13AE0}" type="presParOf" srcId="{6CFC35D2-CEE8-4831-AB8B-1AAAF9E4CFB4}" destId="{5AFC99A0-B7BE-44A6-95A6-4D3EA62D5D65}" srcOrd="2" destOrd="0" presId="urn:microsoft.com/office/officeart/2008/layout/HalfCircleOrganizationChart"/>
    <dgm:cxn modelId="{D4E35F9D-0B81-493F-A1C4-290A8DD3745D}" type="presParOf" srcId="{6CFC35D2-CEE8-4831-AB8B-1AAAF9E4CFB4}" destId="{D6E5F64D-3FE8-4230-AAC4-97C8E6746BB9}" srcOrd="3" destOrd="0" presId="urn:microsoft.com/office/officeart/2008/layout/HalfCircleOrganizationChart"/>
    <dgm:cxn modelId="{AC8534D2-DCC7-43FF-869C-76AA244BED7D}" type="presParOf" srcId="{D6E5F64D-3FE8-4230-AAC4-97C8E6746BB9}" destId="{0A2D82C2-276B-47E5-9BBB-7EE046C8F4D3}" srcOrd="0" destOrd="0" presId="urn:microsoft.com/office/officeart/2008/layout/HalfCircleOrganizationChart"/>
    <dgm:cxn modelId="{FCEF5C96-3B43-446F-ADAE-933EC46049EF}" type="presParOf" srcId="{0A2D82C2-276B-47E5-9BBB-7EE046C8F4D3}" destId="{441BADAC-3872-4665-A32B-378A346469BD}" srcOrd="0" destOrd="0" presId="urn:microsoft.com/office/officeart/2008/layout/HalfCircleOrganizationChart"/>
    <dgm:cxn modelId="{FA7DC8AE-CF98-4C37-8360-CE5949AB3EC3}" type="presParOf" srcId="{0A2D82C2-276B-47E5-9BBB-7EE046C8F4D3}" destId="{34BA3E6F-7296-42B9-A154-2868A3345F9E}" srcOrd="1" destOrd="0" presId="urn:microsoft.com/office/officeart/2008/layout/HalfCircleOrganizationChart"/>
    <dgm:cxn modelId="{8C8700BA-0CD0-43B1-957E-7F8747EED1AA}" type="presParOf" srcId="{0A2D82C2-276B-47E5-9BBB-7EE046C8F4D3}" destId="{E277F64A-278C-469E-B254-9EE0D8972028}" srcOrd="2" destOrd="0" presId="urn:microsoft.com/office/officeart/2008/layout/HalfCircleOrganizationChart"/>
    <dgm:cxn modelId="{3A5F9824-CE78-4437-AE5E-C28EA9AFE422}" type="presParOf" srcId="{0A2D82C2-276B-47E5-9BBB-7EE046C8F4D3}" destId="{52FA534A-1713-4BCB-A2E3-39F973A654E9}" srcOrd="3" destOrd="0" presId="urn:microsoft.com/office/officeart/2008/layout/HalfCircleOrganizationChart"/>
    <dgm:cxn modelId="{94D90634-4CEF-4F2D-A7AC-D0408910112E}" type="presParOf" srcId="{D6E5F64D-3FE8-4230-AAC4-97C8E6746BB9}" destId="{DA777543-28D9-4F1A-8D11-12EF70BF5C86}" srcOrd="1" destOrd="0" presId="urn:microsoft.com/office/officeart/2008/layout/HalfCircleOrganizationChart"/>
    <dgm:cxn modelId="{0DA3E997-076E-45A2-BB87-D4D2F175A985}" type="presParOf" srcId="{D6E5F64D-3FE8-4230-AAC4-97C8E6746BB9}" destId="{D8DBB262-C90D-499B-9D38-7E75159A4902}" srcOrd="2" destOrd="0" presId="urn:microsoft.com/office/officeart/2008/layout/HalfCircleOrganizationChart"/>
    <dgm:cxn modelId="{21F66384-B3B2-4339-AA01-4AE5A9F764C5}" type="presParOf" srcId="{6CFC35D2-CEE8-4831-AB8B-1AAAF9E4CFB4}" destId="{5DB3768B-EFF8-4F1A-A14D-4CF4BC5515F5}" srcOrd="4" destOrd="0" presId="urn:microsoft.com/office/officeart/2008/layout/HalfCircleOrganizationChart"/>
    <dgm:cxn modelId="{70858E7C-3CCA-477A-BEDD-BBCCDCE899BB}" type="presParOf" srcId="{6CFC35D2-CEE8-4831-AB8B-1AAAF9E4CFB4}" destId="{F0F49388-2181-4374-86AF-D93BB7459B89}" srcOrd="5" destOrd="0" presId="urn:microsoft.com/office/officeart/2008/layout/HalfCircleOrganizationChart"/>
    <dgm:cxn modelId="{EF2F0E7A-2546-44CA-884B-4AC8865B884C}" type="presParOf" srcId="{F0F49388-2181-4374-86AF-D93BB7459B89}" destId="{8BEA1DFD-8A4A-4512-B50B-0F362BF4A7CB}" srcOrd="0" destOrd="0" presId="urn:microsoft.com/office/officeart/2008/layout/HalfCircleOrganizationChart"/>
    <dgm:cxn modelId="{9C7E89E4-A2A1-42B3-B0A6-F26A6B3C5763}" type="presParOf" srcId="{8BEA1DFD-8A4A-4512-B50B-0F362BF4A7CB}" destId="{38247DF5-5DD8-4A03-9B4D-D50341DCFD21}" srcOrd="0" destOrd="0" presId="urn:microsoft.com/office/officeart/2008/layout/HalfCircleOrganizationChart"/>
    <dgm:cxn modelId="{B119446A-1C5F-4C0F-A631-F1FC9743B939}" type="presParOf" srcId="{8BEA1DFD-8A4A-4512-B50B-0F362BF4A7CB}" destId="{F86D3D74-0732-443A-9C89-ACF9C98A6CAD}" srcOrd="1" destOrd="0" presId="urn:microsoft.com/office/officeart/2008/layout/HalfCircleOrganizationChart"/>
    <dgm:cxn modelId="{7813C94D-9839-49F0-A9F4-8AA664CD084B}" type="presParOf" srcId="{8BEA1DFD-8A4A-4512-B50B-0F362BF4A7CB}" destId="{4DACF675-ABD9-46FD-A712-8AC24617EF56}" srcOrd="2" destOrd="0" presId="urn:microsoft.com/office/officeart/2008/layout/HalfCircleOrganizationChart"/>
    <dgm:cxn modelId="{E33B1139-C9D9-49F2-8C9B-FFA4CD62134F}" type="presParOf" srcId="{8BEA1DFD-8A4A-4512-B50B-0F362BF4A7CB}" destId="{FC98FF98-6349-4313-825D-C8A6F06C88B9}" srcOrd="3" destOrd="0" presId="urn:microsoft.com/office/officeart/2008/layout/HalfCircleOrganizationChart"/>
    <dgm:cxn modelId="{379C072E-0A98-4301-B78C-F7FF6926A231}" type="presParOf" srcId="{F0F49388-2181-4374-86AF-D93BB7459B89}" destId="{5F3B372B-AD48-4E91-A42D-62453C74AEB9}" srcOrd="1" destOrd="0" presId="urn:microsoft.com/office/officeart/2008/layout/HalfCircleOrganizationChart"/>
    <dgm:cxn modelId="{305173EE-80E3-43EE-9C03-5A5865D931CF}" type="presParOf" srcId="{F0F49388-2181-4374-86AF-D93BB7459B89}" destId="{68D0B904-24BE-4263-8E0F-D4A81B12D722}" srcOrd="2" destOrd="0" presId="urn:microsoft.com/office/officeart/2008/layout/HalfCircleOrganizationChart"/>
    <dgm:cxn modelId="{ED50ECA9-06E9-4FA3-96F7-041CC2519EB1}" type="presParOf" srcId="{032050B1-4134-4D83-B0E8-94555847E762}" destId="{3AA12635-F580-4D84-96ED-B9CC45BFECBF}" srcOrd="2" destOrd="0" presId="urn:microsoft.com/office/officeart/2008/layout/HalfCircleOrganizationChart"/>
    <dgm:cxn modelId="{63E5F641-4B4B-4A11-8EE6-29AFD1D05EAC}" type="presParOf" srcId="{3AA12635-F580-4D84-96ED-B9CC45BFECBF}" destId="{D60E8F2D-5581-4CC4-B1E1-E8B67EF4AFE4}" srcOrd="0" destOrd="0" presId="urn:microsoft.com/office/officeart/2008/layout/HalfCircleOrganizationChart"/>
    <dgm:cxn modelId="{B847F23E-B67A-464F-A6C5-3D79ACA4E497}" type="presParOf" srcId="{3AA12635-F580-4D84-96ED-B9CC45BFECBF}" destId="{E5298F02-5441-415F-B692-CE142DA459DA}" srcOrd="1" destOrd="0" presId="urn:microsoft.com/office/officeart/2008/layout/HalfCircleOrganizationChart"/>
    <dgm:cxn modelId="{BC2E1D46-61FC-4E7D-87C4-ED32B07F872B}" type="presParOf" srcId="{E5298F02-5441-415F-B692-CE142DA459DA}" destId="{D2CFF993-3CDD-421D-8091-9348D4BEBA35}" srcOrd="0" destOrd="0" presId="urn:microsoft.com/office/officeart/2008/layout/HalfCircleOrganizationChart"/>
    <dgm:cxn modelId="{C4BF9EFB-9B38-4CB9-95A3-D2348CA2AEDB}" type="presParOf" srcId="{D2CFF993-3CDD-421D-8091-9348D4BEBA35}" destId="{9754B3BD-856B-4CE9-9EAF-2200E5F05390}" srcOrd="0" destOrd="0" presId="urn:microsoft.com/office/officeart/2008/layout/HalfCircleOrganizationChart"/>
    <dgm:cxn modelId="{205C2B2B-CC77-4943-9E6C-854C9AF396F3}" type="presParOf" srcId="{D2CFF993-3CDD-421D-8091-9348D4BEBA35}" destId="{1628AEE4-C799-4246-983A-3DF0392A4E18}" srcOrd="1" destOrd="0" presId="urn:microsoft.com/office/officeart/2008/layout/HalfCircleOrganizationChart"/>
    <dgm:cxn modelId="{941D5902-A4D1-40B2-9E44-0EBE14EDCC2D}" type="presParOf" srcId="{D2CFF993-3CDD-421D-8091-9348D4BEBA35}" destId="{C425B5D0-AB24-43CC-8324-E817234047BA}" srcOrd="2" destOrd="0" presId="urn:microsoft.com/office/officeart/2008/layout/HalfCircleOrganizationChart"/>
    <dgm:cxn modelId="{69A825A5-DC61-4FC3-B165-CA8DCC0EDCE1}" type="presParOf" srcId="{D2CFF993-3CDD-421D-8091-9348D4BEBA35}" destId="{B96F8503-E539-4F92-B625-AEF00EBA8CD1}" srcOrd="3" destOrd="0" presId="urn:microsoft.com/office/officeart/2008/layout/HalfCircleOrganizationChart"/>
    <dgm:cxn modelId="{E09D947B-C4A1-4B0D-B483-C2276E535FBA}" type="presParOf" srcId="{E5298F02-5441-415F-B692-CE142DA459DA}" destId="{F648FB2A-F98D-420F-8071-7BBC4CE84104}" srcOrd="1" destOrd="0" presId="urn:microsoft.com/office/officeart/2008/layout/HalfCircleOrganizationChart"/>
    <dgm:cxn modelId="{1B9C9A91-501D-4960-82D2-DD6F98D42E13}" type="presParOf" srcId="{E5298F02-5441-415F-B692-CE142DA459DA}" destId="{ED66D3D9-4B7A-4369-8C1F-4AB5348B5A8F}" srcOrd="2" destOrd="0" presId="urn:microsoft.com/office/officeart/2008/layout/HalfCircleOrganizationChart"/>
    <dgm:cxn modelId="{7FE38D7D-2531-4404-8CA6-6003D9587872}" type="presParOf" srcId="{3AA12635-F580-4D84-96ED-B9CC45BFECBF}" destId="{7E1873FC-9A88-4660-A0FA-AA0AD698811C}" srcOrd="2" destOrd="0" presId="urn:microsoft.com/office/officeart/2008/layout/HalfCircleOrganizationChart"/>
    <dgm:cxn modelId="{D6B4997E-F84E-409F-B421-C3F2EBAF0B2A}" type="presParOf" srcId="{3AA12635-F580-4D84-96ED-B9CC45BFECBF}" destId="{FA1D4E2D-E2D4-4E2E-B273-D1B893981CD0}" srcOrd="3" destOrd="0" presId="urn:microsoft.com/office/officeart/2008/layout/HalfCircleOrganizationChart"/>
    <dgm:cxn modelId="{C180E473-DDBB-489E-AAA9-0F87B653BE11}" type="presParOf" srcId="{FA1D4E2D-E2D4-4E2E-B273-D1B893981CD0}" destId="{F4CCA06E-586D-48BF-B38C-966EA86BD10E}" srcOrd="0" destOrd="0" presId="urn:microsoft.com/office/officeart/2008/layout/HalfCircleOrganizationChart"/>
    <dgm:cxn modelId="{90335F67-CF98-491E-A348-B1C6D9177F00}" type="presParOf" srcId="{F4CCA06E-586D-48BF-B38C-966EA86BD10E}" destId="{45315564-3ABE-480F-AE52-3F63A6EB2888}" srcOrd="0" destOrd="0" presId="urn:microsoft.com/office/officeart/2008/layout/HalfCircleOrganizationChart"/>
    <dgm:cxn modelId="{97DDF3FD-110C-4CF9-A55F-007E0EEFF0F6}" type="presParOf" srcId="{F4CCA06E-586D-48BF-B38C-966EA86BD10E}" destId="{3BF35C23-AAD1-4DE8-8F56-0B91C2FAC68E}" srcOrd="1" destOrd="0" presId="urn:microsoft.com/office/officeart/2008/layout/HalfCircleOrganizationChart"/>
    <dgm:cxn modelId="{B55FCD7E-156A-4279-BF64-A15763E9EB42}" type="presParOf" srcId="{F4CCA06E-586D-48BF-B38C-966EA86BD10E}" destId="{25302D6C-E5CF-4D64-BF95-C73E358F1C73}" srcOrd="2" destOrd="0" presId="urn:microsoft.com/office/officeart/2008/layout/HalfCircleOrganizationChart"/>
    <dgm:cxn modelId="{E08D384F-462D-4FB1-8AC7-C0E2661D18D5}" type="presParOf" srcId="{F4CCA06E-586D-48BF-B38C-966EA86BD10E}" destId="{F6E1929A-A9EC-45EE-B2C0-B0AB0AC7DEB7}" srcOrd="3" destOrd="0" presId="urn:microsoft.com/office/officeart/2008/layout/HalfCircleOrganizationChart"/>
    <dgm:cxn modelId="{A3056035-CF9C-4237-8260-59B51C7E4317}" type="presParOf" srcId="{FA1D4E2D-E2D4-4E2E-B273-D1B893981CD0}" destId="{B3C20F76-E407-4354-9E39-A12C0E611826}" srcOrd="1" destOrd="0" presId="urn:microsoft.com/office/officeart/2008/layout/HalfCircleOrganizationChart"/>
    <dgm:cxn modelId="{C610893C-8FCF-47ED-B655-6C4F8ECCB090}" type="presParOf" srcId="{FA1D4E2D-E2D4-4E2E-B273-D1B893981CD0}" destId="{98E10C55-7615-4375-AE52-683061C8C04F}" srcOrd="2" destOrd="0" presId="urn:microsoft.com/office/officeart/2008/layout/HalfCircleOrganizationChart"/>
    <dgm:cxn modelId="{C89BA5EE-A154-4C55-8BBD-01237F475AD7}" type="presParOf" srcId="{3AA12635-F580-4D84-96ED-B9CC45BFECBF}" destId="{F52CB22C-F2A4-4A50-8047-3C502134658E}" srcOrd="4" destOrd="0" presId="urn:microsoft.com/office/officeart/2008/layout/HalfCircleOrganizationChart"/>
    <dgm:cxn modelId="{9FC649E3-F9F5-437A-9D7C-72FB4E5CAFAA}" type="presParOf" srcId="{3AA12635-F580-4D84-96ED-B9CC45BFECBF}" destId="{A0F90B9F-82FD-40A2-8EF6-2B2901D62B09}" srcOrd="5" destOrd="0" presId="urn:microsoft.com/office/officeart/2008/layout/HalfCircleOrganizationChart"/>
    <dgm:cxn modelId="{0091FDBC-0F8C-4594-B92A-9CC8670CD2C2}" type="presParOf" srcId="{A0F90B9F-82FD-40A2-8EF6-2B2901D62B09}" destId="{D4E0E532-E7FD-4214-A009-6A00FCBE7ED4}" srcOrd="0" destOrd="0" presId="urn:microsoft.com/office/officeart/2008/layout/HalfCircleOrganizationChart"/>
    <dgm:cxn modelId="{7897FBF4-E70D-4FE1-89CD-F2A0A2944C5C}" type="presParOf" srcId="{D4E0E532-E7FD-4214-A009-6A00FCBE7ED4}" destId="{2A2660F1-CFD0-414B-95EF-B9DF9661F509}" srcOrd="0" destOrd="0" presId="urn:microsoft.com/office/officeart/2008/layout/HalfCircleOrganizationChart"/>
    <dgm:cxn modelId="{5282EE9C-4955-4343-8E53-3D6DF653FC9F}" type="presParOf" srcId="{D4E0E532-E7FD-4214-A009-6A00FCBE7ED4}" destId="{40B98C27-4D60-4BD8-B7BA-D771469505B6}" srcOrd="1" destOrd="0" presId="urn:microsoft.com/office/officeart/2008/layout/HalfCircleOrganizationChart"/>
    <dgm:cxn modelId="{BCCCF77D-9025-4BE5-B0D4-56860CF0BA14}" type="presParOf" srcId="{D4E0E532-E7FD-4214-A009-6A00FCBE7ED4}" destId="{AD4318B0-851F-463B-A97F-888FBD682595}" srcOrd="2" destOrd="0" presId="urn:microsoft.com/office/officeart/2008/layout/HalfCircleOrganizationChart"/>
    <dgm:cxn modelId="{BF621AA0-87A3-4C15-B83F-AFA8A08B95CB}" type="presParOf" srcId="{D4E0E532-E7FD-4214-A009-6A00FCBE7ED4}" destId="{13D38EE8-F7BA-4570-ACAF-FF4FC3B039C3}" srcOrd="3" destOrd="0" presId="urn:microsoft.com/office/officeart/2008/layout/HalfCircleOrganizationChart"/>
    <dgm:cxn modelId="{0AB9478F-F673-419E-8EE6-B2A38E5EDB97}" type="presParOf" srcId="{A0F90B9F-82FD-40A2-8EF6-2B2901D62B09}" destId="{D36D5536-FE6F-4D36-A658-E8A45B270417}" srcOrd="1" destOrd="0" presId="urn:microsoft.com/office/officeart/2008/layout/HalfCircleOrganizationChart"/>
    <dgm:cxn modelId="{61439A04-56AA-45E4-8C71-6C83E781CE68}" type="presParOf" srcId="{A0F90B9F-82FD-40A2-8EF6-2B2901D62B09}" destId="{2E7F6C76-8499-46D0-B6B2-DE7AFBD7D8A5}" srcOrd="2" destOrd="0" presId="urn:microsoft.com/office/officeart/2008/layout/HalfCircleOrganizationChart"/>
    <dgm:cxn modelId="{0EDF370B-DD0A-4AEE-BA08-EDA82B4DBA27}" type="presParOf" srcId="{3AA12635-F580-4D84-96ED-B9CC45BFECBF}" destId="{6A24DB16-48F2-4076-BA50-89E38B6CAE94}" srcOrd="6" destOrd="0" presId="urn:microsoft.com/office/officeart/2008/layout/HalfCircleOrganizationChart"/>
    <dgm:cxn modelId="{4E60175E-4F41-4E1D-B046-1E3C3B06D0A5}" type="presParOf" srcId="{3AA12635-F580-4D84-96ED-B9CC45BFECBF}" destId="{10E28E82-A1A6-4433-877B-96E1D2CDB5F9}" srcOrd="7" destOrd="0" presId="urn:microsoft.com/office/officeart/2008/layout/HalfCircleOrganizationChart"/>
    <dgm:cxn modelId="{7E87F97D-82D7-4504-A3ED-9DFA5F6090E1}" type="presParOf" srcId="{10E28E82-A1A6-4433-877B-96E1D2CDB5F9}" destId="{119CC9A4-087A-488A-AB8B-3E7CF1591E5B}" srcOrd="0" destOrd="0" presId="urn:microsoft.com/office/officeart/2008/layout/HalfCircleOrganizationChart"/>
    <dgm:cxn modelId="{7B79AA40-37C6-4905-A2CE-396A92969776}" type="presParOf" srcId="{119CC9A4-087A-488A-AB8B-3E7CF1591E5B}" destId="{A63E996F-6268-4DED-9228-A7C1C3CC3CD2}" srcOrd="0" destOrd="0" presId="urn:microsoft.com/office/officeart/2008/layout/HalfCircleOrganizationChart"/>
    <dgm:cxn modelId="{D6234461-2DFC-427E-A6BB-5322EE85340E}" type="presParOf" srcId="{119CC9A4-087A-488A-AB8B-3E7CF1591E5B}" destId="{4A171C7D-3BEF-45A1-A810-C3B9BE0493A0}" srcOrd="1" destOrd="0" presId="urn:microsoft.com/office/officeart/2008/layout/HalfCircleOrganizationChart"/>
    <dgm:cxn modelId="{9538067C-6033-4918-9266-88B7D4405A37}" type="presParOf" srcId="{119CC9A4-087A-488A-AB8B-3E7CF1591E5B}" destId="{559FBBAF-E0A3-4656-9FEB-A4B823029B70}" srcOrd="2" destOrd="0" presId="urn:microsoft.com/office/officeart/2008/layout/HalfCircleOrganizationChart"/>
    <dgm:cxn modelId="{BA0412C3-EED5-4882-A3CA-C69752903DDC}" type="presParOf" srcId="{119CC9A4-087A-488A-AB8B-3E7CF1591E5B}" destId="{9E67AE2D-218F-4734-A1B5-0F195F4EFD4D}" srcOrd="3" destOrd="0" presId="urn:microsoft.com/office/officeart/2008/layout/HalfCircleOrganizationChart"/>
    <dgm:cxn modelId="{C4626331-BF35-493D-9911-52CFCDA96CCB}" type="presParOf" srcId="{10E28E82-A1A6-4433-877B-96E1D2CDB5F9}" destId="{860F16A8-1D64-485D-9195-B662FFBAD729}" srcOrd="1" destOrd="0" presId="urn:microsoft.com/office/officeart/2008/layout/HalfCircleOrganizationChart"/>
    <dgm:cxn modelId="{1DEAD00B-CA49-4B23-9C89-CBB0B563744C}" type="presParOf" srcId="{10E28E82-A1A6-4433-877B-96E1D2CDB5F9}" destId="{68D97387-D138-4ECE-9EA9-EF40ACDDF1BD}"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669661-7ED0-4205-8887-2525410F36B9}"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es-ES"/>
        </a:p>
      </dgm:t>
    </dgm:pt>
    <dgm:pt modelId="{3BF6D0CE-1356-4C57-AB17-3A9605C54ACB}">
      <dgm:prSet phldrT="[Texto]"/>
      <dgm:spPr/>
      <dgm:t>
        <a:bodyPr/>
        <a:lstStyle/>
        <a:p>
          <a:r>
            <a:rPr lang="es-ES" b="1" dirty="0">
              <a:latin typeface="Times New Roman" panose="02020603050405020304" pitchFamily="18" charset="0"/>
              <a:cs typeface="Times New Roman" panose="02020603050405020304" pitchFamily="18" charset="0"/>
            </a:rPr>
            <a:t>HIOIDES</a:t>
          </a:r>
        </a:p>
      </dgm:t>
    </dgm:pt>
    <dgm:pt modelId="{ECE73C24-55BD-46A9-AD61-81DE498FC82D}" type="parTrans" cxnId="{547F8E52-02D8-4FF0-82AE-3C78CEC7DCD8}">
      <dgm:prSet/>
      <dgm:spPr/>
      <dgm:t>
        <a:bodyPr/>
        <a:lstStyle/>
        <a:p>
          <a:endParaRPr lang="es-ES"/>
        </a:p>
      </dgm:t>
    </dgm:pt>
    <dgm:pt modelId="{E1AA98F1-2972-4C4A-991E-B85DA1AD4C82}" type="sibTrans" cxnId="{547F8E52-02D8-4FF0-82AE-3C78CEC7DCD8}">
      <dgm:prSet/>
      <dgm:spPr/>
      <dgm:t>
        <a:bodyPr/>
        <a:lstStyle/>
        <a:p>
          <a:endParaRPr lang="es-ES"/>
        </a:p>
      </dgm:t>
    </dgm:pt>
    <dgm:pt modelId="{F731C462-C9E9-4202-955E-9ED138EC193F}">
      <dgm:prSet phldrT="[Texto]"/>
      <dgm:spPr/>
      <dgm:t>
        <a:bodyPr/>
        <a:lstStyle/>
        <a:p>
          <a:r>
            <a:rPr lang="es-ES" b="0" i="0" u="none" strike="noStrike" baseline="0" dirty="0">
              <a:latin typeface="Times New Roman" panose="02020603050405020304" pitchFamily="18" charset="0"/>
              <a:cs typeface="Times New Roman" panose="02020603050405020304" pitchFamily="18" charset="0"/>
            </a:rPr>
            <a:t>Tiene forma de U .  Sirve de soporte de la lengua y de los músculos de la masticación y el habla.</a:t>
          </a:r>
          <a:endParaRPr lang="es-ES" dirty="0">
            <a:latin typeface="Times New Roman" panose="02020603050405020304" pitchFamily="18" charset="0"/>
            <a:cs typeface="Times New Roman" panose="02020603050405020304" pitchFamily="18" charset="0"/>
          </a:endParaRPr>
        </a:p>
      </dgm:t>
    </dgm:pt>
    <dgm:pt modelId="{7975C6E0-BD93-4712-ACD6-30FCA580598A}" type="parTrans" cxnId="{6A695E34-41D7-40C1-93CF-A1A4371D84DA}">
      <dgm:prSet/>
      <dgm:spPr/>
      <dgm:t>
        <a:bodyPr/>
        <a:lstStyle/>
        <a:p>
          <a:endParaRPr lang="es-ES"/>
        </a:p>
      </dgm:t>
    </dgm:pt>
    <dgm:pt modelId="{0576B6A8-63DA-4173-A073-A536737566AE}" type="sibTrans" cxnId="{6A695E34-41D7-40C1-93CF-A1A4371D84DA}">
      <dgm:prSet/>
      <dgm:spPr/>
      <dgm:t>
        <a:bodyPr/>
        <a:lstStyle/>
        <a:p>
          <a:endParaRPr lang="es-ES"/>
        </a:p>
      </dgm:t>
    </dgm:pt>
    <dgm:pt modelId="{D565A329-21EF-4DCC-9B81-7466F08FC7B4}">
      <dgm:prSet phldrT="[Texto]"/>
      <dgm:spPr/>
      <dgm:t>
        <a:bodyPr/>
        <a:lstStyle/>
        <a:p>
          <a:r>
            <a:rPr lang="es-ES" b="1" i="0" u="none" strike="noStrike" baseline="0" dirty="0">
              <a:latin typeface="Times New Roman" panose="02020603050405020304" pitchFamily="18" charset="0"/>
              <a:cs typeface="Times New Roman" panose="02020603050405020304" pitchFamily="18" charset="0"/>
            </a:rPr>
            <a:t>HUESO DEL OÍDO</a:t>
          </a:r>
          <a:endParaRPr lang="es-ES" dirty="0">
            <a:latin typeface="Times New Roman" panose="02020603050405020304" pitchFamily="18" charset="0"/>
            <a:cs typeface="Times New Roman" panose="02020603050405020304" pitchFamily="18" charset="0"/>
          </a:endParaRPr>
        </a:p>
      </dgm:t>
    </dgm:pt>
    <dgm:pt modelId="{7941DAA1-4B51-40F1-9AE0-41580122B459}" type="parTrans" cxnId="{BF9299AF-8D2E-4C54-BCD4-BE514BC44CB1}">
      <dgm:prSet/>
      <dgm:spPr/>
      <dgm:t>
        <a:bodyPr/>
        <a:lstStyle/>
        <a:p>
          <a:endParaRPr lang="es-ES"/>
        </a:p>
      </dgm:t>
    </dgm:pt>
    <dgm:pt modelId="{6DE0168E-0DD2-49AE-B653-27B042103CB5}" type="sibTrans" cxnId="{BF9299AF-8D2E-4C54-BCD4-BE514BC44CB1}">
      <dgm:prSet/>
      <dgm:spPr/>
      <dgm:t>
        <a:bodyPr/>
        <a:lstStyle/>
        <a:p>
          <a:endParaRPr lang="es-ES"/>
        </a:p>
      </dgm:t>
    </dgm:pt>
    <dgm:pt modelId="{134C41D4-AAF6-4637-8D14-9C845452FD7A}">
      <dgm:prSet phldrT="[Texto]"/>
      <dgm:spPr/>
      <dgm:t>
        <a:bodyPr/>
        <a:lstStyle/>
        <a:p>
          <a:r>
            <a:rPr lang="es-ES" b="0" i="0" u="none" strike="noStrike" baseline="0" dirty="0">
              <a:latin typeface="Times New Roman" panose="02020603050405020304" pitchFamily="18" charset="0"/>
              <a:cs typeface="Times New Roman" panose="02020603050405020304" pitchFamily="18" charset="0"/>
            </a:rPr>
            <a:t>Martillo, yunque y estribo</a:t>
          </a:r>
          <a:endParaRPr lang="es-ES" dirty="0">
            <a:latin typeface="Times New Roman" panose="02020603050405020304" pitchFamily="18" charset="0"/>
            <a:cs typeface="Times New Roman" panose="02020603050405020304" pitchFamily="18" charset="0"/>
          </a:endParaRPr>
        </a:p>
      </dgm:t>
    </dgm:pt>
    <dgm:pt modelId="{BC984123-DFB1-4CC5-A87F-D8D24BA400BA}" type="parTrans" cxnId="{73C60E68-4E2A-46D8-9354-F41B8D5E1613}">
      <dgm:prSet/>
      <dgm:spPr/>
      <dgm:t>
        <a:bodyPr/>
        <a:lstStyle/>
        <a:p>
          <a:endParaRPr lang="es-ES"/>
        </a:p>
      </dgm:t>
    </dgm:pt>
    <dgm:pt modelId="{5AE31E2F-26DC-45A9-A589-17A0630A346A}" type="sibTrans" cxnId="{73C60E68-4E2A-46D8-9354-F41B8D5E1613}">
      <dgm:prSet/>
      <dgm:spPr/>
      <dgm:t>
        <a:bodyPr/>
        <a:lstStyle/>
        <a:p>
          <a:endParaRPr lang="es-ES"/>
        </a:p>
      </dgm:t>
    </dgm:pt>
    <dgm:pt modelId="{FBC3690F-8778-4082-B8FE-A73F34F62F8A}" type="pres">
      <dgm:prSet presAssocID="{00669661-7ED0-4205-8887-2525410F36B9}" presName="Name0" presStyleCnt="0">
        <dgm:presLayoutVars>
          <dgm:dir/>
          <dgm:animLvl val="lvl"/>
          <dgm:resizeHandles val="exact"/>
        </dgm:presLayoutVars>
      </dgm:prSet>
      <dgm:spPr/>
    </dgm:pt>
    <dgm:pt modelId="{063FDC5F-8CC9-434D-8D54-B8016206D5CE}" type="pres">
      <dgm:prSet presAssocID="{3BF6D0CE-1356-4C57-AB17-3A9605C54ACB}" presName="composite" presStyleCnt="0"/>
      <dgm:spPr/>
    </dgm:pt>
    <dgm:pt modelId="{65A8C4B6-37E1-4E97-A25F-7BDB2E7BCD25}" type="pres">
      <dgm:prSet presAssocID="{3BF6D0CE-1356-4C57-AB17-3A9605C54ACB}" presName="parTx" presStyleLbl="alignNode1" presStyleIdx="0" presStyleCnt="2">
        <dgm:presLayoutVars>
          <dgm:chMax val="0"/>
          <dgm:chPref val="0"/>
          <dgm:bulletEnabled val="1"/>
        </dgm:presLayoutVars>
      </dgm:prSet>
      <dgm:spPr/>
    </dgm:pt>
    <dgm:pt modelId="{941C7C12-7C95-47FF-B99D-AA338CCFBCA7}" type="pres">
      <dgm:prSet presAssocID="{3BF6D0CE-1356-4C57-AB17-3A9605C54ACB}" presName="desTx" presStyleLbl="alignAccFollowNode1" presStyleIdx="0" presStyleCnt="2">
        <dgm:presLayoutVars>
          <dgm:bulletEnabled val="1"/>
        </dgm:presLayoutVars>
      </dgm:prSet>
      <dgm:spPr/>
    </dgm:pt>
    <dgm:pt modelId="{BDF1807A-225A-40D6-AEA3-DCAB34B814F1}" type="pres">
      <dgm:prSet presAssocID="{E1AA98F1-2972-4C4A-991E-B85DA1AD4C82}" presName="space" presStyleCnt="0"/>
      <dgm:spPr/>
    </dgm:pt>
    <dgm:pt modelId="{8A592D87-D159-4AD3-95F0-5B5B611B881C}" type="pres">
      <dgm:prSet presAssocID="{D565A329-21EF-4DCC-9B81-7466F08FC7B4}" presName="composite" presStyleCnt="0"/>
      <dgm:spPr/>
    </dgm:pt>
    <dgm:pt modelId="{36A1E1D4-22B0-4BCA-97FB-BC9E1D0E0FD4}" type="pres">
      <dgm:prSet presAssocID="{D565A329-21EF-4DCC-9B81-7466F08FC7B4}" presName="parTx" presStyleLbl="alignNode1" presStyleIdx="1" presStyleCnt="2">
        <dgm:presLayoutVars>
          <dgm:chMax val="0"/>
          <dgm:chPref val="0"/>
          <dgm:bulletEnabled val="1"/>
        </dgm:presLayoutVars>
      </dgm:prSet>
      <dgm:spPr/>
    </dgm:pt>
    <dgm:pt modelId="{A5B874B3-55A5-4838-A4AA-8FD715BC9A37}" type="pres">
      <dgm:prSet presAssocID="{D565A329-21EF-4DCC-9B81-7466F08FC7B4}" presName="desTx" presStyleLbl="alignAccFollowNode1" presStyleIdx="1" presStyleCnt="2">
        <dgm:presLayoutVars>
          <dgm:bulletEnabled val="1"/>
        </dgm:presLayoutVars>
      </dgm:prSet>
      <dgm:spPr/>
    </dgm:pt>
  </dgm:ptLst>
  <dgm:cxnLst>
    <dgm:cxn modelId="{7173FF2E-1485-458B-BAB2-1CC5478844A6}" type="presOf" srcId="{F731C462-C9E9-4202-955E-9ED138EC193F}" destId="{941C7C12-7C95-47FF-B99D-AA338CCFBCA7}" srcOrd="0" destOrd="0" presId="urn:microsoft.com/office/officeart/2005/8/layout/hList1"/>
    <dgm:cxn modelId="{6A695E34-41D7-40C1-93CF-A1A4371D84DA}" srcId="{3BF6D0CE-1356-4C57-AB17-3A9605C54ACB}" destId="{F731C462-C9E9-4202-955E-9ED138EC193F}" srcOrd="0" destOrd="0" parTransId="{7975C6E0-BD93-4712-ACD6-30FCA580598A}" sibTransId="{0576B6A8-63DA-4173-A073-A536737566AE}"/>
    <dgm:cxn modelId="{DA6A6160-C0BD-4F2C-8FFC-AE5ADB937626}" type="presOf" srcId="{00669661-7ED0-4205-8887-2525410F36B9}" destId="{FBC3690F-8778-4082-B8FE-A73F34F62F8A}" srcOrd="0" destOrd="0" presId="urn:microsoft.com/office/officeart/2005/8/layout/hList1"/>
    <dgm:cxn modelId="{73C60E68-4E2A-46D8-9354-F41B8D5E1613}" srcId="{D565A329-21EF-4DCC-9B81-7466F08FC7B4}" destId="{134C41D4-AAF6-4637-8D14-9C845452FD7A}" srcOrd="0" destOrd="0" parTransId="{BC984123-DFB1-4CC5-A87F-D8D24BA400BA}" sibTransId="{5AE31E2F-26DC-45A9-A589-17A0630A346A}"/>
    <dgm:cxn modelId="{3517AF68-3E8D-4670-BC9F-C259F0AE5014}" type="presOf" srcId="{D565A329-21EF-4DCC-9B81-7466F08FC7B4}" destId="{36A1E1D4-22B0-4BCA-97FB-BC9E1D0E0FD4}" srcOrd="0" destOrd="0" presId="urn:microsoft.com/office/officeart/2005/8/layout/hList1"/>
    <dgm:cxn modelId="{547F8E52-02D8-4FF0-82AE-3C78CEC7DCD8}" srcId="{00669661-7ED0-4205-8887-2525410F36B9}" destId="{3BF6D0CE-1356-4C57-AB17-3A9605C54ACB}" srcOrd="0" destOrd="0" parTransId="{ECE73C24-55BD-46A9-AD61-81DE498FC82D}" sibTransId="{E1AA98F1-2972-4C4A-991E-B85DA1AD4C82}"/>
    <dgm:cxn modelId="{BF9299AF-8D2E-4C54-BCD4-BE514BC44CB1}" srcId="{00669661-7ED0-4205-8887-2525410F36B9}" destId="{D565A329-21EF-4DCC-9B81-7466F08FC7B4}" srcOrd="1" destOrd="0" parTransId="{7941DAA1-4B51-40F1-9AE0-41580122B459}" sibTransId="{6DE0168E-0DD2-49AE-B653-27B042103CB5}"/>
    <dgm:cxn modelId="{AD8E69DC-0F18-4FC4-99E7-22B19630243B}" type="presOf" srcId="{3BF6D0CE-1356-4C57-AB17-3A9605C54ACB}" destId="{65A8C4B6-37E1-4E97-A25F-7BDB2E7BCD25}" srcOrd="0" destOrd="0" presId="urn:microsoft.com/office/officeart/2005/8/layout/hList1"/>
    <dgm:cxn modelId="{586B3EFA-29E7-4D16-85EF-91A1EA0EE3BC}" type="presOf" srcId="{134C41D4-AAF6-4637-8D14-9C845452FD7A}" destId="{A5B874B3-55A5-4838-A4AA-8FD715BC9A37}" srcOrd="0" destOrd="0" presId="urn:microsoft.com/office/officeart/2005/8/layout/hList1"/>
    <dgm:cxn modelId="{F28EEC46-8E9B-4A85-B5E9-C4AD917A0087}" type="presParOf" srcId="{FBC3690F-8778-4082-B8FE-A73F34F62F8A}" destId="{063FDC5F-8CC9-434D-8D54-B8016206D5CE}" srcOrd="0" destOrd="0" presId="urn:microsoft.com/office/officeart/2005/8/layout/hList1"/>
    <dgm:cxn modelId="{24065E88-B7F6-4564-8538-BBA3C707ADCF}" type="presParOf" srcId="{063FDC5F-8CC9-434D-8D54-B8016206D5CE}" destId="{65A8C4B6-37E1-4E97-A25F-7BDB2E7BCD25}" srcOrd="0" destOrd="0" presId="urn:microsoft.com/office/officeart/2005/8/layout/hList1"/>
    <dgm:cxn modelId="{D3980191-7CE6-4A39-9CB3-9ADF31E228EA}" type="presParOf" srcId="{063FDC5F-8CC9-434D-8D54-B8016206D5CE}" destId="{941C7C12-7C95-47FF-B99D-AA338CCFBCA7}" srcOrd="1" destOrd="0" presId="urn:microsoft.com/office/officeart/2005/8/layout/hList1"/>
    <dgm:cxn modelId="{D5394F87-B9F1-4910-A194-D370F376682F}" type="presParOf" srcId="{FBC3690F-8778-4082-B8FE-A73F34F62F8A}" destId="{BDF1807A-225A-40D6-AEA3-DCAB34B814F1}" srcOrd="1" destOrd="0" presId="urn:microsoft.com/office/officeart/2005/8/layout/hList1"/>
    <dgm:cxn modelId="{AE1BA28B-732B-40BD-8D3C-6E4A11F7F952}" type="presParOf" srcId="{FBC3690F-8778-4082-B8FE-A73F34F62F8A}" destId="{8A592D87-D159-4AD3-95F0-5B5B611B881C}" srcOrd="2" destOrd="0" presId="urn:microsoft.com/office/officeart/2005/8/layout/hList1"/>
    <dgm:cxn modelId="{2C55AADB-877F-442C-8934-230A738DD3FA}" type="presParOf" srcId="{8A592D87-D159-4AD3-95F0-5B5B611B881C}" destId="{36A1E1D4-22B0-4BCA-97FB-BC9E1D0E0FD4}" srcOrd="0" destOrd="0" presId="urn:microsoft.com/office/officeart/2005/8/layout/hList1"/>
    <dgm:cxn modelId="{730182B6-826D-4FD2-9975-D71B9C3E3A2C}" type="presParOf" srcId="{8A592D87-D159-4AD3-95F0-5B5B611B881C}" destId="{A5B874B3-55A5-4838-A4AA-8FD715BC9A37}"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B72952-BC14-42F3-9166-5CA56B369AE1}"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s-ES"/>
        </a:p>
      </dgm:t>
    </dgm:pt>
    <dgm:pt modelId="{528E3A60-1325-48CE-83BF-DC985EDBA6BF}">
      <dgm:prSet phldrT="[Texto]" custT="1"/>
      <dgm:spPr/>
      <dgm:t>
        <a:bodyPr/>
        <a:lstStyle/>
        <a:p>
          <a:r>
            <a:rPr lang="es-ES" sz="3200" dirty="0">
              <a:latin typeface="Times New Roman" panose="02020603050405020304" pitchFamily="18" charset="0"/>
              <a:cs typeface="Times New Roman" panose="02020603050405020304" pitchFamily="18" charset="0"/>
            </a:rPr>
            <a:t>(</a:t>
          </a:r>
          <a:r>
            <a:rPr lang="es-ES" sz="2400" dirty="0">
              <a:latin typeface="Times New Roman" panose="02020603050405020304" pitchFamily="18" charset="0"/>
              <a:cs typeface="Times New Roman" panose="02020603050405020304" pitchFamily="18" charset="0"/>
            </a:rPr>
            <a:t>1) FRONTAL</a:t>
          </a:r>
        </a:p>
      </dgm:t>
    </dgm:pt>
    <dgm:pt modelId="{DB160DC6-7750-41FC-8128-D1EBC47E9970}" type="parTrans" cxnId="{D02640BC-A49A-46FB-B39A-D728EE9723A1}">
      <dgm:prSet/>
      <dgm:spPr/>
      <dgm:t>
        <a:bodyPr/>
        <a:lstStyle/>
        <a:p>
          <a:endParaRPr lang="es-ES">
            <a:latin typeface="Times New Roman" panose="02020603050405020304" pitchFamily="18" charset="0"/>
            <a:cs typeface="Times New Roman" panose="02020603050405020304" pitchFamily="18" charset="0"/>
          </a:endParaRPr>
        </a:p>
      </dgm:t>
    </dgm:pt>
    <dgm:pt modelId="{B46852C1-96FC-4655-8D07-AABAF4A1143E}" type="sibTrans" cxnId="{D02640BC-A49A-46FB-B39A-D728EE9723A1}">
      <dgm:prSet/>
      <dgm:spPr/>
      <dgm:t>
        <a:bodyPr/>
        <a:lstStyle/>
        <a:p>
          <a:endParaRPr lang="es-ES">
            <a:latin typeface="Times New Roman" panose="02020603050405020304" pitchFamily="18" charset="0"/>
            <a:cs typeface="Times New Roman" panose="02020603050405020304" pitchFamily="18" charset="0"/>
          </a:endParaRPr>
        </a:p>
      </dgm:t>
    </dgm:pt>
    <dgm:pt modelId="{00AC7F90-B1E9-49DE-B159-F29E5FD79E73}">
      <dgm:prSet phldrT="[Texto]" custT="1"/>
      <dgm:spPr/>
      <dgm:t>
        <a:bodyPr/>
        <a:lstStyle/>
        <a:p>
          <a:r>
            <a:rPr lang="es-ES" sz="2400" dirty="0">
              <a:latin typeface="Times New Roman" panose="02020603050405020304" pitchFamily="18" charset="0"/>
              <a:cs typeface="Times New Roman" panose="02020603050405020304" pitchFamily="18" charset="0"/>
            </a:rPr>
            <a:t>(2)PARIETALES</a:t>
          </a:r>
        </a:p>
      </dgm:t>
    </dgm:pt>
    <dgm:pt modelId="{D40B95E6-DE38-484D-AE7F-78A03F8A1C3E}" type="parTrans" cxnId="{772841A5-D422-4457-A8CD-E9011BD4549B}">
      <dgm:prSet/>
      <dgm:spPr/>
      <dgm:t>
        <a:bodyPr/>
        <a:lstStyle/>
        <a:p>
          <a:endParaRPr lang="es-ES">
            <a:latin typeface="Times New Roman" panose="02020603050405020304" pitchFamily="18" charset="0"/>
            <a:cs typeface="Times New Roman" panose="02020603050405020304" pitchFamily="18" charset="0"/>
          </a:endParaRPr>
        </a:p>
      </dgm:t>
    </dgm:pt>
    <dgm:pt modelId="{0A41618B-0D9E-4456-8718-B29C41C161A2}" type="sibTrans" cxnId="{772841A5-D422-4457-A8CD-E9011BD4549B}">
      <dgm:prSet/>
      <dgm:spPr/>
      <dgm:t>
        <a:bodyPr/>
        <a:lstStyle/>
        <a:p>
          <a:endParaRPr lang="es-ES">
            <a:latin typeface="Times New Roman" panose="02020603050405020304" pitchFamily="18" charset="0"/>
            <a:cs typeface="Times New Roman" panose="02020603050405020304" pitchFamily="18" charset="0"/>
          </a:endParaRPr>
        </a:p>
      </dgm:t>
    </dgm:pt>
    <dgm:pt modelId="{1B9FCCBF-3239-4461-AE6D-A1FABE227D07}">
      <dgm:prSet phldrT="[Texto]" custT="1"/>
      <dgm:spPr/>
      <dgm:t>
        <a:bodyPr/>
        <a:lstStyle/>
        <a:p>
          <a:r>
            <a:rPr lang="es-ES" sz="2400" dirty="0">
              <a:latin typeface="Times New Roman" panose="02020603050405020304" pitchFamily="18" charset="0"/>
              <a:cs typeface="Times New Roman" panose="02020603050405020304" pitchFamily="18" charset="0"/>
            </a:rPr>
            <a:t>(2) TEMPORALES</a:t>
          </a:r>
        </a:p>
      </dgm:t>
    </dgm:pt>
    <dgm:pt modelId="{84DA111D-2247-4D62-9B6D-FC7EA1C2FDB3}" type="parTrans" cxnId="{5E22D521-1152-4426-B994-9F40CD328AA1}">
      <dgm:prSet/>
      <dgm:spPr/>
      <dgm:t>
        <a:bodyPr/>
        <a:lstStyle/>
        <a:p>
          <a:endParaRPr lang="es-ES">
            <a:latin typeface="Times New Roman" panose="02020603050405020304" pitchFamily="18" charset="0"/>
            <a:cs typeface="Times New Roman" panose="02020603050405020304" pitchFamily="18" charset="0"/>
          </a:endParaRPr>
        </a:p>
      </dgm:t>
    </dgm:pt>
    <dgm:pt modelId="{BE00432F-12C8-4811-B1C6-E342CE16CF89}" type="sibTrans" cxnId="{5E22D521-1152-4426-B994-9F40CD328AA1}">
      <dgm:prSet/>
      <dgm:spPr/>
      <dgm:t>
        <a:bodyPr/>
        <a:lstStyle/>
        <a:p>
          <a:endParaRPr lang="es-ES">
            <a:latin typeface="Times New Roman" panose="02020603050405020304" pitchFamily="18" charset="0"/>
            <a:cs typeface="Times New Roman" panose="02020603050405020304" pitchFamily="18" charset="0"/>
          </a:endParaRPr>
        </a:p>
      </dgm:t>
    </dgm:pt>
    <dgm:pt modelId="{6B64A71B-5D33-4128-A3AA-7BB42004C492}">
      <dgm:prSet phldrT="[Texto]" custT="1"/>
      <dgm:spPr/>
      <dgm:t>
        <a:bodyPr/>
        <a:lstStyle/>
        <a:p>
          <a:r>
            <a:rPr lang="es-ES" sz="2400" dirty="0">
              <a:latin typeface="Times New Roman" panose="02020603050405020304" pitchFamily="18" charset="0"/>
              <a:cs typeface="Times New Roman" panose="02020603050405020304" pitchFamily="18" charset="0"/>
            </a:rPr>
            <a:t>(1) OCCIPITAL</a:t>
          </a:r>
        </a:p>
      </dgm:t>
    </dgm:pt>
    <dgm:pt modelId="{9EE69218-102E-4269-A410-E73CA0AC3810}" type="parTrans" cxnId="{E5EDB8DF-E46D-4660-9AB4-BC57657552A1}">
      <dgm:prSet/>
      <dgm:spPr/>
      <dgm:t>
        <a:bodyPr/>
        <a:lstStyle/>
        <a:p>
          <a:endParaRPr lang="es-ES">
            <a:latin typeface="Times New Roman" panose="02020603050405020304" pitchFamily="18" charset="0"/>
            <a:cs typeface="Times New Roman" panose="02020603050405020304" pitchFamily="18" charset="0"/>
          </a:endParaRPr>
        </a:p>
      </dgm:t>
    </dgm:pt>
    <dgm:pt modelId="{F51E09E5-AADE-43AC-A784-4FE27E5598A7}" type="sibTrans" cxnId="{E5EDB8DF-E46D-4660-9AB4-BC57657552A1}">
      <dgm:prSet/>
      <dgm:spPr/>
      <dgm:t>
        <a:bodyPr/>
        <a:lstStyle/>
        <a:p>
          <a:endParaRPr lang="es-ES">
            <a:latin typeface="Times New Roman" panose="02020603050405020304" pitchFamily="18" charset="0"/>
            <a:cs typeface="Times New Roman" panose="02020603050405020304" pitchFamily="18" charset="0"/>
          </a:endParaRPr>
        </a:p>
      </dgm:t>
    </dgm:pt>
    <dgm:pt modelId="{A6FDBECE-8167-4D3D-9486-A73B0D191F1D}">
      <dgm:prSet phldrT="[Texto]" custT="1"/>
      <dgm:spPr/>
      <dgm:t>
        <a:bodyPr/>
        <a:lstStyle/>
        <a:p>
          <a:r>
            <a:rPr lang="es-ES" sz="2400" dirty="0">
              <a:latin typeface="Times New Roman" panose="02020603050405020304" pitchFamily="18" charset="0"/>
              <a:cs typeface="Times New Roman" panose="02020603050405020304" pitchFamily="18" charset="0"/>
            </a:rPr>
            <a:t>(1) ETMOIDES</a:t>
          </a:r>
        </a:p>
      </dgm:t>
    </dgm:pt>
    <dgm:pt modelId="{FA61D69C-5555-4DE7-8A77-CE8CD9ED61F3}" type="parTrans" cxnId="{B8AD687A-3C13-46B2-8B9F-1721972D2326}">
      <dgm:prSet/>
      <dgm:spPr/>
      <dgm:t>
        <a:bodyPr/>
        <a:lstStyle/>
        <a:p>
          <a:endParaRPr lang="es-ES">
            <a:latin typeface="Times New Roman" panose="02020603050405020304" pitchFamily="18" charset="0"/>
            <a:cs typeface="Times New Roman" panose="02020603050405020304" pitchFamily="18" charset="0"/>
          </a:endParaRPr>
        </a:p>
      </dgm:t>
    </dgm:pt>
    <dgm:pt modelId="{3339D032-80BF-4CAD-A6F4-EA960B17439F}" type="sibTrans" cxnId="{B8AD687A-3C13-46B2-8B9F-1721972D2326}">
      <dgm:prSet/>
      <dgm:spPr/>
      <dgm:t>
        <a:bodyPr/>
        <a:lstStyle/>
        <a:p>
          <a:endParaRPr lang="es-ES">
            <a:latin typeface="Times New Roman" panose="02020603050405020304" pitchFamily="18" charset="0"/>
            <a:cs typeface="Times New Roman" panose="02020603050405020304" pitchFamily="18" charset="0"/>
          </a:endParaRPr>
        </a:p>
      </dgm:t>
    </dgm:pt>
    <dgm:pt modelId="{0C415E6F-367E-425A-A39D-64280F5B3106}">
      <dgm:prSet phldrT="[Texto]" custT="1"/>
      <dgm:spPr/>
      <dgm:t>
        <a:bodyPr/>
        <a:lstStyle/>
        <a:p>
          <a:r>
            <a:rPr lang="es-ES" sz="2400" dirty="0">
              <a:latin typeface="Times New Roman" panose="02020603050405020304" pitchFamily="18" charset="0"/>
              <a:cs typeface="Times New Roman" panose="02020603050405020304" pitchFamily="18" charset="0"/>
            </a:rPr>
            <a:t>(1) ESFENOIDES</a:t>
          </a:r>
        </a:p>
      </dgm:t>
    </dgm:pt>
    <dgm:pt modelId="{2E3C0FCE-E9EC-4478-9ED2-F75E564B3F9E}" type="parTrans" cxnId="{2F6BB2D5-586B-4E64-9B4E-079485E2F85B}">
      <dgm:prSet/>
      <dgm:spPr/>
      <dgm:t>
        <a:bodyPr/>
        <a:lstStyle/>
        <a:p>
          <a:endParaRPr lang="es-ES">
            <a:latin typeface="Times New Roman" panose="02020603050405020304" pitchFamily="18" charset="0"/>
            <a:cs typeface="Times New Roman" panose="02020603050405020304" pitchFamily="18" charset="0"/>
          </a:endParaRPr>
        </a:p>
      </dgm:t>
    </dgm:pt>
    <dgm:pt modelId="{03CFCE47-2747-4E7B-B12F-EB7A70CFA8BA}" type="sibTrans" cxnId="{2F6BB2D5-586B-4E64-9B4E-079485E2F85B}">
      <dgm:prSet/>
      <dgm:spPr/>
      <dgm:t>
        <a:bodyPr/>
        <a:lstStyle/>
        <a:p>
          <a:endParaRPr lang="es-ES">
            <a:latin typeface="Times New Roman" panose="02020603050405020304" pitchFamily="18" charset="0"/>
            <a:cs typeface="Times New Roman" panose="02020603050405020304" pitchFamily="18" charset="0"/>
          </a:endParaRPr>
        </a:p>
      </dgm:t>
    </dgm:pt>
    <dgm:pt modelId="{B269207B-16EA-491C-B114-20A1ABED0E96}" type="pres">
      <dgm:prSet presAssocID="{B0B72952-BC14-42F3-9166-5CA56B369AE1}" presName="theList" presStyleCnt="0">
        <dgm:presLayoutVars>
          <dgm:dir/>
          <dgm:animLvl val="lvl"/>
          <dgm:resizeHandles val="exact"/>
        </dgm:presLayoutVars>
      </dgm:prSet>
      <dgm:spPr/>
    </dgm:pt>
    <dgm:pt modelId="{CBD47BC7-662F-4018-B4E8-431B2832CB15}" type="pres">
      <dgm:prSet presAssocID="{528E3A60-1325-48CE-83BF-DC985EDBA6BF}" presName="compNode" presStyleCnt="0"/>
      <dgm:spPr/>
    </dgm:pt>
    <dgm:pt modelId="{8D8AF467-7BD8-4068-97F0-F15864280D97}" type="pres">
      <dgm:prSet presAssocID="{528E3A60-1325-48CE-83BF-DC985EDBA6BF}" presName="aNode" presStyleLbl="bgShp" presStyleIdx="0" presStyleCnt="2"/>
      <dgm:spPr/>
    </dgm:pt>
    <dgm:pt modelId="{714B89C2-AE0B-4769-87B1-18BE31DA45E3}" type="pres">
      <dgm:prSet presAssocID="{528E3A60-1325-48CE-83BF-DC985EDBA6BF}" presName="textNode" presStyleLbl="bgShp" presStyleIdx="0" presStyleCnt="2"/>
      <dgm:spPr/>
    </dgm:pt>
    <dgm:pt modelId="{602334EA-D83E-49C3-9C98-8B1E849963C9}" type="pres">
      <dgm:prSet presAssocID="{528E3A60-1325-48CE-83BF-DC985EDBA6BF}" presName="compChildNode" presStyleCnt="0"/>
      <dgm:spPr/>
    </dgm:pt>
    <dgm:pt modelId="{FE26916A-4ABB-41EC-AFB4-9E58C66CEA2C}" type="pres">
      <dgm:prSet presAssocID="{528E3A60-1325-48CE-83BF-DC985EDBA6BF}" presName="theInnerList" presStyleCnt="0"/>
      <dgm:spPr/>
    </dgm:pt>
    <dgm:pt modelId="{2C8ED0BF-8D52-4E9F-9681-A04923DBD4A1}" type="pres">
      <dgm:prSet presAssocID="{00AC7F90-B1E9-49DE-B159-F29E5FD79E73}" presName="childNode" presStyleLbl="node1" presStyleIdx="0" presStyleCnt="4">
        <dgm:presLayoutVars>
          <dgm:bulletEnabled val="1"/>
        </dgm:presLayoutVars>
      </dgm:prSet>
      <dgm:spPr/>
    </dgm:pt>
    <dgm:pt modelId="{EB083449-642B-48E4-91A8-F82E1CC9F45D}" type="pres">
      <dgm:prSet presAssocID="{00AC7F90-B1E9-49DE-B159-F29E5FD79E73}" presName="aSpace2" presStyleCnt="0"/>
      <dgm:spPr/>
    </dgm:pt>
    <dgm:pt modelId="{A742C690-E058-49CA-BC95-62F61BA6C00C}" type="pres">
      <dgm:prSet presAssocID="{1B9FCCBF-3239-4461-AE6D-A1FABE227D07}" presName="childNode" presStyleLbl="node1" presStyleIdx="1" presStyleCnt="4">
        <dgm:presLayoutVars>
          <dgm:bulletEnabled val="1"/>
        </dgm:presLayoutVars>
      </dgm:prSet>
      <dgm:spPr/>
    </dgm:pt>
    <dgm:pt modelId="{C88142B6-891B-4F59-A5F1-99B70341EBBC}" type="pres">
      <dgm:prSet presAssocID="{528E3A60-1325-48CE-83BF-DC985EDBA6BF}" presName="aSpace" presStyleCnt="0"/>
      <dgm:spPr/>
    </dgm:pt>
    <dgm:pt modelId="{14C4DD2B-594B-45DC-82DA-A5EAC521B445}" type="pres">
      <dgm:prSet presAssocID="{6B64A71B-5D33-4128-A3AA-7BB42004C492}" presName="compNode" presStyleCnt="0"/>
      <dgm:spPr/>
    </dgm:pt>
    <dgm:pt modelId="{298B9F0F-8F11-476A-8FF5-CA25AF977A66}" type="pres">
      <dgm:prSet presAssocID="{6B64A71B-5D33-4128-A3AA-7BB42004C492}" presName="aNode" presStyleLbl="bgShp" presStyleIdx="1" presStyleCnt="2"/>
      <dgm:spPr/>
    </dgm:pt>
    <dgm:pt modelId="{414637F0-3FFE-4BE9-8B52-E55E855DB428}" type="pres">
      <dgm:prSet presAssocID="{6B64A71B-5D33-4128-A3AA-7BB42004C492}" presName="textNode" presStyleLbl="bgShp" presStyleIdx="1" presStyleCnt="2"/>
      <dgm:spPr/>
    </dgm:pt>
    <dgm:pt modelId="{4D154130-9EC1-4FDD-8305-C22F12DB73BC}" type="pres">
      <dgm:prSet presAssocID="{6B64A71B-5D33-4128-A3AA-7BB42004C492}" presName="compChildNode" presStyleCnt="0"/>
      <dgm:spPr/>
    </dgm:pt>
    <dgm:pt modelId="{2C317BE3-F736-4E16-AD69-360183E028A0}" type="pres">
      <dgm:prSet presAssocID="{6B64A71B-5D33-4128-A3AA-7BB42004C492}" presName="theInnerList" presStyleCnt="0"/>
      <dgm:spPr/>
    </dgm:pt>
    <dgm:pt modelId="{04E7A367-AB17-4761-9EFB-0A154AF91206}" type="pres">
      <dgm:prSet presAssocID="{A6FDBECE-8167-4D3D-9486-A73B0D191F1D}" presName="childNode" presStyleLbl="node1" presStyleIdx="2" presStyleCnt="4">
        <dgm:presLayoutVars>
          <dgm:bulletEnabled val="1"/>
        </dgm:presLayoutVars>
      </dgm:prSet>
      <dgm:spPr/>
    </dgm:pt>
    <dgm:pt modelId="{D259CEC1-FC86-4198-8EB2-AF1DFAC7F01F}" type="pres">
      <dgm:prSet presAssocID="{A6FDBECE-8167-4D3D-9486-A73B0D191F1D}" presName="aSpace2" presStyleCnt="0"/>
      <dgm:spPr/>
    </dgm:pt>
    <dgm:pt modelId="{6C3F38F1-9ED6-46AC-82C8-8BCDF9706C6E}" type="pres">
      <dgm:prSet presAssocID="{0C415E6F-367E-425A-A39D-64280F5B3106}" presName="childNode" presStyleLbl="node1" presStyleIdx="3" presStyleCnt="4">
        <dgm:presLayoutVars>
          <dgm:bulletEnabled val="1"/>
        </dgm:presLayoutVars>
      </dgm:prSet>
      <dgm:spPr/>
    </dgm:pt>
  </dgm:ptLst>
  <dgm:cxnLst>
    <dgm:cxn modelId="{CF1BAD08-A244-4EE2-B437-1BF5ECDFFDE0}" type="presOf" srcId="{B0B72952-BC14-42F3-9166-5CA56B369AE1}" destId="{B269207B-16EA-491C-B114-20A1ABED0E96}" srcOrd="0" destOrd="0" presId="urn:microsoft.com/office/officeart/2005/8/layout/lProcess2"/>
    <dgm:cxn modelId="{A7928A1E-D3E9-4ED8-B934-80AB1432DB88}" type="presOf" srcId="{6B64A71B-5D33-4128-A3AA-7BB42004C492}" destId="{414637F0-3FFE-4BE9-8B52-E55E855DB428}" srcOrd="1" destOrd="0" presId="urn:microsoft.com/office/officeart/2005/8/layout/lProcess2"/>
    <dgm:cxn modelId="{5E22D521-1152-4426-B994-9F40CD328AA1}" srcId="{528E3A60-1325-48CE-83BF-DC985EDBA6BF}" destId="{1B9FCCBF-3239-4461-AE6D-A1FABE227D07}" srcOrd="1" destOrd="0" parTransId="{84DA111D-2247-4D62-9B6D-FC7EA1C2FDB3}" sibTransId="{BE00432F-12C8-4811-B1C6-E342CE16CF89}"/>
    <dgm:cxn modelId="{B8AD687A-3C13-46B2-8B9F-1721972D2326}" srcId="{6B64A71B-5D33-4128-A3AA-7BB42004C492}" destId="{A6FDBECE-8167-4D3D-9486-A73B0D191F1D}" srcOrd="0" destOrd="0" parTransId="{FA61D69C-5555-4DE7-8A77-CE8CD9ED61F3}" sibTransId="{3339D032-80BF-4CAD-A6F4-EA960B17439F}"/>
    <dgm:cxn modelId="{BB2B278D-F04E-4FA8-B793-757BF1FBFBDE}" type="presOf" srcId="{528E3A60-1325-48CE-83BF-DC985EDBA6BF}" destId="{8D8AF467-7BD8-4068-97F0-F15864280D97}" srcOrd="0" destOrd="0" presId="urn:microsoft.com/office/officeart/2005/8/layout/lProcess2"/>
    <dgm:cxn modelId="{B5E08599-5420-4763-A519-992A92F9A2C8}" type="presOf" srcId="{0C415E6F-367E-425A-A39D-64280F5B3106}" destId="{6C3F38F1-9ED6-46AC-82C8-8BCDF9706C6E}" srcOrd="0" destOrd="0" presId="urn:microsoft.com/office/officeart/2005/8/layout/lProcess2"/>
    <dgm:cxn modelId="{E5D8689F-1E1A-4844-9803-A23EA8BA28B2}" type="presOf" srcId="{6B64A71B-5D33-4128-A3AA-7BB42004C492}" destId="{298B9F0F-8F11-476A-8FF5-CA25AF977A66}" srcOrd="0" destOrd="0" presId="urn:microsoft.com/office/officeart/2005/8/layout/lProcess2"/>
    <dgm:cxn modelId="{772841A5-D422-4457-A8CD-E9011BD4549B}" srcId="{528E3A60-1325-48CE-83BF-DC985EDBA6BF}" destId="{00AC7F90-B1E9-49DE-B159-F29E5FD79E73}" srcOrd="0" destOrd="0" parTransId="{D40B95E6-DE38-484D-AE7F-78A03F8A1C3E}" sibTransId="{0A41618B-0D9E-4456-8718-B29C41C161A2}"/>
    <dgm:cxn modelId="{B6C75AB6-76D4-4508-80A0-55234D2E3678}" type="presOf" srcId="{528E3A60-1325-48CE-83BF-DC985EDBA6BF}" destId="{714B89C2-AE0B-4769-87B1-18BE31DA45E3}" srcOrd="1" destOrd="0" presId="urn:microsoft.com/office/officeart/2005/8/layout/lProcess2"/>
    <dgm:cxn modelId="{794655BA-3AE8-4C93-B018-FB5B77F31971}" type="presOf" srcId="{1B9FCCBF-3239-4461-AE6D-A1FABE227D07}" destId="{A742C690-E058-49CA-BC95-62F61BA6C00C}" srcOrd="0" destOrd="0" presId="urn:microsoft.com/office/officeart/2005/8/layout/lProcess2"/>
    <dgm:cxn modelId="{D02640BC-A49A-46FB-B39A-D728EE9723A1}" srcId="{B0B72952-BC14-42F3-9166-5CA56B369AE1}" destId="{528E3A60-1325-48CE-83BF-DC985EDBA6BF}" srcOrd="0" destOrd="0" parTransId="{DB160DC6-7750-41FC-8128-D1EBC47E9970}" sibTransId="{B46852C1-96FC-4655-8D07-AABAF4A1143E}"/>
    <dgm:cxn modelId="{E8C9C0BE-2DA3-4DE7-B242-1E858CF8918D}" type="presOf" srcId="{A6FDBECE-8167-4D3D-9486-A73B0D191F1D}" destId="{04E7A367-AB17-4761-9EFB-0A154AF91206}" srcOrd="0" destOrd="0" presId="urn:microsoft.com/office/officeart/2005/8/layout/lProcess2"/>
    <dgm:cxn modelId="{5F0A64C7-C905-498F-B48A-39268421DFED}" type="presOf" srcId="{00AC7F90-B1E9-49DE-B159-F29E5FD79E73}" destId="{2C8ED0BF-8D52-4E9F-9681-A04923DBD4A1}" srcOrd="0" destOrd="0" presId="urn:microsoft.com/office/officeart/2005/8/layout/lProcess2"/>
    <dgm:cxn modelId="{2F6BB2D5-586B-4E64-9B4E-079485E2F85B}" srcId="{6B64A71B-5D33-4128-A3AA-7BB42004C492}" destId="{0C415E6F-367E-425A-A39D-64280F5B3106}" srcOrd="1" destOrd="0" parTransId="{2E3C0FCE-E9EC-4478-9ED2-F75E564B3F9E}" sibTransId="{03CFCE47-2747-4E7B-B12F-EB7A70CFA8BA}"/>
    <dgm:cxn modelId="{E5EDB8DF-E46D-4660-9AB4-BC57657552A1}" srcId="{B0B72952-BC14-42F3-9166-5CA56B369AE1}" destId="{6B64A71B-5D33-4128-A3AA-7BB42004C492}" srcOrd="1" destOrd="0" parTransId="{9EE69218-102E-4269-A410-E73CA0AC3810}" sibTransId="{F51E09E5-AADE-43AC-A784-4FE27E5598A7}"/>
    <dgm:cxn modelId="{6E7AB134-2788-4559-BCD7-6E8CA9B55687}" type="presParOf" srcId="{B269207B-16EA-491C-B114-20A1ABED0E96}" destId="{CBD47BC7-662F-4018-B4E8-431B2832CB15}" srcOrd="0" destOrd="0" presId="urn:microsoft.com/office/officeart/2005/8/layout/lProcess2"/>
    <dgm:cxn modelId="{0B8941B9-A773-41CD-BB2D-A3606A623FF8}" type="presParOf" srcId="{CBD47BC7-662F-4018-B4E8-431B2832CB15}" destId="{8D8AF467-7BD8-4068-97F0-F15864280D97}" srcOrd="0" destOrd="0" presId="urn:microsoft.com/office/officeart/2005/8/layout/lProcess2"/>
    <dgm:cxn modelId="{4FBFAF2F-7209-49B9-81E0-8C64696FE828}" type="presParOf" srcId="{CBD47BC7-662F-4018-B4E8-431B2832CB15}" destId="{714B89C2-AE0B-4769-87B1-18BE31DA45E3}" srcOrd="1" destOrd="0" presId="urn:microsoft.com/office/officeart/2005/8/layout/lProcess2"/>
    <dgm:cxn modelId="{2B95EAF4-3356-4686-AA65-7D0FE4555914}" type="presParOf" srcId="{CBD47BC7-662F-4018-B4E8-431B2832CB15}" destId="{602334EA-D83E-49C3-9C98-8B1E849963C9}" srcOrd="2" destOrd="0" presId="urn:microsoft.com/office/officeart/2005/8/layout/lProcess2"/>
    <dgm:cxn modelId="{A290AF5D-D2DC-42E1-A308-1E689FA857ED}" type="presParOf" srcId="{602334EA-D83E-49C3-9C98-8B1E849963C9}" destId="{FE26916A-4ABB-41EC-AFB4-9E58C66CEA2C}" srcOrd="0" destOrd="0" presId="urn:microsoft.com/office/officeart/2005/8/layout/lProcess2"/>
    <dgm:cxn modelId="{FBD67F63-CB4C-46D8-94F1-E8BC3276466E}" type="presParOf" srcId="{FE26916A-4ABB-41EC-AFB4-9E58C66CEA2C}" destId="{2C8ED0BF-8D52-4E9F-9681-A04923DBD4A1}" srcOrd="0" destOrd="0" presId="urn:microsoft.com/office/officeart/2005/8/layout/lProcess2"/>
    <dgm:cxn modelId="{D8FEB613-176B-4296-9040-4DA62BFC2E85}" type="presParOf" srcId="{FE26916A-4ABB-41EC-AFB4-9E58C66CEA2C}" destId="{EB083449-642B-48E4-91A8-F82E1CC9F45D}" srcOrd="1" destOrd="0" presId="urn:microsoft.com/office/officeart/2005/8/layout/lProcess2"/>
    <dgm:cxn modelId="{D11CCBC9-FA71-4E87-A06A-2578AFE6BCB8}" type="presParOf" srcId="{FE26916A-4ABB-41EC-AFB4-9E58C66CEA2C}" destId="{A742C690-E058-49CA-BC95-62F61BA6C00C}" srcOrd="2" destOrd="0" presId="urn:microsoft.com/office/officeart/2005/8/layout/lProcess2"/>
    <dgm:cxn modelId="{69CDF085-7851-4AF2-81C1-173C00AFF22C}" type="presParOf" srcId="{B269207B-16EA-491C-B114-20A1ABED0E96}" destId="{C88142B6-891B-4F59-A5F1-99B70341EBBC}" srcOrd="1" destOrd="0" presId="urn:microsoft.com/office/officeart/2005/8/layout/lProcess2"/>
    <dgm:cxn modelId="{550CE95D-CAA1-43D1-8034-0D985C05B5CF}" type="presParOf" srcId="{B269207B-16EA-491C-B114-20A1ABED0E96}" destId="{14C4DD2B-594B-45DC-82DA-A5EAC521B445}" srcOrd="2" destOrd="0" presId="urn:microsoft.com/office/officeart/2005/8/layout/lProcess2"/>
    <dgm:cxn modelId="{633E16CA-88FD-4091-9BE3-7769DB43E36C}" type="presParOf" srcId="{14C4DD2B-594B-45DC-82DA-A5EAC521B445}" destId="{298B9F0F-8F11-476A-8FF5-CA25AF977A66}" srcOrd="0" destOrd="0" presId="urn:microsoft.com/office/officeart/2005/8/layout/lProcess2"/>
    <dgm:cxn modelId="{FA41F27A-2C3B-43B7-B2D2-4F6DE620E452}" type="presParOf" srcId="{14C4DD2B-594B-45DC-82DA-A5EAC521B445}" destId="{414637F0-3FFE-4BE9-8B52-E55E855DB428}" srcOrd="1" destOrd="0" presId="urn:microsoft.com/office/officeart/2005/8/layout/lProcess2"/>
    <dgm:cxn modelId="{CC3B50AE-E82A-4394-A84A-79E529B45CEA}" type="presParOf" srcId="{14C4DD2B-594B-45DC-82DA-A5EAC521B445}" destId="{4D154130-9EC1-4FDD-8305-C22F12DB73BC}" srcOrd="2" destOrd="0" presId="urn:microsoft.com/office/officeart/2005/8/layout/lProcess2"/>
    <dgm:cxn modelId="{0D31EEFB-CFDE-4B34-9DCE-98C5D94099C0}" type="presParOf" srcId="{4D154130-9EC1-4FDD-8305-C22F12DB73BC}" destId="{2C317BE3-F736-4E16-AD69-360183E028A0}" srcOrd="0" destOrd="0" presId="urn:microsoft.com/office/officeart/2005/8/layout/lProcess2"/>
    <dgm:cxn modelId="{047292AF-DF23-4BA4-A97A-6E77561BFBEF}" type="presParOf" srcId="{2C317BE3-F736-4E16-AD69-360183E028A0}" destId="{04E7A367-AB17-4761-9EFB-0A154AF91206}" srcOrd="0" destOrd="0" presId="urn:microsoft.com/office/officeart/2005/8/layout/lProcess2"/>
    <dgm:cxn modelId="{A904B188-AE6B-4ED6-A43C-974B644D241E}" type="presParOf" srcId="{2C317BE3-F736-4E16-AD69-360183E028A0}" destId="{D259CEC1-FC86-4198-8EB2-AF1DFAC7F01F}" srcOrd="1" destOrd="0" presId="urn:microsoft.com/office/officeart/2005/8/layout/lProcess2"/>
    <dgm:cxn modelId="{4AF766ED-B6C6-456C-8F6F-A90F7A6D1618}" type="presParOf" srcId="{2C317BE3-F736-4E16-AD69-360183E028A0}" destId="{6C3F38F1-9ED6-46AC-82C8-8BCDF9706C6E}"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C0A2EA-04CE-4738-82B3-EBF593A7D732}" type="doc">
      <dgm:prSet loTypeId="urn:microsoft.com/office/officeart/2005/8/layout/hList1" loCatId="list" qsTypeId="urn:microsoft.com/office/officeart/2005/8/quickstyle/simple4" qsCatId="simple" csTypeId="urn:microsoft.com/office/officeart/2005/8/colors/colorful1" csCatId="colorful" phldr="1"/>
      <dgm:spPr/>
      <dgm:t>
        <a:bodyPr/>
        <a:lstStyle/>
        <a:p>
          <a:endParaRPr lang="es-ES"/>
        </a:p>
      </dgm:t>
    </dgm:pt>
    <dgm:pt modelId="{434A5CF7-2C92-44E3-AE82-DEC0AEE5288D}">
      <dgm:prSet phldrT="[Texto]" custT="1"/>
      <dgm:spPr/>
      <dgm:t>
        <a:bodyPr/>
        <a:lstStyle/>
        <a:p>
          <a:r>
            <a:rPr lang="es-ES" sz="2000" dirty="0">
              <a:latin typeface="Times New Roman" panose="02020603050405020304" pitchFamily="18" charset="0"/>
              <a:cs typeface="Times New Roman" panose="02020603050405020304" pitchFamily="18" charset="0"/>
            </a:rPr>
            <a:t>NEUROCRANEO</a:t>
          </a:r>
        </a:p>
      </dgm:t>
    </dgm:pt>
    <dgm:pt modelId="{73C310E4-466D-4379-A2D6-7703A0ACC8EA}" type="parTrans" cxnId="{444A47BB-2B1C-4070-9591-ED9065DFEC0C}">
      <dgm:prSet/>
      <dgm:spPr/>
      <dgm:t>
        <a:bodyPr/>
        <a:lstStyle/>
        <a:p>
          <a:endParaRPr lang="es-ES"/>
        </a:p>
      </dgm:t>
    </dgm:pt>
    <dgm:pt modelId="{57E016FC-DB3C-4E0A-A937-D9B4C91413C4}" type="sibTrans" cxnId="{444A47BB-2B1C-4070-9591-ED9065DFEC0C}">
      <dgm:prSet/>
      <dgm:spPr/>
      <dgm:t>
        <a:bodyPr/>
        <a:lstStyle/>
        <a:p>
          <a:endParaRPr lang="es-ES"/>
        </a:p>
      </dgm:t>
    </dgm:pt>
    <dgm:pt modelId="{92F2A4C8-6BD6-4ABE-92B8-732E57166819}">
      <dgm:prSet phldrT="[Texto]" custT="1"/>
      <dgm:spPr/>
      <dgm:t>
        <a:bodyPr/>
        <a:lstStyle/>
        <a:p>
          <a:r>
            <a:rPr lang="es-ES" sz="2000" dirty="0">
              <a:latin typeface="Times New Roman" panose="02020603050405020304" pitchFamily="18" charset="0"/>
              <a:cs typeface="Times New Roman" panose="02020603050405020304" pitchFamily="18" charset="0"/>
            </a:rPr>
            <a:t>H. FRONTAL</a:t>
          </a:r>
        </a:p>
      </dgm:t>
    </dgm:pt>
    <dgm:pt modelId="{D73C02D6-CF04-40D9-A57E-7E72D25F0787}" type="parTrans" cxnId="{649CFAC0-EB7C-4FE5-B454-A68A75A4EFBC}">
      <dgm:prSet/>
      <dgm:spPr/>
      <dgm:t>
        <a:bodyPr/>
        <a:lstStyle/>
        <a:p>
          <a:endParaRPr lang="es-ES"/>
        </a:p>
      </dgm:t>
    </dgm:pt>
    <dgm:pt modelId="{1BD7F12E-FFE7-4A11-B7D6-7405DFB0FACF}" type="sibTrans" cxnId="{649CFAC0-EB7C-4FE5-B454-A68A75A4EFBC}">
      <dgm:prSet/>
      <dgm:spPr/>
      <dgm:t>
        <a:bodyPr/>
        <a:lstStyle/>
        <a:p>
          <a:endParaRPr lang="es-ES"/>
        </a:p>
      </dgm:t>
    </dgm:pt>
    <dgm:pt modelId="{646146EE-A643-43ED-895B-1E028540B4B1}">
      <dgm:prSet phldrT="[Texto]" custT="1"/>
      <dgm:spPr/>
      <dgm:t>
        <a:bodyPr/>
        <a:lstStyle/>
        <a:p>
          <a:r>
            <a:rPr lang="es-ES" sz="2000" dirty="0">
              <a:latin typeface="Times New Roman" panose="02020603050405020304" pitchFamily="18" charset="0"/>
              <a:cs typeface="Times New Roman" panose="02020603050405020304" pitchFamily="18" charset="0"/>
            </a:rPr>
            <a:t>H. TEMPORAL (PORCION ESCAMOSA Y MASTOIDEA)</a:t>
          </a:r>
        </a:p>
      </dgm:t>
    </dgm:pt>
    <dgm:pt modelId="{6668FB40-7172-4BD3-AC06-26CA94D9D2A1}" type="parTrans" cxnId="{82A48BAE-E3EB-4928-938C-AF8A88E7476F}">
      <dgm:prSet/>
      <dgm:spPr/>
      <dgm:t>
        <a:bodyPr/>
        <a:lstStyle/>
        <a:p>
          <a:endParaRPr lang="es-ES"/>
        </a:p>
      </dgm:t>
    </dgm:pt>
    <dgm:pt modelId="{1E0058D8-7CBB-432E-85BE-84B6FAE1862E}" type="sibTrans" cxnId="{82A48BAE-E3EB-4928-938C-AF8A88E7476F}">
      <dgm:prSet/>
      <dgm:spPr/>
      <dgm:t>
        <a:bodyPr/>
        <a:lstStyle/>
        <a:p>
          <a:endParaRPr lang="es-ES"/>
        </a:p>
      </dgm:t>
    </dgm:pt>
    <dgm:pt modelId="{B260C8B6-A451-41A0-B05A-65F5DABAC562}">
      <dgm:prSet phldrT="[Texto]" custT="1"/>
      <dgm:spPr/>
      <dgm:t>
        <a:bodyPr/>
        <a:lstStyle/>
        <a:p>
          <a:r>
            <a:rPr lang="es-ES" sz="2000" dirty="0">
              <a:latin typeface="Times New Roman" panose="02020603050405020304" pitchFamily="18" charset="0"/>
              <a:cs typeface="Times New Roman" panose="02020603050405020304" pitchFamily="18" charset="0"/>
            </a:rPr>
            <a:t>VISCEROCRANEO</a:t>
          </a:r>
        </a:p>
      </dgm:t>
    </dgm:pt>
    <dgm:pt modelId="{9C6B9145-8BA1-467A-BD3F-ABAEB8B6E673}" type="parTrans" cxnId="{929BD78B-693D-4F03-9580-D4AEB2698E3E}">
      <dgm:prSet/>
      <dgm:spPr/>
      <dgm:t>
        <a:bodyPr/>
        <a:lstStyle/>
        <a:p>
          <a:endParaRPr lang="es-ES"/>
        </a:p>
      </dgm:t>
    </dgm:pt>
    <dgm:pt modelId="{6F45B5C4-C485-4D14-AEBB-0213611B5546}" type="sibTrans" cxnId="{929BD78B-693D-4F03-9580-D4AEB2698E3E}">
      <dgm:prSet/>
      <dgm:spPr/>
      <dgm:t>
        <a:bodyPr/>
        <a:lstStyle/>
        <a:p>
          <a:endParaRPr lang="es-ES"/>
        </a:p>
      </dgm:t>
    </dgm:pt>
    <dgm:pt modelId="{21830A5E-052C-49A4-A04A-9C868E1A20CC}">
      <dgm:prSet phldrT="[Texto]" custT="1"/>
      <dgm:spPr/>
      <dgm:t>
        <a:bodyPr/>
        <a:lstStyle/>
        <a:p>
          <a:r>
            <a:rPr lang="es-ES" sz="2000" dirty="0">
              <a:latin typeface="Times New Roman" panose="02020603050405020304" pitchFamily="18" charset="0"/>
              <a:cs typeface="Times New Roman" panose="02020603050405020304" pitchFamily="18" charset="0"/>
            </a:rPr>
            <a:t>H. NASAL</a:t>
          </a:r>
        </a:p>
      </dgm:t>
    </dgm:pt>
    <dgm:pt modelId="{77298969-FEC7-47AF-83F1-8307D7BEB453}" type="parTrans" cxnId="{B1691C32-A6F0-400A-AF05-2ADAB00E8E8D}">
      <dgm:prSet/>
      <dgm:spPr/>
      <dgm:t>
        <a:bodyPr/>
        <a:lstStyle/>
        <a:p>
          <a:endParaRPr lang="es-ES"/>
        </a:p>
      </dgm:t>
    </dgm:pt>
    <dgm:pt modelId="{9284DFD6-B12E-4292-9AD7-6032C1D1EEE6}" type="sibTrans" cxnId="{B1691C32-A6F0-400A-AF05-2ADAB00E8E8D}">
      <dgm:prSet/>
      <dgm:spPr/>
      <dgm:t>
        <a:bodyPr/>
        <a:lstStyle/>
        <a:p>
          <a:endParaRPr lang="es-ES"/>
        </a:p>
      </dgm:t>
    </dgm:pt>
    <dgm:pt modelId="{F1FD4126-C5FA-4898-B76C-7118AA00C8DC}">
      <dgm:prSet phldrT="[Texto]" custT="1"/>
      <dgm:spPr/>
      <dgm:t>
        <a:bodyPr/>
        <a:lstStyle/>
        <a:p>
          <a:r>
            <a:rPr lang="es-ES" sz="2000" dirty="0">
              <a:latin typeface="Times New Roman" panose="02020603050405020304" pitchFamily="18" charset="0"/>
              <a:cs typeface="Times New Roman" panose="02020603050405020304" pitchFamily="18" charset="0"/>
            </a:rPr>
            <a:t>MANDIBULA</a:t>
          </a:r>
        </a:p>
      </dgm:t>
    </dgm:pt>
    <dgm:pt modelId="{212EB581-F4DC-43D9-B17E-02FF272FDBC6}" type="parTrans" cxnId="{E4168647-39B8-4B9E-AA6B-C42F11841913}">
      <dgm:prSet/>
      <dgm:spPr/>
      <dgm:t>
        <a:bodyPr/>
        <a:lstStyle/>
        <a:p>
          <a:endParaRPr lang="es-ES"/>
        </a:p>
      </dgm:t>
    </dgm:pt>
    <dgm:pt modelId="{20C5B639-F47B-4D4B-B29D-37F0B488AA88}" type="sibTrans" cxnId="{E4168647-39B8-4B9E-AA6B-C42F11841913}">
      <dgm:prSet/>
      <dgm:spPr/>
      <dgm:t>
        <a:bodyPr/>
        <a:lstStyle/>
        <a:p>
          <a:endParaRPr lang="es-ES"/>
        </a:p>
      </dgm:t>
    </dgm:pt>
    <dgm:pt modelId="{413DDF9F-708D-451A-B98C-66C9F7332D24}">
      <dgm:prSet phldrT="[Texto]" custT="1"/>
      <dgm:spPr/>
      <dgm:t>
        <a:bodyPr/>
        <a:lstStyle/>
        <a:p>
          <a:r>
            <a:rPr lang="es-ES" sz="2000" dirty="0">
              <a:latin typeface="Times New Roman" panose="02020603050405020304" pitchFamily="18" charset="0"/>
              <a:cs typeface="Times New Roman" panose="02020603050405020304" pitchFamily="18" charset="0"/>
            </a:rPr>
            <a:t>H. ESFENOIDES</a:t>
          </a:r>
        </a:p>
      </dgm:t>
    </dgm:pt>
    <dgm:pt modelId="{B3D44A16-7620-432C-9CD5-9850EEC44E62}" type="parTrans" cxnId="{31583633-F6D9-4366-87BF-CC23BC97D8CF}">
      <dgm:prSet/>
      <dgm:spPr/>
      <dgm:t>
        <a:bodyPr/>
        <a:lstStyle/>
        <a:p>
          <a:endParaRPr lang="es-ES"/>
        </a:p>
      </dgm:t>
    </dgm:pt>
    <dgm:pt modelId="{F6F3CA14-1144-4226-B6F4-F849371FBB20}" type="sibTrans" cxnId="{31583633-F6D9-4366-87BF-CC23BC97D8CF}">
      <dgm:prSet/>
      <dgm:spPr/>
      <dgm:t>
        <a:bodyPr/>
        <a:lstStyle/>
        <a:p>
          <a:endParaRPr lang="es-ES"/>
        </a:p>
      </dgm:t>
    </dgm:pt>
    <dgm:pt modelId="{6686B5F2-E5C1-4CCF-967C-85A96AE7A025}">
      <dgm:prSet phldrT="[Texto]" custT="1"/>
      <dgm:spPr/>
      <dgm:t>
        <a:bodyPr/>
        <a:lstStyle/>
        <a:p>
          <a:r>
            <a:rPr lang="es-ES" sz="2000" dirty="0">
              <a:latin typeface="Times New Roman" panose="02020603050405020304" pitchFamily="18" charset="0"/>
              <a:cs typeface="Times New Roman" panose="02020603050405020304" pitchFamily="18" charset="0"/>
            </a:rPr>
            <a:t>H. PARIETAL</a:t>
          </a:r>
        </a:p>
      </dgm:t>
    </dgm:pt>
    <dgm:pt modelId="{7150FF2C-44AF-4F73-9651-E09956BAAE8B}" type="parTrans" cxnId="{E176BA84-905B-4C0D-919A-298EA672A9BF}">
      <dgm:prSet/>
      <dgm:spPr/>
      <dgm:t>
        <a:bodyPr/>
        <a:lstStyle/>
        <a:p>
          <a:endParaRPr lang="es-ES"/>
        </a:p>
      </dgm:t>
    </dgm:pt>
    <dgm:pt modelId="{C586EDA1-712B-4B8F-9283-E7CFC79785BD}" type="sibTrans" cxnId="{E176BA84-905B-4C0D-919A-298EA672A9BF}">
      <dgm:prSet/>
      <dgm:spPr/>
      <dgm:t>
        <a:bodyPr/>
        <a:lstStyle/>
        <a:p>
          <a:endParaRPr lang="es-ES"/>
        </a:p>
      </dgm:t>
    </dgm:pt>
    <dgm:pt modelId="{12BBDD05-B635-44E9-91A2-8CBFA618FC52}">
      <dgm:prSet phldrT="[Texto]" custT="1"/>
      <dgm:spPr/>
      <dgm:t>
        <a:bodyPr/>
        <a:lstStyle/>
        <a:p>
          <a:r>
            <a:rPr lang="es-ES" sz="2000" dirty="0">
              <a:latin typeface="Times New Roman" panose="02020603050405020304" pitchFamily="18" charset="0"/>
              <a:cs typeface="Times New Roman" panose="02020603050405020304" pitchFamily="18" charset="0"/>
            </a:rPr>
            <a:t>H. OCCIPITAL</a:t>
          </a:r>
        </a:p>
      </dgm:t>
    </dgm:pt>
    <dgm:pt modelId="{1D173531-38B0-41D1-8B79-5985AC2634B6}" type="parTrans" cxnId="{12FCF11B-F327-40C7-AA1A-8D3EB0CE0793}">
      <dgm:prSet/>
      <dgm:spPr/>
      <dgm:t>
        <a:bodyPr/>
        <a:lstStyle/>
        <a:p>
          <a:endParaRPr lang="es-ES"/>
        </a:p>
      </dgm:t>
    </dgm:pt>
    <dgm:pt modelId="{955C628B-6C5A-4A1C-B9C5-8D130EDFC02E}" type="sibTrans" cxnId="{12FCF11B-F327-40C7-AA1A-8D3EB0CE0793}">
      <dgm:prSet/>
      <dgm:spPr/>
      <dgm:t>
        <a:bodyPr/>
        <a:lstStyle/>
        <a:p>
          <a:endParaRPr lang="es-ES"/>
        </a:p>
      </dgm:t>
    </dgm:pt>
    <dgm:pt modelId="{F310E15F-F088-430D-8CBB-E56D26421A9F}">
      <dgm:prSet phldrT="[Texto]" custT="1"/>
      <dgm:spPr/>
      <dgm:t>
        <a:bodyPr/>
        <a:lstStyle/>
        <a:p>
          <a:r>
            <a:rPr lang="es-ES" sz="2000" dirty="0">
              <a:latin typeface="Times New Roman" panose="02020603050405020304" pitchFamily="18" charset="0"/>
              <a:cs typeface="Times New Roman" panose="02020603050405020304" pitchFamily="18" charset="0"/>
            </a:rPr>
            <a:t>H. ETMOIDES</a:t>
          </a:r>
        </a:p>
      </dgm:t>
    </dgm:pt>
    <dgm:pt modelId="{EC97D0F0-2839-4294-B28C-24AFB471850A}" type="parTrans" cxnId="{2CEAF4B5-92F6-44B6-BE49-6788C2E4DA2B}">
      <dgm:prSet/>
      <dgm:spPr/>
      <dgm:t>
        <a:bodyPr/>
        <a:lstStyle/>
        <a:p>
          <a:endParaRPr lang="es-ES"/>
        </a:p>
      </dgm:t>
    </dgm:pt>
    <dgm:pt modelId="{9317C489-0508-44AB-B7DE-E7EEAFDA452B}" type="sibTrans" cxnId="{2CEAF4B5-92F6-44B6-BE49-6788C2E4DA2B}">
      <dgm:prSet/>
      <dgm:spPr/>
      <dgm:t>
        <a:bodyPr/>
        <a:lstStyle/>
        <a:p>
          <a:endParaRPr lang="es-ES"/>
        </a:p>
      </dgm:t>
    </dgm:pt>
    <dgm:pt modelId="{8683BC0E-4870-40E5-B1A9-AA317270841A}">
      <dgm:prSet phldrT="[Texto]" custT="1"/>
      <dgm:spPr/>
      <dgm:t>
        <a:bodyPr/>
        <a:lstStyle/>
        <a:p>
          <a:r>
            <a:rPr lang="es-ES" sz="2000" dirty="0">
              <a:latin typeface="Times New Roman" panose="02020603050405020304" pitchFamily="18" charset="0"/>
              <a:cs typeface="Times New Roman" panose="02020603050405020304" pitchFamily="18" charset="0"/>
            </a:rPr>
            <a:t>H. LAGRIMAL</a:t>
          </a:r>
        </a:p>
      </dgm:t>
    </dgm:pt>
    <dgm:pt modelId="{E0AC986C-2862-446E-A1E9-66E74D27B2F6}" type="parTrans" cxnId="{9C4E685B-300C-4202-B722-73125CAB4B90}">
      <dgm:prSet/>
      <dgm:spPr/>
      <dgm:t>
        <a:bodyPr/>
        <a:lstStyle/>
        <a:p>
          <a:endParaRPr lang="es-ES"/>
        </a:p>
      </dgm:t>
    </dgm:pt>
    <dgm:pt modelId="{AE1FDCE2-A18D-4F89-B116-431D9AAFB670}" type="sibTrans" cxnId="{9C4E685B-300C-4202-B722-73125CAB4B90}">
      <dgm:prSet/>
      <dgm:spPr/>
      <dgm:t>
        <a:bodyPr/>
        <a:lstStyle/>
        <a:p>
          <a:endParaRPr lang="es-ES"/>
        </a:p>
      </dgm:t>
    </dgm:pt>
    <dgm:pt modelId="{220897A8-BFB2-47C2-A7C8-C0C504015E75}">
      <dgm:prSet phldrT="[Texto]" custT="1"/>
      <dgm:spPr/>
      <dgm:t>
        <a:bodyPr/>
        <a:lstStyle/>
        <a:p>
          <a:r>
            <a:rPr lang="es-ES" sz="2000" dirty="0">
              <a:latin typeface="Times New Roman" panose="02020603050405020304" pitchFamily="18" charset="0"/>
              <a:cs typeface="Times New Roman" panose="02020603050405020304" pitchFamily="18" charset="0"/>
            </a:rPr>
            <a:t>H. ETMOIDES (EXCEPTO LAMINA CRIBOSA)</a:t>
          </a:r>
        </a:p>
      </dgm:t>
    </dgm:pt>
    <dgm:pt modelId="{9C3EF3DB-B868-4F99-A4FE-333040EE0C3F}" type="parTrans" cxnId="{92807F1E-5D2B-48B8-9328-00080D077234}">
      <dgm:prSet/>
      <dgm:spPr/>
      <dgm:t>
        <a:bodyPr/>
        <a:lstStyle/>
        <a:p>
          <a:endParaRPr lang="es-ES"/>
        </a:p>
      </dgm:t>
    </dgm:pt>
    <dgm:pt modelId="{AB00F211-B103-4239-9D8B-37D744E22D98}" type="sibTrans" cxnId="{92807F1E-5D2B-48B8-9328-00080D077234}">
      <dgm:prSet/>
      <dgm:spPr/>
      <dgm:t>
        <a:bodyPr/>
        <a:lstStyle/>
        <a:p>
          <a:endParaRPr lang="es-ES"/>
        </a:p>
      </dgm:t>
    </dgm:pt>
    <dgm:pt modelId="{A48D1689-2645-4581-80FC-BD224F292A92}">
      <dgm:prSet phldrT="[Texto]" custT="1"/>
      <dgm:spPr/>
      <dgm:t>
        <a:bodyPr/>
        <a:lstStyle/>
        <a:p>
          <a:r>
            <a:rPr lang="es-ES" sz="2000" dirty="0">
              <a:latin typeface="Times New Roman" panose="02020603050405020304" pitchFamily="18" charset="0"/>
              <a:cs typeface="Times New Roman" panose="02020603050405020304" pitchFamily="18" charset="0"/>
            </a:rPr>
            <a:t>H. ESFENOIDES (A. PTERIGOIDES)</a:t>
          </a:r>
        </a:p>
      </dgm:t>
    </dgm:pt>
    <dgm:pt modelId="{9BD37787-A5EC-412C-8ECE-EBC0EC76B6E1}" type="parTrans" cxnId="{C4B516E0-3D07-4EC3-9404-8A7F84C836EE}">
      <dgm:prSet/>
      <dgm:spPr/>
      <dgm:t>
        <a:bodyPr/>
        <a:lstStyle/>
        <a:p>
          <a:endParaRPr lang="es-ES"/>
        </a:p>
      </dgm:t>
    </dgm:pt>
    <dgm:pt modelId="{BF765809-670A-4913-96CA-D7F6B5D40A86}" type="sibTrans" cxnId="{C4B516E0-3D07-4EC3-9404-8A7F84C836EE}">
      <dgm:prSet/>
      <dgm:spPr/>
      <dgm:t>
        <a:bodyPr/>
        <a:lstStyle/>
        <a:p>
          <a:endParaRPr lang="es-ES"/>
        </a:p>
      </dgm:t>
    </dgm:pt>
    <dgm:pt modelId="{16B1DB6E-56E5-46B1-B8E7-4E975F764106}">
      <dgm:prSet phldrT="[Texto]" custT="1"/>
      <dgm:spPr/>
      <dgm:t>
        <a:bodyPr/>
        <a:lstStyle/>
        <a:p>
          <a:r>
            <a:rPr lang="es-ES" sz="2000" dirty="0">
              <a:latin typeface="Times New Roman" panose="02020603050405020304" pitchFamily="18" charset="0"/>
              <a:cs typeface="Times New Roman" panose="02020603050405020304" pitchFamily="18" charset="0"/>
            </a:rPr>
            <a:t>MAXILAR</a:t>
          </a:r>
        </a:p>
      </dgm:t>
    </dgm:pt>
    <dgm:pt modelId="{A1177513-6E6C-46B6-B83F-908D81B2B5C7}" type="parTrans" cxnId="{5915FA34-0316-4DEA-8323-DE1071FD5BD6}">
      <dgm:prSet/>
      <dgm:spPr/>
      <dgm:t>
        <a:bodyPr/>
        <a:lstStyle/>
        <a:p>
          <a:endParaRPr lang="es-ES"/>
        </a:p>
      </dgm:t>
    </dgm:pt>
    <dgm:pt modelId="{9C9FA77E-A17E-4A92-AE8B-047EE58805BE}" type="sibTrans" cxnId="{5915FA34-0316-4DEA-8323-DE1071FD5BD6}">
      <dgm:prSet/>
      <dgm:spPr/>
      <dgm:t>
        <a:bodyPr/>
        <a:lstStyle/>
        <a:p>
          <a:endParaRPr lang="es-ES"/>
        </a:p>
      </dgm:t>
    </dgm:pt>
    <dgm:pt modelId="{0CF90368-9E68-49B2-AE7E-547B5CEEFDD2}">
      <dgm:prSet phldrT="[Texto]" custT="1"/>
      <dgm:spPr/>
      <dgm:t>
        <a:bodyPr/>
        <a:lstStyle/>
        <a:p>
          <a:r>
            <a:rPr lang="es-ES" sz="2000" dirty="0">
              <a:latin typeface="Times New Roman" panose="02020603050405020304" pitchFamily="18" charset="0"/>
              <a:cs typeface="Times New Roman" panose="02020603050405020304" pitchFamily="18" charset="0"/>
            </a:rPr>
            <a:t>H. CIGOMATICO</a:t>
          </a:r>
        </a:p>
      </dgm:t>
    </dgm:pt>
    <dgm:pt modelId="{8EB0BF9F-9997-4236-8058-5F13B855311C}" type="parTrans" cxnId="{1B0FBB55-FFDC-4CA0-B737-EB31F78884B1}">
      <dgm:prSet/>
      <dgm:spPr/>
      <dgm:t>
        <a:bodyPr/>
        <a:lstStyle/>
        <a:p>
          <a:endParaRPr lang="es-ES"/>
        </a:p>
      </dgm:t>
    </dgm:pt>
    <dgm:pt modelId="{87135B1C-CB33-43F5-B4B1-5C3A1E012C42}" type="sibTrans" cxnId="{1B0FBB55-FFDC-4CA0-B737-EB31F78884B1}">
      <dgm:prSet/>
      <dgm:spPr/>
      <dgm:t>
        <a:bodyPr/>
        <a:lstStyle/>
        <a:p>
          <a:endParaRPr lang="es-ES"/>
        </a:p>
      </dgm:t>
    </dgm:pt>
    <dgm:pt modelId="{41C67943-B8E2-49ED-82F2-45B2A263CC0B}">
      <dgm:prSet phldrT="[Texto]" custT="1"/>
      <dgm:spPr/>
      <dgm:t>
        <a:bodyPr/>
        <a:lstStyle/>
        <a:p>
          <a:r>
            <a:rPr lang="es-ES" sz="2000" dirty="0">
              <a:latin typeface="Times New Roman" panose="02020603050405020304" pitchFamily="18" charset="0"/>
              <a:cs typeface="Times New Roman" panose="02020603050405020304" pitchFamily="18" charset="0"/>
            </a:rPr>
            <a:t>H. TEMPORAL</a:t>
          </a:r>
        </a:p>
      </dgm:t>
    </dgm:pt>
    <dgm:pt modelId="{48D52817-FC78-40E3-88DE-0E5D5D84DEED}" type="parTrans" cxnId="{426ABEF1-B032-4EEF-BF78-5E907F211E18}">
      <dgm:prSet/>
      <dgm:spPr/>
      <dgm:t>
        <a:bodyPr/>
        <a:lstStyle/>
        <a:p>
          <a:endParaRPr lang="es-ES"/>
        </a:p>
      </dgm:t>
    </dgm:pt>
    <dgm:pt modelId="{AEFE189B-6A85-4D56-8D91-DB4AA495512A}" type="sibTrans" cxnId="{426ABEF1-B032-4EEF-BF78-5E907F211E18}">
      <dgm:prSet/>
      <dgm:spPr/>
      <dgm:t>
        <a:bodyPr/>
        <a:lstStyle/>
        <a:p>
          <a:endParaRPr lang="es-ES"/>
        </a:p>
      </dgm:t>
    </dgm:pt>
    <dgm:pt modelId="{A35E0054-8827-4A11-9FDA-1AB12837C24F}">
      <dgm:prSet phldrT="[Texto]" custT="1"/>
      <dgm:spPr/>
      <dgm:t>
        <a:bodyPr/>
        <a:lstStyle/>
        <a:p>
          <a:r>
            <a:rPr lang="es-ES" sz="2000" dirty="0">
              <a:latin typeface="Times New Roman" panose="02020603050405020304" pitchFamily="18" charset="0"/>
              <a:cs typeface="Times New Roman" panose="02020603050405020304" pitchFamily="18" charset="0"/>
            </a:rPr>
            <a:t>VOMER</a:t>
          </a:r>
        </a:p>
      </dgm:t>
    </dgm:pt>
    <dgm:pt modelId="{D2935919-4DA7-4E85-970B-289E62402F86}" type="parTrans" cxnId="{91216233-4A75-4153-9C15-1573FD544FF1}">
      <dgm:prSet/>
      <dgm:spPr/>
      <dgm:t>
        <a:bodyPr/>
        <a:lstStyle/>
        <a:p>
          <a:endParaRPr lang="es-ES"/>
        </a:p>
      </dgm:t>
    </dgm:pt>
    <dgm:pt modelId="{3B1E2B89-C117-489E-B7CD-24FEDA07A9DF}" type="sibTrans" cxnId="{91216233-4A75-4153-9C15-1573FD544FF1}">
      <dgm:prSet/>
      <dgm:spPr/>
      <dgm:t>
        <a:bodyPr/>
        <a:lstStyle/>
        <a:p>
          <a:endParaRPr lang="es-ES"/>
        </a:p>
      </dgm:t>
    </dgm:pt>
    <dgm:pt modelId="{0EE84E10-2A81-4FDB-A10C-9B10B0076B42}">
      <dgm:prSet phldrT="[Texto]" custT="1"/>
      <dgm:spPr/>
      <dgm:t>
        <a:bodyPr/>
        <a:lstStyle/>
        <a:p>
          <a:r>
            <a:rPr lang="es-ES" sz="2000" dirty="0">
              <a:latin typeface="Times New Roman" panose="02020603050405020304" pitchFamily="18" charset="0"/>
              <a:cs typeface="Times New Roman" panose="02020603050405020304" pitchFamily="18" charset="0"/>
            </a:rPr>
            <a:t>CORNETE NASAL INFERIOR</a:t>
          </a:r>
        </a:p>
      </dgm:t>
    </dgm:pt>
    <dgm:pt modelId="{F7CD2026-BD03-454F-AEAC-D3C77174E1B6}" type="parTrans" cxnId="{F48CDE52-4EF0-4528-8DA7-9E469C39A23D}">
      <dgm:prSet/>
      <dgm:spPr/>
      <dgm:t>
        <a:bodyPr/>
        <a:lstStyle/>
        <a:p>
          <a:endParaRPr lang="es-ES"/>
        </a:p>
      </dgm:t>
    </dgm:pt>
    <dgm:pt modelId="{830D89B8-9067-4C7B-9CF9-817B49A84815}" type="sibTrans" cxnId="{F48CDE52-4EF0-4528-8DA7-9E469C39A23D}">
      <dgm:prSet/>
      <dgm:spPr/>
      <dgm:t>
        <a:bodyPr/>
        <a:lstStyle/>
        <a:p>
          <a:endParaRPr lang="es-ES"/>
        </a:p>
      </dgm:t>
    </dgm:pt>
    <dgm:pt modelId="{6BD67A55-2229-4853-A023-33EFE9803226}">
      <dgm:prSet phldrT="[Texto]" custT="1"/>
      <dgm:spPr/>
      <dgm:t>
        <a:bodyPr/>
        <a:lstStyle/>
        <a:p>
          <a:r>
            <a:rPr lang="es-ES" sz="2000" dirty="0">
              <a:latin typeface="Times New Roman" panose="02020603050405020304" pitchFamily="18" charset="0"/>
              <a:cs typeface="Times New Roman" panose="02020603050405020304" pitchFamily="18" charset="0"/>
            </a:rPr>
            <a:t>H. PALATINO</a:t>
          </a:r>
        </a:p>
      </dgm:t>
    </dgm:pt>
    <dgm:pt modelId="{849A48B7-E7F7-48CC-B8ED-5DDF1884351A}" type="parTrans" cxnId="{31019E5A-DCC4-47EE-A5BD-944185613EEE}">
      <dgm:prSet/>
      <dgm:spPr/>
      <dgm:t>
        <a:bodyPr/>
        <a:lstStyle/>
        <a:p>
          <a:endParaRPr lang="es-ES"/>
        </a:p>
      </dgm:t>
    </dgm:pt>
    <dgm:pt modelId="{8F67F1E9-3EAD-450C-BCE0-B56A3F4065B6}" type="sibTrans" cxnId="{31019E5A-DCC4-47EE-A5BD-944185613EEE}">
      <dgm:prSet/>
      <dgm:spPr/>
      <dgm:t>
        <a:bodyPr/>
        <a:lstStyle/>
        <a:p>
          <a:endParaRPr lang="es-ES"/>
        </a:p>
      </dgm:t>
    </dgm:pt>
    <dgm:pt modelId="{8CBB5DFE-E2AC-471B-93AC-0FED1D988D6C}">
      <dgm:prSet phldrT="[Texto]" custT="1"/>
      <dgm:spPr/>
      <dgm:t>
        <a:bodyPr/>
        <a:lstStyle/>
        <a:p>
          <a:r>
            <a:rPr lang="es-ES" sz="2000" dirty="0">
              <a:latin typeface="Times New Roman" panose="02020603050405020304" pitchFamily="18" charset="0"/>
              <a:cs typeface="Times New Roman" panose="02020603050405020304" pitchFamily="18" charset="0"/>
            </a:rPr>
            <a:t>H. HIOIDES</a:t>
          </a:r>
        </a:p>
      </dgm:t>
    </dgm:pt>
    <dgm:pt modelId="{96A466ED-5695-4581-A8FB-6649265BAD9C}" type="parTrans" cxnId="{01BEE93C-474B-4669-A0C4-D2154F0E0456}">
      <dgm:prSet/>
      <dgm:spPr/>
      <dgm:t>
        <a:bodyPr/>
        <a:lstStyle/>
        <a:p>
          <a:endParaRPr lang="es-ES"/>
        </a:p>
      </dgm:t>
    </dgm:pt>
    <dgm:pt modelId="{C2892AE4-9C50-4741-BB98-3E00C07F135E}" type="sibTrans" cxnId="{01BEE93C-474B-4669-A0C4-D2154F0E0456}">
      <dgm:prSet/>
      <dgm:spPr/>
      <dgm:t>
        <a:bodyPr/>
        <a:lstStyle/>
        <a:p>
          <a:endParaRPr lang="es-ES"/>
        </a:p>
      </dgm:t>
    </dgm:pt>
    <dgm:pt modelId="{D4C5751A-328F-499F-8E50-CE5D70F961E7}" type="pres">
      <dgm:prSet presAssocID="{40C0A2EA-04CE-4738-82B3-EBF593A7D732}" presName="Name0" presStyleCnt="0">
        <dgm:presLayoutVars>
          <dgm:dir/>
          <dgm:animLvl val="lvl"/>
          <dgm:resizeHandles val="exact"/>
        </dgm:presLayoutVars>
      </dgm:prSet>
      <dgm:spPr/>
    </dgm:pt>
    <dgm:pt modelId="{1C76BA50-8D38-4AC7-8692-E120421B63DD}" type="pres">
      <dgm:prSet presAssocID="{434A5CF7-2C92-44E3-AE82-DEC0AEE5288D}" presName="composite" presStyleCnt="0"/>
      <dgm:spPr/>
    </dgm:pt>
    <dgm:pt modelId="{9B15F54B-F66B-4469-98CC-07A8D7DD20F4}" type="pres">
      <dgm:prSet presAssocID="{434A5CF7-2C92-44E3-AE82-DEC0AEE5288D}" presName="parTx" presStyleLbl="alignNode1" presStyleIdx="0" presStyleCnt="2">
        <dgm:presLayoutVars>
          <dgm:chMax val="0"/>
          <dgm:chPref val="0"/>
          <dgm:bulletEnabled val="1"/>
        </dgm:presLayoutVars>
      </dgm:prSet>
      <dgm:spPr/>
    </dgm:pt>
    <dgm:pt modelId="{EEF4BE7F-4C85-400E-92A6-07E97A570D70}" type="pres">
      <dgm:prSet presAssocID="{434A5CF7-2C92-44E3-AE82-DEC0AEE5288D}" presName="desTx" presStyleLbl="alignAccFollowNode1" presStyleIdx="0" presStyleCnt="2">
        <dgm:presLayoutVars>
          <dgm:bulletEnabled val="1"/>
        </dgm:presLayoutVars>
      </dgm:prSet>
      <dgm:spPr/>
    </dgm:pt>
    <dgm:pt modelId="{F9C0F77D-DDB0-4126-BF7E-163B601C0EFF}" type="pres">
      <dgm:prSet presAssocID="{57E016FC-DB3C-4E0A-A937-D9B4C91413C4}" presName="space" presStyleCnt="0"/>
      <dgm:spPr/>
    </dgm:pt>
    <dgm:pt modelId="{ED1C83E6-13C4-4144-AC54-D1F2C957BD79}" type="pres">
      <dgm:prSet presAssocID="{B260C8B6-A451-41A0-B05A-65F5DABAC562}" presName="composite" presStyleCnt="0"/>
      <dgm:spPr/>
    </dgm:pt>
    <dgm:pt modelId="{B58DFFB0-F5DE-43A8-92D3-E35D1F4842B2}" type="pres">
      <dgm:prSet presAssocID="{B260C8B6-A451-41A0-B05A-65F5DABAC562}" presName="parTx" presStyleLbl="alignNode1" presStyleIdx="1" presStyleCnt="2">
        <dgm:presLayoutVars>
          <dgm:chMax val="0"/>
          <dgm:chPref val="0"/>
          <dgm:bulletEnabled val="1"/>
        </dgm:presLayoutVars>
      </dgm:prSet>
      <dgm:spPr/>
    </dgm:pt>
    <dgm:pt modelId="{8ED774FB-1AC6-441F-BAE0-72BFE833C69B}" type="pres">
      <dgm:prSet presAssocID="{B260C8B6-A451-41A0-B05A-65F5DABAC562}" presName="desTx" presStyleLbl="alignAccFollowNode1" presStyleIdx="1" presStyleCnt="2">
        <dgm:presLayoutVars>
          <dgm:bulletEnabled val="1"/>
        </dgm:presLayoutVars>
      </dgm:prSet>
      <dgm:spPr/>
    </dgm:pt>
  </dgm:ptLst>
  <dgm:cxnLst>
    <dgm:cxn modelId="{532ED801-9B64-4D6B-9CC1-78A3B74E3121}" type="presOf" srcId="{A35E0054-8827-4A11-9FDA-1AB12837C24F}" destId="{8ED774FB-1AC6-441F-BAE0-72BFE833C69B}" srcOrd="0" destOrd="8" presId="urn:microsoft.com/office/officeart/2005/8/layout/hList1"/>
    <dgm:cxn modelId="{12FCF11B-F327-40C7-AA1A-8D3EB0CE0793}" srcId="{434A5CF7-2C92-44E3-AE82-DEC0AEE5288D}" destId="{12BBDD05-B635-44E9-91A2-8CBFA618FC52}" srcOrd="4" destOrd="0" parTransId="{1D173531-38B0-41D1-8B79-5985AC2634B6}" sibTransId="{955C628B-6C5A-4A1C-B9C5-8D130EDFC02E}"/>
    <dgm:cxn modelId="{A56AF51C-EDC9-4409-80FA-BF8A121AF0AB}" type="presOf" srcId="{16B1DB6E-56E5-46B1-B8E7-4E975F764106}" destId="{8ED774FB-1AC6-441F-BAE0-72BFE833C69B}" srcOrd="0" destOrd="4" presId="urn:microsoft.com/office/officeart/2005/8/layout/hList1"/>
    <dgm:cxn modelId="{92807F1E-5D2B-48B8-9328-00080D077234}" srcId="{B260C8B6-A451-41A0-B05A-65F5DABAC562}" destId="{220897A8-BFB2-47C2-A7C8-C0C504015E75}" srcOrd="2" destOrd="0" parTransId="{9C3EF3DB-B868-4F99-A4FE-333040EE0C3F}" sibTransId="{AB00F211-B103-4239-9D8B-37D744E22D98}"/>
    <dgm:cxn modelId="{574DF120-5CC2-4529-BAE3-85A30E879430}" type="presOf" srcId="{92F2A4C8-6BD6-4ABE-92B8-732E57166819}" destId="{EEF4BE7F-4C85-400E-92A6-07E97A570D70}" srcOrd="0" destOrd="0" presId="urn:microsoft.com/office/officeart/2005/8/layout/hList1"/>
    <dgm:cxn modelId="{231FA822-2982-4E67-8424-7926A8806B15}" type="presOf" srcId="{6686B5F2-E5C1-4CCF-967C-85A96AE7A025}" destId="{EEF4BE7F-4C85-400E-92A6-07E97A570D70}" srcOrd="0" destOrd="3" presId="urn:microsoft.com/office/officeart/2005/8/layout/hList1"/>
    <dgm:cxn modelId="{C8B5582B-09C5-4FDF-950B-7F95CB1D3F64}" type="presOf" srcId="{434A5CF7-2C92-44E3-AE82-DEC0AEE5288D}" destId="{9B15F54B-F66B-4469-98CC-07A8D7DD20F4}" srcOrd="0" destOrd="0" presId="urn:microsoft.com/office/officeart/2005/8/layout/hList1"/>
    <dgm:cxn modelId="{B1691C32-A6F0-400A-AF05-2ADAB00E8E8D}" srcId="{B260C8B6-A451-41A0-B05A-65F5DABAC562}" destId="{21830A5E-052C-49A4-A04A-9C868E1A20CC}" srcOrd="0" destOrd="0" parTransId="{77298969-FEC7-47AF-83F1-8307D7BEB453}" sibTransId="{9284DFD6-B12E-4292-9AD7-6032C1D1EEE6}"/>
    <dgm:cxn modelId="{31583633-F6D9-4366-87BF-CC23BC97D8CF}" srcId="{434A5CF7-2C92-44E3-AE82-DEC0AEE5288D}" destId="{413DDF9F-708D-451A-B98C-66C9F7332D24}" srcOrd="1" destOrd="0" parTransId="{B3D44A16-7620-432C-9CD5-9850EEC44E62}" sibTransId="{F6F3CA14-1144-4226-B6F4-F849371FBB20}"/>
    <dgm:cxn modelId="{91216233-4A75-4153-9C15-1573FD544FF1}" srcId="{B260C8B6-A451-41A0-B05A-65F5DABAC562}" destId="{A35E0054-8827-4A11-9FDA-1AB12837C24F}" srcOrd="8" destOrd="0" parTransId="{D2935919-4DA7-4E85-970B-289E62402F86}" sibTransId="{3B1E2B89-C117-489E-B7CD-24FEDA07A9DF}"/>
    <dgm:cxn modelId="{5915FA34-0316-4DEA-8323-DE1071FD5BD6}" srcId="{B260C8B6-A451-41A0-B05A-65F5DABAC562}" destId="{16B1DB6E-56E5-46B1-B8E7-4E975F764106}" srcOrd="4" destOrd="0" parTransId="{A1177513-6E6C-46B6-B83F-908D81B2B5C7}" sibTransId="{9C9FA77E-A17E-4A92-AE8B-047EE58805BE}"/>
    <dgm:cxn modelId="{01BEE93C-474B-4669-A0C4-D2154F0E0456}" srcId="{B260C8B6-A451-41A0-B05A-65F5DABAC562}" destId="{8CBB5DFE-E2AC-471B-93AC-0FED1D988D6C}" srcOrd="11" destOrd="0" parTransId="{96A466ED-5695-4581-A8FB-6649265BAD9C}" sibTransId="{C2892AE4-9C50-4741-BB98-3E00C07F135E}"/>
    <dgm:cxn modelId="{9C4E685B-300C-4202-B722-73125CAB4B90}" srcId="{B260C8B6-A451-41A0-B05A-65F5DABAC562}" destId="{8683BC0E-4870-40E5-B1A9-AA317270841A}" srcOrd="1" destOrd="0" parTransId="{E0AC986C-2862-446E-A1E9-66E74D27B2F6}" sibTransId="{AE1FDCE2-A18D-4F89-B116-431D9AAFB670}"/>
    <dgm:cxn modelId="{A2684467-5BF3-4329-BAFB-7DEAABBEA5DD}" type="presOf" srcId="{40C0A2EA-04CE-4738-82B3-EBF593A7D732}" destId="{D4C5751A-328F-499F-8E50-CE5D70F961E7}" srcOrd="0" destOrd="0" presId="urn:microsoft.com/office/officeart/2005/8/layout/hList1"/>
    <dgm:cxn modelId="{E4168647-39B8-4B9E-AA6B-C42F11841913}" srcId="{B260C8B6-A451-41A0-B05A-65F5DABAC562}" destId="{F1FD4126-C5FA-4898-B76C-7118AA00C8DC}" srcOrd="7" destOrd="0" parTransId="{212EB581-F4DC-43D9-B17E-02FF272FDBC6}" sibTransId="{20C5B639-F47B-4D4B-B29D-37F0B488AA88}"/>
    <dgm:cxn modelId="{B9C01948-383D-472D-83A8-ABF3484661F6}" type="presOf" srcId="{12BBDD05-B635-44E9-91A2-8CBFA618FC52}" destId="{EEF4BE7F-4C85-400E-92A6-07E97A570D70}" srcOrd="0" destOrd="4" presId="urn:microsoft.com/office/officeart/2005/8/layout/hList1"/>
    <dgm:cxn modelId="{50FF3D68-6E8D-4412-81C6-F31190F74B87}" type="presOf" srcId="{B260C8B6-A451-41A0-B05A-65F5DABAC562}" destId="{B58DFFB0-F5DE-43A8-92D3-E35D1F4842B2}" srcOrd="0" destOrd="0" presId="urn:microsoft.com/office/officeart/2005/8/layout/hList1"/>
    <dgm:cxn modelId="{64EBEA51-C91A-45A4-BD1B-A6FF5DF22194}" type="presOf" srcId="{8CBB5DFE-E2AC-471B-93AC-0FED1D988D6C}" destId="{8ED774FB-1AC6-441F-BAE0-72BFE833C69B}" srcOrd="0" destOrd="11" presId="urn:microsoft.com/office/officeart/2005/8/layout/hList1"/>
    <dgm:cxn modelId="{F48CDE52-4EF0-4528-8DA7-9E469C39A23D}" srcId="{B260C8B6-A451-41A0-B05A-65F5DABAC562}" destId="{0EE84E10-2A81-4FDB-A10C-9B10B0076B42}" srcOrd="9" destOrd="0" parTransId="{F7CD2026-BD03-454F-AEAC-D3C77174E1B6}" sibTransId="{830D89B8-9067-4C7B-9CF9-817B49A84815}"/>
    <dgm:cxn modelId="{1B0FBB55-FFDC-4CA0-B737-EB31F78884B1}" srcId="{B260C8B6-A451-41A0-B05A-65F5DABAC562}" destId="{0CF90368-9E68-49B2-AE7E-547B5CEEFDD2}" srcOrd="5" destOrd="0" parTransId="{8EB0BF9F-9997-4236-8058-5F13B855311C}" sibTransId="{87135B1C-CB33-43F5-B4B1-5C3A1E012C42}"/>
    <dgm:cxn modelId="{31019E5A-DCC4-47EE-A5BD-944185613EEE}" srcId="{B260C8B6-A451-41A0-B05A-65F5DABAC562}" destId="{6BD67A55-2229-4853-A023-33EFE9803226}" srcOrd="10" destOrd="0" parTransId="{849A48B7-E7F7-48CC-B8ED-5DDF1884351A}" sibTransId="{8F67F1E9-3EAD-450C-BCE0-B56A3F4065B6}"/>
    <dgm:cxn modelId="{592D7B7E-13C6-43F5-95CC-DB3A25281EC6}" type="presOf" srcId="{8683BC0E-4870-40E5-B1A9-AA317270841A}" destId="{8ED774FB-1AC6-441F-BAE0-72BFE833C69B}" srcOrd="0" destOrd="1" presId="urn:microsoft.com/office/officeart/2005/8/layout/hList1"/>
    <dgm:cxn modelId="{6E8DE07F-70DC-40D2-A2D2-B235EA0B7BCC}" type="presOf" srcId="{41C67943-B8E2-49ED-82F2-45B2A263CC0B}" destId="{8ED774FB-1AC6-441F-BAE0-72BFE833C69B}" srcOrd="0" destOrd="6" presId="urn:microsoft.com/office/officeart/2005/8/layout/hList1"/>
    <dgm:cxn modelId="{FD400B81-A01D-4418-9600-5F79CF3661A7}" type="presOf" srcId="{220897A8-BFB2-47C2-A7C8-C0C504015E75}" destId="{8ED774FB-1AC6-441F-BAE0-72BFE833C69B}" srcOrd="0" destOrd="2" presId="urn:microsoft.com/office/officeart/2005/8/layout/hList1"/>
    <dgm:cxn modelId="{75044483-A5F7-4676-A213-3A2A5FFB1762}" type="presOf" srcId="{F1FD4126-C5FA-4898-B76C-7118AA00C8DC}" destId="{8ED774FB-1AC6-441F-BAE0-72BFE833C69B}" srcOrd="0" destOrd="7" presId="urn:microsoft.com/office/officeart/2005/8/layout/hList1"/>
    <dgm:cxn modelId="{E176BA84-905B-4C0D-919A-298EA672A9BF}" srcId="{434A5CF7-2C92-44E3-AE82-DEC0AEE5288D}" destId="{6686B5F2-E5C1-4CCF-967C-85A96AE7A025}" srcOrd="3" destOrd="0" parTransId="{7150FF2C-44AF-4F73-9651-E09956BAAE8B}" sibTransId="{C586EDA1-712B-4B8F-9283-E7CFC79785BD}"/>
    <dgm:cxn modelId="{929BD78B-693D-4F03-9580-D4AEB2698E3E}" srcId="{40C0A2EA-04CE-4738-82B3-EBF593A7D732}" destId="{B260C8B6-A451-41A0-B05A-65F5DABAC562}" srcOrd="1" destOrd="0" parTransId="{9C6B9145-8BA1-467A-BD3F-ABAEB8B6E673}" sibTransId="{6F45B5C4-C485-4D14-AEBB-0213611B5546}"/>
    <dgm:cxn modelId="{F99F4F8E-CFA6-4870-952A-454457913657}" type="presOf" srcId="{F310E15F-F088-430D-8CBB-E56D26421A9F}" destId="{EEF4BE7F-4C85-400E-92A6-07E97A570D70}" srcOrd="0" destOrd="5" presId="urn:microsoft.com/office/officeart/2005/8/layout/hList1"/>
    <dgm:cxn modelId="{DD5FC694-E55B-4CF9-9072-196449AF3F30}" type="presOf" srcId="{6BD67A55-2229-4853-A023-33EFE9803226}" destId="{8ED774FB-1AC6-441F-BAE0-72BFE833C69B}" srcOrd="0" destOrd="10" presId="urn:microsoft.com/office/officeart/2005/8/layout/hList1"/>
    <dgm:cxn modelId="{B1404D95-CF6E-4A6D-BDDE-0464599E582C}" type="presOf" srcId="{A48D1689-2645-4581-80FC-BD224F292A92}" destId="{8ED774FB-1AC6-441F-BAE0-72BFE833C69B}" srcOrd="0" destOrd="3" presId="urn:microsoft.com/office/officeart/2005/8/layout/hList1"/>
    <dgm:cxn modelId="{82A48BAE-E3EB-4928-938C-AF8A88E7476F}" srcId="{434A5CF7-2C92-44E3-AE82-DEC0AEE5288D}" destId="{646146EE-A643-43ED-895B-1E028540B4B1}" srcOrd="2" destOrd="0" parTransId="{6668FB40-7172-4BD3-AC06-26CA94D9D2A1}" sibTransId="{1E0058D8-7CBB-432E-85BE-84B6FAE1862E}"/>
    <dgm:cxn modelId="{4E386EB5-B2B7-4700-BFA6-678FB3474AEF}" type="presOf" srcId="{0CF90368-9E68-49B2-AE7E-547B5CEEFDD2}" destId="{8ED774FB-1AC6-441F-BAE0-72BFE833C69B}" srcOrd="0" destOrd="5" presId="urn:microsoft.com/office/officeart/2005/8/layout/hList1"/>
    <dgm:cxn modelId="{2CEAF4B5-92F6-44B6-BE49-6788C2E4DA2B}" srcId="{434A5CF7-2C92-44E3-AE82-DEC0AEE5288D}" destId="{F310E15F-F088-430D-8CBB-E56D26421A9F}" srcOrd="5" destOrd="0" parTransId="{EC97D0F0-2839-4294-B28C-24AFB471850A}" sibTransId="{9317C489-0508-44AB-B7DE-E7EEAFDA452B}"/>
    <dgm:cxn modelId="{15CE2DB9-33AA-49A3-8208-F8603767452A}" type="presOf" srcId="{0EE84E10-2A81-4FDB-A10C-9B10B0076B42}" destId="{8ED774FB-1AC6-441F-BAE0-72BFE833C69B}" srcOrd="0" destOrd="9" presId="urn:microsoft.com/office/officeart/2005/8/layout/hList1"/>
    <dgm:cxn modelId="{444A47BB-2B1C-4070-9591-ED9065DFEC0C}" srcId="{40C0A2EA-04CE-4738-82B3-EBF593A7D732}" destId="{434A5CF7-2C92-44E3-AE82-DEC0AEE5288D}" srcOrd="0" destOrd="0" parTransId="{73C310E4-466D-4379-A2D6-7703A0ACC8EA}" sibTransId="{57E016FC-DB3C-4E0A-A937-D9B4C91413C4}"/>
    <dgm:cxn modelId="{649CFAC0-EB7C-4FE5-B454-A68A75A4EFBC}" srcId="{434A5CF7-2C92-44E3-AE82-DEC0AEE5288D}" destId="{92F2A4C8-6BD6-4ABE-92B8-732E57166819}" srcOrd="0" destOrd="0" parTransId="{D73C02D6-CF04-40D9-A57E-7E72D25F0787}" sibTransId="{1BD7F12E-FFE7-4A11-B7D6-7405DFB0FACF}"/>
    <dgm:cxn modelId="{1A9D1CCF-5E14-4098-9C1C-AB5EC08C49AD}" type="presOf" srcId="{21830A5E-052C-49A4-A04A-9C868E1A20CC}" destId="{8ED774FB-1AC6-441F-BAE0-72BFE833C69B}" srcOrd="0" destOrd="0" presId="urn:microsoft.com/office/officeart/2005/8/layout/hList1"/>
    <dgm:cxn modelId="{C4B516E0-3D07-4EC3-9404-8A7F84C836EE}" srcId="{B260C8B6-A451-41A0-B05A-65F5DABAC562}" destId="{A48D1689-2645-4581-80FC-BD224F292A92}" srcOrd="3" destOrd="0" parTransId="{9BD37787-A5EC-412C-8ECE-EBC0EC76B6E1}" sibTransId="{BF765809-670A-4913-96CA-D7F6B5D40A86}"/>
    <dgm:cxn modelId="{46439AE3-FEF2-4930-8C00-8A0612465F41}" type="presOf" srcId="{413DDF9F-708D-451A-B98C-66C9F7332D24}" destId="{EEF4BE7F-4C85-400E-92A6-07E97A570D70}" srcOrd="0" destOrd="1" presId="urn:microsoft.com/office/officeart/2005/8/layout/hList1"/>
    <dgm:cxn modelId="{981013E9-7FE1-4EA7-857C-4B849F744EE7}" type="presOf" srcId="{646146EE-A643-43ED-895B-1E028540B4B1}" destId="{EEF4BE7F-4C85-400E-92A6-07E97A570D70}" srcOrd="0" destOrd="2" presId="urn:microsoft.com/office/officeart/2005/8/layout/hList1"/>
    <dgm:cxn modelId="{426ABEF1-B032-4EEF-BF78-5E907F211E18}" srcId="{B260C8B6-A451-41A0-B05A-65F5DABAC562}" destId="{41C67943-B8E2-49ED-82F2-45B2A263CC0B}" srcOrd="6" destOrd="0" parTransId="{48D52817-FC78-40E3-88DE-0E5D5D84DEED}" sibTransId="{AEFE189B-6A85-4D56-8D91-DB4AA495512A}"/>
    <dgm:cxn modelId="{2254BEB5-715B-4CCC-8780-08307F7AF01F}" type="presParOf" srcId="{D4C5751A-328F-499F-8E50-CE5D70F961E7}" destId="{1C76BA50-8D38-4AC7-8692-E120421B63DD}" srcOrd="0" destOrd="0" presId="urn:microsoft.com/office/officeart/2005/8/layout/hList1"/>
    <dgm:cxn modelId="{DF54CF21-5F2B-4757-A388-5ED35EC7503F}" type="presParOf" srcId="{1C76BA50-8D38-4AC7-8692-E120421B63DD}" destId="{9B15F54B-F66B-4469-98CC-07A8D7DD20F4}" srcOrd="0" destOrd="0" presId="urn:microsoft.com/office/officeart/2005/8/layout/hList1"/>
    <dgm:cxn modelId="{09D99EC8-51E5-490D-94E8-B20A396C1761}" type="presParOf" srcId="{1C76BA50-8D38-4AC7-8692-E120421B63DD}" destId="{EEF4BE7F-4C85-400E-92A6-07E97A570D70}" srcOrd="1" destOrd="0" presId="urn:microsoft.com/office/officeart/2005/8/layout/hList1"/>
    <dgm:cxn modelId="{128239A5-26BE-4B21-B0D5-53F570CCA358}" type="presParOf" srcId="{D4C5751A-328F-499F-8E50-CE5D70F961E7}" destId="{F9C0F77D-DDB0-4126-BF7E-163B601C0EFF}" srcOrd="1" destOrd="0" presId="urn:microsoft.com/office/officeart/2005/8/layout/hList1"/>
    <dgm:cxn modelId="{9EC95D7F-B0A2-4B08-A4AB-BB86C7061BFC}" type="presParOf" srcId="{D4C5751A-328F-499F-8E50-CE5D70F961E7}" destId="{ED1C83E6-13C4-4144-AC54-D1F2C957BD79}" srcOrd="2" destOrd="0" presId="urn:microsoft.com/office/officeart/2005/8/layout/hList1"/>
    <dgm:cxn modelId="{8E408205-659C-441B-9092-8141FA86329F}" type="presParOf" srcId="{ED1C83E6-13C4-4144-AC54-D1F2C957BD79}" destId="{B58DFFB0-F5DE-43A8-92D3-E35D1F4842B2}" srcOrd="0" destOrd="0" presId="urn:microsoft.com/office/officeart/2005/8/layout/hList1"/>
    <dgm:cxn modelId="{3A334975-7113-4D58-9B13-A799E48474AB}" type="presParOf" srcId="{ED1C83E6-13C4-4144-AC54-D1F2C957BD79}" destId="{8ED774FB-1AC6-441F-BAE0-72BFE833C69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1DF4B8-93F1-4CC0-AF3F-69D46B0F1326}" type="doc">
      <dgm:prSet loTypeId="urn:microsoft.com/office/officeart/2005/8/layout/hierarchy3" loCatId="list" qsTypeId="urn:microsoft.com/office/officeart/2005/8/quickstyle/simple1" qsCatId="simple" csTypeId="urn:microsoft.com/office/officeart/2005/8/colors/colorful2" csCatId="colorful" phldr="1"/>
      <dgm:spPr/>
      <dgm:t>
        <a:bodyPr/>
        <a:lstStyle/>
        <a:p>
          <a:endParaRPr lang="es-ES"/>
        </a:p>
      </dgm:t>
    </dgm:pt>
    <dgm:pt modelId="{F94A3034-A85B-4962-915F-E826841EB56F}">
      <dgm:prSet phldrT="[Texto]"/>
      <dgm:spPr/>
      <dgm:t>
        <a:bodyPr/>
        <a:lstStyle/>
        <a:p>
          <a:r>
            <a:rPr lang="es-ES" dirty="0">
              <a:latin typeface="Times New Roman" panose="02020603050405020304" pitchFamily="18" charset="0"/>
              <a:cs typeface="Times New Roman" panose="02020603050405020304" pitchFamily="18" charset="0"/>
            </a:rPr>
            <a:t>MICROCEFALIA</a:t>
          </a:r>
        </a:p>
      </dgm:t>
    </dgm:pt>
    <dgm:pt modelId="{F42CF1A0-B83C-4F4F-9414-8F41143CE1C9}" type="parTrans" cxnId="{832EB060-378D-4BD2-BE7E-1D9BC31D284C}">
      <dgm:prSet/>
      <dgm:spPr/>
      <dgm:t>
        <a:bodyPr/>
        <a:lstStyle/>
        <a:p>
          <a:endParaRPr lang="es-ES">
            <a:latin typeface="Times New Roman" panose="02020603050405020304" pitchFamily="18" charset="0"/>
            <a:cs typeface="Times New Roman" panose="02020603050405020304" pitchFamily="18" charset="0"/>
          </a:endParaRPr>
        </a:p>
      </dgm:t>
    </dgm:pt>
    <dgm:pt modelId="{7C0D2494-F30F-4E97-84A5-3DF46AC5A739}" type="sibTrans" cxnId="{832EB060-378D-4BD2-BE7E-1D9BC31D284C}">
      <dgm:prSet/>
      <dgm:spPr/>
      <dgm:t>
        <a:bodyPr/>
        <a:lstStyle/>
        <a:p>
          <a:endParaRPr lang="es-ES">
            <a:latin typeface="Times New Roman" panose="02020603050405020304" pitchFamily="18" charset="0"/>
            <a:cs typeface="Times New Roman" panose="02020603050405020304" pitchFamily="18" charset="0"/>
          </a:endParaRPr>
        </a:p>
      </dgm:t>
    </dgm:pt>
    <dgm:pt modelId="{82E4E324-CA22-483D-AC7A-37AA778E4D34}">
      <dgm:prSet phldrT="[Texto]"/>
      <dgm:spPr/>
      <dgm:t>
        <a:bodyPr/>
        <a:lstStyle/>
        <a:p>
          <a:r>
            <a:rPr lang="es-ES" dirty="0">
              <a:latin typeface="Times New Roman" panose="02020603050405020304" pitchFamily="18" charset="0"/>
              <a:cs typeface="Times New Roman" panose="02020603050405020304" pitchFamily="18" charset="0"/>
            </a:rPr>
            <a:t>P.C. - 2 D.E DE LO NORMAL</a:t>
          </a:r>
        </a:p>
      </dgm:t>
    </dgm:pt>
    <dgm:pt modelId="{149CC81F-54A5-4D97-BC79-719D66B86B3A}" type="parTrans" cxnId="{C17D648E-AA8F-42EE-B77F-A82D5EC4B2B8}">
      <dgm:prSet/>
      <dgm:spPr/>
      <dgm:t>
        <a:bodyPr/>
        <a:lstStyle/>
        <a:p>
          <a:endParaRPr lang="es-ES">
            <a:latin typeface="Times New Roman" panose="02020603050405020304" pitchFamily="18" charset="0"/>
            <a:cs typeface="Times New Roman" panose="02020603050405020304" pitchFamily="18" charset="0"/>
          </a:endParaRPr>
        </a:p>
      </dgm:t>
    </dgm:pt>
    <dgm:pt modelId="{52A6B5C3-6587-45C6-A644-2EC0A7AD58B4}" type="sibTrans" cxnId="{C17D648E-AA8F-42EE-B77F-A82D5EC4B2B8}">
      <dgm:prSet/>
      <dgm:spPr/>
      <dgm:t>
        <a:bodyPr/>
        <a:lstStyle/>
        <a:p>
          <a:endParaRPr lang="es-ES">
            <a:latin typeface="Times New Roman" panose="02020603050405020304" pitchFamily="18" charset="0"/>
            <a:cs typeface="Times New Roman" panose="02020603050405020304" pitchFamily="18" charset="0"/>
          </a:endParaRPr>
        </a:p>
      </dgm:t>
    </dgm:pt>
    <dgm:pt modelId="{1839267B-2562-4ABB-9C93-DBEEECAFD886}">
      <dgm:prSet phldrT="[Texto]"/>
      <dgm:spPr/>
      <dgm:t>
        <a:bodyPr/>
        <a:lstStyle/>
        <a:p>
          <a:r>
            <a:rPr lang="es-ES" dirty="0">
              <a:latin typeface="Times New Roman" panose="02020603050405020304" pitchFamily="18" charset="0"/>
              <a:cs typeface="Times New Roman" panose="02020603050405020304" pitchFamily="18" charset="0"/>
            </a:rPr>
            <a:t>MACROCEFALIA</a:t>
          </a:r>
        </a:p>
      </dgm:t>
    </dgm:pt>
    <dgm:pt modelId="{1C926FC0-7D28-4639-8696-5D4000BEF1F9}" type="parTrans" cxnId="{94D3F96B-DB43-4152-B1EE-E49A79090A37}">
      <dgm:prSet/>
      <dgm:spPr/>
      <dgm:t>
        <a:bodyPr/>
        <a:lstStyle/>
        <a:p>
          <a:endParaRPr lang="es-ES">
            <a:latin typeface="Times New Roman" panose="02020603050405020304" pitchFamily="18" charset="0"/>
            <a:cs typeface="Times New Roman" panose="02020603050405020304" pitchFamily="18" charset="0"/>
          </a:endParaRPr>
        </a:p>
      </dgm:t>
    </dgm:pt>
    <dgm:pt modelId="{DD13129D-9128-42E3-BF40-F628C6699416}" type="sibTrans" cxnId="{94D3F96B-DB43-4152-B1EE-E49A79090A37}">
      <dgm:prSet/>
      <dgm:spPr/>
      <dgm:t>
        <a:bodyPr/>
        <a:lstStyle/>
        <a:p>
          <a:endParaRPr lang="es-ES">
            <a:latin typeface="Times New Roman" panose="02020603050405020304" pitchFamily="18" charset="0"/>
            <a:cs typeface="Times New Roman" panose="02020603050405020304" pitchFamily="18" charset="0"/>
          </a:endParaRPr>
        </a:p>
      </dgm:t>
    </dgm:pt>
    <dgm:pt modelId="{600F42DF-3E1B-4C83-A0EF-1844A4F4E543}">
      <dgm:prSet phldrT="[Texto]"/>
      <dgm:spPr/>
      <dgm:t>
        <a:bodyPr/>
        <a:lstStyle/>
        <a:p>
          <a:r>
            <a:rPr lang="es-ES" dirty="0">
              <a:latin typeface="Times New Roman" panose="02020603050405020304" pitchFamily="18" charset="0"/>
              <a:cs typeface="Times New Roman" panose="02020603050405020304" pitchFamily="18" charset="0"/>
            </a:rPr>
            <a:t>P.C. + 2 D.E DE LO NORMAL</a:t>
          </a:r>
        </a:p>
      </dgm:t>
    </dgm:pt>
    <dgm:pt modelId="{7A5BE771-072D-45CD-888F-D491BB111BE0}" type="parTrans" cxnId="{72861D1A-76E0-4287-A345-16958885E4A1}">
      <dgm:prSet/>
      <dgm:spPr/>
      <dgm:t>
        <a:bodyPr/>
        <a:lstStyle/>
        <a:p>
          <a:endParaRPr lang="es-ES">
            <a:latin typeface="Times New Roman" panose="02020603050405020304" pitchFamily="18" charset="0"/>
            <a:cs typeface="Times New Roman" panose="02020603050405020304" pitchFamily="18" charset="0"/>
          </a:endParaRPr>
        </a:p>
      </dgm:t>
    </dgm:pt>
    <dgm:pt modelId="{05427B4E-3FCC-4EC2-9BCB-96BA7C1993ED}" type="sibTrans" cxnId="{72861D1A-76E0-4287-A345-16958885E4A1}">
      <dgm:prSet/>
      <dgm:spPr/>
      <dgm:t>
        <a:bodyPr/>
        <a:lstStyle/>
        <a:p>
          <a:endParaRPr lang="es-ES">
            <a:latin typeface="Times New Roman" panose="02020603050405020304" pitchFamily="18" charset="0"/>
            <a:cs typeface="Times New Roman" panose="02020603050405020304" pitchFamily="18" charset="0"/>
          </a:endParaRPr>
        </a:p>
      </dgm:t>
    </dgm:pt>
    <dgm:pt modelId="{9C0971E7-0F10-41DD-AED8-05D211F23D1D}" type="pres">
      <dgm:prSet presAssocID="{771DF4B8-93F1-4CC0-AF3F-69D46B0F1326}" presName="diagram" presStyleCnt="0">
        <dgm:presLayoutVars>
          <dgm:chPref val="1"/>
          <dgm:dir/>
          <dgm:animOne val="branch"/>
          <dgm:animLvl val="lvl"/>
          <dgm:resizeHandles/>
        </dgm:presLayoutVars>
      </dgm:prSet>
      <dgm:spPr/>
    </dgm:pt>
    <dgm:pt modelId="{A485867C-8E3C-43BC-B7CA-D3E4B1B8AA4E}" type="pres">
      <dgm:prSet presAssocID="{F94A3034-A85B-4962-915F-E826841EB56F}" presName="root" presStyleCnt="0"/>
      <dgm:spPr/>
    </dgm:pt>
    <dgm:pt modelId="{B0C091D0-3B47-4667-BC58-8809AF7C9DE1}" type="pres">
      <dgm:prSet presAssocID="{F94A3034-A85B-4962-915F-E826841EB56F}" presName="rootComposite" presStyleCnt="0"/>
      <dgm:spPr/>
    </dgm:pt>
    <dgm:pt modelId="{EAA4FE90-792F-40DA-9270-3FB9527FBE48}" type="pres">
      <dgm:prSet presAssocID="{F94A3034-A85B-4962-915F-E826841EB56F}" presName="rootText" presStyleLbl="node1" presStyleIdx="0" presStyleCnt="2"/>
      <dgm:spPr/>
    </dgm:pt>
    <dgm:pt modelId="{628C5D93-D29C-42F1-BFCE-64F454D93F5D}" type="pres">
      <dgm:prSet presAssocID="{F94A3034-A85B-4962-915F-E826841EB56F}" presName="rootConnector" presStyleLbl="node1" presStyleIdx="0" presStyleCnt="2"/>
      <dgm:spPr/>
    </dgm:pt>
    <dgm:pt modelId="{B0E42468-06DE-433F-AE67-BB93E7994082}" type="pres">
      <dgm:prSet presAssocID="{F94A3034-A85B-4962-915F-E826841EB56F}" presName="childShape" presStyleCnt="0"/>
      <dgm:spPr/>
    </dgm:pt>
    <dgm:pt modelId="{FA782F7E-5D8B-454C-83BC-5C461FC425B9}" type="pres">
      <dgm:prSet presAssocID="{149CC81F-54A5-4D97-BC79-719D66B86B3A}" presName="Name13" presStyleLbl="parChTrans1D2" presStyleIdx="0" presStyleCnt="2"/>
      <dgm:spPr/>
    </dgm:pt>
    <dgm:pt modelId="{847F3A8F-E099-4FE3-B882-4CFE1AB05612}" type="pres">
      <dgm:prSet presAssocID="{82E4E324-CA22-483D-AC7A-37AA778E4D34}" presName="childText" presStyleLbl="bgAcc1" presStyleIdx="0" presStyleCnt="2">
        <dgm:presLayoutVars>
          <dgm:bulletEnabled val="1"/>
        </dgm:presLayoutVars>
      </dgm:prSet>
      <dgm:spPr/>
    </dgm:pt>
    <dgm:pt modelId="{0E9B6C3C-EAEE-4EE0-83E7-ACC35B46E14E}" type="pres">
      <dgm:prSet presAssocID="{1839267B-2562-4ABB-9C93-DBEEECAFD886}" presName="root" presStyleCnt="0"/>
      <dgm:spPr/>
    </dgm:pt>
    <dgm:pt modelId="{F8CEBAE5-B078-45C1-B890-E5710FA5C606}" type="pres">
      <dgm:prSet presAssocID="{1839267B-2562-4ABB-9C93-DBEEECAFD886}" presName="rootComposite" presStyleCnt="0"/>
      <dgm:spPr/>
    </dgm:pt>
    <dgm:pt modelId="{D03DF849-FC6D-478F-98A5-3C55172384D1}" type="pres">
      <dgm:prSet presAssocID="{1839267B-2562-4ABB-9C93-DBEEECAFD886}" presName="rootText" presStyleLbl="node1" presStyleIdx="1" presStyleCnt="2"/>
      <dgm:spPr/>
    </dgm:pt>
    <dgm:pt modelId="{D524B8E5-0B4A-4B99-B928-BF7B2A0E1AEB}" type="pres">
      <dgm:prSet presAssocID="{1839267B-2562-4ABB-9C93-DBEEECAFD886}" presName="rootConnector" presStyleLbl="node1" presStyleIdx="1" presStyleCnt="2"/>
      <dgm:spPr/>
    </dgm:pt>
    <dgm:pt modelId="{7274F675-9F08-4848-97AC-9638C8E03474}" type="pres">
      <dgm:prSet presAssocID="{1839267B-2562-4ABB-9C93-DBEEECAFD886}" presName="childShape" presStyleCnt="0"/>
      <dgm:spPr/>
    </dgm:pt>
    <dgm:pt modelId="{CF09B4CE-E760-43C8-B90C-C3323C01208A}" type="pres">
      <dgm:prSet presAssocID="{7A5BE771-072D-45CD-888F-D491BB111BE0}" presName="Name13" presStyleLbl="parChTrans1D2" presStyleIdx="1" presStyleCnt="2"/>
      <dgm:spPr/>
    </dgm:pt>
    <dgm:pt modelId="{25BC19AC-220A-42AB-88C4-347E6C6A8AF2}" type="pres">
      <dgm:prSet presAssocID="{600F42DF-3E1B-4C83-A0EF-1844A4F4E543}" presName="childText" presStyleLbl="bgAcc1" presStyleIdx="1" presStyleCnt="2">
        <dgm:presLayoutVars>
          <dgm:bulletEnabled val="1"/>
        </dgm:presLayoutVars>
      </dgm:prSet>
      <dgm:spPr/>
    </dgm:pt>
  </dgm:ptLst>
  <dgm:cxnLst>
    <dgm:cxn modelId="{8E21A701-457C-4C90-B345-49409010C25C}" type="presOf" srcId="{771DF4B8-93F1-4CC0-AF3F-69D46B0F1326}" destId="{9C0971E7-0F10-41DD-AED8-05D211F23D1D}" srcOrd="0" destOrd="0" presId="urn:microsoft.com/office/officeart/2005/8/layout/hierarchy3"/>
    <dgm:cxn modelId="{72861D1A-76E0-4287-A345-16958885E4A1}" srcId="{1839267B-2562-4ABB-9C93-DBEEECAFD886}" destId="{600F42DF-3E1B-4C83-A0EF-1844A4F4E543}" srcOrd="0" destOrd="0" parTransId="{7A5BE771-072D-45CD-888F-D491BB111BE0}" sibTransId="{05427B4E-3FCC-4EC2-9BCB-96BA7C1993ED}"/>
    <dgm:cxn modelId="{99AB3624-73EF-46E1-8A47-5ADD50AEC89B}" type="presOf" srcId="{F94A3034-A85B-4962-915F-E826841EB56F}" destId="{EAA4FE90-792F-40DA-9270-3FB9527FBE48}" srcOrd="0" destOrd="0" presId="urn:microsoft.com/office/officeart/2005/8/layout/hierarchy3"/>
    <dgm:cxn modelId="{E4E79940-0B2C-435A-B7B8-A7644123E1F3}" type="presOf" srcId="{F94A3034-A85B-4962-915F-E826841EB56F}" destId="{628C5D93-D29C-42F1-BFCE-64F454D93F5D}" srcOrd="1" destOrd="0" presId="urn:microsoft.com/office/officeart/2005/8/layout/hierarchy3"/>
    <dgm:cxn modelId="{832EB060-378D-4BD2-BE7E-1D9BC31D284C}" srcId="{771DF4B8-93F1-4CC0-AF3F-69D46B0F1326}" destId="{F94A3034-A85B-4962-915F-E826841EB56F}" srcOrd="0" destOrd="0" parTransId="{F42CF1A0-B83C-4F4F-9414-8F41143CE1C9}" sibTransId="{7C0D2494-F30F-4E97-84A5-3DF46AC5A739}"/>
    <dgm:cxn modelId="{F1FE6764-036C-43FA-A9B1-4437C9752889}" type="presOf" srcId="{149CC81F-54A5-4D97-BC79-719D66B86B3A}" destId="{FA782F7E-5D8B-454C-83BC-5C461FC425B9}" srcOrd="0" destOrd="0" presId="urn:microsoft.com/office/officeart/2005/8/layout/hierarchy3"/>
    <dgm:cxn modelId="{94D3F96B-DB43-4152-B1EE-E49A79090A37}" srcId="{771DF4B8-93F1-4CC0-AF3F-69D46B0F1326}" destId="{1839267B-2562-4ABB-9C93-DBEEECAFD886}" srcOrd="1" destOrd="0" parTransId="{1C926FC0-7D28-4639-8696-5D4000BEF1F9}" sibTransId="{DD13129D-9128-42E3-BF40-F628C6699416}"/>
    <dgm:cxn modelId="{84A92E56-123D-4A23-80BA-8BA13D8CF4B9}" type="presOf" srcId="{1839267B-2562-4ABB-9C93-DBEEECAFD886}" destId="{D03DF849-FC6D-478F-98A5-3C55172384D1}" srcOrd="0" destOrd="0" presId="urn:microsoft.com/office/officeart/2005/8/layout/hierarchy3"/>
    <dgm:cxn modelId="{B9403677-FDCD-49D1-BF28-D326FE2FABA2}" type="presOf" srcId="{82E4E324-CA22-483D-AC7A-37AA778E4D34}" destId="{847F3A8F-E099-4FE3-B882-4CFE1AB05612}" srcOrd="0" destOrd="0" presId="urn:microsoft.com/office/officeart/2005/8/layout/hierarchy3"/>
    <dgm:cxn modelId="{3D28658A-66EF-4099-8B3A-05580583C265}" type="presOf" srcId="{1839267B-2562-4ABB-9C93-DBEEECAFD886}" destId="{D524B8E5-0B4A-4B99-B928-BF7B2A0E1AEB}" srcOrd="1" destOrd="0" presId="urn:microsoft.com/office/officeart/2005/8/layout/hierarchy3"/>
    <dgm:cxn modelId="{C17D648E-AA8F-42EE-B77F-A82D5EC4B2B8}" srcId="{F94A3034-A85B-4962-915F-E826841EB56F}" destId="{82E4E324-CA22-483D-AC7A-37AA778E4D34}" srcOrd="0" destOrd="0" parTransId="{149CC81F-54A5-4D97-BC79-719D66B86B3A}" sibTransId="{52A6B5C3-6587-45C6-A644-2EC0A7AD58B4}"/>
    <dgm:cxn modelId="{B58DE4C2-1A5A-433D-B254-7F72645FAD42}" type="presOf" srcId="{600F42DF-3E1B-4C83-A0EF-1844A4F4E543}" destId="{25BC19AC-220A-42AB-88C4-347E6C6A8AF2}" srcOrd="0" destOrd="0" presId="urn:microsoft.com/office/officeart/2005/8/layout/hierarchy3"/>
    <dgm:cxn modelId="{948486C8-F36A-493A-8370-6A067E094293}" type="presOf" srcId="{7A5BE771-072D-45CD-888F-D491BB111BE0}" destId="{CF09B4CE-E760-43C8-B90C-C3323C01208A}" srcOrd="0" destOrd="0" presId="urn:microsoft.com/office/officeart/2005/8/layout/hierarchy3"/>
    <dgm:cxn modelId="{7AB08BFB-F0F7-4F38-B132-AA0B07B024AE}" type="presParOf" srcId="{9C0971E7-0F10-41DD-AED8-05D211F23D1D}" destId="{A485867C-8E3C-43BC-B7CA-D3E4B1B8AA4E}" srcOrd="0" destOrd="0" presId="urn:microsoft.com/office/officeart/2005/8/layout/hierarchy3"/>
    <dgm:cxn modelId="{A5082BEB-D8AC-414F-8536-9FE2754AA15D}" type="presParOf" srcId="{A485867C-8E3C-43BC-B7CA-D3E4B1B8AA4E}" destId="{B0C091D0-3B47-4667-BC58-8809AF7C9DE1}" srcOrd="0" destOrd="0" presId="urn:microsoft.com/office/officeart/2005/8/layout/hierarchy3"/>
    <dgm:cxn modelId="{C7A612F5-DB0E-41F0-A2F1-A492A1DE9AC8}" type="presParOf" srcId="{B0C091D0-3B47-4667-BC58-8809AF7C9DE1}" destId="{EAA4FE90-792F-40DA-9270-3FB9527FBE48}" srcOrd="0" destOrd="0" presId="urn:microsoft.com/office/officeart/2005/8/layout/hierarchy3"/>
    <dgm:cxn modelId="{32D1B4AC-C35D-46A6-9073-CFA14CEB7CC5}" type="presParOf" srcId="{B0C091D0-3B47-4667-BC58-8809AF7C9DE1}" destId="{628C5D93-D29C-42F1-BFCE-64F454D93F5D}" srcOrd="1" destOrd="0" presId="urn:microsoft.com/office/officeart/2005/8/layout/hierarchy3"/>
    <dgm:cxn modelId="{BF90381C-7C62-4AC0-9BA6-46A64FD05A30}" type="presParOf" srcId="{A485867C-8E3C-43BC-B7CA-D3E4B1B8AA4E}" destId="{B0E42468-06DE-433F-AE67-BB93E7994082}" srcOrd="1" destOrd="0" presId="urn:microsoft.com/office/officeart/2005/8/layout/hierarchy3"/>
    <dgm:cxn modelId="{3902FEF0-51EE-4592-9AB2-28C32BF4700C}" type="presParOf" srcId="{B0E42468-06DE-433F-AE67-BB93E7994082}" destId="{FA782F7E-5D8B-454C-83BC-5C461FC425B9}" srcOrd="0" destOrd="0" presId="urn:microsoft.com/office/officeart/2005/8/layout/hierarchy3"/>
    <dgm:cxn modelId="{602E3FE9-4A3F-4A51-B708-751F58666187}" type="presParOf" srcId="{B0E42468-06DE-433F-AE67-BB93E7994082}" destId="{847F3A8F-E099-4FE3-B882-4CFE1AB05612}" srcOrd="1" destOrd="0" presId="urn:microsoft.com/office/officeart/2005/8/layout/hierarchy3"/>
    <dgm:cxn modelId="{83131206-D7C0-43D7-8960-1692FBF3FDC4}" type="presParOf" srcId="{9C0971E7-0F10-41DD-AED8-05D211F23D1D}" destId="{0E9B6C3C-EAEE-4EE0-83E7-ACC35B46E14E}" srcOrd="1" destOrd="0" presId="urn:microsoft.com/office/officeart/2005/8/layout/hierarchy3"/>
    <dgm:cxn modelId="{027B136F-1DDA-4A54-AC27-FA6DF2336262}" type="presParOf" srcId="{0E9B6C3C-EAEE-4EE0-83E7-ACC35B46E14E}" destId="{F8CEBAE5-B078-45C1-B890-E5710FA5C606}" srcOrd="0" destOrd="0" presId="urn:microsoft.com/office/officeart/2005/8/layout/hierarchy3"/>
    <dgm:cxn modelId="{E66CFB44-2E69-4F8F-9219-417F9C2A6717}" type="presParOf" srcId="{F8CEBAE5-B078-45C1-B890-E5710FA5C606}" destId="{D03DF849-FC6D-478F-98A5-3C55172384D1}" srcOrd="0" destOrd="0" presId="urn:microsoft.com/office/officeart/2005/8/layout/hierarchy3"/>
    <dgm:cxn modelId="{BBFB1CE7-1B9E-455C-B4C8-5B9D1DB39A61}" type="presParOf" srcId="{F8CEBAE5-B078-45C1-B890-E5710FA5C606}" destId="{D524B8E5-0B4A-4B99-B928-BF7B2A0E1AEB}" srcOrd="1" destOrd="0" presId="urn:microsoft.com/office/officeart/2005/8/layout/hierarchy3"/>
    <dgm:cxn modelId="{FF116D69-ECF2-410F-96B1-7A6C1873FA8D}" type="presParOf" srcId="{0E9B6C3C-EAEE-4EE0-83E7-ACC35B46E14E}" destId="{7274F675-9F08-4848-97AC-9638C8E03474}" srcOrd="1" destOrd="0" presId="urn:microsoft.com/office/officeart/2005/8/layout/hierarchy3"/>
    <dgm:cxn modelId="{7C8E722D-2294-429F-B32A-86C223FE65D7}" type="presParOf" srcId="{7274F675-9F08-4848-97AC-9638C8E03474}" destId="{CF09B4CE-E760-43C8-B90C-C3323C01208A}" srcOrd="0" destOrd="0" presId="urn:microsoft.com/office/officeart/2005/8/layout/hierarchy3"/>
    <dgm:cxn modelId="{7C736F79-3FC4-4A5E-ACA7-4E9220FCDDD3}" type="presParOf" srcId="{7274F675-9F08-4848-97AC-9638C8E03474}" destId="{25BC19AC-220A-42AB-88C4-347E6C6A8AF2}"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5AA39D-E9B8-44B1-9D5F-6AD73D20A229}" type="doc">
      <dgm:prSet loTypeId="urn:microsoft.com/office/officeart/2009/layout/CircleArrowProcess" loCatId="cycle" qsTypeId="urn:microsoft.com/office/officeart/2005/8/quickstyle/simple1" qsCatId="simple" csTypeId="urn:microsoft.com/office/officeart/2005/8/colors/accent0_1" csCatId="mainScheme" phldr="1"/>
      <dgm:spPr/>
      <dgm:t>
        <a:bodyPr/>
        <a:lstStyle/>
        <a:p>
          <a:endParaRPr lang="es-ES"/>
        </a:p>
      </dgm:t>
    </dgm:pt>
    <dgm:pt modelId="{CCA91458-DE26-400C-97B5-1FBEE0343959}">
      <dgm:prSet phldrT="[Texto]" custT="1"/>
      <dgm:spPr/>
      <dgm:t>
        <a:bodyPr/>
        <a:lstStyle/>
        <a:p>
          <a:r>
            <a:rPr lang="es-ES" sz="2000" b="1" dirty="0">
              <a:latin typeface="Times New Roman" panose="02020603050405020304" pitchFamily="18" charset="0"/>
              <a:cs typeface="Times New Roman" panose="02020603050405020304" pitchFamily="18" charset="0"/>
            </a:rPr>
            <a:t>T2-T5</a:t>
          </a:r>
        </a:p>
      </dgm:t>
    </dgm:pt>
    <dgm:pt modelId="{75A9F03E-9D4E-4481-970E-21837CBD88DB}" type="parTrans" cxnId="{1F8B81E3-18B6-4349-9888-C7B126475D5A}">
      <dgm:prSet/>
      <dgm:spPr/>
      <dgm:t>
        <a:bodyPr/>
        <a:lstStyle/>
        <a:p>
          <a:endParaRPr lang="es-ES"/>
        </a:p>
      </dgm:t>
    </dgm:pt>
    <dgm:pt modelId="{C016B72C-822F-477B-91B2-EFEC759CF0E0}" type="sibTrans" cxnId="{1F8B81E3-18B6-4349-9888-C7B126475D5A}">
      <dgm:prSet/>
      <dgm:spPr/>
      <dgm:t>
        <a:bodyPr/>
        <a:lstStyle/>
        <a:p>
          <a:endParaRPr lang="es-ES"/>
        </a:p>
      </dgm:t>
    </dgm:pt>
    <dgm:pt modelId="{6A78EFC2-8633-48FE-8F97-03A12932C374}">
      <dgm:prSet phldrT="[Texto]" custT="1"/>
      <dgm:spPr/>
      <dgm:t>
        <a:bodyPr/>
        <a:lstStyle/>
        <a:p>
          <a:r>
            <a:rPr lang="es-ES" sz="2000" b="0" i="0" dirty="0">
              <a:latin typeface="Times New Roman" panose="02020603050405020304" pitchFamily="18" charset="0"/>
              <a:cs typeface="Times New Roman" panose="02020603050405020304" pitchFamily="18" charset="0"/>
            </a:rPr>
            <a:t>Se diferencian por tener su cara articular de la </a:t>
          </a:r>
          <a:r>
            <a:rPr lang="es-ES" sz="2000" b="1" i="0" dirty="0">
              <a:latin typeface="Times New Roman" panose="02020603050405020304" pitchFamily="18" charset="0"/>
              <a:cs typeface="Times New Roman" panose="02020603050405020304" pitchFamily="18" charset="0"/>
            </a:rPr>
            <a:t>apófisis transversa </a:t>
          </a:r>
          <a:r>
            <a:rPr lang="es-ES" sz="2000" b="0" i="1" dirty="0">
              <a:latin typeface="Times New Roman" panose="02020603050405020304" pitchFamily="18" charset="0"/>
              <a:cs typeface="Times New Roman" panose="02020603050405020304" pitchFamily="18" charset="0"/>
            </a:rPr>
            <a:t>cóncava</a:t>
          </a:r>
          <a:r>
            <a:rPr lang="es-ES" sz="1400" b="0" i="1" dirty="0">
              <a:latin typeface="Times New Roman" panose="02020603050405020304" pitchFamily="18" charset="0"/>
              <a:cs typeface="Times New Roman" panose="02020603050405020304" pitchFamily="18" charset="0"/>
            </a:rPr>
            <a:t>.</a:t>
          </a:r>
          <a:endParaRPr lang="es-ES" sz="1400" i="1" dirty="0">
            <a:latin typeface="Times New Roman" panose="02020603050405020304" pitchFamily="18" charset="0"/>
            <a:cs typeface="Times New Roman" panose="02020603050405020304" pitchFamily="18" charset="0"/>
          </a:endParaRPr>
        </a:p>
      </dgm:t>
    </dgm:pt>
    <dgm:pt modelId="{FD3FF856-4703-42D5-AE78-3B8891F10307}" type="parTrans" cxnId="{A28C0F0E-5007-4240-AC2C-1BCD043E2AD2}">
      <dgm:prSet/>
      <dgm:spPr/>
      <dgm:t>
        <a:bodyPr/>
        <a:lstStyle/>
        <a:p>
          <a:endParaRPr lang="es-ES"/>
        </a:p>
      </dgm:t>
    </dgm:pt>
    <dgm:pt modelId="{9D87440E-0079-4471-9390-DCBF4CF3F0A0}" type="sibTrans" cxnId="{A28C0F0E-5007-4240-AC2C-1BCD043E2AD2}">
      <dgm:prSet/>
      <dgm:spPr/>
      <dgm:t>
        <a:bodyPr/>
        <a:lstStyle/>
        <a:p>
          <a:endParaRPr lang="es-ES"/>
        </a:p>
      </dgm:t>
    </dgm:pt>
    <dgm:pt modelId="{F5C5D8B3-755B-4FA0-B8CC-92DBA8E85007}">
      <dgm:prSet phldrT="[Texto]" custT="1"/>
      <dgm:spPr/>
      <dgm:t>
        <a:bodyPr/>
        <a:lstStyle/>
        <a:p>
          <a:r>
            <a:rPr lang="es-ES" sz="2000" b="1" dirty="0">
              <a:latin typeface="Times New Roman" panose="02020603050405020304" pitchFamily="18" charset="0"/>
              <a:cs typeface="Times New Roman" panose="02020603050405020304" pitchFamily="18" charset="0"/>
            </a:rPr>
            <a:t>T6-T9</a:t>
          </a:r>
        </a:p>
      </dgm:t>
    </dgm:pt>
    <dgm:pt modelId="{6B7E793B-E3F7-4893-B462-FA5977482443}" type="parTrans" cxnId="{44DA52AF-F8E7-4CED-8D7A-CA0CAD1BBED5}">
      <dgm:prSet/>
      <dgm:spPr/>
      <dgm:t>
        <a:bodyPr/>
        <a:lstStyle/>
        <a:p>
          <a:endParaRPr lang="es-ES"/>
        </a:p>
      </dgm:t>
    </dgm:pt>
    <dgm:pt modelId="{9388259D-2792-4586-A903-BA3F69CCFF21}" type="sibTrans" cxnId="{44DA52AF-F8E7-4CED-8D7A-CA0CAD1BBED5}">
      <dgm:prSet/>
      <dgm:spPr/>
      <dgm:t>
        <a:bodyPr/>
        <a:lstStyle/>
        <a:p>
          <a:endParaRPr lang="es-ES"/>
        </a:p>
      </dgm:t>
    </dgm:pt>
    <dgm:pt modelId="{25B8DC7F-4708-4B66-9EC6-49180F361F5D}">
      <dgm:prSet phldrT="[Texto]" custT="1"/>
      <dgm:spPr/>
      <dgm:t>
        <a:bodyPr/>
        <a:lstStyle/>
        <a:p>
          <a:r>
            <a:rPr lang="es-ES" sz="2000" b="0" i="0" dirty="0">
              <a:latin typeface="Times New Roman" panose="02020603050405020304" pitchFamily="18" charset="0"/>
              <a:cs typeface="Times New Roman" panose="02020603050405020304" pitchFamily="18" charset="0"/>
            </a:rPr>
            <a:t> Se diferencia  por poseer cara articular superior </a:t>
          </a:r>
          <a:r>
            <a:rPr lang="es-ES" sz="2000" b="0" i="1" dirty="0">
              <a:latin typeface="Times New Roman" panose="02020603050405020304" pitchFamily="18" charset="0"/>
              <a:cs typeface="Times New Roman" panose="02020603050405020304" pitchFamily="18" charset="0"/>
            </a:rPr>
            <a:t>planas </a:t>
          </a:r>
          <a:r>
            <a:rPr lang="es-ES" sz="2000" b="0" i="0" dirty="0">
              <a:latin typeface="Times New Roman" panose="02020603050405020304" pitchFamily="18" charset="0"/>
              <a:cs typeface="Times New Roman" panose="02020603050405020304" pitchFamily="18" charset="0"/>
            </a:rPr>
            <a:t>en la </a:t>
          </a:r>
          <a:r>
            <a:rPr lang="es-ES" sz="2000" b="1" i="0" dirty="0">
              <a:latin typeface="Times New Roman" panose="02020603050405020304" pitchFamily="18" charset="0"/>
              <a:cs typeface="Times New Roman" panose="02020603050405020304" pitchFamily="18" charset="0"/>
            </a:rPr>
            <a:t>apófisis transversa</a:t>
          </a:r>
          <a:r>
            <a:rPr lang="es-ES" sz="2000" b="0" i="0" dirty="0">
              <a:latin typeface="Times New Roman" panose="02020603050405020304" pitchFamily="18" charset="0"/>
              <a:cs typeface="Times New Roman" panose="02020603050405020304" pitchFamily="18" charset="0"/>
            </a:rPr>
            <a:t>. </a:t>
          </a:r>
          <a:endParaRPr lang="es-ES" sz="2000" dirty="0">
            <a:latin typeface="Times New Roman" panose="02020603050405020304" pitchFamily="18" charset="0"/>
            <a:cs typeface="Times New Roman" panose="02020603050405020304" pitchFamily="18" charset="0"/>
          </a:endParaRPr>
        </a:p>
      </dgm:t>
    </dgm:pt>
    <dgm:pt modelId="{63D6918A-BEDB-4248-930F-98DAF3D04182}" type="parTrans" cxnId="{C00FF1A1-12DD-4C1F-B529-60303ACCA75E}">
      <dgm:prSet/>
      <dgm:spPr/>
      <dgm:t>
        <a:bodyPr/>
        <a:lstStyle/>
        <a:p>
          <a:endParaRPr lang="es-ES"/>
        </a:p>
      </dgm:t>
    </dgm:pt>
    <dgm:pt modelId="{03F26E57-6F2B-4D92-AE8A-39184158A17F}" type="sibTrans" cxnId="{C00FF1A1-12DD-4C1F-B529-60303ACCA75E}">
      <dgm:prSet/>
      <dgm:spPr/>
      <dgm:t>
        <a:bodyPr/>
        <a:lstStyle/>
        <a:p>
          <a:endParaRPr lang="es-ES"/>
        </a:p>
      </dgm:t>
    </dgm:pt>
    <dgm:pt modelId="{C4C94379-9D20-4BCD-B248-B23C462EB64B}" type="pres">
      <dgm:prSet presAssocID="{035AA39D-E9B8-44B1-9D5F-6AD73D20A229}" presName="Name0" presStyleCnt="0">
        <dgm:presLayoutVars>
          <dgm:chMax val="7"/>
          <dgm:chPref val="7"/>
          <dgm:dir/>
          <dgm:animLvl val="lvl"/>
        </dgm:presLayoutVars>
      </dgm:prSet>
      <dgm:spPr/>
    </dgm:pt>
    <dgm:pt modelId="{86446A20-90BD-454B-BF5A-F04A8D216DCF}" type="pres">
      <dgm:prSet presAssocID="{CCA91458-DE26-400C-97B5-1FBEE0343959}" presName="Accent1" presStyleCnt="0"/>
      <dgm:spPr/>
    </dgm:pt>
    <dgm:pt modelId="{B2268D9C-50D7-4A2E-BD02-902D3C21D92D}" type="pres">
      <dgm:prSet presAssocID="{CCA91458-DE26-400C-97B5-1FBEE0343959}" presName="Accent" presStyleLbl="node1" presStyleIdx="0" presStyleCnt="2" custScaleY="87207" custLinFactNeighborX="-26580" custLinFactNeighborY="-19676"/>
      <dgm:spPr/>
    </dgm:pt>
    <dgm:pt modelId="{624594A3-0E8F-4BFB-9615-2A4D6588461B}" type="pres">
      <dgm:prSet presAssocID="{CCA91458-DE26-400C-97B5-1FBEE0343959}" presName="Child1" presStyleLbl="revTx" presStyleIdx="0" presStyleCnt="4" custScaleX="131671" custScaleY="208869" custLinFactNeighborX="-29443" custLinFactNeighborY="-42997">
        <dgm:presLayoutVars>
          <dgm:chMax val="0"/>
          <dgm:chPref val="0"/>
          <dgm:bulletEnabled val="1"/>
        </dgm:presLayoutVars>
      </dgm:prSet>
      <dgm:spPr/>
    </dgm:pt>
    <dgm:pt modelId="{033E9E96-AA27-4CAA-8B40-9ABE197F2004}" type="pres">
      <dgm:prSet presAssocID="{CCA91458-DE26-400C-97B5-1FBEE0343959}" presName="Parent1" presStyleLbl="revTx" presStyleIdx="1" presStyleCnt="4" custLinFactNeighborX="-56371" custLinFactNeighborY="-66448">
        <dgm:presLayoutVars>
          <dgm:chMax val="1"/>
          <dgm:chPref val="1"/>
          <dgm:bulletEnabled val="1"/>
        </dgm:presLayoutVars>
      </dgm:prSet>
      <dgm:spPr/>
    </dgm:pt>
    <dgm:pt modelId="{CDE7E4EE-B508-4D31-9F96-B6F47A233F96}" type="pres">
      <dgm:prSet presAssocID="{F5C5D8B3-755B-4FA0-B8CC-92DBA8E85007}" presName="Accent2" presStyleCnt="0"/>
      <dgm:spPr/>
    </dgm:pt>
    <dgm:pt modelId="{42B7771A-E2C4-44F0-8F5F-C80931B4ADD5}" type="pres">
      <dgm:prSet presAssocID="{F5C5D8B3-755B-4FA0-B8CC-92DBA8E85007}" presName="Accent" presStyleLbl="node1" presStyleIdx="1" presStyleCnt="2" custLinFactNeighborX="625" custLinFactNeighborY="11619"/>
      <dgm:spPr/>
    </dgm:pt>
    <dgm:pt modelId="{F565E764-B1CB-4C2B-A970-E89ECBBE3B38}" type="pres">
      <dgm:prSet presAssocID="{F5C5D8B3-755B-4FA0-B8CC-92DBA8E85007}" presName="Child2" presStyleLbl="revTx" presStyleIdx="2" presStyleCnt="4" custScaleX="156499" custScaleY="170018" custLinFactNeighborX="23291" custLinFactNeighborY="-1089">
        <dgm:presLayoutVars>
          <dgm:chMax val="0"/>
          <dgm:chPref val="0"/>
          <dgm:bulletEnabled val="1"/>
        </dgm:presLayoutVars>
      </dgm:prSet>
      <dgm:spPr/>
    </dgm:pt>
    <dgm:pt modelId="{DF6F2AA8-A2E4-48FA-A47C-3E9A9FEF2086}" type="pres">
      <dgm:prSet presAssocID="{F5C5D8B3-755B-4FA0-B8CC-92DBA8E85007}" presName="Parent2" presStyleLbl="revTx" presStyleIdx="3" presStyleCnt="4">
        <dgm:presLayoutVars>
          <dgm:chMax val="1"/>
          <dgm:chPref val="1"/>
          <dgm:bulletEnabled val="1"/>
        </dgm:presLayoutVars>
      </dgm:prSet>
      <dgm:spPr/>
    </dgm:pt>
  </dgm:ptLst>
  <dgm:cxnLst>
    <dgm:cxn modelId="{A28C0F0E-5007-4240-AC2C-1BCD043E2AD2}" srcId="{CCA91458-DE26-400C-97B5-1FBEE0343959}" destId="{6A78EFC2-8633-48FE-8F97-03A12932C374}" srcOrd="0" destOrd="0" parTransId="{FD3FF856-4703-42D5-AE78-3B8891F10307}" sibTransId="{9D87440E-0079-4471-9390-DCBF4CF3F0A0}"/>
    <dgm:cxn modelId="{BE5C7882-A574-43B7-B552-B6EB1C620B98}" type="presOf" srcId="{CCA91458-DE26-400C-97B5-1FBEE0343959}" destId="{033E9E96-AA27-4CAA-8B40-9ABE197F2004}" srcOrd="0" destOrd="0" presId="urn:microsoft.com/office/officeart/2009/layout/CircleArrowProcess"/>
    <dgm:cxn modelId="{BA867D82-C7E7-4D8D-A421-F6AB1D1572B4}" type="presOf" srcId="{035AA39D-E9B8-44B1-9D5F-6AD73D20A229}" destId="{C4C94379-9D20-4BCD-B248-B23C462EB64B}" srcOrd="0" destOrd="0" presId="urn:microsoft.com/office/officeart/2009/layout/CircleArrowProcess"/>
    <dgm:cxn modelId="{D9B7B488-8972-4F80-B1D4-245E361AA13D}" type="presOf" srcId="{25B8DC7F-4708-4B66-9EC6-49180F361F5D}" destId="{F565E764-B1CB-4C2B-A970-E89ECBBE3B38}" srcOrd="0" destOrd="0" presId="urn:microsoft.com/office/officeart/2009/layout/CircleArrowProcess"/>
    <dgm:cxn modelId="{C00FF1A1-12DD-4C1F-B529-60303ACCA75E}" srcId="{F5C5D8B3-755B-4FA0-B8CC-92DBA8E85007}" destId="{25B8DC7F-4708-4B66-9EC6-49180F361F5D}" srcOrd="0" destOrd="0" parTransId="{63D6918A-BEDB-4248-930F-98DAF3D04182}" sibTransId="{03F26E57-6F2B-4D92-AE8A-39184158A17F}"/>
    <dgm:cxn modelId="{44DA52AF-F8E7-4CED-8D7A-CA0CAD1BBED5}" srcId="{035AA39D-E9B8-44B1-9D5F-6AD73D20A229}" destId="{F5C5D8B3-755B-4FA0-B8CC-92DBA8E85007}" srcOrd="1" destOrd="0" parTransId="{6B7E793B-E3F7-4893-B462-FA5977482443}" sibTransId="{9388259D-2792-4586-A903-BA3F69CCFF21}"/>
    <dgm:cxn modelId="{107606CE-B185-413B-9810-55674D4CB099}" type="presOf" srcId="{F5C5D8B3-755B-4FA0-B8CC-92DBA8E85007}" destId="{DF6F2AA8-A2E4-48FA-A47C-3E9A9FEF2086}" srcOrd="0" destOrd="0" presId="urn:microsoft.com/office/officeart/2009/layout/CircleArrowProcess"/>
    <dgm:cxn modelId="{41DEF6D7-BB88-40D9-8A52-6995B6F6E6D3}" type="presOf" srcId="{6A78EFC2-8633-48FE-8F97-03A12932C374}" destId="{624594A3-0E8F-4BFB-9615-2A4D6588461B}" srcOrd="0" destOrd="0" presId="urn:microsoft.com/office/officeart/2009/layout/CircleArrowProcess"/>
    <dgm:cxn modelId="{1F8B81E3-18B6-4349-9888-C7B126475D5A}" srcId="{035AA39D-E9B8-44B1-9D5F-6AD73D20A229}" destId="{CCA91458-DE26-400C-97B5-1FBEE0343959}" srcOrd="0" destOrd="0" parTransId="{75A9F03E-9D4E-4481-970E-21837CBD88DB}" sibTransId="{C016B72C-822F-477B-91B2-EFEC759CF0E0}"/>
    <dgm:cxn modelId="{F85BD67D-3985-46B1-B3CE-3CA90A14F6F2}" type="presParOf" srcId="{C4C94379-9D20-4BCD-B248-B23C462EB64B}" destId="{86446A20-90BD-454B-BF5A-F04A8D216DCF}" srcOrd="0" destOrd="0" presId="urn:microsoft.com/office/officeart/2009/layout/CircleArrowProcess"/>
    <dgm:cxn modelId="{76615A61-F5E6-4A3E-8606-5974F1E5EF9B}" type="presParOf" srcId="{86446A20-90BD-454B-BF5A-F04A8D216DCF}" destId="{B2268D9C-50D7-4A2E-BD02-902D3C21D92D}" srcOrd="0" destOrd="0" presId="urn:microsoft.com/office/officeart/2009/layout/CircleArrowProcess"/>
    <dgm:cxn modelId="{DA9E459A-6132-4578-93D3-E8E369F338CE}" type="presParOf" srcId="{C4C94379-9D20-4BCD-B248-B23C462EB64B}" destId="{624594A3-0E8F-4BFB-9615-2A4D6588461B}" srcOrd="1" destOrd="0" presId="urn:microsoft.com/office/officeart/2009/layout/CircleArrowProcess"/>
    <dgm:cxn modelId="{3867C8E4-FC14-435D-8CBA-1E9EF1EBFD99}" type="presParOf" srcId="{C4C94379-9D20-4BCD-B248-B23C462EB64B}" destId="{033E9E96-AA27-4CAA-8B40-9ABE197F2004}" srcOrd="2" destOrd="0" presId="urn:microsoft.com/office/officeart/2009/layout/CircleArrowProcess"/>
    <dgm:cxn modelId="{FB143B05-48A5-45EC-AC51-0B2287AA9AC5}" type="presParOf" srcId="{C4C94379-9D20-4BCD-B248-B23C462EB64B}" destId="{CDE7E4EE-B508-4D31-9F96-B6F47A233F96}" srcOrd="3" destOrd="0" presId="urn:microsoft.com/office/officeart/2009/layout/CircleArrowProcess"/>
    <dgm:cxn modelId="{04811517-3A89-4E2F-B6C9-90683E7A91D9}" type="presParOf" srcId="{CDE7E4EE-B508-4D31-9F96-B6F47A233F96}" destId="{42B7771A-E2C4-44F0-8F5F-C80931B4ADD5}" srcOrd="0" destOrd="0" presId="urn:microsoft.com/office/officeart/2009/layout/CircleArrowProcess"/>
    <dgm:cxn modelId="{64BC085D-05B2-46B2-A736-B6F71F81DE5A}" type="presParOf" srcId="{C4C94379-9D20-4BCD-B248-B23C462EB64B}" destId="{F565E764-B1CB-4C2B-A970-E89ECBBE3B38}" srcOrd="4" destOrd="0" presId="urn:microsoft.com/office/officeart/2009/layout/CircleArrowProcess"/>
    <dgm:cxn modelId="{4205A026-AFCC-424E-B48E-10C37A3F238D}" type="presParOf" srcId="{C4C94379-9D20-4BCD-B248-B23C462EB64B}" destId="{DF6F2AA8-A2E4-48FA-A47C-3E9A9FEF2086}"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07C7BCD-3A80-44CA-A9BE-16A54BB0F8D7}"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ES"/>
        </a:p>
      </dgm:t>
    </dgm:pt>
    <dgm:pt modelId="{B2A40CC0-57C8-4C6E-9DB4-5DE6788BE8B3}">
      <dgm:prSet phldrT="[Texto]" custT="1"/>
      <dgm:spPr/>
      <dgm:t>
        <a:bodyPr/>
        <a:lstStyle/>
        <a:p>
          <a:r>
            <a:rPr lang="es-ES" sz="2000" dirty="0">
              <a:latin typeface="Times New Roman" panose="02020603050405020304" pitchFamily="18" charset="0"/>
              <a:cs typeface="Times New Roman" panose="02020603050405020304" pitchFamily="18" charset="0"/>
            </a:rPr>
            <a:t>Estructura muy robusta, debido al gran peso que tienen que soportar por parte del resto de vértebras proximales. </a:t>
          </a:r>
          <a:endParaRPr lang="es-ES" sz="2000" dirty="0"/>
        </a:p>
      </dgm:t>
    </dgm:pt>
    <dgm:pt modelId="{A8554522-C36A-4ABF-BCC4-2E7C95B289C7}" type="parTrans" cxnId="{A9ACCE1A-15B9-4235-9242-2297EBF91DAE}">
      <dgm:prSet/>
      <dgm:spPr/>
      <dgm:t>
        <a:bodyPr/>
        <a:lstStyle/>
        <a:p>
          <a:endParaRPr lang="es-ES"/>
        </a:p>
      </dgm:t>
    </dgm:pt>
    <dgm:pt modelId="{034BFEF9-57C2-4EFE-89EC-674F99A0C0C7}" type="sibTrans" cxnId="{A9ACCE1A-15B9-4235-9242-2297EBF91DAE}">
      <dgm:prSet/>
      <dgm:spPr/>
      <dgm:t>
        <a:bodyPr/>
        <a:lstStyle/>
        <a:p>
          <a:endParaRPr lang="es-ES"/>
        </a:p>
      </dgm:t>
    </dgm:pt>
    <dgm:pt modelId="{B7544E06-E365-4D61-8DA3-7A6B3B543021}">
      <dgm:prSet phldrT="[Texto]" custT="1"/>
      <dgm:spPr/>
      <dgm:t>
        <a:bodyPr/>
        <a:lstStyle/>
        <a:p>
          <a:r>
            <a:rPr lang="es-ES" sz="2000" dirty="0">
              <a:latin typeface="Times New Roman" panose="02020603050405020304" pitchFamily="18" charset="0"/>
              <a:cs typeface="Times New Roman" panose="02020603050405020304" pitchFamily="18" charset="0"/>
            </a:rPr>
            <a:t>Permiten un grado significativo de flexión y extensión y un pequeño rango de rotación</a:t>
          </a:r>
          <a:endParaRPr lang="es-ES" sz="2000" dirty="0"/>
        </a:p>
      </dgm:t>
    </dgm:pt>
    <dgm:pt modelId="{9F4FE72D-947F-4317-9D5E-43223426F975}" type="parTrans" cxnId="{F7C09F19-D4E4-4F0E-93B8-BB0AF2784286}">
      <dgm:prSet/>
      <dgm:spPr/>
      <dgm:t>
        <a:bodyPr/>
        <a:lstStyle/>
        <a:p>
          <a:endParaRPr lang="es-ES"/>
        </a:p>
      </dgm:t>
    </dgm:pt>
    <dgm:pt modelId="{24370668-B4A2-4D2E-A252-53E633910F08}" type="sibTrans" cxnId="{F7C09F19-D4E4-4F0E-93B8-BB0AF2784286}">
      <dgm:prSet/>
      <dgm:spPr/>
      <dgm:t>
        <a:bodyPr/>
        <a:lstStyle/>
        <a:p>
          <a:endParaRPr lang="es-ES"/>
        </a:p>
      </dgm:t>
    </dgm:pt>
    <dgm:pt modelId="{1231866D-2041-4B0F-BA9D-AA11D636C431}">
      <dgm:prSet phldrT="[Texto]" custT="1"/>
      <dgm:spPr/>
      <dgm:t>
        <a:bodyPr/>
        <a:lstStyle/>
        <a:p>
          <a:pPr>
            <a:buNone/>
          </a:pPr>
          <a:r>
            <a:rPr lang="es-ES" sz="2000" dirty="0">
              <a:latin typeface="Times New Roman" panose="02020603050405020304" pitchFamily="18" charset="0"/>
              <a:cs typeface="Times New Roman" panose="02020603050405020304" pitchFamily="18" charset="0"/>
            </a:rPr>
            <a:t>Los discos entre las vértebras construyen la lordosis lumbar (tercera curva fisiológica de la columna).</a:t>
          </a:r>
          <a:endParaRPr lang="es-ES" sz="2000" dirty="0"/>
        </a:p>
      </dgm:t>
    </dgm:pt>
    <dgm:pt modelId="{9D7B2390-C3C1-461D-B347-B9993D83C94C}" type="parTrans" cxnId="{EC6BA824-2358-4AFF-B792-EF25BA049B9E}">
      <dgm:prSet/>
      <dgm:spPr/>
      <dgm:t>
        <a:bodyPr/>
        <a:lstStyle/>
        <a:p>
          <a:endParaRPr lang="es-ES"/>
        </a:p>
      </dgm:t>
    </dgm:pt>
    <dgm:pt modelId="{857A1676-28D4-4B9A-828D-FCB8E1174755}" type="sibTrans" cxnId="{EC6BA824-2358-4AFF-B792-EF25BA049B9E}">
      <dgm:prSet/>
      <dgm:spPr/>
      <dgm:t>
        <a:bodyPr/>
        <a:lstStyle/>
        <a:p>
          <a:endParaRPr lang="es-ES"/>
        </a:p>
      </dgm:t>
    </dgm:pt>
    <dgm:pt modelId="{81B218BF-6624-4FF8-810A-F8A6B380DDD0}">
      <dgm:prSet phldrT="[Texto]" custT="1"/>
      <dgm:spPr/>
      <dgm:t>
        <a:bodyPr/>
        <a:lstStyle/>
        <a:p>
          <a:r>
            <a:rPr lang="es-ES" sz="2000" dirty="0">
              <a:latin typeface="Times New Roman" panose="02020603050405020304" pitchFamily="18" charset="0"/>
              <a:cs typeface="Times New Roman" panose="02020603050405020304" pitchFamily="18" charset="0"/>
            </a:rPr>
            <a:t>Es el segmento de mayor movilidad a nivel de la columna</a:t>
          </a:r>
          <a:endParaRPr lang="es-ES" sz="2000" dirty="0"/>
        </a:p>
      </dgm:t>
    </dgm:pt>
    <dgm:pt modelId="{181FEB85-5EC0-43D5-803F-62E3F558E54E}" type="parTrans" cxnId="{C2114663-283E-4F6E-9766-CA07C6D3047E}">
      <dgm:prSet/>
      <dgm:spPr/>
      <dgm:t>
        <a:bodyPr/>
        <a:lstStyle/>
        <a:p>
          <a:endParaRPr lang="es-ES"/>
        </a:p>
      </dgm:t>
    </dgm:pt>
    <dgm:pt modelId="{47B07800-72C6-41C7-98B5-3A754BEE65A3}" type="sibTrans" cxnId="{C2114663-283E-4F6E-9766-CA07C6D3047E}">
      <dgm:prSet/>
      <dgm:spPr/>
      <dgm:t>
        <a:bodyPr/>
        <a:lstStyle/>
        <a:p>
          <a:endParaRPr lang="es-ES"/>
        </a:p>
      </dgm:t>
    </dgm:pt>
    <dgm:pt modelId="{EE034C35-374D-4A24-8FAC-B016986F718F}" type="pres">
      <dgm:prSet presAssocID="{107C7BCD-3A80-44CA-A9BE-16A54BB0F8D7}" presName="linear" presStyleCnt="0">
        <dgm:presLayoutVars>
          <dgm:animLvl val="lvl"/>
          <dgm:resizeHandles val="exact"/>
        </dgm:presLayoutVars>
      </dgm:prSet>
      <dgm:spPr/>
    </dgm:pt>
    <dgm:pt modelId="{CC7F8149-5B50-4A60-8C31-18478797E041}" type="pres">
      <dgm:prSet presAssocID="{B2A40CC0-57C8-4C6E-9DB4-5DE6788BE8B3}" presName="parentText" presStyleLbl="node1" presStyleIdx="0" presStyleCnt="2">
        <dgm:presLayoutVars>
          <dgm:chMax val="0"/>
          <dgm:bulletEnabled val="1"/>
        </dgm:presLayoutVars>
      </dgm:prSet>
      <dgm:spPr/>
    </dgm:pt>
    <dgm:pt modelId="{9AC77073-6964-4EC4-9117-2D20276E7907}" type="pres">
      <dgm:prSet presAssocID="{B2A40CC0-57C8-4C6E-9DB4-5DE6788BE8B3}" presName="childText" presStyleLbl="revTx" presStyleIdx="0" presStyleCnt="2">
        <dgm:presLayoutVars>
          <dgm:bulletEnabled val="1"/>
        </dgm:presLayoutVars>
      </dgm:prSet>
      <dgm:spPr/>
    </dgm:pt>
    <dgm:pt modelId="{D65D49F2-7B43-465F-AB74-2B6334449939}" type="pres">
      <dgm:prSet presAssocID="{1231866D-2041-4B0F-BA9D-AA11D636C431}" presName="parentText" presStyleLbl="node1" presStyleIdx="1" presStyleCnt="2">
        <dgm:presLayoutVars>
          <dgm:chMax val="0"/>
          <dgm:bulletEnabled val="1"/>
        </dgm:presLayoutVars>
      </dgm:prSet>
      <dgm:spPr/>
    </dgm:pt>
    <dgm:pt modelId="{C5D42594-B00F-46EF-9F0E-E492B6B0ABDD}" type="pres">
      <dgm:prSet presAssocID="{1231866D-2041-4B0F-BA9D-AA11D636C431}" presName="childText" presStyleLbl="revTx" presStyleIdx="1" presStyleCnt="2">
        <dgm:presLayoutVars>
          <dgm:bulletEnabled val="1"/>
        </dgm:presLayoutVars>
      </dgm:prSet>
      <dgm:spPr/>
    </dgm:pt>
  </dgm:ptLst>
  <dgm:cxnLst>
    <dgm:cxn modelId="{12701D13-3DB4-4D28-B475-74A62EE38639}" type="presOf" srcId="{1231866D-2041-4B0F-BA9D-AA11D636C431}" destId="{D65D49F2-7B43-465F-AB74-2B6334449939}" srcOrd="0" destOrd="0" presId="urn:microsoft.com/office/officeart/2005/8/layout/vList2"/>
    <dgm:cxn modelId="{F7C09F19-D4E4-4F0E-93B8-BB0AF2784286}" srcId="{B2A40CC0-57C8-4C6E-9DB4-5DE6788BE8B3}" destId="{B7544E06-E365-4D61-8DA3-7A6B3B543021}" srcOrd="0" destOrd="0" parTransId="{9F4FE72D-947F-4317-9D5E-43223426F975}" sibTransId="{24370668-B4A2-4D2E-A252-53E633910F08}"/>
    <dgm:cxn modelId="{A9ACCE1A-15B9-4235-9242-2297EBF91DAE}" srcId="{107C7BCD-3A80-44CA-A9BE-16A54BB0F8D7}" destId="{B2A40CC0-57C8-4C6E-9DB4-5DE6788BE8B3}" srcOrd="0" destOrd="0" parTransId="{A8554522-C36A-4ABF-BCC4-2E7C95B289C7}" sibTransId="{034BFEF9-57C2-4EFE-89EC-674F99A0C0C7}"/>
    <dgm:cxn modelId="{EC6BA824-2358-4AFF-B792-EF25BA049B9E}" srcId="{107C7BCD-3A80-44CA-A9BE-16A54BB0F8D7}" destId="{1231866D-2041-4B0F-BA9D-AA11D636C431}" srcOrd="1" destOrd="0" parTransId="{9D7B2390-C3C1-461D-B347-B9993D83C94C}" sibTransId="{857A1676-28D4-4B9A-828D-FCB8E1174755}"/>
    <dgm:cxn modelId="{C2114663-283E-4F6E-9766-CA07C6D3047E}" srcId="{1231866D-2041-4B0F-BA9D-AA11D636C431}" destId="{81B218BF-6624-4FF8-810A-F8A6B380DDD0}" srcOrd="0" destOrd="0" parTransId="{181FEB85-5EC0-43D5-803F-62E3F558E54E}" sibTransId="{47B07800-72C6-41C7-98B5-3A754BEE65A3}"/>
    <dgm:cxn modelId="{87D1D0C6-E4E9-4244-9B54-A01CD8A10162}" type="presOf" srcId="{B7544E06-E365-4D61-8DA3-7A6B3B543021}" destId="{9AC77073-6964-4EC4-9117-2D20276E7907}" srcOrd="0" destOrd="0" presId="urn:microsoft.com/office/officeart/2005/8/layout/vList2"/>
    <dgm:cxn modelId="{F41245CB-1A7F-4175-B9A3-F9E6247F1402}" type="presOf" srcId="{107C7BCD-3A80-44CA-A9BE-16A54BB0F8D7}" destId="{EE034C35-374D-4A24-8FAC-B016986F718F}" srcOrd="0" destOrd="0" presId="urn:microsoft.com/office/officeart/2005/8/layout/vList2"/>
    <dgm:cxn modelId="{F07E21DB-F0E3-43E9-89B4-78216AD5F23A}" type="presOf" srcId="{B2A40CC0-57C8-4C6E-9DB4-5DE6788BE8B3}" destId="{CC7F8149-5B50-4A60-8C31-18478797E041}" srcOrd="0" destOrd="0" presId="urn:microsoft.com/office/officeart/2005/8/layout/vList2"/>
    <dgm:cxn modelId="{210EACF5-D323-4EF0-8F1A-365B20F4C59D}" type="presOf" srcId="{81B218BF-6624-4FF8-810A-F8A6B380DDD0}" destId="{C5D42594-B00F-46EF-9F0E-E492B6B0ABDD}" srcOrd="0" destOrd="0" presId="urn:microsoft.com/office/officeart/2005/8/layout/vList2"/>
    <dgm:cxn modelId="{99A49B15-BE53-43E1-8A20-66B113CB9494}" type="presParOf" srcId="{EE034C35-374D-4A24-8FAC-B016986F718F}" destId="{CC7F8149-5B50-4A60-8C31-18478797E041}" srcOrd="0" destOrd="0" presId="urn:microsoft.com/office/officeart/2005/8/layout/vList2"/>
    <dgm:cxn modelId="{26A8B210-4D7D-4FE3-B5C4-E695FDA64563}" type="presParOf" srcId="{EE034C35-374D-4A24-8FAC-B016986F718F}" destId="{9AC77073-6964-4EC4-9117-2D20276E7907}" srcOrd="1" destOrd="0" presId="urn:microsoft.com/office/officeart/2005/8/layout/vList2"/>
    <dgm:cxn modelId="{5A4DAC12-02EA-48AD-B89F-499598235709}" type="presParOf" srcId="{EE034C35-374D-4A24-8FAC-B016986F718F}" destId="{D65D49F2-7B43-465F-AB74-2B6334449939}" srcOrd="2" destOrd="0" presId="urn:microsoft.com/office/officeart/2005/8/layout/vList2"/>
    <dgm:cxn modelId="{7427EDB6-9F79-4AB8-97B0-C715EAE8CB5F}" type="presParOf" srcId="{EE034C35-374D-4A24-8FAC-B016986F718F}" destId="{C5D42594-B00F-46EF-9F0E-E492B6B0ABD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5040D-6240-46A9-AC8A-D2ADF8C59E3F}">
      <dsp:nvSpPr>
        <dsp:cNvPr id="0" name=""/>
        <dsp:cNvSpPr/>
      </dsp:nvSpPr>
      <dsp:spPr>
        <a:xfrm>
          <a:off x="0" y="0"/>
          <a:ext cx="6665776" cy="1657879"/>
        </a:xfrm>
        <a:prstGeom prst="roundRect">
          <a:avLst>
            <a:gd name="adj" fmla="val 10000"/>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4AE77B-D2AE-4D8C-9DB7-5DF183519CCE}">
      <dsp:nvSpPr>
        <dsp:cNvPr id="0" name=""/>
        <dsp:cNvSpPr/>
      </dsp:nvSpPr>
      <dsp:spPr>
        <a:xfrm>
          <a:off x="203032" y="-46167"/>
          <a:ext cx="6259711" cy="1842548"/>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38000" b="-38000"/>
          </a:stretch>
        </a:blipFill>
        <a:ln w="9525"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A83F53AE-0699-45A2-8BCD-D513F46E1DB3}">
      <dsp:nvSpPr>
        <dsp:cNvPr id="0" name=""/>
        <dsp:cNvSpPr/>
      </dsp:nvSpPr>
      <dsp:spPr>
        <a:xfrm rot="10800000">
          <a:off x="203032" y="1704046"/>
          <a:ext cx="6259711" cy="2026296"/>
        </a:xfrm>
        <a:prstGeom prst="round2SameRect">
          <a:avLst>
            <a:gd name="adj1" fmla="val 10500"/>
            <a:gd name="adj2" fmla="val 0"/>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s-ES" sz="2800" kern="1200" dirty="0">
              <a:latin typeface="Times New Roman" panose="02020603050405020304" pitchFamily="18" charset="0"/>
              <a:cs typeface="Times New Roman" panose="02020603050405020304" pitchFamily="18" charset="0"/>
            </a:rPr>
            <a:t>En el Papiro </a:t>
          </a:r>
          <a:r>
            <a:rPr lang="es-ES" sz="2800" kern="1200" dirty="0" err="1">
              <a:latin typeface="Times New Roman" panose="02020603050405020304" pitchFamily="18" charset="0"/>
              <a:cs typeface="Times New Roman" panose="02020603050405020304" pitchFamily="18" charset="0"/>
            </a:rPr>
            <a:t>Ebers</a:t>
          </a:r>
          <a:r>
            <a:rPr lang="es-ES" sz="2800" kern="1200" dirty="0">
              <a:latin typeface="Times New Roman" panose="02020603050405020304" pitchFamily="18" charset="0"/>
              <a:cs typeface="Times New Roman" panose="02020603050405020304" pitchFamily="18" charset="0"/>
            </a:rPr>
            <a:t> (aprox. 1550 </a:t>
          </a:r>
          <a:r>
            <a:rPr lang="es-ES" sz="2800" kern="1200" dirty="0" err="1">
              <a:latin typeface="Times New Roman" panose="02020603050405020304" pitchFamily="18" charset="0"/>
              <a:cs typeface="Times New Roman" panose="02020603050405020304" pitchFamily="18" charset="0"/>
            </a:rPr>
            <a:t>adC</a:t>
          </a:r>
          <a:r>
            <a:rPr lang="es-ES" sz="2800" kern="1200" dirty="0">
              <a:latin typeface="Times New Roman" panose="02020603050405020304" pitchFamily="18" charset="0"/>
              <a:cs typeface="Times New Roman" panose="02020603050405020304" pitchFamily="18" charset="0"/>
            </a:rPr>
            <a:t>) se encuentra una breve descripción de la depresión clínica. </a:t>
          </a:r>
        </a:p>
      </dsp:txBody>
      <dsp:txXfrm rot="10800000">
        <a:off x="265348" y="1704046"/>
        <a:ext cx="6135079" cy="1963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033D2-EA79-468D-B3CF-F3569F3C6A42}">
      <dsp:nvSpPr>
        <dsp:cNvPr id="0" name=""/>
        <dsp:cNvSpPr/>
      </dsp:nvSpPr>
      <dsp:spPr>
        <a:xfrm>
          <a:off x="382641" y="251528"/>
          <a:ext cx="5638610" cy="663365"/>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426107-BFEA-4B0A-8B91-FB8556B0A5EA}">
      <dsp:nvSpPr>
        <dsp:cNvPr id="0" name=""/>
        <dsp:cNvSpPr/>
      </dsp:nvSpPr>
      <dsp:spPr>
        <a:xfrm>
          <a:off x="448382" y="423387"/>
          <a:ext cx="781023" cy="414232"/>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D2F792-5631-472B-B9B0-801A73F42F15}">
      <dsp:nvSpPr>
        <dsp:cNvPr id="0" name=""/>
        <dsp:cNvSpPr/>
      </dsp:nvSpPr>
      <dsp:spPr>
        <a:xfrm>
          <a:off x="447034" y="0"/>
          <a:ext cx="5638610" cy="1191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s-EC" sz="2400" b="1" kern="1200" dirty="0">
              <a:latin typeface="Times New Roman" panose="02020603050405020304" pitchFamily="18" charset="0"/>
              <a:cs typeface="Times New Roman" panose="02020603050405020304" pitchFamily="18" charset="0"/>
            </a:rPr>
            <a:t>EJES</a:t>
          </a:r>
        </a:p>
      </dsp:txBody>
      <dsp:txXfrm>
        <a:off x="447034" y="0"/>
        <a:ext cx="5638610" cy="1191684"/>
      </dsp:txXfrm>
    </dsp:sp>
    <dsp:sp modelId="{75D7FCEE-7E00-4D36-B7DF-DE4932A2B680}">
      <dsp:nvSpPr>
        <dsp:cNvPr id="0" name=""/>
        <dsp:cNvSpPr/>
      </dsp:nvSpPr>
      <dsp:spPr>
        <a:xfrm>
          <a:off x="186365" y="1118493"/>
          <a:ext cx="414222" cy="414222"/>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BEA59D-41E8-448F-A3BF-3EDB871A8EF3}">
      <dsp:nvSpPr>
        <dsp:cNvPr id="0" name=""/>
        <dsp:cNvSpPr/>
      </dsp:nvSpPr>
      <dsp:spPr>
        <a:xfrm>
          <a:off x="645441" y="958736"/>
          <a:ext cx="5243907" cy="965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just" defTabSz="711200">
            <a:lnSpc>
              <a:spcPct val="90000"/>
            </a:lnSpc>
            <a:spcBef>
              <a:spcPct val="0"/>
            </a:spcBef>
            <a:spcAft>
              <a:spcPct val="35000"/>
            </a:spcAft>
            <a:buNone/>
          </a:pPr>
          <a:r>
            <a:rPr lang="es-EC" sz="1600" b="1" kern="1200" dirty="0">
              <a:solidFill>
                <a:schemeClr val="accent6">
                  <a:lumMod val="50000"/>
                </a:schemeClr>
              </a:solidFill>
              <a:latin typeface="Times New Roman" panose="02020603050405020304" pitchFamily="18" charset="0"/>
              <a:cs typeface="Times New Roman" panose="02020603050405020304" pitchFamily="18" charset="0"/>
            </a:rPr>
            <a:t>ANTERIOR</a:t>
          </a:r>
          <a:r>
            <a:rPr lang="es-EC" sz="1600" kern="1200" dirty="0">
              <a:solidFill>
                <a:schemeClr val="accent6">
                  <a:lumMod val="50000"/>
                </a:schemeClr>
              </a:solidFill>
              <a:latin typeface="Times New Roman" panose="02020603050405020304" pitchFamily="18" charset="0"/>
              <a:cs typeface="Times New Roman" panose="02020603050405020304" pitchFamily="18" charset="0"/>
            </a:rPr>
            <a:t>:</a:t>
          </a:r>
          <a:r>
            <a:rPr lang="es-EC" sz="1600" kern="1200" dirty="0">
              <a:latin typeface="Times New Roman" panose="02020603050405020304" pitchFamily="18" charset="0"/>
              <a:cs typeface="Times New Roman" panose="02020603050405020304" pitchFamily="18" charset="0"/>
            </a:rPr>
            <a:t> significa hacia el extremo de la nariz (el extremo anterior) y </a:t>
          </a:r>
          <a:r>
            <a:rPr lang="es-EC" sz="1600" b="1" kern="1200" dirty="0">
              <a:solidFill>
                <a:schemeClr val="accent1">
                  <a:lumMod val="75000"/>
                </a:schemeClr>
              </a:solidFill>
              <a:latin typeface="Times New Roman" panose="02020603050405020304" pitchFamily="18" charset="0"/>
              <a:cs typeface="Times New Roman" panose="02020603050405020304" pitchFamily="18" charset="0"/>
            </a:rPr>
            <a:t>POSTERIOR</a:t>
          </a:r>
          <a:r>
            <a:rPr lang="es-EC" sz="1600" kern="1200" dirty="0">
              <a:latin typeface="Times New Roman" panose="02020603050405020304" pitchFamily="18" charset="0"/>
              <a:cs typeface="Times New Roman" panose="02020603050405020304" pitchFamily="18" charset="0"/>
            </a:rPr>
            <a:t> significa hacia el extremo de la cola (el extremo posterior). A estas mismas direcciones en ocasiones se les llama </a:t>
          </a:r>
          <a:r>
            <a:rPr lang="es-EC" sz="1600" b="1" i="0" kern="1200" dirty="0">
              <a:solidFill>
                <a:schemeClr val="accent6">
                  <a:lumMod val="50000"/>
                </a:schemeClr>
              </a:solidFill>
              <a:latin typeface="Times New Roman" panose="02020603050405020304" pitchFamily="18" charset="0"/>
              <a:cs typeface="Times New Roman" panose="02020603050405020304" pitchFamily="18" charset="0"/>
            </a:rPr>
            <a:t>ROSTRAL</a:t>
          </a:r>
          <a:r>
            <a:rPr lang="es-EC" sz="1600" i="1" kern="1200" dirty="0">
              <a:latin typeface="Times New Roman" panose="02020603050405020304" pitchFamily="18" charset="0"/>
              <a:cs typeface="Times New Roman" panose="02020603050405020304" pitchFamily="18" charset="0"/>
            </a:rPr>
            <a:t> </a:t>
          </a:r>
          <a:r>
            <a:rPr lang="es-EC" sz="1600" kern="1200" dirty="0">
              <a:latin typeface="Times New Roman" panose="02020603050405020304" pitchFamily="18" charset="0"/>
              <a:cs typeface="Times New Roman" panose="02020603050405020304" pitchFamily="18" charset="0"/>
            </a:rPr>
            <a:t>Y </a:t>
          </a:r>
          <a:r>
            <a:rPr lang="es-EC" sz="1600" b="1" kern="1200" dirty="0">
              <a:solidFill>
                <a:schemeClr val="accent1">
                  <a:lumMod val="75000"/>
                </a:schemeClr>
              </a:solidFill>
              <a:latin typeface="Times New Roman" panose="02020603050405020304" pitchFamily="18" charset="0"/>
              <a:cs typeface="Times New Roman" panose="02020603050405020304" pitchFamily="18" charset="0"/>
            </a:rPr>
            <a:t>CAUDAL.</a:t>
          </a:r>
        </a:p>
      </dsp:txBody>
      <dsp:txXfrm>
        <a:off x="645441" y="958736"/>
        <a:ext cx="5243907" cy="965553"/>
      </dsp:txXfrm>
    </dsp:sp>
    <dsp:sp modelId="{02163A5C-5903-4817-8D34-53588CFB8A75}">
      <dsp:nvSpPr>
        <dsp:cNvPr id="0" name=""/>
        <dsp:cNvSpPr/>
      </dsp:nvSpPr>
      <dsp:spPr>
        <a:xfrm>
          <a:off x="186365" y="1981012"/>
          <a:ext cx="414222" cy="414222"/>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B64094-77F2-4857-AE26-89FF55E5D702}">
      <dsp:nvSpPr>
        <dsp:cNvPr id="0" name=""/>
        <dsp:cNvSpPr/>
      </dsp:nvSpPr>
      <dsp:spPr>
        <a:xfrm>
          <a:off x="684089" y="1889896"/>
          <a:ext cx="5243907" cy="965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just" defTabSz="711200">
            <a:lnSpc>
              <a:spcPct val="90000"/>
            </a:lnSpc>
            <a:spcBef>
              <a:spcPct val="0"/>
            </a:spcBef>
            <a:spcAft>
              <a:spcPct val="35000"/>
            </a:spcAft>
            <a:buNone/>
          </a:pPr>
          <a:r>
            <a:rPr lang="es-EC" sz="1600" b="1" kern="1200" dirty="0">
              <a:solidFill>
                <a:srgbClr val="FFC000"/>
              </a:solidFill>
              <a:latin typeface="Times New Roman" panose="02020603050405020304" pitchFamily="18" charset="0"/>
              <a:cs typeface="Times New Roman" panose="02020603050405020304" pitchFamily="18" charset="0"/>
            </a:rPr>
            <a:t>DORSAL</a:t>
          </a:r>
          <a:r>
            <a:rPr lang="es-EC" sz="1600" kern="1200" dirty="0">
              <a:latin typeface="Times New Roman" panose="02020603050405020304" pitchFamily="18" charset="0"/>
              <a:cs typeface="Times New Roman" panose="02020603050405020304" pitchFamily="18" charset="0"/>
            </a:rPr>
            <a:t> significa hacia la superficie de la espalda o la parte superior de la cabeza, y </a:t>
          </a:r>
          <a:r>
            <a:rPr lang="es-EC" sz="1600" b="1" kern="1200" dirty="0">
              <a:solidFill>
                <a:srgbClr val="00B050"/>
              </a:solidFill>
              <a:latin typeface="Times New Roman" panose="02020603050405020304" pitchFamily="18" charset="0"/>
              <a:cs typeface="Times New Roman" panose="02020603050405020304" pitchFamily="18" charset="0"/>
            </a:rPr>
            <a:t>VENTRAL</a:t>
          </a:r>
          <a:r>
            <a:rPr lang="es-EC" sz="1600" b="1" kern="1200" dirty="0">
              <a:latin typeface="Times New Roman" panose="02020603050405020304" pitchFamily="18" charset="0"/>
              <a:cs typeface="Times New Roman" panose="02020603050405020304" pitchFamily="18" charset="0"/>
            </a:rPr>
            <a:t> </a:t>
          </a:r>
          <a:r>
            <a:rPr lang="es-EC" sz="1600" kern="1200" dirty="0">
              <a:latin typeface="Times New Roman" panose="02020603050405020304" pitchFamily="18" charset="0"/>
              <a:cs typeface="Times New Roman" panose="02020603050405020304" pitchFamily="18" charset="0"/>
            </a:rPr>
            <a:t>significa hacia la superficie del pecho o la parte inferior de la cabeza. </a:t>
          </a:r>
        </a:p>
      </dsp:txBody>
      <dsp:txXfrm>
        <a:off x="684089" y="1889896"/>
        <a:ext cx="5243907" cy="965553"/>
      </dsp:txXfrm>
    </dsp:sp>
    <dsp:sp modelId="{F23B28B3-F751-4983-B87B-3B971338B422}">
      <dsp:nvSpPr>
        <dsp:cNvPr id="0" name=""/>
        <dsp:cNvSpPr/>
      </dsp:nvSpPr>
      <dsp:spPr>
        <a:xfrm>
          <a:off x="186365" y="2959436"/>
          <a:ext cx="414222" cy="414222"/>
        </a:xfrm>
        <a:prstGeom prst="rect">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3FD10-0C9B-4C7F-8F12-685A042C67E3}">
      <dsp:nvSpPr>
        <dsp:cNvPr id="0" name=""/>
        <dsp:cNvSpPr/>
      </dsp:nvSpPr>
      <dsp:spPr>
        <a:xfrm>
          <a:off x="709837" y="2709536"/>
          <a:ext cx="5243907" cy="965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just" defTabSz="711200">
            <a:lnSpc>
              <a:spcPct val="90000"/>
            </a:lnSpc>
            <a:spcBef>
              <a:spcPct val="0"/>
            </a:spcBef>
            <a:spcAft>
              <a:spcPct val="35000"/>
            </a:spcAft>
            <a:buNone/>
          </a:pPr>
          <a:r>
            <a:rPr lang="es-EC" sz="1600" b="1" kern="1200" dirty="0">
              <a:solidFill>
                <a:srgbClr val="00B0F0"/>
              </a:solidFill>
              <a:latin typeface="Times New Roman" panose="02020603050405020304" pitchFamily="18" charset="0"/>
              <a:cs typeface="Times New Roman" panose="02020603050405020304" pitchFamily="18" charset="0"/>
            </a:rPr>
            <a:t>MEDIAL</a:t>
          </a:r>
          <a:r>
            <a:rPr lang="es-EC" sz="1600" kern="1200" dirty="0">
              <a:solidFill>
                <a:srgbClr val="00B0F0"/>
              </a:solidFill>
              <a:latin typeface="Times New Roman" panose="02020603050405020304" pitchFamily="18" charset="0"/>
              <a:cs typeface="Times New Roman" panose="02020603050405020304" pitchFamily="18" charset="0"/>
            </a:rPr>
            <a:t> </a:t>
          </a:r>
          <a:r>
            <a:rPr lang="es-EC" sz="1600" kern="1200" dirty="0">
              <a:latin typeface="Times New Roman" panose="02020603050405020304" pitchFamily="18" charset="0"/>
              <a:cs typeface="Times New Roman" panose="02020603050405020304" pitchFamily="18" charset="0"/>
            </a:rPr>
            <a:t>significa hacia la línea media del cuerpo y </a:t>
          </a:r>
          <a:r>
            <a:rPr lang="es-EC" sz="1600" b="1" kern="1200" dirty="0">
              <a:solidFill>
                <a:srgbClr val="7030A0"/>
              </a:solidFill>
              <a:latin typeface="Times New Roman" panose="02020603050405020304" pitchFamily="18" charset="0"/>
              <a:cs typeface="Times New Roman" panose="02020603050405020304" pitchFamily="18" charset="0"/>
            </a:rPr>
            <a:t>LATERAL</a:t>
          </a:r>
          <a:r>
            <a:rPr lang="es-EC" sz="1600" kern="1200" dirty="0">
              <a:latin typeface="Times New Roman" panose="02020603050405020304" pitchFamily="18" charset="0"/>
              <a:cs typeface="Times New Roman" panose="02020603050405020304" pitchFamily="18" charset="0"/>
            </a:rPr>
            <a:t>, lejos de la línea media, hacia las zonas laterales del cuerpo.</a:t>
          </a:r>
        </a:p>
      </dsp:txBody>
      <dsp:txXfrm>
        <a:off x="709837" y="2709536"/>
        <a:ext cx="5243907" cy="9655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4DB16-48F2-4076-BA50-89E38B6CAE94}">
      <dsp:nvSpPr>
        <dsp:cNvPr id="0" name=""/>
        <dsp:cNvSpPr/>
      </dsp:nvSpPr>
      <dsp:spPr>
        <a:xfrm>
          <a:off x="2232248" y="941374"/>
          <a:ext cx="541671" cy="1318285"/>
        </a:xfrm>
        <a:custGeom>
          <a:avLst/>
          <a:gdLst/>
          <a:ahLst/>
          <a:cxnLst/>
          <a:rect l="0" t="0" r="0" b="0"/>
          <a:pathLst>
            <a:path>
              <a:moveTo>
                <a:pt x="0" y="0"/>
              </a:moveTo>
              <a:lnTo>
                <a:pt x="0" y="1318285"/>
              </a:lnTo>
              <a:lnTo>
                <a:pt x="541671" y="131828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2CB22C-F2A4-4A50-8047-3C502134658E}">
      <dsp:nvSpPr>
        <dsp:cNvPr id="0" name=""/>
        <dsp:cNvSpPr/>
      </dsp:nvSpPr>
      <dsp:spPr>
        <a:xfrm>
          <a:off x="1690576" y="941374"/>
          <a:ext cx="541671" cy="1318285"/>
        </a:xfrm>
        <a:custGeom>
          <a:avLst/>
          <a:gdLst/>
          <a:ahLst/>
          <a:cxnLst/>
          <a:rect l="0" t="0" r="0" b="0"/>
          <a:pathLst>
            <a:path>
              <a:moveTo>
                <a:pt x="541671" y="0"/>
              </a:moveTo>
              <a:lnTo>
                <a:pt x="541671" y="1318285"/>
              </a:lnTo>
              <a:lnTo>
                <a:pt x="0" y="131828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1873FC-9A88-4660-A0FA-AA0AD698811C}">
      <dsp:nvSpPr>
        <dsp:cNvPr id="0" name=""/>
        <dsp:cNvSpPr/>
      </dsp:nvSpPr>
      <dsp:spPr>
        <a:xfrm>
          <a:off x="2232248" y="941374"/>
          <a:ext cx="541671" cy="391569"/>
        </a:xfrm>
        <a:custGeom>
          <a:avLst/>
          <a:gdLst/>
          <a:ahLst/>
          <a:cxnLst/>
          <a:rect l="0" t="0" r="0" b="0"/>
          <a:pathLst>
            <a:path>
              <a:moveTo>
                <a:pt x="0" y="0"/>
              </a:moveTo>
              <a:lnTo>
                <a:pt x="0" y="391569"/>
              </a:lnTo>
              <a:lnTo>
                <a:pt x="541671" y="39156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0E8F2D-5581-4CC4-B1E1-E8B67EF4AFE4}">
      <dsp:nvSpPr>
        <dsp:cNvPr id="0" name=""/>
        <dsp:cNvSpPr/>
      </dsp:nvSpPr>
      <dsp:spPr>
        <a:xfrm>
          <a:off x="1690576" y="941374"/>
          <a:ext cx="541671" cy="391569"/>
        </a:xfrm>
        <a:custGeom>
          <a:avLst/>
          <a:gdLst/>
          <a:ahLst/>
          <a:cxnLst/>
          <a:rect l="0" t="0" r="0" b="0"/>
          <a:pathLst>
            <a:path>
              <a:moveTo>
                <a:pt x="541671" y="0"/>
              </a:moveTo>
              <a:lnTo>
                <a:pt x="541671" y="391569"/>
              </a:lnTo>
              <a:lnTo>
                <a:pt x="0" y="39156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B3768B-EFF8-4F1A-A14D-4CF4BC5515F5}">
      <dsp:nvSpPr>
        <dsp:cNvPr id="0" name=""/>
        <dsp:cNvSpPr/>
      </dsp:nvSpPr>
      <dsp:spPr>
        <a:xfrm>
          <a:off x="2232248" y="941374"/>
          <a:ext cx="1579331" cy="2127529"/>
        </a:xfrm>
        <a:custGeom>
          <a:avLst/>
          <a:gdLst/>
          <a:ahLst/>
          <a:cxnLst/>
          <a:rect l="0" t="0" r="0" b="0"/>
          <a:pathLst>
            <a:path>
              <a:moveTo>
                <a:pt x="0" y="0"/>
              </a:moveTo>
              <a:lnTo>
                <a:pt x="0" y="1990480"/>
              </a:lnTo>
              <a:lnTo>
                <a:pt x="1579331" y="1990480"/>
              </a:lnTo>
              <a:lnTo>
                <a:pt x="1579331" y="212752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FC99A0-B7BE-44A6-95A6-4D3EA62D5D65}">
      <dsp:nvSpPr>
        <dsp:cNvPr id="0" name=""/>
        <dsp:cNvSpPr/>
      </dsp:nvSpPr>
      <dsp:spPr>
        <a:xfrm>
          <a:off x="2186528" y="941374"/>
          <a:ext cx="91440" cy="2127529"/>
        </a:xfrm>
        <a:custGeom>
          <a:avLst/>
          <a:gdLst/>
          <a:ahLst/>
          <a:cxnLst/>
          <a:rect l="0" t="0" r="0" b="0"/>
          <a:pathLst>
            <a:path>
              <a:moveTo>
                <a:pt x="45720" y="0"/>
              </a:moveTo>
              <a:lnTo>
                <a:pt x="45720" y="212752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3B5404-31A7-447E-ABF0-29630DD3AA6F}">
      <dsp:nvSpPr>
        <dsp:cNvPr id="0" name=""/>
        <dsp:cNvSpPr/>
      </dsp:nvSpPr>
      <dsp:spPr>
        <a:xfrm>
          <a:off x="652916" y="941374"/>
          <a:ext cx="1579331" cy="2127529"/>
        </a:xfrm>
        <a:custGeom>
          <a:avLst/>
          <a:gdLst/>
          <a:ahLst/>
          <a:cxnLst/>
          <a:rect l="0" t="0" r="0" b="0"/>
          <a:pathLst>
            <a:path>
              <a:moveTo>
                <a:pt x="1579331" y="0"/>
              </a:moveTo>
              <a:lnTo>
                <a:pt x="1579331" y="1990480"/>
              </a:lnTo>
              <a:lnTo>
                <a:pt x="0" y="1990480"/>
              </a:lnTo>
              <a:lnTo>
                <a:pt x="0" y="212752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8773A4-C0D0-4BA6-8630-34EAC7CEF7B3}">
      <dsp:nvSpPr>
        <dsp:cNvPr id="0" name=""/>
        <dsp:cNvSpPr/>
      </dsp:nvSpPr>
      <dsp:spPr>
        <a:xfrm>
          <a:off x="1905939" y="288758"/>
          <a:ext cx="652616" cy="652616"/>
        </a:xfrm>
        <a:prstGeom prst="arc">
          <a:avLst>
            <a:gd name="adj1" fmla="val 13200000"/>
            <a:gd name="adj2" fmla="val 192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CA918A-046B-4A4D-86C5-F92B68DAFDF9}">
      <dsp:nvSpPr>
        <dsp:cNvPr id="0" name=""/>
        <dsp:cNvSpPr/>
      </dsp:nvSpPr>
      <dsp:spPr>
        <a:xfrm>
          <a:off x="1905939" y="288758"/>
          <a:ext cx="652616" cy="652616"/>
        </a:xfrm>
        <a:prstGeom prst="arc">
          <a:avLst>
            <a:gd name="adj1" fmla="val 2400000"/>
            <a:gd name="adj2" fmla="val 84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DD3C58-D974-4AC5-A38A-4AAE6950B2C9}">
      <dsp:nvSpPr>
        <dsp:cNvPr id="0" name=""/>
        <dsp:cNvSpPr/>
      </dsp:nvSpPr>
      <dsp:spPr>
        <a:xfrm>
          <a:off x="1579631" y="406229"/>
          <a:ext cx="1305232" cy="417674"/>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latin typeface="Times New Roman" panose="02020603050405020304" pitchFamily="18" charset="0"/>
              <a:cs typeface="Times New Roman" panose="02020603050405020304" pitchFamily="18" charset="0"/>
            </a:rPr>
            <a:t>FRONTAL</a:t>
          </a:r>
        </a:p>
      </dsp:txBody>
      <dsp:txXfrm>
        <a:off x="1579631" y="406229"/>
        <a:ext cx="1305232" cy="417674"/>
      </dsp:txXfrm>
    </dsp:sp>
    <dsp:sp modelId="{8D61E809-BCE5-4152-AB44-4BAF67942EE9}">
      <dsp:nvSpPr>
        <dsp:cNvPr id="0" name=""/>
        <dsp:cNvSpPr/>
      </dsp:nvSpPr>
      <dsp:spPr>
        <a:xfrm>
          <a:off x="326607" y="3068904"/>
          <a:ext cx="652616" cy="652616"/>
        </a:xfrm>
        <a:prstGeom prst="arc">
          <a:avLst>
            <a:gd name="adj1" fmla="val 13200000"/>
            <a:gd name="adj2" fmla="val 192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FD319B-A2CE-4A12-9119-6017FD1FCB2A}">
      <dsp:nvSpPr>
        <dsp:cNvPr id="0" name=""/>
        <dsp:cNvSpPr/>
      </dsp:nvSpPr>
      <dsp:spPr>
        <a:xfrm>
          <a:off x="326607" y="3068904"/>
          <a:ext cx="652616" cy="652616"/>
        </a:xfrm>
        <a:prstGeom prst="arc">
          <a:avLst>
            <a:gd name="adj1" fmla="val 2400000"/>
            <a:gd name="adj2" fmla="val 84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527CFE-0BBB-4D1E-84A6-23E54821A8D9}">
      <dsp:nvSpPr>
        <dsp:cNvPr id="0" name=""/>
        <dsp:cNvSpPr/>
      </dsp:nvSpPr>
      <dsp:spPr>
        <a:xfrm>
          <a:off x="299" y="3186375"/>
          <a:ext cx="1305232" cy="417674"/>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latin typeface="Times New Roman" panose="02020603050405020304" pitchFamily="18" charset="0"/>
              <a:cs typeface="Times New Roman" panose="02020603050405020304" pitchFamily="18" charset="0"/>
            </a:rPr>
            <a:t>ETMOIDES</a:t>
          </a:r>
        </a:p>
      </dsp:txBody>
      <dsp:txXfrm>
        <a:off x="299" y="3186375"/>
        <a:ext cx="1305232" cy="417674"/>
      </dsp:txXfrm>
    </dsp:sp>
    <dsp:sp modelId="{34BA3E6F-7296-42B9-A154-2868A3345F9E}">
      <dsp:nvSpPr>
        <dsp:cNvPr id="0" name=""/>
        <dsp:cNvSpPr/>
      </dsp:nvSpPr>
      <dsp:spPr>
        <a:xfrm>
          <a:off x="1905939" y="3068904"/>
          <a:ext cx="652616" cy="652616"/>
        </a:xfrm>
        <a:prstGeom prst="arc">
          <a:avLst>
            <a:gd name="adj1" fmla="val 13200000"/>
            <a:gd name="adj2" fmla="val 192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77F64A-278C-469E-B254-9EE0D8972028}">
      <dsp:nvSpPr>
        <dsp:cNvPr id="0" name=""/>
        <dsp:cNvSpPr/>
      </dsp:nvSpPr>
      <dsp:spPr>
        <a:xfrm>
          <a:off x="1905939" y="3068904"/>
          <a:ext cx="652616" cy="652616"/>
        </a:xfrm>
        <a:prstGeom prst="arc">
          <a:avLst>
            <a:gd name="adj1" fmla="val 2400000"/>
            <a:gd name="adj2" fmla="val 84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1BADAC-3872-4665-A32B-378A346469BD}">
      <dsp:nvSpPr>
        <dsp:cNvPr id="0" name=""/>
        <dsp:cNvSpPr/>
      </dsp:nvSpPr>
      <dsp:spPr>
        <a:xfrm>
          <a:off x="1579631" y="3186375"/>
          <a:ext cx="1305232" cy="417674"/>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latin typeface="Times New Roman" panose="02020603050405020304" pitchFamily="18" charset="0"/>
              <a:cs typeface="Times New Roman" panose="02020603050405020304" pitchFamily="18" charset="0"/>
            </a:rPr>
            <a:t>OCCIPITAL</a:t>
          </a:r>
        </a:p>
      </dsp:txBody>
      <dsp:txXfrm>
        <a:off x="1579631" y="3186375"/>
        <a:ext cx="1305232" cy="417674"/>
      </dsp:txXfrm>
    </dsp:sp>
    <dsp:sp modelId="{F86D3D74-0732-443A-9C89-ACF9C98A6CAD}">
      <dsp:nvSpPr>
        <dsp:cNvPr id="0" name=""/>
        <dsp:cNvSpPr/>
      </dsp:nvSpPr>
      <dsp:spPr>
        <a:xfrm>
          <a:off x="3485271" y="3068904"/>
          <a:ext cx="652616" cy="652616"/>
        </a:xfrm>
        <a:prstGeom prst="arc">
          <a:avLst>
            <a:gd name="adj1" fmla="val 13200000"/>
            <a:gd name="adj2" fmla="val 192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ACF675-ABD9-46FD-A712-8AC24617EF56}">
      <dsp:nvSpPr>
        <dsp:cNvPr id="0" name=""/>
        <dsp:cNvSpPr/>
      </dsp:nvSpPr>
      <dsp:spPr>
        <a:xfrm>
          <a:off x="3485271" y="3068904"/>
          <a:ext cx="652616" cy="652616"/>
        </a:xfrm>
        <a:prstGeom prst="arc">
          <a:avLst>
            <a:gd name="adj1" fmla="val 2400000"/>
            <a:gd name="adj2" fmla="val 84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247DF5-5DD8-4A03-9B4D-D50341DCFD21}">
      <dsp:nvSpPr>
        <dsp:cNvPr id="0" name=""/>
        <dsp:cNvSpPr/>
      </dsp:nvSpPr>
      <dsp:spPr>
        <a:xfrm>
          <a:off x="3158963" y="3186375"/>
          <a:ext cx="1305232" cy="417674"/>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latin typeface="Times New Roman" panose="02020603050405020304" pitchFamily="18" charset="0"/>
              <a:cs typeface="Times New Roman" panose="02020603050405020304" pitchFamily="18" charset="0"/>
            </a:rPr>
            <a:t>ESFENOIDES</a:t>
          </a:r>
        </a:p>
      </dsp:txBody>
      <dsp:txXfrm>
        <a:off x="3158963" y="3186375"/>
        <a:ext cx="1305232" cy="417674"/>
      </dsp:txXfrm>
    </dsp:sp>
    <dsp:sp modelId="{1628AEE4-C799-4246-983A-3DF0392A4E18}">
      <dsp:nvSpPr>
        <dsp:cNvPr id="0" name=""/>
        <dsp:cNvSpPr/>
      </dsp:nvSpPr>
      <dsp:spPr>
        <a:xfrm>
          <a:off x="1116273" y="1215473"/>
          <a:ext cx="652616" cy="652616"/>
        </a:xfrm>
        <a:prstGeom prst="arc">
          <a:avLst>
            <a:gd name="adj1" fmla="val 13200000"/>
            <a:gd name="adj2" fmla="val 192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25B5D0-AB24-43CC-8324-E817234047BA}">
      <dsp:nvSpPr>
        <dsp:cNvPr id="0" name=""/>
        <dsp:cNvSpPr/>
      </dsp:nvSpPr>
      <dsp:spPr>
        <a:xfrm>
          <a:off x="1116273" y="1215473"/>
          <a:ext cx="652616" cy="652616"/>
        </a:xfrm>
        <a:prstGeom prst="arc">
          <a:avLst>
            <a:gd name="adj1" fmla="val 2400000"/>
            <a:gd name="adj2" fmla="val 84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54B3BD-856B-4CE9-9EAF-2200E5F05390}">
      <dsp:nvSpPr>
        <dsp:cNvPr id="0" name=""/>
        <dsp:cNvSpPr/>
      </dsp:nvSpPr>
      <dsp:spPr>
        <a:xfrm>
          <a:off x="789965" y="1332944"/>
          <a:ext cx="1305232" cy="417674"/>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latin typeface="Times New Roman" panose="02020603050405020304" pitchFamily="18" charset="0"/>
              <a:cs typeface="Times New Roman" panose="02020603050405020304" pitchFamily="18" charset="0"/>
            </a:rPr>
            <a:t>PARIETAL</a:t>
          </a:r>
        </a:p>
      </dsp:txBody>
      <dsp:txXfrm>
        <a:off x="789965" y="1332944"/>
        <a:ext cx="1305232" cy="417674"/>
      </dsp:txXfrm>
    </dsp:sp>
    <dsp:sp modelId="{3BF35C23-AAD1-4DE8-8F56-0B91C2FAC68E}">
      <dsp:nvSpPr>
        <dsp:cNvPr id="0" name=""/>
        <dsp:cNvSpPr/>
      </dsp:nvSpPr>
      <dsp:spPr>
        <a:xfrm>
          <a:off x="2695605" y="1215473"/>
          <a:ext cx="652616" cy="652616"/>
        </a:xfrm>
        <a:prstGeom prst="arc">
          <a:avLst>
            <a:gd name="adj1" fmla="val 13200000"/>
            <a:gd name="adj2" fmla="val 192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02D6C-E5CF-4D64-BF95-C73E358F1C73}">
      <dsp:nvSpPr>
        <dsp:cNvPr id="0" name=""/>
        <dsp:cNvSpPr/>
      </dsp:nvSpPr>
      <dsp:spPr>
        <a:xfrm>
          <a:off x="2695605" y="1215473"/>
          <a:ext cx="652616" cy="652616"/>
        </a:xfrm>
        <a:prstGeom prst="arc">
          <a:avLst>
            <a:gd name="adj1" fmla="val 2400000"/>
            <a:gd name="adj2" fmla="val 84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315564-3ABE-480F-AE52-3F63A6EB2888}">
      <dsp:nvSpPr>
        <dsp:cNvPr id="0" name=""/>
        <dsp:cNvSpPr/>
      </dsp:nvSpPr>
      <dsp:spPr>
        <a:xfrm>
          <a:off x="2369297" y="1332944"/>
          <a:ext cx="1305232" cy="417674"/>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latin typeface="Times New Roman" panose="02020603050405020304" pitchFamily="18" charset="0"/>
              <a:cs typeface="Times New Roman" panose="02020603050405020304" pitchFamily="18" charset="0"/>
            </a:rPr>
            <a:t>PARIETAL</a:t>
          </a:r>
        </a:p>
      </dsp:txBody>
      <dsp:txXfrm>
        <a:off x="2369297" y="1332944"/>
        <a:ext cx="1305232" cy="417674"/>
      </dsp:txXfrm>
    </dsp:sp>
    <dsp:sp modelId="{40B98C27-4D60-4BD8-B7BA-D771469505B6}">
      <dsp:nvSpPr>
        <dsp:cNvPr id="0" name=""/>
        <dsp:cNvSpPr/>
      </dsp:nvSpPr>
      <dsp:spPr>
        <a:xfrm>
          <a:off x="1116273" y="2142188"/>
          <a:ext cx="652616" cy="652616"/>
        </a:xfrm>
        <a:prstGeom prst="arc">
          <a:avLst>
            <a:gd name="adj1" fmla="val 13200000"/>
            <a:gd name="adj2" fmla="val 192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4318B0-851F-463B-A97F-888FBD682595}">
      <dsp:nvSpPr>
        <dsp:cNvPr id="0" name=""/>
        <dsp:cNvSpPr/>
      </dsp:nvSpPr>
      <dsp:spPr>
        <a:xfrm>
          <a:off x="1116273" y="2142188"/>
          <a:ext cx="652616" cy="652616"/>
        </a:xfrm>
        <a:prstGeom prst="arc">
          <a:avLst>
            <a:gd name="adj1" fmla="val 2400000"/>
            <a:gd name="adj2" fmla="val 84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2660F1-CFD0-414B-95EF-B9DF9661F509}">
      <dsp:nvSpPr>
        <dsp:cNvPr id="0" name=""/>
        <dsp:cNvSpPr/>
      </dsp:nvSpPr>
      <dsp:spPr>
        <a:xfrm>
          <a:off x="789965" y="2259659"/>
          <a:ext cx="1305232" cy="417674"/>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latin typeface="Times New Roman" panose="02020603050405020304" pitchFamily="18" charset="0"/>
              <a:cs typeface="Times New Roman" panose="02020603050405020304" pitchFamily="18" charset="0"/>
            </a:rPr>
            <a:t>TEMPORAL</a:t>
          </a:r>
        </a:p>
      </dsp:txBody>
      <dsp:txXfrm>
        <a:off x="789965" y="2259659"/>
        <a:ext cx="1305232" cy="417674"/>
      </dsp:txXfrm>
    </dsp:sp>
    <dsp:sp modelId="{4A171C7D-3BEF-45A1-A810-C3B9BE0493A0}">
      <dsp:nvSpPr>
        <dsp:cNvPr id="0" name=""/>
        <dsp:cNvSpPr/>
      </dsp:nvSpPr>
      <dsp:spPr>
        <a:xfrm>
          <a:off x="2695605" y="2142188"/>
          <a:ext cx="652616" cy="652616"/>
        </a:xfrm>
        <a:prstGeom prst="arc">
          <a:avLst>
            <a:gd name="adj1" fmla="val 13200000"/>
            <a:gd name="adj2" fmla="val 192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FBBAF-E0A3-4656-9FEB-A4B823029B70}">
      <dsp:nvSpPr>
        <dsp:cNvPr id="0" name=""/>
        <dsp:cNvSpPr/>
      </dsp:nvSpPr>
      <dsp:spPr>
        <a:xfrm>
          <a:off x="2695605" y="2142188"/>
          <a:ext cx="652616" cy="652616"/>
        </a:xfrm>
        <a:prstGeom prst="arc">
          <a:avLst>
            <a:gd name="adj1" fmla="val 2400000"/>
            <a:gd name="adj2" fmla="val 8400000"/>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E996F-6268-4DED-9228-A7C1C3CC3CD2}">
      <dsp:nvSpPr>
        <dsp:cNvPr id="0" name=""/>
        <dsp:cNvSpPr/>
      </dsp:nvSpPr>
      <dsp:spPr>
        <a:xfrm>
          <a:off x="2369297" y="2259659"/>
          <a:ext cx="1305232" cy="417674"/>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b="1" kern="1200" dirty="0">
              <a:latin typeface="Times New Roman" panose="02020603050405020304" pitchFamily="18" charset="0"/>
              <a:cs typeface="Times New Roman" panose="02020603050405020304" pitchFamily="18" charset="0"/>
            </a:rPr>
            <a:t>TEMPORAL</a:t>
          </a:r>
        </a:p>
      </dsp:txBody>
      <dsp:txXfrm>
        <a:off x="2369297" y="2259659"/>
        <a:ext cx="1305232" cy="4176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8C4B6-37E1-4E97-A25F-7BDB2E7BCD25}">
      <dsp:nvSpPr>
        <dsp:cNvPr id="0" name=""/>
        <dsp:cNvSpPr/>
      </dsp:nvSpPr>
      <dsp:spPr>
        <a:xfrm>
          <a:off x="39" y="10280"/>
          <a:ext cx="3816684" cy="403200"/>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w="9525" cap="rnd"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Times New Roman" panose="02020603050405020304" pitchFamily="18" charset="0"/>
              <a:cs typeface="Times New Roman" panose="02020603050405020304" pitchFamily="18" charset="0"/>
            </a:rPr>
            <a:t>HIOIDES</a:t>
          </a:r>
        </a:p>
      </dsp:txBody>
      <dsp:txXfrm>
        <a:off x="39" y="10280"/>
        <a:ext cx="3816684" cy="403200"/>
      </dsp:txXfrm>
    </dsp:sp>
    <dsp:sp modelId="{941C7C12-7C95-47FF-B99D-AA338CCFBCA7}">
      <dsp:nvSpPr>
        <dsp:cNvPr id="0" name=""/>
        <dsp:cNvSpPr/>
      </dsp:nvSpPr>
      <dsp:spPr>
        <a:xfrm>
          <a:off x="39" y="413481"/>
          <a:ext cx="3816684" cy="614879"/>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S" sz="1400" b="0" i="0" u="none" strike="noStrike" kern="1200" baseline="0" dirty="0">
              <a:latin typeface="Times New Roman" panose="02020603050405020304" pitchFamily="18" charset="0"/>
              <a:cs typeface="Times New Roman" panose="02020603050405020304" pitchFamily="18" charset="0"/>
            </a:rPr>
            <a:t>Tiene forma de U .  Sirve de soporte de la lengua y de los músculos de la masticación y el habla.</a:t>
          </a:r>
          <a:endParaRPr lang="es-ES" sz="1400" kern="1200" dirty="0">
            <a:latin typeface="Times New Roman" panose="02020603050405020304" pitchFamily="18" charset="0"/>
            <a:cs typeface="Times New Roman" panose="02020603050405020304" pitchFamily="18" charset="0"/>
          </a:endParaRPr>
        </a:p>
      </dsp:txBody>
      <dsp:txXfrm>
        <a:off x="39" y="413481"/>
        <a:ext cx="3816684" cy="614879"/>
      </dsp:txXfrm>
    </dsp:sp>
    <dsp:sp modelId="{36A1E1D4-22B0-4BCA-97FB-BC9E1D0E0FD4}">
      <dsp:nvSpPr>
        <dsp:cNvPr id="0" name=""/>
        <dsp:cNvSpPr/>
      </dsp:nvSpPr>
      <dsp:spPr>
        <a:xfrm>
          <a:off x="4351060" y="10280"/>
          <a:ext cx="3816684" cy="403200"/>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w="9525" cap="rnd"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b="1" i="0" u="none" strike="noStrike" kern="1200" baseline="0" dirty="0">
              <a:latin typeface="Times New Roman" panose="02020603050405020304" pitchFamily="18" charset="0"/>
              <a:cs typeface="Times New Roman" panose="02020603050405020304" pitchFamily="18" charset="0"/>
            </a:rPr>
            <a:t>HUESO DEL OÍDO</a:t>
          </a:r>
          <a:endParaRPr lang="es-ES" sz="1400" kern="1200" dirty="0">
            <a:latin typeface="Times New Roman" panose="02020603050405020304" pitchFamily="18" charset="0"/>
            <a:cs typeface="Times New Roman" panose="02020603050405020304" pitchFamily="18" charset="0"/>
          </a:endParaRPr>
        </a:p>
      </dsp:txBody>
      <dsp:txXfrm>
        <a:off x="4351060" y="10280"/>
        <a:ext cx="3816684" cy="403200"/>
      </dsp:txXfrm>
    </dsp:sp>
    <dsp:sp modelId="{A5B874B3-55A5-4838-A4AA-8FD715BC9A37}">
      <dsp:nvSpPr>
        <dsp:cNvPr id="0" name=""/>
        <dsp:cNvSpPr/>
      </dsp:nvSpPr>
      <dsp:spPr>
        <a:xfrm>
          <a:off x="4351060" y="413481"/>
          <a:ext cx="3816684" cy="614879"/>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S" sz="1400" b="0" i="0" u="none" strike="noStrike" kern="1200" baseline="0" dirty="0">
              <a:latin typeface="Times New Roman" panose="02020603050405020304" pitchFamily="18" charset="0"/>
              <a:cs typeface="Times New Roman" panose="02020603050405020304" pitchFamily="18" charset="0"/>
            </a:rPr>
            <a:t>Martillo, yunque y estribo</a:t>
          </a:r>
          <a:endParaRPr lang="es-ES" sz="1400" kern="1200" dirty="0">
            <a:latin typeface="Times New Roman" panose="02020603050405020304" pitchFamily="18" charset="0"/>
            <a:cs typeface="Times New Roman" panose="02020603050405020304" pitchFamily="18" charset="0"/>
          </a:endParaRPr>
        </a:p>
      </dsp:txBody>
      <dsp:txXfrm>
        <a:off x="4351060" y="413481"/>
        <a:ext cx="3816684" cy="6148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AF467-7BD8-4068-97F0-F15864280D97}">
      <dsp:nvSpPr>
        <dsp:cNvPr id="0" name=""/>
        <dsp:cNvSpPr/>
      </dsp:nvSpPr>
      <dsp:spPr>
        <a:xfrm>
          <a:off x="3675" y="0"/>
          <a:ext cx="3536127" cy="32561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latin typeface="Times New Roman" panose="02020603050405020304" pitchFamily="18" charset="0"/>
              <a:cs typeface="Times New Roman" panose="02020603050405020304" pitchFamily="18" charset="0"/>
            </a:rPr>
            <a:t>(</a:t>
          </a:r>
          <a:r>
            <a:rPr lang="es-ES" sz="2400" kern="1200" dirty="0">
              <a:latin typeface="Times New Roman" panose="02020603050405020304" pitchFamily="18" charset="0"/>
              <a:cs typeface="Times New Roman" panose="02020603050405020304" pitchFamily="18" charset="0"/>
            </a:rPr>
            <a:t>1) FRONTAL</a:t>
          </a:r>
        </a:p>
      </dsp:txBody>
      <dsp:txXfrm>
        <a:off x="3675" y="0"/>
        <a:ext cx="3536127" cy="976840"/>
      </dsp:txXfrm>
    </dsp:sp>
    <dsp:sp modelId="{2C8ED0BF-8D52-4E9F-9681-A04923DBD4A1}">
      <dsp:nvSpPr>
        <dsp:cNvPr id="0" name=""/>
        <dsp:cNvSpPr/>
      </dsp:nvSpPr>
      <dsp:spPr>
        <a:xfrm>
          <a:off x="357288" y="977794"/>
          <a:ext cx="2828901" cy="981769"/>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Times New Roman" panose="02020603050405020304" pitchFamily="18" charset="0"/>
              <a:cs typeface="Times New Roman" panose="02020603050405020304" pitchFamily="18" charset="0"/>
            </a:rPr>
            <a:t>(2)PARIETALES</a:t>
          </a:r>
        </a:p>
      </dsp:txBody>
      <dsp:txXfrm>
        <a:off x="386043" y="1006549"/>
        <a:ext cx="2771391" cy="924259"/>
      </dsp:txXfrm>
    </dsp:sp>
    <dsp:sp modelId="{A742C690-E058-49CA-BC95-62F61BA6C00C}">
      <dsp:nvSpPr>
        <dsp:cNvPr id="0" name=""/>
        <dsp:cNvSpPr/>
      </dsp:nvSpPr>
      <dsp:spPr>
        <a:xfrm>
          <a:off x="357288" y="2110605"/>
          <a:ext cx="2828901" cy="981769"/>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Times New Roman" panose="02020603050405020304" pitchFamily="18" charset="0"/>
              <a:cs typeface="Times New Roman" panose="02020603050405020304" pitchFamily="18" charset="0"/>
            </a:rPr>
            <a:t>(2) TEMPORALES</a:t>
          </a:r>
        </a:p>
      </dsp:txBody>
      <dsp:txXfrm>
        <a:off x="386043" y="2139360"/>
        <a:ext cx="2771391" cy="924259"/>
      </dsp:txXfrm>
    </dsp:sp>
    <dsp:sp modelId="{298B9F0F-8F11-476A-8FF5-CA25AF977A66}">
      <dsp:nvSpPr>
        <dsp:cNvPr id="0" name=""/>
        <dsp:cNvSpPr/>
      </dsp:nvSpPr>
      <dsp:spPr>
        <a:xfrm>
          <a:off x="3805012" y="0"/>
          <a:ext cx="3536127" cy="32561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Times New Roman" panose="02020603050405020304" pitchFamily="18" charset="0"/>
              <a:cs typeface="Times New Roman" panose="02020603050405020304" pitchFamily="18" charset="0"/>
            </a:rPr>
            <a:t>(1) OCCIPITAL</a:t>
          </a:r>
        </a:p>
      </dsp:txBody>
      <dsp:txXfrm>
        <a:off x="3805012" y="0"/>
        <a:ext cx="3536127" cy="976840"/>
      </dsp:txXfrm>
    </dsp:sp>
    <dsp:sp modelId="{04E7A367-AB17-4761-9EFB-0A154AF91206}">
      <dsp:nvSpPr>
        <dsp:cNvPr id="0" name=""/>
        <dsp:cNvSpPr/>
      </dsp:nvSpPr>
      <dsp:spPr>
        <a:xfrm>
          <a:off x="4158625" y="977794"/>
          <a:ext cx="2828901" cy="981769"/>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Times New Roman" panose="02020603050405020304" pitchFamily="18" charset="0"/>
              <a:cs typeface="Times New Roman" panose="02020603050405020304" pitchFamily="18" charset="0"/>
            </a:rPr>
            <a:t>(1) ETMOIDES</a:t>
          </a:r>
        </a:p>
      </dsp:txBody>
      <dsp:txXfrm>
        <a:off x="4187380" y="1006549"/>
        <a:ext cx="2771391" cy="924259"/>
      </dsp:txXfrm>
    </dsp:sp>
    <dsp:sp modelId="{6C3F38F1-9ED6-46AC-82C8-8BCDF9706C6E}">
      <dsp:nvSpPr>
        <dsp:cNvPr id="0" name=""/>
        <dsp:cNvSpPr/>
      </dsp:nvSpPr>
      <dsp:spPr>
        <a:xfrm>
          <a:off x="4158625" y="2110605"/>
          <a:ext cx="2828901" cy="981769"/>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Times New Roman" panose="02020603050405020304" pitchFamily="18" charset="0"/>
              <a:cs typeface="Times New Roman" panose="02020603050405020304" pitchFamily="18" charset="0"/>
            </a:rPr>
            <a:t>(1) ESFENOIDES</a:t>
          </a:r>
        </a:p>
      </dsp:txBody>
      <dsp:txXfrm>
        <a:off x="4187380" y="2139360"/>
        <a:ext cx="2771391" cy="9242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5F54B-F66B-4469-98CC-07A8D7DD20F4}">
      <dsp:nvSpPr>
        <dsp:cNvPr id="0" name=""/>
        <dsp:cNvSpPr/>
      </dsp:nvSpPr>
      <dsp:spPr>
        <a:xfrm>
          <a:off x="38" y="21428"/>
          <a:ext cx="3678719" cy="460800"/>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Times New Roman" panose="02020603050405020304" pitchFamily="18" charset="0"/>
              <a:cs typeface="Times New Roman" panose="02020603050405020304" pitchFamily="18" charset="0"/>
            </a:rPr>
            <a:t>NEUROCRANEO</a:t>
          </a:r>
        </a:p>
      </dsp:txBody>
      <dsp:txXfrm>
        <a:off x="38" y="21428"/>
        <a:ext cx="3678719" cy="460800"/>
      </dsp:txXfrm>
    </dsp:sp>
    <dsp:sp modelId="{EEF4BE7F-4C85-400E-92A6-07E97A570D70}">
      <dsp:nvSpPr>
        <dsp:cNvPr id="0" name=""/>
        <dsp:cNvSpPr/>
      </dsp:nvSpPr>
      <dsp:spPr>
        <a:xfrm>
          <a:off x="38" y="482228"/>
          <a:ext cx="3678719" cy="4696695"/>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FRONTAL</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ESFENOIDES</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TEMPORAL (PORCION ESCAMOSA Y MASTOIDEA)</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PARIETAL</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OCCIPITAL</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ETMOIDES</a:t>
          </a:r>
        </a:p>
      </dsp:txBody>
      <dsp:txXfrm>
        <a:off x="38" y="482228"/>
        <a:ext cx="3678719" cy="4696695"/>
      </dsp:txXfrm>
    </dsp:sp>
    <dsp:sp modelId="{B58DFFB0-F5DE-43A8-92D3-E35D1F4842B2}">
      <dsp:nvSpPr>
        <dsp:cNvPr id="0" name=""/>
        <dsp:cNvSpPr/>
      </dsp:nvSpPr>
      <dsp:spPr>
        <a:xfrm>
          <a:off x="4193778" y="21428"/>
          <a:ext cx="3678719" cy="460800"/>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Times New Roman" panose="02020603050405020304" pitchFamily="18" charset="0"/>
              <a:cs typeface="Times New Roman" panose="02020603050405020304" pitchFamily="18" charset="0"/>
            </a:rPr>
            <a:t>VISCEROCRANEO</a:t>
          </a:r>
        </a:p>
      </dsp:txBody>
      <dsp:txXfrm>
        <a:off x="4193778" y="21428"/>
        <a:ext cx="3678719" cy="460800"/>
      </dsp:txXfrm>
    </dsp:sp>
    <dsp:sp modelId="{8ED774FB-1AC6-441F-BAE0-72BFE833C69B}">
      <dsp:nvSpPr>
        <dsp:cNvPr id="0" name=""/>
        <dsp:cNvSpPr/>
      </dsp:nvSpPr>
      <dsp:spPr>
        <a:xfrm>
          <a:off x="4193778" y="482228"/>
          <a:ext cx="3678719" cy="4696695"/>
        </a:xfrm>
        <a:prstGeom prst="rect">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NASAL</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LAGRIMAL</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ETMOIDES (EXCEPTO LAMINA CRIBOSA)</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ESFENOIDES (A. PTERIGOIDES)</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MAXILAR</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CIGOMATICO</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TEMPORAL</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MANDIBULA</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VOMER</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CORNETE NASAL INFERIOR</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PALATINO</a:t>
          </a:r>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H. HIOIDES</a:t>
          </a:r>
        </a:p>
      </dsp:txBody>
      <dsp:txXfrm>
        <a:off x="4193778" y="482228"/>
        <a:ext cx="3678719" cy="46966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4FE90-792F-40DA-9270-3FB9527FBE48}">
      <dsp:nvSpPr>
        <dsp:cNvPr id="0" name=""/>
        <dsp:cNvSpPr/>
      </dsp:nvSpPr>
      <dsp:spPr>
        <a:xfrm>
          <a:off x="567" y="1547843"/>
          <a:ext cx="2064871" cy="1032435"/>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S" sz="1900" kern="1200" dirty="0">
              <a:latin typeface="Times New Roman" panose="02020603050405020304" pitchFamily="18" charset="0"/>
              <a:cs typeface="Times New Roman" panose="02020603050405020304" pitchFamily="18" charset="0"/>
            </a:rPr>
            <a:t>MICROCEFALIA</a:t>
          </a:r>
        </a:p>
      </dsp:txBody>
      <dsp:txXfrm>
        <a:off x="30806" y="1578082"/>
        <a:ext cx="2004393" cy="971957"/>
      </dsp:txXfrm>
    </dsp:sp>
    <dsp:sp modelId="{FA782F7E-5D8B-454C-83BC-5C461FC425B9}">
      <dsp:nvSpPr>
        <dsp:cNvPr id="0" name=""/>
        <dsp:cNvSpPr/>
      </dsp:nvSpPr>
      <dsp:spPr>
        <a:xfrm>
          <a:off x="207054" y="2580279"/>
          <a:ext cx="206487" cy="774326"/>
        </a:xfrm>
        <a:custGeom>
          <a:avLst/>
          <a:gdLst/>
          <a:ahLst/>
          <a:cxnLst/>
          <a:rect l="0" t="0" r="0" b="0"/>
          <a:pathLst>
            <a:path>
              <a:moveTo>
                <a:pt x="0" y="0"/>
              </a:moveTo>
              <a:lnTo>
                <a:pt x="0" y="774326"/>
              </a:lnTo>
              <a:lnTo>
                <a:pt x="206487" y="774326"/>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7F3A8F-E099-4FE3-B882-4CFE1AB05612}">
      <dsp:nvSpPr>
        <dsp:cNvPr id="0" name=""/>
        <dsp:cNvSpPr/>
      </dsp:nvSpPr>
      <dsp:spPr>
        <a:xfrm>
          <a:off x="413541" y="2838387"/>
          <a:ext cx="1651897" cy="1032435"/>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ES" sz="2300" kern="1200" dirty="0">
              <a:latin typeface="Times New Roman" panose="02020603050405020304" pitchFamily="18" charset="0"/>
              <a:cs typeface="Times New Roman" panose="02020603050405020304" pitchFamily="18" charset="0"/>
            </a:rPr>
            <a:t>P.C. - 2 D.E DE LO NORMAL</a:t>
          </a:r>
        </a:p>
      </dsp:txBody>
      <dsp:txXfrm>
        <a:off x="443780" y="2868626"/>
        <a:ext cx="1591419" cy="971957"/>
      </dsp:txXfrm>
    </dsp:sp>
    <dsp:sp modelId="{D03DF849-FC6D-478F-98A5-3C55172384D1}">
      <dsp:nvSpPr>
        <dsp:cNvPr id="0" name=""/>
        <dsp:cNvSpPr/>
      </dsp:nvSpPr>
      <dsp:spPr>
        <a:xfrm>
          <a:off x="2581656" y="1547843"/>
          <a:ext cx="2064871" cy="1032435"/>
        </a:xfrm>
        <a:prstGeom prst="roundRect">
          <a:avLst>
            <a:gd name="adj" fmla="val 10000"/>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s-ES" sz="1900" kern="1200" dirty="0">
              <a:latin typeface="Times New Roman" panose="02020603050405020304" pitchFamily="18" charset="0"/>
              <a:cs typeface="Times New Roman" panose="02020603050405020304" pitchFamily="18" charset="0"/>
            </a:rPr>
            <a:t>MACROCEFALIA</a:t>
          </a:r>
        </a:p>
      </dsp:txBody>
      <dsp:txXfrm>
        <a:off x="2611895" y="1578082"/>
        <a:ext cx="2004393" cy="971957"/>
      </dsp:txXfrm>
    </dsp:sp>
    <dsp:sp modelId="{CF09B4CE-E760-43C8-B90C-C3323C01208A}">
      <dsp:nvSpPr>
        <dsp:cNvPr id="0" name=""/>
        <dsp:cNvSpPr/>
      </dsp:nvSpPr>
      <dsp:spPr>
        <a:xfrm>
          <a:off x="2788144" y="2580279"/>
          <a:ext cx="206487" cy="774326"/>
        </a:xfrm>
        <a:custGeom>
          <a:avLst/>
          <a:gdLst/>
          <a:ahLst/>
          <a:cxnLst/>
          <a:rect l="0" t="0" r="0" b="0"/>
          <a:pathLst>
            <a:path>
              <a:moveTo>
                <a:pt x="0" y="0"/>
              </a:moveTo>
              <a:lnTo>
                <a:pt x="0" y="774326"/>
              </a:lnTo>
              <a:lnTo>
                <a:pt x="206487" y="774326"/>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BC19AC-220A-42AB-88C4-347E6C6A8AF2}">
      <dsp:nvSpPr>
        <dsp:cNvPr id="0" name=""/>
        <dsp:cNvSpPr/>
      </dsp:nvSpPr>
      <dsp:spPr>
        <a:xfrm>
          <a:off x="2994631" y="2838387"/>
          <a:ext cx="1651897" cy="1032435"/>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1354814"/>
              <a:satOff val="-6632"/>
              <a:lumOff val="37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ES" sz="2300" kern="1200" dirty="0">
              <a:latin typeface="Times New Roman" panose="02020603050405020304" pitchFamily="18" charset="0"/>
              <a:cs typeface="Times New Roman" panose="02020603050405020304" pitchFamily="18" charset="0"/>
            </a:rPr>
            <a:t>P.C. + 2 D.E DE LO NORMAL</a:t>
          </a:r>
        </a:p>
      </dsp:txBody>
      <dsp:txXfrm>
        <a:off x="3024870" y="2868626"/>
        <a:ext cx="1591419" cy="9719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68D9C-50D7-4A2E-BD02-902D3C21D92D}">
      <dsp:nvSpPr>
        <dsp:cNvPr id="0" name=""/>
        <dsp:cNvSpPr/>
      </dsp:nvSpPr>
      <dsp:spPr>
        <a:xfrm>
          <a:off x="-272866" y="-165830"/>
          <a:ext cx="2554037" cy="2227363"/>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4594A3-0E8F-4BFB-9615-2A4D6588461B}">
      <dsp:nvSpPr>
        <dsp:cNvPr id="0" name=""/>
        <dsp:cNvSpPr/>
      </dsp:nvSpPr>
      <dsp:spPr>
        <a:xfrm>
          <a:off x="2263158" y="0"/>
          <a:ext cx="2015814" cy="2121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b="0" i="0" kern="1200" dirty="0">
              <a:latin typeface="Times New Roman" panose="02020603050405020304" pitchFamily="18" charset="0"/>
              <a:cs typeface="Times New Roman" panose="02020603050405020304" pitchFamily="18" charset="0"/>
            </a:rPr>
            <a:t>Se diferencian por tener su cara articular de la </a:t>
          </a:r>
          <a:r>
            <a:rPr lang="es-ES" sz="2000" b="1" i="0" kern="1200" dirty="0">
              <a:latin typeface="Times New Roman" panose="02020603050405020304" pitchFamily="18" charset="0"/>
              <a:cs typeface="Times New Roman" panose="02020603050405020304" pitchFamily="18" charset="0"/>
            </a:rPr>
            <a:t>apófisis transversa </a:t>
          </a:r>
          <a:r>
            <a:rPr lang="es-ES" sz="2000" b="0" i="1" kern="1200" dirty="0">
              <a:latin typeface="Times New Roman" panose="02020603050405020304" pitchFamily="18" charset="0"/>
              <a:cs typeface="Times New Roman" panose="02020603050405020304" pitchFamily="18" charset="0"/>
            </a:rPr>
            <a:t>cóncava</a:t>
          </a:r>
          <a:r>
            <a:rPr lang="es-ES" sz="1400" b="0" i="1" kern="1200" dirty="0">
              <a:latin typeface="Times New Roman" panose="02020603050405020304" pitchFamily="18" charset="0"/>
              <a:cs typeface="Times New Roman" panose="02020603050405020304" pitchFamily="18" charset="0"/>
            </a:rPr>
            <a:t>.</a:t>
          </a:r>
          <a:endParaRPr lang="es-ES" sz="1400" i="1" kern="1200" dirty="0">
            <a:latin typeface="Times New Roman" panose="02020603050405020304" pitchFamily="18" charset="0"/>
            <a:cs typeface="Times New Roman" panose="02020603050405020304" pitchFamily="18" charset="0"/>
          </a:endParaRPr>
        </a:p>
      </dsp:txBody>
      <dsp:txXfrm>
        <a:off x="2263158" y="0"/>
        <a:ext cx="2015814" cy="2121091"/>
      </dsp:txXfrm>
    </dsp:sp>
    <dsp:sp modelId="{033E9E96-AA27-4CAA-8B40-9ABE197F2004}">
      <dsp:nvSpPr>
        <dsp:cNvPr id="0" name=""/>
        <dsp:cNvSpPr/>
      </dsp:nvSpPr>
      <dsp:spPr>
        <a:xfrm>
          <a:off x="166819" y="624663"/>
          <a:ext cx="1424952" cy="712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Times New Roman" panose="02020603050405020304" pitchFamily="18" charset="0"/>
              <a:cs typeface="Times New Roman" panose="02020603050405020304" pitchFamily="18" charset="0"/>
            </a:rPr>
            <a:t>T2-T5</a:t>
          </a:r>
        </a:p>
      </dsp:txBody>
      <dsp:txXfrm>
        <a:off x="166819" y="624663"/>
        <a:ext cx="1424952" cy="712391"/>
      </dsp:txXfrm>
    </dsp:sp>
    <dsp:sp modelId="{42B7771A-E2C4-44F0-8F5F-C80931B4ADD5}">
      <dsp:nvSpPr>
        <dsp:cNvPr id="0" name=""/>
        <dsp:cNvSpPr/>
      </dsp:nvSpPr>
      <dsp:spPr>
        <a:xfrm>
          <a:off x="-107503" y="2065467"/>
          <a:ext cx="2194113" cy="2195040"/>
        </a:xfrm>
        <a:prstGeom prst="blockArc">
          <a:avLst>
            <a:gd name="adj1" fmla="val 0"/>
            <a:gd name="adj2" fmla="val 18900000"/>
            <a:gd name="adj3" fmla="val 1274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65E764-B1CB-4C2B-A970-E89ECBBE3B38}">
      <dsp:nvSpPr>
        <dsp:cNvPr id="0" name=""/>
        <dsp:cNvSpPr/>
      </dsp:nvSpPr>
      <dsp:spPr>
        <a:xfrm>
          <a:off x="2182707" y="2050471"/>
          <a:ext cx="2395918" cy="1726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b="0" i="0" kern="1200" dirty="0">
              <a:latin typeface="Times New Roman" panose="02020603050405020304" pitchFamily="18" charset="0"/>
              <a:cs typeface="Times New Roman" panose="02020603050405020304" pitchFamily="18" charset="0"/>
            </a:rPr>
            <a:t> Se diferencia  por poseer cara articular superior </a:t>
          </a:r>
          <a:r>
            <a:rPr lang="es-ES" sz="2000" b="0" i="1" kern="1200" dirty="0">
              <a:latin typeface="Times New Roman" panose="02020603050405020304" pitchFamily="18" charset="0"/>
              <a:cs typeface="Times New Roman" panose="02020603050405020304" pitchFamily="18" charset="0"/>
            </a:rPr>
            <a:t>planas </a:t>
          </a:r>
          <a:r>
            <a:rPr lang="es-ES" sz="2000" b="0" i="0" kern="1200" dirty="0">
              <a:latin typeface="Times New Roman" panose="02020603050405020304" pitchFamily="18" charset="0"/>
              <a:cs typeface="Times New Roman" panose="02020603050405020304" pitchFamily="18" charset="0"/>
            </a:rPr>
            <a:t>en la </a:t>
          </a:r>
          <a:r>
            <a:rPr lang="es-ES" sz="2000" b="1" i="0" kern="1200" dirty="0">
              <a:latin typeface="Times New Roman" panose="02020603050405020304" pitchFamily="18" charset="0"/>
              <a:cs typeface="Times New Roman" panose="02020603050405020304" pitchFamily="18" charset="0"/>
            </a:rPr>
            <a:t>apófisis transversa</a:t>
          </a:r>
          <a:r>
            <a:rPr lang="es-ES" sz="2000" b="0" i="0" kern="1200" dirty="0">
              <a:latin typeface="Times New Roman" panose="02020603050405020304" pitchFamily="18" charset="0"/>
              <a:cs typeface="Times New Roman" panose="02020603050405020304" pitchFamily="18" charset="0"/>
            </a:rPr>
            <a:t>. </a:t>
          </a:r>
          <a:endParaRPr lang="es-ES" sz="2000" kern="1200" dirty="0">
            <a:latin typeface="Times New Roman" panose="02020603050405020304" pitchFamily="18" charset="0"/>
            <a:cs typeface="Times New Roman" panose="02020603050405020304" pitchFamily="18" charset="0"/>
          </a:endParaRPr>
        </a:p>
      </dsp:txBody>
      <dsp:txXfrm>
        <a:off x="2182707" y="2050471"/>
        <a:ext cx="2395918" cy="1726554"/>
      </dsp:txXfrm>
    </dsp:sp>
    <dsp:sp modelId="{DF6F2AA8-A2E4-48FA-A47C-3E9A9FEF2086}">
      <dsp:nvSpPr>
        <dsp:cNvPr id="0" name=""/>
        <dsp:cNvSpPr/>
      </dsp:nvSpPr>
      <dsp:spPr>
        <a:xfrm>
          <a:off x="257603" y="2568420"/>
          <a:ext cx="1424952" cy="712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Times New Roman" panose="02020603050405020304" pitchFamily="18" charset="0"/>
              <a:cs typeface="Times New Roman" panose="02020603050405020304" pitchFamily="18" charset="0"/>
            </a:rPr>
            <a:t>T6-T9</a:t>
          </a:r>
        </a:p>
      </dsp:txBody>
      <dsp:txXfrm>
        <a:off x="257603" y="2568420"/>
        <a:ext cx="1424952" cy="7123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F8149-5B50-4A60-8C31-18478797E041}">
      <dsp:nvSpPr>
        <dsp:cNvPr id="0" name=""/>
        <dsp:cNvSpPr/>
      </dsp:nvSpPr>
      <dsp:spPr>
        <a:xfrm>
          <a:off x="0" y="105139"/>
          <a:ext cx="4627156" cy="1216800"/>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latin typeface="Times New Roman" panose="02020603050405020304" pitchFamily="18" charset="0"/>
              <a:cs typeface="Times New Roman" panose="02020603050405020304" pitchFamily="18" charset="0"/>
            </a:rPr>
            <a:t>Estructura muy robusta, debido al gran peso que tienen que soportar por parte del resto de vértebras proximales. </a:t>
          </a:r>
          <a:endParaRPr lang="es-ES" sz="2000" kern="1200" dirty="0"/>
        </a:p>
      </dsp:txBody>
      <dsp:txXfrm>
        <a:off x="59399" y="164538"/>
        <a:ext cx="4508358" cy="1098002"/>
      </dsp:txXfrm>
    </dsp:sp>
    <dsp:sp modelId="{9AC77073-6964-4EC4-9117-2D20276E7907}">
      <dsp:nvSpPr>
        <dsp:cNvPr id="0" name=""/>
        <dsp:cNvSpPr/>
      </dsp:nvSpPr>
      <dsp:spPr>
        <a:xfrm>
          <a:off x="0" y="1321940"/>
          <a:ext cx="4627156"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1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a:latin typeface="Times New Roman" panose="02020603050405020304" pitchFamily="18" charset="0"/>
              <a:cs typeface="Times New Roman" panose="02020603050405020304" pitchFamily="18" charset="0"/>
            </a:rPr>
            <a:t>Permiten un grado significativo de flexión y extensión y un pequeño rango de rotación</a:t>
          </a:r>
          <a:endParaRPr lang="es-ES" sz="2000" kern="1200" dirty="0"/>
        </a:p>
      </dsp:txBody>
      <dsp:txXfrm>
        <a:off x="0" y="1321940"/>
        <a:ext cx="4627156" cy="1076400"/>
      </dsp:txXfrm>
    </dsp:sp>
    <dsp:sp modelId="{D65D49F2-7B43-465F-AB74-2B6334449939}">
      <dsp:nvSpPr>
        <dsp:cNvPr id="0" name=""/>
        <dsp:cNvSpPr/>
      </dsp:nvSpPr>
      <dsp:spPr>
        <a:xfrm>
          <a:off x="0" y="2398340"/>
          <a:ext cx="4627156" cy="1216800"/>
        </a:xfrm>
        <a:prstGeom prst="roundRect">
          <a:avLst/>
        </a:prstGeom>
        <a:solidFill>
          <a:schemeClr val="lt1">
            <a:hueOff val="0"/>
            <a:satOff val="0"/>
            <a:lumOff val="0"/>
            <a:alphaOff val="0"/>
          </a:schemeClr>
        </a:solidFill>
        <a:ln w="19050"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latin typeface="Times New Roman" panose="02020603050405020304" pitchFamily="18" charset="0"/>
              <a:cs typeface="Times New Roman" panose="02020603050405020304" pitchFamily="18" charset="0"/>
            </a:rPr>
            <a:t>Los discos entre las vértebras construyen la lordosis lumbar (tercera curva fisiológica de la columna).</a:t>
          </a:r>
          <a:endParaRPr lang="es-ES" sz="2000" kern="1200" dirty="0"/>
        </a:p>
      </dsp:txBody>
      <dsp:txXfrm>
        <a:off x="59399" y="2457739"/>
        <a:ext cx="4508358" cy="1098002"/>
      </dsp:txXfrm>
    </dsp:sp>
    <dsp:sp modelId="{C5D42594-B00F-46EF-9F0E-E492B6B0ABDD}">
      <dsp:nvSpPr>
        <dsp:cNvPr id="0" name=""/>
        <dsp:cNvSpPr/>
      </dsp:nvSpPr>
      <dsp:spPr>
        <a:xfrm>
          <a:off x="0" y="3615140"/>
          <a:ext cx="4627156"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91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a:latin typeface="Times New Roman" panose="02020603050405020304" pitchFamily="18" charset="0"/>
              <a:cs typeface="Times New Roman" panose="02020603050405020304" pitchFamily="18" charset="0"/>
            </a:rPr>
            <a:t>Es el segmento de mayor movilidad a nivel de la columna</a:t>
          </a:r>
          <a:endParaRPr lang="es-ES" sz="2000" kern="1200" dirty="0"/>
        </a:p>
      </dsp:txBody>
      <dsp:txXfrm>
        <a:off x="0" y="3615140"/>
        <a:ext cx="4627156" cy="107640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1304633-8A87-4DF3-96F0-008704F3BA00}" type="datetimeFigureOut">
              <a:rPr lang="es-EC" smtClean="0"/>
              <a:t>17/10/2024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3522597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1304633-8A87-4DF3-96F0-008704F3BA00}" type="datetimeFigureOut">
              <a:rPr lang="es-EC" smtClean="0"/>
              <a:t>17/10/2024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189422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1304633-8A87-4DF3-96F0-008704F3BA00}" type="datetimeFigureOut">
              <a:rPr lang="es-EC" smtClean="0"/>
              <a:t>17/10/2024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3032262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1304633-8A87-4DF3-96F0-008704F3BA00}" type="datetimeFigureOut">
              <a:rPr lang="es-EC" smtClean="0"/>
              <a:t>17/10/2024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EC97631-C2B7-48A8-B7D9-D338E681DD6E}" type="slidenum">
              <a:rPr lang="es-EC" smtClean="0"/>
              <a:t>‹Nº›</a:t>
            </a:fld>
            <a:endParaRPr lang="es-EC"/>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034602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1304633-8A87-4DF3-96F0-008704F3BA00}" type="datetimeFigureOut">
              <a:rPr lang="es-EC" smtClean="0"/>
              <a:t>17/10/2024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263539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1304633-8A87-4DF3-96F0-008704F3BA00}" type="datetimeFigureOut">
              <a:rPr lang="es-EC" smtClean="0"/>
              <a:t>17/10/2024</a:t>
            </a:fld>
            <a:endParaRPr lang="es-EC"/>
          </a:p>
        </p:txBody>
      </p:sp>
      <p:sp>
        <p:nvSpPr>
          <p:cNvPr id="4"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3385000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1304633-8A87-4DF3-96F0-008704F3BA00}" type="datetimeFigureOut">
              <a:rPr lang="es-EC" smtClean="0"/>
              <a:t>17/10/2024</a:t>
            </a:fld>
            <a:endParaRPr lang="es-EC"/>
          </a:p>
        </p:txBody>
      </p:sp>
      <p:sp>
        <p:nvSpPr>
          <p:cNvPr id="4"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308394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1304633-8A87-4DF3-96F0-008704F3BA00}" type="datetimeFigureOut">
              <a:rPr lang="es-EC" smtClean="0"/>
              <a:t>17/10/2024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4163759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1304633-8A87-4DF3-96F0-008704F3BA00}" type="datetimeFigureOut">
              <a:rPr lang="es-EC" smtClean="0"/>
              <a:t>17/10/2024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1250358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3417842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3286554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21304633-8A87-4DF3-96F0-008704F3BA00}" type="datetimeFigureOut">
              <a:rPr lang="es-EC" smtClean="0"/>
              <a:t>17/10/2024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3397373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487007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3415062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2752522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5" name="Footer Placeholder 3"/>
          <p:cNvSpPr>
            <a:spLocks noGrp="1"/>
          </p:cNvSpPr>
          <p:nvPr>
            <p:ph type="ftr" sz="quarter" idx="11"/>
          </p:nvPr>
        </p:nvSpPr>
        <p:spPr/>
        <p:txBody>
          <a:bodyPr/>
          <a:lstStyle/>
          <a:p>
            <a:endParaRPr lang="es-ES"/>
          </a:p>
        </p:txBody>
      </p:sp>
      <p:sp>
        <p:nvSpPr>
          <p:cNvPr id="6" name="Slide Number Placeholder 4"/>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2805088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5" name="Footer Placeholder 2"/>
          <p:cNvSpPr>
            <a:spLocks noGrp="1"/>
          </p:cNvSpPr>
          <p:nvPr>
            <p:ph type="ftr" sz="quarter" idx="11"/>
          </p:nvPr>
        </p:nvSpPr>
        <p:spPr/>
        <p:txBody>
          <a:bodyPr/>
          <a:lstStyle/>
          <a:p>
            <a:endParaRPr lang="es-ES"/>
          </a:p>
        </p:txBody>
      </p:sp>
      <p:sp>
        <p:nvSpPr>
          <p:cNvPr id="6" name="Slide Number Placeholder 3"/>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2162393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7" name="Date Placeholder 4"/>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5" name="Footer Placeholder 5"/>
          <p:cNvSpPr>
            <a:spLocks noGrp="1"/>
          </p:cNvSpPr>
          <p:nvPr>
            <p:ph type="ftr" sz="quarter" idx="11"/>
          </p:nvPr>
        </p:nvSpPr>
        <p:spPr/>
        <p:txBody>
          <a:bodyPr/>
          <a:lstStyle/>
          <a:p>
            <a:endParaRPr lang="es-ES"/>
          </a:p>
        </p:txBody>
      </p:sp>
      <p:sp>
        <p:nvSpPr>
          <p:cNvPr id="6" name="Slide Number Placeholder 6"/>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255367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3676138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562605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4" name="Date Placeholder 3"/>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1039995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0"/>
            <a:ext cx="8001399"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904" y="3771174"/>
            <a:ext cx="7281545"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Editar los estilos de texto del patrón</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4" name="Date Placeholder 3"/>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7659CB-DA95-431E-951E-825A35821C7F}" type="slidenum">
              <a:rPr lang="es-ES" smtClean="0"/>
              <a:pPr/>
              <a:t>‹Nº›</a:t>
            </a:fld>
            <a:endParaRPr lang="es-ES"/>
          </a:p>
        </p:txBody>
      </p:sp>
      <p:sp>
        <p:nvSpPr>
          <p:cNvPr id="12" name="TextBox 11"/>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703834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1304633-8A87-4DF3-96F0-008704F3BA00}" type="datetimeFigureOut">
              <a:rPr lang="es-EC" smtClean="0"/>
              <a:t>17/10/2024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995763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1969550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cxnSp>
        <p:nvCxnSpPr>
          <p:cNvPr id="17" name="Straight Connector 16"/>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4"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3634561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cxnSp>
        <p:nvCxnSpPr>
          <p:cNvPr id="19" name="Straight Connector 18"/>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4"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3959481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9211044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C27FD6-A06D-4BF5-B2D9-1F3853534CA2}" type="datetimeFigureOut">
              <a:rPr lang="es-ES" smtClean="0"/>
              <a:pPr/>
              <a:t>17/10/2024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7659CB-DA95-431E-951E-825A35821C7F}" type="slidenum">
              <a:rPr lang="es-ES" smtClean="0"/>
              <a:pPr/>
              <a:t>‹Nº›</a:t>
            </a:fld>
            <a:endParaRPr lang="es-ES"/>
          </a:p>
        </p:txBody>
      </p:sp>
    </p:spTree>
    <p:extLst>
      <p:ext uri="{BB962C8B-B14F-4D97-AF65-F5344CB8AC3E}">
        <p14:creationId xmlns:p14="http://schemas.microsoft.com/office/powerpoint/2010/main" val="1584388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1304633-8A87-4DF3-96F0-008704F3BA00}" type="datetimeFigureOut">
              <a:rPr lang="es-EC" smtClean="0"/>
              <a:t>17/10/2024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2011173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1304633-8A87-4DF3-96F0-008704F3BA00}" type="datetimeFigureOut">
              <a:rPr lang="es-EC" smtClean="0"/>
              <a:t>17/10/2024</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916420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21304633-8A87-4DF3-96F0-008704F3BA00}" type="datetimeFigureOut">
              <a:rPr lang="es-EC" smtClean="0"/>
              <a:t>17/10/2024</a:t>
            </a:fld>
            <a:endParaRPr lang="es-EC"/>
          </a:p>
        </p:txBody>
      </p:sp>
      <p:sp>
        <p:nvSpPr>
          <p:cNvPr id="5" name="Footer Placeholder 3"/>
          <p:cNvSpPr>
            <a:spLocks noGrp="1"/>
          </p:cNvSpPr>
          <p:nvPr>
            <p:ph type="ftr" sz="quarter" idx="11"/>
          </p:nvPr>
        </p:nvSpPr>
        <p:spPr/>
        <p:txBody>
          <a:bodyPr/>
          <a:lstStyle/>
          <a:p>
            <a:endParaRPr lang="es-EC"/>
          </a:p>
        </p:txBody>
      </p:sp>
      <p:sp>
        <p:nvSpPr>
          <p:cNvPr id="6" name="Slide Number Placeholder 4"/>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2240626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1304633-8A87-4DF3-96F0-008704F3BA00}" type="datetimeFigureOut">
              <a:rPr lang="es-EC" smtClean="0"/>
              <a:t>17/10/2024</a:t>
            </a:fld>
            <a:endParaRPr lang="es-EC"/>
          </a:p>
        </p:txBody>
      </p:sp>
      <p:sp>
        <p:nvSpPr>
          <p:cNvPr id="5" name="Footer Placeholder 2"/>
          <p:cNvSpPr>
            <a:spLocks noGrp="1"/>
          </p:cNvSpPr>
          <p:nvPr>
            <p:ph type="ftr" sz="quarter" idx="11"/>
          </p:nvPr>
        </p:nvSpPr>
        <p:spPr/>
        <p:txBody>
          <a:bodyPr/>
          <a:lstStyle/>
          <a:p>
            <a:endParaRPr lang="es-EC"/>
          </a:p>
        </p:txBody>
      </p:sp>
      <p:sp>
        <p:nvSpPr>
          <p:cNvPr id="6" name="Slide Number Placeholder 3"/>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807640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21304633-8A87-4DF3-96F0-008704F3BA00}" type="datetimeFigureOut">
              <a:rPr lang="es-EC" smtClean="0"/>
              <a:t>17/10/2024</a:t>
            </a:fld>
            <a:endParaRPr lang="es-EC"/>
          </a:p>
        </p:txBody>
      </p:sp>
      <p:sp>
        <p:nvSpPr>
          <p:cNvPr id="5" name="Footer Placeholder 5"/>
          <p:cNvSpPr>
            <a:spLocks noGrp="1"/>
          </p:cNvSpPr>
          <p:nvPr>
            <p:ph type="ftr" sz="quarter" idx="11"/>
          </p:nvPr>
        </p:nvSpPr>
        <p:spPr/>
        <p:txBody>
          <a:bodyPr/>
          <a:lstStyle/>
          <a:p>
            <a:endParaRPr lang="es-EC"/>
          </a:p>
        </p:txBody>
      </p:sp>
      <p:sp>
        <p:nvSpPr>
          <p:cNvPr id="6" name="Slide Number Placeholder 6"/>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201175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1304633-8A87-4DF3-96F0-008704F3BA00}" type="datetimeFigureOut">
              <a:rPr lang="es-EC" smtClean="0"/>
              <a:t>17/10/2024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EC97631-C2B7-48A8-B7D9-D338E681DD6E}" type="slidenum">
              <a:rPr lang="es-EC" smtClean="0"/>
              <a:t>‹Nº›</a:t>
            </a:fld>
            <a:endParaRPr lang="es-EC"/>
          </a:p>
        </p:txBody>
      </p:sp>
    </p:spTree>
    <p:extLst>
      <p:ext uri="{BB962C8B-B14F-4D97-AF65-F5344CB8AC3E}">
        <p14:creationId xmlns:p14="http://schemas.microsoft.com/office/powerpoint/2010/main" val="409758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1304633-8A87-4DF3-96F0-008704F3BA00}" type="datetimeFigureOut">
              <a:rPr lang="es-EC" smtClean="0"/>
              <a:t>17/10/2024</a:t>
            </a:fld>
            <a:endParaRPr lang="es-EC"/>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EC"/>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C97631-C2B7-48A8-B7D9-D338E681DD6E}" type="slidenum">
              <a:rPr lang="es-EC" smtClean="0"/>
              <a:t>‹Nº›</a:t>
            </a:fld>
            <a:endParaRPr lang="es-EC"/>
          </a:p>
        </p:txBody>
      </p:sp>
    </p:spTree>
    <p:extLst>
      <p:ext uri="{BB962C8B-B14F-4D97-AF65-F5344CB8AC3E}">
        <p14:creationId xmlns:p14="http://schemas.microsoft.com/office/powerpoint/2010/main" val="181746612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2C27FD6-A06D-4BF5-B2D9-1F3853534CA2}" type="datetimeFigureOut">
              <a:rPr lang="es-ES" smtClean="0"/>
              <a:pPr/>
              <a:t>17/10/2024</a:t>
            </a:fld>
            <a:endParaRPr lang="es-ES"/>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ES"/>
          </a:p>
        </p:txBody>
      </p:sp>
      <p:sp>
        <p:nvSpPr>
          <p:cNvPr id="6" name="Slide Number Placeholder 5"/>
          <p:cNvSpPr>
            <a:spLocks noGrp="1"/>
          </p:cNvSpPr>
          <p:nvPr>
            <p:ph type="sldNum" sz="quarter" idx="4"/>
          </p:nvPr>
        </p:nvSpPr>
        <p:spPr bwMode="gray">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8B7659CB-DA95-431E-951E-825A35821C7F}" type="slidenum">
              <a:rPr lang="es-ES" smtClean="0"/>
              <a:pPr/>
              <a:t>‹Nº›</a:t>
            </a:fld>
            <a:endParaRPr lang="es-ES"/>
          </a:p>
        </p:txBody>
      </p:sp>
    </p:spTree>
    <p:extLst>
      <p:ext uri="{BB962C8B-B14F-4D97-AF65-F5344CB8AC3E}">
        <p14:creationId xmlns:p14="http://schemas.microsoft.com/office/powerpoint/2010/main" val="255566461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2.wdp"/><Relationship Id="rId7" Type="http://schemas.openxmlformats.org/officeDocument/2006/relationships/diagramColors" Target="../diagrams/colors2.xml"/><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hyperlink" Target="https://quizlet.com/mx/311541835/anatomia-conceptos-basicos-periodo-1-flash-cards/"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hyperlink" Target="https://quizlet.com/mx/497645939/conceptos-de-anatomia-flash-card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Layout" Target="../diagrams/layout3.xml"/><Relationship Id="rId7" Type="http://schemas.openxmlformats.org/officeDocument/2006/relationships/image" Target="../media/image30.png"/><Relationship Id="rId12" Type="http://schemas.microsoft.com/office/2007/relationships/diagramDrawing" Target="../diagrams/drawing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diagramColors" Target="../diagrams/colors4.xml"/><Relationship Id="rId5" Type="http://schemas.openxmlformats.org/officeDocument/2006/relationships/diagramColors" Target="../diagrams/colors3.xml"/><Relationship Id="rId10" Type="http://schemas.openxmlformats.org/officeDocument/2006/relationships/diagramQuickStyle" Target="../diagrams/quickStyle4.xml"/><Relationship Id="rId4" Type="http://schemas.openxmlformats.org/officeDocument/2006/relationships/diagramQuickStyle" Target="../diagrams/quickStyle3.xml"/><Relationship Id="rId9"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sketchfab.com/3d-models/bleached-skull-v2-e26f9df19da245eba99196ecb42dcd98"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sketchfab.com/3d-models/craneo-base-be1e4306e1144fdd8ad0942ae3997d44"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quizlet.com/408177493/learn"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hyperlink" Target="https://sketchfab.com/3d-models/skull-cap-76741c2a32984ae7a29de21529a56659" TargetMode="Externa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7.xml"/><Relationship Id="rId3" Type="http://schemas.microsoft.com/office/2007/relationships/hdphoto" Target="../media/hdphoto11.wdp"/><Relationship Id="rId7" Type="http://schemas.openxmlformats.org/officeDocument/2006/relationships/diagramColors" Target="../diagrams/colors7.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microsoft.com/office/2007/relationships/hdphoto" Target="../media/hdphoto12.wdp"/><Relationship Id="rId5" Type="http://schemas.openxmlformats.org/officeDocument/2006/relationships/diagramLayout" Target="../diagrams/layout7.xml"/><Relationship Id="rId10" Type="http://schemas.openxmlformats.org/officeDocument/2006/relationships/image" Target="../media/image44.png"/><Relationship Id="rId4" Type="http://schemas.openxmlformats.org/officeDocument/2006/relationships/diagramData" Target="../diagrams/data7.xml"/><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2.png"/><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07/relationships/hdphoto" Target="../media/hdphoto21.wdp"/><Relationship Id="rId7" Type="http://schemas.openxmlformats.org/officeDocument/2006/relationships/diagramColors" Target="../diagrams/colors8.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diagramLayout" Target="../diagrams/layout9.xml"/><Relationship Id="rId7" Type="http://schemas.openxmlformats.org/officeDocument/2006/relationships/image" Target="../media/image57.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s.wikipedia.org/wiki/Cogito_ergo_sum"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es.wikipedia.org/wiki/Gl%C3%A1ndula_pineal"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06470" y="1063781"/>
            <a:ext cx="10036786" cy="1398431"/>
          </a:xfrm>
        </p:spPr>
        <p:txBody>
          <a:bodyPr/>
          <a:lstStyle/>
          <a:p>
            <a:pPr algn="ctr"/>
            <a:r>
              <a:rPr lang="es-EC" sz="4000" b="1" dirty="0">
                <a:latin typeface="Times New Roman" panose="02020603050405020304" pitchFamily="18" charset="0"/>
                <a:cs typeface="Times New Roman" panose="02020603050405020304" pitchFamily="18" charset="0"/>
              </a:rPr>
              <a:t>NEUROANATOMÌA</a:t>
            </a:r>
          </a:p>
        </p:txBody>
      </p:sp>
      <p:sp>
        <p:nvSpPr>
          <p:cNvPr id="3" name="Subtítulo 2"/>
          <p:cNvSpPr>
            <a:spLocks noGrp="1"/>
          </p:cNvSpPr>
          <p:nvPr>
            <p:ph type="subTitle" idx="1"/>
          </p:nvPr>
        </p:nvSpPr>
        <p:spPr>
          <a:xfrm>
            <a:off x="790575" y="4599892"/>
            <a:ext cx="10165575" cy="1134023"/>
          </a:xfrm>
        </p:spPr>
        <p:txBody>
          <a:bodyPr>
            <a:noAutofit/>
          </a:bodyPr>
          <a:lstStyle/>
          <a:p>
            <a:pPr algn="ctr"/>
            <a:r>
              <a:rPr lang="es-EC" sz="1800" dirty="0">
                <a:solidFill>
                  <a:schemeClr val="tx1"/>
                </a:solidFill>
                <a:latin typeface="Times New Roman" panose="02020603050405020304" pitchFamily="18" charset="0"/>
                <a:cs typeface="Times New Roman" panose="02020603050405020304" pitchFamily="18" charset="0"/>
              </a:rPr>
              <a:t>Facultad de ciencias de la salud</a:t>
            </a:r>
          </a:p>
          <a:p>
            <a:pPr algn="ctr"/>
            <a:r>
              <a:rPr lang="es-EC" sz="1800" dirty="0">
                <a:solidFill>
                  <a:schemeClr val="tx1"/>
                </a:solidFill>
                <a:latin typeface="Times New Roman" panose="02020603050405020304" pitchFamily="18" charset="0"/>
                <a:cs typeface="Times New Roman" panose="02020603050405020304" pitchFamily="18" charset="0"/>
              </a:rPr>
              <a:t>Carrera de psicología clínica</a:t>
            </a:r>
          </a:p>
          <a:p>
            <a:pPr algn="ctr"/>
            <a:r>
              <a:rPr lang="es-EC" sz="1800" dirty="0">
                <a:solidFill>
                  <a:schemeClr val="tx1"/>
                </a:solidFill>
                <a:latin typeface="Times New Roman" panose="02020603050405020304" pitchFamily="18" charset="0"/>
                <a:cs typeface="Times New Roman" panose="02020603050405020304" pitchFamily="18" charset="0"/>
              </a:rPr>
              <a:t>Universidad nacional de chimborazo</a:t>
            </a:r>
          </a:p>
        </p:txBody>
      </p:sp>
      <p:sp>
        <p:nvSpPr>
          <p:cNvPr id="5" name="Rectángulo 4"/>
          <p:cNvSpPr/>
          <p:nvPr/>
        </p:nvSpPr>
        <p:spPr>
          <a:xfrm>
            <a:off x="3762046" y="6245109"/>
            <a:ext cx="3922933" cy="369332"/>
          </a:xfrm>
          <a:prstGeom prst="rect">
            <a:avLst/>
          </a:prstGeom>
        </p:spPr>
        <p:txBody>
          <a:bodyPr wrap="none">
            <a:spAutoFit/>
          </a:bodyPr>
          <a:lstStyle/>
          <a:p>
            <a:r>
              <a:rPr lang="es-EC" dirty="0">
                <a:latin typeface="Times New Roman" panose="02020603050405020304" pitchFamily="18" charset="0"/>
                <a:cs typeface="Times New Roman" panose="02020603050405020304" pitchFamily="18" charset="0"/>
              </a:rPr>
              <a:t>DOCENTE: Dr. Manuel Cañas Lucendo</a:t>
            </a:r>
          </a:p>
        </p:txBody>
      </p:sp>
      <p:pic>
        <p:nvPicPr>
          <p:cNvPr id="11" name="Imagen 10" descr="C:\Users\Usuario\Desktop\descarga.pn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48075" cy="1247775"/>
          </a:xfrm>
          <a:prstGeom prst="rect">
            <a:avLst/>
          </a:prstGeom>
          <a:noFill/>
          <a:ln>
            <a:noFill/>
          </a:ln>
        </p:spPr>
      </p:pic>
      <p:pic>
        <p:nvPicPr>
          <p:cNvPr id="6" name="Imagen 5"/>
          <p:cNvPicPr>
            <a:picLocks noChangeAspect="1"/>
          </p:cNvPicPr>
          <p:nvPr/>
        </p:nvPicPr>
        <p:blipFill>
          <a:blip r:embed="rId3"/>
          <a:stretch>
            <a:fillRect/>
          </a:stretch>
        </p:blipFill>
        <p:spPr>
          <a:xfrm>
            <a:off x="4456090" y="2462212"/>
            <a:ext cx="2821010" cy="2137680"/>
          </a:xfrm>
          <a:prstGeom prst="rect">
            <a:avLst/>
          </a:prstGeom>
        </p:spPr>
      </p:pic>
    </p:spTree>
    <p:extLst>
      <p:ext uri="{BB962C8B-B14F-4D97-AF65-F5344CB8AC3E}">
        <p14:creationId xmlns:p14="http://schemas.microsoft.com/office/powerpoint/2010/main" val="3063702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4509612D-EC18-4E7A-A2C6-BF0730ADD157}"/>
              </a:ext>
            </a:extLst>
          </p:cNvPr>
          <p:cNvSpPr/>
          <p:nvPr/>
        </p:nvSpPr>
        <p:spPr>
          <a:xfrm>
            <a:off x="3494085" y="1712392"/>
            <a:ext cx="6647145" cy="400110"/>
          </a:xfrm>
          <a:prstGeom prst="rect">
            <a:avLst/>
          </a:prstGeom>
          <a:solidFill>
            <a:schemeClr val="accent6">
              <a:lumMod val="60000"/>
              <a:lumOff val="40000"/>
            </a:schemeClr>
          </a:solidFill>
        </p:spPr>
        <p:txBody>
          <a:bodyPr wrap="square">
            <a:spAutoFit/>
          </a:bodyPr>
          <a:lstStyle/>
          <a:p>
            <a:r>
              <a:rPr lang="es-ES" dirty="0">
                <a:solidFill>
                  <a:srgbClr val="000000"/>
                </a:solidFill>
                <a:latin typeface="Arial" panose="020B0604020202020204" pitchFamily="34" charset="0"/>
              </a:rPr>
              <a:t>Descubrimiento de </a:t>
            </a:r>
            <a:r>
              <a:rPr lang="es-ES" sz="2000" dirty="0">
                <a:solidFill>
                  <a:srgbClr val="000000"/>
                </a:solidFill>
                <a:latin typeface="Times New Roman" panose="02020603050405020304" pitchFamily="18" charset="0"/>
                <a:cs typeface="Times New Roman" panose="02020603050405020304" pitchFamily="18" charset="0"/>
              </a:rPr>
              <a:t>que los axones formaban una red neural</a:t>
            </a:r>
          </a:p>
        </p:txBody>
      </p:sp>
      <p:sp>
        <p:nvSpPr>
          <p:cNvPr id="7" name="Rectángulo 6">
            <a:extLst>
              <a:ext uri="{FF2B5EF4-FFF2-40B4-BE49-F238E27FC236}">
                <a16:creationId xmlns:a16="http://schemas.microsoft.com/office/drawing/2014/main" id="{2F35A316-84C6-4A8E-96B1-E460C0FB4D8F}"/>
              </a:ext>
            </a:extLst>
          </p:cNvPr>
          <p:cNvSpPr/>
          <p:nvPr/>
        </p:nvSpPr>
        <p:spPr>
          <a:xfrm>
            <a:off x="1484310" y="912173"/>
            <a:ext cx="2986715" cy="400110"/>
          </a:xfrm>
          <a:prstGeom prst="rect">
            <a:avLst/>
          </a:prstGeom>
          <a:solidFill>
            <a:schemeClr val="accent6"/>
          </a:solidFill>
        </p:spPr>
        <p:txBody>
          <a:bodyPr wrap="none">
            <a:spAutoFit/>
          </a:bodyPr>
          <a:lstStyle/>
          <a:p>
            <a:r>
              <a:rPr lang="es-ES" sz="2000" b="1" dirty="0">
                <a:solidFill>
                  <a:srgbClr val="000000"/>
                </a:solidFill>
                <a:latin typeface="Times New Roman" panose="02020603050405020304" pitchFamily="18" charset="0"/>
                <a:cs typeface="Times New Roman" panose="02020603050405020304" pitchFamily="18" charset="0"/>
              </a:rPr>
              <a:t>Camilo Golgi</a:t>
            </a:r>
            <a:r>
              <a:rPr lang="es-ES" sz="2000" dirty="0">
                <a:solidFill>
                  <a:srgbClr val="000000"/>
                </a:solidFill>
                <a:latin typeface="Times New Roman" panose="02020603050405020304" pitchFamily="18" charset="0"/>
                <a:cs typeface="Times New Roman" panose="02020603050405020304" pitchFamily="18" charset="0"/>
              </a:rPr>
              <a:t>(1843-1926) </a:t>
            </a:r>
          </a:p>
        </p:txBody>
      </p:sp>
      <p:pic>
        <p:nvPicPr>
          <p:cNvPr id="9" name="Imagen 8">
            <a:extLst>
              <a:ext uri="{FF2B5EF4-FFF2-40B4-BE49-F238E27FC236}">
                <a16:creationId xmlns:a16="http://schemas.microsoft.com/office/drawing/2014/main" id="{23A2D331-C2C0-4A00-8543-6CF957C931B4}"/>
              </a:ext>
            </a:extLst>
          </p:cNvPr>
          <p:cNvPicPr>
            <a:picLocks noChangeAspect="1"/>
          </p:cNvPicPr>
          <p:nvPr/>
        </p:nvPicPr>
        <p:blipFill>
          <a:blip r:embed="rId2"/>
          <a:stretch>
            <a:fillRect/>
          </a:stretch>
        </p:blipFill>
        <p:spPr>
          <a:xfrm>
            <a:off x="1484310" y="1312283"/>
            <a:ext cx="2009775" cy="2314575"/>
          </a:xfrm>
          <a:prstGeom prst="rect">
            <a:avLst/>
          </a:prstGeom>
        </p:spPr>
      </p:pic>
      <p:sp>
        <p:nvSpPr>
          <p:cNvPr id="10" name="Rectángulo 9">
            <a:extLst>
              <a:ext uri="{FF2B5EF4-FFF2-40B4-BE49-F238E27FC236}">
                <a16:creationId xmlns:a16="http://schemas.microsoft.com/office/drawing/2014/main" id="{9C70EF10-2268-4757-BF30-F62D0CB8D25D}"/>
              </a:ext>
            </a:extLst>
          </p:cNvPr>
          <p:cNvSpPr/>
          <p:nvPr/>
        </p:nvSpPr>
        <p:spPr>
          <a:xfrm>
            <a:off x="3494084" y="2303419"/>
            <a:ext cx="6647145" cy="400110"/>
          </a:xfrm>
          <a:prstGeom prst="rect">
            <a:avLst/>
          </a:prstGeom>
          <a:solidFill>
            <a:schemeClr val="accent6">
              <a:lumMod val="40000"/>
              <a:lumOff val="60000"/>
            </a:schemeClr>
          </a:solidFill>
        </p:spPr>
        <p:txBody>
          <a:bodyPr wrap="square">
            <a:spAutoFit/>
          </a:bodyPr>
          <a:lstStyle/>
          <a:p>
            <a:r>
              <a:rPr lang="es-ES" sz="2000" dirty="0">
                <a:solidFill>
                  <a:srgbClr val="000000"/>
                </a:solidFill>
                <a:latin typeface="Times New Roman" panose="02020603050405020304" pitchFamily="18" charset="0"/>
                <a:cs typeface="Times New Roman" panose="02020603050405020304" pitchFamily="18" charset="0"/>
              </a:rPr>
              <a:t>Se opone al concepto de localización cerebral </a:t>
            </a:r>
          </a:p>
        </p:txBody>
      </p:sp>
      <p:sp>
        <p:nvSpPr>
          <p:cNvPr id="11" name="Rectángulo 10">
            <a:extLst>
              <a:ext uri="{FF2B5EF4-FFF2-40B4-BE49-F238E27FC236}">
                <a16:creationId xmlns:a16="http://schemas.microsoft.com/office/drawing/2014/main" id="{5CADD2EB-38B2-4CFA-8DF0-9EFD73B65B31}"/>
              </a:ext>
            </a:extLst>
          </p:cNvPr>
          <p:cNvSpPr/>
          <p:nvPr/>
        </p:nvSpPr>
        <p:spPr>
          <a:xfrm>
            <a:off x="3494084" y="2969121"/>
            <a:ext cx="6647145" cy="400110"/>
          </a:xfrm>
          <a:prstGeom prst="rect">
            <a:avLst/>
          </a:prstGeom>
          <a:solidFill>
            <a:schemeClr val="accent6">
              <a:lumMod val="20000"/>
              <a:lumOff val="80000"/>
            </a:schemeClr>
          </a:solidFill>
        </p:spPr>
        <p:txBody>
          <a:bodyPr wrap="square">
            <a:spAutoFit/>
          </a:bodyPr>
          <a:lstStyle/>
          <a:p>
            <a:r>
              <a:rPr lang="es-ES" sz="2000" dirty="0">
                <a:solidFill>
                  <a:srgbClr val="000000"/>
                </a:solidFill>
                <a:latin typeface="Times New Roman" panose="02020603050405020304" pitchFamily="18" charset="0"/>
                <a:cs typeface="Times New Roman" panose="02020603050405020304" pitchFamily="18" charset="0"/>
              </a:rPr>
              <a:t>Adoptar una aproximación holística a la función cerebral</a:t>
            </a:r>
          </a:p>
        </p:txBody>
      </p:sp>
      <p:pic>
        <p:nvPicPr>
          <p:cNvPr id="12290" name="Picture 2" descr="S. Ramón y Cajal | CajalesyGalileos">
            <a:extLst>
              <a:ext uri="{FF2B5EF4-FFF2-40B4-BE49-F238E27FC236}">
                <a16:creationId xmlns:a16="http://schemas.microsoft.com/office/drawing/2014/main" id="{33C73423-6169-4588-9243-6C8989E425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580328" y="3694665"/>
            <a:ext cx="3491863" cy="28626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7C6BA181-90E6-4E99-907C-960537CDBDBA}"/>
              </a:ext>
            </a:extLst>
          </p:cNvPr>
          <p:cNvSpPr/>
          <p:nvPr/>
        </p:nvSpPr>
        <p:spPr>
          <a:xfrm>
            <a:off x="4113639" y="6050599"/>
            <a:ext cx="4264309" cy="400110"/>
          </a:xfrm>
          <a:prstGeom prst="rect">
            <a:avLst/>
          </a:prstGeom>
          <a:solidFill>
            <a:schemeClr val="accent2">
              <a:lumMod val="50000"/>
            </a:schemeClr>
          </a:solidFill>
        </p:spPr>
        <p:txBody>
          <a:bodyPr wrap="none">
            <a:spAutoFit/>
          </a:bodyPr>
          <a:lstStyle/>
          <a:p>
            <a:r>
              <a:rPr lang="es-ES" sz="2000" b="1" dirty="0">
                <a:solidFill>
                  <a:srgbClr val="000000"/>
                </a:solidFill>
                <a:latin typeface="Times New Roman" panose="02020603050405020304" pitchFamily="18" charset="0"/>
                <a:cs typeface="Times New Roman" panose="02020603050405020304" pitchFamily="18" charset="0"/>
              </a:rPr>
              <a:t>Santiago Ramón y Cajal </a:t>
            </a:r>
            <a:r>
              <a:rPr lang="es-ES" sz="2000" dirty="0">
                <a:solidFill>
                  <a:srgbClr val="000000"/>
                </a:solidFill>
                <a:latin typeface="Times New Roman" panose="02020603050405020304" pitchFamily="18" charset="0"/>
                <a:cs typeface="Times New Roman" panose="02020603050405020304" pitchFamily="18" charset="0"/>
              </a:rPr>
              <a:t>(1852-1934) </a:t>
            </a:r>
          </a:p>
        </p:txBody>
      </p:sp>
      <p:sp>
        <p:nvSpPr>
          <p:cNvPr id="13" name="Rectángulo 12">
            <a:extLst>
              <a:ext uri="{FF2B5EF4-FFF2-40B4-BE49-F238E27FC236}">
                <a16:creationId xmlns:a16="http://schemas.microsoft.com/office/drawing/2014/main" id="{F0059C75-BDE8-47FD-BA87-6684D6776FDF}"/>
              </a:ext>
            </a:extLst>
          </p:cNvPr>
          <p:cNvSpPr/>
          <p:nvPr/>
        </p:nvSpPr>
        <p:spPr>
          <a:xfrm>
            <a:off x="4793972" y="3736231"/>
            <a:ext cx="3786356" cy="400110"/>
          </a:xfrm>
          <a:prstGeom prst="rect">
            <a:avLst/>
          </a:prstGeom>
          <a:solidFill>
            <a:schemeClr val="accent2">
              <a:lumMod val="60000"/>
              <a:lumOff val="40000"/>
            </a:schemeClr>
          </a:solidFill>
        </p:spPr>
        <p:txBody>
          <a:bodyPr wrap="square">
            <a:spAutoFit/>
          </a:bodyPr>
          <a:lstStyle/>
          <a:p>
            <a:r>
              <a:rPr lang="es-ES" sz="2000" dirty="0">
                <a:solidFill>
                  <a:srgbClr val="000000"/>
                </a:solidFill>
                <a:latin typeface="Times New Roman" panose="02020603050405020304" pitchFamily="18" charset="0"/>
                <a:cs typeface="Times New Roman" panose="02020603050405020304" pitchFamily="18" charset="0"/>
              </a:rPr>
              <a:t>Ley de la polarización nerviosa</a:t>
            </a:r>
          </a:p>
        </p:txBody>
      </p:sp>
      <p:sp>
        <p:nvSpPr>
          <p:cNvPr id="15" name="Rectángulo 14">
            <a:extLst>
              <a:ext uri="{FF2B5EF4-FFF2-40B4-BE49-F238E27FC236}">
                <a16:creationId xmlns:a16="http://schemas.microsoft.com/office/drawing/2014/main" id="{1822DA50-0BED-45F0-AB66-2A5BD066BAE8}"/>
              </a:ext>
            </a:extLst>
          </p:cNvPr>
          <p:cNvSpPr/>
          <p:nvPr/>
        </p:nvSpPr>
        <p:spPr>
          <a:xfrm>
            <a:off x="551145" y="5008966"/>
            <a:ext cx="8029183" cy="400110"/>
          </a:xfrm>
          <a:prstGeom prst="rect">
            <a:avLst/>
          </a:prstGeom>
          <a:solidFill>
            <a:schemeClr val="accent2">
              <a:lumMod val="75000"/>
            </a:schemeClr>
          </a:solidFill>
        </p:spPr>
        <p:txBody>
          <a:bodyPr wrap="square">
            <a:spAutoFit/>
          </a:bodyPr>
          <a:lstStyle/>
          <a:p>
            <a:r>
              <a:rPr lang="es-ES" sz="2000" b="1" dirty="0">
                <a:solidFill>
                  <a:srgbClr val="000000"/>
                </a:solidFill>
                <a:latin typeface="Times New Roman" panose="02020603050405020304" pitchFamily="18" charset="0"/>
                <a:cs typeface="Times New Roman" panose="02020603050405020304" pitchFamily="18" charset="0"/>
              </a:rPr>
              <a:t>Premio nobel: Descubrimiento estructura neuronal del sistema nervioso</a:t>
            </a:r>
            <a:r>
              <a:rPr lang="es-ES" sz="2000" dirty="0">
                <a:solidFill>
                  <a:srgbClr val="000000"/>
                </a:solidFill>
                <a:latin typeface="Times New Roman" panose="02020603050405020304" pitchFamily="18" charset="0"/>
                <a:cs typeface="Times New Roman" panose="02020603050405020304" pitchFamily="18" charset="0"/>
              </a:rPr>
              <a:t> </a:t>
            </a:r>
          </a:p>
        </p:txBody>
      </p:sp>
      <p:sp>
        <p:nvSpPr>
          <p:cNvPr id="18" name="Rectángulo 17">
            <a:extLst>
              <a:ext uri="{FF2B5EF4-FFF2-40B4-BE49-F238E27FC236}">
                <a16:creationId xmlns:a16="http://schemas.microsoft.com/office/drawing/2014/main" id="{EFB917EC-8D7C-4C50-AF2B-C20261A055A1}"/>
              </a:ext>
            </a:extLst>
          </p:cNvPr>
          <p:cNvSpPr/>
          <p:nvPr/>
        </p:nvSpPr>
        <p:spPr>
          <a:xfrm>
            <a:off x="701458" y="4386835"/>
            <a:ext cx="7878870" cy="400110"/>
          </a:xfrm>
          <a:prstGeom prst="rect">
            <a:avLst/>
          </a:prstGeom>
          <a:solidFill>
            <a:schemeClr val="accent2">
              <a:lumMod val="60000"/>
              <a:lumOff val="40000"/>
            </a:schemeClr>
          </a:solidFill>
        </p:spPr>
        <p:txBody>
          <a:bodyPr wrap="square">
            <a:spAutoFit/>
          </a:bodyPr>
          <a:lstStyle/>
          <a:p>
            <a:r>
              <a:rPr lang="es-ES" sz="2000" dirty="0">
                <a:solidFill>
                  <a:srgbClr val="000000"/>
                </a:solidFill>
                <a:latin typeface="Times New Roman" panose="02020603050405020304" pitchFamily="18" charset="0"/>
                <a:cs typeface="Times New Roman" panose="02020603050405020304" pitchFamily="18" charset="0"/>
              </a:rPr>
              <a:t>“Cada [célula nerviosa] es un cantón fisiológico absolutamente autónomo </a:t>
            </a:r>
          </a:p>
        </p:txBody>
      </p:sp>
      <p:sp>
        <p:nvSpPr>
          <p:cNvPr id="16" name="Rectángulo 15">
            <a:extLst>
              <a:ext uri="{FF2B5EF4-FFF2-40B4-BE49-F238E27FC236}">
                <a16:creationId xmlns:a16="http://schemas.microsoft.com/office/drawing/2014/main" id="{FA057AAE-8DF6-42CF-9199-7419A74A175A}"/>
              </a:ext>
            </a:extLst>
          </p:cNvPr>
          <p:cNvSpPr/>
          <p:nvPr/>
        </p:nvSpPr>
        <p:spPr>
          <a:xfrm>
            <a:off x="1484310" y="186748"/>
            <a:ext cx="8865638" cy="800219"/>
          </a:xfrm>
          <a:prstGeom prst="rect">
            <a:avLst/>
          </a:prstGeom>
        </p:spPr>
        <p:txBody>
          <a:bodyPr wrap="square">
            <a:spAutoFit/>
          </a:bodyPr>
          <a:lstStyle/>
          <a:p>
            <a:pPr algn="ctr"/>
            <a: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t>1.5. HISTORIA DE LA NEUROANATOMIA</a:t>
            </a:r>
            <a:b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br>
            <a:endParaRPr lang="es-ES" dirty="0"/>
          </a:p>
        </p:txBody>
      </p:sp>
    </p:spTree>
    <p:extLst>
      <p:ext uri="{BB962C8B-B14F-4D97-AF65-F5344CB8AC3E}">
        <p14:creationId xmlns:p14="http://schemas.microsoft.com/office/powerpoint/2010/main" val="1496178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Marcador de contenido 17"/>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911837" y="2132840"/>
            <a:ext cx="4688579" cy="3495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ectángulo 18"/>
          <p:cNvSpPr/>
          <p:nvPr/>
        </p:nvSpPr>
        <p:spPr>
          <a:xfrm>
            <a:off x="4220821" y="5873115"/>
            <a:ext cx="7263685" cy="400110"/>
          </a:xfrm>
          <a:prstGeom prst="rect">
            <a:avLst/>
          </a:prstGeom>
        </p:spPr>
        <p:txBody>
          <a:bodyPr wrap="square">
            <a:spAutoFit/>
          </a:bodyPr>
          <a:lstStyle/>
          <a:p>
            <a:endParaRPr lang="es-EC" sz="2000" dirty="0">
              <a:latin typeface="Times New Roman" panose="02020603050405020304" pitchFamily="18" charset="0"/>
              <a:cs typeface="Times New Roman" panose="02020603050405020304" pitchFamily="18" charset="0"/>
            </a:endParaRPr>
          </a:p>
        </p:txBody>
      </p:sp>
      <p:sp>
        <p:nvSpPr>
          <p:cNvPr id="21" name="Marcador de texto 5"/>
          <p:cNvSpPr txBox="1">
            <a:spLocks/>
          </p:cNvSpPr>
          <p:nvPr/>
        </p:nvSpPr>
        <p:spPr>
          <a:xfrm>
            <a:off x="347730" y="110476"/>
            <a:ext cx="10122794" cy="643945"/>
          </a:xfrm>
          <a:prstGeom prst="rect">
            <a:avLst/>
          </a:prstGeom>
        </p:spPr>
        <p:txBody>
          <a:bodyPr vert="horz" lIns="91440" tIns="45720" rIns="91440" bIns="45720" rtlCol="0">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algn="ctr"/>
            <a:r>
              <a:rPr lang="es-EC" sz="2800" b="1" dirty="0">
                <a:solidFill>
                  <a:schemeClr val="accent4">
                    <a:lumMod val="75000"/>
                  </a:schemeClr>
                </a:solidFill>
                <a:latin typeface="Times New Roman" panose="02020603050405020304" pitchFamily="18" charset="0"/>
                <a:cs typeface="Times New Roman" panose="02020603050405020304" pitchFamily="18" charset="0"/>
              </a:rPr>
              <a:t>1.6. CONCEPTOS BÁSICOS DE ANATOMÍA</a:t>
            </a:r>
          </a:p>
        </p:txBody>
      </p:sp>
      <p:sp>
        <p:nvSpPr>
          <p:cNvPr id="23" name="Marcador de texto 3"/>
          <p:cNvSpPr txBox="1">
            <a:spLocks/>
          </p:cNvSpPr>
          <p:nvPr/>
        </p:nvSpPr>
        <p:spPr>
          <a:xfrm>
            <a:off x="579549" y="1201109"/>
            <a:ext cx="9890975" cy="48504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lgn="just">
              <a:buNone/>
            </a:pPr>
            <a:r>
              <a:rPr lang="es-EC" sz="2200" dirty="0">
                <a:latin typeface="Times New Roman" panose="02020603050405020304" pitchFamily="18" charset="0"/>
                <a:cs typeface="Times New Roman" panose="02020603050405020304" pitchFamily="18" charset="0"/>
              </a:rPr>
              <a:t>El SN de los vertebrados tiene tres ejes: Anterior-Posterior, Dorsal-Ventral y Medial-Lateral</a:t>
            </a:r>
            <a:r>
              <a:rPr lang="es-EC" sz="2000" dirty="0">
                <a:latin typeface="Times New Roman" panose="02020603050405020304" pitchFamily="18" charset="0"/>
                <a:cs typeface="Times New Roman" panose="02020603050405020304" pitchFamily="18" charset="0"/>
              </a:rPr>
              <a:t>. </a:t>
            </a:r>
            <a:endParaRPr lang="es-EC" dirty="0"/>
          </a:p>
        </p:txBody>
      </p:sp>
      <p:graphicFrame>
        <p:nvGraphicFramePr>
          <p:cNvPr id="2" name="Diagrama 1"/>
          <p:cNvGraphicFramePr/>
          <p:nvPr/>
        </p:nvGraphicFramePr>
        <p:xfrm>
          <a:off x="347731" y="1858219"/>
          <a:ext cx="6349284" cy="50319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ítulo 1">
            <a:extLst>
              <a:ext uri="{FF2B5EF4-FFF2-40B4-BE49-F238E27FC236}">
                <a16:creationId xmlns:a16="http://schemas.microsoft.com/office/drawing/2014/main" id="{071A4D93-BCF5-4BB9-8198-C18CA65A71DA}"/>
              </a:ext>
            </a:extLst>
          </p:cNvPr>
          <p:cNvSpPr txBox="1">
            <a:spLocks/>
          </p:cNvSpPr>
          <p:nvPr/>
        </p:nvSpPr>
        <p:spPr>
          <a:xfrm>
            <a:off x="577802" y="5489666"/>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400" dirty="0">
                <a:latin typeface="Times New Roman" panose="02020603050405020304" pitchFamily="18" charset="0"/>
                <a:cs typeface="Times New Roman" panose="02020603050405020304" pitchFamily="18" charset="0"/>
              </a:rPr>
              <a:t>MOVIMIENTOS FUNDAMENTALES</a:t>
            </a:r>
          </a:p>
        </p:txBody>
      </p:sp>
      <p:sp>
        <p:nvSpPr>
          <p:cNvPr id="3" name="Rectángulo 2">
            <a:extLst>
              <a:ext uri="{FF2B5EF4-FFF2-40B4-BE49-F238E27FC236}">
                <a16:creationId xmlns:a16="http://schemas.microsoft.com/office/drawing/2014/main" id="{24A5E160-105A-4406-982C-606E0B7582A5}"/>
              </a:ext>
            </a:extLst>
          </p:cNvPr>
          <p:cNvSpPr/>
          <p:nvPr/>
        </p:nvSpPr>
        <p:spPr>
          <a:xfrm>
            <a:off x="474373" y="5873115"/>
            <a:ext cx="6096000" cy="646331"/>
          </a:xfrm>
          <a:prstGeom prst="rect">
            <a:avLst/>
          </a:prstGeom>
        </p:spPr>
        <p:txBody>
          <a:bodyPr>
            <a:spAutoFit/>
          </a:bodyPr>
          <a:lstStyle/>
          <a:p>
            <a:r>
              <a:rPr lang="es-ES" dirty="0"/>
              <a:t>https://quizlet.com/mx/531472683/movimientos-flash-cards/</a:t>
            </a:r>
          </a:p>
        </p:txBody>
      </p:sp>
    </p:spTree>
    <p:extLst>
      <p:ext uri="{BB962C8B-B14F-4D97-AF65-F5344CB8AC3E}">
        <p14:creationId xmlns:p14="http://schemas.microsoft.com/office/powerpoint/2010/main" val="195536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272012" y="1134317"/>
            <a:ext cx="4881092" cy="5177308"/>
          </a:xfrm>
          <a:prstGeom prst="rect">
            <a:avLst/>
          </a:prstGeom>
          <a:ln>
            <a:noFill/>
          </a:ln>
          <a:effectLst>
            <a:outerShdw blurRad="292100" dist="139700" dir="2700000" algn="tl" rotWithShape="0">
              <a:srgbClr val="333333">
                <a:alpha val="65000"/>
              </a:srgbClr>
            </a:outerShdw>
          </a:effectLst>
        </p:spPr>
      </p:pic>
      <p:sp>
        <p:nvSpPr>
          <p:cNvPr id="4" name="Título 3"/>
          <p:cNvSpPr>
            <a:spLocks noGrp="1"/>
          </p:cNvSpPr>
          <p:nvPr>
            <p:ph type="title"/>
          </p:nvPr>
        </p:nvSpPr>
        <p:spPr>
          <a:xfrm>
            <a:off x="646111" y="101086"/>
            <a:ext cx="9404723" cy="530955"/>
          </a:xfrm>
        </p:spPr>
        <p:txBody>
          <a:bodyPr/>
          <a:lstStyle/>
          <a:p>
            <a:r>
              <a:rPr lang="es-EC" sz="2400" b="1" dirty="0">
                <a:solidFill>
                  <a:schemeClr val="accent4">
                    <a:lumMod val="75000"/>
                  </a:schemeClr>
                </a:solidFill>
                <a:latin typeface="Times New Roman" panose="02020603050405020304" pitchFamily="18" charset="0"/>
                <a:cs typeface="Times New Roman" panose="02020603050405020304" pitchFamily="18" charset="0"/>
              </a:rPr>
              <a:t>TÉRMINOS ANATÓMICOS DE LOCALIZACIÓN </a:t>
            </a:r>
            <a:br>
              <a:rPr lang="es-EC" sz="2400" b="1" dirty="0">
                <a:solidFill>
                  <a:schemeClr val="accent4">
                    <a:lumMod val="75000"/>
                  </a:schemeClr>
                </a:solidFill>
              </a:rPr>
            </a:br>
            <a:endParaRPr lang="es-EC" sz="2400" b="1" dirty="0"/>
          </a:p>
        </p:txBody>
      </p:sp>
      <p:graphicFrame>
        <p:nvGraphicFramePr>
          <p:cNvPr id="5" name="Tabla 4"/>
          <p:cNvGraphicFramePr>
            <a:graphicFrameLocks noGrp="1"/>
          </p:cNvGraphicFramePr>
          <p:nvPr/>
        </p:nvGraphicFramePr>
        <p:xfrm>
          <a:off x="314133" y="641155"/>
          <a:ext cx="5605780" cy="5949381"/>
        </p:xfrm>
        <a:graphic>
          <a:graphicData uri="http://schemas.openxmlformats.org/drawingml/2006/table">
            <a:tbl>
              <a:tblPr firstRow="1" firstCol="1" bandRow="1">
                <a:tableStyleId>{ED083AE6-46FA-4A59-8FB0-9F97EB10719F}</a:tableStyleId>
              </a:tblPr>
              <a:tblGrid>
                <a:gridCol w="2802890">
                  <a:extLst>
                    <a:ext uri="{9D8B030D-6E8A-4147-A177-3AD203B41FA5}">
                      <a16:colId xmlns:a16="http://schemas.microsoft.com/office/drawing/2014/main" val="20000"/>
                    </a:ext>
                  </a:extLst>
                </a:gridCol>
                <a:gridCol w="2802890">
                  <a:extLst>
                    <a:ext uri="{9D8B030D-6E8A-4147-A177-3AD203B41FA5}">
                      <a16:colId xmlns:a16="http://schemas.microsoft.com/office/drawing/2014/main" val="20001"/>
                    </a:ext>
                  </a:extLst>
                </a:gridCol>
              </a:tblGrid>
              <a:tr h="70793">
                <a:tc>
                  <a:txBody>
                    <a:bodyPr/>
                    <a:lstStyle/>
                    <a:p>
                      <a:pPr algn="just">
                        <a:lnSpc>
                          <a:spcPct val="107000"/>
                        </a:lnSpc>
                        <a:spcAft>
                          <a:spcPts val="0"/>
                        </a:spcAft>
                      </a:pPr>
                      <a:r>
                        <a:rPr lang="es-EC" sz="1400" dirty="0">
                          <a:effectLst/>
                          <a:latin typeface="Times New Roman" panose="02020603050405020304" pitchFamily="18" charset="0"/>
                          <a:cs typeface="Times New Roman" panose="02020603050405020304" pitchFamily="18" charset="0"/>
                        </a:rPr>
                        <a:t>Ventral, anterior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400" b="0" dirty="0">
                          <a:effectLst/>
                          <a:latin typeface="Times New Roman" panose="02020603050405020304" pitchFamily="18" charset="0"/>
                          <a:cs typeface="Times New Roman" panose="02020603050405020304" pitchFamily="18" charset="0"/>
                        </a:rPr>
                        <a:t>Hacia el lado frontal (vientre)</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Dorsal, posterior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400">
                          <a:effectLst/>
                          <a:latin typeface="Times New Roman" panose="02020603050405020304" pitchFamily="18" charset="0"/>
                          <a:cs typeface="Times New Roman" panose="02020603050405020304" pitchFamily="18" charset="0"/>
                        </a:rPr>
                        <a:t>Hacia el lado trasero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Superior, craneal  </a:t>
                      </a:r>
                    </a:p>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400">
                          <a:effectLst/>
                          <a:latin typeface="Times New Roman" panose="02020603050405020304" pitchFamily="18" charset="0"/>
                          <a:cs typeface="Times New Roman" panose="02020603050405020304" pitchFamily="18" charset="0"/>
                        </a:rPr>
                        <a:t>Hacia el lado superior (cráneo)</a:t>
                      </a:r>
                    </a:p>
                    <a:p>
                      <a:pPr algn="just">
                        <a:lnSpc>
                          <a:spcPct val="107000"/>
                        </a:lnSpc>
                        <a:spcAft>
                          <a:spcPts val="0"/>
                        </a:spcAft>
                      </a:pPr>
                      <a:r>
                        <a:rPr lang="es-EC" sz="1400">
                          <a:effectLst/>
                          <a:latin typeface="Times New Roman" panose="02020603050405020304" pitchFamily="18" charset="0"/>
                          <a:cs typeface="Times New Roman" panose="02020603050405020304" pitchFamily="18" charset="0"/>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l">
                        <a:lnSpc>
                          <a:spcPct val="107000"/>
                        </a:lnSpc>
                        <a:spcAft>
                          <a:spcPts val="0"/>
                        </a:spcAft>
                      </a:pPr>
                      <a:r>
                        <a:rPr lang="es-EC" sz="1400">
                          <a:effectLst/>
                          <a:latin typeface="Times New Roman" panose="02020603050405020304" pitchFamily="18" charset="0"/>
                          <a:cs typeface="Times New Roman" panose="02020603050405020304" pitchFamily="18" charset="0"/>
                        </a:rPr>
                        <a:t>Inferior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400">
                          <a:effectLst/>
                          <a:latin typeface="Times New Roman" panose="02020603050405020304" pitchFamily="18" charset="0"/>
                          <a:cs typeface="Times New Roman" panose="02020603050405020304" pitchFamily="18" charset="0"/>
                        </a:rPr>
                        <a:t>Hacia el lado inferior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Caudal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En la posición más baja (hacia el extremo de la cola)</a:t>
                      </a:r>
                    </a:p>
                    <a:p>
                      <a:pPr algn="just">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Rostral </a:t>
                      </a:r>
                    </a:p>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Hacia el lado delantero (hacia el extremo de la nariz)</a:t>
                      </a:r>
                    </a:p>
                    <a:p>
                      <a:pPr algn="just">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algn="l">
                        <a:lnSpc>
                          <a:spcPct val="107000"/>
                        </a:lnSpc>
                        <a:spcAft>
                          <a:spcPts val="0"/>
                        </a:spcAft>
                      </a:pPr>
                      <a:r>
                        <a:rPr lang="es-EC" sz="1400">
                          <a:effectLst/>
                          <a:latin typeface="Times New Roman" panose="02020603050405020304" pitchFamily="18" charset="0"/>
                          <a:cs typeface="Times New Roman" panose="02020603050405020304" pitchFamily="18" charset="0"/>
                        </a:rPr>
                        <a:t>Medial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400" dirty="0">
                          <a:effectLst/>
                          <a:latin typeface="Times New Roman" panose="02020603050405020304" pitchFamily="18" charset="0"/>
                          <a:cs typeface="Times New Roman" panose="02020603050405020304" pitchFamily="18" charset="0"/>
                        </a:rPr>
                        <a:t>Cerca o hacia la mitad</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Mediano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En medio, plano medio (sagital medio)</a:t>
                      </a:r>
                    </a:p>
                    <a:p>
                      <a:pPr algn="just">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0">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Lateral </a:t>
                      </a:r>
                    </a:p>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C" sz="1400" dirty="0">
                          <a:effectLst/>
                          <a:latin typeface="Times New Roman" panose="02020603050405020304" pitchFamily="18" charset="0"/>
                          <a:cs typeface="Times New Roman" panose="02020603050405020304" pitchFamily="18" charset="0"/>
                        </a:rPr>
                        <a:t>Hacia el lado (lejos del medio)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0">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Ipsilateral </a:t>
                      </a:r>
                    </a:p>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Del mismo lado</a:t>
                      </a:r>
                    </a:p>
                    <a:p>
                      <a:pPr algn="just">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0">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Contralateral </a:t>
                      </a:r>
                    </a:p>
                    <a:p>
                      <a:pPr algn="l">
                        <a:lnSpc>
                          <a:spcPct val="107000"/>
                        </a:lnSpc>
                        <a:spcAft>
                          <a:spcPts val="0"/>
                        </a:spcAft>
                        <a:tabLst>
                          <a:tab pos="1371600" algn="l"/>
                        </a:tabLst>
                      </a:pPr>
                      <a:r>
                        <a:rPr lang="es-EC"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Del lado opuesto</a:t>
                      </a:r>
                    </a:p>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0">
                <a:tc>
                  <a:txBody>
                    <a:bodyPr/>
                    <a:lstStyle/>
                    <a:p>
                      <a:pPr algn="l">
                        <a:lnSpc>
                          <a:spcPct val="107000"/>
                        </a:lnSpc>
                        <a:spcAft>
                          <a:spcPts val="0"/>
                        </a:spcAft>
                        <a:tabLst>
                          <a:tab pos="1371600" algn="l"/>
                        </a:tabLst>
                      </a:pPr>
                      <a:r>
                        <a:rPr lang="es-EC" sz="1400" dirty="0">
                          <a:effectLst/>
                          <a:latin typeface="Times New Roman" panose="02020603050405020304" pitchFamily="18" charset="0"/>
                          <a:cs typeface="Times New Roman" panose="02020603050405020304" pitchFamily="18" charset="0"/>
                        </a:rPr>
                        <a:t>Bilateral	</a:t>
                      </a:r>
                    </a:p>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En ambos lados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114935">
                <a:tc>
                  <a:txBody>
                    <a:bodyPr/>
                    <a:lstStyle/>
                    <a:p>
                      <a:pPr algn="l">
                        <a:lnSpc>
                          <a:spcPct val="107000"/>
                        </a:lnSpc>
                        <a:spcAft>
                          <a:spcPts val="0"/>
                        </a:spcAft>
                        <a:tabLst>
                          <a:tab pos="1371600" algn="l"/>
                        </a:tabLst>
                      </a:pPr>
                      <a:r>
                        <a:rPr lang="es-EC" sz="1400">
                          <a:effectLst/>
                          <a:latin typeface="Times New Roman" panose="02020603050405020304" pitchFamily="18" charset="0"/>
                          <a:cs typeface="Times New Roman" panose="02020603050405020304" pitchFamily="18" charset="0"/>
                        </a:rPr>
                        <a:t>Proximal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Región más próxima al cuerpo humano.</a:t>
                      </a:r>
                    </a:p>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0">
                <a:tc>
                  <a:txBody>
                    <a:bodyPr/>
                    <a:lstStyle/>
                    <a:p>
                      <a:pPr algn="l">
                        <a:lnSpc>
                          <a:spcPct val="107000"/>
                        </a:lnSpc>
                        <a:spcAft>
                          <a:spcPts val="0"/>
                        </a:spcAft>
                        <a:tabLst>
                          <a:tab pos="1371600" algn="l"/>
                        </a:tabLst>
                      </a:pPr>
                      <a:r>
                        <a:rPr lang="es-EC" sz="1400">
                          <a:effectLst/>
                          <a:latin typeface="Times New Roman" panose="02020603050405020304" pitchFamily="18" charset="0"/>
                          <a:cs typeface="Times New Roman" panose="02020603050405020304" pitchFamily="18" charset="0"/>
                        </a:rPr>
                        <a:t>Distal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EC" sz="1400" dirty="0">
                          <a:effectLst/>
                          <a:latin typeface="Times New Roman" panose="02020603050405020304" pitchFamily="18" charset="0"/>
                          <a:cs typeface="Times New Roman" panose="02020603050405020304" pitchFamily="18" charset="0"/>
                        </a:rPr>
                        <a:t>Región más alejada del cuerpo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3"/>
                  </a:ext>
                </a:extLst>
              </a:tr>
            </a:tbl>
          </a:graphicData>
        </a:graphic>
      </p:graphicFrame>
      <p:sp>
        <p:nvSpPr>
          <p:cNvPr id="2" name="Rectángulo 1">
            <a:extLst>
              <a:ext uri="{FF2B5EF4-FFF2-40B4-BE49-F238E27FC236}">
                <a16:creationId xmlns:a16="http://schemas.microsoft.com/office/drawing/2014/main" id="{2E71CE35-4A3C-487C-A727-0FED2311A9D7}"/>
              </a:ext>
            </a:extLst>
          </p:cNvPr>
          <p:cNvSpPr/>
          <p:nvPr/>
        </p:nvSpPr>
        <p:spPr>
          <a:xfrm>
            <a:off x="2077699" y="6488668"/>
            <a:ext cx="8388626" cy="369332"/>
          </a:xfrm>
          <a:prstGeom prst="rect">
            <a:avLst/>
          </a:prstGeom>
        </p:spPr>
        <p:txBody>
          <a:bodyPr wrap="square">
            <a:spAutoFit/>
          </a:bodyPr>
          <a:lstStyle/>
          <a:p>
            <a:r>
              <a:rPr lang="es-ES" dirty="0">
                <a:solidFill>
                  <a:srgbClr val="FF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https://quizlet.com/mx/311541835/anatomia-conceptos-basicos-periodo-1-flash-cards/</a:t>
            </a:r>
            <a:endParaRPr lang="es-E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5635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6455FC8-F29F-4477-8700-00165A99F809}"/>
              </a:ext>
            </a:extLst>
          </p:cNvPr>
          <p:cNvPicPr>
            <a:picLocks noChangeAspect="1"/>
          </p:cNvPicPr>
          <p:nvPr/>
        </p:nvPicPr>
        <p:blipFill>
          <a:blip r:embed="rId2"/>
          <a:stretch>
            <a:fillRect/>
          </a:stretch>
        </p:blipFill>
        <p:spPr>
          <a:xfrm>
            <a:off x="1524000" y="1125539"/>
            <a:ext cx="9144000" cy="5616575"/>
          </a:xfrm>
          <a:prstGeom prst="rect">
            <a:avLst/>
          </a:prstGeom>
          <a:ln>
            <a:noFill/>
          </a:ln>
          <a:effectLst>
            <a:outerShdw blurRad="292100" dist="139700" dir="2700000" algn="tl" rotWithShape="0">
              <a:srgbClr val="333333">
                <a:alpha val="65000"/>
              </a:srgbClr>
            </a:outerShdw>
          </a:effectLst>
        </p:spPr>
      </p:pic>
      <p:sp>
        <p:nvSpPr>
          <p:cNvPr id="19459" name="1 Título">
            <a:extLst>
              <a:ext uri="{FF2B5EF4-FFF2-40B4-BE49-F238E27FC236}">
                <a16:creationId xmlns:a16="http://schemas.microsoft.com/office/drawing/2014/main" id="{2207AB0B-8F6C-43DE-A23E-D486FB484C65}"/>
              </a:ext>
            </a:extLst>
          </p:cNvPr>
          <p:cNvSpPr>
            <a:spLocks noGrp="1" noChangeArrowheads="1"/>
          </p:cNvSpPr>
          <p:nvPr>
            <p:ph type="title"/>
          </p:nvPr>
        </p:nvSpPr>
        <p:spPr>
          <a:xfrm>
            <a:off x="2208214" y="188913"/>
            <a:ext cx="7056437" cy="576262"/>
          </a:xfrm>
        </p:spPr>
        <p:txBody>
          <a:bodyPr/>
          <a:lstStyle/>
          <a:p>
            <a:pPr algn="ctr" eaLnBrk="1" hangingPunct="1"/>
            <a:r>
              <a:rPr lang="es-ES" altLang="es-ES" sz="3000" b="1">
                <a:latin typeface="Times New Roman" panose="02020603050405020304" pitchFamily="18" charset="0"/>
                <a:cs typeface="Times New Roman" panose="02020603050405020304" pitchFamily="18" charset="0"/>
              </a:rPr>
              <a:t>COORDENADAS  ANATÓMICAS</a:t>
            </a:r>
          </a:p>
        </p:txBody>
      </p:sp>
    </p:spTree>
    <p:extLst>
      <p:ext uri="{BB962C8B-B14F-4D97-AF65-F5344CB8AC3E}">
        <p14:creationId xmlns:p14="http://schemas.microsoft.com/office/powerpoint/2010/main" val="3473440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4220821" y="5873115"/>
            <a:ext cx="7263685" cy="400110"/>
          </a:xfrm>
          <a:prstGeom prst="rect">
            <a:avLst/>
          </a:prstGeom>
        </p:spPr>
        <p:txBody>
          <a:bodyPr wrap="square">
            <a:spAutoFit/>
          </a:bodyPr>
          <a:lstStyle/>
          <a:p>
            <a:endParaRPr lang="es-EC" sz="2000" dirty="0">
              <a:latin typeface="Times New Roman" panose="02020603050405020304" pitchFamily="18" charset="0"/>
              <a:cs typeface="Times New Roman" panose="02020603050405020304" pitchFamily="18" charset="0"/>
            </a:endParaRPr>
          </a:p>
        </p:txBody>
      </p:sp>
      <p:sp>
        <p:nvSpPr>
          <p:cNvPr id="21" name="Marcador de texto 5"/>
          <p:cNvSpPr txBox="1">
            <a:spLocks/>
          </p:cNvSpPr>
          <p:nvPr/>
        </p:nvSpPr>
        <p:spPr>
          <a:xfrm>
            <a:off x="438254" y="360607"/>
            <a:ext cx="10122794" cy="643945"/>
          </a:xfrm>
          <a:prstGeom prst="rect">
            <a:avLst/>
          </a:prstGeom>
        </p:spPr>
        <p:txBody>
          <a:bodyPr vert="horz" lIns="91440" tIns="45720" rIns="91440" bIns="45720" rtlCol="0">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900" b="0" i="0" kern="1200">
                <a:solidFill>
                  <a:schemeClr val="tx1"/>
                </a:solidFill>
                <a:latin typeface="+mj-lt"/>
                <a:ea typeface="+mj-ea"/>
                <a:cs typeface="+mj-cs"/>
              </a:defRPr>
            </a:lvl9pPr>
          </a:lstStyle>
          <a:p>
            <a:pPr algn="ctr"/>
            <a:r>
              <a:rPr lang="es-EC" sz="2800" b="1" dirty="0">
                <a:solidFill>
                  <a:schemeClr val="accent4">
                    <a:lumMod val="75000"/>
                  </a:schemeClr>
                </a:solidFill>
                <a:latin typeface="Times New Roman" panose="02020603050405020304" pitchFamily="18" charset="0"/>
                <a:cs typeface="Times New Roman" panose="02020603050405020304" pitchFamily="18" charset="0"/>
              </a:rPr>
              <a:t>1.7. EJES Y PLANOS DE ORIENTACIÓN DEL SISTEMA NERVIOSO </a:t>
            </a:r>
            <a:endParaRPr lang="es-EC" sz="2800" b="1" dirty="0">
              <a:solidFill>
                <a:schemeClr val="accent4">
                  <a:lumMod val="75000"/>
                </a:schemeClr>
              </a:solidFill>
            </a:endParaRPr>
          </a:p>
        </p:txBody>
      </p:sp>
      <p:sp>
        <p:nvSpPr>
          <p:cNvPr id="26" name="Marcador de texto 25"/>
          <p:cNvSpPr>
            <a:spLocks noGrp="1"/>
          </p:cNvSpPr>
          <p:nvPr>
            <p:ph type="body" sz="quarter" idx="3"/>
          </p:nvPr>
        </p:nvSpPr>
        <p:spPr>
          <a:xfrm>
            <a:off x="1195079" y="1373513"/>
            <a:ext cx="9007643" cy="806035"/>
          </a:xfrm>
        </p:spPr>
        <p:txBody>
          <a:bodyPr/>
          <a:lstStyle/>
          <a:p>
            <a:pPr algn="ctr"/>
            <a:r>
              <a:rPr lang="es-EC" dirty="0">
                <a:solidFill>
                  <a:schemeClr val="tx1"/>
                </a:solidFill>
                <a:latin typeface="Times New Roman" panose="02020603050405020304" pitchFamily="18" charset="0"/>
                <a:cs typeface="Times New Roman" panose="02020603050405020304" pitchFamily="18" charset="0"/>
              </a:rPr>
              <a:t>Un corte que desciende por el centro del encéfalo, entre los dos hemisferios, se denomina sección sagital media.</a:t>
            </a:r>
          </a:p>
        </p:txBody>
      </p:sp>
      <p:pic>
        <p:nvPicPr>
          <p:cNvPr id="6" name="Imagen 5"/>
          <p:cNvPicPr>
            <a:picLocks noChangeAspect="1"/>
          </p:cNvPicPr>
          <p:nvPr/>
        </p:nvPicPr>
        <p:blipFill>
          <a:blip r:embed="rId2"/>
          <a:stretch>
            <a:fillRect/>
          </a:stretch>
        </p:blipFill>
        <p:spPr>
          <a:xfrm>
            <a:off x="3052293" y="2564848"/>
            <a:ext cx="5293217" cy="4056845"/>
          </a:xfrm>
          <a:prstGeom prst="rect">
            <a:avLst/>
          </a:prstGeom>
        </p:spPr>
      </p:pic>
      <p:cxnSp>
        <p:nvCxnSpPr>
          <p:cNvPr id="9" name="Conector recto de flecha 8"/>
          <p:cNvCxnSpPr/>
          <p:nvPr/>
        </p:nvCxnSpPr>
        <p:spPr>
          <a:xfrm flipH="1" flipV="1">
            <a:off x="1944710" y="5009882"/>
            <a:ext cx="1236372" cy="1063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7946264" y="2780271"/>
            <a:ext cx="798491" cy="350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a:off x="8024716" y="4565560"/>
            <a:ext cx="892092" cy="617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4862949" y="2301700"/>
            <a:ext cx="2110184" cy="276999"/>
          </a:xfrm>
          <a:prstGeom prst="rect">
            <a:avLst/>
          </a:prstGeom>
          <a:noFill/>
        </p:spPr>
        <p:txBody>
          <a:bodyPr wrap="square" rtlCol="0">
            <a:spAutoFit/>
          </a:bodyPr>
          <a:lstStyle/>
          <a:p>
            <a:r>
              <a:rPr lang="es-EC" sz="1200" b="1" dirty="0">
                <a:solidFill>
                  <a:srgbClr val="FFC000"/>
                </a:solidFill>
                <a:latin typeface="Times New Roman" panose="02020603050405020304" pitchFamily="18" charset="0"/>
                <a:cs typeface="Times New Roman" panose="02020603050405020304" pitchFamily="18" charset="0"/>
              </a:rPr>
              <a:t>SUPERIOR DORSAL</a:t>
            </a:r>
          </a:p>
        </p:txBody>
      </p:sp>
      <p:sp>
        <p:nvSpPr>
          <p:cNvPr id="31" name="CuadroTexto 30"/>
          <p:cNvSpPr txBox="1"/>
          <p:nvPr/>
        </p:nvSpPr>
        <p:spPr>
          <a:xfrm>
            <a:off x="4671519" y="6534252"/>
            <a:ext cx="2110184" cy="276999"/>
          </a:xfrm>
          <a:prstGeom prst="rect">
            <a:avLst/>
          </a:prstGeom>
          <a:noFill/>
        </p:spPr>
        <p:txBody>
          <a:bodyPr wrap="square" rtlCol="0">
            <a:spAutoFit/>
          </a:bodyPr>
          <a:lstStyle/>
          <a:p>
            <a:r>
              <a:rPr lang="es-EC" sz="1200" b="1" dirty="0">
                <a:solidFill>
                  <a:srgbClr val="00B050"/>
                </a:solidFill>
                <a:latin typeface="Times New Roman" panose="02020603050405020304" pitchFamily="18" charset="0"/>
                <a:cs typeface="Times New Roman" panose="02020603050405020304" pitchFamily="18" charset="0"/>
              </a:rPr>
              <a:t>INFERIOR VENTRAL</a:t>
            </a:r>
          </a:p>
        </p:txBody>
      </p:sp>
      <p:sp>
        <p:nvSpPr>
          <p:cNvPr id="32" name="CuadroTexto 31"/>
          <p:cNvSpPr txBox="1"/>
          <p:nvPr/>
        </p:nvSpPr>
        <p:spPr>
          <a:xfrm rot="16200000">
            <a:off x="2432055" y="3826384"/>
            <a:ext cx="1046506" cy="276999"/>
          </a:xfrm>
          <a:prstGeom prst="rect">
            <a:avLst/>
          </a:prstGeom>
          <a:noFill/>
        </p:spPr>
        <p:txBody>
          <a:bodyPr wrap="square" rtlCol="0">
            <a:spAutoFit/>
          </a:bodyPr>
          <a:lstStyle/>
          <a:p>
            <a:r>
              <a:rPr lang="es-EC" sz="1200" b="1" dirty="0">
                <a:solidFill>
                  <a:schemeClr val="accent6">
                    <a:lumMod val="50000"/>
                  </a:schemeClr>
                </a:solidFill>
                <a:latin typeface="Times New Roman" panose="02020603050405020304" pitchFamily="18" charset="0"/>
                <a:cs typeface="Times New Roman" panose="02020603050405020304" pitchFamily="18" charset="0"/>
              </a:rPr>
              <a:t>ANTERIOR</a:t>
            </a:r>
          </a:p>
        </p:txBody>
      </p:sp>
      <p:sp>
        <p:nvSpPr>
          <p:cNvPr id="33" name="CuadroTexto 32"/>
          <p:cNvSpPr txBox="1"/>
          <p:nvPr/>
        </p:nvSpPr>
        <p:spPr>
          <a:xfrm rot="16200000">
            <a:off x="7779363" y="3766716"/>
            <a:ext cx="1344540" cy="276999"/>
          </a:xfrm>
          <a:prstGeom prst="rect">
            <a:avLst/>
          </a:prstGeom>
          <a:noFill/>
        </p:spPr>
        <p:txBody>
          <a:bodyPr wrap="square" rtlCol="0">
            <a:spAutoFit/>
          </a:bodyPr>
          <a:lstStyle/>
          <a:p>
            <a:r>
              <a:rPr lang="es-EC" sz="1200" b="1" dirty="0">
                <a:solidFill>
                  <a:schemeClr val="accent1">
                    <a:lumMod val="50000"/>
                  </a:schemeClr>
                </a:solidFill>
                <a:latin typeface="Times New Roman" panose="02020603050405020304" pitchFamily="18" charset="0"/>
                <a:cs typeface="Times New Roman" panose="02020603050405020304" pitchFamily="18" charset="0"/>
              </a:rPr>
              <a:t>POSTERIOR</a:t>
            </a:r>
          </a:p>
        </p:txBody>
      </p:sp>
      <p:pic>
        <p:nvPicPr>
          <p:cNvPr id="25" name="Imagen 24"/>
          <p:cNvPicPr>
            <a:picLocks noChangeAspect="1"/>
          </p:cNvPicPr>
          <p:nvPr/>
        </p:nvPicPr>
        <p:blipFill>
          <a:blip r:embed="rId3"/>
          <a:stretch>
            <a:fillRect/>
          </a:stretch>
        </p:blipFill>
        <p:spPr>
          <a:xfrm>
            <a:off x="470216" y="3217170"/>
            <a:ext cx="2228850" cy="1495425"/>
          </a:xfrm>
          <a:prstGeom prst="rect">
            <a:avLst/>
          </a:prstGeom>
          <a:ln>
            <a:noFill/>
          </a:ln>
          <a:effectLst>
            <a:outerShdw blurRad="292100" dist="139700" dir="2700000" algn="tl" rotWithShape="0">
              <a:srgbClr val="333333">
                <a:alpha val="65000"/>
              </a:srgbClr>
            </a:outerShdw>
          </a:effectLst>
        </p:spPr>
      </p:pic>
      <p:pic>
        <p:nvPicPr>
          <p:cNvPr id="29" name="Imagen 28"/>
          <p:cNvPicPr>
            <a:picLocks noChangeAspect="1"/>
          </p:cNvPicPr>
          <p:nvPr/>
        </p:nvPicPr>
        <p:blipFill>
          <a:blip r:embed="rId4"/>
          <a:stretch>
            <a:fillRect/>
          </a:stretch>
        </p:blipFill>
        <p:spPr>
          <a:xfrm>
            <a:off x="8878550" y="2194322"/>
            <a:ext cx="2505075" cy="1552575"/>
          </a:xfrm>
          <a:prstGeom prst="rect">
            <a:avLst/>
          </a:prstGeom>
          <a:ln>
            <a:noFill/>
          </a:ln>
          <a:effectLst>
            <a:outerShdw blurRad="292100" dist="139700" dir="2700000" algn="tl" rotWithShape="0">
              <a:srgbClr val="333333">
                <a:alpha val="65000"/>
              </a:srgbClr>
            </a:outerShdw>
          </a:effectLst>
        </p:spPr>
      </p:pic>
      <p:pic>
        <p:nvPicPr>
          <p:cNvPr id="34" name="Imagen 33"/>
          <p:cNvPicPr>
            <a:picLocks noChangeAspect="1"/>
          </p:cNvPicPr>
          <p:nvPr/>
        </p:nvPicPr>
        <p:blipFill>
          <a:blip r:embed="rId5"/>
          <a:stretch>
            <a:fillRect/>
          </a:stretch>
        </p:blipFill>
        <p:spPr>
          <a:xfrm>
            <a:off x="9039935" y="4437324"/>
            <a:ext cx="2391030" cy="17742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9615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575890" y="270806"/>
            <a:ext cx="9404723" cy="1400530"/>
          </a:xfrm>
        </p:spPr>
        <p:txBody>
          <a:bodyPr/>
          <a:lstStyle/>
          <a:p>
            <a:r>
              <a:rPr lang="es-EC" sz="2400" b="1" dirty="0">
                <a:solidFill>
                  <a:schemeClr val="accent4">
                    <a:lumMod val="75000"/>
                  </a:schemeClr>
                </a:solidFill>
                <a:latin typeface="Times New Roman" panose="02020603050405020304" pitchFamily="18" charset="0"/>
                <a:cs typeface="Times New Roman" panose="02020603050405020304" pitchFamily="18" charset="0"/>
              </a:rPr>
              <a:t>CORTE HORIZONTAL</a:t>
            </a:r>
            <a:endParaRPr lang="es-EC" sz="2400" dirty="0">
              <a:latin typeface="Times New Roman" panose="02020603050405020304" pitchFamily="18" charset="0"/>
              <a:cs typeface="Times New Roman" panose="02020603050405020304" pitchFamily="18" charset="0"/>
            </a:endParaRPr>
          </a:p>
        </p:txBody>
      </p:sp>
      <p:sp>
        <p:nvSpPr>
          <p:cNvPr id="6" name="Marcador de texto 8"/>
          <p:cNvSpPr txBox="1">
            <a:spLocks/>
          </p:cNvSpPr>
          <p:nvPr/>
        </p:nvSpPr>
        <p:spPr>
          <a:xfrm>
            <a:off x="-1001704" y="4926"/>
            <a:ext cx="2837011" cy="3441864"/>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None/>
            </a:pPr>
            <a:endParaRPr lang="es-EC"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3870168" y="936953"/>
            <a:ext cx="6574598" cy="5695667"/>
          </a:xfrm>
          <a:prstGeom prst="rect">
            <a:avLst/>
          </a:prstGeom>
          <a:ln>
            <a:noFill/>
          </a:ln>
          <a:effectLst>
            <a:outerShdw blurRad="292100" dist="139700" dir="2700000" algn="tl" rotWithShape="0">
              <a:srgbClr val="333333">
                <a:alpha val="65000"/>
              </a:srgbClr>
            </a:outerShdw>
          </a:effectLst>
        </p:spPr>
      </p:pic>
      <p:sp>
        <p:nvSpPr>
          <p:cNvPr id="2" name="Rectángulo 1"/>
          <p:cNvSpPr/>
          <p:nvPr/>
        </p:nvSpPr>
        <p:spPr>
          <a:xfrm>
            <a:off x="729803" y="1337051"/>
            <a:ext cx="2764285" cy="3170099"/>
          </a:xfrm>
          <a:prstGeom prst="rect">
            <a:avLst/>
          </a:prstGeom>
        </p:spPr>
        <p:txBody>
          <a:bodyPr wrap="square">
            <a:spAutoFit/>
          </a:bodyPr>
          <a:lstStyle/>
          <a:p>
            <a:pPr algn="just"/>
            <a:r>
              <a:rPr lang="es-EC" sz="2000" dirty="0">
                <a:solidFill>
                  <a:srgbClr val="3E3E3E"/>
                </a:solidFill>
                <a:latin typeface="Times New Roman" panose="02020603050405020304" pitchFamily="18" charset="0"/>
                <a:ea typeface="Calibri" panose="020F0502020204030204" pitchFamily="34" charset="0"/>
              </a:rPr>
              <a:t>Un corte horizontal o TRANSVERSAL supone que el plano de sección pasa en forma perpendicular al sagital, en forma paralela al suelo, dividiendo la masa encefálica en una </a:t>
            </a:r>
            <a:r>
              <a:rPr lang="es-EC" sz="2000" i="1" dirty="0">
                <a:solidFill>
                  <a:srgbClr val="3E3E3E"/>
                </a:solidFill>
                <a:latin typeface="Times New Roman" panose="02020603050405020304" pitchFamily="18" charset="0"/>
                <a:ea typeface="Calibri" panose="020F0502020204030204" pitchFamily="34" charset="0"/>
              </a:rPr>
              <a:t>PORCIÓN SUPERIOR Y OTRA INFERIOR.</a:t>
            </a:r>
            <a:endParaRPr lang="es-EC" sz="2000" i="1" dirty="0"/>
          </a:p>
        </p:txBody>
      </p:sp>
    </p:spTree>
    <p:extLst>
      <p:ext uri="{BB962C8B-B14F-4D97-AF65-F5344CB8AC3E}">
        <p14:creationId xmlns:p14="http://schemas.microsoft.com/office/powerpoint/2010/main" val="1415972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575890" y="270806"/>
            <a:ext cx="9404723" cy="1400530"/>
          </a:xfrm>
        </p:spPr>
        <p:txBody>
          <a:bodyPr/>
          <a:lstStyle/>
          <a:p>
            <a:r>
              <a:rPr lang="es-EC" sz="2400" b="1" dirty="0">
                <a:solidFill>
                  <a:schemeClr val="accent4">
                    <a:lumMod val="75000"/>
                  </a:schemeClr>
                </a:solidFill>
                <a:latin typeface="Times New Roman" panose="02020603050405020304" pitchFamily="18" charset="0"/>
                <a:cs typeface="Times New Roman" panose="02020603050405020304" pitchFamily="18" charset="0"/>
              </a:rPr>
              <a:t>CORTE SAGITAL</a:t>
            </a:r>
            <a:endParaRPr lang="es-EC" sz="2400" dirty="0">
              <a:latin typeface="Times New Roman" panose="02020603050405020304" pitchFamily="18" charset="0"/>
              <a:cs typeface="Times New Roman" panose="02020603050405020304" pitchFamily="18" charset="0"/>
            </a:endParaRPr>
          </a:p>
        </p:txBody>
      </p:sp>
      <p:sp>
        <p:nvSpPr>
          <p:cNvPr id="6" name="Marcador de texto 8"/>
          <p:cNvSpPr txBox="1">
            <a:spLocks/>
          </p:cNvSpPr>
          <p:nvPr/>
        </p:nvSpPr>
        <p:spPr>
          <a:xfrm>
            <a:off x="575890" y="936953"/>
            <a:ext cx="2837011" cy="3441864"/>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None/>
            </a:pPr>
            <a:r>
              <a:rPr lang="es-EC" dirty="0">
                <a:latin typeface="Times New Roman" panose="02020603050405020304" pitchFamily="18" charset="0"/>
                <a:cs typeface="Times New Roman" panose="02020603050405020304" pitchFamily="18" charset="0"/>
              </a:rPr>
              <a:t>Un Corte Sagital supone la separación del Cerebro en dos mitades, un </a:t>
            </a:r>
            <a:r>
              <a:rPr lang="es-EC" i="1" dirty="0">
                <a:latin typeface="Times New Roman" panose="02020603050405020304" pitchFamily="18" charset="0"/>
                <a:cs typeface="Times New Roman" panose="02020603050405020304" pitchFamily="18" charset="0"/>
              </a:rPr>
              <a:t>HEMISFERIO DERECHO Y OTRO IZQUIERDO</a:t>
            </a:r>
            <a:r>
              <a:rPr lang="es-EC" dirty="0">
                <a:latin typeface="Times New Roman" panose="02020603050405020304" pitchFamily="18" charset="0"/>
                <a:cs typeface="Times New Roman" panose="02020603050405020304" pitchFamily="18" charset="0"/>
              </a:rPr>
              <a:t>, donde al ser ambas mitades exactamente iguales, lo hemos llamamos Medio Sagital.</a:t>
            </a:r>
          </a:p>
        </p:txBody>
      </p:sp>
      <p:pic>
        <p:nvPicPr>
          <p:cNvPr id="7" name="Imagen 6"/>
          <p:cNvPicPr>
            <a:picLocks noChangeAspect="1"/>
          </p:cNvPicPr>
          <p:nvPr/>
        </p:nvPicPr>
        <p:blipFill>
          <a:blip r:embed="rId2"/>
          <a:stretch>
            <a:fillRect/>
          </a:stretch>
        </p:blipFill>
        <p:spPr>
          <a:xfrm>
            <a:off x="3839672" y="700767"/>
            <a:ext cx="7300553" cy="5893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3339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575890" y="270806"/>
            <a:ext cx="9404723" cy="1400530"/>
          </a:xfrm>
        </p:spPr>
        <p:txBody>
          <a:bodyPr/>
          <a:lstStyle/>
          <a:p>
            <a:r>
              <a:rPr lang="es-EC" sz="2400" b="1" dirty="0">
                <a:solidFill>
                  <a:schemeClr val="accent4">
                    <a:lumMod val="75000"/>
                  </a:schemeClr>
                </a:solidFill>
                <a:latin typeface="Times New Roman" panose="02020603050405020304" pitchFamily="18" charset="0"/>
                <a:cs typeface="Times New Roman" panose="02020603050405020304" pitchFamily="18" charset="0"/>
              </a:rPr>
              <a:t>CORTE CORONAL</a:t>
            </a:r>
            <a:endParaRPr lang="es-EC" sz="2400" dirty="0">
              <a:latin typeface="Times New Roman" panose="02020603050405020304" pitchFamily="18" charset="0"/>
              <a:cs typeface="Times New Roman" panose="02020603050405020304" pitchFamily="18" charset="0"/>
            </a:endParaRPr>
          </a:p>
        </p:txBody>
      </p:sp>
      <p:sp>
        <p:nvSpPr>
          <p:cNvPr id="6" name="Marcador de texto 8"/>
          <p:cNvSpPr txBox="1">
            <a:spLocks/>
          </p:cNvSpPr>
          <p:nvPr/>
        </p:nvSpPr>
        <p:spPr>
          <a:xfrm>
            <a:off x="575890" y="936953"/>
            <a:ext cx="2837011" cy="3441864"/>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None/>
            </a:pPr>
            <a:r>
              <a:rPr lang="es-EC" dirty="0">
                <a:latin typeface="Times New Roman" panose="02020603050405020304" pitchFamily="18" charset="0"/>
                <a:cs typeface="Times New Roman" panose="02020603050405020304" pitchFamily="18" charset="0"/>
              </a:rPr>
              <a:t>Un Corte Coronal es perpendicular al plano sagital,  separando la pieza en una parte </a:t>
            </a:r>
            <a:r>
              <a:rPr lang="es-EC" i="1" dirty="0">
                <a:latin typeface="Times New Roman" panose="02020603050405020304" pitchFamily="18" charset="0"/>
                <a:cs typeface="Times New Roman" panose="02020603050405020304" pitchFamily="18" charset="0"/>
              </a:rPr>
              <a:t>ANTERIOR Y UNA POSTERIOR.</a:t>
            </a:r>
          </a:p>
        </p:txBody>
      </p:sp>
      <p:pic>
        <p:nvPicPr>
          <p:cNvPr id="8" name="Imagen 7"/>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966693" y="712832"/>
            <a:ext cx="7155689" cy="5597816"/>
          </a:xfrm>
          <a:prstGeom prst="rect">
            <a:avLst/>
          </a:prstGeom>
          <a:ln>
            <a:noFill/>
          </a:ln>
          <a:effectLst>
            <a:outerShdw blurRad="292100" dist="139700" dir="2700000" algn="tl" rotWithShape="0">
              <a:srgbClr val="333333">
                <a:alpha val="65000"/>
              </a:srgbClr>
            </a:outerShdw>
          </a:effectLst>
        </p:spPr>
      </p:pic>
      <p:sp>
        <p:nvSpPr>
          <p:cNvPr id="7" name="Rectángulo 6">
            <a:extLst>
              <a:ext uri="{FF2B5EF4-FFF2-40B4-BE49-F238E27FC236}">
                <a16:creationId xmlns:a16="http://schemas.microsoft.com/office/drawing/2014/main" id="{95DFB05E-2DAF-4057-94FE-B78510D11126}"/>
              </a:ext>
            </a:extLst>
          </p:cNvPr>
          <p:cNvSpPr/>
          <p:nvPr/>
        </p:nvSpPr>
        <p:spPr>
          <a:xfrm>
            <a:off x="1369873" y="6383342"/>
            <a:ext cx="8610740" cy="369332"/>
          </a:xfrm>
          <a:prstGeom prst="rect">
            <a:avLst/>
          </a:prstGeom>
        </p:spPr>
        <p:txBody>
          <a:bodyPr wrap="square">
            <a:spAutoFit/>
          </a:bodyPr>
          <a:lstStyle/>
          <a:p>
            <a:r>
              <a:rPr lang="es-ES" dirty="0">
                <a:solidFill>
                  <a:srgbClr val="FF0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https://quizlet.com/mx/497645939/conceptos-de-anatomia-flash-cards/</a:t>
            </a:r>
            <a:endParaRPr lang="es-E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5965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31D6B7C-275C-4607-8BF3-DB29A890C384}"/>
              </a:ext>
            </a:extLst>
          </p:cNvPr>
          <p:cNvPicPr>
            <a:picLocks noChangeAspect="1"/>
          </p:cNvPicPr>
          <p:nvPr/>
        </p:nvPicPr>
        <p:blipFill>
          <a:blip r:embed="rId2"/>
          <a:stretch>
            <a:fillRect/>
          </a:stretch>
        </p:blipFill>
        <p:spPr>
          <a:xfrm>
            <a:off x="1020417" y="765176"/>
            <a:ext cx="9323733" cy="5832475"/>
          </a:xfrm>
          <a:prstGeom prst="rect">
            <a:avLst/>
          </a:prstGeom>
          <a:ln>
            <a:noFill/>
          </a:ln>
          <a:effectLst>
            <a:outerShdw blurRad="292100" dist="139700" dir="2700000" algn="tl" rotWithShape="0">
              <a:srgbClr val="333333">
                <a:alpha val="65000"/>
              </a:srgbClr>
            </a:outerShdw>
          </a:effectLst>
        </p:spPr>
      </p:pic>
      <p:sp>
        <p:nvSpPr>
          <p:cNvPr id="26627" name="1 Título">
            <a:extLst>
              <a:ext uri="{FF2B5EF4-FFF2-40B4-BE49-F238E27FC236}">
                <a16:creationId xmlns:a16="http://schemas.microsoft.com/office/drawing/2014/main" id="{F590604C-257E-4C05-9840-F75A7D7E5908}"/>
              </a:ext>
            </a:extLst>
          </p:cNvPr>
          <p:cNvSpPr>
            <a:spLocks noGrp="1" noChangeArrowheads="1"/>
          </p:cNvSpPr>
          <p:nvPr>
            <p:ph type="title"/>
          </p:nvPr>
        </p:nvSpPr>
        <p:spPr>
          <a:xfrm>
            <a:off x="1992314" y="115889"/>
            <a:ext cx="7056437" cy="1400175"/>
          </a:xfrm>
        </p:spPr>
        <p:txBody>
          <a:bodyPr/>
          <a:lstStyle/>
          <a:p>
            <a:pPr algn="ctr" eaLnBrk="1" hangingPunct="1"/>
            <a:r>
              <a:rPr lang="es-ES" altLang="es-ES" sz="2400" b="1">
                <a:latin typeface="Times New Roman" panose="02020603050405020304" pitchFamily="18" charset="0"/>
                <a:cs typeface="Times New Roman" panose="02020603050405020304" pitchFamily="18" charset="0"/>
              </a:rPr>
              <a:t>PLANOS  Y  EJES ANATOMICOS </a:t>
            </a:r>
          </a:p>
        </p:txBody>
      </p:sp>
    </p:spTree>
    <p:extLst>
      <p:ext uri="{BB962C8B-B14F-4D97-AF65-F5344CB8AC3E}">
        <p14:creationId xmlns:p14="http://schemas.microsoft.com/office/powerpoint/2010/main" val="97183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ítulo 3">
            <a:extLst>
              <a:ext uri="{FF2B5EF4-FFF2-40B4-BE49-F238E27FC236}">
                <a16:creationId xmlns:a16="http://schemas.microsoft.com/office/drawing/2014/main" id="{901B3368-8851-41E5-8A1E-8527C5FC4E0E}"/>
              </a:ext>
            </a:extLst>
          </p:cNvPr>
          <p:cNvSpPr>
            <a:spLocks noGrp="1" noChangeArrowheads="1"/>
          </p:cNvSpPr>
          <p:nvPr>
            <p:ph type="title"/>
          </p:nvPr>
        </p:nvSpPr>
        <p:spPr>
          <a:xfrm>
            <a:off x="567000" y="40067"/>
            <a:ext cx="8889379" cy="707886"/>
          </a:xfrm>
        </p:spPr>
        <p:txBody>
          <a:bodyPr wrap="square">
            <a:spAutoFit/>
          </a:bodyPr>
          <a:lstStyle/>
          <a:p>
            <a:r>
              <a:rPr lang="es-ES" altLang="es-ES" sz="2000" b="1" dirty="0">
                <a:solidFill>
                  <a:srgbClr val="1E5155"/>
                </a:solidFill>
                <a:latin typeface="Times New Roman" panose="02020603050405020304" pitchFamily="18" charset="0"/>
                <a:cs typeface="Times New Roman" panose="02020603050405020304" pitchFamily="18" charset="0"/>
              </a:rPr>
              <a:t>1.8. ESTRUCTURAS ÓSEAS DE LA CABEZA Y COLUMNA VERTEBRAL</a:t>
            </a:r>
            <a:br>
              <a:rPr lang="es-ES" altLang="es-ES" sz="2000" b="1" dirty="0">
                <a:solidFill>
                  <a:srgbClr val="1E5155"/>
                </a:solidFill>
                <a:latin typeface="Times New Roman" panose="02020603050405020304" pitchFamily="18" charset="0"/>
                <a:cs typeface="Times New Roman" panose="02020603050405020304" pitchFamily="18" charset="0"/>
              </a:rPr>
            </a:br>
            <a:endParaRPr lang="es-ES" altLang="es-ES" sz="2000" b="1" dirty="0">
              <a:solidFill>
                <a:srgbClr val="1E5155"/>
              </a:solidFill>
              <a:latin typeface="Times New Roman" panose="02020603050405020304" pitchFamily="18" charset="0"/>
              <a:cs typeface="Times New Roman" panose="02020603050405020304" pitchFamily="18" charset="0"/>
            </a:endParaRPr>
          </a:p>
        </p:txBody>
      </p:sp>
      <p:sp>
        <p:nvSpPr>
          <p:cNvPr id="61443" name="Rectángulo 6">
            <a:extLst>
              <a:ext uri="{FF2B5EF4-FFF2-40B4-BE49-F238E27FC236}">
                <a16:creationId xmlns:a16="http://schemas.microsoft.com/office/drawing/2014/main" id="{28B54544-487A-43E5-9D23-990AAFFC4DAF}"/>
              </a:ext>
            </a:extLst>
          </p:cNvPr>
          <p:cNvSpPr>
            <a:spLocks noChangeArrowheads="1"/>
          </p:cNvSpPr>
          <p:nvPr/>
        </p:nvSpPr>
        <p:spPr bwMode="auto">
          <a:xfrm>
            <a:off x="1766889" y="1293813"/>
            <a:ext cx="8408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a:latin typeface="Times New Roman" panose="02020603050405020304" pitchFamily="18" charset="0"/>
                <a:cs typeface="Times New Roman" panose="02020603050405020304" pitchFamily="18" charset="0"/>
              </a:rPr>
              <a:t>Forman la cavidad craneal, que envuelve el encéfalo y lo protege, son 8 huesos:</a:t>
            </a:r>
          </a:p>
        </p:txBody>
      </p:sp>
      <p:sp>
        <p:nvSpPr>
          <p:cNvPr id="2" name="Rectángulo 1">
            <a:extLst>
              <a:ext uri="{FF2B5EF4-FFF2-40B4-BE49-F238E27FC236}">
                <a16:creationId xmlns:a16="http://schemas.microsoft.com/office/drawing/2014/main" id="{08FA94EA-4860-47C7-97AA-199AE27426DB}"/>
              </a:ext>
            </a:extLst>
          </p:cNvPr>
          <p:cNvSpPr/>
          <p:nvPr/>
        </p:nvSpPr>
        <p:spPr>
          <a:xfrm>
            <a:off x="1766888" y="867466"/>
            <a:ext cx="2852737"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latin typeface="Times New Roman" panose="02020603050405020304" pitchFamily="18" charset="0"/>
                <a:cs typeface="Times New Roman" panose="02020603050405020304" pitchFamily="18" charset="0"/>
              </a:rPr>
              <a:t>HUESOS CRANEALES</a:t>
            </a:r>
          </a:p>
        </p:txBody>
      </p:sp>
      <p:graphicFrame>
        <p:nvGraphicFramePr>
          <p:cNvPr id="3" name="Diagrama 2">
            <a:extLst>
              <a:ext uri="{FF2B5EF4-FFF2-40B4-BE49-F238E27FC236}">
                <a16:creationId xmlns:a16="http://schemas.microsoft.com/office/drawing/2014/main" id="{9CD43A19-B463-4D7F-A837-9D88874851EE}"/>
              </a:ext>
            </a:extLst>
          </p:cNvPr>
          <p:cNvGraphicFramePr/>
          <p:nvPr/>
        </p:nvGraphicFramePr>
        <p:xfrm>
          <a:off x="5519936" y="1615228"/>
          <a:ext cx="4464496" cy="4010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a:extLst>
              <a:ext uri="{FF2B5EF4-FFF2-40B4-BE49-F238E27FC236}">
                <a16:creationId xmlns:a16="http://schemas.microsoft.com/office/drawing/2014/main" id="{C815329D-BC07-42C6-9589-B427498FF649}"/>
              </a:ext>
            </a:extLst>
          </p:cNvPr>
          <p:cNvPicPr>
            <a:picLocks noChangeAspect="1"/>
          </p:cNvPicPr>
          <p:nvPr/>
        </p:nvPicPr>
        <p:blipFill>
          <a:blip r:embed="rId7"/>
          <a:stretch>
            <a:fillRect/>
          </a:stretch>
        </p:blipFill>
        <p:spPr>
          <a:xfrm>
            <a:off x="1766888" y="1887539"/>
            <a:ext cx="3467100" cy="3557587"/>
          </a:xfrm>
          <a:prstGeom prst="rect">
            <a:avLst/>
          </a:prstGeom>
          <a:ln>
            <a:noFill/>
          </a:ln>
          <a:effectLst>
            <a:outerShdw blurRad="292100" dist="139700" dir="2700000" algn="tl" rotWithShape="0">
              <a:srgbClr val="333333">
                <a:alpha val="65000"/>
              </a:srgbClr>
            </a:outerShdw>
          </a:effectLst>
        </p:spPr>
      </p:pic>
      <p:graphicFrame>
        <p:nvGraphicFramePr>
          <p:cNvPr id="12" name="Diagrama 11">
            <a:extLst>
              <a:ext uri="{FF2B5EF4-FFF2-40B4-BE49-F238E27FC236}">
                <a16:creationId xmlns:a16="http://schemas.microsoft.com/office/drawing/2014/main" id="{85B3CE05-6427-45B7-AB90-763A66F947D3}"/>
              </a:ext>
            </a:extLst>
          </p:cNvPr>
          <p:cNvGraphicFramePr/>
          <p:nvPr/>
        </p:nvGraphicFramePr>
        <p:xfrm>
          <a:off x="2008189" y="5639076"/>
          <a:ext cx="8167785" cy="10386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Rectángulo 3">
            <a:extLst>
              <a:ext uri="{FF2B5EF4-FFF2-40B4-BE49-F238E27FC236}">
                <a16:creationId xmlns:a16="http://schemas.microsoft.com/office/drawing/2014/main" id="{319E8D32-5734-45A9-BFA2-4DA6DD5911EA}"/>
              </a:ext>
            </a:extLst>
          </p:cNvPr>
          <p:cNvSpPr/>
          <p:nvPr/>
        </p:nvSpPr>
        <p:spPr>
          <a:xfrm>
            <a:off x="5011690" y="827506"/>
            <a:ext cx="5480988"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Estructuras óseas de la cabeza y columna vertebral</a:t>
            </a:r>
            <a:endParaRPr lang="es-ES" dirty="0"/>
          </a:p>
        </p:txBody>
      </p:sp>
      <p:sp>
        <p:nvSpPr>
          <p:cNvPr id="9" name="Título 3">
            <a:extLst>
              <a:ext uri="{FF2B5EF4-FFF2-40B4-BE49-F238E27FC236}">
                <a16:creationId xmlns:a16="http://schemas.microsoft.com/office/drawing/2014/main" id="{DB740E63-D5C3-4308-BB48-1F9719C29465}"/>
              </a:ext>
            </a:extLst>
          </p:cNvPr>
          <p:cNvSpPr txBox="1">
            <a:spLocks/>
          </p:cNvSpPr>
          <p:nvPr/>
        </p:nvSpPr>
        <p:spPr bwMode="auto">
          <a:xfrm>
            <a:off x="1766888" y="504906"/>
            <a:ext cx="2304112" cy="338554"/>
          </a:xfrm>
          <a:prstGeom prst="rect">
            <a:avLst/>
          </a:prstGeom>
          <a:solidFill>
            <a:schemeClr val="accent3">
              <a:lumMod val="40000"/>
              <a:lumOff val="60000"/>
            </a:schemeClr>
          </a:solidFill>
          <a:ln>
            <a:noFill/>
          </a:ln>
        </p:spPr>
        <p:txBody>
          <a:bodyPr wrap="square">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sz="1600" b="1" dirty="0">
                <a:solidFill>
                  <a:srgbClr val="1E5155"/>
                </a:solidFill>
                <a:latin typeface="Times New Roman" panose="02020603050405020304" pitchFamily="18" charset="0"/>
                <a:cs typeface="Times New Roman" panose="02020603050405020304" pitchFamily="18" charset="0"/>
              </a:rPr>
              <a:t>ESQUELETO AXIAL.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a:extLst>
              <a:ext uri="{FF2B5EF4-FFF2-40B4-BE49-F238E27FC236}">
                <a16:creationId xmlns:a16="http://schemas.microsoft.com/office/drawing/2014/main" id="{3F1929CF-AB2C-4BAB-933F-C6A0928302A4}"/>
              </a:ext>
            </a:extLst>
          </p:cNvPr>
          <p:cNvSpPr>
            <a:spLocks noGrp="1" noChangeArrowheads="1"/>
          </p:cNvSpPr>
          <p:nvPr>
            <p:ph type="title"/>
          </p:nvPr>
        </p:nvSpPr>
        <p:spPr>
          <a:xfrm>
            <a:off x="2008188" y="938214"/>
            <a:ext cx="7053262" cy="420687"/>
          </a:xfrm>
        </p:spPr>
        <p:txBody>
          <a:bodyPr/>
          <a:lstStyle/>
          <a:p>
            <a:r>
              <a:rPr lang="es-EC" altLang="es-ES" sz="1800" b="1" dirty="0">
                <a:latin typeface="Times New Roman" panose="02020603050405020304" pitchFamily="18" charset="0"/>
                <a:cs typeface="Times New Roman" panose="02020603050405020304" pitchFamily="18" charset="0"/>
              </a:rPr>
              <a:t>5. UNIDADES CURRICULARES</a:t>
            </a:r>
          </a:p>
        </p:txBody>
      </p:sp>
      <p:graphicFrame>
        <p:nvGraphicFramePr>
          <p:cNvPr id="7" name="Marcador de contenido 7">
            <a:extLst>
              <a:ext uri="{FF2B5EF4-FFF2-40B4-BE49-F238E27FC236}">
                <a16:creationId xmlns:a16="http://schemas.microsoft.com/office/drawing/2014/main" id="{C53FE166-2B0E-4DB1-BC0D-B1BCFF229B25}"/>
              </a:ext>
            </a:extLst>
          </p:cNvPr>
          <p:cNvGraphicFramePr>
            <a:graphicFrameLocks/>
          </p:cNvGraphicFramePr>
          <p:nvPr>
            <p:extLst>
              <p:ext uri="{D42A27DB-BD31-4B8C-83A1-F6EECF244321}">
                <p14:modId xmlns:p14="http://schemas.microsoft.com/office/powerpoint/2010/main" val="779588278"/>
              </p:ext>
            </p:extLst>
          </p:nvPr>
        </p:nvGraphicFramePr>
        <p:xfrm>
          <a:off x="2078038" y="1441450"/>
          <a:ext cx="6332538" cy="587376"/>
        </p:xfrm>
        <a:graphic>
          <a:graphicData uri="http://schemas.openxmlformats.org/drawingml/2006/table">
            <a:tbl>
              <a:tblPr firstRow="1" firstCol="1" bandRow="1">
                <a:tableStyleId>{17292A2E-F333-43FB-9621-5CBBE7FDCDCB}</a:tableStyleId>
              </a:tblPr>
              <a:tblGrid>
                <a:gridCol w="3166269">
                  <a:extLst>
                    <a:ext uri="{9D8B030D-6E8A-4147-A177-3AD203B41FA5}">
                      <a16:colId xmlns:a16="http://schemas.microsoft.com/office/drawing/2014/main" val="20000"/>
                    </a:ext>
                  </a:extLst>
                </a:gridCol>
                <a:gridCol w="3166269">
                  <a:extLst>
                    <a:ext uri="{9D8B030D-6E8A-4147-A177-3AD203B41FA5}">
                      <a16:colId xmlns:a16="http://schemas.microsoft.com/office/drawing/2014/main" val="20001"/>
                    </a:ext>
                  </a:extLst>
                </a:gridCol>
              </a:tblGrid>
              <a:tr h="195792">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NUMERO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tc>
                <a:tc>
                  <a:txBody>
                    <a:bodyPr/>
                    <a:lstStyle/>
                    <a:p>
                      <a:pPr>
                        <a:lnSpc>
                          <a:spcPct val="107000"/>
                        </a:lnSpc>
                        <a:spcAft>
                          <a:spcPts val="0"/>
                        </a:spcAft>
                      </a:pPr>
                      <a:r>
                        <a:rPr lang="es-EC" sz="1200">
                          <a:effectLst/>
                          <a:latin typeface="Times New Roman" panose="02020603050405020304" pitchFamily="18" charset="0"/>
                          <a:cs typeface="Times New Roman" panose="02020603050405020304" pitchFamily="18" charset="0"/>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tc>
                <a:extLst>
                  <a:ext uri="{0D108BD9-81ED-4DB2-BD59-A6C34878D82A}">
                    <a16:rowId xmlns:a16="http://schemas.microsoft.com/office/drawing/2014/main" val="10000"/>
                  </a:ext>
                </a:extLst>
              </a:tr>
              <a:tr h="195792">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NOMBRE DE LA UNIDAD</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tc>
                <a:tc>
                  <a:txBody>
                    <a:bodyPr/>
                    <a:lstStyle/>
                    <a:p>
                      <a:pP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ANATOMIA GENERAL DESCRIPTIVA</a:t>
                      </a:r>
                    </a:p>
                  </a:txBody>
                  <a:tcPr marL="51434" marR="51434" marT="0" marB="0"/>
                </a:tc>
                <a:extLst>
                  <a:ext uri="{0D108BD9-81ED-4DB2-BD59-A6C34878D82A}">
                    <a16:rowId xmlns:a16="http://schemas.microsoft.com/office/drawing/2014/main" val="10001"/>
                  </a:ext>
                </a:extLst>
              </a:tr>
              <a:tr h="195792">
                <a:tc>
                  <a:txBody>
                    <a:bodyPr/>
                    <a:lstStyle/>
                    <a:p>
                      <a:pPr>
                        <a:lnSpc>
                          <a:spcPct val="107000"/>
                        </a:lnSpc>
                        <a:spcAft>
                          <a:spcPts val="0"/>
                        </a:spcAft>
                      </a:pPr>
                      <a:r>
                        <a:rPr lang="es-EC" sz="1200" dirty="0">
                          <a:effectLst/>
                          <a:latin typeface="Times New Roman" panose="02020603050405020304" pitchFamily="18" charset="0"/>
                          <a:cs typeface="Times New Roman" panose="02020603050405020304" pitchFamily="18" charset="0"/>
                        </a:rPr>
                        <a:t>NUMERO DE HORAS POR UNIDAD</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tc>
                <a:tc>
                  <a:txBody>
                    <a:bodyPr/>
                    <a:lstStyle/>
                    <a:p>
                      <a:pPr>
                        <a:lnSpc>
                          <a:spcPct val="107000"/>
                        </a:lnSpc>
                        <a:spcAft>
                          <a:spcPts val="0"/>
                        </a:spcAft>
                      </a:pPr>
                      <a:r>
                        <a:rPr lang="es-EC" sz="1200" dirty="0">
                          <a:effectLst/>
                          <a:latin typeface="Times New Roman" panose="02020603050405020304" pitchFamily="18" charset="0"/>
                          <a:ea typeface="+mn-ea"/>
                          <a:cs typeface="Times New Roman" panose="02020603050405020304" pitchFamily="18" charset="0"/>
                        </a:rPr>
                        <a:t>30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4" marR="51434" marT="0" marB="0"/>
                </a:tc>
                <a:extLst>
                  <a:ext uri="{0D108BD9-81ED-4DB2-BD59-A6C34878D82A}">
                    <a16:rowId xmlns:a16="http://schemas.microsoft.com/office/drawing/2014/main" val="10002"/>
                  </a:ext>
                </a:extLst>
              </a:tr>
            </a:tbl>
          </a:graphicData>
        </a:graphic>
      </p:graphicFrame>
      <p:sp>
        <p:nvSpPr>
          <p:cNvPr id="5" name="Rectángulo 4">
            <a:extLst>
              <a:ext uri="{FF2B5EF4-FFF2-40B4-BE49-F238E27FC236}">
                <a16:creationId xmlns:a16="http://schemas.microsoft.com/office/drawing/2014/main" id="{9798CB64-7D23-4F58-8993-4723C85EFA6C}"/>
              </a:ext>
            </a:extLst>
          </p:cNvPr>
          <p:cNvSpPr/>
          <p:nvPr/>
        </p:nvSpPr>
        <p:spPr>
          <a:xfrm>
            <a:off x="2008188" y="2508250"/>
            <a:ext cx="8659812" cy="3323987"/>
          </a:xfrm>
          <a:prstGeom prst="rect">
            <a:avLst/>
          </a:prstGeom>
        </p:spPr>
        <p:txBody>
          <a:bodyPr wrap="square">
            <a:spAutoFit/>
          </a:bodyPr>
          <a:lstStyle/>
          <a:p>
            <a:pPr>
              <a:defRPr/>
            </a:pPr>
            <a:r>
              <a:rPr lang="es-EC" b="1" dirty="0">
                <a:latin typeface="Times New Roman" panose="02020603050405020304" pitchFamily="18" charset="0"/>
                <a:ea typeface="Calibri" panose="020F0502020204030204" pitchFamily="34" charset="0"/>
                <a:cs typeface="Times New Roman" panose="02020603050405020304" pitchFamily="18" charset="0"/>
              </a:rPr>
              <a:t>RESULTADOS DE APRENDIZAJE POR UNIDAD:</a:t>
            </a:r>
          </a:p>
          <a:p>
            <a:pPr>
              <a:defRPr/>
            </a:pPr>
            <a:endParaRPr lang="es-EC" b="1" dirty="0">
              <a:latin typeface="Times New Roman" panose="02020603050405020304" pitchFamily="18" charset="0"/>
              <a:ea typeface="Calibri" panose="020F0502020204030204" pitchFamily="34" charset="0"/>
              <a:cs typeface="Times New Roman" panose="02020603050405020304" pitchFamily="18" charset="0"/>
            </a:endParaRPr>
          </a:p>
          <a:p>
            <a:pPr>
              <a:defRPr/>
            </a:pPr>
            <a:r>
              <a:rPr lang="es-ES" b="1" dirty="0">
                <a:latin typeface="Times New Roman" panose="02020603050405020304" pitchFamily="18" charset="0"/>
                <a:ea typeface="Calibri" panose="020F0502020204030204" pitchFamily="34" charset="0"/>
                <a:cs typeface="Times New Roman" panose="02020603050405020304" pitchFamily="18" charset="0"/>
              </a:rPr>
              <a:t>-</a:t>
            </a:r>
            <a:r>
              <a:rPr lang="es-ES" dirty="0">
                <a:latin typeface="Times New Roman" panose="02020603050405020304" pitchFamily="18" charset="0"/>
                <a:ea typeface="Calibri" panose="020F0502020204030204" pitchFamily="34" charset="0"/>
                <a:cs typeface="Times New Roman" panose="02020603050405020304" pitchFamily="18" charset="0"/>
              </a:rPr>
              <a:t>Examina los diferentes planos y ejes de orientación anatómica a partir de la investigación bibliográfica con el objetivo de comprender la anatomía general.</a:t>
            </a:r>
          </a:p>
          <a:p>
            <a:pPr>
              <a:defRPr/>
            </a:pPr>
            <a:r>
              <a:rPr lang="es-ES" dirty="0">
                <a:latin typeface="Times New Roman" panose="02020603050405020304" pitchFamily="18" charset="0"/>
                <a:ea typeface="Calibri" panose="020F0502020204030204" pitchFamily="34" charset="0"/>
                <a:cs typeface="Times New Roman" panose="02020603050405020304" pitchFamily="18" charset="0"/>
              </a:rPr>
              <a:t>-Examina los diferentes huesos del cráneo y de la superficie facial a partir de referentes científicos y de la practica con el objetivo de comprender las estructuras óseas. </a:t>
            </a:r>
          </a:p>
          <a:p>
            <a:pPr>
              <a:defRPr/>
            </a:pPr>
            <a:r>
              <a:rPr lang="es-ES" dirty="0">
                <a:latin typeface="Times New Roman" panose="02020603050405020304" pitchFamily="18" charset="0"/>
                <a:ea typeface="Calibri" panose="020F0502020204030204" pitchFamily="34" charset="0"/>
                <a:cs typeface="Times New Roman" panose="02020603050405020304" pitchFamily="18" charset="0"/>
              </a:rPr>
              <a:t>-Diferencia las subdivisiones anatómicas de cada hueso (frontal, parietal, temporal, occipital, esfenoides, etmoides) a partir de referentes teóricos y talleres colaborativos con el objetivo de comprender las estructuras óseas de la cabeza.</a:t>
            </a:r>
          </a:p>
          <a:p>
            <a:pPr>
              <a:defRPr/>
            </a:pPr>
            <a:r>
              <a:rPr lang="es-ES" dirty="0">
                <a:latin typeface="Times New Roman" panose="02020603050405020304" pitchFamily="18" charset="0"/>
                <a:ea typeface="Calibri" panose="020F0502020204030204" pitchFamily="34" charset="0"/>
                <a:cs typeface="Times New Roman" panose="02020603050405020304" pitchFamily="18" charset="0"/>
              </a:rPr>
              <a:t>-Analiza las principales vertebras de la columna vertebral a partir de referentes científicos y de la práctica para comprender las estructuras óseas de la columna vertebral. </a:t>
            </a:r>
          </a:p>
          <a:p>
            <a:pPr>
              <a:defRPr/>
            </a:pPr>
            <a:endParaRPr lang="es-EC" sz="12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4AAD3FD-83A5-4B89-9F8F-01B8870865B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useBgFill="1">
        <p:nvSpPr>
          <p:cNvPr id="16" name="Rectangle 15">
            <a:extLst>
              <a:ext uri="{FF2B5EF4-FFF2-40B4-BE49-F238E27FC236}">
                <a16:creationId xmlns:a16="http://schemas.microsoft.com/office/drawing/2014/main" id="{126C04EF-6428-472D-B316-74A19385B0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94" y="0"/>
            <a:ext cx="45738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18" name="Freeform 31">
            <a:extLst>
              <a:ext uri="{FF2B5EF4-FFF2-40B4-BE49-F238E27FC236}">
                <a16:creationId xmlns:a16="http://schemas.microsoft.com/office/drawing/2014/main" id="{61752F1D-FC0F-4103-9584-630E643CCDA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9515"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defTabSz="457200"/>
            <a:endParaRPr lang="en-US">
              <a:solidFill>
                <a:prstClr val="black"/>
              </a:solidFill>
              <a:latin typeface="Century Gothic" panose="020B0502020202020204"/>
            </a:endParaRPr>
          </a:p>
        </p:txBody>
      </p:sp>
      <p:sp useBgFill="1">
        <p:nvSpPr>
          <p:cNvPr id="20" name="Freeform 5">
            <a:extLst>
              <a:ext uri="{FF2B5EF4-FFF2-40B4-BE49-F238E27FC236}">
                <a16:creationId xmlns:a16="http://schemas.microsoft.com/office/drawing/2014/main" id="{AE50896D-AACB-4C0A-855D-ECEFB4A0DA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361932" y="2756643"/>
            <a:ext cx="51435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pic>
        <p:nvPicPr>
          <p:cNvPr id="9" name="Imagen 8">
            <a:extLst>
              <a:ext uri="{FF2B5EF4-FFF2-40B4-BE49-F238E27FC236}">
                <a16:creationId xmlns:a16="http://schemas.microsoft.com/office/drawing/2014/main" id="{859765AF-FA1B-40EF-BD2D-4343232881B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94494" y="657869"/>
            <a:ext cx="4087416" cy="5542258"/>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A92A1116-1C84-41DF-B803-1F7B0883EC8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5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1 Título">
            <a:extLst>
              <a:ext uri="{FF2B5EF4-FFF2-40B4-BE49-F238E27FC236}">
                <a16:creationId xmlns:a16="http://schemas.microsoft.com/office/drawing/2014/main" id="{F930B16F-ED8D-46E8-BB25-DBD1B7C4779D}"/>
              </a:ext>
            </a:extLst>
          </p:cNvPr>
          <p:cNvSpPr>
            <a:spLocks noGrp="1"/>
          </p:cNvSpPr>
          <p:nvPr>
            <p:ph type="title"/>
          </p:nvPr>
        </p:nvSpPr>
        <p:spPr>
          <a:xfrm>
            <a:off x="2010698" y="629267"/>
            <a:ext cx="3124882" cy="1622321"/>
          </a:xfrm>
        </p:spPr>
        <p:txBody>
          <a:bodyPr vert="horz" lIns="91440" tIns="45720" rIns="91440" bIns="45720" rtlCol="0" anchor="t">
            <a:normAutofit/>
          </a:bodyPr>
          <a:lstStyle/>
          <a:p>
            <a:pPr defTabSz="457200">
              <a:lnSpc>
                <a:spcPct val="90000"/>
              </a:lnSpc>
            </a:pPr>
            <a:r>
              <a:rPr lang="en-US" sz="2800" b="1" dirty="0">
                <a:solidFill>
                  <a:srgbClr val="EBEBEB"/>
                </a:solidFill>
                <a:latin typeface="Times New Roman" panose="02020603050405020304" pitchFamily="18" charset="0"/>
                <a:cs typeface="Times New Roman" panose="02020603050405020304" pitchFamily="18" charset="0"/>
              </a:rPr>
              <a:t>2.1. HUESOS DEL CRÁNEO</a:t>
            </a:r>
          </a:p>
        </p:txBody>
      </p:sp>
      <p:sp>
        <p:nvSpPr>
          <p:cNvPr id="6" name="CuadroTexto 5">
            <a:extLst>
              <a:ext uri="{FF2B5EF4-FFF2-40B4-BE49-F238E27FC236}">
                <a16:creationId xmlns:a16="http://schemas.microsoft.com/office/drawing/2014/main" id="{309DC228-C2C0-419E-A0DC-B76EE52F88E0}"/>
              </a:ext>
            </a:extLst>
          </p:cNvPr>
          <p:cNvSpPr txBox="1"/>
          <p:nvPr/>
        </p:nvSpPr>
        <p:spPr>
          <a:xfrm>
            <a:off x="1941946" y="2060849"/>
            <a:ext cx="3124882" cy="3785419"/>
          </a:xfrm>
          <a:prstGeom prst="rect">
            <a:avLst/>
          </a:prstGeom>
        </p:spPr>
        <p:txBody>
          <a:bodyPr vert="horz" lIns="91440" tIns="45720" rIns="91440" bIns="45720" rtlCol="0">
            <a:normAutofit/>
          </a:bodyPr>
          <a:lstStyle/>
          <a:p>
            <a:pPr algn="just" defTabSz="457200">
              <a:spcBef>
                <a:spcPts val="1000"/>
              </a:spcBef>
              <a:buClr>
                <a:srgbClr val="EBEBEB">
                  <a:lumMod val="40000"/>
                  <a:lumOff val="60000"/>
                </a:srgbClr>
              </a:buClr>
              <a:buSzPct val="80000"/>
            </a:pPr>
            <a:r>
              <a:rPr lang="en-US" sz="2400" dirty="0">
                <a:solidFill>
                  <a:srgbClr val="EBEBEB"/>
                </a:solidFill>
                <a:latin typeface="Times New Roman" panose="02020603050405020304" pitchFamily="18" charset="0"/>
                <a:cs typeface="Times New Roman" panose="02020603050405020304" pitchFamily="18" charset="0"/>
              </a:rPr>
              <a:t>El </a:t>
            </a:r>
            <a:r>
              <a:rPr lang="en-US" sz="2400" dirty="0" err="1">
                <a:solidFill>
                  <a:srgbClr val="EBEBEB"/>
                </a:solidFill>
                <a:latin typeface="Times New Roman" panose="02020603050405020304" pitchFamily="18" charset="0"/>
                <a:cs typeface="Times New Roman" panose="02020603050405020304" pitchFamily="18" charset="0"/>
              </a:rPr>
              <a:t>cráneo</a:t>
            </a:r>
            <a:r>
              <a:rPr lang="en-US" sz="2400" dirty="0">
                <a:solidFill>
                  <a:srgbClr val="EBEBEB"/>
                </a:solidFill>
                <a:latin typeface="Times New Roman" panose="02020603050405020304" pitchFamily="18" charset="0"/>
                <a:cs typeface="Times New Roman" panose="02020603050405020304" pitchFamily="18" charset="0"/>
              </a:rPr>
              <a:t> es una </a:t>
            </a:r>
            <a:r>
              <a:rPr lang="en-US" sz="2400" dirty="0" err="1">
                <a:solidFill>
                  <a:srgbClr val="EBEBEB"/>
                </a:solidFill>
                <a:latin typeface="Times New Roman" panose="02020603050405020304" pitchFamily="18" charset="0"/>
                <a:cs typeface="Times New Roman" panose="02020603050405020304" pitchFamily="18" charset="0"/>
              </a:rPr>
              <a:t>caja</a:t>
            </a:r>
            <a:r>
              <a:rPr lang="en-US" sz="2400" dirty="0">
                <a:solidFill>
                  <a:srgbClr val="EBEBEB"/>
                </a:solidFill>
                <a:latin typeface="Times New Roman" panose="02020603050405020304" pitchFamily="18" charset="0"/>
                <a:cs typeface="Times New Roman" panose="02020603050405020304" pitchFamily="18" charset="0"/>
              </a:rPr>
              <a:t> </a:t>
            </a:r>
            <a:r>
              <a:rPr lang="en-US" sz="2400" dirty="0" err="1">
                <a:solidFill>
                  <a:srgbClr val="EBEBEB"/>
                </a:solidFill>
                <a:latin typeface="Times New Roman" panose="02020603050405020304" pitchFamily="18" charset="0"/>
                <a:cs typeface="Times New Roman" panose="02020603050405020304" pitchFamily="18" charset="0"/>
              </a:rPr>
              <a:t>òsea</a:t>
            </a:r>
            <a:r>
              <a:rPr lang="en-US" sz="2400" dirty="0">
                <a:solidFill>
                  <a:srgbClr val="EBEBEB"/>
                </a:solidFill>
                <a:latin typeface="Times New Roman" panose="02020603050405020304" pitchFamily="18" charset="0"/>
                <a:cs typeface="Times New Roman" panose="02020603050405020304" pitchFamily="18" charset="0"/>
              </a:rPr>
              <a:t> que protege y </a:t>
            </a:r>
            <a:r>
              <a:rPr lang="en-US" sz="2400" dirty="0" err="1">
                <a:solidFill>
                  <a:srgbClr val="EBEBEB"/>
                </a:solidFill>
                <a:latin typeface="Times New Roman" panose="02020603050405020304" pitchFamily="18" charset="0"/>
                <a:cs typeface="Times New Roman" panose="02020603050405020304" pitchFamily="18" charset="0"/>
              </a:rPr>
              <a:t>contiene</a:t>
            </a:r>
            <a:r>
              <a:rPr lang="en-US" sz="2400" dirty="0">
                <a:solidFill>
                  <a:srgbClr val="EBEBEB"/>
                </a:solidFill>
                <a:latin typeface="Times New Roman" panose="02020603050405020304" pitchFamily="18" charset="0"/>
                <a:cs typeface="Times New Roman" panose="02020603050405020304" pitchFamily="18" charset="0"/>
              </a:rPr>
              <a:t> el </a:t>
            </a:r>
            <a:r>
              <a:rPr lang="en-US" sz="2400" dirty="0" err="1">
                <a:solidFill>
                  <a:srgbClr val="EBEBEB"/>
                </a:solidFill>
                <a:latin typeface="Times New Roman" panose="02020603050405020304" pitchFamily="18" charset="0"/>
                <a:cs typeface="Times New Roman" panose="02020603050405020304" pitchFamily="18" charset="0"/>
              </a:rPr>
              <a:t>encéfalo</a:t>
            </a:r>
            <a:r>
              <a:rPr lang="en-US" sz="2400" dirty="0">
                <a:solidFill>
                  <a:srgbClr val="EBEBEB"/>
                </a:solidFill>
                <a:latin typeface="Times New Roman" panose="02020603050405020304" pitchFamily="18" charset="0"/>
                <a:cs typeface="Times New Roman" panose="02020603050405020304" pitchFamily="18" charset="0"/>
              </a:rPr>
              <a:t>. El </a:t>
            </a:r>
            <a:r>
              <a:rPr lang="en-US" sz="2400" dirty="0" err="1">
                <a:solidFill>
                  <a:srgbClr val="EBEBEB"/>
                </a:solidFill>
                <a:latin typeface="Times New Roman" panose="02020603050405020304" pitchFamily="18" charset="0"/>
                <a:cs typeface="Times New Roman" panose="02020603050405020304" pitchFamily="18" charset="0"/>
              </a:rPr>
              <a:t>cráneo</a:t>
            </a:r>
            <a:r>
              <a:rPr lang="en-US" sz="2400" dirty="0">
                <a:solidFill>
                  <a:srgbClr val="EBEBEB"/>
                </a:solidFill>
                <a:latin typeface="Times New Roman" panose="02020603050405020304" pitchFamily="18" charset="0"/>
                <a:cs typeface="Times New Roman" panose="02020603050405020304" pitchFamily="18" charset="0"/>
              </a:rPr>
              <a:t> esta </a:t>
            </a:r>
            <a:r>
              <a:rPr lang="en-US" sz="2400" dirty="0" err="1">
                <a:solidFill>
                  <a:srgbClr val="EBEBEB"/>
                </a:solidFill>
                <a:latin typeface="Times New Roman" panose="02020603050405020304" pitchFamily="18" charset="0"/>
                <a:cs typeface="Times New Roman" panose="02020603050405020304" pitchFamily="18" charset="0"/>
              </a:rPr>
              <a:t>conformado</a:t>
            </a:r>
            <a:r>
              <a:rPr lang="en-US" sz="2400" dirty="0">
                <a:solidFill>
                  <a:srgbClr val="EBEBEB"/>
                </a:solidFill>
                <a:latin typeface="Times New Roman" panose="02020603050405020304" pitchFamily="18" charset="0"/>
                <a:cs typeface="Times New Roman" panose="02020603050405020304" pitchFamily="18" charset="0"/>
              </a:rPr>
              <a:t> por al </a:t>
            </a:r>
            <a:r>
              <a:rPr lang="en-US" sz="2400" dirty="0" err="1">
                <a:solidFill>
                  <a:srgbClr val="EBEBEB"/>
                </a:solidFill>
                <a:latin typeface="Times New Roman" panose="02020603050405020304" pitchFamily="18" charset="0"/>
                <a:cs typeface="Times New Roman" panose="02020603050405020304" pitchFamily="18" charset="0"/>
              </a:rPr>
              <a:t>articulación</a:t>
            </a:r>
            <a:r>
              <a:rPr lang="en-US" sz="2400" dirty="0">
                <a:solidFill>
                  <a:srgbClr val="EBEBEB"/>
                </a:solidFill>
                <a:latin typeface="Times New Roman" panose="02020603050405020304" pitchFamily="18" charset="0"/>
                <a:cs typeface="Times New Roman" panose="02020603050405020304" pitchFamily="18" charset="0"/>
              </a:rPr>
              <a:t> de 8 </a:t>
            </a:r>
            <a:r>
              <a:rPr lang="en-US" sz="2400" dirty="0" err="1">
                <a:solidFill>
                  <a:srgbClr val="EBEBEB"/>
                </a:solidFill>
                <a:latin typeface="Times New Roman" panose="02020603050405020304" pitchFamily="18" charset="0"/>
                <a:cs typeface="Times New Roman" panose="02020603050405020304" pitchFamily="18" charset="0"/>
              </a:rPr>
              <a:t>huesos</a:t>
            </a:r>
            <a:r>
              <a:rPr lang="en-US" sz="2400" dirty="0">
                <a:solidFill>
                  <a:srgbClr val="EBEBEB"/>
                </a:solidFill>
                <a:latin typeface="Times New Roman" panose="02020603050405020304" pitchFamily="18" charset="0"/>
                <a:cs typeface="Times New Roman" panose="02020603050405020304" pitchFamily="18" charset="0"/>
              </a:rPr>
              <a:t>, que </a:t>
            </a:r>
            <a:r>
              <a:rPr lang="en-US" sz="2400" dirty="0" err="1">
                <a:solidFill>
                  <a:srgbClr val="EBEBEB"/>
                </a:solidFill>
                <a:latin typeface="Times New Roman" panose="02020603050405020304" pitchFamily="18" charset="0"/>
                <a:cs typeface="Times New Roman" panose="02020603050405020304" pitchFamily="18" charset="0"/>
              </a:rPr>
              <a:t>forman</a:t>
            </a:r>
            <a:r>
              <a:rPr lang="en-US" sz="2400" dirty="0">
                <a:solidFill>
                  <a:srgbClr val="EBEBEB"/>
                </a:solidFill>
                <a:latin typeface="Times New Roman" panose="02020603050405020304" pitchFamily="18" charset="0"/>
                <a:cs typeface="Times New Roman" panose="02020603050405020304" pitchFamily="18" charset="0"/>
              </a:rPr>
              <a:t> una </a:t>
            </a:r>
            <a:r>
              <a:rPr lang="en-US" sz="2400" dirty="0" err="1">
                <a:solidFill>
                  <a:srgbClr val="EBEBEB"/>
                </a:solidFill>
                <a:latin typeface="Times New Roman" panose="02020603050405020304" pitchFamily="18" charset="0"/>
                <a:cs typeface="Times New Roman" panose="02020603050405020304" pitchFamily="18" charset="0"/>
              </a:rPr>
              <a:t>cavidad</a:t>
            </a:r>
            <a:r>
              <a:rPr lang="en-US" sz="2400" dirty="0">
                <a:solidFill>
                  <a:srgbClr val="EBEBEB"/>
                </a:solidFill>
                <a:latin typeface="Times New Roman" panose="02020603050405020304" pitchFamily="18" charset="0"/>
                <a:cs typeface="Times New Roman" panose="02020603050405020304" pitchFamily="18" charset="0"/>
              </a:rPr>
              <a:t> </a:t>
            </a:r>
            <a:r>
              <a:rPr lang="en-US" sz="2400" dirty="0" err="1">
                <a:solidFill>
                  <a:srgbClr val="EBEBEB"/>
                </a:solidFill>
                <a:latin typeface="Times New Roman" panose="02020603050405020304" pitchFamily="18" charset="0"/>
                <a:cs typeface="Times New Roman" panose="02020603050405020304" pitchFamily="18" charset="0"/>
              </a:rPr>
              <a:t>abierta</a:t>
            </a:r>
            <a:r>
              <a:rPr lang="en-US" sz="2400" dirty="0">
                <a:solidFill>
                  <a:srgbClr val="EBEBEB"/>
                </a:solidFill>
                <a:latin typeface="Times New Roman" panose="02020603050405020304" pitchFamily="18" charset="0"/>
                <a:cs typeface="Times New Roman" panose="02020603050405020304" pitchFamily="18" charset="0"/>
              </a:rPr>
              <a:t> y </a:t>
            </a:r>
            <a:r>
              <a:rPr lang="en-US" sz="2400" dirty="0" err="1">
                <a:solidFill>
                  <a:srgbClr val="EBEBEB"/>
                </a:solidFill>
                <a:latin typeface="Times New Roman" panose="02020603050405020304" pitchFamily="18" charset="0"/>
                <a:cs typeface="Times New Roman" panose="02020603050405020304" pitchFamily="18" charset="0"/>
              </a:rPr>
              <a:t>ovoide</a:t>
            </a:r>
            <a:r>
              <a:rPr lang="en-US" sz="2400" dirty="0">
                <a:solidFill>
                  <a:srgbClr val="EBEBEB"/>
                </a:solidFill>
                <a:latin typeface="Times New Roman" panose="02020603050405020304" pitchFamily="18" charset="0"/>
                <a:cs typeface="Times New Roman" panose="02020603050405020304" pitchFamily="18" charset="0"/>
              </a:rPr>
              <a:t> de </a:t>
            </a:r>
            <a:r>
              <a:rPr lang="en-US" sz="2400" dirty="0" err="1">
                <a:solidFill>
                  <a:srgbClr val="EBEBEB"/>
                </a:solidFill>
                <a:latin typeface="Times New Roman" panose="02020603050405020304" pitchFamily="18" charset="0"/>
                <a:cs typeface="Times New Roman" panose="02020603050405020304" pitchFamily="18" charset="0"/>
              </a:rPr>
              <a:t>espesor</a:t>
            </a:r>
            <a:r>
              <a:rPr lang="en-US" sz="2400" dirty="0">
                <a:solidFill>
                  <a:srgbClr val="EBEBEB"/>
                </a:solidFill>
                <a:latin typeface="Times New Roman" panose="02020603050405020304" pitchFamily="18" charset="0"/>
                <a:cs typeface="Times New Roman" panose="02020603050405020304" pitchFamily="18" charset="0"/>
              </a:rPr>
              <a:t> variable, con una </a:t>
            </a:r>
            <a:r>
              <a:rPr lang="en-US" sz="2400" dirty="0" err="1">
                <a:solidFill>
                  <a:srgbClr val="EBEBEB"/>
                </a:solidFill>
                <a:latin typeface="Times New Roman" panose="02020603050405020304" pitchFamily="18" charset="0"/>
                <a:cs typeface="Times New Roman" panose="02020603050405020304" pitchFamily="18" charset="0"/>
              </a:rPr>
              <a:t>capacidad</a:t>
            </a:r>
            <a:r>
              <a:rPr lang="en-US" sz="2400" dirty="0">
                <a:solidFill>
                  <a:srgbClr val="EBEBEB"/>
                </a:solidFill>
                <a:latin typeface="Times New Roman" panose="02020603050405020304" pitchFamily="18" charset="0"/>
                <a:cs typeface="Times New Roman" panose="02020603050405020304" pitchFamily="18" charset="0"/>
              </a:rPr>
              <a:t> de 1.450 ml</a:t>
            </a:r>
          </a:p>
        </p:txBody>
      </p:sp>
      <p:sp>
        <p:nvSpPr>
          <p:cNvPr id="10" name="Marcador de contenido 2">
            <a:extLst>
              <a:ext uri="{FF2B5EF4-FFF2-40B4-BE49-F238E27FC236}">
                <a16:creationId xmlns:a16="http://schemas.microsoft.com/office/drawing/2014/main" id="{422A812E-4DAD-4131-8FAB-6D53605FB518}"/>
              </a:ext>
            </a:extLst>
          </p:cNvPr>
          <p:cNvSpPr>
            <a:spLocks noGrp="1"/>
          </p:cNvSpPr>
          <p:nvPr>
            <p:ph idx="1"/>
          </p:nvPr>
        </p:nvSpPr>
        <p:spPr>
          <a:xfrm>
            <a:off x="1669750" y="6185460"/>
            <a:ext cx="6711654" cy="589728"/>
          </a:xfrm>
        </p:spPr>
        <p:txBody>
          <a:bodyPr>
            <a:normAutofit fontScale="92500" lnSpcReduction="20000"/>
          </a:bodyPr>
          <a:lstStyle/>
          <a:p>
            <a:r>
              <a:rPr lang="es-ES" dirty="0">
                <a:latin typeface="Times New Roman" panose="02020603050405020304" pitchFamily="18" charset="0"/>
                <a:cs typeface="Times New Roman" panose="02020603050405020304" pitchFamily="18" charset="0"/>
              </a:rPr>
              <a:t>https://sketchfab.com/models/113cdeb916d3416abd9230f1a4104fa0</a:t>
            </a:r>
          </a:p>
        </p:txBody>
      </p:sp>
    </p:spTree>
    <p:extLst>
      <p:ext uri="{BB962C8B-B14F-4D97-AF65-F5344CB8AC3E}">
        <p14:creationId xmlns:p14="http://schemas.microsoft.com/office/powerpoint/2010/main" val="1816856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EB424BA-8C15-4B43-8A5C-CEAA2C7BC148}"/>
              </a:ext>
            </a:extLst>
          </p:cNvPr>
          <p:cNvSpPr>
            <a:spLocks noGrp="1"/>
          </p:cNvSpPr>
          <p:nvPr>
            <p:ph idx="1"/>
          </p:nvPr>
        </p:nvSpPr>
        <p:spPr>
          <a:xfrm>
            <a:off x="1775520" y="404665"/>
            <a:ext cx="7632732" cy="1160051"/>
          </a:xfrm>
        </p:spPr>
        <p:txBody>
          <a:bodyPr>
            <a:normAutofit lnSpcReduction="10000"/>
          </a:bodyPr>
          <a:lstStyle/>
          <a:p>
            <a:pPr marL="0" indent="0">
              <a:buNone/>
            </a:pPr>
            <a:r>
              <a:rPr lang="es-ES" sz="2400" dirty="0">
                <a:latin typeface="Times New Roman" panose="02020603050405020304" pitchFamily="18" charset="0"/>
                <a:cs typeface="Times New Roman" panose="02020603050405020304" pitchFamily="18" charset="0"/>
              </a:rPr>
              <a:t>Los huesos del cráneo son 8, 4 son impares y de situación media, los otros dos son pares y de situación lateral simétrica</a:t>
            </a:r>
            <a:r>
              <a:rPr lang="es-ES" dirty="0">
                <a:latin typeface="Times New Roman" panose="02020603050405020304" pitchFamily="18" charset="0"/>
                <a:cs typeface="Times New Roman" panose="02020603050405020304" pitchFamily="18" charset="0"/>
              </a:rPr>
              <a:t>.   </a:t>
            </a:r>
          </a:p>
        </p:txBody>
      </p:sp>
      <p:graphicFrame>
        <p:nvGraphicFramePr>
          <p:cNvPr id="4" name="Diagrama 3">
            <a:extLst>
              <a:ext uri="{FF2B5EF4-FFF2-40B4-BE49-F238E27FC236}">
                <a16:creationId xmlns:a16="http://schemas.microsoft.com/office/drawing/2014/main" id="{4A0F3BAD-F590-4B63-B381-A0DD0F15B923}"/>
              </a:ext>
            </a:extLst>
          </p:cNvPr>
          <p:cNvGraphicFramePr/>
          <p:nvPr/>
        </p:nvGraphicFramePr>
        <p:xfrm>
          <a:off x="2279576" y="1798981"/>
          <a:ext cx="7344816" cy="3256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5C4F75DB-7B04-4DB5-A8B9-7FF5AE54BE30}"/>
              </a:ext>
            </a:extLst>
          </p:cNvPr>
          <p:cNvSpPr/>
          <p:nvPr/>
        </p:nvSpPr>
        <p:spPr>
          <a:xfrm>
            <a:off x="4151784" y="5229200"/>
            <a:ext cx="388843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Times New Roman" panose="02020603050405020304" pitchFamily="18" charset="0"/>
                <a:cs typeface="Times New Roman" panose="02020603050405020304" pitchFamily="18" charset="0"/>
              </a:rPr>
              <a:t>HUESOS WORMIANOS (VARIABLES)</a:t>
            </a:r>
          </a:p>
        </p:txBody>
      </p:sp>
    </p:spTree>
    <p:extLst>
      <p:ext uri="{BB962C8B-B14F-4D97-AF65-F5344CB8AC3E}">
        <p14:creationId xmlns:p14="http://schemas.microsoft.com/office/powerpoint/2010/main" val="3672660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6">
            <a:extLst>
              <a:ext uri="{FF2B5EF4-FFF2-40B4-BE49-F238E27FC236}">
                <a16:creationId xmlns:a16="http://schemas.microsoft.com/office/drawing/2014/main" id="{BFCC6918-6A49-4A6F-95F4-059BD7E24CC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43672" y="836712"/>
            <a:ext cx="6417642" cy="5707434"/>
          </a:xfrm>
          <a:prstGeom prst="rect">
            <a:avLst/>
          </a:prstGeom>
          <a:ln>
            <a:noFill/>
          </a:ln>
          <a:effectLst>
            <a:outerShdw blurRad="292100" dist="139700" dir="2700000" algn="tl" rotWithShape="0">
              <a:srgbClr val="333333">
                <a:alpha val="65000"/>
              </a:srgbClr>
            </a:outerShdw>
          </a:effectLst>
        </p:spPr>
      </p:pic>
      <p:sp>
        <p:nvSpPr>
          <p:cNvPr id="6" name="Rectángulo 5">
            <a:extLst>
              <a:ext uri="{FF2B5EF4-FFF2-40B4-BE49-F238E27FC236}">
                <a16:creationId xmlns:a16="http://schemas.microsoft.com/office/drawing/2014/main" id="{15EA55A4-0281-442D-8B57-3AB96CCE379C}"/>
              </a:ext>
            </a:extLst>
          </p:cNvPr>
          <p:cNvSpPr/>
          <p:nvPr/>
        </p:nvSpPr>
        <p:spPr>
          <a:xfrm>
            <a:off x="2927649" y="908720"/>
            <a:ext cx="1442433" cy="3055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FRONTAL</a:t>
            </a:r>
          </a:p>
        </p:txBody>
      </p:sp>
      <p:sp>
        <p:nvSpPr>
          <p:cNvPr id="7" name="Rectángulo 6">
            <a:extLst>
              <a:ext uri="{FF2B5EF4-FFF2-40B4-BE49-F238E27FC236}">
                <a16:creationId xmlns:a16="http://schemas.microsoft.com/office/drawing/2014/main" id="{81E49289-FDB9-49F8-9F77-3A50030B0EE1}"/>
              </a:ext>
            </a:extLst>
          </p:cNvPr>
          <p:cNvSpPr/>
          <p:nvPr/>
        </p:nvSpPr>
        <p:spPr>
          <a:xfrm>
            <a:off x="2903921" y="1214242"/>
            <a:ext cx="1442433" cy="3055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GLABELA</a:t>
            </a:r>
          </a:p>
        </p:txBody>
      </p:sp>
      <p:sp>
        <p:nvSpPr>
          <p:cNvPr id="8" name="Rectángulo 7">
            <a:extLst>
              <a:ext uri="{FF2B5EF4-FFF2-40B4-BE49-F238E27FC236}">
                <a16:creationId xmlns:a16="http://schemas.microsoft.com/office/drawing/2014/main" id="{DDDFB6B2-525D-44E8-B67F-E38492D46623}"/>
              </a:ext>
            </a:extLst>
          </p:cNvPr>
          <p:cNvSpPr/>
          <p:nvPr/>
        </p:nvSpPr>
        <p:spPr>
          <a:xfrm>
            <a:off x="2903920" y="2348880"/>
            <a:ext cx="1442433" cy="3055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NASAL</a:t>
            </a:r>
          </a:p>
        </p:txBody>
      </p:sp>
      <p:sp>
        <p:nvSpPr>
          <p:cNvPr id="9" name="Rectángulo 8">
            <a:extLst>
              <a:ext uri="{FF2B5EF4-FFF2-40B4-BE49-F238E27FC236}">
                <a16:creationId xmlns:a16="http://schemas.microsoft.com/office/drawing/2014/main" id="{ED152003-65BD-499C-903D-8DEC50883507}"/>
              </a:ext>
            </a:extLst>
          </p:cNvPr>
          <p:cNvSpPr/>
          <p:nvPr/>
        </p:nvSpPr>
        <p:spPr>
          <a:xfrm>
            <a:off x="2927649" y="2710424"/>
            <a:ext cx="1442433" cy="3055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LAGRIMAL</a:t>
            </a:r>
          </a:p>
        </p:txBody>
      </p:sp>
      <p:sp>
        <p:nvSpPr>
          <p:cNvPr id="10" name="Rectángulo 9">
            <a:extLst>
              <a:ext uri="{FF2B5EF4-FFF2-40B4-BE49-F238E27FC236}">
                <a16:creationId xmlns:a16="http://schemas.microsoft.com/office/drawing/2014/main" id="{71384A4B-5009-4EE9-91AD-2B6E5A7214CD}"/>
              </a:ext>
            </a:extLst>
          </p:cNvPr>
          <p:cNvSpPr/>
          <p:nvPr/>
        </p:nvSpPr>
        <p:spPr>
          <a:xfrm>
            <a:off x="2639617" y="3177996"/>
            <a:ext cx="1706735" cy="3055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CIGOMATICO</a:t>
            </a:r>
          </a:p>
        </p:txBody>
      </p:sp>
      <p:sp>
        <p:nvSpPr>
          <p:cNvPr id="11" name="Rectángulo 10">
            <a:extLst>
              <a:ext uri="{FF2B5EF4-FFF2-40B4-BE49-F238E27FC236}">
                <a16:creationId xmlns:a16="http://schemas.microsoft.com/office/drawing/2014/main" id="{D5824930-2C75-4737-ABE9-DAEFDE225D82}"/>
              </a:ext>
            </a:extLst>
          </p:cNvPr>
          <p:cNvSpPr/>
          <p:nvPr/>
        </p:nvSpPr>
        <p:spPr>
          <a:xfrm>
            <a:off x="2423593" y="3527757"/>
            <a:ext cx="1922759" cy="3173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APOFISIS FRONTAL</a:t>
            </a:r>
          </a:p>
        </p:txBody>
      </p:sp>
      <p:sp>
        <p:nvSpPr>
          <p:cNvPr id="12" name="Rectángulo 11">
            <a:extLst>
              <a:ext uri="{FF2B5EF4-FFF2-40B4-BE49-F238E27FC236}">
                <a16:creationId xmlns:a16="http://schemas.microsoft.com/office/drawing/2014/main" id="{01A72CB7-BC1F-40EC-B321-ACDE0787467A}"/>
              </a:ext>
            </a:extLst>
          </p:cNvPr>
          <p:cNvSpPr/>
          <p:nvPr/>
        </p:nvSpPr>
        <p:spPr>
          <a:xfrm>
            <a:off x="2207569" y="3991932"/>
            <a:ext cx="2162513" cy="3207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APOFISIS TEMPORAL</a:t>
            </a:r>
          </a:p>
        </p:txBody>
      </p:sp>
      <p:sp>
        <p:nvSpPr>
          <p:cNvPr id="13" name="Rectángulo 12">
            <a:extLst>
              <a:ext uri="{FF2B5EF4-FFF2-40B4-BE49-F238E27FC236}">
                <a16:creationId xmlns:a16="http://schemas.microsoft.com/office/drawing/2014/main" id="{EA81FE00-8769-40DC-81DC-C4FBDF91CBBD}"/>
              </a:ext>
            </a:extLst>
          </p:cNvPr>
          <p:cNvSpPr/>
          <p:nvPr/>
        </p:nvSpPr>
        <p:spPr>
          <a:xfrm>
            <a:off x="2927649" y="4674179"/>
            <a:ext cx="1189269" cy="3207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MAXILAR</a:t>
            </a:r>
          </a:p>
        </p:txBody>
      </p:sp>
      <p:sp>
        <p:nvSpPr>
          <p:cNvPr id="14" name="Rectángulo 13">
            <a:extLst>
              <a:ext uri="{FF2B5EF4-FFF2-40B4-BE49-F238E27FC236}">
                <a16:creationId xmlns:a16="http://schemas.microsoft.com/office/drawing/2014/main" id="{4B60FD7C-303D-4EF1-8F3A-4E14016ADB15}"/>
              </a:ext>
            </a:extLst>
          </p:cNvPr>
          <p:cNvSpPr/>
          <p:nvPr/>
        </p:nvSpPr>
        <p:spPr>
          <a:xfrm>
            <a:off x="2207569" y="5035723"/>
            <a:ext cx="2162513" cy="3207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APOFISIS CIGOMATICA</a:t>
            </a:r>
          </a:p>
        </p:txBody>
      </p:sp>
      <p:sp>
        <p:nvSpPr>
          <p:cNvPr id="15" name="Rectángulo 14">
            <a:extLst>
              <a:ext uri="{FF2B5EF4-FFF2-40B4-BE49-F238E27FC236}">
                <a16:creationId xmlns:a16="http://schemas.microsoft.com/office/drawing/2014/main" id="{EF98F049-F8EC-490B-9493-A2075BE47D8D}"/>
              </a:ext>
            </a:extLst>
          </p:cNvPr>
          <p:cNvSpPr/>
          <p:nvPr/>
        </p:nvSpPr>
        <p:spPr>
          <a:xfrm>
            <a:off x="1703513" y="6309320"/>
            <a:ext cx="2642839" cy="2908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ESPINA NASAL ANTERIOR</a:t>
            </a:r>
          </a:p>
        </p:txBody>
      </p:sp>
      <p:sp>
        <p:nvSpPr>
          <p:cNvPr id="16" name="Rectángulo 15">
            <a:extLst>
              <a:ext uri="{FF2B5EF4-FFF2-40B4-BE49-F238E27FC236}">
                <a16:creationId xmlns:a16="http://schemas.microsoft.com/office/drawing/2014/main" id="{62B20885-8F27-42A4-BB14-463A3DAC9AD4}"/>
              </a:ext>
            </a:extLst>
          </p:cNvPr>
          <p:cNvSpPr/>
          <p:nvPr/>
        </p:nvSpPr>
        <p:spPr>
          <a:xfrm>
            <a:off x="8025162" y="4399710"/>
            <a:ext cx="1167183" cy="2744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VOMER</a:t>
            </a:r>
          </a:p>
        </p:txBody>
      </p:sp>
      <p:sp>
        <p:nvSpPr>
          <p:cNvPr id="17" name="Rectángulo 16">
            <a:extLst>
              <a:ext uri="{FF2B5EF4-FFF2-40B4-BE49-F238E27FC236}">
                <a16:creationId xmlns:a16="http://schemas.microsoft.com/office/drawing/2014/main" id="{196C8A6F-EAA8-4AC1-BAF1-879F0EF7B93A}"/>
              </a:ext>
            </a:extLst>
          </p:cNvPr>
          <p:cNvSpPr/>
          <p:nvPr/>
        </p:nvSpPr>
        <p:spPr>
          <a:xfrm>
            <a:off x="8025162" y="4702050"/>
            <a:ext cx="1455215" cy="3336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MANDIBULA</a:t>
            </a:r>
          </a:p>
        </p:txBody>
      </p:sp>
      <p:sp>
        <p:nvSpPr>
          <p:cNvPr id="18" name="Rectángulo 17">
            <a:extLst>
              <a:ext uri="{FF2B5EF4-FFF2-40B4-BE49-F238E27FC236}">
                <a16:creationId xmlns:a16="http://schemas.microsoft.com/office/drawing/2014/main" id="{C5B1E305-933C-4C8F-90E8-C96B8EB8BFBB}"/>
              </a:ext>
            </a:extLst>
          </p:cNvPr>
          <p:cNvSpPr/>
          <p:nvPr/>
        </p:nvSpPr>
        <p:spPr>
          <a:xfrm>
            <a:off x="8025162" y="5063594"/>
            <a:ext cx="879151" cy="2443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RAMA</a:t>
            </a:r>
          </a:p>
        </p:txBody>
      </p:sp>
      <p:sp>
        <p:nvSpPr>
          <p:cNvPr id="19" name="Rectángulo 18">
            <a:extLst>
              <a:ext uri="{FF2B5EF4-FFF2-40B4-BE49-F238E27FC236}">
                <a16:creationId xmlns:a16="http://schemas.microsoft.com/office/drawing/2014/main" id="{6A88AA09-F2EA-4BF3-8EBA-0CA1E2B6A1E9}"/>
              </a:ext>
            </a:extLst>
          </p:cNvPr>
          <p:cNvSpPr/>
          <p:nvPr/>
        </p:nvSpPr>
        <p:spPr>
          <a:xfrm>
            <a:off x="7998672" y="5307924"/>
            <a:ext cx="1014783" cy="3012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CUERPO</a:t>
            </a:r>
          </a:p>
        </p:txBody>
      </p:sp>
      <p:sp>
        <p:nvSpPr>
          <p:cNvPr id="20" name="Rectángulo 19">
            <a:extLst>
              <a:ext uri="{FF2B5EF4-FFF2-40B4-BE49-F238E27FC236}">
                <a16:creationId xmlns:a16="http://schemas.microsoft.com/office/drawing/2014/main" id="{E591EA85-E18C-4D6F-981C-2A560FC7446B}"/>
              </a:ext>
            </a:extLst>
          </p:cNvPr>
          <p:cNvSpPr/>
          <p:nvPr/>
        </p:nvSpPr>
        <p:spPr>
          <a:xfrm>
            <a:off x="8025160" y="5619602"/>
            <a:ext cx="2472258" cy="2338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AGUJERO MENTONIANO</a:t>
            </a:r>
          </a:p>
        </p:txBody>
      </p:sp>
      <p:sp>
        <p:nvSpPr>
          <p:cNvPr id="21" name="Rectángulo 20">
            <a:extLst>
              <a:ext uri="{FF2B5EF4-FFF2-40B4-BE49-F238E27FC236}">
                <a16:creationId xmlns:a16="http://schemas.microsoft.com/office/drawing/2014/main" id="{C35EB717-4B70-4F90-B847-0EF0753927A8}"/>
              </a:ext>
            </a:extLst>
          </p:cNvPr>
          <p:cNvSpPr/>
          <p:nvPr/>
        </p:nvSpPr>
        <p:spPr>
          <a:xfrm>
            <a:off x="8025160" y="5876436"/>
            <a:ext cx="2642840" cy="2168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TUBERCULO MENTONIANO</a:t>
            </a:r>
          </a:p>
        </p:txBody>
      </p:sp>
      <p:sp>
        <p:nvSpPr>
          <p:cNvPr id="22" name="Rectángulo 21">
            <a:extLst>
              <a:ext uri="{FF2B5EF4-FFF2-40B4-BE49-F238E27FC236}">
                <a16:creationId xmlns:a16="http://schemas.microsoft.com/office/drawing/2014/main" id="{38E448AD-C613-402C-AB20-DB0F69C8E5D3}"/>
              </a:ext>
            </a:extLst>
          </p:cNvPr>
          <p:cNvSpPr/>
          <p:nvPr/>
        </p:nvSpPr>
        <p:spPr>
          <a:xfrm>
            <a:off x="7680177" y="6116240"/>
            <a:ext cx="2926421" cy="4279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PROTUBERANICA MENTONIANO</a:t>
            </a:r>
          </a:p>
        </p:txBody>
      </p:sp>
      <p:sp>
        <p:nvSpPr>
          <p:cNvPr id="23" name="Rectángulo 22">
            <a:extLst>
              <a:ext uri="{FF2B5EF4-FFF2-40B4-BE49-F238E27FC236}">
                <a16:creationId xmlns:a16="http://schemas.microsoft.com/office/drawing/2014/main" id="{5C2D0BD3-8B45-4AC8-A078-A2900BE00ECD}"/>
              </a:ext>
            </a:extLst>
          </p:cNvPr>
          <p:cNvSpPr/>
          <p:nvPr/>
        </p:nvSpPr>
        <p:spPr>
          <a:xfrm>
            <a:off x="8040217" y="4012240"/>
            <a:ext cx="2642839" cy="2908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CONCHA NASAL INTERIOR</a:t>
            </a:r>
          </a:p>
        </p:txBody>
      </p:sp>
      <p:sp>
        <p:nvSpPr>
          <p:cNvPr id="24" name="Rectángulo 23">
            <a:extLst>
              <a:ext uri="{FF2B5EF4-FFF2-40B4-BE49-F238E27FC236}">
                <a16:creationId xmlns:a16="http://schemas.microsoft.com/office/drawing/2014/main" id="{B28C69E2-7683-4082-A771-6A2F6BD56A51}"/>
              </a:ext>
            </a:extLst>
          </p:cNvPr>
          <p:cNvSpPr/>
          <p:nvPr/>
        </p:nvSpPr>
        <p:spPr>
          <a:xfrm>
            <a:off x="8239895" y="3686408"/>
            <a:ext cx="2428106" cy="3258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CONCHA NASAL MEDIA</a:t>
            </a:r>
          </a:p>
        </p:txBody>
      </p:sp>
      <p:sp>
        <p:nvSpPr>
          <p:cNvPr id="25" name="Rectángulo 24">
            <a:extLst>
              <a:ext uri="{FF2B5EF4-FFF2-40B4-BE49-F238E27FC236}">
                <a16:creationId xmlns:a16="http://schemas.microsoft.com/office/drawing/2014/main" id="{760A5343-C725-4CA5-8CAF-D3429B984CA2}"/>
              </a:ext>
            </a:extLst>
          </p:cNvPr>
          <p:cNvSpPr/>
          <p:nvPr/>
        </p:nvSpPr>
        <p:spPr>
          <a:xfrm>
            <a:off x="8349423" y="3360576"/>
            <a:ext cx="2428106" cy="3258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LAMINA PERPENDICULAR</a:t>
            </a:r>
          </a:p>
        </p:txBody>
      </p:sp>
      <p:sp>
        <p:nvSpPr>
          <p:cNvPr id="26" name="Rectángulo 25">
            <a:extLst>
              <a:ext uri="{FF2B5EF4-FFF2-40B4-BE49-F238E27FC236}">
                <a16:creationId xmlns:a16="http://schemas.microsoft.com/office/drawing/2014/main" id="{EE045993-8C36-409D-B5D8-4FF7FF5113CE}"/>
              </a:ext>
            </a:extLst>
          </p:cNvPr>
          <p:cNvSpPr/>
          <p:nvPr/>
        </p:nvSpPr>
        <p:spPr>
          <a:xfrm>
            <a:off x="8286374" y="2961614"/>
            <a:ext cx="1514692" cy="2163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ETMOIDES</a:t>
            </a:r>
          </a:p>
        </p:txBody>
      </p:sp>
      <p:sp>
        <p:nvSpPr>
          <p:cNvPr id="27" name="Rectángulo 26">
            <a:extLst>
              <a:ext uri="{FF2B5EF4-FFF2-40B4-BE49-F238E27FC236}">
                <a16:creationId xmlns:a16="http://schemas.microsoft.com/office/drawing/2014/main" id="{CFFD5C21-4C4B-48FA-871A-802269ACEE87}"/>
              </a:ext>
            </a:extLst>
          </p:cNvPr>
          <p:cNvSpPr/>
          <p:nvPr/>
        </p:nvSpPr>
        <p:spPr>
          <a:xfrm>
            <a:off x="8349423" y="2621803"/>
            <a:ext cx="1514692" cy="2163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TEMPORAL</a:t>
            </a:r>
          </a:p>
        </p:txBody>
      </p:sp>
      <p:sp>
        <p:nvSpPr>
          <p:cNvPr id="28" name="Rectángulo 27">
            <a:extLst>
              <a:ext uri="{FF2B5EF4-FFF2-40B4-BE49-F238E27FC236}">
                <a16:creationId xmlns:a16="http://schemas.microsoft.com/office/drawing/2014/main" id="{BBD11360-D21B-435B-8005-FDD6100E2164}"/>
              </a:ext>
            </a:extLst>
          </p:cNvPr>
          <p:cNvSpPr/>
          <p:nvPr/>
        </p:nvSpPr>
        <p:spPr>
          <a:xfrm>
            <a:off x="8286374" y="1664621"/>
            <a:ext cx="1577741" cy="2459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H. </a:t>
            </a:r>
            <a:r>
              <a:rPr lang="es-EC" sz="1400" b="1" dirty="0">
                <a:solidFill>
                  <a:schemeClr val="tx1"/>
                </a:solidFill>
                <a:latin typeface="Times New Roman" panose="02020603050405020304" pitchFamily="18" charset="0"/>
                <a:cs typeface="Times New Roman" panose="02020603050405020304" pitchFamily="18" charset="0"/>
              </a:rPr>
              <a:t>ESFENOIDES</a:t>
            </a:r>
          </a:p>
        </p:txBody>
      </p:sp>
      <p:sp>
        <p:nvSpPr>
          <p:cNvPr id="29" name="Rectángulo 28">
            <a:extLst>
              <a:ext uri="{FF2B5EF4-FFF2-40B4-BE49-F238E27FC236}">
                <a16:creationId xmlns:a16="http://schemas.microsoft.com/office/drawing/2014/main" id="{65F5C196-002D-4571-A6C8-FB127DAF394A}"/>
              </a:ext>
            </a:extLst>
          </p:cNvPr>
          <p:cNvSpPr/>
          <p:nvPr/>
        </p:nvSpPr>
        <p:spPr>
          <a:xfrm>
            <a:off x="8349423" y="1295235"/>
            <a:ext cx="1514692" cy="2163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PARIETAL</a:t>
            </a:r>
          </a:p>
        </p:txBody>
      </p:sp>
      <p:sp>
        <p:nvSpPr>
          <p:cNvPr id="30" name="Marcador de contenido 2">
            <a:extLst>
              <a:ext uri="{FF2B5EF4-FFF2-40B4-BE49-F238E27FC236}">
                <a16:creationId xmlns:a16="http://schemas.microsoft.com/office/drawing/2014/main" id="{196FCA13-BC29-4E9A-A66E-EDA2A3E3F7BE}"/>
              </a:ext>
            </a:extLst>
          </p:cNvPr>
          <p:cNvSpPr txBox="1">
            <a:spLocks/>
          </p:cNvSpPr>
          <p:nvPr/>
        </p:nvSpPr>
        <p:spPr>
          <a:xfrm>
            <a:off x="4069141" y="254438"/>
            <a:ext cx="5052789" cy="625888"/>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C" altLang="es-EC" dirty="0">
                <a:solidFill>
                  <a:schemeClr val="accent5">
                    <a:lumMod val="50000"/>
                  </a:schemeClr>
                </a:solidFill>
                <a:latin typeface="Times New Roman" panose="02020603050405020304" pitchFamily="18" charset="0"/>
                <a:cs typeface="Times New Roman" panose="02020603050405020304" pitchFamily="18" charset="0"/>
              </a:rPr>
              <a:t>VISIÓN ANTERIOR DEL CRANEO.</a:t>
            </a:r>
          </a:p>
          <a:p>
            <a:pPr algn="just">
              <a:lnSpc>
                <a:spcPct val="107000"/>
              </a:lnSpc>
            </a:pPr>
            <a:endParaRPr lang="es-MX" alt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4542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57485-267C-4E84-8611-2D0915C934CD}"/>
              </a:ext>
            </a:extLst>
          </p:cNvPr>
          <p:cNvSpPr>
            <a:spLocks noGrp="1"/>
          </p:cNvSpPr>
          <p:nvPr>
            <p:ph type="title"/>
          </p:nvPr>
        </p:nvSpPr>
        <p:spPr>
          <a:xfrm>
            <a:off x="1917266" y="120019"/>
            <a:ext cx="7540090" cy="1400530"/>
          </a:xfrm>
        </p:spPr>
        <p:txBody>
          <a:bodyPr/>
          <a:lstStyle/>
          <a:p>
            <a:r>
              <a:rPr lang="es-ES" sz="2400" dirty="0">
                <a:latin typeface="Times New Roman" panose="02020603050405020304" pitchFamily="18" charset="0"/>
                <a:cs typeface="Times New Roman" panose="02020603050405020304" pitchFamily="18" charset="0"/>
              </a:rPr>
              <a:t>Líneas de fractura facial central, división según Le </a:t>
            </a:r>
            <a:r>
              <a:rPr lang="es-ES" sz="2400" dirty="0" err="1">
                <a:latin typeface="Times New Roman" panose="02020603050405020304" pitchFamily="18" charset="0"/>
                <a:cs typeface="Times New Roman" panose="02020603050405020304" pitchFamily="18" charset="0"/>
              </a:rPr>
              <a:t>fort</a:t>
            </a:r>
            <a:r>
              <a:rPr lang="es-ES" sz="2400" dirty="0">
                <a:latin typeface="Times New Roman" panose="02020603050405020304" pitchFamily="18" charset="0"/>
                <a:cs typeface="Times New Roman" panose="02020603050405020304" pitchFamily="18" charset="0"/>
              </a:rPr>
              <a:t>. </a:t>
            </a:r>
            <a:br>
              <a:rPr lang="es-ES" sz="2800" dirty="0">
                <a:latin typeface="Times New Roman" panose="02020603050405020304" pitchFamily="18" charset="0"/>
                <a:cs typeface="Times New Roman" panose="02020603050405020304" pitchFamily="18" charset="0"/>
              </a:rPr>
            </a:br>
            <a:r>
              <a:rPr lang="es-ES" sz="2800" dirty="0">
                <a:latin typeface="Times New Roman" panose="02020603050405020304" pitchFamily="18" charset="0"/>
                <a:cs typeface="Times New Roman" panose="02020603050405020304" pitchFamily="18" charset="0"/>
              </a:rPr>
              <a:t> </a:t>
            </a:r>
            <a:br>
              <a:rPr lang="es-ES" sz="2800" dirty="0">
                <a:latin typeface="Times New Roman" panose="02020603050405020304" pitchFamily="18" charset="0"/>
                <a:cs typeface="Times New Roman" panose="02020603050405020304" pitchFamily="18" charset="0"/>
              </a:rPr>
            </a:br>
            <a:endParaRPr lang="es-ES" sz="2800" dirty="0">
              <a:latin typeface="Times New Roman" panose="02020603050405020304" pitchFamily="18" charset="0"/>
              <a:cs typeface="Times New Roman" panose="02020603050405020304" pitchFamily="18" charset="0"/>
            </a:endParaRPr>
          </a:p>
        </p:txBody>
      </p:sp>
      <p:pic>
        <p:nvPicPr>
          <p:cNvPr id="4" name="Marcador de contenido 3">
            <a:extLst>
              <a:ext uri="{FF2B5EF4-FFF2-40B4-BE49-F238E27FC236}">
                <a16:creationId xmlns:a16="http://schemas.microsoft.com/office/drawing/2014/main" id="{BC0CB8CF-5E70-44D9-92F6-3F44A620972E}"/>
              </a:ext>
            </a:extLst>
          </p:cNvPr>
          <p:cNvPicPr>
            <a:picLocks noGrp="1" noChangeAspect="1"/>
          </p:cNvPicPr>
          <p:nvPr>
            <p:ph idx="1"/>
          </p:nvPr>
        </p:nvPicPr>
        <p:blipFill>
          <a:blip r:embed="rId2">
            <a:lum bright="-20000" contrast="40000"/>
          </a:blip>
          <a:stretch>
            <a:fillRect/>
          </a:stretch>
        </p:blipFill>
        <p:spPr>
          <a:xfrm>
            <a:off x="2239708" y="548680"/>
            <a:ext cx="6527438" cy="3799996"/>
          </a:xfrm>
          <a:prstGeom prst="rect">
            <a:avLst/>
          </a:prstGeom>
          <a:solidFill>
            <a:schemeClr val="accent1">
              <a:lumMod val="20000"/>
              <a:lumOff val="80000"/>
            </a:schemeClr>
          </a:solidFill>
          <a:ln>
            <a:noFill/>
          </a:ln>
          <a:effectLst>
            <a:outerShdw blurRad="292100" dist="139700" dir="2700000" algn="tl" rotWithShape="0">
              <a:srgbClr val="333333">
                <a:alpha val="65000"/>
              </a:srgbClr>
            </a:outerShdw>
          </a:effectLst>
        </p:spPr>
      </p:pic>
      <p:sp>
        <p:nvSpPr>
          <p:cNvPr id="5" name="Rectángulo 4">
            <a:extLst>
              <a:ext uri="{FF2B5EF4-FFF2-40B4-BE49-F238E27FC236}">
                <a16:creationId xmlns:a16="http://schemas.microsoft.com/office/drawing/2014/main" id="{B93A08AD-D4CA-467C-B492-FF63A6997AEA}"/>
              </a:ext>
            </a:extLst>
          </p:cNvPr>
          <p:cNvSpPr/>
          <p:nvPr/>
        </p:nvSpPr>
        <p:spPr>
          <a:xfrm>
            <a:off x="1554270" y="4366152"/>
            <a:ext cx="9113730" cy="400110"/>
          </a:xfrm>
          <a:prstGeom prst="rect">
            <a:avLst/>
          </a:prstGeom>
          <a:solidFill>
            <a:schemeClr val="accent1">
              <a:lumMod val="20000"/>
              <a:lumOff val="80000"/>
            </a:schemeClr>
          </a:solidFill>
        </p:spPr>
        <p:txBody>
          <a:bodyPr wrap="square">
            <a:spAutoFit/>
          </a:bodyPr>
          <a:lstStyle/>
          <a:p>
            <a:pPr algn="just"/>
            <a:r>
              <a:rPr lang="es-ES" sz="2000" dirty="0">
                <a:latin typeface="Times New Roman" panose="02020603050405020304" pitchFamily="18" charset="0"/>
                <a:cs typeface="Times New Roman" panose="02020603050405020304" pitchFamily="18" charset="0"/>
              </a:rPr>
              <a:t>L</a:t>
            </a:r>
            <a:r>
              <a:rPr lang="es-ES" dirty="0">
                <a:latin typeface="Times New Roman" panose="02020603050405020304" pitchFamily="18" charset="0"/>
                <a:cs typeface="Times New Roman" panose="02020603050405020304" pitchFamily="18" charset="0"/>
              </a:rPr>
              <a:t>e </a:t>
            </a:r>
            <a:r>
              <a:rPr lang="es-ES" dirty="0" err="1">
                <a:latin typeface="Times New Roman" panose="02020603050405020304" pitchFamily="18" charset="0"/>
                <a:cs typeface="Times New Roman" panose="02020603050405020304" pitchFamily="18" charset="0"/>
              </a:rPr>
              <a:t>fort</a:t>
            </a:r>
            <a:r>
              <a:rPr lang="es-ES" dirty="0">
                <a:latin typeface="Times New Roman" panose="02020603050405020304" pitchFamily="18" charset="0"/>
                <a:cs typeface="Times New Roman" panose="02020603050405020304" pitchFamily="18" charset="0"/>
              </a:rPr>
              <a:t> I: FRACTURA TRANSVERSA INFERIOR&gt;: Atraviesa el maxilar por el paladar duro.  </a:t>
            </a:r>
          </a:p>
        </p:txBody>
      </p:sp>
      <p:sp>
        <p:nvSpPr>
          <p:cNvPr id="6" name="Rectángulo 5">
            <a:extLst>
              <a:ext uri="{FF2B5EF4-FFF2-40B4-BE49-F238E27FC236}">
                <a16:creationId xmlns:a16="http://schemas.microsoft.com/office/drawing/2014/main" id="{A950A49E-7746-430F-BFA8-76E372704922}"/>
              </a:ext>
            </a:extLst>
          </p:cNvPr>
          <p:cNvSpPr/>
          <p:nvPr/>
        </p:nvSpPr>
        <p:spPr>
          <a:xfrm>
            <a:off x="1554270" y="4941168"/>
            <a:ext cx="9113730" cy="677108"/>
          </a:xfrm>
          <a:prstGeom prst="rect">
            <a:avLst/>
          </a:prstGeom>
          <a:solidFill>
            <a:schemeClr val="accent2">
              <a:lumMod val="60000"/>
              <a:lumOff val="40000"/>
            </a:schemeClr>
          </a:solidFill>
        </p:spPr>
        <p:txBody>
          <a:bodyPr wrap="square">
            <a:spAutoFit/>
          </a:bodyPr>
          <a:lstStyle/>
          <a:p>
            <a:pPr algn="just"/>
            <a:r>
              <a:rPr lang="es-ES" sz="2000" dirty="0">
                <a:latin typeface="Times New Roman" panose="02020603050405020304" pitchFamily="18" charset="0"/>
                <a:cs typeface="Times New Roman" panose="02020603050405020304" pitchFamily="18" charset="0"/>
              </a:rPr>
              <a:t>L</a:t>
            </a:r>
            <a:r>
              <a:rPr lang="es-ES" dirty="0">
                <a:latin typeface="Times New Roman" panose="02020603050405020304" pitchFamily="18" charset="0"/>
                <a:cs typeface="Times New Roman" panose="02020603050405020304" pitchFamily="18" charset="0"/>
              </a:rPr>
              <a:t>e </a:t>
            </a:r>
            <a:r>
              <a:rPr lang="es-ES" dirty="0" err="1">
                <a:latin typeface="Times New Roman" panose="02020603050405020304" pitchFamily="18" charset="0"/>
                <a:cs typeface="Times New Roman" panose="02020603050405020304" pitchFamily="18" charset="0"/>
              </a:rPr>
              <a:t>fort</a:t>
            </a:r>
            <a:r>
              <a:rPr lang="es-ES" dirty="0">
                <a:latin typeface="Times New Roman" panose="02020603050405020304" pitchFamily="18" charset="0"/>
                <a:cs typeface="Times New Roman" panose="02020603050405020304" pitchFamily="18" charset="0"/>
              </a:rPr>
              <a:t> II: FRACTURA PIRAMIDAL&gt;: Atraviesa la raíz nasal, huesos etmoidales, cigomáticos y parte de la cavidad orbitaria.  </a:t>
            </a:r>
          </a:p>
        </p:txBody>
      </p:sp>
      <p:sp>
        <p:nvSpPr>
          <p:cNvPr id="7" name="Rectángulo 6">
            <a:extLst>
              <a:ext uri="{FF2B5EF4-FFF2-40B4-BE49-F238E27FC236}">
                <a16:creationId xmlns:a16="http://schemas.microsoft.com/office/drawing/2014/main" id="{746F2C0A-5182-4E68-AED4-93F8B04D615A}"/>
              </a:ext>
            </a:extLst>
          </p:cNvPr>
          <p:cNvSpPr/>
          <p:nvPr/>
        </p:nvSpPr>
        <p:spPr>
          <a:xfrm>
            <a:off x="1524000" y="5793182"/>
            <a:ext cx="9113730" cy="677108"/>
          </a:xfrm>
          <a:prstGeom prst="rect">
            <a:avLst/>
          </a:prstGeom>
          <a:solidFill>
            <a:schemeClr val="accent1">
              <a:lumMod val="60000"/>
              <a:lumOff val="40000"/>
            </a:schemeClr>
          </a:solidFill>
        </p:spPr>
        <p:txBody>
          <a:bodyPr wrap="square">
            <a:spAutoFit/>
          </a:bodyPr>
          <a:lstStyle/>
          <a:p>
            <a:pPr algn="just"/>
            <a:r>
              <a:rPr lang="es-ES" sz="2000" dirty="0">
                <a:latin typeface="Times New Roman" panose="02020603050405020304" pitchFamily="18" charset="0"/>
                <a:cs typeface="Times New Roman" panose="02020603050405020304" pitchFamily="18" charset="0"/>
              </a:rPr>
              <a:t>L</a:t>
            </a:r>
            <a:r>
              <a:rPr lang="es-ES" dirty="0">
                <a:latin typeface="Times New Roman" panose="02020603050405020304" pitchFamily="18" charset="0"/>
                <a:cs typeface="Times New Roman" panose="02020603050405020304" pitchFamily="18" charset="0"/>
              </a:rPr>
              <a:t>e </a:t>
            </a:r>
            <a:r>
              <a:rPr lang="es-ES" dirty="0" err="1">
                <a:latin typeface="Times New Roman" panose="02020603050405020304" pitchFamily="18" charset="0"/>
                <a:cs typeface="Times New Roman" panose="02020603050405020304" pitchFamily="18" charset="0"/>
              </a:rPr>
              <a:t>fort</a:t>
            </a:r>
            <a:r>
              <a:rPr lang="es-ES" dirty="0">
                <a:latin typeface="Times New Roman" panose="02020603050405020304" pitchFamily="18" charset="0"/>
                <a:cs typeface="Times New Roman" panose="02020603050405020304" pitchFamily="18" charset="0"/>
              </a:rPr>
              <a:t> III: El cráneo queda arrancado de la base. La línea de fractura pasa por las orbitas y afecta a los huesos anteriores. </a:t>
            </a:r>
          </a:p>
        </p:txBody>
      </p:sp>
    </p:spTree>
    <p:extLst>
      <p:ext uri="{BB962C8B-B14F-4D97-AF65-F5344CB8AC3E}">
        <p14:creationId xmlns:p14="http://schemas.microsoft.com/office/powerpoint/2010/main" val="3129274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472D9E-3447-4F17-ADF7-3B3BF583AFF2}"/>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89567FDE-F799-4945-A1E4-2492EFF6D38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07838" y="620689"/>
            <a:ext cx="7976595" cy="5901047"/>
          </a:xfrm>
          <a:prstGeom prst="rect">
            <a:avLst/>
          </a:prstGeom>
          <a:ln>
            <a:noFill/>
          </a:ln>
          <a:effectLst>
            <a:outerShdw blurRad="292100" dist="139700" dir="2700000" algn="tl" rotWithShape="0">
              <a:srgbClr val="333333">
                <a:alpha val="65000"/>
              </a:srgbClr>
            </a:outerShdw>
          </a:effectLst>
        </p:spPr>
      </p:pic>
      <p:sp>
        <p:nvSpPr>
          <p:cNvPr id="5" name="Rectángulo 4">
            <a:extLst>
              <a:ext uri="{FF2B5EF4-FFF2-40B4-BE49-F238E27FC236}">
                <a16:creationId xmlns:a16="http://schemas.microsoft.com/office/drawing/2014/main" id="{06374B6B-D502-48EA-8317-15AA7FA8E103}"/>
              </a:ext>
            </a:extLst>
          </p:cNvPr>
          <p:cNvSpPr/>
          <p:nvPr/>
        </p:nvSpPr>
        <p:spPr>
          <a:xfrm>
            <a:off x="1847529" y="1183786"/>
            <a:ext cx="1442433" cy="3055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FRONTAL</a:t>
            </a:r>
          </a:p>
        </p:txBody>
      </p:sp>
      <p:sp>
        <p:nvSpPr>
          <p:cNvPr id="6" name="Rectángulo 5">
            <a:extLst>
              <a:ext uri="{FF2B5EF4-FFF2-40B4-BE49-F238E27FC236}">
                <a16:creationId xmlns:a16="http://schemas.microsoft.com/office/drawing/2014/main" id="{5FF9E6CE-8E38-4B13-89D2-10C8B0FB2D0B}"/>
              </a:ext>
            </a:extLst>
          </p:cNvPr>
          <p:cNvSpPr/>
          <p:nvPr/>
        </p:nvSpPr>
        <p:spPr>
          <a:xfrm>
            <a:off x="2007838" y="620689"/>
            <a:ext cx="1642164" cy="3616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ESFENOIDES</a:t>
            </a:r>
          </a:p>
        </p:txBody>
      </p:sp>
      <p:sp>
        <p:nvSpPr>
          <p:cNvPr id="7" name="Rectángulo 6">
            <a:extLst>
              <a:ext uri="{FF2B5EF4-FFF2-40B4-BE49-F238E27FC236}">
                <a16:creationId xmlns:a16="http://schemas.microsoft.com/office/drawing/2014/main" id="{CD26D770-702B-4143-AB94-B88A49D01A7B}"/>
              </a:ext>
            </a:extLst>
          </p:cNvPr>
          <p:cNvSpPr/>
          <p:nvPr/>
        </p:nvSpPr>
        <p:spPr>
          <a:xfrm>
            <a:off x="3894729" y="652744"/>
            <a:ext cx="1642164" cy="3616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PARIETAL</a:t>
            </a:r>
          </a:p>
        </p:txBody>
      </p:sp>
      <p:sp>
        <p:nvSpPr>
          <p:cNvPr id="8" name="Rectángulo 7">
            <a:extLst>
              <a:ext uri="{FF2B5EF4-FFF2-40B4-BE49-F238E27FC236}">
                <a16:creationId xmlns:a16="http://schemas.microsoft.com/office/drawing/2014/main" id="{CA081110-0A2F-4937-BAF5-399EE0E2E6DA}"/>
              </a:ext>
            </a:extLst>
          </p:cNvPr>
          <p:cNvSpPr/>
          <p:nvPr/>
        </p:nvSpPr>
        <p:spPr>
          <a:xfrm>
            <a:off x="1647797" y="2107846"/>
            <a:ext cx="1642164" cy="3616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ETMOIDES</a:t>
            </a:r>
          </a:p>
        </p:txBody>
      </p:sp>
      <p:sp>
        <p:nvSpPr>
          <p:cNvPr id="9" name="Rectángulo 8">
            <a:extLst>
              <a:ext uri="{FF2B5EF4-FFF2-40B4-BE49-F238E27FC236}">
                <a16:creationId xmlns:a16="http://schemas.microsoft.com/office/drawing/2014/main" id="{356B0D0B-BD70-4200-A5A7-E2D84A4FC42F}"/>
              </a:ext>
            </a:extLst>
          </p:cNvPr>
          <p:cNvSpPr/>
          <p:nvPr/>
        </p:nvSpPr>
        <p:spPr>
          <a:xfrm>
            <a:off x="8364442" y="645527"/>
            <a:ext cx="1642164" cy="3616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TEMPORAL</a:t>
            </a:r>
          </a:p>
        </p:txBody>
      </p:sp>
      <p:sp>
        <p:nvSpPr>
          <p:cNvPr id="10" name="Rectángulo 9">
            <a:extLst>
              <a:ext uri="{FF2B5EF4-FFF2-40B4-BE49-F238E27FC236}">
                <a16:creationId xmlns:a16="http://schemas.microsoft.com/office/drawing/2014/main" id="{11106485-8543-4B73-A99D-5464579658B0}"/>
              </a:ext>
            </a:extLst>
          </p:cNvPr>
          <p:cNvSpPr/>
          <p:nvPr/>
        </p:nvSpPr>
        <p:spPr>
          <a:xfrm>
            <a:off x="7501893" y="4797153"/>
            <a:ext cx="1642164" cy="3616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MANDIBULA</a:t>
            </a:r>
          </a:p>
        </p:txBody>
      </p:sp>
      <p:sp>
        <p:nvSpPr>
          <p:cNvPr id="11" name="Rectángulo 10">
            <a:extLst>
              <a:ext uri="{FF2B5EF4-FFF2-40B4-BE49-F238E27FC236}">
                <a16:creationId xmlns:a16="http://schemas.microsoft.com/office/drawing/2014/main" id="{FF6CD0B0-E86C-4F98-87D7-C5248392B28E}"/>
              </a:ext>
            </a:extLst>
          </p:cNvPr>
          <p:cNvSpPr/>
          <p:nvPr/>
        </p:nvSpPr>
        <p:spPr>
          <a:xfrm>
            <a:off x="1864626" y="5158836"/>
            <a:ext cx="1642164" cy="3616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CIGOMATICO</a:t>
            </a:r>
          </a:p>
        </p:txBody>
      </p:sp>
      <p:sp>
        <p:nvSpPr>
          <p:cNvPr id="12" name="Rectángulo 11">
            <a:extLst>
              <a:ext uri="{FF2B5EF4-FFF2-40B4-BE49-F238E27FC236}">
                <a16:creationId xmlns:a16="http://schemas.microsoft.com/office/drawing/2014/main" id="{E8C3A59F-C7F2-4B6F-9F40-0A3A591697F3}"/>
              </a:ext>
            </a:extLst>
          </p:cNvPr>
          <p:cNvSpPr/>
          <p:nvPr/>
        </p:nvSpPr>
        <p:spPr>
          <a:xfrm>
            <a:off x="2007836" y="3671679"/>
            <a:ext cx="1158328" cy="1808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NASAL</a:t>
            </a:r>
          </a:p>
        </p:txBody>
      </p:sp>
      <p:sp>
        <p:nvSpPr>
          <p:cNvPr id="13" name="Rectángulo 12">
            <a:extLst>
              <a:ext uri="{FF2B5EF4-FFF2-40B4-BE49-F238E27FC236}">
                <a16:creationId xmlns:a16="http://schemas.microsoft.com/office/drawing/2014/main" id="{082745E0-88B0-4392-8240-F89E31414C94}"/>
              </a:ext>
            </a:extLst>
          </p:cNvPr>
          <p:cNvSpPr/>
          <p:nvPr/>
        </p:nvSpPr>
        <p:spPr>
          <a:xfrm>
            <a:off x="1985663" y="3852520"/>
            <a:ext cx="1182280" cy="3616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MAXILAR</a:t>
            </a:r>
          </a:p>
        </p:txBody>
      </p:sp>
      <p:sp>
        <p:nvSpPr>
          <p:cNvPr id="14" name="Rectángulo 13">
            <a:extLst>
              <a:ext uri="{FF2B5EF4-FFF2-40B4-BE49-F238E27FC236}">
                <a16:creationId xmlns:a16="http://schemas.microsoft.com/office/drawing/2014/main" id="{8AEE6780-DE9A-41A8-8C6E-6C04A3F570E9}"/>
              </a:ext>
            </a:extLst>
          </p:cNvPr>
          <p:cNvSpPr/>
          <p:nvPr/>
        </p:nvSpPr>
        <p:spPr>
          <a:xfrm>
            <a:off x="1583985" y="2782887"/>
            <a:ext cx="1547066" cy="3051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LAGRIMAL</a:t>
            </a:r>
          </a:p>
        </p:txBody>
      </p:sp>
      <p:sp>
        <p:nvSpPr>
          <p:cNvPr id="15" name="Rectángulo 14">
            <a:extLst>
              <a:ext uri="{FF2B5EF4-FFF2-40B4-BE49-F238E27FC236}">
                <a16:creationId xmlns:a16="http://schemas.microsoft.com/office/drawing/2014/main" id="{DE229703-09F7-41D1-9C3A-4D01B37470DB}"/>
              </a:ext>
            </a:extLst>
          </p:cNvPr>
          <p:cNvSpPr/>
          <p:nvPr/>
        </p:nvSpPr>
        <p:spPr>
          <a:xfrm>
            <a:off x="8502577" y="3211334"/>
            <a:ext cx="1642164" cy="3616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OCCIPITAL</a:t>
            </a:r>
          </a:p>
        </p:txBody>
      </p:sp>
      <p:sp>
        <p:nvSpPr>
          <p:cNvPr id="16" name="Rectángulo 15">
            <a:extLst>
              <a:ext uri="{FF2B5EF4-FFF2-40B4-BE49-F238E27FC236}">
                <a16:creationId xmlns:a16="http://schemas.microsoft.com/office/drawing/2014/main" id="{B773A1B3-2EDF-41AF-81C9-C09E858656E8}"/>
              </a:ext>
            </a:extLst>
          </p:cNvPr>
          <p:cNvSpPr/>
          <p:nvPr/>
        </p:nvSpPr>
        <p:spPr>
          <a:xfrm>
            <a:off x="8502577" y="3546032"/>
            <a:ext cx="1642164" cy="3616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SUTURAL WORMIANO</a:t>
            </a:r>
          </a:p>
        </p:txBody>
      </p:sp>
      <p:sp>
        <p:nvSpPr>
          <p:cNvPr id="18" name="Rectángulo 17">
            <a:extLst>
              <a:ext uri="{FF2B5EF4-FFF2-40B4-BE49-F238E27FC236}">
                <a16:creationId xmlns:a16="http://schemas.microsoft.com/office/drawing/2014/main" id="{1CA880A0-0D01-404D-BD80-5A9D82C9B497}"/>
              </a:ext>
            </a:extLst>
          </p:cNvPr>
          <p:cNvSpPr/>
          <p:nvPr/>
        </p:nvSpPr>
        <p:spPr>
          <a:xfrm>
            <a:off x="8648632" y="4027329"/>
            <a:ext cx="1759653" cy="5547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PROTUBERANCIA OCCIPITAL EXTERNA (INION)</a:t>
            </a:r>
          </a:p>
        </p:txBody>
      </p:sp>
      <p:sp>
        <p:nvSpPr>
          <p:cNvPr id="19" name="Rectángulo 18">
            <a:extLst>
              <a:ext uri="{FF2B5EF4-FFF2-40B4-BE49-F238E27FC236}">
                <a16:creationId xmlns:a16="http://schemas.microsoft.com/office/drawing/2014/main" id="{BE1333BE-CE10-4088-B5E8-36983A237891}"/>
              </a:ext>
            </a:extLst>
          </p:cNvPr>
          <p:cNvSpPr/>
          <p:nvPr/>
        </p:nvSpPr>
        <p:spPr>
          <a:xfrm>
            <a:off x="8648632" y="4610273"/>
            <a:ext cx="1205575" cy="167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ASTERION</a:t>
            </a:r>
          </a:p>
        </p:txBody>
      </p:sp>
      <p:sp>
        <p:nvSpPr>
          <p:cNvPr id="20" name="Rectángulo 19">
            <a:extLst>
              <a:ext uri="{FF2B5EF4-FFF2-40B4-BE49-F238E27FC236}">
                <a16:creationId xmlns:a16="http://schemas.microsoft.com/office/drawing/2014/main" id="{E064DFAB-1465-4E8A-A47D-A253D8BA1F3E}"/>
              </a:ext>
            </a:extLst>
          </p:cNvPr>
          <p:cNvSpPr/>
          <p:nvPr/>
        </p:nvSpPr>
        <p:spPr>
          <a:xfrm>
            <a:off x="8582736" y="2959999"/>
            <a:ext cx="1825548" cy="2231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SUTURA LAMBOIDEA</a:t>
            </a:r>
          </a:p>
        </p:txBody>
      </p:sp>
      <p:sp>
        <p:nvSpPr>
          <p:cNvPr id="21" name="Rectángulo 20">
            <a:extLst>
              <a:ext uri="{FF2B5EF4-FFF2-40B4-BE49-F238E27FC236}">
                <a16:creationId xmlns:a16="http://schemas.microsoft.com/office/drawing/2014/main" id="{924283B6-AB78-4B02-9F95-35E2591B9083}"/>
              </a:ext>
            </a:extLst>
          </p:cNvPr>
          <p:cNvSpPr/>
          <p:nvPr/>
        </p:nvSpPr>
        <p:spPr>
          <a:xfrm>
            <a:off x="3803037" y="1358773"/>
            <a:ext cx="1825548" cy="2231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SUTURA CORONAL</a:t>
            </a:r>
          </a:p>
        </p:txBody>
      </p:sp>
      <p:sp>
        <p:nvSpPr>
          <p:cNvPr id="22" name="Rectángulo 21">
            <a:extLst>
              <a:ext uri="{FF2B5EF4-FFF2-40B4-BE49-F238E27FC236}">
                <a16:creationId xmlns:a16="http://schemas.microsoft.com/office/drawing/2014/main" id="{EE3C1887-AD09-45E4-94E6-BD0E1A9EEFA8}"/>
              </a:ext>
            </a:extLst>
          </p:cNvPr>
          <p:cNvSpPr/>
          <p:nvPr/>
        </p:nvSpPr>
        <p:spPr>
          <a:xfrm>
            <a:off x="3894730" y="1673377"/>
            <a:ext cx="1205575" cy="167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PTERION</a:t>
            </a:r>
          </a:p>
        </p:txBody>
      </p:sp>
      <p:sp>
        <p:nvSpPr>
          <p:cNvPr id="23" name="Rectángulo 22">
            <a:extLst>
              <a:ext uri="{FF2B5EF4-FFF2-40B4-BE49-F238E27FC236}">
                <a16:creationId xmlns:a16="http://schemas.microsoft.com/office/drawing/2014/main" id="{4BE15E06-69A5-4D6A-BFD1-BB0B8F2223AC}"/>
              </a:ext>
            </a:extLst>
          </p:cNvPr>
          <p:cNvSpPr/>
          <p:nvPr/>
        </p:nvSpPr>
        <p:spPr>
          <a:xfrm>
            <a:off x="7498111" y="6104594"/>
            <a:ext cx="1825548" cy="2231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AGUJERO MENTONIANO</a:t>
            </a:r>
          </a:p>
        </p:txBody>
      </p:sp>
      <p:sp>
        <p:nvSpPr>
          <p:cNvPr id="24" name="Rectángulo 23">
            <a:extLst>
              <a:ext uri="{FF2B5EF4-FFF2-40B4-BE49-F238E27FC236}">
                <a16:creationId xmlns:a16="http://schemas.microsoft.com/office/drawing/2014/main" id="{FFA3ED32-EA86-4058-ACA4-8663CB98E63F}"/>
              </a:ext>
            </a:extLst>
          </p:cNvPr>
          <p:cNvSpPr/>
          <p:nvPr/>
        </p:nvSpPr>
        <p:spPr>
          <a:xfrm>
            <a:off x="1428488" y="4935705"/>
            <a:ext cx="1825548" cy="2231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A. ALVEOLAR</a:t>
            </a:r>
          </a:p>
        </p:txBody>
      </p:sp>
      <p:sp>
        <p:nvSpPr>
          <p:cNvPr id="25" name="Rectángulo 24">
            <a:extLst>
              <a:ext uri="{FF2B5EF4-FFF2-40B4-BE49-F238E27FC236}">
                <a16:creationId xmlns:a16="http://schemas.microsoft.com/office/drawing/2014/main" id="{904B6303-B506-4469-8C1F-538E4B359C18}"/>
              </a:ext>
            </a:extLst>
          </p:cNvPr>
          <p:cNvSpPr/>
          <p:nvPr/>
        </p:nvSpPr>
        <p:spPr>
          <a:xfrm>
            <a:off x="1556105" y="5838712"/>
            <a:ext cx="1825548" cy="2231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A. TEMPORAL</a:t>
            </a:r>
          </a:p>
        </p:txBody>
      </p:sp>
      <p:sp>
        <p:nvSpPr>
          <p:cNvPr id="26" name="Rectángulo 25">
            <a:extLst>
              <a:ext uri="{FF2B5EF4-FFF2-40B4-BE49-F238E27FC236}">
                <a16:creationId xmlns:a16="http://schemas.microsoft.com/office/drawing/2014/main" id="{4D126E40-28A4-4DAC-B2B7-0D6BFD961973}"/>
              </a:ext>
            </a:extLst>
          </p:cNvPr>
          <p:cNvSpPr/>
          <p:nvPr/>
        </p:nvSpPr>
        <p:spPr>
          <a:xfrm>
            <a:off x="1647797" y="6180223"/>
            <a:ext cx="1825548" cy="2231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A. CIGOMATICO</a:t>
            </a:r>
          </a:p>
        </p:txBody>
      </p:sp>
      <p:sp>
        <p:nvSpPr>
          <p:cNvPr id="27" name="Rectángulo 26">
            <a:extLst>
              <a:ext uri="{FF2B5EF4-FFF2-40B4-BE49-F238E27FC236}">
                <a16:creationId xmlns:a16="http://schemas.microsoft.com/office/drawing/2014/main" id="{A8D7AEC0-66BC-4569-8DE6-A8227026E8C3}"/>
              </a:ext>
            </a:extLst>
          </p:cNvPr>
          <p:cNvSpPr/>
          <p:nvPr/>
        </p:nvSpPr>
        <p:spPr>
          <a:xfrm>
            <a:off x="8569123" y="2697448"/>
            <a:ext cx="1825548" cy="2231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A. MASTOIDEA</a:t>
            </a:r>
          </a:p>
        </p:txBody>
      </p:sp>
      <p:sp>
        <p:nvSpPr>
          <p:cNvPr id="28" name="Rectángulo 27">
            <a:extLst>
              <a:ext uri="{FF2B5EF4-FFF2-40B4-BE49-F238E27FC236}">
                <a16:creationId xmlns:a16="http://schemas.microsoft.com/office/drawing/2014/main" id="{9E0C7CE1-3D3C-4743-8D12-A1508D7A8C52}"/>
              </a:ext>
            </a:extLst>
          </p:cNvPr>
          <p:cNvSpPr/>
          <p:nvPr/>
        </p:nvSpPr>
        <p:spPr>
          <a:xfrm>
            <a:off x="8664392" y="1224982"/>
            <a:ext cx="1825548" cy="2231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A. CIGOMATICO</a:t>
            </a:r>
          </a:p>
        </p:txBody>
      </p:sp>
      <p:sp>
        <p:nvSpPr>
          <p:cNvPr id="29" name="Rectángulo 28">
            <a:extLst>
              <a:ext uri="{FF2B5EF4-FFF2-40B4-BE49-F238E27FC236}">
                <a16:creationId xmlns:a16="http://schemas.microsoft.com/office/drawing/2014/main" id="{9A412CA5-FEEA-48C5-ABFC-2923EE00A917}"/>
              </a:ext>
            </a:extLst>
          </p:cNvPr>
          <p:cNvSpPr/>
          <p:nvPr/>
        </p:nvSpPr>
        <p:spPr>
          <a:xfrm>
            <a:off x="1647797" y="1853249"/>
            <a:ext cx="1518367" cy="2471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GLABELA</a:t>
            </a:r>
          </a:p>
        </p:txBody>
      </p:sp>
      <p:sp>
        <p:nvSpPr>
          <p:cNvPr id="30" name="Marcador de contenido 2">
            <a:extLst>
              <a:ext uri="{FF2B5EF4-FFF2-40B4-BE49-F238E27FC236}">
                <a16:creationId xmlns:a16="http://schemas.microsoft.com/office/drawing/2014/main" id="{37A65081-8B16-499D-AA11-42A52586A82E}"/>
              </a:ext>
            </a:extLst>
          </p:cNvPr>
          <p:cNvSpPr txBox="1">
            <a:spLocks/>
          </p:cNvSpPr>
          <p:nvPr/>
        </p:nvSpPr>
        <p:spPr>
          <a:xfrm>
            <a:off x="3802623" y="112643"/>
            <a:ext cx="5052789" cy="625888"/>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C" altLang="es-EC" dirty="0">
                <a:solidFill>
                  <a:schemeClr val="accent5">
                    <a:lumMod val="50000"/>
                  </a:schemeClr>
                </a:solidFill>
                <a:latin typeface="Times New Roman" panose="02020603050405020304" pitchFamily="18" charset="0"/>
                <a:cs typeface="Times New Roman" panose="02020603050405020304" pitchFamily="18" charset="0"/>
              </a:rPr>
              <a:t>VISIÓN LATERAL EXTERNA DEL CRANEO.</a:t>
            </a:r>
          </a:p>
          <a:p>
            <a:pPr algn="just">
              <a:lnSpc>
                <a:spcPct val="107000"/>
              </a:lnSpc>
            </a:pPr>
            <a:endParaRPr lang="es-MX" alt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3332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1D59E1DF-2EF6-4193-BBD5-0D7EEDCE8B5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95600" y="548680"/>
            <a:ext cx="7344816" cy="5548560"/>
          </a:xfrm>
          <a:prstGeom prst="rect">
            <a:avLst/>
          </a:prstGeom>
          <a:ln>
            <a:noFill/>
          </a:ln>
          <a:effectLst>
            <a:outerShdw blurRad="292100" dist="139700" dir="2700000" algn="tl" rotWithShape="0">
              <a:srgbClr val="333333">
                <a:alpha val="65000"/>
              </a:srgbClr>
            </a:outerShdw>
          </a:effectLst>
        </p:spPr>
      </p:pic>
      <p:sp>
        <p:nvSpPr>
          <p:cNvPr id="5" name="Rectángulo 4">
            <a:extLst>
              <a:ext uri="{FF2B5EF4-FFF2-40B4-BE49-F238E27FC236}">
                <a16:creationId xmlns:a16="http://schemas.microsoft.com/office/drawing/2014/main" id="{A50B0316-05A2-4C15-AA38-1C77AE35E062}"/>
              </a:ext>
            </a:extLst>
          </p:cNvPr>
          <p:cNvSpPr/>
          <p:nvPr/>
        </p:nvSpPr>
        <p:spPr>
          <a:xfrm>
            <a:off x="1919536" y="603542"/>
            <a:ext cx="1547066" cy="3051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ESFENOIDES</a:t>
            </a:r>
          </a:p>
        </p:txBody>
      </p:sp>
      <p:sp>
        <p:nvSpPr>
          <p:cNvPr id="6" name="Rectángulo 5">
            <a:extLst>
              <a:ext uri="{FF2B5EF4-FFF2-40B4-BE49-F238E27FC236}">
                <a16:creationId xmlns:a16="http://schemas.microsoft.com/office/drawing/2014/main" id="{91B9E8FC-1DE1-4DB5-981D-8D1983E2EEB5}"/>
              </a:ext>
            </a:extLst>
          </p:cNvPr>
          <p:cNvSpPr/>
          <p:nvPr/>
        </p:nvSpPr>
        <p:spPr>
          <a:xfrm>
            <a:off x="5106443" y="756131"/>
            <a:ext cx="1547066" cy="3051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PARIETAL</a:t>
            </a:r>
          </a:p>
        </p:txBody>
      </p:sp>
      <p:sp>
        <p:nvSpPr>
          <p:cNvPr id="7" name="Rectángulo 6">
            <a:extLst>
              <a:ext uri="{FF2B5EF4-FFF2-40B4-BE49-F238E27FC236}">
                <a16:creationId xmlns:a16="http://schemas.microsoft.com/office/drawing/2014/main" id="{4BF07AFB-ADC3-44D6-BFF1-178EC72D2BD7}"/>
              </a:ext>
            </a:extLst>
          </p:cNvPr>
          <p:cNvSpPr/>
          <p:nvPr/>
        </p:nvSpPr>
        <p:spPr>
          <a:xfrm>
            <a:off x="6816080" y="694180"/>
            <a:ext cx="1547066" cy="3051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TEMPORAL</a:t>
            </a:r>
          </a:p>
        </p:txBody>
      </p:sp>
      <p:sp>
        <p:nvSpPr>
          <p:cNvPr id="8" name="Rectángulo 7">
            <a:extLst>
              <a:ext uri="{FF2B5EF4-FFF2-40B4-BE49-F238E27FC236}">
                <a16:creationId xmlns:a16="http://schemas.microsoft.com/office/drawing/2014/main" id="{C3AA4967-D174-4A9E-A8D4-F4A8EB2F42E2}"/>
              </a:ext>
            </a:extLst>
          </p:cNvPr>
          <p:cNvSpPr/>
          <p:nvPr/>
        </p:nvSpPr>
        <p:spPr>
          <a:xfrm>
            <a:off x="8472264" y="3170371"/>
            <a:ext cx="1547066" cy="3051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PARIETAL</a:t>
            </a:r>
          </a:p>
        </p:txBody>
      </p:sp>
      <p:sp>
        <p:nvSpPr>
          <p:cNvPr id="9" name="Rectángulo 8">
            <a:extLst>
              <a:ext uri="{FF2B5EF4-FFF2-40B4-BE49-F238E27FC236}">
                <a16:creationId xmlns:a16="http://schemas.microsoft.com/office/drawing/2014/main" id="{978FD4B0-BD3C-4BEA-BC62-678048D1ED09}"/>
              </a:ext>
            </a:extLst>
          </p:cNvPr>
          <p:cNvSpPr/>
          <p:nvPr/>
        </p:nvSpPr>
        <p:spPr>
          <a:xfrm>
            <a:off x="5278102" y="5301208"/>
            <a:ext cx="1547066" cy="3051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PALATINO</a:t>
            </a:r>
          </a:p>
        </p:txBody>
      </p:sp>
      <p:sp>
        <p:nvSpPr>
          <p:cNvPr id="10" name="Rectángulo 9">
            <a:extLst>
              <a:ext uri="{FF2B5EF4-FFF2-40B4-BE49-F238E27FC236}">
                <a16:creationId xmlns:a16="http://schemas.microsoft.com/office/drawing/2014/main" id="{0AB23C1A-E5A6-4C0B-9814-29BCB3CF5275}"/>
              </a:ext>
            </a:extLst>
          </p:cNvPr>
          <p:cNvSpPr/>
          <p:nvPr/>
        </p:nvSpPr>
        <p:spPr>
          <a:xfrm>
            <a:off x="2063552" y="4869160"/>
            <a:ext cx="1205581" cy="233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MAXILAR</a:t>
            </a:r>
          </a:p>
        </p:txBody>
      </p:sp>
      <p:sp>
        <p:nvSpPr>
          <p:cNvPr id="11" name="Rectángulo 10">
            <a:extLst>
              <a:ext uri="{FF2B5EF4-FFF2-40B4-BE49-F238E27FC236}">
                <a16:creationId xmlns:a16="http://schemas.microsoft.com/office/drawing/2014/main" id="{BFA92794-2562-47D8-93FA-FC2E825DEBD1}"/>
              </a:ext>
            </a:extLst>
          </p:cNvPr>
          <p:cNvSpPr/>
          <p:nvPr/>
        </p:nvSpPr>
        <p:spPr>
          <a:xfrm>
            <a:off x="2261022" y="4221088"/>
            <a:ext cx="1205581" cy="2331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NASAL</a:t>
            </a:r>
          </a:p>
        </p:txBody>
      </p:sp>
      <p:sp>
        <p:nvSpPr>
          <p:cNvPr id="12" name="Rectángulo 11">
            <a:extLst>
              <a:ext uri="{FF2B5EF4-FFF2-40B4-BE49-F238E27FC236}">
                <a16:creationId xmlns:a16="http://schemas.microsoft.com/office/drawing/2014/main" id="{3D484A93-DBD9-4D8F-B7EC-463D07EAB759}"/>
              </a:ext>
            </a:extLst>
          </p:cNvPr>
          <p:cNvSpPr/>
          <p:nvPr/>
        </p:nvSpPr>
        <p:spPr>
          <a:xfrm>
            <a:off x="1868160" y="3073589"/>
            <a:ext cx="1547066" cy="3051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ETMOIDES</a:t>
            </a:r>
          </a:p>
        </p:txBody>
      </p:sp>
      <p:sp>
        <p:nvSpPr>
          <p:cNvPr id="13" name="Rectángulo 12">
            <a:extLst>
              <a:ext uri="{FF2B5EF4-FFF2-40B4-BE49-F238E27FC236}">
                <a16:creationId xmlns:a16="http://schemas.microsoft.com/office/drawing/2014/main" id="{A2A674C0-E4C4-4323-BB54-4F3EF53D5E40}"/>
              </a:ext>
            </a:extLst>
          </p:cNvPr>
          <p:cNvSpPr/>
          <p:nvPr/>
        </p:nvSpPr>
        <p:spPr>
          <a:xfrm>
            <a:off x="1868160" y="2763782"/>
            <a:ext cx="1547066" cy="3051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solidFill>
                <a:latin typeface="Times New Roman" panose="02020603050405020304" pitchFamily="18" charset="0"/>
                <a:cs typeface="Times New Roman" panose="02020603050405020304" pitchFamily="18" charset="0"/>
              </a:rPr>
              <a:t>H. FRONTAL</a:t>
            </a:r>
          </a:p>
        </p:txBody>
      </p:sp>
      <p:sp>
        <p:nvSpPr>
          <p:cNvPr id="14" name="Rectángulo 13">
            <a:extLst>
              <a:ext uri="{FF2B5EF4-FFF2-40B4-BE49-F238E27FC236}">
                <a16:creationId xmlns:a16="http://schemas.microsoft.com/office/drawing/2014/main" id="{7DF75046-FEF3-4CB8-9895-234A23AAA3B2}"/>
              </a:ext>
            </a:extLst>
          </p:cNvPr>
          <p:cNvSpPr/>
          <p:nvPr/>
        </p:nvSpPr>
        <p:spPr>
          <a:xfrm>
            <a:off x="3822536" y="1052737"/>
            <a:ext cx="1481377" cy="2609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SUTURA CORONAL</a:t>
            </a:r>
          </a:p>
        </p:txBody>
      </p:sp>
      <p:sp>
        <p:nvSpPr>
          <p:cNvPr id="15" name="Rectángulo 14">
            <a:extLst>
              <a:ext uri="{FF2B5EF4-FFF2-40B4-BE49-F238E27FC236}">
                <a16:creationId xmlns:a16="http://schemas.microsoft.com/office/drawing/2014/main" id="{3DD55FCE-65A0-45E4-A833-F8E7846C8302}"/>
              </a:ext>
            </a:extLst>
          </p:cNvPr>
          <p:cNvSpPr/>
          <p:nvPr/>
        </p:nvSpPr>
        <p:spPr>
          <a:xfrm>
            <a:off x="8472265" y="2636912"/>
            <a:ext cx="1547067" cy="3815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SUTURA LAMBOIDEA</a:t>
            </a:r>
          </a:p>
        </p:txBody>
      </p:sp>
      <p:sp>
        <p:nvSpPr>
          <p:cNvPr id="16" name="Rectángulo 15">
            <a:extLst>
              <a:ext uri="{FF2B5EF4-FFF2-40B4-BE49-F238E27FC236}">
                <a16:creationId xmlns:a16="http://schemas.microsoft.com/office/drawing/2014/main" id="{E9D9E8B1-5D0C-4C18-A559-B52150AB5CFD}"/>
              </a:ext>
            </a:extLst>
          </p:cNvPr>
          <p:cNvSpPr/>
          <p:nvPr/>
        </p:nvSpPr>
        <p:spPr>
          <a:xfrm>
            <a:off x="1842426" y="1412777"/>
            <a:ext cx="1589279" cy="152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A. CLINOIDES</a:t>
            </a:r>
          </a:p>
        </p:txBody>
      </p:sp>
      <p:sp>
        <p:nvSpPr>
          <p:cNvPr id="17" name="Rectángulo 16">
            <a:extLst>
              <a:ext uri="{FF2B5EF4-FFF2-40B4-BE49-F238E27FC236}">
                <a16:creationId xmlns:a16="http://schemas.microsoft.com/office/drawing/2014/main" id="{D91BF0FF-7D75-440D-9186-86E67AF8ABDC}"/>
              </a:ext>
            </a:extLst>
          </p:cNvPr>
          <p:cNvSpPr/>
          <p:nvPr/>
        </p:nvSpPr>
        <p:spPr>
          <a:xfrm>
            <a:off x="1925038" y="1731305"/>
            <a:ext cx="1589279" cy="152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SILLA TURCA</a:t>
            </a:r>
          </a:p>
        </p:txBody>
      </p:sp>
      <p:sp>
        <p:nvSpPr>
          <p:cNvPr id="18" name="Rectángulo 17">
            <a:extLst>
              <a:ext uri="{FF2B5EF4-FFF2-40B4-BE49-F238E27FC236}">
                <a16:creationId xmlns:a16="http://schemas.microsoft.com/office/drawing/2014/main" id="{E2D7858A-032A-417B-B36C-D6E8B488C35D}"/>
              </a:ext>
            </a:extLst>
          </p:cNvPr>
          <p:cNvSpPr/>
          <p:nvPr/>
        </p:nvSpPr>
        <p:spPr>
          <a:xfrm>
            <a:off x="1898430" y="1897561"/>
            <a:ext cx="1589279" cy="152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SENO ESFENOIDAL</a:t>
            </a:r>
          </a:p>
        </p:txBody>
      </p:sp>
      <p:sp>
        <p:nvSpPr>
          <p:cNvPr id="19" name="Rectángulo 18">
            <a:extLst>
              <a:ext uri="{FF2B5EF4-FFF2-40B4-BE49-F238E27FC236}">
                <a16:creationId xmlns:a16="http://schemas.microsoft.com/office/drawing/2014/main" id="{9DAA26FF-B92C-443D-BB6F-A29B21308E53}"/>
              </a:ext>
            </a:extLst>
          </p:cNvPr>
          <p:cNvSpPr/>
          <p:nvPr/>
        </p:nvSpPr>
        <p:spPr>
          <a:xfrm>
            <a:off x="1889863" y="2601568"/>
            <a:ext cx="1589279" cy="152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A. PTERIGOIDES</a:t>
            </a:r>
          </a:p>
        </p:txBody>
      </p:sp>
      <p:sp>
        <p:nvSpPr>
          <p:cNvPr id="20" name="Rectángulo 19">
            <a:extLst>
              <a:ext uri="{FF2B5EF4-FFF2-40B4-BE49-F238E27FC236}">
                <a16:creationId xmlns:a16="http://schemas.microsoft.com/office/drawing/2014/main" id="{260C984A-4F05-4627-AA28-84174E3EB31F}"/>
              </a:ext>
            </a:extLst>
          </p:cNvPr>
          <p:cNvSpPr/>
          <p:nvPr/>
        </p:nvSpPr>
        <p:spPr>
          <a:xfrm>
            <a:off x="1889862" y="3399827"/>
            <a:ext cx="1589279" cy="152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CRISTA GALLI</a:t>
            </a:r>
          </a:p>
        </p:txBody>
      </p:sp>
      <p:sp>
        <p:nvSpPr>
          <p:cNvPr id="21" name="Rectángulo 20">
            <a:extLst>
              <a:ext uri="{FF2B5EF4-FFF2-40B4-BE49-F238E27FC236}">
                <a16:creationId xmlns:a16="http://schemas.microsoft.com/office/drawing/2014/main" id="{523D64B9-4E3E-4473-A13B-FF2DD1733DA6}"/>
              </a:ext>
            </a:extLst>
          </p:cNvPr>
          <p:cNvSpPr/>
          <p:nvPr/>
        </p:nvSpPr>
        <p:spPr>
          <a:xfrm>
            <a:off x="2063552" y="5606387"/>
            <a:ext cx="1368153" cy="2409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A. PALATINA</a:t>
            </a:r>
          </a:p>
        </p:txBody>
      </p:sp>
      <p:sp>
        <p:nvSpPr>
          <p:cNvPr id="22" name="Rectángulo 21">
            <a:extLst>
              <a:ext uri="{FF2B5EF4-FFF2-40B4-BE49-F238E27FC236}">
                <a16:creationId xmlns:a16="http://schemas.microsoft.com/office/drawing/2014/main" id="{552980A0-FD00-4960-98F0-46D5A1C0F230}"/>
              </a:ext>
            </a:extLst>
          </p:cNvPr>
          <p:cNvSpPr/>
          <p:nvPr/>
        </p:nvSpPr>
        <p:spPr>
          <a:xfrm>
            <a:off x="2098450" y="5900618"/>
            <a:ext cx="1368153" cy="2409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A. ALVEOLAR</a:t>
            </a:r>
          </a:p>
        </p:txBody>
      </p:sp>
      <p:sp>
        <p:nvSpPr>
          <p:cNvPr id="23" name="Rectángulo 22">
            <a:extLst>
              <a:ext uri="{FF2B5EF4-FFF2-40B4-BE49-F238E27FC236}">
                <a16:creationId xmlns:a16="http://schemas.microsoft.com/office/drawing/2014/main" id="{FD2E5754-83FC-41BC-AC1F-2B77C72D650D}"/>
              </a:ext>
            </a:extLst>
          </p:cNvPr>
          <p:cNvSpPr/>
          <p:nvPr/>
        </p:nvSpPr>
        <p:spPr>
          <a:xfrm>
            <a:off x="7648716" y="5301208"/>
            <a:ext cx="1759653" cy="144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CONDILO OCCIPITAL</a:t>
            </a:r>
          </a:p>
        </p:txBody>
      </p:sp>
      <p:sp>
        <p:nvSpPr>
          <p:cNvPr id="24" name="Rectángulo 23">
            <a:extLst>
              <a:ext uri="{FF2B5EF4-FFF2-40B4-BE49-F238E27FC236}">
                <a16:creationId xmlns:a16="http://schemas.microsoft.com/office/drawing/2014/main" id="{DCB26654-BCC2-4C21-9D6C-0D44A3EBF340}"/>
              </a:ext>
            </a:extLst>
          </p:cNvPr>
          <p:cNvSpPr/>
          <p:nvPr/>
        </p:nvSpPr>
        <p:spPr>
          <a:xfrm>
            <a:off x="8037195" y="5089858"/>
            <a:ext cx="1759653" cy="144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AGUJERO MAGNO</a:t>
            </a:r>
          </a:p>
        </p:txBody>
      </p:sp>
      <p:sp>
        <p:nvSpPr>
          <p:cNvPr id="25" name="Rectángulo 24">
            <a:extLst>
              <a:ext uri="{FF2B5EF4-FFF2-40B4-BE49-F238E27FC236}">
                <a16:creationId xmlns:a16="http://schemas.microsoft.com/office/drawing/2014/main" id="{FDBB3EDA-F4A6-49D3-A45E-6560509E4A95}"/>
              </a:ext>
            </a:extLst>
          </p:cNvPr>
          <p:cNvSpPr/>
          <p:nvPr/>
        </p:nvSpPr>
        <p:spPr>
          <a:xfrm>
            <a:off x="8400257" y="3861049"/>
            <a:ext cx="1759653" cy="3109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latin typeface="Times New Roman" panose="02020603050405020304" pitchFamily="18" charset="0"/>
                <a:cs typeface="Times New Roman" panose="02020603050405020304" pitchFamily="18" charset="0"/>
              </a:rPr>
              <a:t>PROTUBERANCIA OCCIPITAL EXTERNA</a:t>
            </a:r>
          </a:p>
        </p:txBody>
      </p:sp>
      <p:sp>
        <p:nvSpPr>
          <p:cNvPr id="26" name="Marcador de contenido 2">
            <a:extLst>
              <a:ext uri="{FF2B5EF4-FFF2-40B4-BE49-F238E27FC236}">
                <a16:creationId xmlns:a16="http://schemas.microsoft.com/office/drawing/2014/main" id="{F0DF1954-1752-4F0B-ADA3-1EE10CA1FE40}"/>
              </a:ext>
            </a:extLst>
          </p:cNvPr>
          <p:cNvSpPr txBox="1">
            <a:spLocks/>
          </p:cNvSpPr>
          <p:nvPr/>
        </p:nvSpPr>
        <p:spPr>
          <a:xfrm>
            <a:off x="3802623" y="112643"/>
            <a:ext cx="5052789" cy="625888"/>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C" altLang="es-EC" dirty="0">
                <a:solidFill>
                  <a:schemeClr val="accent5">
                    <a:lumMod val="50000"/>
                  </a:schemeClr>
                </a:solidFill>
                <a:latin typeface="Times New Roman" panose="02020603050405020304" pitchFamily="18" charset="0"/>
                <a:cs typeface="Times New Roman" panose="02020603050405020304" pitchFamily="18" charset="0"/>
              </a:rPr>
              <a:t>VISIÓN LATERAL INTERNA DEL CRANEO.</a:t>
            </a:r>
          </a:p>
          <a:p>
            <a:pPr algn="just">
              <a:lnSpc>
                <a:spcPct val="107000"/>
              </a:lnSpc>
            </a:pPr>
            <a:endParaRPr lang="es-MX" alt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4059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6CC3D44A-1236-4CA6-B692-4E49ABFEE6C3}"/>
              </a:ext>
            </a:extLst>
          </p:cNvPr>
          <p:cNvPicPr>
            <a:picLocks noGrp="1" noChangeAspect="1"/>
          </p:cNvPicPr>
          <p:nvPr>
            <p:ph idx="1"/>
          </p:nvPr>
        </p:nvPicPr>
        <p:blipFill>
          <a:blip r:embed="rId2"/>
          <a:stretch>
            <a:fillRect/>
          </a:stretch>
        </p:blipFill>
        <p:spPr>
          <a:xfrm>
            <a:off x="5824663" y="1206917"/>
            <a:ext cx="4063394" cy="4195762"/>
          </a:xfrm>
          <a:prstGeom prst="rect">
            <a:avLst/>
          </a:prstGeom>
          <a:ln>
            <a:noFill/>
          </a:ln>
          <a:effectLst>
            <a:outerShdw blurRad="292100" dist="139700" dir="2700000" algn="tl" rotWithShape="0">
              <a:srgbClr val="333333">
                <a:alpha val="65000"/>
              </a:srgbClr>
            </a:outerShdw>
          </a:effectLst>
        </p:spPr>
      </p:pic>
      <p:sp>
        <p:nvSpPr>
          <p:cNvPr id="5" name="Rectángulo 4">
            <a:extLst>
              <a:ext uri="{FF2B5EF4-FFF2-40B4-BE49-F238E27FC236}">
                <a16:creationId xmlns:a16="http://schemas.microsoft.com/office/drawing/2014/main" id="{E0CB5948-36F6-4F0F-92D8-51A4F34052D3}"/>
              </a:ext>
            </a:extLst>
          </p:cNvPr>
          <p:cNvSpPr/>
          <p:nvPr/>
        </p:nvSpPr>
        <p:spPr>
          <a:xfrm>
            <a:off x="2279576" y="4005064"/>
            <a:ext cx="2193378" cy="626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Times New Roman" panose="02020603050405020304" pitchFamily="18" charset="0"/>
                <a:cs typeface="Times New Roman" panose="02020603050405020304" pitchFamily="18" charset="0"/>
              </a:rPr>
              <a:t>VISCEROCRANEO</a:t>
            </a:r>
          </a:p>
        </p:txBody>
      </p:sp>
      <p:sp>
        <p:nvSpPr>
          <p:cNvPr id="6" name="Rectángulo 5">
            <a:extLst>
              <a:ext uri="{FF2B5EF4-FFF2-40B4-BE49-F238E27FC236}">
                <a16:creationId xmlns:a16="http://schemas.microsoft.com/office/drawing/2014/main" id="{C5F4D1C6-A02C-4B2D-9B62-CFD14C26CDD4}"/>
              </a:ext>
            </a:extLst>
          </p:cNvPr>
          <p:cNvSpPr/>
          <p:nvPr/>
        </p:nvSpPr>
        <p:spPr>
          <a:xfrm>
            <a:off x="2279576" y="1772816"/>
            <a:ext cx="2193378" cy="62636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Times New Roman" panose="02020603050405020304" pitchFamily="18" charset="0"/>
                <a:cs typeface="Times New Roman" panose="02020603050405020304" pitchFamily="18" charset="0"/>
              </a:rPr>
              <a:t>NEUROCRANEO</a:t>
            </a:r>
          </a:p>
        </p:txBody>
      </p:sp>
      <p:sp>
        <p:nvSpPr>
          <p:cNvPr id="7" name="CuadroTexto 6">
            <a:extLst>
              <a:ext uri="{FF2B5EF4-FFF2-40B4-BE49-F238E27FC236}">
                <a16:creationId xmlns:a16="http://schemas.microsoft.com/office/drawing/2014/main" id="{FB6795E2-8C19-4B23-86AA-C0B601D5684A}"/>
              </a:ext>
            </a:extLst>
          </p:cNvPr>
          <p:cNvSpPr txBox="1"/>
          <p:nvPr/>
        </p:nvSpPr>
        <p:spPr>
          <a:xfrm>
            <a:off x="1847528" y="560586"/>
            <a:ext cx="7920880" cy="1292662"/>
          </a:xfrm>
          <a:prstGeom prst="rect">
            <a:avLst/>
          </a:prstGeom>
          <a:noFill/>
        </p:spPr>
        <p:txBody>
          <a:bodyPr wrap="square" rtlCol="0">
            <a:spAutoFit/>
          </a:bodyPr>
          <a:lstStyle/>
          <a:p>
            <a:pPr algn="just"/>
            <a:r>
              <a:rPr lang="es-ES" sz="2000" dirty="0">
                <a:latin typeface="Times New Roman" panose="02020603050405020304" pitchFamily="18" charset="0"/>
                <a:cs typeface="Times New Roman" panose="02020603050405020304" pitchFamily="18" charset="0"/>
              </a:rPr>
              <a:t>El cráneo forma una capsula alrededor del encéfalo, de órganos sensoriales y de las vísceras craneales. </a:t>
            </a:r>
          </a:p>
          <a:p>
            <a:pPr algn="just"/>
            <a:r>
              <a:rPr lang="es-ES" sz="2000" dirty="0">
                <a:latin typeface="Times New Roman" panose="02020603050405020304" pitchFamily="18" charset="0"/>
                <a:cs typeface="Times New Roman" panose="02020603050405020304" pitchFamily="18" charset="0"/>
              </a:rPr>
              <a:t> </a:t>
            </a:r>
          </a:p>
          <a:p>
            <a:r>
              <a:rPr lang="es-ES" dirty="0"/>
              <a:t> </a:t>
            </a:r>
          </a:p>
        </p:txBody>
      </p:sp>
      <p:sp>
        <p:nvSpPr>
          <p:cNvPr id="8" name="Rectángulo 7">
            <a:extLst>
              <a:ext uri="{FF2B5EF4-FFF2-40B4-BE49-F238E27FC236}">
                <a16:creationId xmlns:a16="http://schemas.microsoft.com/office/drawing/2014/main" id="{A9DE8BD1-4F24-467A-8422-0648AD2E10F8}"/>
              </a:ext>
            </a:extLst>
          </p:cNvPr>
          <p:cNvSpPr/>
          <p:nvPr/>
        </p:nvSpPr>
        <p:spPr>
          <a:xfrm>
            <a:off x="2032606" y="5444532"/>
            <a:ext cx="8064896" cy="707886"/>
          </a:xfrm>
          <a:prstGeom prst="rect">
            <a:avLst/>
          </a:prstGeom>
          <a:solidFill>
            <a:schemeClr val="accent3">
              <a:lumMod val="60000"/>
              <a:lumOff val="40000"/>
            </a:schemeClr>
          </a:solidFill>
        </p:spPr>
        <p:txBody>
          <a:bodyPr wrap="square">
            <a:spAutoFit/>
          </a:bodyPr>
          <a:lstStyle/>
          <a:p>
            <a:pPr algn="just"/>
            <a:r>
              <a:rPr lang="es-ES" sz="2000" dirty="0">
                <a:latin typeface="Times New Roman" panose="02020603050405020304" pitchFamily="18" charset="0"/>
                <a:cs typeface="Times New Roman" panose="02020603050405020304" pitchFamily="18" charset="0"/>
              </a:rPr>
              <a:t>El crecimiento del neuro cráneo sobre el </a:t>
            </a:r>
            <a:r>
              <a:rPr lang="es-ES" sz="2000" dirty="0" err="1">
                <a:latin typeface="Times New Roman" panose="02020603050405020304" pitchFamily="18" charset="0"/>
                <a:cs typeface="Times New Roman" panose="02020603050405020304" pitchFamily="18" charset="0"/>
              </a:rPr>
              <a:t>viscerocráneo</a:t>
            </a:r>
            <a:r>
              <a:rPr lang="es-ES" sz="2000" dirty="0">
                <a:latin typeface="Times New Roman" panose="02020603050405020304" pitchFamily="18" charset="0"/>
                <a:cs typeface="Times New Roman" panose="02020603050405020304" pitchFamily="18" charset="0"/>
              </a:rPr>
              <a:t> es típico  de los primates y una consecuencia directa del aumento de crecimiento </a:t>
            </a:r>
            <a:r>
              <a:rPr lang="es-ES" sz="2000" dirty="0" err="1">
                <a:latin typeface="Times New Roman" panose="02020603050405020304" pitchFamily="18" charset="0"/>
                <a:cs typeface="Times New Roman" panose="02020603050405020304" pitchFamily="18" charset="0"/>
              </a:rPr>
              <a:t>encefálic</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5431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A53505C3-61D8-40B4-A4D7-11D70E8FEBB2}"/>
              </a:ext>
            </a:extLst>
          </p:cNvPr>
          <p:cNvGraphicFramePr/>
          <p:nvPr>
            <p:extLst>
              <p:ext uri="{D42A27DB-BD31-4B8C-83A1-F6EECF244321}">
                <p14:modId xmlns:p14="http://schemas.microsoft.com/office/powerpoint/2010/main" val="1796822694"/>
              </p:ext>
            </p:extLst>
          </p:nvPr>
        </p:nvGraphicFramePr>
        <p:xfrm>
          <a:off x="2063552" y="620688"/>
          <a:ext cx="7872536" cy="5200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6345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p:cNvSpPr>
            <a:spLocks noGrp="1"/>
          </p:cNvSpPr>
          <p:nvPr>
            <p:ph idx="1"/>
          </p:nvPr>
        </p:nvSpPr>
        <p:spPr>
          <a:xfrm>
            <a:off x="2855640" y="6388584"/>
            <a:ext cx="6056970" cy="469416"/>
          </a:xfrm>
        </p:spPr>
        <p:txBody>
          <a:bodyPr>
            <a:normAutofit/>
          </a:bodyPr>
          <a:lstStyle/>
          <a:p>
            <a:pPr marL="0" indent="0" algn="ctr">
              <a:buNone/>
            </a:pPr>
            <a:r>
              <a:rPr lang="es-EC" altLang="es-EC" dirty="0">
                <a:solidFill>
                  <a:schemeClr val="accent5">
                    <a:lumMod val="50000"/>
                  </a:schemeClr>
                </a:solidFill>
                <a:latin typeface="Times New Roman" panose="02020603050405020304" pitchFamily="18" charset="0"/>
                <a:cs typeface="Times New Roman" panose="02020603050405020304" pitchFamily="18" charset="0"/>
              </a:rPr>
              <a:t>BASE DEL CRANEO.</a:t>
            </a:r>
          </a:p>
          <a:p>
            <a:pPr algn="just">
              <a:lnSpc>
                <a:spcPct val="107000"/>
              </a:lnSpc>
            </a:pPr>
            <a:endParaRPr lang="es-MX" altLang="es-EC" dirty="0">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D33C8645-B8C6-423C-ABE0-0ECB040503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59696" y="332658"/>
            <a:ext cx="5688632" cy="6055927"/>
          </a:xfrm>
          <a:prstGeom prst="rect">
            <a:avLst/>
          </a:prstGeom>
          <a:ln>
            <a:noFill/>
          </a:ln>
          <a:effectLst>
            <a:outerShdw blurRad="292100" dist="139700" dir="2700000" algn="tl" rotWithShape="0">
              <a:srgbClr val="333333">
                <a:alpha val="65000"/>
              </a:srgbClr>
            </a:outerShdw>
          </a:effectLst>
        </p:spPr>
      </p:pic>
      <p:sp>
        <p:nvSpPr>
          <p:cNvPr id="10" name="Rectángulo 9">
            <a:extLst>
              <a:ext uri="{FF2B5EF4-FFF2-40B4-BE49-F238E27FC236}">
                <a16:creationId xmlns:a16="http://schemas.microsoft.com/office/drawing/2014/main" id="{A993A6B4-151A-4E50-8709-559593D921D9}"/>
              </a:ext>
            </a:extLst>
          </p:cNvPr>
          <p:cNvSpPr/>
          <p:nvPr/>
        </p:nvSpPr>
        <p:spPr>
          <a:xfrm>
            <a:off x="1559496" y="5919169"/>
            <a:ext cx="2394834" cy="2461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LINEA NUCAL SUPREMA</a:t>
            </a:r>
          </a:p>
        </p:txBody>
      </p:sp>
      <p:sp>
        <p:nvSpPr>
          <p:cNvPr id="11" name="Rectángulo 10">
            <a:extLst>
              <a:ext uri="{FF2B5EF4-FFF2-40B4-BE49-F238E27FC236}">
                <a16:creationId xmlns:a16="http://schemas.microsoft.com/office/drawing/2014/main" id="{C308A6B6-92AA-4F6B-8BD0-6EDDB93C6FF8}"/>
              </a:ext>
            </a:extLst>
          </p:cNvPr>
          <p:cNvSpPr/>
          <p:nvPr/>
        </p:nvSpPr>
        <p:spPr>
          <a:xfrm>
            <a:off x="1559496" y="5479741"/>
            <a:ext cx="2394834" cy="2461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LINEA NUCAL SUPERIOR</a:t>
            </a:r>
          </a:p>
        </p:txBody>
      </p:sp>
      <p:sp>
        <p:nvSpPr>
          <p:cNvPr id="12" name="Rectángulo 11">
            <a:extLst>
              <a:ext uri="{FF2B5EF4-FFF2-40B4-BE49-F238E27FC236}">
                <a16:creationId xmlns:a16="http://schemas.microsoft.com/office/drawing/2014/main" id="{8E317F73-AA71-4868-B1CE-691491C57C72}"/>
              </a:ext>
            </a:extLst>
          </p:cNvPr>
          <p:cNvSpPr/>
          <p:nvPr/>
        </p:nvSpPr>
        <p:spPr>
          <a:xfrm>
            <a:off x="1562822" y="5026434"/>
            <a:ext cx="2156914" cy="2300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LINEA NUCAL INFERIOR</a:t>
            </a:r>
          </a:p>
        </p:txBody>
      </p:sp>
      <p:sp>
        <p:nvSpPr>
          <p:cNvPr id="13" name="Rectángulo 12">
            <a:extLst>
              <a:ext uri="{FF2B5EF4-FFF2-40B4-BE49-F238E27FC236}">
                <a16:creationId xmlns:a16="http://schemas.microsoft.com/office/drawing/2014/main" id="{4B5C4A70-1C18-4D13-ACE5-9FCE62142FC5}"/>
              </a:ext>
            </a:extLst>
          </p:cNvPr>
          <p:cNvSpPr/>
          <p:nvPr/>
        </p:nvSpPr>
        <p:spPr>
          <a:xfrm>
            <a:off x="8302958" y="5725877"/>
            <a:ext cx="2156914" cy="3313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PROTUBERANCIA OCCIPITAL EXTERNA</a:t>
            </a:r>
          </a:p>
        </p:txBody>
      </p:sp>
      <p:sp>
        <p:nvSpPr>
          <p:cNvPr id="14" name="Rectángulo 13">
            <a:extLst>
              <a:ext uri="{FF2B5EF4-FFF2-40B4-BE49-F238E27FC236}">
                <a16:creationId xmlns:a16="http://schemas.microsoft.com/office/drawing/2014/main" id="{33C99F3C-7B25-4F2F-BC2A-7FDCDB38F485}"/>
              </a:ext>
            </a:extLst>
          </p:cNvPr>
          <p:cNvSpPr/>
          <p:nvPr/>
        </p:nvSpPr>
        <p:spPr>
          <a:xfrm>
            <a:off x="1562822" y="4338054"/>
            <a:ext cx="1796874" cy="2189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FORAMEN MAGNO</a:t>
            </a:r>
          </a:p>
        </p:txBody>
      </p:sp>
      <p:sp>
        <p:nvSpPr>
          <p:cNvPr id="15" name="Rectángulo 14">
            <a:extLst>
              <a:ext uri="{FF2B5EF4-FFF2-40B4-BE49-F238E27FC236}">
                <a16:creationId xmlns:a16="http://schemas.microsoft.com/office/drawing/2014/main" id="{E55A214E-3597-4A23-AB51-9705F41D1E9B}"/>
              </a:ext>
            </a:extLst>
          </p:cNvPr>
          <p:cNvSpPr/>
          <p:nvPr/>
        </p:nvSpPr>
        <p:spPr>
          <a:xfrm>
            <a:off x="1524000" y="3676895"/>
            <a:ext cx="1796874" cy="4378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FORAMEN ESTILO MASTOIDEO</a:t>
            </a:r>
          </a:p>
        </p:txBody>
      </p:sp>
      <p:sp>
        <p:nvSpPr>
          <p:cNvPr id="16" name="Rectángulo 15">
            <a:extLst>
              <a:ext uri="{FF2B5EF4-FFF2-40B4-BE49-F238E27FC236}">
                <a16:creationId xmlns:a16="http://schemas.microsoft.com/office/drawing/2014/main" id="{765DE29C-F2EC-4052-9ECB-CB45CBAF7192}"/>
              </a:ext>
            </a:extLst>
          </p:cNvPr>
          <p:cNvSpPr/>
          <p:nvPr/>
        </p:nvSpPr>
        <p:spPr>
          <a:xfrm>
            <a:off x="1524000" y="3453616"/>
            <a:ext cx="1796874" cy="2075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FORAMEN YUGULAR</a:t>
            </a:r>
          </a:p>
        </p:txBody>
      </p:sp>
      <p:sp>
        <p:nvSpPr>
          <p:cNvPr id="17" name="Rectángulo 16">
            <a:extLst>
              <a:ext uri="{FF2B5EF4-FFF2-40B4-BE49-F238E27FC236}">
                <a16:creationId xmlns:a16="http://schemas.microsoft.com/office/drawing/2014/main" id="{8F27BD31-F191-48E8-BD0E-6B7E3393FDE5}"/>
              </a:ext>
            </a:extLst>
          </p:cNvPr>
          <p:cNvSpPr/>
          <p:nvPr/>
        </p:nvSpPr>
        <p:spPr>
          <a:xfrm>
            <a:off x="1482015" y="3068961"/>
            <a:ext cx="1796874" cy="3767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CONDUCTO CAROTIDEO</a:t>
            </a:r>
          </a:p>
        </p:txBody>
      </p:sp>
      <p:sp>
        <p:nvSpPr>
          <p:cNvPr id="18" name="Rectángulo 17">
            <a:extLst>
              <a:ext uri="{FF2B5EF4-FFF2-40B4-BE49-F238E27FC236}">
                <a16:creationId xmlns:a16="http://schemas.microsoft.com/office/drawing/2014/main" id="{9CD75AF8-9183-4304-BCED-BE0C8AC1273A}"/>
              </a:ext>
            </a:extLst>
          </p:cNvPr>
          <p:cNvSpPr/>
          <p:nvPr/>
        </p:nvSpPr>
        <p:spPr>
          <a:xfrm>
            <a:off x="1562822" y="2648691"/>
            <a:ext cx="1796874" cy="2075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FORAMEN OVAL</a:t>
            </a:r>
          </a:p>
        </p:txBody>
      </p:sp>
      <p:sp>
        <p:nvSpPr>
          <p:cNvPr id="19" name="Rectángulo 18">
            <a:extLst>
              <a:ext uri="{FF2B5EF4-FFF2-40B4-BE49-F238E27FC236}">
                <a16:creationId xmlns:a16="http://schemas.microsoft.com/office/drawing/2014/main" id="{78E161A0-B7E3-4BD4-9036-1FDEB1E548CF}"/>
              </a:ext>
            </a:extLst>
          </p:cNvPr>
          <p:cNvSpPr/>
          <p:nvPr/>
        </p:nvSpPr>
        <p:spPr>
          <a:xfrm>
            <a:off x="2279576" y="1872502"/>
            <a:ext cx="792088" cy="3067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VOMER</a:t>
            </a:r>
          </a:p>
        </p:txBody>
      </p:sp>
      <p:sp>
        <p:nvSpPr>
          <p:cNvPr id="20" name="Rectángulo 19">
            <a:extLst>
              <a:ext uri="{FF2B5EF4-FFF2-40B4-BE49-F238E27FC236}">
                <a16:creationId xmlns:a16="http://schemas.microsoft.com/office/drawing/2014/main" id="{B10A79AA-0AEA-4107-BC79-B316B644CFA6}"/>
              </a:ext>
            </a:extLst>
          </p:cNvPr>
          <p:cNvSpPr/>
          <p:nvPr/>
        </p:nvSpPr>
        <p:spPr>
          <a:xfrm>
            <a:off x="1919537" y="960843"/>
            <a:ext cx="1117787" cy="3714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H. PALATINO</a:t>
            </a:r>
          </a:p>
        </p:txBody>
      </p:sp>
      <p:sp>
        <p:nvSpPr>
          <p:cNvPr id="21" name="Rectángulo 20">
            <a:extLst>
              <a:ext uri="{FF2B5EF4-FFF2-40B4-BE49-F238E27FC236}">
                <a16:creationId xmlns:a16="http://schemas.microsoft.com/office/drawing/2014/main" id="{638E0D90-7969-408A-9C13-A3FB279B0E06}"/>
              </a:ext>
            </a:extLst>
          </p:cNvPr>
          <p:cNvSpPr/>
          <p:nvPr/>
        </p:nvSpPr>
        <p:spPr>
          <a:xfrm>
            <a:off x="8921888" y="1057791"/>
            <a:ext cx="1117787" cy="3714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COANA</a:t>
            </a:r>
          </a:p>
        </p:txBody>
      </p:sp>
      <p:sp>
        <p:nvSpPr>
          <p:cNvPr id="22" name="Rectángulo 21">
            <a:extLst>
              <a:ext uri="{FF2B5EF4-FFF2-40B4-BE49-F238E27FC236}">
                <a16:creationId xmlns:a16="http://schemas.microsoft.com/office/drawing/2014/main" id="{49999D61-DFA0-4899-9182-0F993CE42122}"/>
              </a:ext>
            </a:extLst>
          </p:cNvPr>
          <p:cNvSpPr/>
          <p:nvPr/>
        </p:nvSpPr>
        <p:spPr>
          <a:xfrm>
            <a:off x="8985108" y="3445731"/>
            <a:ext cx="1287356" cy="3714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CONDILO OCCIPITAL</a:t>
            </a:r>
          </a:p>
        </p:txBody>
      </p:sp>
      <p:sp>
        <p:nvSpPr>
          <p:cNvPr id="23" name="Rectángulo 22">
            <a:extLst>
              <a:ext uri="{FF2B5EF4-FFF2-40B4-BE49-F238E27FC236}">
                <a16:creationId xmlns:a16="http://schemas.microsoft.com/office/drawing/2014/main" id="{7C866090-C33B-45DC-98BF-0DF6F7E86EA2}"/>
              </a:ext>
            </a:extLst>
          </p:cNvPr>
          <p:cNvSpPr/>
          <p:nvPr/>
        </p:nvSpPr>
        <p:spPr>
          <a:xfrm>
            <a:off x="9071723" y="2928651"/>
            <a:ext cx="1287356" cy="3714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FOSA MANDIBULAR</a:t>
            </a:r>
          </a:p>
        </p:txBody>
      </p:sp>
      <p:sp>
        <p:nvSpPr>
          <p:cNvPr id="24" name="Rectángulo 23">
            <a:extLst>
              <a:ext uri="{FF2B5EF4-FFF2-40B4-BE49-F238E27FC236}">
                <a16:creationId xmlns:a16="http://schemas.microsoft.com/office/drawing/2014/main" id="{54CC4F7E-C5C4-4E6B-9D2E-F9E215DA7923}"/>
              </a:ext>
            </a:extLst>
          </p:cNvPr>
          <p:cNvSpPr/>
          <p:nvPr/>
        </p:nvSpPr>
        <p:spPr>
          <a:xfrm>
            <a:off x="9048329" y="1988840"/>
            <a:ext cx="1310751" cy="4486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ARCO CIGOMATICO</a:t>
            </a:r>
          </a:p>
        </p:txBody>
      </p:sp>
      <p:sp>
        <p:nvSpPr>
          <p:cNvPr id="3" name="Rectángulo 2">
            <a:extLst>
              <a:ext uri="{FF2B5EF4-FFF2-40B4-BE49-F238E27FC236}">
                <a16:creationId xmlns:a16="http://schemas.microsoft.com/office/drawing/2014/main" id="{41054CE8-60C9-48F7-A3C7-A219A9F56654}"/>
              </a:ext>
            </a:extLst>
          </p:cNvPr>
          <p:cNvSpPr/>
          <p:nvPr/>
        </p:nvSpPr>
        <p:spPr>
          <a:xfrm>
            <a:off x="474382" y="6166256"/>
            <a:ext cx="11717618" cy="369332"/>
          </a:xfrm>
          <a:prstGeom prst="rect">
            <a:avLst/>
          </a:prstGeom>
        </p:spPr>
        <p:txBody>
          <a:bodyPr wrap="square">
            <a:spAutoFit/>
          </a:bodyPr>
          <a:lstStyle/>
          <a:p>
            <a:r>
              <a:rPr lang="es-ES" dirty="0">
                <a:hlinkClick r:id="rId4"/>
              </a:rPr>
              <a:t>https://sketchfab.com/3d-models/bleached-skull-v2-e26f9df19da245eba99196ecb42dcd98</a:t>
            </a:r>
            <a:endParaRPr lang="es-ES" dirty="0"/>
          </a:p>
        </p:txBody>
      </p:sp>
    </p:spTree>
    <p:extLst>
      <p:ext uri="{BB962C8B-B14F-4D97-AF65-F5344CB8AC3E}">
        <p14:creationId xmlns:p14="http://schemas.microsoft.com/office/powerpoint/2010/main" val="1551241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4E3A211-6323-4139-A1CD-B3668FDBEF38}"/>
              </a:ext>
            </a:extLst>
          </p:cNvPr>
          <p:cNvPicPr>
            <a:picLocks noChangeAspect="1"/>
          </p:cNvPicPr>
          <p:nvPr/>
        </p:nvPicPr>
        <p:blipFill>
          <a:blip r:embed="rId2"/>
          <a:stretch>
            <a:fillRect/>
          </a:stretch>
        </p:blipFill>
        <p:spPr>
          <a:xfrm>
            <a:off x="2855641" y="548680"/>
            <a:ext cx="5368745" cy="5688632"/>
          </a:xfrm>
          <a:prstGeom prst="rect">
            <a:avLst/>
          </a:prstGeom>
        </p:spPr>
      </p:pic>
      <p:sp>
        <p:nvSpPr>
          <p:cNvPr id="8" name="Marcador de contenido 2">
            <a:extLst>
              <a:ext uri="{FF2B5EF4-FFF2-40B4-BE49-F238E27FC236}">
                <a16:creationId xmlns:a16="http://schemas.microsoft.com/office/drawing/2014/main" id="{1CC7A536-0E4E-4FAB-A583-0CEA182736B5}"/>
              </a:ext>
            </a:extLst>
          </p:cNvPr>
          <p:cNvSpPr txBox="1">
            <a:spLocks/>
          </p:cNvSpPr>
          <p:nvPr/>
        </p:nvSpPr>
        <p:spPr>
          <a:xfrm>
            <a:off x="2855640" y="6237312"/>
            <a:ext cx="6056970" cy="469416"/>
          </a:xfrm>
          <a:prstGeom prst="rect">
            <a:avLst/>
          </a:prstGeom>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s-EC" altLang="es-EC" dirty="0">
                <a:solidFill>
                  <a:schemeClr val="accent5">
                    <a:lumMod val="50000"/>
                  </a:schemeClr>
                </a:solidFill>
                <a:latin typeface="Times New Roman" panose="02020603050405020304" pitchFamily="18" charset="0"/>
                <a:cs typeface="Times New Roman" panose="02020603050405020304" pitchFamily="18" charset="0"/>
              </a:rPr>
              <a:t>BASE INTERNA DEL CRANEO.</a:t>
            </a:r>
          </a:p>
          <a:p>
            <a:pPr algn="just">
              <a:lnSpc>
                <a:spcPct val="107000"/>
              </a:lnSpc>
            </a:pPr>
            <a:endParaRPr lang="es-MX" altLang="es-EC"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7E4F8190-F0F0-4D5D-8372-8557B4D4D302}"/>
              </a:ext>
            </a:extLst>
          </p:cNvPr>
          <p:cNvSpPr/>
          <p:nvPr/>
        </p:nvSpPr>
        <p:spPr>
          <a:xfrm>
            <a:off x="1524000" y="4581128"/>
            <a:ext cx="1796874"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FOSA CRANEAL POSTERIOR</a:t>
            </a:r>
          </a:p>
        </p:txBody>
      </p:sp>
      <p:sp>
        <p:nvSpPr>
          <p:cNvPr id="10" name="Rectángulo 9">
            <a:extLst>
              <a:ext uri="{FF2B5EF4-FFF2-40B4-BE49-F238E27FC236}">
                <a16:creationId xmlns:a16="http://schemas.microsoft.com/office/drawing/2014/main" id="{0273D3E9-7105-488C-8540-1990271C42D5}"/>
              </a:ext>
            </a:extLst>
          </p:cNvPr>
          <p:cNvSpPr/>
          <p:nvPr/>
        </p:nvSpPr>
        <p:spPr>
          <a:xfrm>
            <a:off x="1524000" y="3676724"/>
            <a:ext cx="1796874"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FORAMEN MAGNO</a:t>
            </a:r>
          </a:p>
        </p:txBody>
      </p:sp>
      <p:sp>
        <p:nvSpPr>
          <p:cNvPr id="11" name="Rectángulo 10">
            <a:extLst>
              <a:ext uri="{FF2B5EF4-FFF2-40B4-BE49-F238E27FC236}">
                <a16:creationId xmlns:a16="http://schemas.microsoft.com/office/drawing/2014/main" id="{D86FA5CF-671E-445A-B2C6-A4687C29CD09}"/>
              </a:ext>
            </a:extLst>
          </p:cNvPr>
          <p:cNvSpPr/>
          <p:nvPr/>
        </p:nvSpPr>
        <p:spPr>
          <a:xfrm>
            <a:off x="8247730" y="1412776"/>
            <a:ext cx="1796874"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FOSA CRANEAL ANTERIOR</a:t>
            </a:r>
          </a:p>
        </p:txBody>
      </p:sp>
      <p:sp>
        <p:nvSpPr>
          <p:cNvPr id="12" name="Rectángulo 11">
            <a:extLst>
              <a:ext uri="{FF2B5EF4-FFF2-40B4-BE49-F238E27FC236}">
                <a16:creationId xmlns:a16="http://schemas.microsoft.com/office/drawing/2014/main" id="{A2B6FC4C-0EE1-4B97-B2B9-C9198C1B2881}"/>
              </a:ext>
            </a:extLst>
          </p:cNvPr>
          <p:cNvSpPr/>
          <p:nvPr/>
        </p:nvSpPr>
        <p:spPr>
          <a:xfrm>
            <a:off x="8224385" y="2958008"/>
            <a:ext cx="1796874"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FOSA CRANEAL MEDIA </a:t>
            </a:r>
          </a:p>
        </p:txBody>
      </p:sp>
      <p:sp>
        <p:nvSpPr>
          <p:cNvPr id="2" name="Rectángulo 1">
            <a:extLst>
              <a:ext uri="{FF2B5EF4-FFF2-40B4-BE49-F238E27FC236}">
                <a16:creationId xmlns:a16="http://schemas.microsoft.com/office/drawing/2014/main" id="{F24EFD4D-5ADD-43EB-BFD8-C30EEECE26AF}"/>
              </a:ext>
            </a:extLst>
          </p:cNvPr>
          <p:cNvSpPr/>
          <p:nvPr/>
        </p:nvSpPr>
        <p:spPr>
          <a:xfrm>
            <a:off x="1524000" y="5968469"/>
            <a:ext cx="10548730" cy="369332"/>
          </a:xfrm>
          <a:prstGeom prst="rect">
            <a:avLst/>
          </a:prstGeom>
        </p:spPr>
        <p:txBody>
          <a:bodyPr wrap="square">
            <a:spAutoFit/>
          </a:bodyPr>
          <a:lstStyle/>
          <a:p>
            <a:r>
              <a:rPr lang="es-ES" dirty="0">
                <a:latin typeface="Times New Roman" panose="02020603050405020304" pitchFamily="18" charset="0"/>
                <a:cs typeface="Times New Roman" panose="02020603050405020304" pitchFamily="18" charset="0"/>
                <a:hlinkClick r:id="rId3"/>
              </a:rPr>
              <a:t>https://sketchfab.com/3d-models/craneo-base-be1e4306e1144fdd8ad0942ae3997d44</a:t>
            </a: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591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B4F4D56D-1048-4DF5-B08A-42CC332D2E62}"/>
              </a:ext>
            </a:extLst>
          </p:cNvPr>
          <p:cNvGraphicFramePr>
            <a:graphicFrameLocks noGrp="1"/>
          </p:cNvGraphicFramePr>
          <p:nvPr/>
        </p:nvGraphicFramePr>
        <p:xfrm>
          <a:off x="1852614" y="1841500"/>
          <a:ext cx="8442325" cy="1957388"/>
        </p:xfrm>
        <a:graphic>
          <a:graphicData uri="http://schemas.openxmlformats.org/drawingml/2006/table">
            <a:tbl>
              <a:tblPr firstRow="1" firstCol="1" bandRow="1">
                <a:tableStyleId>{1E171933-4619-4E11-9A3F-F7608DF75F80}</a:tableStyleId>
              </a:tblPr>
              <a:tblGrid>
                <a:gridCol w="2728313">
                  <a:extLst>
                    <a:ext uri="{9D8B030D-6E8A-4147-A177-3AD203B41FA5}">
                      <a16:colId xmlns:a16="http://schemas.microsoft.com/office/drawing/2014/main" val="20000"/>
                    </a:ext>
                  </a:extLst>
                </a:gridCol>
                <a:gridCol w="5714012">
                  <a:extLst>
                    <a:ext uri="{9D8B030D-6E8A-4147-A177-3AD203B41FA5}">
                      <a16:colId xmlns:a16="http://schemas.microsoft.com/office/drawing/2014/main" val="20001"/>
                    </a:ext>
                  </a:extLst>
                </a:gridCol>
              </a:tblGrid>
              <a:tr h="244673">
                <a:tc>
                  <a:txBody>
                    <a:bodyPr/>
                    <a:lstStyle/>
                    <a:p>
                      <a:pPr>
                        <a:lnSpc>
                          <a:spcPct val="107000"/>
                        </a:lnSpc>
                        <a:spcAft>
                          <a:spcPts val="0"/>
                        </a:spcAft>
                      </a:pPr>
                      <a:r>
                        <a:rPr lang="es-EC" sz="1500" dirty="0">
                          <a:effectLst/>
                          <a:latin typeface="Times New Roman" panose="02020603050405020304" pitchFamily="18" charset="0"/>
                          <a:cs typeface="Times New Roman" panose="02020603050405020304" pitchFamily="18" charset="0"/>
                        </a:rPr>
                        <a:t>TIPOS DE EVALUACIÓN</a:t>
                      </a:r>
                      <a:endParaRPr lang="es-EC"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6" marR="51436" marT="0" marB="0"/>
                </a:tc>
                <a:tc>
                  <a:txBody>
                    <a:bodyPr/>
                    <a:lstStyle/>
                    <a:p>
                      <a:pPr>
                        <a:lnSpc>
                          <a:spcPct val="107000"/>
                        </a:lnSpc>
                        <a:spcAft>
                          <a:spcPts val="0"/>
                        </a:spcAft>
                      </a:pPr>
                      <a:r>
                        <a:rPr lang="es-EC" sz="1500">
                          <a:effectLst/>
                          <a:latin typeface="Times New Roman" panose="02020603050405020304" pitchFamily="18" charset="0"/>
                          <a:cs typeface="Times New Roman" panose="02020603050405020304" pitchFamily="18" charset="0"/>
                        </a:rPr>
                        <a:t> </a:t>
                      </a:r>
                      <a:endParaRPr lang="es-EC"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6" marR="51436" marT="0" marB="0"/>
                </a:tc>
                <a:extLst>
                  <a:ext uri="{0D108BD9-81ED-4DB2-BD59-A6C34878D82A}">
                    <a16:rowId xmlns:a16="http://schemas.microsoft.com/office/drawing/2014/main" val="10000"/>
                  </a:ext>
                </a:extLst>
              </a:tr>
              <a:tr h="1712715">
                <a:tc>
                  <a:txBody>
                    <a:bodyPr/>
                    <a:lstStyle/>
                    <a:p>
                      <a:pPr>
                        <a:lnSpc>
                          <a:spcPct val="107000"/>
                        </a:lnSpc>
                        <a:spcAft>
                          <a:spcPts val="0"/>
                        </a:spcAft>
                      </a:pPr>
                      <a:r>
                        <a:rPr lang="es-EC" sz="1500" dirty="0">
                          <a:effectLst/>
                          <a:latin typeface="Times New Roman" panose="02020603050405020304" pitchFamily="18" charset="0"/>
                          <a:cs typeface="Times New Roman" panose="02020603050405020304" pitchFamily="18" charset="0"/>
                        </a:rPr>
                        <a:t> </a:t>
                      </a:r>
                      <a:endParaRPr lang="es-EC"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6" marR="51436" marT="0" marB="0"/>
                </a:tc>
                <a:tc>
                  <a:txBody>
                    <a:bodyPr/>
                    <a:lstStyle/>
                    <a:p>
                      <a:pPr>
                        <a:lnSpc>
                          <a:spcPct val="107000"/>
                        </a:lnSpc>
                        <a:spcAft>
                          <a:spcPts val="0"/>
                        </a:spcAft>
                      </a:pPr>
                      <a:r>
                        <a:rPr lang="es-EC" sz="1500" dirty="0">
                          <a:effectLst/>
                          <a:latin typeface="Times New Roman" panose="02020603050405020304" pitchFamily="18" charset="0"/>
                          <a:ea typeface="Calibri" panose="020F0502020204030204" pitchFamily="34" charset="0"/>
                          <a:cs typeface="Times New Roman" panose="02020603050405020304" pitchFamily="18" charset="0"/>
                        </a:rPr>
                        <a:t>DIAGNOSTICA:</a:t>
                      </a:r>
                    </a:p>
                    <a:p>
                      <a:pPr>
                        <a:lnSpc>
                          <a:spcPct val="107000"/>
                        </a:lnSpc>
                        <a:spcAft>
                          <a:spcPts val="0"/>
                        </a:spcAft>
                      </a:pPr>
                      <a:r>
                        <a:rPr lang="es-EC" sz="1500" dirty="0">
                          <a:effectLst/>
                          <a:latin typeface="Times New Roman" panose="02020603050405020304" pitchFamily="18" charset="0"/>
                          <a:ea typeface="Calibri" panose="020F0502020204030204" pitchFamily="34" charset="0"/>
                          <a:cs typeface="Times New Roman" panose="02020603050405020304" pitchFamily="18" charset="0"/>
                        </a:rPr>
                        <a:t>- Evaluaciones previas a los temas de la unidad mediante lluvia de ideas.</a:t>
                      </a:r>
                    </a:p>
                    <a:p>
                      <a:pPr>
                        <a:lnSpc>
                          <a:spcPct val="107000"/>
                        </a:lnSpc>
                        <a:spcAft>
                          <a:spcPts val="0"/>
                        </a:spcAft>
                      </a:pPr>
                      <a:r>
                        <a:rPr lang="es-EC" sz="1500" dirty="0">
                          <a:effectLst/>
                          <a:latin typeface="Times New Roman" panose="02020603050405020304" pitchFamily="18" charset="0"/>
                          <a:ea typeface="Calibri" panose="020F0502020204030204" pitchFamily="34" charset="0"/>
                          <a:cs typeface="Times New Roman" panose="02020603050405020304" pitchFamily="18" charset="0"/>
                        </a:rPr>
                        <a:t>- Evaluación escrita y mayéutica (preguntas y respuestas).</a:t>
                      </a:r>
                    </a:p>
                    <a:p>
                      <a:pPr>
                        <a:lnSpc>
                          <a:spcPct val="107000"/>
                        </a:lnSpc>
                        <a:spcAft>
                          <a:spcPts val="0"/>
                        </a:spcAft>
                      </a:pPr>
                      <a:r>
                        <a:rPr lang="es-EC" sz="1500" dirty="0">
                          <a:effectLst/>
                          <a:latin typeface="Times New Roman" panose="02020603050405020304" pitchFamily="18" charset="0"/>
                          <a:ea typeface="Calibri" panose="020F0502020204030204" pitchFamily="34" charset="0"/>
                          <a:cs typeface="Times New Roman" panose="02020603050405020304" pitchFamily="18" charset="0"/>
                        </a:rPr>
                        <a:t>FORMATIVA:</a:t>
                      </a:r>
                    </a:p>
                    <a:p>
                      <a:pPr>
                        <a:lnSpc>
                          <a:spcPct val="107000"/>
                        </a:lnSpc>
                        <a:spcAft>
                          <a:spcPts val="0"/>
                        </a:spcAft>
                      </a:pPr>
                      <a:r>
                        <a:rPr lang="es-EC" sz="1500" dirty="0">
                          <a:effectLst/>
                          <a:latin typeface="Times New Roman" panose="02020603050405020304" pitchFamily="18" charset="0"/>
                          <a:ea typeface="Calibri" panose="020F0502020204030204" pitchFamily="34" charset="0"/>
                          <a:cs typeface="Times New Roman" panose="02020603050405020304" pitchFamily="18" charset="0"/>
                        </a:rPr>
                        <a:t>- Talleres interactivos con Lista de cotejo, mayéutica</a:t>
                      </a:r>
                    </a:p>
                    <a:p>
                      <a:pPr>
                        <a:lnSpc>
                          <a:spcPct val="107000"/>
                        </a:lnSpc>
                        <a:spcAft>
                          <a:spcPts val="0"/>
                        </a:spcAft>
                      </a:pPr>
                      <a:r>
                        <a:rPr lang="es-EC" sz="1500" dirty="0">
                          <a:effectLst/>
                          <a:latin typeface="Times New Roman" panose="02020603050405020304" pitchFamily="18" charset="0"/>
                          <a:ea typeface="Calibri" panose="020F0502020204030204" pitchFamily="34" charset="0"/>
                          <a:cs typeface="Times New Roman" panose="02020603050405020304" pitchFamily="18" charset="0"/>
                        </a:rPr>
                        <a:t>SUMATIVA:</a:t>
                      </a:r>
                    </a:p>
                    <a:p>
                      <a:pPr>
                        <a:lnSpc>
                          <a:spcPct val="107000"/>
                        </a:lnSpc>
                        <a:spcAft>
                          <a:spcPts val="0"/>
                        </a:spcAft>
                      </a:pPr>
                      <a:r>
                        <a:rPr lang="es-EC" sz="1500" dirty="0">
                          <a:effectLst/>
                          <a:latin typeface="Times New Roman" panose="02020603050405020304" pitchFamily="18" charset="0"/>
                          <a:ea typeface="Calibri" panose="020F0502020204030204" pitchFamily="34" charset="0"/>
                          <a:cs typeface="Times New Roman" panose="02020603050405020304" pitchFamily="18" charset="0"/>
                        </a:rPr>
                        <a:t>- Evaluaciones orales y escritas mediante cuestionarios.</a:t>
                      </a:r>
                    </a:p>
                  </a:txBody>
                  <a:tcPr marL="51436" marR="51436" marT="0" marB="0"/>
                </a:tc>
                <a:extLst>
                  <a:ext uri="{0D108BD9-81ED-4DB2-BD59-A6C34878D82A}">
                    <a16:rowId xmlns:a16="http://schemas.microsoft.com/office/drawing/2014/main" val="10001"/>
                  </a:ext>
                </a:extLst>
              </a:tr>
            </a:tbl>
          </a:graphicData>
        </a:graphic>
      </p:graphicFrame>
      <p:sp>
        <p:nvSpPr>
          <p:cNvPr id="2" name="Rectángulo 1">
            <a:extLst>
              <a:ext uri="{FF2B5EF4-FFF2-40B4-BE49-F238E27FC236}">
                <a16:creationId xmlns:a16="http://schemas.microsoft.com/office/drawing/2014/main" id="{27E7DC94-7085-4AEF-98FE-F83A1627AED5}"/>
              </a:ext>
            </a:extLst>
          </p:cNvPr>
          <p:cNvSpPr/>
          <p:nvPr/>
        </p:nvSpPr>
        <p:spPr>
          <a:xfrm>
            <a:off x="821422" y="5549107"/>
            <a:ext cx="4214615" cy="369332"/>
          </a:xfrm>
          <a:prstGeom prst="rect">
            <a:avLst/>
          </a:prstGeom>
        </p:spPr>
        <p:txBody>
          <a:bodyPr wrap="none">
            <a:spAutoFit/>
          </a:bodyPr>
          <a:lstStyle/>
          <a:p>
            <a:r>
              <a:rPr lang="es-ES" dirty="0">
                <a:solidFill>
                  <a:srgbClr val="FF0000"/>
                </a:solidFill>
                <a:hlinkClick r:id="rId2">
                  <a:extLst>
                    <a:ext uri="{A12FA001-AC4F-418D-AE19-62706E023703}">
                      <ahyp:hlinkClr xmlns:ahyp="http://schemas.microsoft.com/office/drawing/2018/hyperlinkcolor" val="tx"/>
                    </a:ext>
                  </a:extLst>
                </a:hlinkClick>
              </a:rPr>
              <a:t>https://quizlet.com/408177493/learn</a:t>
            </a:r>
            <a:endParaRPr lang="es-ES" dirty="0">
              <a:solidFill>
                <a:srgbClr val="FF0000"/>
              </a:solidFill>
            </a:endParaRPr>
          </a:p>
        </p:txBody>
      </p:sp>
      <p:sp>
        <p:nvSpPr>
          <p:cNvPr id="5" name="Título 1">
            <a:extLst>
              <a:ext uri="{FF2B5EF4-FFF2-40B4-BE49-F238E27FC236}">
                <a16:creationId xmlns:a16="http://schemas.microsoft.com/office/drawing/2014/main" id="{2E9A9E15-77DC-4D90-AF52-A8A8C9519C91}"/>
              </a:ext>
            </a:extLst>
          </p:cNvPr>
          <p:cNvSpPr>
            <a:spLocks noGrp="1"/>
          </p:cNvSpPr>
          <p:nvPr>
            <p:ph type="title"/>
          </p:nvPr>
        </p:nvSpPr>
        <p:spPr>
          <a:xfrm>
            <a:off x="890216" y="5114964"/>
            <a:ext cx="9404723" cy="45719"/>
          </a:xfrm>
        </p:spPr>
        <p:txBody>
          <a:bodyPr/>
          <a:lstStyle/>
          <a:p>
            <a:r>
              <a:rPr lang="es-ES" sz="2000" dirty="0">
                <a:latin typeface="Times New Roman" panose="02020603050405020304" pitchFamily="18" charset="0"/>
                <a:cs typeface="Times New Roman" panose="02020603050405020304" pitchFamily="18" charset="0"/>
              </a:rPr>
              <a:t>TIPOS DE ANATOMIA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a:spLocks noGrp="1"/>
          </p:cNvSpPr>
          <p:nvPr>
            <p:ph idx="1"/>
          </p:nvPr>
        </p:nvSpPr>
        <p:spPr>
          <a:xfrm>
            <a:off x="3589043" y="6190967"/>
            <a:ext cx="5369623" cy="828241"/>
          </a:xfrm>
        </p:spPr>
        <p:txBody>
          <a:bodyPr>
            <a:normAutofit/>
          </a:bodyPr>
          <a:lstStyle/>
          <a:p>
            <a:pPr marL="0" indent="0">
              <a:buNone/>
            </a:pPr>
            <a:r>
              <a:rPr lang="es-EC" altLang="es-EC" dirty="0">
                <a:solidFill>
                  <a:schemeClr val="accent5">
                    <a:lumMod val="50000"/>
                  </a:schemeClr>
                </a:solidFill>
                <a:latin typeface="Times New Roman" panose="02020603050405020304" pitchFamily="18" charset="0"/>
                <a:cs typeface="Times New Roman" panose="02020603050405020304" pitchFamily="18" charset="0"/>
              </a:rPr>
              <a:t>CALVARIA, VISION INTERNA Y EXTERNA</a:t>
            </a:r>
          </a:p>
          <a:p>
            <a:pPr algn="just">
              <a:lnSpc>
                <a:spcPct val="107000"/>
              </a:lnSpc>
            </a:pPr>
            <a:endParaRPr lang="es-MX" altLang="es-EC" dirty="0">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366F0A35-54D4-47C9-9BCE-536E35A3B8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25666" y="764706"/>
            <a:ext cx="3792113" cy="4752527"/>
          </a:xfrm>
          <a:prstGeom prst="rect">
            <a:avLst/>
          </a:prstGeom>
          <a:ln>
            <a:noFill/>
          </a:ln>
          <a:effectLst>
            <a:outerShdw blurRad="292100" dist="139700" dir="2700000" algn="tl" rotWithShape="0">
              <a:srgbClr val="333333">
                <a:alpha val="65000"/>
              </a:srgbClr>
            </a:outerShdw>
          </a:effectLst>
        </p:spPr>
      </p:pic>
      <p:sp>
        <p:nvSpPr>
          <p:cNvPr id="7" name="Rectángulo 6">
            <a:extLst>
              <a:ext uri="{FF2B5EF4-FFF2-40B4-BE49-F238E27FC236}">
                <a16:creationId xmlns:a16="http://schemas.microsoft.com/office/drawing/2014/main" id="{74B836B1-81D3-4FE2-A3E6-FB6D3EC7A985}"/>
              </a:ext>
            </a:extLst>
          </p:cNvPr>
          <p:cNvSpPr/>
          <p:nvPr/>
        </p:nvSpPr>
        <p:spPr>
          <a:xfrm>
            <a:off x="4423809" y="1924268"/>
            <a:ext cx="1093970"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H. FRONTAL</a:t>
            </a:r>
          </a:p>
        </p:txBody>
      </p:sp>
      <p:sp>
        <p:nvSpPr>
          <p:cNvPr id="8" name="Rectángulo 7">
            <a:extLst>
              <a:ext uri="{FF2B5EF4-FFF2-40B4-BE49-F238E27FC236}">
                <a16:creationId xmlns:a16="http://schemas.microsoft.com/office/drawing/2014/main" id="{65F59E38-6C5C-4F83-8F0E-F2B45F65C178}"/>
              </a:ext>
            </a:extLst>
          </p:cNvPr>
          <p:cNvSpPr/>
          <p:nvPr/>
        </p:nvSpPr>
        <p:spPr>
          <a:xfrm>
            <a:off x="4828636" y="2535929"/>
            <a:ext cx="1093970"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SUTURA CORONAL</a:t>
            </a:r>
          </a:p>
        </p:txBody>
      </p:sp>
      <p:sp>
        <p:nvSpPr>
          <p:cNvPr id="9" name="Rectángulo 8">
            <a:extLst>
              <a:ext uri="{FF2B5EF4-FFF2-40B4-BE49-F238E27FC236}">
                <a16:creationId xmlns:a16="http://schemas.microsoft.com/office/drawing/2014/main" id="{D3830944-EFF5-4CB0-94C2-F5B88AB51BDB}"/>
              </a:ext>
            </a:extLst>
          </p:cNvPr>
          <p:cNvSpPr/>
          <p:nvPr/>
        </p:nvSpPr>
        <p:spPr>
          <a:xfrm>
            <a:off x="4635866" y="2982812"/>
            <a:ext cx="1093970"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H. PARIETAL</a:t>
            </a:r>
          </a:p>
        </p:txBody>
      </p:sp>
      <p:sp>
        <p:nvSpPr>
          <p:cNvPr id="10" name="Rectángulo 9">
            <a:extLst>
              <a:ext uri="{FF2B5EF4-FFF2-40B4-BE49-F238E27FC236}">
                <a16:creationId xmlns:a16="http://schemas.microsoft.com/office/drawing/2014/main" id="{DBD83057-E156-4FB9-8079-2EC4E300CB11}"/>
              </a:ext>
            </a:extLst>
          </p:cNvPr>
          <p:cNvSpPr/>
          <p:nvPr/>
        </p:nvSpPr>
        <p:spPr>
          <a:xfrm>
            <a:off x="4311711" y="3447111"/>
            <a:ext cx="1093970"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SUTURA SAGITAL</a:t>
            </a:r>
          </a:p>
        </p:txBody>
      </p:sp>
      <p:sp>
        <p:nvSpPr>
          <p:cNvPr id="11" name="Rectángulo 10">
            <a:extLst>
              <a:ext uri="{FF2B5EF4-FFF2-40B4-BE49-F238E27FC236}">
                <a16:creationId xmlns:a16="http://schemas.microsoft.com/office/drawing/2014/main" id="{3694B0A1-F338-4337-8D6F-02A21F060C62}"/>
              </a:ext>
            </a:extLst>
          </p:cNvPr>
          <p:cNvSpPr/>
          <p:nvPr/>
        </p:nvSpPr>
        <p:spPr>
          <a:xfrm>
            <a:off x="3889612" y="5067463"/>
            <a:ext cx="2032994"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SUTURA LAMBOIDEA</a:t>
            </a:r>
          </a:p>
        </p:txBody>
      </p:sp>
      <p:sp>
        <p:nvSpPr>
          <p:cNvPr id="12" name="Rectángulo 11">
            <a:extLst>
              <a:ext uri="{FF2B5EF4-FFF2-40B4-BE49-F238E27FC236}">
                <a16:creationId xmlns:a16="http://schemas.microsoft.com/office/drawing/2014/main" id="{8B51D762-A0E2-40BE-8EDD-CFBA51FBFB0F}"/>
              </a:ext>
            </a:extLst>
          </p:cNvPr>
          <p:cNvSpPr/>
          <p:nvPr/>
        </p:nvSpPr>
        <p:spPr>
          <a:xfrm>
            <a:off x="1772306" y="1772005"/>
            <a:ext cx="1093970"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BREGMA</a:t>
            </a:r>
          </a:p>
        </p:txBody>
      </p:sp>
      <p:sp>
        <p:nvSpPr>
          <p:cNvPr id="13" name="Rectángulo 12">
            <a:extLst>
              <a:ext uri="{FF2B5EF4-FFF2-40B4-BE49-F238E27FC236}">
                <a16:creationId xmlns:a16="http://schemas.microsoft.com/office/drawing/2014/main" id="{3BE1CA36-88A7-495B-9A1E-040FA2DC46F8}"/>
              </a:ext>
            </a:extLst>
          </p:cNvPr>
          <p:cNvSpPr/>
          <p:nvPr/>
        </p:nvSpPr>
        <p:spPr>
          <a:xfrm>
            <a:off x="1872374" y="4655756"/>
            <a:ext cx="1093970"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LAMBDA</a:t>
            </a:r>
          </a:p>
        </p:txBody>
      </p:sp>
      <p:cxnSp>
        <p:nvCxnSpPr>
          <p:cNvPr id="14" name="Conector recto de flecha 13">
            <a:extLst>
              <a:ext uri="{FF2B5EF4-FFF2-40B4-BE49-F238E27FC236}">
                <a16:creationId xmlns:a16="http://schemas.microsoft.com/office/drawing/2014/main" id="{7C41AE53-2E21-4968-B4A7-5A0C01D8CF25}"/>
              </a:ext>
            </a:extLst>
          </p:cNvPr>
          <p:cNvCxnSpPr/>
          <p:nvPr/>
        </p:nvCxnSpPr>
        <p:spPr>
          <a:xfrm>
            <a:off x="3065971" y="5090744"/>
            <a:ext cx="324036" cy="218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F8B164D2-19C2-4853-B5B2-468CF4E15749}"/>
              </a:ext>
            </a:extLst>
          </p:cNvPr>
          <p:cNvCxnSpPr>
            <a:cxnSpLocks/>
          </p:cNvCxnSpPr>
          <p:nvPr/>
        </p:nvCxnSpPr>
        <p:spPr>
          <a:xfrm>
            <a:off x="2866276" y="2206994"/>
            <a:ext cx="628980" cy="932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EA1B3078-84E4-49A9-9B53-74FF61ACA5CD}"/>
              </a:ext>
            </a:extLst>
          </p:cNvPr>
          <p:cNvPicPr>
            <a:picLocks noChangeAspect="1"/>
          </p:cNvPicPr>
          <p:nvPr/>
        </p:nvPicPr>
        <p:blipFill>
          <a:blip r:embed="rId4"/>
          <a:stretch>
            <a:fillRect/>
          </a:stretch>
        </p:blipFill>
        <p:spPr>
          <a:xfrm>
            <a:off x="6300208" y="764705"/>
            <a:ext cx="4246439" cy="4968552"/>
          </a:xfrm>
          <a:prstGeom prst="rect">
            <a:avLst/>
          </a:prstGeom>
        </p:spPr>
      </p:pic>
      <p:sp>
        <p:nvSpPr>
          <p:cNvPr id="18" name="Rectángulo 17">
            <a:extLst>
              <a:ext uri="{FF2B5EF4-FFF2-40B4-BE49-F238E27FC236}">
                <a16:creationId xmlns:a16="http://schemas.microsoft.com/office/drawing/2014/main" id="{5A4B0864-08BA-4EC5-B00B-605891ABCE64}"/>
              </a:ext>
            </a:extLst>
          </p:cNvPr>
          <p:cNvSpPr/>
          <p:nvPr/>
        </p:nvSpPr>
        <p:spPr>
          <a:xfrm>
            <a:off x="8040216" y="302694"/>
            <a:ext cx="1093970"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CRESTA  FRONTAL</a:t>
            </a:r>
          </a:p>
        </p:txBody>
      </p:sp>
      <p:sp>
        <p:nvSpPr>
          <p:cNvPr id="19" name="Rectángulo 18">
            <a:extLst>
              <a:ext uri="{FF2B5EF4-FFF2-40B4-BE49-F238E27FC236}">
                <a16:creationId xmlns:a16="http://schemas.microsoft.com/office/drawing/2014/main" id="{23646ABD-8F25-44B4-A358-8F3DC6684AEB}"/>
              </a:ext>
            </a:extLst>
          </p:cNvPr>
          <p:cNvSpPr/>
          <p:nvPr/>
        </p:nvSpPr>
        <p:spPr>
          <a:xfrm>
            <a:off x="9408368" y="547211"/>
            <a:ext cx="1259632"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SENO SAGITAL SUPERIOR</a:t>
            </a:r>
          </a:p>
        </p:txBody>
      </p:sp>
      <p:sp>
        <p:nvSpPr>
          <p:cNvPr id="20" name="Rectángulo 19">
            <a:extLst>
              <a:ext uri="{FF2B5EF4-FFF2-40B4-BE49-F238E27FC236}">
                <a16:creationId xmlns:a16="http://schemas.microsoft.com/office/drawing/2014/main" id="{2126A3C3-9FF5-4AA9-88C3-7E0797E1BACA}"/>
              </a:ext>
            </a:extLst>
          </p:cNvPr>
          <p:cNvSpPr/>
          <p:nvPr/>
        </p:nvSpPr>
        <p:spPr>
          <a:xfrm>
            <a:off x="9367775" y="124862"/>
            <a:ext cx="1093970"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SENO  FRONTAL</a:t>
            </a:r>
          </a:p>
        </p:txBody>
      </p:sp>
      <p:sp>
        <p:nvSpPr>
          <p:cNvPr id="21" name="Rectángulo 20">
            <a:extLst>
              <a:ext uri="{FF2B5EF4-FFF2-40B4-BE49-F238E27FC236}">
                <a16:creationId xmlns:a16="http://schemas.microsoft.com/office/drawing/2014/main" id="{C91E47AD-C545-41E7-A18F-F7F9233484D9}"/>
              </a:ext>
            </a:extLst>
          </p:cNvPr>
          <p:cNvSpPr/>
          <p:nvPr/>
        </p:nvSpPr>
        <p:spPr>
          <a:xfrm>
            <a:off x="5499129" y="4220768"/>
            <a:ext cx="2032994" cy="434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FOSITA GRANULARES</a:t>
            </a:r>
          </a:p>
        </p:txBody>
      </p:sp>
      <p:sp>
        <p:nvSpPr>
          <p:cNvPr id="3" name="Rectángulo 2">
            <a:extLst>
              <a:ext uri="{FF2B5EF4-FFF2-40B4-BE49-F238E27FC236}">
                <a16:creationId xmlns:a16="http://schemas.microsoft.com/office/drawing/2014/main" id="{17018E7D-1574-480B-AF27-B7ADAB3642EB}"/>
              </a:ext>
            </a:extLst>
          </p:cNvPr>
          <p:cNvSpPr/>
          <p:nvPr/>
        </p:nvSpPr>
        <p:spPr>
          <a:xfrm>
            <a:off x="1029226" y="5836417"/>
            <a:ext cx="10972800" cy="369332"/>
          </a:xfrm>
          <a:prstGeom prst="rect">
            <a:avLst/>
          </a:prstGeom>
        </p:spPr>
        <p:txBody>
          <a:bodyPr wrap="square">
            <a:spAutoFit/>
          </a:bodyPr>
          <a:lstStyle/>
          <a:p>
            <a:r>
              <a:rPr lang="es-ES" dirty="0">
                <a:hlinkClick r:id="rId5"/>
              </a:rPr>
              <a:t>https://sketchfab.com/3d-models/skull-cap-76741c2a32984ae7a29de21529a56659</a:t>
            </a:r>
            <a:endParaRPr lang="es-ES" dirty="0"/>
          </a:p>
        </p:txBody>
      </p:sp>
    </p:spTree>
    <p:extLst>
      <p:ext uri="{BB962C8B-B14F-4D97-AF65-F5344CB8AC3E}">
        <p14:creationId xmlns:p14="http://schemas.microsoft.com/office/powerpoint/2010/main" val="470166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0CB3E0FF-9404-4DE0-A16A-11DFC9A9E5D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135560" y="1412673"/>
            <a:ext cx="7128792" cy="3558907"/>
          </a:xfrm>
          <a:prstGeom prst="rect">
            <a:avLst/>
          </a:prstGeom>
          <a:ln>
            <a:noFill/>
          </a:ln>
          <a:effectLst>
            <a:outerShdw blurRad="292100" dist="139700" dir="2700000" algn="tl" rotWithShape="0">
              <a:srgbClr val="333333">
                <a:alpha val="65000"/>
              </a:srgbClr>
            </a:outerShdw>
          </a:effectLst>
        </p:spPr>
      </p:pic>
      <p:sp>
        <p:nvSpPr>
          <p:cNvPr id="5" name="Rectángulo 4">
            <a:extLst>
              <a:ext uri="{FF2B5EF4-FFF2-40B4-BE49-F238E27FC236}">
                <a16:creationId xmlns:a16="http://schemas.microsoft.com/office/drawing/2014/main" id="{630DF684-2948-4410-82D8-13BFC9BF9E99}"/>
              </a:ext>
            </a:extLst>
          </p:cNvPr>
          <p:cNvSpPr/>
          <p:nvPr/>
        </p:nvSpPr>
        <p:spPr>
          <a:xfrm>
            <a:off x="2135560" y="483206"/>
            <a:ext cx="1994520" cy="914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Times New Roman" panose="02020603050405020304" pitchFamily="18" charset="0"/>
                <a:cs typeface="Times New Roman" panose="02020603050405020304" pitchFamily="18" charset="0"/>
              </a:rPr>
              <a:t>HIDROCEFALO</a:t>
            </a:r>
          </a:p>
        </p:txBody>
      </p:sp>
      <p:sp>
        <p:nvSpPr>
          <p:cNvPr id="6" name="Rectángulo 5">
            <a:extLst>
              <a:ext uri="{FF2B5EF4-FFF2-40B4-BE49-F238E27FC236}">
                <a16:creationId xmlns:a16="http://schemas.microsoft.com/office/drawing/2014/main" id="{E83FC0EA-411E-427F-B3CF-89D3402826A1}"/>
              </a:ext>
            </a:extLst>
          </p:cNvPr>
          <p:cNvSpPr/>
          <p:nvPr/>
        </p:nvSpPr>
        <p:spPr>
          <a:xfrm>
            <a:off x="7269832" y="498272"/>
            <a:ext cx="1994520" cy="9144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latin typeface="Times New Roman" panose="02020603050405020304" pitchFamily="18" charset="0"/>
                <a:cs typeface="Times New Roman" panose="02020603050405020304" pitchFamily="18" charset="0"/>
              </a:rPr>
              <a:t>MICROCEFALO</a:t>
            </a:r>
          </a:p>
        </p:txBody>
      </p:sp>
      <p:sp>
        <p:nvSpPr>
          <p:cNvPr id="7" name="CuadroTexto 6">
            <a:extLst>
              <a:ext uri="{FF2B5EF4-FFF2-40B4-BE49-F238E27FC236}">
                <a16:creationId xmlns:a16="http://schemas.microsoft.com/office/drawing/2014/main" id="{AC3FCA9A-57E7-4990-A665-6A8E2318C462}"/>
              </a:ext>
            </a:extLst>
          </p:cNvPr>
          <p:cNvSpPr txBox="1"/>
          <p:nvPr/>
        </p:nvSpPr>
        <p:spPr>
          <a:xfrm>
            <a:off x="1970002" y="5239648"/>
            <a:ext cx="3981983" cy="1600438"/>
          </a:xfrm>
          <a:prstGeom prst="rect">
            <a:avLst/>
          </a:prstGeom>
          <a:solidFill>
            <a:schemeClr val="accent5">
              <a:lumMod val="40000"/>
              <a:lumOff val="60000"/>
            </a:schemeClr>
          </a:solidFill>
        </p:spPr>
        <p:txBody>
          <a:bodyPr wrap="square" rtlCol="0">
            <a:spAutoFit/>
          </a:bodyPr>
          <a:lstStyle/>
          <a:p>
            <a:pPr algn="just"/>
            <a:r>
              <a:rPr lang="es-ES" sz="2000" dirty="0">
                <a:latin typeface="Times New Roman" panose="02020603050405020304" pitchFamily="18" charset="0"/>
                <a:cs typeface="Times New Roman" panose="02020603050405020304" pitchFamily="18" charset="0"/>
              </a:rPr>
              <a:t>Debido a la acumulación de agua en el encéfalo, el </a:t>
            </a:r>
            <a:r>
              <a:rPr lang="es-ES" sz="2000" dirty="0" err="1">
                <a:latin typeface="Times New Roman" panose="02020603050405020304" pitchFamily="18" charset="0"/>
                <a:cs typeface="Times New Roman" panose="02020603050405020304" pitchFamily="18" charset="0"/>
              </a:rPr>
              <a:t>neurocraneo</a:t>
            </a:r>
            <a:r>
              <a:rPr lang="es-ES" sz="2000" dirty="0">
                <a:latin typeface="Times New Roman" panose="02020603050405020304" pitchFamily="18" charset="0"/>
                <a:cs typeface="Times New Roman" panose="02020603050405020304" pitchFamily="18" charset="0"/>
              </a:rPr>
              <a:t> afectado se agranda mientras el </a:t>
            </a:r>
            <a:r>
              <a:rPr lang="es-ES" sz="2000" dirty="0" err="1">
                <a:latin typeface="Times New Roman" panose="02020603050405020304" pitchFamily="18" charset="0"/>
                <a:cs typeface="Times New Roman" panose="02020603050405020304" pitchFamily="18" charset="0"/>
              </a:rPr>
              <a:t>viscerocraneo</a:t>
            </a:r>
            <a:r>
              <a:rPr lang="es-ES" sz="2000" dirty="0">
                <a:latin typeface="Times New Roman" panose="02020603050405020304" pitchFamily="18" charset="0"/>
                <a:cs typeface="Times New Roman" panose="02020603050405020304" pitchFamily="18" charset="0"/>
              </a:rPr>
              <a:t> permanece invariable </a:t>
            </a:r>
          </a:p>
          <a:p>
            <a:r>
              <a:rPr lang="es-ES" dirty="0"/>
              <a:t> </a:t>
            </a:r>
          </a:p>
        </p:txBody>
      </p:sp>
      <p:sp>
        <p:nvSpPr>
          <p:cNvPr id="8" name="CuadroTexto 7">
            <a:extLst>
              <a:ext uri="{FF2B5EF4-FFF2-40B4-BE49-F238E27FC236}">
                <a16:creationId xmlns:a16="http://schemas.microsoft.com/office/drawing/2014/main" id="{4C8153C5-0B81-497C-8745-D599B4DD2349}"/>
              </a:ext>
            </a:extLst>
          </p:cNvPr>
          <p:cNvSpPr txBox="1"/>
          <p:nvPr/>
        </p:nvSpPr>
        <p:spPr>
          <a:xfrm>
            <a:off x="6276101" y="5189062"/>
            <a:ext cx="3981983" cy="1323439"/>
          </a:xfrm>
          <a:prstGeom prst="rect">
            <a:avLst/>
          </a:prstGeom>
          <a:solidFill>
            <a:schemeClr val="accent6">
              <a:lumMod val="40000"/>
              <a:lumOff val="60000"/>
            </a:schemeClr>
          </a:solidFill>
        </p:spPr>
        <p:txBody>
          <a:bodyPr wrap="square" rtlCol="0">
            <a:spAutoFit/>
          </a:bodyPr>
          <a:lstStyle/>
          <a:p>
            <a:pPr algn="just"/>
            <a:r>
              <a:rPr lang="es-ES" sz="2000" dirty="0">
                <a:latin typeface="Times New Roman" panose="02020603050405020304" pitchFamily="18" charset="0"/>
                <a:cs typeface="Times New Roman" panose="02020603050405020304" pitchFamily="18" charset="0"/>
              </a:rPr>
              <a:t>Cierre prematura de las suturas origina un </a:t>
            </a:r>
            <a:r>
              <a:rPr lang="es-ES" sz="2000" dirty="0" err="1">
                <a:latin typeface="Times New Roman" panose="02020603050405020304" pitchFamily="18" charset="0"/>
                <a:cs typeface="Times New Roman" panose="02020603050405020304" pitchFamily="18" charset="0"/>
              </a:rPr>
              <a:t>microcraneo</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neurocraneo</a:t>
            </a:r>
            <a:r>
              <a:rPr lang="es-ES" sz="2000" dirty="0">
                <a:latin typeface="Times New Roman" panose="02020603050405020304" pitchFamily="18" charset="0"/>
                <a:cs typeface="Times New Roman" panose="02020603050405020304" pitchFamily="18" charset="0"/>
              </a:rPr>
              <a:t>) en comparación con las grandes orbitas.  </a:t>
            </a:r>
          </a:p>
        </p:txBody>
      </p:sp>
      <p:sp>
        <p:nvSpPr>
          <p:cNvPr id="9" name="Rectángulo 8">
            <a:extLst>
              <a:ext uri="{FF2B5EF4-FFF2-40B4-BE49-F238E27FC236}">
                <a16:creationId xmlns:a16="http://schemas.microsoft.com/office/drawing/2014/main" id="{92C2D0BA-DBB7-4C46-94DB-624BB654B118}"/>
              </a:ext>
            </a:extLst>
          </p:cNvPr>
          <p:cNvSpPr/>
          <p:nvPr/>
        </p:nvSpPr>
        <p:spPr>
          <a:xfrm>
            <a:off x="2302273" y="30472"/>
            <a:ext cx="10240901" cy="369332"/>
          </a:xfrm>
          <a:prstGeom prst="rect">
            <a:avLst/>
          </a:prstGeom>
        </p:spPr>
        <p:txBody>
          <a:bodyPr wrap="square">
            <a:spAutoFit/>
          </a:bodyPr>
          <a:lstStyle/>
          <a:p>
            <a:r>
              <a:rPr lang="es-ES" dirty="0">
                <a:solidFill>
                  <a:srgbClr val="00B0F0"/>
                </a:solidFill>
                <a:latin typeface="Times New Roman" panose="02020603050405020304" pitchFamily="18" charset="0"/>
                <a:cs typeface="Times New Roman" panose="02020603050405020304" pitchFamily="18" charset="0"/>
              </a:rPr>
              <a:t>https://quizizz.com/join/quiz/5fd6d87c1481f2001f3aeeb0/start?studentShare=true</a:t>
            </a:r>
          </a:p>
        </p:txBody>
      </p:sp>
    </p:spTree>
    <p:extLst>
      <p:ext uri="{BB962C8B-B14F-4D97-AF65-F5344CB8AC3E}">
        <p14:creationId xmlns:p14="http://schemas.microsoft.com/office/powerpoint/2010/main" val="659810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7F9984D7-EE82-47C9-8B08-8FE654CA3D91}"/>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775790" y="1364057"/>
            <a:ext cx="3737113" cy="2823817"/>
          </a:xfrm>
          <a:prstGeom prst="rect">
            <a:avLst/>
          </a:prstGeom>
        </p:spPr>
      </p:pic>
      <p:sp>
        <p:nvSpPr>
          <p:cNvPr id="6" name="Marcador de contenido 2">
            <a:extLst>
              <a:ext uri="{FF2B5EF4-FFF2-40B4-BE49-F238E27FC236}">
                <a16:creationId xmlns:a16="http://schemas.microsoft.com/office/drawing/2014/main" id="{4DD918B0-2D8B-466B-ABD4-17E46C9F43FB}"/>
              </a:ext>
            </a:extLst>
          </p:cNvPr>
          <p:cNvSpPr txBox="1">
            <a:spLocks/>
          </p:cNvSpPr>
          <p:nvPr/>
        </p:nvSpPr>
        <p:spPr>
          <a:xfrm>
            <a:off x="1638300" y="853970"/>
            <a:ext cx="3039717" cy="477763"/>
          </a:xfrm>
          <a:prstGeom prst="rect">
            <a:avLst/>
          </a:prstGeom>
          <a:solidFill>
            <a:schemeClr val="accent4">
              <a:lumMod val="40000"/>
              <a:lumOff val="60000"/>
            </a:schemeClr>
          </a:solidFill>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PERIMETRO CEFALICO</a:t>
            </a:r>
          </a:p>
        </p:txBody>
      </p:sp>
      <p:graphicFrame>
        <p:nvGraphicFramePr>
          <p:cNvPr id="7" name="Diagrama 6">
            <a:extLst>
              <a:ext uri="{FF2B5EF4-FFF2-40B4-BE49-F238E27FC236}">
                <a16:creationId xmlns:a16="http://schemas.microsoft.com/office/drawing/2014/main" id="{441DADFE-1A56-43B4-A86C-DB102F2FC0CB}"/>
              </a:ext>
            </a:extLst>
          </p:cNvPr>
          <p:cNvGraphicFramePr/>
          <p:nvPr/>
        </p:nvGraphicFramePr>
        <p:xfrm>
          <a:off x="1415774" y="2879770"/>
          <a:ext cx="46470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a:extLst>
              <a:ext uri="{FF2B5EF4-FFF2-40B4-BE49-F238E27FC236}">
                <a16:creationId xmlns:a16="http://schemas.microsoft.com/office/drawing/2014/main" id="{2C00A3FB-6AD8-4B03-8D8B-16579E6FB466}"/>
              </a:ext>
            </a:extLst>
          </p:cNvPr>
          <p:cNvPicPr>
            <a:picLocks noChangeAspect="1"/>
          </p:cNvPicPr>
          <p:nvPr/>
        </p:nvPicPr>
        <p:blipFill>
          <a:blip r:embed="rId9"/>
          <a:stretch>
            <a:fillRect/>
          </a:stretch>
        </p:blipFill>
        <p:spPr>
          <a:xfrm>
            <a:off x="8088589" y="5568758"/>
            <a:ext cx="1209675" cy="1171575"/>
          </a:xfrm>
          <a:prstGeom prst="rect">
            <a:avLst/>
          </a:prstGeom>
        </p:spPr>
      </p:pic>
      <p:sp>
        <p:nvSpPr>
          <p:cNvPr id="9" name="Marcador de contenido 2">
            <a:extLst>
              <a:ext uri="{FF2B5EF4-FFF2-40B4-BE49-F238E27FC236}">
                <a16:creationId xmlns:a16="http://schemas.microsoft.com/office/drawing/2014/main" id="{8D68BED3-BDB8-4B77-9104-8F3BD01AF989}"/>
              </a:ext>
            </a:extLst>
          </p:cNvPr>
          <p:cNvSpPr txBox="1">
            <a:spLocks/>
          </p:cNvSpPr>
          <p:nvPr/>
        </p:nvSpPr>
        <p:spPr>
          <a:xfrm>
            <a:off x="9444038" y="6076226"/>
            <a:ext cx="852902" cy="397456"/>
          </a:xfrm>
          <a:prstGeom prst="rect">
            <a:avLst/>
          </a:prstGeom>
          <a:solidFill>
            <a:schemeClr val="accent1">
              <a:lumMod val="20000"/>
              <a:lumOff val="80000"/>
            </a:schemeClr>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ES" dirty="0">
                <a:latin typeface="Times New Roman" panose="02020603050405020304" pitchFamily="18" charset="0"/>
                <a:cs typeface="Times New Roman" panose="02020603050405020304" pitchFamily="18" charset="0"/>
              </a:rPr>
              <a:t>INION</a:t>
            </a:r>
          </a:p>
        </p:txBody>
      </p:sp>
      <p:sp>
        <p:nvSpPr>
          <p:cNvPr id="10" name="Marcador de contenido 2">
            <a:extLst>
              <a:ext uri="{FF2B5EF4-FFF2-40B4-BE49-F238E27FC236}">
                <a16:creationId xmlns:a16="http://schemas.microsoft.com/office/drawing/2014/main" id="{5218F466-CDFF-4B0D-B820-402A2D1F9DDE}"/>
              </a:ext>
            </a:extLst>
          </p:cNvPr>
          <p:cNvSpPr txBox="1">
            <a:spLocks/>
          </p:cNvSpPr>
          <p:nvPr/>
        </p:nvSpPr>
        <p:spPr>
          <a:xfrm>
            <a:off x="6678836" y="6076226"/>
            <a:ext cx="1045577" cy="420704"/>
          </a:xfrm>
          <a:prstGeom prst="rect">
            <a:avLst/>
          </a:prstGeom>
          <a:solidFill>
            <a:schemeClr val="accent6">
              <a:lumMod val="20000"/>
              <a:lumOff val="80000"/>
            </a:schemeClr>
          </a:solidFill>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ES" dirty="0">
                <a:latin typeface="Times New Roman" panose="02020603050405020304" pitchFamily="18" charset="0"/>
                <a:cs typeface="Times New Roman" panose="02020603050405020304" pitchFamily="18" charset="0"/>
              </a:rPr>
              <a:t>GLABELA</a:t>
            </a:r>
          </a:p>
        </p:txBody>
      </p:sp>
      <p:pic>
        <p:nvPicPr>
          <p:cNvPr id="11" name="Imagen 10">
            <a:extLst>
              <a:ext uri="{FF2B5EF4-FFF2-40B4-BE49-F238E27FC236}">
                <a16:creationId xmlns:a16="http://schemas.microsoft.com/office/drawing/2014/main" id="{A62C892D-0265-46B8-9136-0281681E1C43}"/>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6299476" y="720299"/>
            <a:ext cx="5828470" cy="4838700"/>
          </a:xfrm>
          <a:prstGeom prst="rect">
            <a:avLst/>
          </a:prstGeom>
        </p:spPr>
      </p:pic>
      <p:sp>
        <p:nvSpPr>
          <p:cNvPr id="12" name="Título 1">
            <a:extLst>
              <a:ext uri="{FF2B5EF4-FFF2-40B4-BE49-F238E27FC236}">
                <a16:creationId xmlns:a16="http://schemas.microsoft.com/office/drawing/2014/main" id="{68665CE9-2FC5-43A2-BD70-A2679E4041FC}"/>
              </a:ext>
            </a:extLst>
          </p:cNvPr>
          <p:cNvSpPr>
            <a:spLocks noGrp="1"/>
          </p:cNvSpPr>
          <p:nvPr>
            <p:ph type="title"/>
          </p:nvPr>
        </p:nvSpPr>
        <p:spPr>
          <a:xfrm>
            <a:off x="357810" y="83167"/>
            <a:ext cx="11410120" cy="1280890"/>
          </a:xfrm>
        </p:spPr>
        <p:txBody>
          <a:bodyPr>
            <a:normAutofit/>
          </a:bodyPr>
          <a:lstStyle/>
          <a:p>
            <a:r>
              <a:rPr lang="es-ES" sz="2800" dirty="0">
                <a:latin typeface="Times New Roman" panose="02020603050405020304" pitchFamily="18" charset="0"/>
                <a:cs typeface="Times New Roman" panose="02020603050405020304" pitchFamily="18" charset="0"/>
              </a:rPr>
              <a:t> EXPLORACIÓN NEUROLÓGICA: NIÑO &gt; 16 MESES HASTA 5 AÑOS</a:t>
            </a:r>
          </a:p>
        </p:txBody>
      </p:sp>
    </p:spTree>
    <p:extLst>
      <p:ext uri="{BB962C8B-B14F-4D97-AF65-F5344CB8AC3E}">
        <p14:creationId xmlns:p14="http://schemas.microsoft.com/office/powerpoint/2010/main" val="3220389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ítulo 3">
            <a:extLst>
              <a:ext uri="{FF2B5EF4-FFF2-40B4-BE49-F238E27FC236}">
                <a16:creationId xmlns:a16="http://schemas.microsoft.com/office/drawing/2014/main" id="{09A94146-8EC4-4099-91CC-1A8B78DFF7C0}"/>
              </a:ext>
            </a:extLst>
          </p:cNvPr>
          <p:cNvSpPr txBox="1">
            <a:spLocks/>
          </p:cNvSpPr>
          <p:nvPr/>
        </p:nvSpPr>
        <p:spPr bwMode="auto">
          <a:xfrm>
            <a:off x="2008188" y="188913"/>
            <a:ext cx="754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b="1" dirty="0">
                <a:solidFill>
                  <a:srgbClr val="1E5155"/>
                </a:solidFill>
                <a:latin typeface="Times New Roman" panose="02020603050405020304" pitchFamily="18" charset="0"/>
                <a:cs typeface="Times New Roman" panose="02020603050405020304" pitchFamily="18" charset="0"/>
              </a:rPr>
              <a:t>ESQUELETO AXIAL.</a:t>
            </a:r>
          </a:p>
        </p:txBody>
      </p:sp>
      <p:sp>
        <p:nvSpPr>
          <p:cNvPr id="5" name="Rectángulo 4">
            <a:extLst>
              <a:ext uri="{FF2B5EF4-FFF2-40B4-BE49-F238E27FC236}">
                <a16:creationId xmlns:a16="http://schemas.microsoft.com/office/drawing/2014/main" id="{BA025737-48CE-40E1-B06B-D9B608D7F162}"/>
              </a:ext>
            </a:extLst>
          </p:cNvPr>
          <p:cNvSpPr/>
          <p:nvPr/>
        </p:nvSpPr>
        <p:spPr>
          <a:xfrm>
            <a:off x="1985964" y="700088"/>
            <a:ext cx="2852737" cy="482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latin typeface="Times New Roman" panose="02020603050405020304" pitchFamily="18" charset="0"/>
                <a:cs typeface="Times New Roman" panose="02020603050405020304" pitchFamily="18" charset="0"/>
              </a:rPr>
              <a:t>HUESOS FACIALES</a:t>
            </a:r>
          </a:p>
        </p:txBody>
      </p:sp>
      <p:sp>
        <p:nvSpPr>
          <p:cNvPr id="62468" name="Rectángulo 5">
            <a:extLst>
              <a:ext uri="{FF2B5EF4-FFF2-40B4-BE49-F238E27FC236}">
                <a16:creationId xmlns:a16="http://schemas.microsoft.com/office/drawing/2014/main" id="{9A1BE0B2-6346-49CD-AC0B-5B109D450382}"/>
              </a:ext>
            </a:extLst>
          </p:cNvPr>
          <p:cNvSpPr>
            <a:spLocks noChangeArrowheads="1"/>
          </p:cNvSpPr>
          <p:nvPr/>
        </p:nvSpPr>
        <p:spPr bwMode="auto">
          <a:xfrm>
            <a:off x="1847850" y="1292226"/>
            <a:ext cx="8496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sz="1800">
                <a:latin typeface="Times-Roman"/>
              </a:rPr>
              <a:t>La forma de la cara cambia durante los dos primeros años, los huesos craneales se expanden, los dientes se forman y erupcionan.</a:t>
            </a:r>
            <a:endParaRPr lang="es-ES" altLang="es-ES" sz="1800"/>
          </a:p>
        </p:txBody>
      </p:sp>
      <p:sp>
        <p:nvSpPr>
          <p:cNvPr id="62469" name="Rectángulo 6">
            <a:extLst>
              <a:ext uri="{FF2B5EF4-FFF2-40B4-BE49-F238E27FC236}">
                <a16:creationId xmlns:a16="http://schemas.microsoft.com/office/drawing/2014/main" id="{A2CDF654-182D-4D96-96F3-21D763F19842}"/>
              </a:ext>
            </a:extLst>
          </p:cNvPr>
          <p:cNvSpPr>
            <a:spLocks noChangeArrowheads="1"/>
          </p:cNvSpPr>
          <p:nvPr/>
        </p:nvSpPr>
        <p:spPr bwMode="auto">
          <a:xfrm>
            <a:off x="1847850" y="1885951"/>
            <a:ext cx="7704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sz="1800">
                <a:latin typeface="Times-Roman"/>
              </a:rPr>
              <a:t>En el macizo facial (cara) se reconocen 14 estructuras óseas:</a:t>
            </a:r>
          </a:p>
          <a:p>
            <a:pPr>
              <a:spcBef>
                <a:spcPct val="0"/>
              </a:spcBef>
              <a:buClrTx/>
              <a:buSzTx/>
              <a:buFontTx/>
              <a:buNone/>
            </a:pPr>
            <a:endParaRPr lang="pt-BR" altLang="es-ES" sz="1800">
              <a:latin typeface="Times-Roman"/>
            </a:endParaRPr>
          </a:p>
        </p:txBody>
      </p:sp>
      <p:pic>
        <p:nvPicPr>
          <p:cNvPr id="9" name="Imagen 8">
            <a:extLst>
              <a:ext uri="{FF2B5EF4-FFF2-40B4-BE49-F238E27FC236}">
                <a16:creationId xmlns:a16="http://schemas.microsoft.com/office/drawing/2014/main" id="{923AC500-BE3A-469B-86A1-04985304EC87}"/>
              </a:ext>
            </a:extLst>
          </p:cNvPr>
          <p:cNvPicPr>
            <a:picLocks noChangeAspect="1"/>
          </p:cNvPicPr>
          <p:nvPr/>
        </p:nvPicPr>
        <p:blipFill>
          <a:blip r:embed="rId2"/>
          <a:stretch>
            <a:fillRect/>
          </a:stretch>
        </p:blipFill>
        <p:spPr>
          <a:xfrm>
            <a:off x="2566988" y="2209801"/>
            <a:ext cx="6985000" cy="3667125"/>
          </a:xfrm>
          <a:prstGeom prst="rect">
            <a:avLst/>
          </a:prstGeom>
          <a:ln>
            <a:noFill/>
          </a:ln>
          <a:effectLst>
            <a:outerShdw blurRad="292100" dist="139700" dir="2700000" algn="tl" rotWithShape="0">
              <a:srgbClr val="333333">
                <a:alpha val="65000"/>
              </a:srgbClr>
            </a:outerShdw>
          </a:effectLst>
        </p:spPr>
      </p:pic>
      <p:sp>
        <p:nvSpPr>
          <p:cNvPr id="10" name="Rectángulo 9">
            <a:extLst>
              <a:ext uri="{FF2B5EF4-FFF2-40B4-BE49-F238E27FC236}">
                <a16:creationId xmlns:a16="http://schemas.microsoft.com/office/drawing/2014/main" id="{96F612CF-4DB8-4FB1-9F2B-7FA414E02BAA}"/>
              </a:ext>
            </a:extLst>
          </p:cNvPr>
          <p:cNvSpPr/>
          <p:nvPr/>
        </p:nvSpPr>
        <p:spPr>
          <a:xfrm>
            <a:off x="1703389" y="6021388"/>
            <a:ext cx="8713787" cy="646112"/>
          </a:xfrm>
          <a:prstGeom prst="rect">
            <a:avLst/>
          </a:prstGeom>
          <a:solidFill>
            <a:schemeClr val="accent3">
              <a:lumMod val="40000"/>
              <a:lumOff val="60000"/>
            </a:schemeClr>
          </a:solidFill>
        </p:spPr>
        <p:txBody>
          <a:bodyPr>
            <a:spAutoFit/>
          </a:bodyPr>
          <a:lstStyle/>
          <a:p>
            <a:pPr>
              <a:defRPr/>
            </a:pPr>
            <a:r>
              <a:rPr lang="es-ES" b="1" dirty="0">
                <a:latin typeface="Times-Bold"/>
              </a:rPr>
              <a:t>SENOS PARANASALES</a:t>
            </a:r>
            <a:r>
              <a:rPr lang="es-ES" dirty="0">
                <a:latin typeface="Times-Roman"/>
              </a:rPr>
              <a:t>:  Son cavidades pares que se encuentran en los huesos (frontal, esfenoides, etmoides y los maxilares) cercanos a la cavidad nasal. </a:t>
            </a:r>
            <a:endParaRPr lang="es-E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2ECFAA60-D9FD-4099-AE1C-6B6A0AAF6C61}"/>
              </a:ext>
            </a:extLst>
          </p:cNvPr>
          <p:cNvSpPr/>
          <p:nvPr/>
        </p:nvSpPr>
        <p:spPr>
          <a:xfrm>
            <a:off x="1774825" y="407988"/>
            <a:ext cx="3384550" cy="34131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chemeClr val="tx1"/>
                </a:solidFill>
                <a:latin typeface="Times New Roman" panose="02020603050405020304" pitchFamily="18" charset="0"/>
                <a:cs typeface="Times New Roman" panose="02020603050405020304" pitchFamily="18" charset="0"/>
              </a:rPr>
              <a:t>COLUMNA VERTEBRAL</a:t>
            </a:r>
          </a:p>
        </p:txBody>
      </p:sp>
      <p:pic>
        <p:nvPicPr>
          <p:cNvPr id="9" name="Imagen 8">
            <a:extLst>
              <a:ext uri="{FF2B5EF4-FFF2-40B4-BE49-F238E27FC236}">
                <a16:creationId xmlns:a16="http://schemas.microsoft.com/office/drawing/2014/main" id="{0BFC7A80-4370-4656-8A52-3103AEADC772}"/>
              </a:ext>
            </a:extLst>
          </p:cNvPr>
          <p:cNvPicPr>
            <a:picLocks noChangeAspect="1"/>
          </p:cNvPicPr>
          <p:nvPr/>
        </p:nvPicPr>
        <p:blipFill>
          <a:blip r:embed="rId2"/>
          <a:stretch>
            <a:fillRect/>
          </a:stretch>
        </p:blipFill>
        <p:spPr>
          <a:xfrm>
            <a:off x="4727576" y="1341438"/>
            <a:ext cx="5591175" cy="4411662"/>
          </a:xfrm>
          <a:prstGeom prst="rect">
            <a:avLst/>
          </a:prstGeom>
          <a:ln>
            <a:noFill/>
          </a:ln>
          <a:effectLst>
            <a:outerShdw blurRad="292100" dist="139700" dir="2700000" algn="tl" rotWithShape="0">
              <a:srgbClr val="333333">
                <a:alpha val="65000"/>
              </a:srgbClr>
            </a:outerShdw>
          </a:effectLst>
        </p:spPr>
      </p:pic>
      <p:sp>
        <p:nvSpPr>
          <p:cNvPr id="66565" name="CuadroTexto 9">
            <a:extLst>
              <a:ext uri="{FF2B5EF4-FFF2-40B4-BE49-F238E27FC236}">
                <a16:creationId xmlns:a16="http://schemas.microsoft.com/office/drawing/2014/main" id="{6181FDA6-05A8-47B6-8B9E-BA1F360A1556}"/>
              </a:ext>
            </a:extLst>
          </p:cNvPr>
          <p:cNvSpPr txBox="1">
            <a:spLocks noChangeArrowheads="1"/>
          </p:cNvSpPr>
          <p:nvPr/>
        </p:nvSpPr>
        <p:spPr bwMode="auto">
          <a:xfrm flipH="1">
            <a:off x="9120188" y="1844675"/>
            <a:ext cx="1198562" cy="431800"/>
          </a:xfrm>
          <a:prstGeom prst="rect">
            <a:avLst/>
          </a:prstGeom>
          <a:solidFill>
            <a:schemeClr val="bg1"/>
          </a:solidFill>
          <a:ln w="9525">
            <a:solidFill>
              <a:schemeClr val="accent1"/>
            </a:solidFill>
            <a:miter lim="800000"/>
            <a:headEnd/>
            <a:tailEnd/>
          </a:ln>
        </p:spPr>
        <p:txBody>
          <a:bodyPr>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sz="1100">
                <a:latin typeface="Times New Roman" panose="02020603050405020304" pitchFamily="18" charset="0"/>
                <a:cs typeface="Times New Roman" panose="02020603050405020304" pitchFamily="18" charset="0"/>
              </a:rPr>
              <a:t>CURVATURA CERVICAL</a:t>
            </a:r>
          </a:p>
        </p:txBody>
      </p:sp>
      <p:sp>
        <p:nvSpPr>
          <p:cNvPr id="66566" name="CuadroTexto 10">
            <a:extLst>
              <a:ext uri="{FF2B5EF4-FFF2-40B4-BE49-F238E27FC236}">
                <a16:creationId xmlns:a16="http://schemas.microsoft.com/office/drawing/2014/main" id="{B147016A-5488-48DF-93A7-B6E00CC41CC3}"/>
              </a:ext>
            </a:extLst>
          </p:cNvPr>
          <p:cNvSpPr txBox="1">
            <a:spLocks noChangeArrowheads="1"/>
          </p:cNvSpPr>
          <p:nvPr/>
        </p:nvSpPr>
        <p:spPr bwMode="auto">
          <a:xfrm flipH="1">
            <a:off x="9120188" y="2857500"/>
            <a:ext cx="1198562" cy="431800"/>
          </a:xfrm>
          <a:prstGeom prst="rect">
            <a:avLst/>
          </a:prstGeom>
          <a:solidFill>
            <a:schemeClr val="bg1"/>
          </a:solidFill>
          <a:ln w="9525">
            <a:solidFill>
              <a:schemeClr val="accent1"/>
            </a:solidFill>
            <a:miter lim="800000"/>
            <a:headEnd/>
            <a:tailEnd/>
          </a:ln>
        </p:spPr>
        <p:txBody>
          <a:bodyPr>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sz="1100">
                <a:latin typeface="Times New Roman" panose="02020603050405020304" pitchFamily="18" charset="0"/>
                <a:cs typeface="Times New Roman" panose="02020603050405020304" pitchFamily="18" charset="0"/>
              </a:rPr>
              <a:t>CURVATURA TORÀCICA</a:t>
            </a:r>
          </a:p>
        </p:txBody>
      </p:sp>
      <p:sp>
        <p:nvSpPr>
          <p:cNvPr id="66567" name="CuadroTexto 11">
            <a:extLst>
              <a:ext uri="{FF2B5EF4-FFF2-40B4-BE49-F238E27FC236}">
                <a16:creationId xmlns:a16="http://schemas.microsoft.com/office/drawing/2014/main" id="{0F3D9CF4-2930-4636-8BA4-FEED1FA5D217}"/>
              </a:ext>
            </a:extLst>
          </p:cNvPr>
          <p:cNvSpPr txBox="1">
            <a:spLocks noChangeArrowheads="1"/>
          </p:cNvSpPr>
          <p:nvPr/>
        </p:nvSpPr>
        <p:spPr bwMode="auto">
          <a:xfrm flipH="1">
            <a:off x="9120188" y="4281488"/>
            <a:ext cx="1198562" cy="431800"/>
          </a:xfrm>
          <a:prstGeom prst="rect">
            <a:avLst/>
          </a:prstGeom>
          <a:solidFill>
            <a:schemeClr val="bg1"/>
          </a:solidFill>
          <a:ln w="9525">
            <a:solidFill>
              <a:schemeClr val="accent1"/>
            </a:solidFill>
            <a:miter lim="800000"/>
            <a:headEnd/>
            <a:tailEnd/>
          </a:ln>
        </p:spPr>
        <p:txBody>
          <a:bodyPr>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sz="1100">
                <a:latin typeface="Times New Roman" panose="02020603050405020304" pitchFamily="18" charset="0"/>
                <a:cs typeface="Times New Roman" panose="02020603050405020304" pitchFamily="18" charset="0"/>
              </a:rPr>
              <a:t>CURVATURA LUMBAR</a:t>
            </a:r>
          </a:p>
        </p:txBody>
      </p:sp>
      <p:sp>
        <p:nvSpPr>
          <p:cNvPr id="66568" name="CuadroTexto 12">
            <a:extLst>
              <a:ext uri="{FF2B5EF4-FFF2-40B4-BE49-F238E27FC236}">
                <a16:creationId xmlns:a16="http://schemas.microsoft.com/office/drawing/2014/main" id="{1371DC56-FF96-498C-AEDB-BE46E708D749}"/>
              </a:ext>
            </a:extLst>
          </p:cNvPr>
          <p:cNvSpPr txBox="1">
            <a:spLocks noChangeArrowheads="1"/>
          </p:cNvSpPr>
          <p:nvPr/>
        </p:nvSpPr>
        <p:spPr bwMode="auto">
          <a:xfrm flipH="1">
            <a:off x="9097963" y="5160963"/>
            <a:ext cx="1198562" cy="430212"/>
          </a:xfrm>
          <a:prstGeom prst="rect">
            <a:avLst/>
          </a:prstGeom>
          <a:solidFill>
            <a:schemeClr val="bg1"/>
          </a:solidFill>
          <a:ln w="9525">
            <a:solidFill>
              <a:schemeClr val="accent1"/>
            </a:solidFill>
            <a:miter lim="800000"/>
            <a:headEnd/>
            <a:tailEnd/>
          </a:ln>
        </p:spPr>
        <p:txBody>
          <a:bodyPr>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sz="1100">
                <a:latin typeface="Times New Roman" panose="02020603050405020304" pitchFamily="18" charset="0"/>
                <a:cs typeface="Times New Roman" panose="02020603050405020304" pitchFamily="18" charset="0"/>
              </a:rPr>
              <a:t>CURVATURA SACRA</a:t>
            </a:r>
          </a:p>
        </p:txBody>
      </p:sp>
      <p:sp>
        <p:nvSpPr>
          <p:cNvPr id="14" name="Marcador de contenido 2">
            <a:extLst>
              <a:ext uri="{FF2B5EF4-FFF2-40B4-BE49-F238E27FC236}">
                <a16:creationId xmlns:a16="http://schemas.microsoft.com/office/drawing/2014/main" id="{D9098923-88F0-420D-B8F0-58E3D6622378}"/>
              </a:ext>
            </a:extLst>
          </p:cNvPr>
          <p:cNvSpPr>
            <a:spLocks noGrp="1"/>
          </p:cNvSpPr>
          <p:nvPr>
            <p:ph idx="1"/>
          </p:nvPr>
        </p:nvSpPr>
        <p:spPr>
          <a:xfrm>
            <a:off x="1912939" y="2201863"/>
            <a:ext cx="2435225" cy="2652712"/>
          </a:xfrm>
          <a:solidFill>
            <a:schemeClr val="accent3">
              <a:lumMod val="20000"/>
              <a:lumOff val="80000"/>
            </a:schemeClr>
          </a:solidFill>
        </p:spPr>
        <p:txBody>
          <a:bodyPr/>
          <a:lstStyle/>
          <a:p>
            <a:pPr marL="0" indent="0" algn="just">
              <a:spcBef>
                <a:spcPts val="0"/>
              </a:spcBef>
              <a:buNone/>
              <a:defRPr/>
            </a:pPr>
            <a:r>
              <a:rPr lang="es-ES" sz="1800" dirty="0">
                <a:latin typeface="Times New Roman" panose="02020603050405020304" pitchFamily="18" charset="0"/>
                <a:cs typeface="Times New Roman" panose="02020603050405020304" pitchFamily="18" charset="0"/>
              </a:rPr>
              <a:t>Durante el crecimiento de una persona algunas vértebras en la región sacra y coccígea se fusionan y como resultado la columna en el adulto tiene 26 vértebras: 24 móviles y 2 fusionadas</a:t>
            </a:r>
          </a:p>
        </p:txBody>
      </p:sp>
      <p:sp>
        <p:nvSpPr>
          <p:cNvPr id="15" name="Rectángulo 14">
            <a:extLst>
              <a:ext uri="{FF2B5EF4-FFF2-40B4-BE49-F238E27FC236}">
                <a16:creationId xmlns:a16="http://schemas.microsoft.com/office/drawing/2014/main" id="{B2FBD2CA-5DFA-44D4-960A-1A6693E01EC9}"/>
              </a:ext>
            </a:extLst>
          </p:cNvPr>
          <p:cNvSpPr/>
          <p:nvPr/>
        </p:nvSpPr>
        <p:spPr>
          <a:xfrm>
            <a:off x="1765300" y="735013"/>
            <a:ext cx="8553450" cy="646112"/>
          </a:xfrm>
          <a:prstGeom prst="rect">
            <a:avLst/>
          </a:prstGeom>
          <a:solidFill>
            <a:schemeClr val="accent2">
              <a:lumMod val="20000"/>
              <a:lumOff val="80000"/>
            </a:schemeClr>
          </a:solidFill>
        </p:spPr>
        <p:txBody>
          <a:bodyPr>
            <a:spAutoFit/>
          </a:bodyPr>
          <a:lstStyle/>
          <a:p>
            <a:pPr algn="just">
              <a:defRPr/>
            </a:pPr>
            <a:r>
              <a:rPr lang="es-ES" dirty="0">
                <a:latin typeface="Times New Roman" panose="02020603050405020304" pitchFamily="18" charset="0"/>
                <a:cs typeface="Times New Roman" panose="02020603050405020304" pitchFamily="18" charset="0"/>
              </a:rPr>
              <a:t>Espina dorsal, representa 2/5 partes de la longitud del cuerpo y está compuesta por una serie de huesos (vértebras). </a:t>
            </a:r>
          </a:p>
        </p:txBody>
      </p:sp>
      <p:sp>
        <p:nvSpPr>
          <p:cNvPr id="66571" name="CuadroTexto 15">
            <a:extLst>
              <a:ext uri="{FF2B5EF4-FFF2-40B4-BE49-F238E27FC236}">
                <a16:creationId xmlns:a16="http://schemas.microsoft.com/office/drawing/2014/main" id="{1FB8E34D-E0EB-46EB-A28A-9F261993B78E}"/>
              </a:ext>
            </a:extLst>
          </p:cNvPr>
          <p:cNvSpPr txBox="1">
            <a:spLocks noChangeArrowheads="1"/>
          </p:cNvSpPr>
          <p:nvPr/>
        </p:nvSpPr>
        <p:spPr bwMode="auto">
          <a:xfrm flipH="1">
            <a:off x="6324601" y="1771651"/>
            <a:ext cx="1198563" cy="430213"/>
          </a:xfrm>
          <a:prstGeom prst="rect">
            <a:avLst/>
          </a:prstGeom>
          <a:solidFill>
            <a:schemeClr val="bg1"/>
          </a:solidFill>
          <a:ln w="9525">
            <a:solidFill>
              <a:schemeClr val="accent1"/>
            </a:solidFill>
            <a:miter lim="800000"/>
            <a:headEnd/>
            <a:tailEnd/>
          </a:ln>
        </p:spPr>
        <p:txBody>
          <a:bodyPr>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sz="1100">
                <a:latin typeface="Times New Roman" panose="02020603050405020304" pitchFamily="18" charset="0"/>
                <a:cs typeface="Times New Roman" panose="02020603050405020304" pitchFamily="18" charset="0"/>
              </a:rPr>
              <a:t>7 VERTEBRAS CERVICAL</a:t>
            </a:r>
          </a:p>
        </p:txBody>
      </p:sp>
      <p:sp>
        <p:nvSpPr>
          <p:cNvPr id="66572" name="CuadroTexto 16">
            <a:extLst>
              <a:ext uri="{FF2B5EF4-FFF2-40B4-BE49-F238E27FC236}">
                <a16:creationId xmlns:a16="http://schemas.microsoft.com/office/drawing/2014/main" id="{3F305605-FF1C-4F03-A209-0B6367E67CBD}"/>
              </a:ext>
            </a:extLst>
          </p:cNvPr>
          <p:cNvSpPr txBox="1">
            <a:spLocks noChangeArrowheads="1"/>
          </p:cNvSpPr>
          <p:nvPr/>
        </p:nvSpPr>
        <p:spPr bwMode="auto">
          <a:xfrm flipH="1">
            <a:off x="6324601" y="2878138"/>
            <a:ext cx="1198563" cy="431800"/>
          </a:xfrm>
          <a:prstGeom prst="rect">
            <a:avLst/>
          </a:prstGeom>
          <a:solidFill>
            <a:schemeClr val="bg1"/>
          </a:solidFill>
          <a:ln w="9525">
            <a:solidFill>
              <a:schemeClr val="accent1"/>
            </a:solidFill>
            <a:miter lim="800000"/>
            <a:headEnd/>
            <a:tailEnd/>
          </a:ln>
        </p:spPr>
        <p:txBody>
          <a:bodyPr>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sz="1100">
                <a:latin typeface="Times New Roman" panose="02020603050405020304" pitchFamily="18" charset="0"/>
                <a:cs typeface="Times New Roman" panose="02020603050405020304" pitchFamily="18" charset="0"/>
              </a:rPr>
              <a:t>12 VERTEBRAS TORACICAS</a:t>
            </a:r>
          </a:p>
        </p:txBody>
      </p:sp>
      <p:sp>
        <p:nvSpPr>
          <p:cNvPr id="66573" name="CuadroTexto 17">
            <a:extLst>
              <a:ext uri="{FF2B5EF4-FFF2-40B4-BE49-F238E27FC236}">
                <a16:creationId xmlns:a16="http://schemas.microsoft.com/office/drawing/2014/main" id="{38EEC73B-9608-41EA-B5C7-D33D6D4AED3C}"/>
              </a:ext>
            </a:extLst>
          </p:cNvPr>
          <p:cNvSpPr txBox="1">
            <a:spLocks noChangeArrowheads="1"/>
          </p:cNvSpPr>
          <p:nvPr/>
        </p:nvSpPr>
        <p:spPr bwMode="auto">
          <a:xfrm flipH="1">
            <a:off x="6324601" y="4316413"/>
            <a:ext cx="1198563" cy="430212"/>
          </a:xfrm>
          <a:prstGeom prst="rect">
            <a:avLst/>
          </a:prstGeom>
          <a:solidFill>
            <a:schemeClr val="bg1"/>
          </a:solidFill>
          <a:ln w="9525">
            <a:solidFill>
              <a:schemeClr val="accent1"/>
            </a:solidFill>
            <a:miter lim="800000"/>
            <a:headEnd/>
            <a:tailEnd/>
          </a:ln>
        </p:spPr>
        <p:txBody>
          <a:bodyPr>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sz="1100">
                <a:latin typeface="Times New Roman" panose="02020603050405020304" pitchFamily="18" charset="0"/>
                <a:cs typeface="Times New Roman" panose="02020603050405020304" pitchFamily="18" charset="0"/>
              </a:rPr>
              <a:t>5VERTEBRAS LUMBARES</a:t>
            </a:r>
          </a:p>
        </p:txBody>
      </p:sp>
      <p:sp>
        <p:nvSpPr>
          <p:cNvPr id="66574" name="CuadroTexto 18">
            <a:extLst>
              <a:ext uri="{FF2B5EF4-FFF2-40B4-BE49-F238E27FC236}">
                <a16:creationId xmlns:a16="http://schemas.microsoft.com/office/drawing/2014/main" id="{2FD0D6F6-6D3F-4A0C-AAE6-9912A41B1C2B}"/>
              </a:ext>
            </a:extLst>
          </p:cNvPr>
          <p:cNvSpPr txBox="1">
            <a:spLocks noChangeArrowheads="1"/>
          </p:cNvSpPr>
          <p:nvPr/>
        </p:nvSpPr>
        <p:spPr bwMode="auto">
          <a:xfrm flipH="1">
            <a:off x="6357938" y="4951413"/>
            <a:ext cx="1198562" cy="430212"/>
          </a:xfrm>
          <a:prstGeom prst="rect">
            <a:avLst/>
          </a:prstGeom>
          <a:solidFill>
            <a:schemeClr val="bg1"/>
          </a:solidFill>
          <a:ln w="9525">
            <a:solidFill>
              <a:schemeClr val="accent1"/>
            </a:solidFill>
            <a:miter lim="800000"/>
            <a:headEnd/>
            <a:tailEnd/>
          </a:ln>
        </p:spPr>
        <p:txBody>
          <a:bodyPr>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sz="1100">
                <a:latin typeface="Times New Roman" panose="02020603050405020304" pitchFamily="18" charset="0"/>
                <a:cs typeface="Times New Roman" panose="02020603050405020304" pitchFamily="18" charset="0"/>
              </a:rPr>
              <a:t>1VERTEBRA SACRA</a:t>
            </a:r>
          </a:p>
        </p:txBody>
      </p:sp>
      <p:sp>
        <p:nvSpPr>
          <p:cNvPr id="66575" name="CuadroTexto 19">
            <a:extLst>
              <a:ext uri="{FF2B5EF4-FFF2-40B4-BE49-F238E27FC236}">
                <a16:creationId xmlns:a16="http://schemas.microsoft.com/office/drawing/2014/main" id="{FC0D1D7C-54E3-4C84-8A07-A2D64049E8CB}"/>
              </a:ext>
            </a:extLst>
          </p:cNvPr>
          <p:cNvSpPr txBox="1">
            <a:spLocks noChangeArrowheads="1"/>
          </p:cNvSpPr>
          <p:nvPr/>
        </p:nvSpPr>
        <p:spPr bwMode="auto">
          <a:xfrm flipH="1">
            <a:off x="6357938" y="5422900"/>
            <a:ext cx="1198562" cy="261938"/>
          </a:xfrm>
          <a:prstGeom prst="rect">
            <a:avLst/>
          </a:prstGeom>
          <a:solidFill>
            <a:schemeClr val="bg1"/>
          </a:solidFill>
          <a:ln w="9525">
            <a:solidFill>
              <a:schemeClr val="accent1"/>
            </a:solidFill>
            <a:miter lim="800000"/>
            <a:headEnd/>
            <a:tailEnd/>
          </a:ln>
        </p:spPr>
        <p:txBody>
          <a:bodyPr>
            <a:spAutoFit/>
          </a:bodyPr>
          <a:lstStyle>
            <a:lvl1pPr>
              <a:spcBef>
                <a:spcPts val="1000"/>
              </a:spcBef>
              <a:buClr>
                <a:srgbClr val="F7F7F7"/>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F7F7F7"/>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F7F7F7"/>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F7F7F7"/>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s-ES" altLang="es-ES" sz="1100">
                <a:latin typeface="Times New Roman" panose="02020603050405020304" pitchFamily="18" charset="0"/>
                <a:cs typeface="Times New Roman" panose="02020603050405020304" pitchFamily="18" charset="0"/>
              </a:rPr>
              <a:t>1COXIS</a:t>
            </a:r>
          </a:p>
        </p:txBody>
      </p:sp>
      <p:sp>
        <p:nvSpPr>
          <p:cNvPr id="18" name="Título 3">
            <a:extLst>
              <a:ext uri="{FF2B5EF4-FFF2-40B4-BE49-F238E27FC236}">
                <a16:creationId xmlns:a16="http://schemas.microsoft.com/office/drawing/2014/main" id="{F1CFA383-9F09-42FD-BD25-14077D2B2EB6}"/>
              </a:ext>
            </a:extLst>
          </p:cNvPr>
          <p:cNvSpPr>
            <a:spLocks noGrp="1" noChangeArrowheads="1"/>
          </p:cNvSpPr>
          <p:nvPr>
            <p:ph type="title"/>
          </p:nvPr>
        </p:nvSpPr>
        <p:spPr>
          <a:xfrm>
            <a:off x="567000" y="40067"/>
            <a:ext cx="8889379" cy="707886"/>
          </a:xfrm>
        </p:spPr>
        <p:txBody>
          <a:bodyPr wrap="square">
            <a:spAutoFit/>
          </a:bodyPr>
          <a:lstStyle/>
          <a:p>
            <a:r>
              <a:rPr lang="es-ES" altLang="es-ES" sz="2000" b="1" dirty="0">
                <a:solidFill>
                  <a:srgbClr val="1E5155"/>
                </a:solidFill>
                <a:latin typeface="Times New Roman" panose="02020603050405020304" pitchFamily="18" charset="0"/>
                <a:cs typeface="Times New Roman" panose="02020603050405020304" pitchFamily="18" charset="0"/>
              </a:rPr>
              <a:t>1.8. ESTRUCTURAS ÓSEAS DE LA CABEZA Y COLUMNA VERTEBRAL</a:t>
            </a:r>
            <a:br>
              <a:rPr lang="es-ES" altLang="es-ES" sz="2000" b="1" dirty="0">
                <a:solidFill>
                  <a:srgbClr val="1E5155"/>
                </a:solidFill>
                <a:latin typeface="Times New Roman" panose="02020603050405020304" pitchFamily="18" charset="0"/>
                <a:cs typeface="Times New Roman" panose="02020603050405020304" pitchFamily="18" charset="0"/>
              </a:rPr>
            </a:br>
            <a:endParaRPr lang="es-ES" altLang="es-ES" sz="2000" b="1" dirty="0">
              <a:solidFill>
                <a:srgbClr val="1E5155"/>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687E4637-23C3-456D-BCAF-BA8D47100670}"/>
              </a:ext>
            </a:extLst>
          </p:cNvPr>
          <p:cNvSpPr>
            <a:spLocks noGrp="1"/>
          </p:cNvSpPr>
          <p:nvPr>
            <p:ph type="title"/>
          </p:nvPr>
        </p:nvSpPr>
        <p:spPr>
          <a:xfrm>
            <a:off x="1919536" y="33604"/>
            <a:ext cx="7055380" cy="515077"/>
          </a:xfrm>
        </p:spPr>
        <p:txBody>
          <a:bodyPr/>
          <a:lstStyle/>
          <a:p>
            <a:r>
              <a:rPr lang="es-ES" sz="2400" b="1" dirty="0">
                <a:latin typeface="Times New Roman" panose="02020603050405020304" pitchFamily="18" charset="0"/>
                <a:cs typeface="Times New Roman" panose="02020603050405020304" pitchFamily="18" charset="0"/>
              </a:rPr>
              <a:t>2.3. HUESOS DE LA COLUMNA VERTEBRAL</a:t>
            </a:r>
            <a:endParaRPr lang="es-ES" sz="2400" dirty="0">
              <a:latin typeface="Times New Roman" panose="02020603050405020304" pitchFamily="18" charset="0"/>
              <a:cs typeface="Times New Roman" panose="02020603050405020304" pitchFamily="18" charset="0"/>
            </a:endParaRPr>
          </a:p>
        </p:txBody>
      </p:sp>
      <p:sp>
        <p:nvSpPr>
          <p:cNvPr id="7" name="Marcador de contenido 2">
            <a:extLst>
              <a:ext uri="{FF2B5EF4-FFF2-40B4-BE49-F238E27FC236}">
                <a16:creationId xmlns:a16="http://schemas.microsoft.com/office/drawing/2014/main" id="{D95A93B2-803C-489E-86FB-CA7CCC66CC73}"/>
              </a:ext>
            </a:extLst>
          </p:cNvPr>
          <p:cNvSpPr>
            <a:spLocks noGrp="1"/>
          </p:cNvSpPr>
          <p:nvPr>
            <p:ph idx="1"/>
          </p:nvPr>
        </p:nvSpPr>
        <p:spPr>
          <a:xfrm>
            <a:off x="1986515" y="692697"/>
            <a:ext cx="4757557" cy="1102141"/>
          </a:xfrm>
          <a:solidFill>
            <a:schemeClr val="accent3">
              <a:lumMod val="40000"/>
              <a:lumOff val="60000"/>
            </a:schemeClr>
          </a:solidFill>
        </p:spPr>
        <p:txBody>
          <a:bodyPr/>
          <a:lstStyle/>
          <a:p>
            <a:pPr marL="0" indent="0" algn="just">
              <a:buNone/>
            </a:pPr>
            <a:r>
              <a:rPr lang="es-ES" dirty="0">
                <a:latin typeface="Times New Roman" panose="02020603050405020304" pitchFamily="18" charset="0"/>
                <a:cs typeface="Times New Roman" panose="02020603050405020304" pitchFamily="18" charset="0"/>
              </a:rPr>
              <a:t>Esta constituida por los cuerpos vertebrales y por los discos fibrocartilaginosos, conectados por ligamentos. </a:t>
            </a:r>
          </a:p>
        </p:txBody>
      </p:sp>
      <p:sp>
        <p:nvSpPr>
          <p:cNvPr id="8" name="Rectángulo 7">
            <a:extLst>
              <a:ext uri="{FF2B5EF4-FFF2-40B4-BE49-F238E27FC236}">
                <a16:creationId xmlns:a16="http://schemas.microsoft.com/office/drawing/2014/main" id="{5F5A22C7-3586-47C6-8ABD-1F7555746BA1}"/>
              </a:ext>
            </a:extLst>
          </p:cNvPr>
          <p:cNvSpPr/>
          <p:nvPr/>
        </p:nvSpPr>
        <p:spPr>
          <a:xfrm>
            <a:off x="1991045" y="2356116"/>
            <a:ext cx="4753026" cy="1015663"/>
          </a:xfrm>
          <a:prstGeom prst="rect">
            <a:avLst/>
          </a:prstGeom>
          <a:solidFill>
            <a:schemeClr val="accent4">
              <a:lumMod val="20000"/>
              <a:lumOff val="80000"/>
            </a:schemeClr>
          </a:solidFill>
        </p:spPr>
        <p:txBody>
          <a:bodyPr wrap="square">
            <a:spAutoFit/>
          </a:bodyPr>
          <a:lstStyle/>
          <a:p>
            <a:pPr algn="just"/>
            <a:r>
              <a:rPr lang="es-ES" sz="2000" dirty="0">
                <a:latin typeface="Times New Roman" panose="02020603050405020304" pitchFamily="18" charset="0"/>
                <a:cs typeface="Times New Roman" panose="02020603050405020304" pitchFamily="18" charset="0"/>
              </a:rPr>
              <a:t>Existen 33 vertebras (7 cervicales, 12 torácicas, 5 lumbares, 5 sacras y 4 coccígeas (fusionadas).</a:t>
            </a:r>
            <a:endParaRPr lang="es-ES" sz="2000" dirty="0"/>
          </a:p>
        </p:txBody>
      </p:sp>
      <p:pic>
        <p:nvPicPr>
          <p:cNvPr id="10" name="Imagen 9">
            <a:extLst>
              <a:ext uri="{FF2B5EF4-FFF2-40B4-BE49-F238E27FC236}">
                <a16:creationId xmlns:a16="http://schemas.microsoft.com/office/drawing/2014/main" id="{6AB0C8E5-1DB1-4195-8309-B790402F85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320136" y="548680"/>
            <a:ext cx="2496666" cy="6072860"/>
          </a:xfrm>
          <a:prstGeom prst="rect">
            <a:avLst/>
          </a:prstGeom>
          <a:ln>
            <a:noFill/>
          </a:ln>
          <a:effectLst>
            <a:outerShdw blurRad="292100" dist="139700" dir="2700000" algn="tl" rotWithShape="0">
              <a:srgbClr val="333333">
                <a:alpha val="65000"/>
              </a:srgbClr>
            </a:outerShdw>
          </a:effectLst>
        </p:spPr>
      </p:pic>
      <p:sp>
        <p:nvSpPr>
          <p:cNvPr id="11" name="Rectángulo 10">
            <a:extLst>
              <a:ext uri="{FF2B5EF4-FFF2-40B4-BE49-F238E27FC236}">
                <a16:creationId xmlns:a16="http://schemas.microsoft.com/office/drawing/2014/main" id="{E7470BF6-C27B-4F67-8832-DC2DCF94141C}"/>
              </a:ext>
            </a:extLst>
          </p:cNvPr>
          <p:cNvSpPr/>
          <p:nvPr/>
        </p:nvSpPr>
        <p:spPr>
          <a:xfrm>
            <a:off x="1908853" y="3933057"/>
            <a:ext cx="4835218" cy="1323439"/>
          </a:xfrm>
          <a:prstGeom prst="rect">
            <a:avLst/>
          </a:prstGeom>
          <a:solidFill>
            <a:schemeClr val="accent1">
              <a:lumMod val="20000"/>
              <a:lumOff val="80000"/>
            </a:schemeClr>
          </a:solidFill>
        </p:spPr>
        <p:txBody>
          <a:bodyPr wrap="square">
            <a:spAutoFit/>
          </a:bodyPr>
          <a:lstStyle/>
          <a:p>
            <a:pPr algn="just"/>
            <a:r>
              <a:rPr lang="es-ES" sz="2000" dirty="0">
                <a:latin typeface="Times New Roman" panose="02020603050405020304" pitchFamily="18" charset="0"/>
                <a:cs typeface="Times New Roman" panose="02020603050405020304" pitchFamily="18" charset="0"/>
              </a:rPr>
              <a:t>Longitud de la columna: 72 cm en adulto varón, con una diferencia 7-10 cm en la mujer</a:t>
            </a:r>
          </a:p>
          <a:p>
            <a:pPr algn="just"/>
            <a:endParaRPr lang="es-ES" sz="2000" dirty="0"/>
          </a:p>
        </p:txBody>
      </p:sp>
    </p:spTree>
    <p:extLst>
      <p:ext uri="{BB962C8B-B14F-4D97-AF65-F5344CB8AC3E}">
        <p14:creationId xmlns:p14="http://schemas.microsoft.com/office/powerpoint/2010/main" val="3239418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687E4637-23C3-456D-BCAF-BA8D47100670}"/>
              </a:ext>
            </a:extLst>
          </p:cNvPr>
          <p:cNvSpPr>
            <a:spLocks noGrp="1"/>
          </p:cNvSpPr>
          <p:nvPr>
            <p:ph type="title"/>
          </p:nvPr>
        </p:nvSpPr>
        <p:spPr>
          <a:xfrm>
            <a:off x="1919536" y="33604"/>
            <a:ext cx="7055380" cy="515077"/>
          </a:xfrm>
        </p:spPr>
        <p:txBody>
          <a:bodyPr/>
          <a:lstStyle/>
          <a:p>
            <a:r>
              <a:rPr lang="es-ES" sz="2400" b="1" dirty="0">
                <a:latin typeface="Times New Roman" panose="02020603050405020304" pitchFamily="18" charset="0"/>
                <a:cs typeface="Times New Roman" panose="02020603050405020304" pitchFamily="18" charset="0"/>
              </a:rPr>
              <a:t>2.3. HUESOS DE LA COLUMNA VERTEBRAL</a:t>
            </a:r>
            <a:endParaRPr lang="es-ES" sz="2400"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DDFFCBF1-BB50-4B4C-A345-A4F5B08B70B4}"/>
              </a:ext>
            </a:extLst>
          </p:cNvPr>
          <p:cNvSpPr/>
          <p:nvPr/>
        </p:nvSpPr>
        <p:spPr>
          <a:xfrm>
            <a:off x="1919536" y="1124745"/>
            <a:ext cx="5256584" cy="2246769"/>
          </a:xfrm>
          <a:prstGeom prst="rect">
            <a:avLst/>
          </a:prstGeom>
          <a:solidFill>
            <a:schemeClr val="accent2">
              <a:lumMod val="20000"/>
              <a:lumOff val="80000"/>
            </a:schemeClr>
          </a:solidFill>
        </p:spPr>
        <p:txBody>
          <a:bodyPr wrap="square">
            <a:spAutoFit/>
          </a:bodyPr>
          <a:lstStyle/>
          <a:p>
            <a:pPr algn="just"/>
            <a:r>
              <a:rPr lang="es-ES" sz="2000" dirty="0">
                <a:latin typeface="Times New Roman" panose="02020603050405020304" pitchFamily="18" charset="0"/>
                <a:cs typeface="Times New Roman" panose="02020603050405020304" pitchFamily="18" charset="0"/>
              </a:rPr>
              <a:t>El tamaño creciente de los cuerpos vertebrales desde abajo hasta arriba esta relacionado con el mayor peso y fuerza que sostienen de los miembros. Los </a:t>
            </a:r>
            <a:r>
              <a:rPr lang="es-ES" sz="2000" b="1" dirty="0">
                <a:latin typeface="Times New Roman" panose="02020603050405020304" pitchFamily="18" charset="0"/>
                <a:cs typeface="Times New Roman" panose="02020603050405020304" pitchFamily="18" charset="0"/>
              </a:rPr>
              <a:t>discos intervertebrales </a:t>
            </a:r>
            <a:r>
              <a:rPr lang="es-ES" sz="2000" dirty="0">
                <a:latin typeface="Times New Roman" panose="02020603050405020304" pitchFamily="18" charset="0"/>
                <a:cs typeface="Times New Roman" panose="02020603050405020304" pitchFamily="18" charset="0"/>
              </a:rPr>
              <a:t>funcionan como </a:t>
            </a:r>
            <a:r>
              <a:rPr lang="es-ES" sz="2000" dirty="0">
                <a:solidFill>
                  <a:schemeClr val="accent3">
                    <a:lumMod val="75000"/>
                  </a:schemeClr>
                </a:solidFill>
                <a:latin typeface="Times New Roman" panose="02020603050405020304" pitchFamily="18" charset="0"/>
                <a:cs typeface="Times New Roman" panose="02020603050405020304" pitchFamily="18" charset="0"/>
              </a:rPr>
              <a:t>amortiguadores</a:t>
            </a:r>
            <a:r>
              <a:rPr lang="es-ES" sz="2000" dirty="0">
                <a:latin typeface="Times New Roman" panose="02020603050405020304" pitchFamily="18" charset="0"/>
                <a:cs typeface="Times New Roman" panose="02020603050405020304" pitchFamily="18" charset="0"/>
              </a:rPr>
              <a:t> que absorben los traumas mecánicos. Los discos son mas gruesos en las áreas cervical y lumbar. </a:t>
            </a:r>
            <a:endParaRPr lang="es-ES" dirty="0"/>
          </a:p>
        </p:txBody>
      </p:sp>
      <p:pic>
        <p:nvPicPr>
          <p:cNvPr id="2" name="Imagen 1">
            <a:extLst>
              <a:ext uri="{FF2B5EF4-FFF2-40B4-BE49-F238E27FC236}">
                <a16:creationId xmlns:a16="http://schemas.microsoft.com/office/drawing/2014/main" id="{FC04470C-2037-4A0C-BA0E-33AE227D25D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176120" y="476672"/>
            <a:ext cx="3240360" cy="6108864"/>
          </a:xfrm>
          <a:prstGeom prst="rect">
            <a:avLst/>
          </a:prstGeom>
          <a:ln>
            <a:noFill/>
          </a:ln>
          <a:effectLst>
            <a:outerShdw blurRad="292100" dist="139700" dir="2700000" algn="tl" rotWithShape="0">
              <a:srgbClr val="333333">
                <a:alpha val="65000"/>
              </a:srgbClr>
            </a:outerShdw>
          </a:effectLst>
        </p:spPr>
      </p:pic>
      <p:sp>
        <p:nvSpPr>
          <p:cNvPr id="10" name="Rectángulo 9">
            <a:extLst>
              <a:ext uri="{FF2B5EF4-FFF2-40B4-BE49-F238E27FC236}">
                <a16:creationId xmlns:a16="http://schemas.microsoft.com/office/drawing/2014/main" id="{2F077784-65CF-43EA-A8A6-516BBC6F73D8}"/>
              </a:ext>
            </a:extLst>
          </p:cNvPr>
          <p:cNvSpPr/>
          <p:nvPr/>
        </p:nvSpPr>
        <p:spPr>
          <a:xfrm>
            <a:off x="1933126" y="3861049"/>
            <a:ext cx="5242994" cy="1323439"/>
          </a:xfrm>
          <a:prstGeom prst="rect">
            <a:avLst/>
          </a:prstGeom>
          <a:solidFill>
            <a:schemeClr val="accent3">
              <a:lumMod val="60000"/>
              <a:lumOff val="40000"/>
            </a:schemeClr>
          </a:solidFill>
        </p:spPr>
        <p:txBody>
          <a:bodyPr wrap="square">
            <a:spAutoFit/>
          </a:bodyPr>
          <a:lstStyle/>
          <a:p>
            <a:r>
              <a:rPr lang="es-ES" sz="2000" dirty="0">
                <a:latin typeface="Times New Roman" panose="02020603050405020304" pitchFamily="18" charset="0"/>
                <a:cs typeface="Times New Roman" panose="02020603050405020304" pitchFamily="18" charset="0"/>
              </a:rPr>
              <a:t>La </a:t>
            </a:r>
            <a:r>
              <a:rPr lang="es-ES" sz="2000" b="1" dirty="0">
                <a:latin typeface="Times New Roman" panose="02020603050405020304" pitchFamily="18" charset="0"/>
                <a:cs typeface="Times New Roman" panose="02020603050405020304" pitchFamily="18" charset="0"/>
              </a:rPr>
              <a:t>convexidad dorsal </a:t>
            </a:r>
            <a:r>
              <a:rPr lang="es-ES" sz="2000" dirty="0">
                <a:latin typeface="Times New Roman" panose="02020603050405020304" pitchFamily="18" charset="0"/>
                <a:cs typeface="Times New Roman" panose="02020603050405020304" pitchFamily="18" charset="0"/>
              </a:rPr>
              <a:t>son curvas primarias asociadas a la posición fetal mientras que las curvas secundarias (cervical y lumbar) son compensatorias para mantener la posición erecta</a:t>
            </a:r>
            <a:r>
              <a:rPr lang="es-ES" dirty="0">
                <a:latin typeface="Times New Roman" panose="02020603050405020304" pitchFamily="18" charset="0"/>
                <a:cs typeface="Times New Roman" panose="02020603050405020304" pitchFamily="18" charset="0"/>
              </a:rPr>
              <a:t>. </a:t>
            </a:r>
            <a:endParaRPr lang="es-ES" dirty="0"/>
          </a:p>
        </p:txBody>
      </p:sp>
    </p:spTree>
    <p:extLst>
      <p:ext uri="{BB962C8B-B14F-4D97-AF65-F5344CB8AC3E}">
        <p14:creationId xmlns:p14="http://schemas.microsoft.com/office/powerpoint/2010/main" val="1815684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A76D824-B6AF-4D7B-99F5-5EC68CFE8C69}"/>
              </a:ext>
            </a:extLst>
          </p:cNvPr>
          <p:cNvSpPr>
            <a:spLocks noGrp="1"/>
          </p:cNvSpPr>
          <p:nvPr>
            <p:ph idx="1"/>
          </p:nvPr>
        </p:nvSpPr>
        <p:spPr>
          <a:xfrm>
            <a:off x="1919537" y="561685"/>
            <a:ext cx="8037049" cy="1584176"/>
          </a:xfrm>
          <a:solidFill>
            <a:schemeClr val="accent4">
              <a:lumMod val="20000"/>
              <a:lumOff val="80000"/>
            </a:schemeClr>
          </a:solidFill>
        </p:spPr>
        <p:txBody>
          <a:bodyPr>
            <a:normAutofit lnSpcReduction="10000"/>
          </a:bodyPr>
          <a:lstStyle/>
          <a:p>
            <a:pPr marL="0" indent="0">
              <a:buNone/>
            </a:pPr>
            <a:r>
              <a:rPr lang="es-ES" dirty="0">
                <a:latin typeface="Times New Roman" panose="02020603050405020304" pitchFamily="18" charset="0"/>
                <a:cs typeface="Times New Roman" panose="02020603050405020304" pitchFamily="18" charset="0"/>
              </a:rPr>
              <a:t>Una vertebra consta de un cuerpo anterior, cilíndrico, un arco posterior compuesto por 2 pedículos y 2 laminas, unidas para formar una apófisis espinosa (donde se fijan los músculos). El arco sostiene una apófisis transversa y una apófisis articulares superior e inferior (articulaciones sinoviales). </a:t>
            </a:r>
          </a:p>
        </p:txBody>
      </p:sp>
      <p:sp>
        <p:nvSpPr>
          <p:cNvPr id="4" name="1 Título">
            <a:extLst>
              <a:ext uri="{FF2B5EF4-FFF2-40B4-BE49-F238E27FC236}">
                <a16:creationId xmlns:a16="http://schemas.microsoft.com/office/drawing/2014/main" id="{E77785B0-6E0D-4F40-988D-01F3EAAA8B3F}"/>
              </a:ext>
            </a:extLst>
          </p:cNvPr>
          <p:cNvSpPr txBox="1">
            <a:spLocks/>
          </p:cNvSpPr>
          <p:nvPr/>
        </p:nvSpPr>
        <p:spPr>
          <a:xfrm>
            <a:off x="1919536" y="33604"/>
            <a:ext cx="7055380" cy="51507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a:latin typeface="Times New Roman" panose="02020603050405020304" pitchFamily="18" charset="0"/>
                <a:cs typeface="Times New Roman" panose="02020603050405020304" pitchFamily="18" charset="0"/>
              </a:rPr>
              <a:t>2.3.2. CARACTERÌSTICAS DE LAS VERTEBRAS</a:t>
            </a:r>
            <a:endParaRPr lang="es-ES" sz="2400" dirty="0">
              <a:latin typeface="Times New Roman" panose="02020603050405020304" pitchFamily="18" charset="0"/>
              <a:cs typeface="Times New Roman" panose="02020603050405020304" pitchFamily="18" charset="0"/>
            </a:endParaRPr>
          </a:p>
        </p:txBody>
      </p:sp>
      <p:pic>
        <p:nvPicPr>
          <p:cNvPr id="1026" name="Picture 2" descr="Tu faja Lumbar - Fajas lumbares ortopédicas y fajas para ...">
            <a:extLst>
              <a:ext uri="{FF2B5EF4-FFF2-40B4-BE49-F238E27FC236}">
                <a16:creationId xmlns:a16="http://schemas.microsoft.com/office/drawing/2014/main" id="{7CA8D5E7-1045-49DB-A308-71044F9492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31704" y="2270044"/>
            <a:ext cx="5760640" cy="4249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D6E3F0A1-F7C1-482E-832C-C98BEC534952}"/>
              </a:ext>
            </a:extLst>
          </p:cNvPr>
          <p:cNvSpPr/>
          <p:nvPr/>
        </p:nvSpPr>
        <p:spPr>
          <a:xfrm>
            <a:off x="8174613" y="3828398"/>
            <a:ext cx="2035463" cy="3792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APOFISIS TRANSVERSA</a:t>
            </a:r>
          </a:p>
        </p:txBody>
      </p:sp>
      <p:sp>
        <p:nvSpPr>
          <p:cNvPr id="10" name="Rectángulo 9">
            <a:extLst>
              <a:ext uri="{FF2B5EF4-FFF2-40B4-BE49-F238E27FC236}">
                <a16:creationId xmlns:a16="http://schemas.microsoft.com/office/drawing/2014/main" id="{553F1EB2-0B8F-424B-9FF4-5E269AE15354}"/>
              </a:ext>
            </a:extLst>
          </p:cNvPr>
          <p:cNvSpPr/>
          <p:nvPr/>
        </p:nvSpPr>
        <p:spPr>
          <a:xfrm>
            <a:off x="8177917" y="4653136"/>
            <a:ext cx="1158444"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PEDICULO</a:t>
            </a:r>
          </a:p>
        </p:txBody>
      </p:sp>
      <p:sp>
        <p:nvSpPr>
          <p:cNvPr id="11" name="Rectángulo 10">
            <a:extLst>
              <a:ext uri="{FF2B5EF4-FFF2-40B4-BE49-F238E27FC236}">
                <a16:creationId xmlns:a16="http://schemas.microsoft.com/office/drawing/2014/main" id="{522FD004-8C31-4589-B241-5DDFB696ED8E}"/>
              </a:ext>
            </a:extLst>
          </p:cNvPr>
          <p:cNvSpPr/>
          <p:nvPr/>
        </p:nvSpPr>
        <p:spPr>
          <a:xfrm>
            <a:off x="7392145" y="2515469"/>
            <a:ext cx="2035463" cy="3792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APOFISIS ESPINOSA</a:t>
            </a:r>
          </a:p>
        </p:txBody>
      </p:sp>
      <p:sp>
        <p:nvSpPr>
          <p:cNvPr id="12" name="Rectángulo 11">
            <a:extLst>
              <a:ext uri="{FF2B5EF4-FFF2-40B4-BE49-F238E27FC236}">
                <a16:creationId xmlns:a16="http://schemas.microsoft.com/office/drawing/2014/main" id="{AAC425B0-E3AC-408F-85FD-528A0C366578}"/>
              </a:ext>
            </a:extLst>
          </p:cNvPr>
          <p:cNvSpPr/>
          <p:nvPr/>
        </p:nvSpPr>
        <p:spPr>
          <a:xfrm>
            <a:off x="2927649" y="4152607"/>
            <a:ext cx="2035463" cy="3792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APOFISIS ARTICULAR SUPERIOR</a:t>
            </a:r>
          </a:p>
        </p:txBody>
      </p:sp>
      <p:sp>
        <p:nvSpPr>
          <p:cNvPr id="13" name="Rectángulo 12">
            <a:extLst>
              <a:ext uri="{FF2B5EF4-FFF2-40B4-BE49-F238E27FC236}">
                <a16:creationId xmlns:a16="http://schemas.microsoft.com/office/drawing/2014/main" id="{34ADB7CE-F191-468D-859D-971E8A738342}"/>
              </a:ext>
            </a:extLst>
          </p:cNvPr>
          <p:cNvSpPr/>
          <p:nvPr/>
        </p:nvSpPr>
        <p:spPr>
          <a:xfrm>
            <a:off x="7857906" y="5595348"/>
            <a:ext cx="2035463" cy="3792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CUERPO VERTEBTRAL</a:t>
            </a:r>
          </a:p>
        </p:txBody>
      </p:sp>
      <p:sp>
        <p:nvSpPr>
          <p:cNvPr id="14" name="Rectángulo 13">
            <a:extLst>
              <a:ext uri="{FF2B5EF4-FFF2-40B4-BE49-F238E27FC236}">
                <a16:creationId xmlns:a16="http://schemas.microsoft.com/office/drawing/2014/main" id="{F956B49E-39EB-4950-A1A3-0541CC9B149E}"/>
              </a:ext>
            </a:extLst>
          </p:cNvPr>
          <p:cNvSpPr/>
          <p:nvPr/>
        </p:nvSpPr>
        <p:spPr>
          <a:xfrm>
            <a:off x="7392145" y="2907680"/>
            <a:ext cx="2035463" cy="3792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LAMINA VERTEBRAL</a:t>
            </a:r>
          </a:p>
        </p:txBody>
      </p:sp>
      <p:sp>
        <p:nvSpPr>
          <p:cNvPr id="15" name="Rectángulo 14">
            <a:extLst>
              <a:ext uri="{FF2B5EF4-FFF2-40B4-BE49-F238E27FC236}">
                <a16:creationId xmlns:a16="http://schemas.microsoft.com/office/drawing/2014/main" id="{69489086-DE35-439F-BA44-92C3BF283435}"/>
              </a:ext>
            </a:extLst>
          </p:cNvPr>
          <p:cNvSpPr/>
          <p:nvPr/>
        </p:nvSpPr>
        <p:spPr>
          <a:xfrm>
            <a:off x="3575721" y="2580425"/>
            <a:ext cx="2035463" cy="3792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CARA ARTICULAR           A. TRANSVERSA</a:t>
            </a:r>
          </a:p>
        </p:txBody>
      </p:sp>
      <p:sp>
        <p:nvSpPr>
          <p:cNvPr id="16" name="Rectángulo 15">
            <a:extLst>
              <a:ext uri="{FF2B5EF4-FFF2-40B4-BE49-F238E27FC236}">
                <a16:creationId xmlns:a16="http://schemas.microsoft.com/office/drawing/2014/main" id="{69489086-DE35-439F-BA44-92C3BF283435}"/>
              </a:ext>
            </a:extLst>
          </p:cNvPr>
          <p:cNvSpPr/>
          <p:nvPr/>
        </p:nvSpPr>
        <p:spPr>
          <a:xfrm>
            <a:off x="2765189" y="4823573"/>
            <a:ext cx="2035463" cy="3792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AGUJERO RAQUIDEO</a:t>
            </a:r>
          </a:p>
        </p:txBody>
      </p:sp>
    </p:spTree>
    <p:extLst>
      <p:ext uri="{BB962C8B-B14F-4D97-AF65-F5344CB8AC3E}">
        <p14:creationId xmlns:p14="http://schemas.microsoft.com/office/powerpoint/2010/main" val="2854061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A76D824-B6AF-4D7B-99F5-5EC68CFE8C69}"/>
              </a:ext>
            </a:extLst>
          </p:cNvPr>
          <p:cNvSpPr>
            <a:spLocks noGrp="1"/>
          </p:cNvSpPr>
          <p:nvPr>
            <p:ph idx="1"/>
          </p:nvPr>
        </p:nvSpPr>
        <p:spPr>
          <a:xfrm>
            <a:off x="1631505" y="1124744"/>
            <a:ext cx="8424935" cy="1661800"/>
          </a:xfrm>
          <a:solidFill>
            <a:schemeClr val="accent1">
              <a:lumMod val="20000"/>
              <a:lumOff val="80000"/>
            </a:schemeClr>
          </a:solidFill>
        </p:spPr>
        <p:txBody>
          <a:bodyPr>
            <a:noAutofit/>
          </a:bodyPr>
          <a:lstStyle/>
          <a:p>
            <a:pPr marL="0" indent="0" algn="just">
              <a:buNone/>
            </a:pPr>
            <a:r>
              <a:rPr lang="es-ES" b="1" dirty="0">
                <a:solidFill>
                  <a:srgbClr val="C00000"/>
                </a:solidFill>
                <a:latin typeface="Times New Roman" panose="02020603050405020304" pitchFamily="18" charset="0"/>
                <a:cs typeface="Times New Roman" panose="02020603050405020304" pitchFamily="18" charset="0"/>
              </a:rPr>
              <a:t>ATLAS</a:t>
            </a:r>
            <a:r>
              <a:rPr lang="es-ES" dirty="0">
                <a:latin typeface="Times New Roman" panose="02020603050405020304" pitchFamily="18" charset="0"/>
                <a:cs typeface="Times New Roman" panose="02020603050405020304" pitchFamily="18" charset="0"/>
              </a:rPr>
              <a:t> (mítico gigante que transportaba el mundo en sus hombros), sostiene el globo craneal, carece de cuerpo, </a:t>
            </a:r>
            <a:r>
              <a:rPr lang="es-ES" b="1" dirty="0">
                <a:latin typeface="Times New Roman" panose="02020603050405020304" pitchFamily="18" charset="0"/>
                <a:cs typeface="Times New Roman" panose="02020603050405020304" pitchFamily="18" charset="0"/>
              </a:rPr>
              <a:t>forma un anillo con dos arcos y 2 masas laterales</a:t>
            </a:r>
            <a:r>
              <a:rPr lang="es-ES" dirty="0">
                <a:latin typeface="Times New Roman" panose="02020603050405020304" pitchFamily="18" charset="0"/>
                <a:cs typeface="Times New Roman" panose="02020603050405020304" pitchFamily="18" charset="0"/>
              </a:rPr>
              <a:t>. La cara anterior se articula con el </a:t>
            </a:r>
            <a:r>
              <a:rPr lang="es-ES" i="1" dirty="0">
                <a:latin typeface="Times New Roman" panose="02020603050405020304" pitchFamily="18" charset="0"/>
                <a:cs typeface="Times New Roman" panose="02020603050405020304" pitchFamily="18" charset="0"/>
              </a:rPr>
              <a:t>diente del axis</a:t>
            </a:r>
            <a:r>
              <a:rPr lang="es-ES" dirty="0">
                <a:latin typeface="Times New Roman" panose="02020603050405020304" pitchFamily="18" charset="0"/>
                <a:cs typeface="Times New Roman" panose="02020603050405020304" pitchFamily="18" charset="0"/>
              </a:rPr>
              <a:t>.  Las masas laterales sostienen las </a:t>
            </a:r>
            <a:r>
              <a:rPr lang="es-ES" i="1" dirty="0">
                <a:latin typeface="Times New Roman" panose="02020603050405020304" pitchFamily="18" charset="0"/>
                <a:cs typeface="Times New Roman" panose="02020603050405020304" pitchFamily="18" charset="0"/>
              </a:rPr>
              <a:t>apófisis transversas y cóndilos occipitales.</a:t>
            </a:r>
            <a:r>
              <a:rPr lang="es-ES" dirty="0">
                <a:latin typeface="Times New Roman" panose="02020603050405020304" pitchFamily="18" charset="0"/>
                <a:cs typeface="Times New Roman" panose="02020603050405020304" pitchFamily="18" charset="0"/>
              </a:rPr>
              <a:t>  El movimiento de inclinación de cabeza se debe a la articulación </a:t>
            </a:r>
            <a:r>
              <a:rPr lang="es-ES" dirty="0" err="1">
                <a:latin typeface="Times New Roman" panose="02020603050405020304" pitchFamily="18" charset="0"/>
                <a:cs typeface="Times New Roman" panose="02020603050405020304" pitchFamily="18" charset="0"/>
              </a:rPr>
              <a:t>atlantooccipital</a:t>
            </a:r>
            <a:r>
              <a:rPr lang="es-ES" dirty="0">
                <a:latin typeface="Times New Roman" panose="02020603050405020304" pitchFamily="18" charset="0"/>
                <a:cs typeface="Times New Roman" panose="02020603050405020304" pitchFamily="18" charset="0"/>
              </a:rPr>
              <a:t>.</a:t>
            </a:r>
          </a:p>
        </p:txBody>
      </p:sp>
      <p:sp>
        <p:nvSpPr>
          <p:cNvPr id="4" name="1 Título">
            <a:extLst>
              <a:ext uri="{FF2B5EF4-FFF2-40B4-BE49-F238E27FC236}">
                <a16:creationId xmlns:a16="http://schemas.microsoft.com/office/drawing/2014/main" id="{E77785B0-6E0D-4F40-988D-01F3EAAA8B3F}"/>
              </a:ext>
            </a:extLst>
          </p:cNvPr>
          <p:cNvSpPr txBox="1">
            <a:spLocks/>
          </p:cNvSpPr>
          <p:nvPr/>
        </p:nvSpPr>
        <p:spPr>
          <a:xfrm>
            <a:off x="1919536" y="33604"/>
            <a:ext cx="7055380" cy="51507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a:latin typeface="Times New Roman" panose="02020603050405020304" pitchFamily="18" charset="0"/>
                <a:cs typeface="Times New Roman" panose="02020603050405020304" pitchFamily="18" charset="0"/>
              </a:rPr>
              <a:t>2.3.2. CARACTERÌSTICAS DE LAS VERTEBRAS</a:t>
            </a:r>
            <a:endParaRPr lang="es-ES" sz="2400" dirty="0">
              <a:latin typeface="Times New Roman" panose="02020603050405020304" pitchFamily="18" charset="0"/>
              <a:cs typeface="Times New Roman" panose="02020603050405020304" pitchFamily="18" charset="0"/>
            </a:endParaRPr>
          </a:p>
          <a:p>
            <a:endParaRPr lang="es-ES" sz="2400" dirty="0">
              <a:latin typeface="Times New Roman" panose="02020603050405020304" pitchFamily="18" charset="0"/>
              <a:cs typeface="Times New Roman" panose="02020603050405020304" pitchFamily="18" charset="0"/>
            </a:endParaRPr>
          </a:p>
        </p:txBody>
      </p:sp>
      <p:sp>
        <p:nvSpPr>
          <p:cNvPr id="8" name="Rectángulo 7">
            <a:extLst>
              <a:ext uri="{FF2B5EF4-FFF2-40B4-BE49-F238E27FC236}">
                <a16:creationId xmlns:a16="http://schemas.microsoft.com/office/drawing/2014/main" id="{FB9DA8C1-2CF1-4B99-984A-D1F77CCD33C1}"/>
              </a:ext>
            </a:extLst>
          </p:cNvPr>
          <p:cNvSpPr/>
          <p:nvPr/>
        </p:nvSpPr>
        <p:spPr>
          <a:xfrm>
            <a:off x="2042384" y="548680"/>
            <a:ext cx="2146317" cy="33833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atin typeface="Times New Roman" panose="02020603050405020304" pitchFamily="18" charset="0"/>
                <a:cs typeface="Times New Roman" panose="02020603050405020304" pitchFamily="18" charset="0"/>
              </a:rPr>
              <a:t>ATLAS Y AXIS</a:t>
            </a:r>
          </a:p>
        </p:txBody>
      </p:sp>
      <p:pic>
        <p:nvPicPr>
          <p:cNvPr id="2" name="Imagen 1">
            <a:extLst>
              <a:ext uri="{FF2B5EF4-FFF2-40B4-BE49-F238E27FC236}">
                <a16:creationId xmlns:a16="http://schemas.microsoft.com/office/drawing/2014/main" id="{180EA9E6-8B1C-4C39-9800-4CDE4E5DE1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91744" y="2894360"/>
            <a:ext cx="4896544" cy="3847009"/>
          </a:xfrm>
          <a:prstGeom prst="rect">
            <a:avLst/>
          </a:prstGeom>
        </p:spPr>
      </p:pic>
      <p:sp>
        <p:nvSpPr>
          <p:cNvPr id="5" name="Rectángulo 4">
            <a:extLst>
              <a:ext uri="{FF2B5EF4-FFF2-40B4-BE49-F238E27FC236}">
                <a16:creationId xmlns:a16="http://schemas.microsoft.com/office/drawing/2014/main" id="{27FE5761-4C6D-40BD-8B32-3EACC64C0B17}"/>
              </a:ext>
            </a:extLst>
          </p:cNvPr>
          <p:cNvSpPr/>
          <p:nvPr/>
        </p:nvSpPr>
        <p:spPr>
          <a:xfrm>
            <a:off x="4284233" y="513871"/>
            <a:ext cx="5217511" cy="400110"/>
          </a:xfrm>
          <a:prstGeom prst="rect">
            <a:avLst/>
          </a:prstGeom>
          <a:solidFill>
            <a:schemeClr val="accent4">
              <a:lumMod val="20000"/>
              <a:lumOff val="80000"/>
            </a:schemeClr>
          </a:solidFill>
        </p:spPr>
        <p:txBody>
          <a:bodyPr wrap="square">
            <a:spAutoFit/>
          </a:bodyPr>
          <a:lstStyle/>
          <a:p>
            <a:r>
              <a:rPr lang="es-ES" sz="2000" dirty="0">
                <a:latin typeface="Times New Roman" panose="02020603050405020304" pitchFamily="18" charset="0"/>
                <a:cs typeface="Times New Roman" panose="02020603050405020304" pitchFamily="18" charset="0"/>
              </a:rPr>
              <a:t>Son la 1ª y 2ª vertebra cervical, unidas entre si. </a:t>
            </a:r>
          </a:p>
        </p:txBody>
      </p:sp>
      <p:sp>
        <p:nvSpPr>
          <p:cNvPr id="9" name="Rectángulo 8">
            <a:extLst>
              <a:ext uri="{FF2B5EF4-FFF2-40B4-BE49-F238E27FC236}">
                <a16:creationId xmlns:a16="http://schemas.microsoft.com/office/drawing/2014/main" id="{D69FB8AC-DD29-45CF-830D-1716C3D17AEB}"/>
              </a:ext>
            </a:extLst>
          </p:cNvPr>
          <p:cNvSpPr/>
          <p:nvPr/>
        </p:nvSpPr>
        <p:spPr>
          <a:xfrm>
            <a:off x="4943873" y="2881370"/>
            <a:ext cx="2035463" cy="390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TUBERCULO ANTERIOR</a:t>
            </a:r>
          </a:p>
        </p:txBody>
      </p:sp>
      <p:sp>
        <p:nvSpPr>
          <p:cNvPr id="10" name="Rectángulo 9">
            <a:extLst>
              <a:ext uri="{FF2B5EF4-FFF2-40B4-BE49-F238E27FC236}">
                <a16:creationId xmlns:a16="http://schemas.microsoft.com/office/drawing/2014/main" id="{27D32F13-0151-45BA-A7AB-3669261D5CCC}"/>
              </a:ext>
            </a:extLst>
          </p:cNvPr>
          <p:cNvSpPr/>
          <p:nvPr/>
        </p:nvSpPr>
        <p:spPr>
          <a:xfrm>
            <a:off x="6959172" y="5805264"/>
            <a:ext cx="2035463" cy="390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TUBERCULO POSTERIOR</a:t>
            </a:r>
          </a:p>
        </p:txBody>
      </p:sp>
      <p:sp>
        <p:nvSpPr>
          <p:cNvPr id="11" name="Rectángulo 10">
            <a:extLst>
              <a:ext uri="{FF2B5EF4-FFF2-40B4-BE49-F238E27FC236}">
                <a16:creationId xmlns:a16="http://schemas.microsoft.com/office/drawing/2014/main" id="{C5FD64EC-9FD0-42B4-9193-AC03C1170727}"/>
              </a:ext>
            </a:extLst>
          </p:cNvPr>
          <p:cNvSpPr/>
          <p:nvPr/>
        </p:nvSpPr>
        <p:spPr>
          <a:xfrm>
            <a:off x="3774901" y="3366541"/>
            <a:ext cx="2035463" cy="390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ARCO ANTERIOR</a:t>
            </a:r>
          </a:p>
        </p:txBody>
      </p:sp>
      <p:sp>
        <p:nvSpPr>
          <p:cNvPr id="12" name="Rectángulo 11">
            <a:extLst>
              <a:ext uri="{FF2B5EF4-FFF2-40B4-BE49-F238E27FC236}">
                <a16:creationId xmlns:a16="http://schemas.microsoft.com/office/drawing/2014/main" id="{3E34A9D6-10BD-4211-876A-5B9D63F2B464}"/>
              </a:ext>
            </a:extLst>
          </p:cNvPr>
          <p:cNvSpPr/>
          <p:nvPr/>
        </p:nvSpPr>
        <p:spPr>
          <a:xfrm>
            <a:off x="7466281" y="5517232"/>
            <a:ext cx="2035463"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ARCO POSTERIOR</a:t>
            </a:r>
          </a:p>
        </p:txBody>
      </p:sp>
      <p:sp>
        <p:nvSpPr>
          <p:cNvPr id="13" name="Rectángulo 12">
            <a:extLst>
              <a:ext uri="{FF2B5EF4-FFF2-40B4-BE49-F238E27FC236}">
                <a16:creationId xmlns:a16="http://schemas.microsoft.com/office/drawing/2014/main" id="{850320C7-3E34-476A-A883-17ED802E4407}"/>
              </a:ext>
            </a:extLst>
          </p:cNvPr>
          <p:cNvSpPr/>
          <p:nvPr/>
        </p:nvSpPr>
        <p:spPr>
          <a:xfrm>
            <a:off x="7957185" y="3861048"/>
            <a:ext cx="2035463"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MASA LATERAL</a:t>
            </a:r>
          </a:p>
        </p:txBody>
      </p:sp>
      <p:sp>
        <p:nvSpPr>
          <p:cNvPr id="14" name="Rectángulo 13">
            <a:extLst>
              <a:ext uri="{FF2B5EF4-FFF2-40B4-BE49-F238E27FC236}">
                <a16:creationId xmlns:a16="http://schemas.microsoft.com/office/drawing/2014/main" id="{F5B90403-AFD9-4FDE-8A6F-995CF8881CAE}"/>
              </a:ext>
            </a:extLst>
          </p:cNvPr>
          <p:cNvSpPr/>
          <p:nvPr/>
        </p:nvSpPr>
        <p:spPr>
          <a:xfrm>
            <a:off x="2639617" y="3769874"/>
            <a:ext cx="2035463" cy="3792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APOFISIS TRANSVERSA</a:t>
            </a:r>
          </a:p>
        </p:txBody>
      </p:sp>
      <p:sp>
        <p:nvSpPr>
          <p:cNvPr id="15" name="Rectángulo 14">
            <a:extLst>
              <a:ext uri="{FF2B5EF4-FFF2-40B4-BE49-F238E27FC236}">
                <a16:creationId xmlns:a16="http://schemas.microsoft.com/office/drawing/2014/main" id="{C5DDF920-4BAC-402A-9AD6-CD1910818E0A}"/>
              </a:ext>
            </a:extLst>
          </p:cNvPr>
          <p:cNvSpPr/>
          <p:nvPr/>
        </p:nvSpPr>
        <p:spPr>
          <a:xfrm>
            <a:off x="3725672" y="5661248"/>
            <a:ext cx="2035463"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CARA ARTICULAR SUPERIOR PARA EL CONDILO OCCIPITAL</a:t>
            </a:r>
          </a:p>
        </p:txBody>
      </p:sp>
      <p:sp>
        <p:nvSpPr>
          <p:cNvPr id="16" name="Rectángulo 15">
            <a:extLst>
              <a:ext uri="{FF2B5EF4-FFF2-40B4-BE49-F238E27FC236}">
                <a16:creationId xmlns:a16="http://schemas.microsoft.com/office/drawing/2014/main" id="{CF43C959-1764-4ADD-BF88-14A9BA42C134}"/>
              </a:ext>
            </a:extLst>
          </p:cNvPr>
          <p:cNvSpPr/>
          <p:nvPr/>
        </p:nvSpPr>
        <p:spPr>
          <a:xfrm>
            <a:off x="7176121" y="3306091"/>
            <a:ext cx="2035463" cy="390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CARA ARTICULAR PARA EL DIENTE</a:t>
            </a:r>
          </a:p>
        </p:txBody>
      </p:sp>
    </p:spTree>
    <p:extLst>
      <p:ext uri="{BB962C8B-B14F-4D97-AF65-F5344CB8AC3E}">
        <p14:creationId xmlns:p14="http://schemas.microsoft.com/office/powerpoint/2010/main" val="846230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77785B0-6E0D-4F40-988D-01F3EAAA8B3F}"/>
              </a:ext>
            </a:extLst>
          </p:cNvPr>
          <p:cNvSpPr txBox="1">
            <a:spLocks/>
          </p:cNvSpPr>
          <p:nvPr/>
        </p:nvSpPr>
        <p:spPr>
          <a:xfrm>
            <a:off x="1919536" y="33604"/>
            <a:ext cx="7055380" cy="51507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a:latin typeface="Times New Roman" panose="02020603050405020304" pitchFamily="18" charset="0"/>
                <a:cs typeface="Times New Roman" panose="02020603050405020304" pitchFamily="18" charset="0"/>
              </a:rPr>
              <a:t>2.3.2. CARACTERÌSTICAS DE LAS VERTEBRAS</a:t>
            </a:r>
            <a:endParaRPr lang="es-ES" sz="2400" dirty="0">
              <a:latin typeface="Times New Roman" panose="02020603050405020304" pitchFamily="18" charset="0"/>
              <a:cs typeface="Times New Roman" panose="02020603050405020304" pitchFamily="18" charset="0"/>
            </a:endParaRPr>
          </a:p>
          <a:p>
            <a:endParaRPr lang="es-ES" sz="2400" dirty="0">
              <a:latin typeface="Times New Roman" panose="02020603050405020304" pitchFamily="18" charset="0"/>
              <a:cs typeface="Times New Roman" panose="02020603050405020304" pitchFamily="18" charset="0"/>
            </a:endParaRPr>
          </a:p>
        </p:txBody>
      </p:sp>
      <p:sp>
        <p:nvSpPr>
          <p:cNvPr id="8" name="Rectángulo 7">
            <a:extLst>
              <a:ext uri="{FF2B5EF4-FFF2-40B4-BE49-F238E27FC236}">
                <a16:creationId xmlns:a16="http://schemas.microsoft.com/office/drawing/2014/main" id="{FB9DA8C1-2CF1-4B99-984A-D1F77CCD33C1}"/>
              </a:ext>
            </a:extLst>
          </p:cNvPr>
          <p:cNvSpPr/>
          <p:nvPr/>
        </p:nvSpPr>
        <p:spPr>
          <a:xfrm>
            <a:off x="2042384" y="548680"/>
            <a:ext cx="2146317" cy="33833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atin typeface="Times New Roman" panose="02020603050405020304" pitchFamily="18" charset="0"/>
                <a:cs typeface="Times New Roman" panose="02020603050405020304" pitchFamily="18" charset="0"/>
              </a:rPr>
              <a:t>ATLAS Y AXIS</a:t>
            </a:r>
          </a:p>
        </p:txBody>
      </p:sp>
      <p:pic>
        <p:nvPicPr>
          <p:cNvPr id="11" name="Marcador de contenido 10">
            <a:extLst>
              <a:ext uri="{FF2B5EF4-FFF2-40B4-BE49-F238E27FC236}">
                <a16:creationId xmlns:a16="http://schemas.microsoft.com/office/drawing/2014/main" id="{E5C61D2C-B737-4A55-939D-61ADDA2FCB15}"/>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21126" y="2276873"/>
            <a:ext cx="4767163" cy="4248471"/>
          </a:xfrm>
          <a:prstGeom prst="rect">
            <a:avLst/>
          </a:prstGeom>
          <a:ln>
            <a:noFill/>
          </a:ln>
          <a:effectLst>
            <a:outerShdw blurRad="292100" dist="139700" dir="2700000" algn="tl" rotWithShape="0">
              <a:srgbClr val="333333">
                <a:alpha val="65000"/>
              </a:srgbClr>
            </a:outerShdw>
          </a:effectLst>
        </p:spPr>
      </p:pic>
      <p:sp>
        <p:nvSpPr>
          <p:cNvPr id="12" name="Marcador de contenido 2">
            <a:extLst>
              <a:ext uri="{FF2B5EF4-FFF2-40B4-BE49-F238E27FC236}">
                <a16:creationId xmlns:a16="http://schemas.microsoft.com/office/drawing/2014/main" id="{B3B34053-45F8-4BD0-80CF-32D7CDD9EC77}"/>
              </a:ext>
            </a:extLst>
          </p:cNvPr>
          <p:cNvSpPr txBox="1">
            <a:spLocks/>
          </p:cNvSpPr>
          <p:nvPr/>
        </p:nvSpPr>
        <p:spPr>
          <a:xfrm>
            <a:off x="1631505" y="1124744"/>
            <a:ext cx="8424935" cy="1337222"/>
          </a:xfrm>
          <a:prstGeom prst="rect">
            <a:avLst/>
          </a:prstGeom>
          <a:solidFill>
            <a:schemeClr val="accent6">
              <a:lumMod val="20000"/>
              <a:lumOff val="80000"/>
            </a:schemeClr>
          </a:solidFill>
        </p:spPr>
        <p:txBody>
          <a:bodyPr vert="horz" lIns="91440" tIns="45720" rIns="91440" bIns="45720" rtlCol="0">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None/>
            </a:pPr>
            <a:r>
              <a:rPr lang="es-ES" b="1" dirty="0">
                <a:solidFill>
                  <a:schemeClr val="accent6">
                    <a:lumMod val="50000"/>
                  </a:schemeClr>
                </a:solidFill>
                <a:latin typeface="Times New Roman" panose="02020603050405020304" pitchFamily="18" charset="0"/>
                <a:cs typeface="Times New Roman" panose="02020603050405020304" pitchFamily="18" charset="0"/>
              </a:rPr>
              <a:t>AXIS</a:t>
            </a:r>
            <a:r>
              <a:rPr lang="es-ES" dirty="0">
                <a:solidFill>
                  <a:schemeClr val="accent6">
                    <a:lumMod val="50000"/>
                  </a:schemeClr>
                </a:solidFill>
                <a:latin typeface="Times New Roman" panose="02020603050405020304" pitchFamily="18" charset="0"/>
                <a:cs typeface="Times New Roman" panose="02020603050405020304" pitchFamily="18" charset="0"/>
              </a:rPr>
              <a:t>. </a:t>
            </a:r>
            <a:r>
              <a:rPr lang="es-ES" dirty="0">
                <a:latin typeface="Times New Roman" panose="02020603050405020304" pitchFamily="18" charset="0"/>
                <a:cs typeface="Times New Roman" panose="02020603050405020304" pitchFamily="18" charset="0"/>
              </a:rPr>
              <a:t>Tiene una apófisis con forma de diente (cuerpo de atlas). El cuerpo tiene forma de labio y cubre la 3ª vertebra cervical. Los </a:t>
            </a:r>
            <a:r>
              <a:rPr lang="es-ES" dirty="0" err="1">
                <a:latin typeface="Times New Roman" panose="02020603050405020304" pitchFamily="18" charset="0"/>
                <a:cs typeface="Times New Roman" panose="02020603050405020304" pitchFamily="18" charset="0"/>
              </a:rPr>
              <a:t>pediculos</a:t>
            </a:r>
            <a:r>
              <a:rPr lang="es-ES" dirty="0">
                <a:latin typeface="Times New Roman" panose="02020603050405020304" pitchFamily="18" charset="0"/>
                <a:cs typeface="Times New Roman" panose="02020603050405020304" pitchFamily="18" charset="0"/>
              </a:rPr>
              <a:t> forman la apófisis espinosa. El agujero vertebral y las apófisis transversas son  mas pequeñas y cortas que en atlas. </a:t>
            </a:r>
          </a:p>
        </p:txBody>
      </p:sp>
      <p:sp>
        <p:nvSpPr>
          <p:cNvPr id="13" name="Rectángulo 12">
            <a:extLst>
              <a:ext uri="{FF2B5EF4-FFF2-40B4-BE49-F238E27FC236}">
                <a16:creationId xmlns:a16="http://schemas.microsoft.com/office/drawing/2014/main" id="{EFC0ECE5-738D-4107-836D-7E0128AC9B42}"/>
              </a:ext>
            </a:extLst>
          </p:cNvPr>
          <p:cNvSpPr/>
          <p:nvPr/>
        </p:nvSpPr>
        <p:spPr>
          <a:xfrm>
            <a:off x="7670557" y="5445224"/>
            <a:ext cx="2035463" cy="390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APOFISIS TRANSVERSA</a:t>
            </a:r>
          </a:p>
        </p:txBody>
      </p:sp>
      <p:sp>
        <p:nvSpPr>
          <p:cNvPr id="14" name="Rectángulo 13">
            <a:extLst>
              <a:ext uri="{FF2B5EF4-FFF2-40B4-BE49-F238E27FC236}">
                <a16:creationId xmlns:a16="http://schemas.microsoft.com/office/drawing/2014/main" id="{9A7DEAC5-3D25-479F-B298-B26A6FE715A5}"/>
              </a:ext>
            </a:extLst>
          </p:cNvPr>
          <p:cNvSpPr/>
          <p:nvPr/>
        </p:nvSpPr>
        <p:spPr>
          <a:xfrm>
            <a:off x="6950273" y="3284984"/>
            <a:ext cx="1305968"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PEDICULO</a:t>
            </a:r>
          </a:p>
        </p:txBody>
      </p:sp>
      <p:sp>
        <p:nvSpPr>
          <p:cNvPr id="15" name="Rectángulo 14">
            <a:extLst>
              <a:ext uri="{FF2B5EF4-FFF2-40B4-BE49-F238E27FC236}">
                <a16:creationId xmlns:a16="http://schemas.microsoft.com/office/drawing/2014/main" id="{1AE84CDA-5D75-4887-948C-A67FD6DBB9C0}"/>
              </a:ext>
            </a:extLst>
          </p:cNvPr>
          <p:cNvSpPr/>
          <p:nvPr/>
        </p:nvSpPr>
        <p:spPr>
          <a:xfrm>
            <a:off x="4538003" y="2737354"/>
            <a:ext cx="1305968"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DIENTE</a:t>
            </a:r>
          </a:p>
        </p:txBody>
      </p:sp>
      <p:sp>
        <p:nvSpPr>
          <p:cNvPr id="16" name="Rectángulo 15">
            <a:extLst>
              <a:ext uri="{FF2B5EF4-FFF2-40B4-BE49-F238E27FC236}">
                <a16:creationId xmlns:a16="http://schemas.microsoft.com/office/drawing/2014/main" id="{46269F37-B1C0-4B58-9E6E-3A1F34CD1493}"/>
              </a:ext>
            </a:extLst>
          </p:cNvPr>
          <p:cNvSpPr/>
          <p:nvPr/>
        </p:nvSpPr>
        <p:spPr>
          <a:xfrm>
            <a:off x="6521798" y="5645007"/>
            <a:ext cx="856951" cy="390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CUERPO</a:t>
            </a:r>
          </a:p>
        </p:txBody>
      </p:sp>
      <p:sp>
        <p:nvSpPr>
          <p:cNvPr id="17" name="Rectángulo 16">
            <a:extLst>
              <a:ext uri="{FF2B5EF4-FFF2-40B4-BE49-F238E27FC236}">
                <a16:creationId xmlns:a16="http://schemas.microsoft.com/office/drawing/2014/main" id="{4D4438AC-4C2C-4611-BC22-7DC9E81863A6}"/>
              </a:ext>
            </a:extLst>
          </p:cNvPr>
          <p:cNvSpPr/>
          <p:nvPr/>
        </p:nvSpPr>
        <p:spPr>
          <a:xfrm>
            <a:off x="3520272" y="3573016"/>
            <a:ext cx="2035463" cy="390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CARA ARTICULAR SUPERIOR ATLAS</a:t>
            </a:r>
          </a:p>
        </p:txBody>
      </p:sp>
      <p:sp>
        <p:nvSpPr>
          <p:cNvPr id="18" name="Rectángulo 17">
            <a:extLst>
              <a:ext uri="{FF2B5EF4-FFF2-40B4-BE49-F238E27FC236}">
                <a16:creationId xmlns:a16="http://schemas.microsoft.com/office/drawing/2014/main" id="{FED6FC2D-C1F2-4E04-BB67-2103EB3A28FA}"/>
              </a:ext>
            </a:extLst>
          </p:cNvPr>
          <p:cNvSpPr/>
          <p:nvPr/>
        </p:nvSpPr>
        <p:spPr>
          <a:xfrm>
            <a:off x="4007769" y="5538309"/>
            <a:ext cx="2035463" cy="390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CARA ARTICULAR INFERIOR PARA  C3</a:t>
            </a:r>
          </a:p>
        </p:txBody>
      </p:sp>
      <p:sp>
        <p:nvSpPr>
          <p:cNvPr id="19" name="Rectángulo 18">
            <a:extLst>
              <a:ext uri="{FF2B5EF4-FFF2-40B4-BE49-F238E27FC236}">
                <a16:creationId xmlns:a16="http://schemas.microsoft.com/office/drawing/2014/main" id="{6C584E6B-5892-41CA-86D9-9F4E5A706815}"/>
              </a:ext>
            </a:extLst>
          </p:cNvPr>
          <p:cNvSpPr/>
          <p:nvPr/>
        </p:nvSpPr>
        <p:spPr>
          <a:xfrm>
            <a:off x="6888089" y="2569381"/>
            <a:ext cx="2035463" cy="5715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CARA ARTICULAR PARA EL ATLAS</a:t>
            </a:r>
          </a:p>
        </p:txBody>
      </p:sp>
    </p:spTree>
    <p:extLst>
      <p:ext uri="{BB962C8B-B14F-4D97-AF65-F5344CB8AC3E}">
        <p14:creationId xmlns:p14="http://schemas.microsoft.com/office/powerpoint/2010/main" val="847499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1EF3C83-DE61-46FB-9295-23FEA913385C}"/>
              </a:ext>
            </a:extLst>
          </p:cNvPr>
          <p:cNvSpPr/>
          <p:nvPr/>
        </p:nvSpPr>
        <p:spPr>
          <a:xfrm>
            <a:off x="1484310" y="186748"/>
            <a:ext cx="8865638" cy="800219"/>
          </a:xfrm>
          <a:prstGeom prst="rect">
            <a:avLst/>
          </a:prstGeom>
        </p:spPr>
        <p:txBody>
          <a:bodyPr wrap="square">
            <a:spAutoFit/>
          </a:bodyPr>
          <a:lstStyle/>
          <a:p>
            <a:pPr algn="ctr"/>
            <a: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t>1.5. HISTORIA DE LA NEUROANATOMIA</a:t>
            </a:r>
            <a:b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br>
            <a:endParaRPr lang="es-ES" dirty="0"/>
          </a:p>
        </p:txBody>
      </p:sp>
      <p:sp>
        <p:nvSpPr>
          <p:cNvPr id="2" name="Rectángulo 1">
            <a:extLst>
              <a:ext uri="{FF2B5EF4-FFF2-40B4-BE49-F238E27FC236}">
                <a16:creationId xmlns:a16="http://schemas.microsoft.com/office/drawing/2014/main" id="{732DA9C3-1747-49A8-9256-5097E07FFB2A}"/>
              </a:ext>
            </a:extLst>
          </p:cNvPr>
          <p:cNvSpPr/>
          <p:nvPr/>
        </p:nvSpPr>
        <p:spPr>
          <a:xfrm>
            <a:off x="1099996" y="1208197"/>
            <a:ext cx="10614925" cy="707886"/>
          </a:xfrm>
          <a:prstGeom prst="rect">
            <a:avLst/>
          </a:prstGeom>
          <a:solidFill>
            <a:schemeClr val="accent3"/>
          </a:solidFill>
        </p:spPr>
        <p:txBody>
          <a:bodyPr wrap="square">
            <a:spAutoFit/>
          </a:bodyPr>
          <a:lstStyle/>
          <a:p>
            <a:pPr algn="ctr"/>
            <a:r>
              <a:rPr lang="es-ES" sz="2000" dirty="0">
                <a:latin typeface="Times New Roman" panose="02020603050405020304" pitchFamily="18" charset="0"/>
                <a:cs typeface="Times New Roman" panose="02020603050405020304" pitchFamily="18" charset="0"/>
              </a:rPr>
              <a:t>Los egipcios consideraban que el corazón regia el comportamiento del ser humano, por lo que no </a:t>
            </a:r>
          </a:p>
          <a:p>
            <a:pPr algn="ctr"/>
            <a:r>
              <a:rPr lang="es-ES" sz="2000" dirty="0">
                <a:latin typeface="Times New Roman" panose="02020603050405020304" pitchFamily="18" charset="0"/>
                <a:cs typeface="Times New Roman" panose="02020603050405020304" pitchFamily="18" charset="0"/>
              </a:rPr>
              <a:t>Otorgaban una papel fundamental al cerebro. </a:t>
            </a:r>
          </a:p>
        </p:txBody>
      </p:sp>
      <p:graphicFrame>
        <p:nvGraphicFramePr>
          <p:cNvPr id="4" name="Diagrama 3">
            <a:extLst>
              <a:ext uri="{FF2B5EF4-FFF2-40B4-BE49-F238E27FC236}">
                <a16:creationId xmlns:a16="http://schemas.microsoft.com/office/drawing/2014/main" id="{BE2B682A-1184-4851-ADAF-95F70F297A86}"/>
              </a:ext>
            </a:extLst>
          </p:cNvPr>
          <p:cNvGraphicFramePr/>
          <p:nvPr>
            <p:extLst>
              <p:ext uri="{D42A27DB-BD31-4B8C-83A1-F6EECF244321}">
                <p14:modId xmlns:p14="http://schemas.microsoft.com/office/powerpoint/2010/main" val="3702863781"/>
              </p:ext>
            </p:extLst>
          </p:nvPr>
        </p:nvGraphicFramePr>
        <p:xfrm>
          <a:off x="2763111" y="2137314"/>
          <a:ext cx="6665777" cy="368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9902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77785B0-6E0D-4F40-988D-01F3EAAA8B3F}"/>
              </a:ext>
            </a:extLst>
          </p:cNvPr>
          <p:cNvSpPr txBox="1">
            <a:spLocks/>
          </p:cNvSpPr>
          <p:nvPr/>
        </p:nvSpPr>
        <p:spPr>
          <a:xfrm>
            <a:off x="1919536" y="33604"/>
            <a:ext cx="7055380" cy="51507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a:latin typeface="Times New Roman" panose="02020603050405020304" pitchFamily="18" charset="0"/>
                <a:cs typeface="Times New Roman" panose="02020603050405020304" pitchFamily="18" charset="0"/>
              </a:rPr>
              <a:t>2.3.2. CARACTERÌSTICAS DE LAS VERTEBRAS</a:t>
            </a:r>
            <a:endParaRPr lang="es-ES" sz="2400" dirty="0">
              <a:latin typeface="Times New Roman" panose="02020603050405020304" pitchFamily="18" charset="0"/>
              <a:cs typeface="Times New Roman" panose="02020603050405020304" pitchFamily="18" charset="0"/>
            </a:endParaRPr>
          </a:p>
          <a:p>
            <a:endParaRPr lang="es-ES" sz="2400"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C5376994-49E0-49C4-B2B3-652D4ABF93D9}"/>
              </a:ext>
            </a:extLst>
          </p:cNvPr>
          <p:cNvSpPr/>
          <p:nvPr/>
        </p:nvSpPr>
        <p:spPr>
          <a:xfrm>
            <a:off x="2042384" y="548680"/>
            <a:ext cx="3405545" cy="33833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atin typeface="Times New Roman" panose="02020603050405020304" pitchFamily="18" charset="0"/>
                <a:cs typeface="Times New Roman" panose="02020603050405020304" pitchFamily="18" charset="0"/>
              </a:rPr>
              <a:t>VERTEBRAS CERVICALES</a:t>
            </a:r>
          </a:p>
        </p:txBody>
      </p:sp>
      <p:sp>
        <p:nvSpPr>
          <p:cNvPr id="11" name="Marcador de contenido 2">
            <a:extLst>
              <a:ext uri="{FF2B5EF4-FFF2-40B4-BE49-F238E27FC236}">
                <a16:creationId xmlns:a16="http://schemas.microsoft.com/office/drawing/2014/main" id="{71C7E72F-20A1-448A-8B74-255A7AF695B0}"/>
              </a:ext>
            </a:extLst>
          </p:cNvPr>
          <p:cNvSpPr txBox="1">
            <a:spLocks/>
          </p:cNvSpPr>
          <p:nvPr/>
        </p:nvSpPr>
        <p:spPr>
          <a:xfrm>
            <a:off x="1631505" y="1124744"/>
            <a:ext cx="8640959" cy="1008112"/>
          </a:xfrm>
          <a:prstGeom prst="rect">
            <a:avLst/>
          </a:prstGeom>
          <a:solidFill>
            <a:schemeClr val="accent6">
              <a:lumMod val="20000"/>
              <a:lumOff val="80000"/>
            </a:schemeClr>
          </a:solidFill>
        </p:spPr>
        <p:txBody>
          <a:bodyPr vert="horz" lIns="91440" tIns="45720" rIns="91440" bIns="45720" rtlCol="0">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None/>
            </a:pPr>
            <a:r>
              <a:rPr lang="es-ES" dirty="0">
                <a:latin typeface="Times New Roman" panose="02020603050405020304" pitchFamily="18" charset="0"/>
                <a:cs typeface="Times New Roman" panose="02020603050405020304" pitchFamily="18" charset="0"/>
              </a:rPr>
              <a:t>C2-C7, tienen agujeros en las apófisis transversas, que permiten el paso de n. vertebrales. Los cuerpos vertebrales son mas pequeños y disminuyen de tamaño. Los agujeros vertebrales son grandes en proporción y las laminas largas. </a:t>
            </a:r>
          </a:p>
        </p:txBody>
      </p:sp>
      <p:pic>
        <p:nvPicPr>
          <p:cNvPr id="12" name="Imagen 11">
            <a:extLst>
              <a:ext uri="{FF2B5EF4-FFF2-40B4-BE49-F238E27FC236}">
                <a16:creationId xmlns:a16="http://schemas.microsoft.com/office/drawing/2014/main" id="{BF5638BA-683A-4804-B75B-7925FAB902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97692" y="2711139"/>
            <a:ext cx="5676936" cy="3924647"/>
          </a:xfrm>
          <a:prstGeom prst="rect">
            <a:avLst/>
          </a:prstGeom>
          <a:ln>
            <a:noFill/>
          </a:ln>
          <a:effectLst>
            <a:outerShdw blurRad="292100" dist="139700" dir="2700000" algn="tl" rotWithShape="0">
              <a:srgbClr val="333333">
                <a:alpha val="65000"/>
              </a:srgbClr>
            </a:outerShdw>
          </a:effectLst>
        </p:spPr>
      </p:pic>
      <p:sp>
        <p:nvSpPr>
          <p:cNvPr id="13" name="Rectángulo 12">
            <a:extLst>
              <a:ext uri="{FF2B5EF4-FFF2-40B4-BE49-F238E27FC236}">
                <a16:creationId xmlns:a16="http://schemas.microsoft.com/office/drawing/2014/main" id="{3D5EFE07-A75C-4C36-AD85-A3763BEE8CCC}"/>
              </a:ext>
            </a:extLst>
          </p:cNvPr>
          <p:cNvSpPr/>
          <p:nvPr/>
        </p:nvSpPr>
        <p:spPr>
          <a:xfrm>
            <a:off x="8575364" y="3732789"/>
            <a:ext cx="1305968" cy="1440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PEDICULO</a:t>
            </a:r>
          </a:p>
        </p:txBody>
      </p:sp>
      <p:sp>
        <p:nvSpPr>
          <p:cNvPr id="14" name="Rectángulo 13">
            <a:extLst>
              <a:ext uri="{FF2B5EF4-FFF2-40B4-BE49-F238E27FC236}">
                <a16:creationId xmlns:a16="http://schemas.microsoft.com/office/drawing/2014/main" id="{98F4984E-454F-429C-8C63-B3398FE11BF8}"/>
              </a:ext>
            </a:extLst>
          </p:cNvPr>
          <p:cNvSpPr/>
          <p:nvPr/>
        </p:nvSpPr>
        <p:spPr>
          <a:xfrm>
            <a:off x="8369164" y="3982224"/>
            <a:ext cx="1512168"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TRANSVERSA</a:t>
            </a:r>
          </a:p>
        </p:txBody>
      </p:sp>
      <p:sp>
        <p:nvSpPr>
          <p:cNvPr id="15" name="Rectángulo 14">
            <a:extLst>
              <a:ext uri="{FF2B5EF4-FFF2-40B4-BE49-F238E27FC236}">
                <a16:creationId xmlns:a16="http://schemas.microsoft.com/office/drawing/2014/main" id="{35E8281D-E2F2-466F-AC76-81AC4BB016CE}"/>
              </a:ext>
            </a:extLst>
          </p:cNvPr>
          <p:cNvSpPr/>
          <p:nvPr/>
        </p:nvSpPr>
        <p:spPr>
          <a:xfrm>
            <a:off x="8297156" y="4696412"/>
            <a:ext cx="1512168" cy="326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CUERPO VERTEBRAL</a:t>
            </a:r>
          </a:p>
        </p:txBody>
      </p:sp>
      <p:sp>
        <p:nvSpPr>
          <p:cNvPr id="16" name="Rectángulo 15">
            <a:extLst>
              <a:ext uri="{FF2B5EF4-FFF2-40B4-BE49-F238E27FC236}">
                <a16:creationId xmlns:a16="http://schemas.microsoft.com/office/drawing/2014/main" id="{D4DC0CD4-5A3F-4584-85A3-17D6E3A9B4FE}"/>
              </a:ext>
            </a:extLst>
          </p:cNvPr>
          <p:cNvSpPr/>
          <p:nvPr/>
        </p:nvSpPr>
        <p:spPr>
          <a:xfrm>
            <a:off x="8006579" y="2852937"/>
            <a:ext cx="1728192" cy="326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APOFISIS ESPINOSA</a:t>
            </a:r>
          </a:p>
        </p:txBody>
      </p:sp>
      <p:sp>
        <p:nvSpPr>
          <p:cNvPr id="17" name="Rectángulo 16">
            <a:extLst>
              <a:ext uri="{FF2B5EF4-FFF2-40B4-BE49-F238E27FC236}">
                <a16:creationId xmlns:a16="http://schemas.microsoft.com/office/drawing/2014/main" id="{38E270E6-4F68-463B-8BE1-5FCFEB39E2B8}"/>
              </a:ext>
            </a:extLst>
          </p:cNvPr>
          <p:cNvSpPr/>
          <p:nvPr/>
        </p:nvSpPr>
        <p:spPr>
          <a:xfrm>
            <a:off x="4665955" y="5815282"/>
            <a:ext cx="1728192" cy="326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ARTICULAR SUPERIOR</a:t>
            </a:r>
          </a:p>
        </p:txBody>
      </p:sp>
      <p:sp>
        <p:nvSpPr>
          <p:cNvPr id="18" name="Rectángulo 17">
            <a:extLst>
              <a:ext uri="{FF2B5EF4-FFF2-40B4-BE49-F238E27FC236}">
                <a16:creationId xmlns:a16="http://schemas.microsoft.com/office/drawing/2014/main" id="{8A27755C-C489-442C-876E-B9CD3F528179}"/>
              </a:ext>
            </a:extLst>
          </p:cNvPr>
          <p:cNvSpPr/>
          <p:nvPr/>
        </p:nvSpPr>
        <p:spPr>
          <a:xfrm>
            <a:off x="8369164" y="6142043"/>
            <a:ext cx="1728192" cy="326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ARTICULAR INFERIOR</a:t>
            </a:r>
          </a:p>
        </p:txBody>
      </p:sp>
      <p:sp>
        <p:nvSpPr>
          <p:cNvPr id="19" name="Rectángulo 18">
            <a:extLst>
              <a:ext uri="{FF2B5EF4-FFF2-40B4-BE49-F238E27FC236}">
                <a16:creationId xmlns:a16="http://schemas.microsoft.com/office/drawing/2014/main" id="{2CB4B7A7-7BC6-44FD-B217-7292800A7700}"/>
              </a:ext>
            </a:extLst>
          </p:cNvPr>
          <p:cNvSpPr/>
          <p:nvPr/>
        </p:nvSpPr>
        <p:spPr>
          <a:xfrm>
            <a:off x="8496335" y="3414161"/>
            <a:ext cx="2052228" cy="2628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AGUJERO VERTEBRAL</a:t>
            </a:r>
          </a:p>
        </p:txBody>
      </p:sp>
      <p:sp>
        <p:nvSpPr>
          <p:cNvPr id="20" name="Rectángulo 19">
            <a:extLst>
              <a:ext uri="{FF2B5EF4-FFF2-40B4-BE49-F238E27FC236}">
                <a16:creationId xmlns:a16="http://schemas.microsoft.com/office/drawing/2014/main" id="{B3E40F1C-16BA-4DFB-A54B-0449713555EC}"/>
              </a:ext>
            </a:extLst>
          </p:cNvPr>
          <p:cNvSpPr/>
          <p:nvPr/>
        </p:nvSpPr>
        <p:spPr>
          <a:xfrm>
            <a:off x="7990048" y="3194242"/>
            <a:ext cx="1728192" cy="219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LAMINAS</a:t>
            </a:r>
          </a:p>
        </p:txBody>
      </p:sp>
      <p:pic>
        <p:nvPicPr>
          <p:cNvPr id="21" name="Marcador de contenido 3">
            <a:extLst>
              <a:ext uri="{FF2B5EF4-FFF2-40B4-BE49-F238E27FC236}">
                <a16:creationId xmlns:a16="http://schemas.microsoft.com/office/drawing/2014/main" id="{F18374AC-972D-434B-A3EA-5F09CA97FB54}"/>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631504" y="2503458"/>
            <a:ext cx="2950138" cy="4195762"/>
          </a:xfrm>
          <a:prstGeom prst="rect">
            <a:avLst/>
          </a:prstGeom>
          <a:ln>
            <a:noFill/>
          </a:ln>
          <a:effectLst>
            <a:outerShdw blurRad="292100" dist="139700" dir="2700000" algn="tl" rotWithShape="0">
              <a:srgbClr val="333333">
                <a:alpha val="65000"/>
              </a:srgbClr>
            </a:outerShdw>
          </a:effectLst>
        </p:spPr>
      </p:pic>
      <p:sp>
        <p:nvSpPr>
          <p:cNvPr id="22" name="Rectángulo 21">
            <a:extLst>
              <a:ext uri="{FF2B5EF4-FFF2-40B4-BE49-F238E27FC236}">
                <a16:creationId xmlns:a16="http://schemas.microsoft.com/office/drawing/2014/main" id="{1EF867E7-E306-4D5C-8379-2F355964F125}"/>
              </a:ext>
            </a:extLst>
          </p:cNvPr>
          <p:cNvSpPr/>
          <p:nvPr/>
        </p:nvSpPr>
        <p:spPr>
          <a:xfrm>
            <a:off x="4613380" y="3414160"/>
            <a:ext cx="1780768" cy="3186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CARA ARTICULAR INFERIOR</a:t>
            </a:r>
          </a:p>
        </p:txBody>
      </p:sp>
    </p:spTree>
    <p:extLst>
      <p:ext uri="{BB962C8B-B14F-4D97-AF65-F5344CB8AC3E}">
        <p14:creationId xmlns:p14="http://schemas.microsoft.com/office/powerpoint/2010/main" val="1142682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77785B0-6E0D-4F40-988D-01F3EAAA8B3F}"/>
              </a:ext>
            </a:extLst>
          </p:cNvPr>
          <p:cNvSpPr txBox="1">
            <a:spLocks/>
          </p:cNvSpPr>
          <p:nvPr/>
        </p:nvSpPr>
        <p:spPr>
          <a:xfrm>
            <a:off x="1919536" y="33604"/>
            <a:ext cx="7055380" cy="51507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a:latin typeface="Times New Roman" panose="02020603050405020304" pitchFamily="18" charset="0"/>
                <a:cs typeface="Times New Roman" panose="02020603050405020304" pitchFamily="18" charset="0"/>
              </a:rPr>
              <a:t>2.3.2. CARACTERÌSTICAS DE LAS VERTEBRAS</a:t>
            </a:r>
            <a:endParaRPr lang="es-ES" sz="2400" dirty="0">
              <a:latin typeface="Times New Roman" panose="02020603050405020304" pitchFamily="18" charset="0"/>
              <a:cs typeface="Times New Roman" panose="02020603050405020304" pitchFamily="18" charset="0"/>
            </a:endParaRPr>
          </a:p>
          <a:p>
            <a:endParaRPr lang="es-ES" sz="2400"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C5376994-49E0-49C4-B2B3-652D4ABF93D9}"/>
              </a:ext>
            </a:extLst>
          </p:cNvPr>
          <p:cNvSpPr/>
          <p:nvPr/>
        </p:nvSpPr>
        <p:spPr>
          <a:xfrm>
            <a:off x="2042384" y="548680"/>
            <a:ext cx="3405545" cy="33833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atin typeface="Times New Roman" panose="02020603050405020304" pitchFamily="18" charset="0"/>
                <a:cs typeface="Times New Roman" panose="02020603050405020304" pitchFamily="18" charset="0"/>
              </a:rPr>
              <a:t>VERTEBRAS CERVICALES</a:t>
            </a:r>
          </a:p>
        </p:txBody>
      </p:sp>
      <p:sp>
        <p:nvSpPr>
          <p:cNvPr id="11" name="Marcador de contenido 2">
            <a:extLst>
              <a:ext uri="{FF2B5EF4-FFF2-40B4-BE49-F238E27FC236}">
                <a16:creationId xmlns:a16="http://schemas.microsoft.com/office/drawing/2014/main" id="{71C7E72F-20A1-448A-8B74-255A7AF695B0}"/>
              </a:ext>
            </a:extLst>
          </p:cNvPr>
          <p:cNvSpPr txBox="1">
            <a:spLocks/>
          </p:cNvSpPr>
          <p:nvPr/>
        </p:nvSpPr>
        <p:spPr>
          <a:xfrm>
            <a:off x="1631505" y="1124744"/>
            <a:ext cx="8058236" cy="720080"/>
          </a:xfrm>
          <a:prstGeom prst="rect">
            <a:avLst/>
          </a:prstGeom>
          <a:solidFill>
            <a:schemeClr val="accent6">
              <a:lumMod val="20000"/>
              <a:lumOff val="80000"/>
            </a:schemeClr>
          </a:solidFill>
        </p:spPr>
        <p:txBody>
          <a:bodyPr vert="horz" lIns="91440" tIns="45720" rIns="91440" bIns="45720" rtlCol="0">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None/>
            </a:pPr>
            <a:r>
              <a:rPr lang="es-ES" dirty="0">
                <a:latin typeface="Times New Roman" panose="02020603050405020304" pitchFamily="18" charset="0"/>
                <a:cs typeface="Times New Roman" panose="02020603050405020304" pitchFamily="18" charset="0"/>
              </a:rPr>
              <a:t>C7 o vertebra prominente, porque su apófisis espinosa es larga y termina en la 1ª torácica. Puede carecer de agujeros transversos.</a:t>
            </a:r>
          </a:p>
        </p:txBody>
      </p:sp>
      <p:pic>
        <p:nvPicPr>
          <p:cNvPr id="2" name="Imagen 1">
            <a:extLst>
              <a:ext uri="{FF2B5EF4-FFF2-40B4-BE49-F238E27FC236}">
                <a16:creationId xmlns:a16="http://schemas.microsoft.com/office/drawing/2014/main" id="{01E17DEA-56A6-4EF8-B5EF-CA6DDDE3E7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31506" y="1937523"/>
            <a:ext cx="8373199" cy="3711142"/>
          </a:xfrm>
          <a:prstGeom prst="rect">
            <a:avLst/>
          </a:prstGeom>
          <a:ln>
            <a:noFill/>
          </a:ln>
          <a:effectLst>
            <a:outerShdw blurRad="292100" dist="139700" dir="2700000" algn="tl" rotWithShape="0">
              <a:srgbClr val="333333">
                <a:alpha val="65000"/>
              </a:srgbClr>
            </a:outerShdw>
          </a:effectLst>
        </p:spPr>
      </p:pic>
      <p:sp>
        <p:nvSpPr>
          <p:cNvPr id="7" name="Rectángulo 6">
            <a:extLst>
              <a:ext uri="{FF2B5EF4-FFF2-40B4-BE49-F238E27FC236}">
                <a16:creationId xmlns:a16="http://schemas.microsoft.com/office/drawing/2014/main" id="{AF964CA1-487F-4CCA-8FCA-8C6C99E1E4C4}"/>
              </a:ext>
            </a:extLst>
          </p:cNvPr>
          <p:cNvSpPr/>
          <p:nvPr/>
        </p:nvSpPr>
        <p:spPr>
          <a:xfrm>
            <a:off x="7446150" y="4820940"/>
            <a:ext cx="1728192" cy="326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APOFISIS ESPINOSA</a:t>
            </a:r>
          </a:p>
        </p:txBody>
      </p:sp>
      <p:sp>
        <p:nvSpPr>
          <p:cNvPr id="8" name="Rectángulo 7">
            <a:extLst>
              <a:ext uri="{FF2B5EF4-FFF2-40B4-BE49-F238E27FC236}">
                <a16:creationId xmlns:a16="http://schemas.microsoft.com/office/drawing/2014/main" id="{16BA4F1E-ED85-46C9-9554-80E2213E3E6A}"/>
              </a:ext>
            </a:extLst>
          </p:cNvPr>
          <p:cNvSpPr/>
          <p:nvPr/>
        </p:nvSpPr>
        <p:spPr>
          <a:xfrm>
            <a:off x="1919536" y="3929875"/>
            <a:ext cx="1305968" cy="2253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PEDICULO</a:t>
            </a:r>
          </a:p>
        </p:txBody>
      </p:sp>
      <p:sp>
        <p:nvSpPr>
          <p:cNvPr id="12" name="Rectángulo 11">
            <a:extLst>
              <a:ext uri="{FF2B5EF4-FFF2-40B4-BE49-F238E27FC236}">
                <a16:creationId xmlns:a16="http://schemas.microsoft.com/office/drawing/2014/main" id="{95E375CE-2A47-41F8-BB94-84748CFBCBFE}"/>
              </a:ext>
            </a:extLst>
          </p:cNvPr>
          <p:cNvSpPr/>
          <p:nvPr/>
        </p:nvSpPr>
        <p:spPr>
          <a:xfrm>
            <a:off x="2296682" y="4413239"/>
            <a:ext cx="1296145" cy="297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LAMINAS</a:t>
            </a:r>
          </a:p>
        </p:txBody>
      </p:sp>
      <p:sp>
        <p:nvSpPr>
          <p:cNvPr id="13" name="Rectángulo 12">
            <a:extLst>
              <a:ext uri="{FF2B5EF4-FFF2-40B4-BE49-F238E27FC236}">
                <a16:creationId xmlns:a16="http://schemas.microsoft.com/office/drawing/2014/main" id="{9740E08B-3623-4E1B-8A37-B5917632A2AB}"/>
              </a:ext>
            </a:extLst>
          </p:cNvPr>
          <p:cNvSpPr/>
          <p:nvPr/>
        </p:nvSpPr>
        <p:spPr>
          <a:xfrm>
            <a:off x="3503713" y="2420889"/>
            <a:ext cx="1296145" cy="1479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CUERPO</a:t>
            </a:r>
          </a:p>
        </p:txBody>
      </p:sp>
      <p:sp>
        <p:nvSpPr>
          <p:cNvPr id="15" name="Rectángulo 14">
            <a:extLst>
              <a:ext uri="{FF2B5EF4-FFF2-40B4-BE49-F238E27FC236}">
                <a16:creationId xmlns:a16="http://schemas.microsoft.com/office/drawing/2014/main" id="{BB9FBEFA-BB33-4BEC-94F1-0B089E6C0F75}"/>
              </a:ext>
            </a:extLst>
          </p:cNvPr>
          <p:cNvSpPr/>
          <p:nvPr/>
        </p:nvSpPr>
        <p:spPr>
          <a:xfrm>
            <a:off x="7446150" y="4526403"/>
            <a:ext cx="2052228" cy="2628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AGUJERO VERTEBRAL</a:t>
            </a:r>
          </a:p>
        </p:txBody>
      </p:sp>
      <p:sp>
        <p:nvSpPr>
          <p:cNvPr id="16" name="Rectángulo 15">
            <a:extLst>
              <a:ext uri="{FF2B5EF4-FFF2-40B4-BE49-F238E27FC236}">
                <a16:creationId xmlns:a16="http://schemas.microsoft.com/office/drawing/2014/main" id="{DBEB5320-945D-4B6D-B305-F80FF531BBCF}"/>
              </a:ext>
            </a:extLst>
          </p:cNvPr>
          <p:cNvSpPr/>
          <p:nvPr/>
        </p:nvSpPr>
        <p:spPr>
          <a:xfrm>
            <a:off x="7524626" y="3452168"/>
            <a:ext cx="2480078" cy="3368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TRANSVERSA</a:t>
            </a:r>
          </a:p>
        </p:txBody>
      </p:sp>
      <p:sp>
        <p:nvSpPr>
          <p:cNvPr id="18" name="Rectángulo 17">
            <a:extLst>
              <a:ext uri="{FF2B5EF4-FFF2-40B4-BE49-F238E27FC236}">
                <a16:creationId xmlns:a16="http://schemas.microsoft.com/office/drawing/2014/main" id="{5E57E502-B440-4480-8BE2-2902DE364B82}"/>
              </a:ext>
            </a:extLst>
          </p:cNvPr>
          <p:cNvSpPr/>
          <p:nvPr/>
        </p:nvSpPr>
        <p:spPr>
          <a:xfrm>
            <a:off x="7058358" y="2708921"/>
            <a:ext cx="2278002" cy="2253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AGUJERO TRANSVERSO</a:t>
            </a:r>
          </a:p>
        </p:txBody>
      </p:sp>
      <p:sp>
        <p:nvSpPr>
          <p:cNvPr id="20" name="Rectángulo 19">
            <a:extLst>
              <a:ext uri="{FF2B5EF4-FFF2-40B4-BE49-F238E27FC236}">
                <a16:creationId xmlns:a16="http://schemas.microsoft.com/office/drawing/2014/main" id="{E042A9FA-4F5D-4412-A3FC-8292850A0E10}"/>
              </a:ext>
            </a:extLst>
          </p:cNvPr>
          <p:cNvSpPr/>
          <p:nvPr/>
        </p:nvSpPr>
        <p:spPr>
          <a:xfrm>
            <a:off x="1640528" y="5442637"/>
            <a:ext cx="8415912" cy="557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rgbClr val="002060"/>
                </a:solidFill>
                <a:latin typeface="Times New Roman" panose="02020603050405020304" pitchFamily="18" charset="0"/>
                <a:cs typeface="Times New Roman" panose="02020603050405020304" pitchFamily="18" charset="0"/>
              </a:rPr>
              <a:t>LOS AGUJEROS TRANSVERSOS DE C7 DEJAN PASO A VENAS VERTEBRALES, PERO NO A LA ARTERIA VERTEBRAL</a:t>
            </a:r>
          </a:p>
        </p:txBody>
      </p:sp>
      <p:sp>
        <p:nvSpPr>
          <p:cNvPr id="21" name="Rectángulo 20">
            <a:extLst>
              <a:ext uri="{FF2B5EF4-FFF2-40B4-BE49-F238E27FC236}">
                <a16:creationId xmlns:a16="http://schemas.microsoft.com/office/drawing/2014/main" id="{E08B7F13-CEAA-4D28-A31F-F063CB1E7A25}"/>
              </a:ext>
            </a:extLst>
          </p:cNvPr>
          <p:cNvSpPr/>
          <p:nvPr/>
        </p:nvSpPr>
        <p:spPr>
          <a:xfrm>
            <a:off x="7462915" y="3800664"/>
            <a:ext cx="2829820" cy="421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latin typeface="Times New Roman" panose="02020603050405020304" pitchFamily="18" charset="0"/>
                <a:cs typeface="Times New Roman" panose="02020603050405020304" pitchFamily="18" charset="0"/>
              </a:rPr>
              <a:t>CARA ARTICULAR SUPERIOR A. TRANSVERSA</a:t>
            </a:r>
          </a:p>
        </p:txBody>
      </p:sp>
    </p:spTree>
    <p:extLst>
      <p:ext uri="{BB962C8B-B14F-4D97-AF65-F5344CB8AC3E}">
        <p14:creationId xmlns:p14="http://schemas.microsoft.com/office/powerpoint/2010/main" val="2705277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1841F8FB-5284-4FB2-A1A5-B0AC11770494}"/>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96000" y="1844824"/>
            <a:ext cx="4183782" cy="4680520"/>
          </a:xfrm>
          <a:prstGeom prst="rect">
            <a:avLst/>
          </a:prstGeom>
          <a:ln>
            <a:noFill/>
          </a:ln>
          <a:effectLst>
            <a:outerShdw blurRad="292100" dist="139700" dir="2700000" algn="tl" rotWithShape="0">
              <a:srgbClr val="333333">
                <a:alpha val="65000"/>
              </a:srgbClr>
            </a:outerShdw>
          </a:effectLst>
        </p:spPr>
      </p:pic>
      <p:sp>
        <p:nvSpPr>
          <p:cNvPr id="4" name="1 Título">
            <a:extLst>
              <a:ext uri="{FF2B5EF4-FFF2-40B4-BE49-F238E27FC236}">
                <a16:creationId xmlns:a16="http://schemas.microsoft.com/office/drawing/2014/main" id="{D3F94EA2-26D3-409A-BDB2-8160487DF5C2}"/>
              </a:ext>
            </a:extLst>
          </p:cNvPr>
          <p:cNvSpPr txBox="1">
            <a:spLocks/>
          </p:cNvSpPr>
          <p:nvPr/>
        </p:nvSpPr>
        <p:spPr>
          <a:xfrm>
            <a:off x="1919536" y="33604"/>
            <a:ext cx="7055380" cy="51507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a:latin typeface="Times New Roman" panose="02020603050405020304" pitchFamily="18" charset="0"/>
                <a:cs typeface="Times New Roman" panose="02020603050405020304" pitchFamily="18" charset="0"/>
              </a:rPr>
              <a:t>2.3.2. CARACTERÌSTICAS DE LAS VERTEBRAS</a:t>
            </a:r>
            <a:endParaRPr lang="es-ES" sz="2400" dirty="0">
              <a:latin typeface="Times New Roman" panose="02020603050405020304" pitchFamily="18" charset="0"/>
              <a:cs typeface="Times New Roman" panose="02020603050405020304" pitchFamily="18" charset="0"/>
            </a:endParaRPr>
          </a:p>
          <a:p>
            <a:endParaRPr lang="es-ES" sz="2400" dirty="0">
              <a:latin typeface="Times New Roman" panose="02020603050405020304" pitchFamily="18" charset="0"/>
              <a:cs typeface="Times New Roman" panose="02020603050405020304" pitchFamily="18" charset="0"/>
            </a:endParaRPr>
          </a:p>
        </p:txBody>
      </p:sp>
      <p:sp>
        <p:nvSpPr>
          <p:cNvPr id="5" name="Rectángulo 4">
            <a:extLst>
              <a:ext uri="{FF2B5EF4-FFF2-40B4-BE49-F238E27FC236}">
                <a16:creationId xmlns:a16="http://schemas.microsoft.com/office/drawing/2014/main" id="{7E59B7CE-C309-40A8-832A-DADB3AAC5970}"/>
              </a:ext>
            </a:extLst>
          </p:cNvPr>
          <p:cNvSpPr/>
          <p:nvPr/>
        </p:nvSpPr>
        <p:spPr>
          <a:xfrm>
            <a:off x="2042384" y="548680"/>
            <a:ext cx="3405545" cy="33833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atin typeface="Times New Roman" panose="02020603050405020304" pitchFamily="18" charset="0"/>
                <a:cs typeface="Times New Roman" panose="02020603050405020304" pitchFamily="18" charset="0"/>
              </a:rPr>
              <a:t>VERTEBRAS TORACICAS</a:t>
            </a:r>
          </a:p>
        </p:txBody>
      </p:sp>
      <p:sp>
        <p:nvSpPr>
          <p:cNvPr id="7" name="Rectángulo 6">
            <a:extLst>
              <a:ext uri="{FF2B5EF4-FFF2-40B4-BE49-F238E27FC236}">
                <a16:creationId xmlns:a16="http://schemas.microsoft.com/office/drawing/2014/main" id="{44EF0A8B-65CC-4ABB-B4E1-46972A2C6B4A}"/>
              </a:ext>
            </a:extLst>
          </p:cNvPr>
          <p:cNvSpPr/>
          <p:nvPr/>
        </p:nvSpPr>
        <p:spPr>
          <a:xfrm>
            <a:off x="8974916" y="5949281"/>
            <a:ext cx="1728192" cy="326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APOFISIS ESPINOSA</a:t>
            </a:r>
          </a:p>
        </p:txBody>
      </p:sp>
      <p:sp>
        <p:nvSpPr>
          <p:cNvPr id="8" name="Rectángulo 7">
            <a:extLst>
              <a:ext uri="{FF2B5EF4-FFF2-40B4-BE49-F238E27FC236}">
                <a16:creationId xmlns:a16="http://schemas.microsoft.com/office/drawing/2014/main" id="{24EF85BA-3D1E-4D78-9317-5EE1C03A655F}"/>
              </a:ext>
            </a:extLst>
          </p:cNvPr>
          <p:cNvSpPr/>
          <p:nvPr/>
        </p:nvSpPr>
        <p:spPr>
          <a:xfrm>
            <a:off x="9192344" y="5373217"/>
            <a:ext cx="1475656" cy="326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APOFISIS ARTICULAR INF.</a:t>
            </a:r>
          </a:p>
        </p:txBody>
      </p:sp>
      <p:sp>
        <p:nvSpPr>
          <p:cNvPr id="9" name="Rectángulo 8">
            <a:extLst>
              <a:ext uri="{FF2B5EF4-FFF2-40B4-BE49-F238E27FC236}">
                <a16:creationId xmlns:a16="http://schemas.microsoft.com/office/drawing/2014/main" id="{BB2B7530-F3DA-4135-B79F-4DA90806AA51}"/>
              </a:ext>
            </a:extLst>
          </p:cNvPr>
          <p:cNvSpPr/>
          <p:nvPr/>
        </p:nvSpPr>
        <p:spPr>
          <a:xfrm>
            <a:off x="8979210" y="4326376"/>
            <a:ext cx="1728192" cy="326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APOFISIS ESPINOSA</a:t>
            </a:r>
          </a:p>
        </p:txBody>
      </p:sp>
      <p:sp>
        <p:nvSpPr>
          <p:cNvPr id="10" name="Rectángulo 9">
            <a:extLst>
              <a:ext uri="{FF2B5EF4-FFF2-40B4-BE49-F238E27FC236}">
                <a16:creationId xmlns:a16="http://schemas.microsoft.com/office/drawing/2014/main" id="{6569A079-9FDA-4F2E-BD17-9D7B0A54E1FF}"/>
              </a:ext>
            </a:extLst>
          </p:cNvPr>
          <p:cNvSpPr/>
          <p:nvPr/>
        </p:nvSpPr>
        <p:spPr>
          <a:xfrm>
            <a:off x="9336360" y="4797153"/>
            <a:ext cx="1344892" cy="4707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TRANSVERSA</a:t>
            </a:r>
          </a:p>
        </p:txBody>
      </p:sp>
      <p:sp>
        <p:nvSpPr>
          <p:cNvPr id="11" name="Marcador de contenido 2">
            <a:extLst>
              <a:ext uri="{FF2B5EF4-FFF2-40B4-BE49-F238E27FC236}">
                <a16:creationId xmlns:a16="http://schemas.microsoft.com/office/drawing/2014/main" id="{3E010FE3-FD22-4068-BCFD-F52E5999EBEF}"/>
              </a:ext>
            </a:extLst>
          </p:cNvPr>
          <p:cNvSpPr txBox="1">
            <a:spLocks/>
          </p:cNvSpPr>
          <p:nvPr/>
        </p:nvSpPr>
        <p:spPr>
          <a:xfrm>
            <a:off x="1631504" y="914400"/>
            <a:ext cx="8890722" cy="1268760"/>
          </a:xfrm>
          <a:prstGeom prst="rect">
            <a:avLst/>
          </a:prstGeom>
          <a:solidFill>
            <a:schemeClr val="bg2"/>
          </a:solidFill>
        </p:spPr>
        <p:txBody>
          <a:bodyPr vert="horz" lIns="91440" tIns="45720" rIns="91440" bIns="45720" rtlCol="0">
            <a:no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None/>
            </a:pPr>
            <a:r>
              <a:rPr lang="es-ES" dirty="0">
                <a:latin typeface="Times New Roman" panose="02020603050405020304" pitchFamily="18" charset="0"/>
                <a:cs typeface="Times New Roman" panose="02020603050405020304" pitchFamily="18" charset="0"/>
              </a:rPr>
              <a:t>El cuerpo de una V. torácica soporta el peso de la v. superior, mientras que el arco crea un canal que protege la medula espinal. Poseen una alta rigidez que previene la flexión excesiva,  formando en conjunto a las costillas y la caja torácica, protegiendo los órganos vitales que existen a este nivel (corazón, pulmón y grandes vasos).</a:t>
            </a:r>
          </a:p>
        </p:txBody>
      </p:sp>
      <p:sp>
        <p:nvSpPr>
          <p:cNvPr id="12" name="Rectángulo 11">
            <a:extLst>
              <a:ext uri="{FF2B5EF4-FFF2-40B4-BE49-F238E27FC236}">
                <a16:creationId xmlns:a16="http://schemas.microsoft.com/office/drawing/2014/main" id="{3164A9C2-4C06-4738-AADA-F82379C9AD4D}"/>
              </a:ext>
            </a:extLst>
          </p:cNvPr>
          <p:cNvSpPr/>
          <p:nvPr/>
        </p:nvSpPr>
        <p:spPr>
          <a:xfrm>
            <a:off x="5724938" y="5949795"/>
            <a:ext cx="2035463" cy="288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ARCO POSTERIOR</a:t>
            </a:r>
          </a:p>
        </p:txBody>
      </p:sp>
      <p:graphicFrame>
        <p:nvGraphicFramePr>
          <p:cNvPr id="14" name="Diagrama 13">
            <a:extLst>
              <a:ext uri="{FF2B5EF4-FFF2-40B4-BE49-F238E27FC236}">
                <a16:creationId xmlns:a16="http://schemas.microsoft.com/office/drawing/2014/main" id="{913C99E4-E5F2-48E1-9544-46721E0B45D4}"/>
              </a:ext>
            </a:extLst>
          </p:cNvPr>
          <p:cNvGraphicFramePr/>
          <p:nvPr/>
        </p:nvGraphicFramePr>
        <p:xfrm>
          <a:off x="1631504" y="2183161"/>
          <a:ext cx="4608513" cy="43421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807767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D3F94EA2-26D3-409A-BDB2-8160487DF5C2}"/>
              </a:ext>
            </a:extLst>
          </p:cNvPr>
          <p:cNvSpPr txBox="1">
            <a:spLocks/>
          </p:cNvSpPr>
          <p:nvPr/>
        </p:nvSpPr>
        <p:spPr>
          <a:xfrm>
            <a:off x="1919536" y="33604"/>
            <a:ext cx="7055380" cy="51507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a:latin typeface="Times New Roman" panose="02020603050405020304" pitchFamily="18" charset="0"/>
                <a:cs typeface="Times New Roman" panose="02020603050405020304" pitchFamily="18" charset="0"/>
              </a:rPr>
              <a:t>2.3.2. CARACTERÌSTICAS DE LAS VERTEBRAS</a:t>
            </a:r>
            <a:endParaRPr lang="es-ES" sz="2400" dirty="0">
              <a:latin typeface="Times New Roman" panose="02020603050405020304" pitchFamily="18" charset="0"/>
              <a:cs typeface="Times New Roman" panose="02020603050405020304" pitchFamily="18" charset="0"/>
            </a:endParaRPr>
          </a:p>
          <a:p>
            <a:endParaRPr lang="es-ES" sz="2400" dirty="0">
              <a:latin typeface="Times New Roman" panose="02020603050405020304" pitchFamily="18" charset="0"/>
              <a:cs typeface="Times New Roman" panose="02020603050405020304" pitchFamily="18" charset="0"/>
            </a:endParaRPr>
          </a:p>
        </p:txBody>
      </p:sp>
      <p:sp>
        <p:nvSpPr>
          <p:cNvPr id="5" name="Rectángulo 4">
            <a:extLst>
              <a:ext uri="{FF2B5EF4-FFF2-40B4-BE49-F238E27FC236}">
                <a16:creationId xmlns:a16="http://schemas.microsoft.com/office/drawing/2014/main" id="{7E59B7CE-C309-40A8-832A-DADB3AAC5970}"/>
              </a:ext>
            </a:extLst>
          </p:cNvPr>
          <p:cNvSpPr/>
          <p:nvPr/>
        </p:nvSpPr>
        <p:spPr>
          <a:xfrm>
            <a:off x="2042384" y="404664"/>
            <a:ext cx="3333537" cy="482352"/>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latin typeface="Times New Roman" panose="02020603050405020304" pitchFamily="18" charset="0"/>
              <a:cs typeface="Times New Roman" panose="02020603050405020304" pitchFamily="18" charset="0"/>
            </a:endParaRPr>
          </a:p>
          <a:p>
            <a:pPr algn="ctr"/>
            <a:r>
              <a:rPr lang="es-ES" sz="2000" dirty="0">
                <a:latin typeface="Times New Roman" panose="02020603050405020304" pitchFamily="18" charset="0"/>
                <a:cs typeface="Times New Roman" panose="02020603050405020304" pitchFamily="18" charset="0"/>
              </a:rPr>
              <a:t>VERTEBRAS TORACICAS</a:t>
            </a:r>
          </a:p>
          <a:p>
            <a:pPr algn="ctr"/>
            <a:endParaRPr lang="es-ES" sz="2000" dirty="0">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75ACA224-E4F0-4270-A087-ECF9827FB59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879976" y="2636913"/>
            <a:ext cx="4175060" cy="3805411"/>
          </a:xfrm>
          <a:prstGeom prst="rect">
            <a:avLst/>
          </a:prstGeom>
          <a:ln>
            <a:noFill/>
          </a:ln>
          <a:effectLst>
            <a:outerShdw blurRad="292100" dist="139700" dir="2700000" algn="tl" rotWithShape="0">
              <a:srgbClr val="333333">
                <a:alpha val="65000"/>
              </a:srgbClr>
            </a:outerShdw>
          </a:effectLst>
        </p:spPr>
      </p:pic>
      <p:sp>
        <p:nvSpPr>
          <p:cNvPr id="7" name="Rectángulo 6">
            <a:extLst>
              <a:ext uri="{FF2B5EF4-FFF2-40B4-BE49-F238E27FC236}">
                <a16:creationId xmlns:a16="http://schemas.microsoft.com/office/drawing/2014/main" id="{B7529A91-97B8-421B-BDB2-C3F219C280AB}"/>
              </a:ext>
            </a:extLst>
          </p:cNvPr>
          <p:cNvSpPr/>
          <p:nvPr/>
        </p:nvSpPr>
        <p:spPr>
          <a:xfrm>
            <a:off x="9121418" y="5229201"/>
            <a:ext cx="1475656" cy="326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APOFISIS ESPINOSA</a:t>
            </a:r>
          </a:p>
        </p:txBody>
      </p:sp>
      <p:sp>
        <p:nvSpPr>
          <p:cNvPr id="8" name="Rectángulo 7">
            <a:extLst>
              <a:ext uri="{FF2B5EF4-FFF2-40B4-BE49-F238E27FC236}">
                <a16:creationId xmlns:a16="http://schemas.microsoft.com/office/drawing/2014/main" id="{80AA2F70-4DF0-4185-ABE8-1927008C4087}"/>
              </a:ext>
            </a:extLst>
          </p:cNvPr>
          <p:cNvSpPr/>
          <p:nvPr/>
        </p:nvSpPr>
        <p:spPr>
          <a:xfrm>
            <a:off x="6672064" y="5488646"/>
            <a:ext cx="1475656" cy="326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Y CARA ARTICULAR INF</a:t>
            </a:r>
          </a:p>
        </p:txBody>
      </p:sp>
      <p:sp>
        <p:nvSpPr>
          <p:cNvPr id="9" name="Rectángulo 8">
            <a:extLst>
              <a:ext uri="{FF2B5EF4-FFF2-40B4-BE49-F238E27FC236}">
                <a16:creationId xmlns:a16="http://schemas.microsoft.com/office/drawing/2014/main" id="{06A4DE22-02F2-442E-B6D0-14EB70029752}"/>
              </a:ext>
            </a:extLst>
          </p:cNvPr>
          <p:cNvSpPr/>
          <p:nvPr/>
        </p:nvSpPr>
        <p:spPr>
          <a:xfrm>
            <a:off x="5850429" y="3027243"/>
            <a:ext cx="1475656" cy="326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CUERPO</a:t>
            </a:r>
          </a:p>
        </p:txBody>
      </p:sp>
      <p:sp>
        <p:nvSpPr>
          <p:cNvPr id="10" name="Rectángulo 9">
            <a:extLst>
              <a:ext uri="{FF2B5EF4-FFF2-40B4-BE49-F238E27FC236}">
                <a16:creationId xmlns:a16="http://schemas.microsoft.com/office/drawing/2014/main" id="{23147E78-9F93-4E90-86A6-80F720D65850}"/>
              </a:ext>
            </a:extLst>
          </p:cNvPr>
          <p:cNvSpPr/>
          <p:nvPr/>
        </p:nvSpPr>
        <p:spPr>
          <a:xfrm>
            <a:off x="8579380" y="2883713"/>
            <a:ext cx="1475656" cy="326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Y CARA ARTICULAR SUP</a:t>
            </a:r>
          </a:p>
        </p:txBody>
      </p:sp>
      <p:sp>
        <p:nvSpPr>
          <p:cNvPr id="11" name="Rectángulo 10">
            <a:extLst>
              <a:ext uri="{FF2B5EF4-FFF2-40B4-BE49-F238E27FC236}">
                <a16:creationId xmlns:a16="http://schemas.microsoft.com/office/drawing/2014/main" id="{E39DFC2A-540B-4589-9DD6-84D08ED43B55}"/>
              </a:ext>
            </a:extLst>
          </p:cNvPr>
          <p:cNvSpPr/>
          <p:nvPr/>
        </p:nvSpPr>
        <p:spPr>
          <a:xfrm>
            <a:off x="8974916" y="3519023"/>
            <a:ext cx="1475656" cy="326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APOFISIS TRANSVERSA</a:t>
            </a:r>
          </a:p>
        </p:txBody>
      </p:sp>
      <p:sp>
        <p:nvSpPr>
          <p:cNvPr id="12" name="Rectángulo 11">
            <a:extLst>
              <a:ext uri="{FF2B5EF4-FFF2-40B4-BE49-F238E27FC236}">
                <a16:creationId xmlns:a16="http://schemas.microsoft.com/office/drawing/2014/main" id="{B6B655C3-BDFA-4CDC-A52E-240E3FEF21C8}"/>
              </a:ext>
            </a:extLst>
          </p:cNvPr>
          <p:cNvSpPr/>
          <p:nvPr/>
        </p:nvSpPr>
        <p:spPr>
          <a:xfrm>
            <a:off x="2962604" y="1187338"/>
            <a:ext cx="7705397" cy="400110"/>
          </a:xfrm>
          <a:prstGeom prst="rect">
            <a:avLst/>
          </a:prstGeom>
          <a:solidFill>
            <a:schemeClr val="bg2">
              <a:lumMod val="75000"/>
            </a:schemeClr>
          </a:solidFill>
        </p:spPr>
        <p:txBody>
          <a:bodyPr wrap="square">
            <a:spAutoFit/>
          </a:bodyPr>
          <a:lstStyle/>
          <a:p>
            <a:r>
              <a:rPr lang="es-ES" sz="2000" dirty="0">
                <a:solidFill>
                  <a:srgbClr val="444444"/>
                </a:solidFill>
                <a:latin typeface="Times New Roman" panose="02020603050405020304" pitchFamily="18" charset="0"/>
                <a:cs typeface="Times New Roman" panose="02020603050405020304" pitchFamily="18" charset="0"/>
              </a:rPr>
              <a:t>Tiene sólo una cara articular, localizada sobre el pedículo.                            </a:t>
            </a:r>
            <a:endParaRPr lang="es-ES" sz="2000" dirty="0">
              <a:latin typeface="Times New Roman" panose="02020603050405020304" pitchFamily="18" charset="0"/>
              <a:cs typeface="Times New Roman" panose="02020603050405020304" pitchFamily="18" charset="0"/>
            </a:endParaRPr>
          </a:p>
        </p:txBody>
      </p:sp>
      <p:sp>
        <p:nvSpPr>
          <p:cNvPr id="13" name="Rectángulo 12">
            <a:extLst>
              <a:ext uri="{FF2B5EF4-FFF2-40B4-BE49-F238E27FC236}">
                <a16:creationId xmlns:a16="http://schemas.microsoft.com/office/drawing/2014/main" id="{4FFA4D35-2349-4406-A67B-F6BAB94E115A}"/>
              </a:ext>
            </a:extLst>
          </p:cNvPr>
          <p:cNvSpPr/>
          <p:nvPr/>
        </p:nvSpPr>
        <p:spPr>
          <a:xfrm>
            <a:off x="1535697" y="2982432"/>
            <a:ext cx="4314733" cy="2246769"/>
          </a:xfrm>
          <a:prstGeom prst="rect">
            <a:avLst/>
          </a:prstGeom>
          <a:solidFill>
            <a:schemeClr val="tx2">
              <a:lumMod val="20000"/>
              <a:lumOff val="80000"/>
            </a:schemeClr>
          </a:solidFill>
        </p:spPr>
        <p:txBody>
          <a:bodyPr wrap="square">
            <a:spAutoFit/>
          </a:bodyPr>
          <a:lstStyle/>
          <a:p>
            <a:pPr algn="just"/>
            <a:r>
              <a:rPr lang="es-ES" sz="2000" dirty="0">
                <a:solidFill>
                  <a:srgbClr val="444444"/>
                </a:solidFill>
                <a:latin typeface="Times New Roman" panose="02020603050405020304" pitchFamily="18" charset="0"/>
                <a:cs typeface="Times New Roman" panose="02020603050405020304" pitchFamily="18" charset="0"/>
              </a:rPr>
              <a:t>Las caras articulares para las costillas son de mayor tamaño que en las vértebras superiores y están localizadas en los pedículos (mas resistentes). </a:t>
            </a:r>
          </a:p>
          <a:p>
            <a:pPr algn="just"/>
            <a:r>
              <a:rPr lang="es-ES" sz="2000" dirty="0">
                <a:solidFill>
                  <a:srgbClr val="444444"/>
                </a:solidFill>
                <a:latin typeface="Times New Roman" panose="02020603050405020304" pitchFamily="18" charset="0"/>
                <a:cs typeface="Times New Roman" panose="02020603050405020304" pitchFamily="18" charset="0"/>
              </a:rPr>
              <a:t>El </a:t>
            </a:r>
            <a:r>
              <a:rPr lang="es-ES" sz="2000" b="1" dirty="0">
                <a:solidFill>
                  <a:srgbClr val="444444"/>
                </a:solidFill>
                <a:latin typeface="Times New Roman" panose="02020603050405020304" pitchFamily="18" charset="0"/>
                <a:cs typeface="Times New Roman" panose="02020603050405020304" pitchFamily="18" charset="0"/>
              </a:rPr>
              <a:t>apófisis espinoso </a:t>
            </a:r>
            <a:r>
              <a:rPr lang="es-ES" sz="2000" dirty="0">
                <a:solidFill>
                  <a:srgbClr val="444444"/>
                </a:solidFill>
                <a:latin typeface="Times New Roman" panose="02020603050405020304" pitchFamily="18" charset="0"/>
                <a:cs typeface="Times New Roman" panose="02020603050405020304" pitchFamily="18" charset="0"/>
              </a:rPr>
              <a:t>es </a:t>
            </a:r>
            <a:r>
              <a:rPr lang="es-ES" sz="2000" b="1" dirty="0">
                <a:solidFill>
                  <a:schemeClr val="accent1">
                    <a:lumMod val="75000"/>
                  </a:schemeClr>
                </a:solidFill>
                <a:latin typeface="Times New Roman" panose="02020603050405020304" pitchFamily="18" charset="0"/>
                <a:cs typeface="Times New Roman" panose="02020603050405020304" pitchFamily="18" charset="0"/>
              </a:rPr>
              <a:t>corto</a:t>
            </a:r>
            <a:r>
              <a:rPr lang="es-ES" sz="2000" dirty="0">
                <a:solidFill>
                  <a:srgbClr val="444444"/>
                </a:solidFill>
                <a:latin typeface="Times New Roman" panose="02020603050405020304" pitchFamily="18" charset="0"/>
                <a:cs typeface="Times New Roman" panose="02020603050405020304" pitchFamily="18" charset="0"/>
              </a:rPr>
              <a:t> y la </a:t>
            </a:r>
            <a:r>
              <a:rPr lang="es-ES" sz="2000" b="1" dirty="0">
                <a:solidFill>
                  <a:srgbClr val="444444"/>
                </a:solidFill>
                <a:latin typeface="Times New Roman" panose="02020603050405020304" pitchFamily="18" charset="0"/>
                <a:cs typeface="Times New Roman" panose="02020603050405020304" pitchFamily="18" charset="0"/>
              </a:rPr>
              <a:t>apófisis transversa </a:t>
            </a:r>
            <a:r>
              <a:rPr lang="es-ES" sz="2000" dirty="0">
                <a:solidFill>
                  <a:srgbClr val="444444"/>
                </a:solidFill>
                <a:latin typeface="Times New Roman" panose="02020603050405020304" pitchFamily="18" charset="0"/>
                <a:cs typeface="Times New Roman" panose="02020603050405020304" pitchFamily="18" charset="0"/>
              </a:rPr>
              <a:t>es también corta y no tienen facetas articulares.</a:t>
            </a:r>
            <a:endParaRPr lang="es-ES" sz="2000" dirty="0">
              <a:latin typeface="Times New Roman" panose="02020603050405020304" pitchFamily="18" charset="0"/>
              <a:cs typeface="Times New Roman" panose="02020603050405020304" pitchFamily="18" charset="0"/>
            </a:endParaRPr>
          </a:p>
        </p:txBody>
      </p:sp>
      <p:grpSp>
        <p:nvGrpSpPr>
          <p:cNvPr id="15" name="Grupo 14">
            <a:extLst>
              <a:ext uri="{FF2B5EF4-FFF2-40B4-BE49-F238E27FC236}">
                <a16:creationId xmlns:a16="http://schemas.microsoft.com/office/drawing/2014/main" id="{B4EEFE06-7A03-48DC-8C50-73D3C7E48EB4}"/>
              </a:ext>
            </a:extLst>
          </p:cNvPr>
          <p:cNvGrpSpPr/>
          <p:nvPr/>
        </p:nvGrpSpPr>
        <p:grpSpPr>
          <a:xfrm>
            <a:off x="1535022" y="1031198"/>
            <a:ext cx="1444627" cy="756538"/>
            <a:chOff x="166819" y="624663"/>
            <a:chExt cx="1444627" cy="756538"/>
          </a:xfrm>
        </p:grpSpPr>
        <p:sp>
          <p:nvSpPr>
            <p:cNvPr id="16" name="Rectángulo 15">
              <a:extLst>
                <a:ext uri="{FF2B5EF4-FFF2-40B4-BE49-F238E27FC236}">
                  <a16:creationId xmlns:a16="http://schemas.microsoft.com/office/drawing/2014/main" id="{7B92B4A3-4F04-4BB5-88DB-6B9C7FE4CC47}"/>
                </a:ext>
              </a:extLst>
            </p:cNvPr>
            <p:cNvSpPr/>
            <p:nvPr/>
          </p:nvSpPr>
          <p:spPr>
            <a:xfrm>
              <a:off x="166819" y="624663"/>
              <a:ext cx="1424952" cy="7123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CuadroTexto 16">
              <a:extLst>
                <a:ext uri="{FF2B5EF4-FFF2-40B4-BE49-F238E27FC236}">
                  <a16:creationId xmlns:a16="http://schemas.microsoft.com/office/drawing/2014/main" id="{4BEE1A43-E047-48C7-B909-F87C8230F884}"/>
                </a:ext>
              </a:extLst>
            </p:cNvPr>
            <p:cNvSpPr txBox="1"/>
            <p:nvPr/>
          </p:nvSpPr>
          <p:spPr>
            <a:xfrm>
              <a:off x="186494" y="668810"/>
              <a:ext cx="1424952" cy="712391"/>
            </a:xfrm>
            <a:prstGeom prst="rect">
              <a:avLst/>
            </a:prstGeom>
            <a:solidFill>
              <a:schemeClr val="bg2"/>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pPr>
              <a:r>
                <a:rPr lang="es-ES" sz="2000" b="1" dirty="0">
                  <a:latin typeface="Times New Roman" panose="02020603050405020304" pitchFamily="18" charset="0"/>
                  <a:cs typeface="Times New Roman" panose="02020603050405020304" pitchFamily="18" charset="0"/>
                </a:rPr>
                <a:t>T10</a:t>
              </a:r>
            </a:p>
          </p:txBody>
        </p:sp>
      </p:grpSp>
      <p:sp>
        <p:nvSpPr>
          <p:cNvPr id="18" name="CuadroTexto 17">
            <a:extLst>
              <a:ext uri="{FF2B5EF4-FFF2-40B4-BE49-F238E27FC236}">
                <a16:creationId xmlns:a16="http://schemas.microsoft.com/office/drawing/2014/main" id="{8CF436B2-1A7E-4253-952A-8F8E6E3FD7AE}"/>
              </a:ext>
            </a:extLst>
          </p:cNvPr>
          <p:cNvSpPr txBox="1"/>
          <p:nvPr/>
        </p:nvSpPr>
        <p:spPr>
          <a:xfrm>
            <a:off x="1554696" y="1945989"/>
            <a:ext cx="1424952" cy="712391"/>
          </a:xfrm>
          <a:prstGeom prst="rect">
            <a:avLst/>
          </a:prstGeom>
          <a:solidFill>
            <a:schemeClr val="bg2"/>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pPr>
            <a:r>
              <a:rPr lang="es-ES" sz="2000" b="1" dirty="0">
                <a:latin typeface="Times New Roman" panose="02020603050405020304" pitchFamily="18" charset="0"/>
                <a:cs typeface="Times New Roman" panose="02020603050405020304" pitchFamily="18" charset="0"/>
              </a:rPr>
              <a:t>T11</a:t>
            </a:r>
          </a:p>
        </p:txBody>
      </p:sp>
      <p:sp>
        <p:nvSpPr>
          <p:cNvPr id="19" name="Rectángulo 18">
            <a:extLst>
              <a:ext uri="{FF2B5EF4-FFF2-40B4-BE49-F238E27FC236}">
                <a16:creationId xmlns:a16="http://schemas.microsoft.com/office/drawing/2014/main" id="{076EF5A7-8AC8-43C0-A992-84F8C244BB35}"/>
              </a:ext>
            </a:extLst>
          </p:cNvPr>
          <p:cNvSpPr/>
          <p:nvPr/>
        </p:nvSpPr>
        <p:spPr>
          <a:xfrm>
            <a:off x="3089920" y="2059376"/>
            <a:ext cx="7360652" cy="400110"/>
          </a:xfrm>
          <a:prstGeom prst="rect">
            <a:avLst/>
          </a:prstGeom>
          <a:solidFill>
            <a:schemeClr val="bg2">
              <a:lumMod val="75000"/>
            </a:schemeClr>
          </a:solidFill>
        </p:spPr>
        <p:txBody>
          <a:bodyPr wrap="square">
            <a:spAutoFit/>
          </a:bodyPr>
          <a:lstStyle/>
          <a:p>
            <a:r>
              <a:rPr lang="es-ES" sz="2000" dirty="0">
                <a:solidFill>
                  <a:srgbClr val="444444"/>
                </a:solidFill>
                <a:latin typeface="Times New Roman" panose="02020603050405020304" pitchFamily="18" charset="0"/>
                <a:cs typeface="Times New Roman" panose="02020603050405020304" pitchFamily="18" charset="0"/>
              </a:rPr>
              <a:t>El cuerpo se acerca en forma y tamaño a la de las vértebras lumbares. </a:t>
            </a:r>
            <a:endParaRPr lang="es-ES" sz="2000" dirty="0"/>
          </a:p>
        </p:txBody>
      </p:sp>
    </p:spTree>
    <p:extLst>
      <p:ext uri="{BB962C8B-B14F-4D97-AF65-F5344CB8AC3E}">
        <p14:creationId xmlns:p14="http://schemas.microsoft.com/office/powerpoint/2010/main" val="2189223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2D31D13E-2DF9-41A8-BFBF-F3704DA83305}"/>
              </a:ext>
            </a:extLst>
          </p:cNvPr>
          <p:cNvSpPr txBox="1">
            <a:spLocks/>
          </p:cNvSpPr>
          <p:nvPr/>
        </p:nvSpPr>
        <p:spPr>
          <a:xfrm>
            <a:off x="1919536" y="33604"/>
            <a:ext cx="7055380" cy="51507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a:latin typeface="Times New Roman" panose="02020603050405020304" pitchFamily="18" charset="0"/>
                <a:cs typeface="Times New Roman" panose="02020603050405020304" pitchFamily="18" charset="0"/>
              </a:rPr>
              <a:t>2.3.2. CARACTERÌSTICAS DE LAS VERTEBRAS</a:t>
            </a:r>
            <a:endParaRPr lang="es-ES" sz="2400" dirty="0">
              <a:latin typeface="Times New Roman" panose="02020603050405020304" pitchFamily="18" charset="0"/>
              <a:cs typeface="Times New Roman" panose="02020603050405020304" pitchFamily="18" charset="0"/>
            </a:endParaRPr>
          </a:p>
          <a:p>
            <a:endParaRPr lang="es-ES" sz="2400" dirty="0">
              <a:latin typeface="Times New Roman" panose="02020603050405020304" pitchFamily="18" charset="0"/>
              <a:cs typeface="Times New Roman" panose="02020603050405020304" pitchFamily="18" charset="0"/>
            </a:endParaRPr>
          </a:p>
        </p:txBody>
      </p:sp>
      <p:sp>
        <p:nvSpPr>
          <p:cNvPr id="5" name="Rectángulo 4">
            <a:extLst>
              <a:ext uri="{FF2B5EF4-FFF2-40B4-BE49-F238E27FC236}">
                <a16:creationId xmlns:a16="http://schemas.microsoft.com/office/drawing/2014/main" id="{21502A01-0067-4B80-9729-C8DB1447B9E1}"/>
              </a:ext>
            </a:extLst>
          </p:cNvPr>
          <p:cNvSpPr/>
          <p:nvPr/>
        </p:nvSpPr>
        <p:spPr>
          <a:xfrm>
            <a:off x="2042384" y="404664"/>
            <a:ext cx="3333537" cy="482352"/>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latin typeface="Times New Roman" panose="02020603050405020304" pitchFamily="18" charset="0"/>
              <a:cs typeface="Times New Roman" panose="02020603050405020304" pitchFamily="18" charset="0"/>
            </a:endParaRPr>
          </a:p>
          <a:p>
            <a:pPr algn="ctr"/>
            <a:r>
              <a:rPr lang="es-ES" sz="2000" dirty="0">
                <a:latin typeface="Times New Roman" panose="02020603050405020304" pitchFamily="18" charset="0"/>
                <a:cs typeface="Times New Roman" panose="02020603050405020304" pitchFamily="18" charset="0"/>
              </a:rPr>
              <a:t>VERTEBRAS LUMBARES</a:t>
            </a:r>
          </a:p>
          <a:p>
            <a:pPr algn="ctr"/>
            <a:endParaRPr lang="es-ES" sz="2000" dirty="0">
              <a:latin typeface="Times New Roman" panose="02020603050405020304" pitchFamily="18" charset="0"/>
              <a:cs typeface="Times New Roman" panose="02020603050405020304" pitchFamily="18" charset="0"/>
            </a:endParaRPr>
          </a:p>
        </p:txBody>
      </p:sp>
      <p:graphicFrame>
        <p:nvGraphicFramePr>
          <p:cNvPr id="9" name="Diagrama 8">
            <a:extLst>
              <a:ext uri="{FF2B5EF4-FFF2-40B4-BE49-F238E27FC236}">
                <a16:creationId xmlns:a16="http://schemas.microsoft.com/office/drawing/2014/main" id="{89B44AB4-EF84-4F5B-A78C-0CE8A954B862}"/>
              </a:ext>
            </a:extLst>
          </p:cNvPr>
          <p:cNvGraphicFramePr/>
          <p:nvPr/>
        </p:nvGraphicFramePr>
        <p:xfrm>
          <a:off x="6040844" y="1229619"/>
          <a:ext cx="4627156" cy="4796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a:extLst>
              <a:ext uri="{FF2B5EF4-FFF2-40B4-BE49-F238E27FC236}">
                <a16:creationId xmlns:a16="http://schemas.microsoft.com/office/drawing/2014/main" id="{D993BB27-BC14-487F-8ACE-DFCED7C6BE1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631504" y="1258077"/>
            <a:ext cx="4516844" cy="5472608"/>
          </a:xfrm>
          <a:prstGeom prst="rect">
            <a:avLst/>
          </a:prstGeom>
          <a:ln>
            <a:noFill/>
          </a:ln>
          <a:effectLst>
            <a:outerShdw blurRad="292100" dist="139700" dir="2700000" algn="tl" rotWithShape="0">
              <a:srgbClr val="333333">
                <a:alpha val="65000"/>
              </a:srgbClr>
            </a:outerShdw>
          </a:effectLst>
        </p:spPr>
      </p:pic>
      <p:sp>
        <p:nvSpPr>
          <p:cNvPr id="11" name="Rectángulo 10">
            <a:extLst>
              <a:ext uri="{FF2B5EF4-FFF2-40B4-BE49-F238E27FC236}">
                <a16:creationId xmlns:a16="http://schemas.microsoft.com/office/drawing/2014/main" id="{06199F79-D797-4B65-9156-94C9624D7175}"/>
              </a:ext>
            </a:extLst>
          </p:cNvPr>
          <p:cNvSpPr/>
          <p:nvPr/>
        </p:nvSpPr>
        <p:spPr>
          <a:xfrm>
            <a:off x="2783632" y="1340769"/>
            <a:ext cx="1106294" cy="2556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PEDICULO</a:t>
            </a:r>
          </a:p>
        </p:txBody>
      </p:sp>
      <p:sp>
        <p:nvSpPr>
          <p:cNvPr id="12" name="Rectángulo 11">
            <a:extLst>
              <a:ext uri="{FF2B5EF4-FFF2-40B4-BE49-F238E27FC236}">
                <a16:creationId xmlns:a16="http://schemas.microsoft.com/office/drawing/2014/main" id="{09E6D445-FDEB-426E-AA0B-805BD57D80BF}"/>
              </a:ext>
            </a:extLst>
          </p:cNvPr>
          <p:cNvSpPr/>
          <p:nvPr/>
        </p:nvSpPr>
        <p:spPr>
          <a:xfrm>
            <a:off x="1486100" y="2276873"/>
            <a:ext cx="865484" cy="216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CUERPO</a:t>
            </a:r>
          </a:p>
        </p:txBody>
      </p:sp>
      <p:sp>
        <p:nvSpPr>
          <p:cNvPr id="13" name="Rectángulo 12">
            <a:extLst>
              <a:ext uri="{FF2B5EF4-FFF2-40B4-BE49-F238E27FC236}">
                <a16:creationId xmlns:a16="http://schemas.microsoft.com/office/drawing/2014/main" id="{FD7509AA-DBEE-4A6C-A325-14B044159533}"/>
              </a:ext>
            </a:extLst>
          </p:cNvPr>
          <p:cNvSpPr/>
          <p:nvPr/>
        </p:nvSpPr>
        <p:spPr>
          <a:xfrm>
            <a:off x="1511050" y="2683362"/>
            <a:ext cx="696519" cy="1805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DISCO</a:t>
            </a:r>
          </a:p>
        </p:txBody>
      </p:sp>
      <p:sp>
        <p:nvSpPr>
          <p:cNvPr id="14" name="Rectángulo 13">
            <a:extLst>
              <a:ext uri="{FF2B5EF4-FFF2-40B4-BE49-F238E27FC236}">
                <a16:creationId xmlns:a16="http://schemas.microsoft.com/office/drawing/2014/main" id="{21269214-3473-4EEC-AAC1-A0CAC6FD8002}"/>
              </a:ext>
            </a:extLst>
          </p:cNvPr>
          <p:cNvSpPr/>
          <p:nvPr/>
        </p:nvSpPr>
        <p:spPr>
          <a:xfrm>
            <a:off x="4511824" y="1629070"/>
            <a:ext cx="1529020" cy="2157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TRANSVERSA</a:t>
            </a:r>
          </a:p>
        </p:txBody>
      </p:sp>
      <p:sp>
        <p:nvSpPr>
          <p:cNvPr id="15" name="Rectángulo 14">
            <a:extLst>
              <a:ext uri="{FF2B5EF4-FFF2-40B4-BE49-F238E27FC236}">
                <a16:creationId xmlns:a16="http://schemas.microsoft.com/office/drawing/2014/main" id="{0ECF5D58-D7FA-42A4-BF6E-6CF8D77D9FA1}"/>
              </a:ext>
            </a:extLst>
          </p:cNvPr>
          <p:cNvSpPr/>
          <p:nvPr/>
        </p:nvSpPr>
        <p:spPr>
          <a:xfrm>
            <a:off x="4764732" y="2050639"/>
            <a:ext cx="1383616" cy="2262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ESPINOSA</a:t>
            </a:r>
          </a:p>
        </p:txBody>
      </p:sp>
      <p:sp>
        <p:nvSpPr>
          <p:cNvPr id="16" name="Rectángulo 15">
            <a:extLst>
              <a:ext uri="{FF2B5EF4-FFF2-40B4-BE49-F238E27FC236}">
                <a16:creationId xmlns:a16="http://schemas.microsoft.com/office/drawing/2014/main" id="{C7BBB96C-EB1E-4FC5-8FD4-D91CC583DA26}"/>
              </a:ext>
            </a:extLst>
          </p:cNvPr>
          <p:cNvSpPr/>
          <p:nvPr/>
        </p:nvSpPr>
        <p:spPr>
          <a:xfrm>
            <a:off x="4350246" y="1315006"/>
            <a:ext cx="1383616" cy="2262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MAMILAR</a:t>
            </a:r>
          </a:p>
        </p:txBody>
      </p:sp>
      <p:sp>
        <p:nvSpPr>
          <p:cNvPr id="17" name="Rectángulo 16">
            <a:extLst>
              <a:ext uri="{FF2B5EF4-FFF2-40B4-BE49-F238E27FC236}">
                <a16:creationId xmlns:a16="http://schemas.microsoft.com/office/drawing/2014/main" id="{A650465A-BA50-4A22-BF9B-2D10F6AEC1A1}"/>
              </a:ext>
            </a:extLst>
          </p:cNvPr>
          <p:cNvSpPr/>
          <p:nvPr/>
        </p:nvSpPr>
        <p:spPr>
          <a:xfrm>
            <a:off x="5017861" y="4653137"/>
            <a:ext cx="1106294" cy="2556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LAMINA</a:t>
            </a:r>
          </a:p>
        </p:txBody>
      </p:sp>
      <p:sp>
        <p:nvSpPr>
          <p:cNvPr id="18" name="Rectángulo 17">
            <a:extLst>
              <a:ext uri="{FF2B5EF4-FFF2-40B4-BE49-F238E27FC236}">
                <a16:creationId xmlns:a16="http://schemas.microsoft.com/office/drawing/2014/main" id="{0F5B16E4-A458-4A60-8366-2D1EA9276D4B}"/>
              </a:ext>
            </a:extLst>
          </p:cNvPr>
          <p:cNvSpPr/>
          <p:nvPr/>
        </p:nvSpPr>
        <p:spPr>
          <a:xfrm>
            <a:off x="4975805" y="3433525"/>
            <a:ext cx="1383616" cy="362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INTER- VERTEBRAL</a:t>
            </a:r>
          </a:p>
        </p:txBody>
      </p:sp>
    </p:spTree>
    <p:extLst>
      <p:ext uri="{BB962C8B-B14F-4D97-AF65-F5344CB8AC3E}">
        <p14:creationId xmlns:p14="http://schemas.microsoft.com/office/powerpoint/2010/main" val="2946135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17B1BBC-6AF2-4610-B473-64A0D491A369}"/>
              </a:ext>
            </a:extLst>
          </p:cNvPr>
          <p:cNvSpPr>
            <a:spLocks noGrp="1"/>
          </p:cNvSpPr>
          <p:nvPr>
            <p:ph idx="1"/>
          </p:nvPr>
        </p:nvSpPr>
        <p:spPr>
          <a:xfrm>
            <a:off x="6225767" y="4467170"/>
            <a:ext cx="4252185" cy="1142610"/>
          </a:xfrm>
          <a:solidFill>
            <a:schemeClr val="accent4">
              <a:lumMod val="75000"/>
            </a:schemeClr>
          </a:solidFill>
        </p:spPr>
        <p:txBody>
          <a:bodyPr>
            <a:normAutofit/>
          </a:bodyPr>
          <a:lstStyle/>
          <a:p>
            <a:pPr marL="0" indent="0">
              <a:buNone/>
            </a:pPr>
            <a:r>
              <a:rPr lang="es-ES" dirty="0">
                <a:latin typeface="Times New Roman" panose="02020603050405020304" pitchFamily="18" charset="0"/>
                <a:cs typeface="Times New Roman" panose="02020603050405020304" pitchFamily="18" charset="0"/>
              </a:rPr>
              <a:t>Hernia discal.</a:t>
            </a:r>
          </a:p>
          <a:p>
            <a:pPr marL="0" indent="0">
              <a:buNone/>
            </a:pPr>
            <a:r>
              <a:rPr lang="es-ES" dirty="0">
                <a:latin typeface="Times New Roman" panose="02020603050405020304" pitchFamily="18" charset="0"/>
                <a:cs typeface="Times New Roman" panose="02020603050405020304" pitchFamily="18" charset="0"/>
              </a:rPr>
              <a:t>Extracción de LCR por su fácil palpación y por su abertura</a:t>
            </a:r>
          </a:p>
        </p:txBody>
      </p:sp>
      <p:sp>
        <p:nvSpPr>
          <p:cNvPr id="4" name="Rectángulo 3">
            <a:extLst>
              <a:ext uri="{FF2B5EF4-FFF2-40B4-BE49-F238E27FC236}">
                <a16:creationId xmlns:a16="http://schemas.microsoft.com/office/drawing/2014/main" id="{F94F222F-0C20-4404-9386-0F1A28C37685}"/>
              </a:ext>
            </a:extLst>
          </p:cNvPr>
          <p:cNvSpPr/>
          <p:nvPr/>
        </p:nvSpPr>
        <p:spPr>
          <a:xfrm>
            <a:off x="1922444" y="420924"/>
            <a:ext cx="3333537" cy="36004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latin typeface="Times New Roman" panose="02020603050405020304" pitchFamily="18" charset="0"/>
              <a:cs typeface="Times New Roman" panose="02020603050405020304" pitchFamily="18" charset="0"/>
            </a:endParaRPr>
          </a:p>
          <a:p>
            <a:pPr algn="ctr"/>
            <a:r>
              <a:rPr lang="es-ES" sz="2000" dirty="0">
                <a:latin typeface="Times New Roman" panose="02020603050405020304" pitchFamily="18" charset="0"/>
                <a:cs typeface="Times New Roman" panose="02020603050405020304" pitchFamily="18" charset="0"/>
              </a:rPr>
              <a:t>VERTEBRAS LUMBARES</a:t>
            </a:r>
          </a:p>
          <a:p>
            <a:pPr algn="ctr"/>
            <a:endParaRPr lang="es-ES" sz="2000" dirty="0">
              <a:latin typeface="Times New Roman" panose="02020603050405020304" pitchFamily="18" charset="0"/>
              <a:cs typeface="Times New Roman" panose="02020603050405020304" pitchFamily="18" charset="0"/>
            </a:endParaRPr>
          </a:p>
        </p:txBody>
      </p:sp>
      <p:sp>
        <p:nvSpPr>
          <p:cNvPr id="5" name="1 Título">
            <a:extLst>
              <a:ext uri="{FF2B5EF4-FFF2-40B4-BE49-F238E27FC236}">
                <a16:creationId xmlns:a16="http://schemas.microsoft.com/office/drawing/2014/main" id="{CC21868A-8664-41AA-A02D-DA3526CA0F63}"/>
              </a:ext>
            </a:extLst>
          </p:cNvPr>
          <p:cNvSpPr txBox="1">
            <a:spLocks/>
          </p:cNvSpPr>
          <p:nvPr/>
        </p:nvSpPr>
        <p:spPr>
          <a:xfrm>
            <a:off x="1919536" y="-5303"/>
            <a:ext cx="7055380" cy="51507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a:latin typeface="Times New Roman" panose="02020603050405020304" pitchFamily="18" charset="0"/>
                <a:cs typeface="Times New Roman" panose="02020603050405020304" pitchFamily="18" charset="0"/>
              </a:rPr>
              <a:t>2.3.2. CARACTERÌSTICAS DE LAS VERTEBRAS</a:t>
            </a:r>
            <a:endParaRPr lang="es-ES" sz="2400" dirty="0">
              <a:latin typeface="Times New Roman" panose="02020603050405020304" pitchFamily="18" charset="0"/>
              <a:cs typeface="Times New Roman" panose="02020603050405020304" pitchFamily="18" charset="0"/>
            </a:endParaRPr>
          </a:p>
          <a:p>
            <a:endParaRPr lang="es-ES" sz="2400" dirty="0">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id="{037B762C-137C-4199-B176-D3BF1868F22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31504" y="1994712"/>
            <a:ext cx="4536504" cy="4780012"/>
          </a:xfrm>
          <a:prstGeom prst="rect">
            <a:avLst/>
          </a:prstGeom>
          <a:ln>
            <a:noFill/>
          </a:ln>
          <a:effectLst>
            <a:outerShdw blurRad="292100" dist="139700" dir="2700000" algn="tl" rotWithShape="0">
              <a:srgbClr val="333333">
                <a:alpha val="65000"/>
              </a:srgbClr>
            </a:outerShdw>
          </a:effectLst>
        </p:spPr>
      </p:pic>
      <p:sp>
        <p:nvSpPr>
          <p:cNvPr id="7" name="Rectángulo 6">
            <a:extLst>
              <a:ext uri="{FF2B5EF4-FFF2-40B4-BE49-F238E27FC236}">
                <a16:creationId xmlns:a16="http://schemas.microsoft.com/office/drawing/2014/main" id="{07B4A82F-7ECE-470A-9E81-CCC1A7996BA0}"/>
              </a:ext>
            </a:extLst>
          </p:cNvPr>
          <p:cNvSpPr/>
          <p:nvPr/>
        </p:nvSpPr>
        <p:spPr>
          <a:xfrm>
            <a:off x="2977428" y="872791"/>
            <a:ext cx="7503093" cy="369332"/>
          </a:xfrm>
          <a:prstGeom prst="rect">
            <a:avLst/>
          </a:prstGeom>
          <a:solidFill>
            <a:schemeClr val="tx2">
              <a:lumMod val="20000"/>
              <a:lumOff val="80000"/>
            </a:schemeClr>
          </a:solidFill>
        </p:spPr>
        <p:txBody>
          <a:bodyPr wrap="square">
            <a:spAutoFit/>
          </a:bodyPr>
          <a:lstStyle/>
          <a:p>
            <a:r>
              <a:rPr lang="es-ES" dirty="0">
                <a:latin typeface="Times New Roman" panose="02020603050405020304" pitchFamily="18" charset="0"/>
                <a:cs typeface="Times New Roman" panose="02020603050405020304" pitchFamily="18" charset="0"/>
              </a:rPr>
              <a:t>Sus apófisis articulares son similares a la T12, es muy fácil de confundirla.</a:t>
            </a:r>
          </a:p>
        </p:txBody>
      </p:sp>
      <p:grpSp>
        <p:nvGrpSpPr>
          <p:cNvPr id="8" name="Grupo 7">
            <a:extLst>
              <a:ext uri="{FF2B5EF4-FFF2-40B4-BE49-F238E27FC236}">
                <a16:creationId xmlns:a16="http://schemas.microsoft.com/office/drawing/2014/main" id="{58CC80EE-D544-4C93-9931-87149DC124AB}"/>
              </a:ext>
            </a:extLst>
          </p:cNvPr>
          <p:cNvGrpSpPr/>
          <p:nvPr/>
        </p:nvGrpSpPr>
        <p:grpSpPr>
          <a:xfrm>
            <a:off x="1919537" y="820278"/>
            <a:ext cx="1043677" cy="453438"/>
            <a:chOff x="166819" y="624663"/>
            <a:chExt cx="1444627" cy="756538"/>
          </a:xfrm>
        </p:grpSpPr>
        <p:sp>
          <p:nvSpPr>
            <p:cNvPr id="9" name="Rectángulo 8">
              <a:extLst>
                <a:ext uri="{FF2B5EF4-FFF2-40B4-BE49-F238E27FC236}">
                  <a16:creationId xmlns:a16="http://schemas.microsoft.com/office/drawing/2014/main" id="{2A7A74FE-730E-409E-8079-C1E1526396D1}"/>
                </a:ext>
              </a:extLst>
            </p:cNvPr>
            <p:cNvSpPr/>
            <p:nvPr/>
          </p:nvSpPr>
          <p:spPr>
            <a:xfrm>
              <a:off x="166819" y="624663"/>
              <a:ext cx="1424952" cy="7123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CuadroTexto 9">
              <a:extLst>
                <a:ext uri="{FF2B5EF4-FFF2-40B4-BE49-F238E27FC236}">
                  <a16:creationId xmlns:a16="http://schemas.microsoft.com/office/drawing/2014/main" id="{33227256-872B-482C-A713-BED4EA046760}"/>
                </a:ext>
              </a:extLst>
            </p:cNvPr>
            <p:cNvSpPr txBox="1"/>
            <p:nvPr/>
          </p:nvSpPr>
          <p:spPr>
            <a:xfrm>
              <a:off x="186494" y="668810"/>
              <a:ext cx="1424952" cy="712391"/>
            </a:xfrm>
            <a:prstGeom prst="rect">
              <a:avLst/>
            </a:prstGeom>
            <a:solidFill>
              <a:schemeClr val="bg2"/>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pPr>
              <a:r>
                <a:rPr lang="es-ES" sz="2000" b="1" dirty="0">
                  <a:latin typeface="Times New Roman" panose="02020603050405020304" pitchFamily="18" charset="0"/>
                  <a:cs typeface="Times New Roman" panose="02020603050405020304" pitchFamily="18" charset="0"/>
                </a:rPr>
                <a:t>L1</a:t>
              </a:r>
            </a:p>
          </p:txBody>
        </p:sp>
      </p:grpSp>
      <p:grpSp>
        <p:nvGrpSpPr>
          <p:cNvPr id="11" name="Grupo 10">
            <a:extLst>
              <a:ext uri="{FF2B5EF4-FFF2-40B4-BE49-F238E27FC236}">
                <a16:creationId xmlns:a16="http://schemas.microsoft.com/office/drawing/2014/main" id="{9A7E5188-48F8-4FD6-8DFC-5A546F412E80}"/>
              </a:ext>
            </a:extLst>
          </p:cNvPr>
          <p:cNvGrpSpPr/>
          <p:nvPr/>
        </p:nvGrpSpPr>
        <p:grpSpPr>
          <a:xfrm>
            <a:off x="1933751" y="1338834"/>
            <a:ext cx="1043677" cy="453438"/>
            <a:chOff x="166819" y="624663"/>
            <a:chExt cx="1444627" cy="756538"/>
          </a:xfrm>
        </p:grpSpPr>
        <p:sp>
          <p:nvSpPr>
            <p:cNvPr id="12" name="Rectángulo 11">
              <a:extLst>
                <a:ext uri="{FF2B5EF4-FFF2-40B4-BE49-F238E27FC236}">
                  <a16:creationId xmlns:a16="http://schemas.microsoft.com/office/drawing/2014/main" id="{4A37774E-BE03-436A-938C-8E1EBAD46677}"/>
                </a:ext>
              </a:extLst>
            </p:cNvPr>
            <p:cNvSpPr/>
            <p:nvPr/>
          </p:nvSpPr>
          <p:spPr>
            <a:xfrm>
              <a:off x="166819" y="624663"/>
              <a:ext cx="1424952" cy="7123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CuadroTexto 12">
              <a:extLst>
                <a:ext uri="{FF2B5EF4-FFF2-40B4-BE49-F238E27FC236}">
                  <a16:creationId xmlns:a16="http://schemas.microsoft.com/office/drawing/2014/main" id="{983E27D0-F559-4628-A062-AC3015A9A894}"/>
                </a:ext>
              </a:extLst>
            </p:cNvPr>
            <p:cNvSpPr txBox="1"/>
            <p:nvPr/>
          </p:nvSpPr>
          <p:spPr>
            <a:xfrm>
              <a:off x="186494" y="668810"/>
              <a:ext cx="1424952" cy="712391"/>
            </a:xfrm>
            <a:prstGeom prst="rect">
              <a:avLst/>
            </a:prstGeom>
            <a:solidFill>
              <a:schemeClr val="bg2"/>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pPr>
              <a:r>
                <a:rPr lang="es-ES" sz="2000" b="1" dirty="0">
                  <a:latin typeface="Times New Roman" panose="02020603050405020304" pitchFamily="18" charset="0"/>
                  <a:cs typeface="Times New Roman" panose="02020603050405020304" pitchFamily="18" charset="0"/>
                </a:rPr>
                <a:t>L2</a:t>
              </a:r>
            </a:p>
          </p:txBody>
        </p:sp>
      </p:grpSp>
      <p:sp>
        <p:nvSpPr>
          <p:cNvPr id="14" name="Rectángulo 13">
            <a:extLst>
              <a:ext uri="{FF2B5EF4-FFF2-40B4-BE49-F238E27FC236}">
                <a16:creationId xmlns:a16="http://schemas.microsoft.com/office/drawing/2014/main" id="{BA8681B4-4286-4453-B662-B6F859B6BF81}"/>
              </a:ext>
            </a:extLst>
          </p:cNvPr>
          <p:cNvSpPr/>
          <p:nvPr/>
        </p:nvSpPr>
        <p:spPr>
          <a:xfrm>
            <a:off x="2985968" y="1320753"/>
            <a:ext cx="7658306" cy="646331"/>
          </a:xfrm>
          <a:prstGeom prst="rect">
            <a:avLst/>
          </a:prstGeom>
          <a:solidFill>
            <a:schemeClr val="tx2">
              <a:lumMod val="40000"/>
              <a:lumOff val="60000"/>
            </a:schemeClr>
          </a:solidFill>
        </p:spPr>
        <p:txBody>
          <a:bodyPr wrap="square">
            <a:spAutoFit/>
          </a:bodyPr>
          <a:lstStyle/>
          <a:p>
            <a:r>
              <a:rPr lang="es-ES" dirty="0">
                <a:latin typeface="Times New Roman" panose="02020603050405020304" pitchFamily="18" charset="0"/>
                <a:cs typeface="Times New Roman" panose="02020603050405020304" pitchFamily="18" charset="0"/>
              </a:rPr>
              <a:t>La distancia entre sus apófisis articulares superiores e inferiores va aumentado en cada vértebra.</a:t>
            </a:r>
          </a:p>
        </p:txBody>
      </p:sp>
      <p:grpSp>
        <p:nvGrpSpPr>
          <p:cNvPr id="15" name="Grupo 14">
            <a:extLst>
              <a:ext uri="{FF2B5EF4-FFF2-40B4-BE49-F238E27FC236}">
                <a16:creationId xmlns:a16="http://schemas.microsoft.com/office/drawing/2014/main" id="{795CEFC6-BA85-4AB7-A680-0C52B99531C7}"/>
              </a:ext>
            </a:extLst>
          </p:cNvPr>
          <p:cNvGrpSpPr/>
          <p:nvPr/>
        </p:nvGrpSpPr>
        <p:grpSpPr>
          <a:xfrm>
            <a:off x="5124332" y="1962379"/>
            <a:ext cx="1043677" cy="453438"/>
            <a:chOff x="166819" y="624663"/>
            <a:chExt cx="1444627" cy="756538"/>
          </a:xfrm>
        </p:grpSpPr>
        <p:sp>
          <p:nvSpPr>
            <p:cNvPr id="16" name="Rectángulo 15">
              <a:extLst>
                <a:ext uri="{FF2B5EF4-FFF2-40B4-BE49-F238E27FC236}">
                  <a16:creationId xmlns:a16="http://schemas.microsoft.com/office/drawing/2014/main" id="{6A2D5202-2361-4F91-9BDD-BE626CD256FA}"/>
                </a:ext>
              </a:extLst>
            </p:cNvPr>
            <p:cNvSpPr/>
            <p:nvPr/>
          </p:nvSpPr>
          <p:spPr>
            <a:xfrm>
              <a:off x="166819" y="624663"/>
              <a:ext cx="1424952" cy="7123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CuadroTexto 16">
              <a:extLst>
                <a:ext uri="{FF2B5EF4-FFF2-40B4-BE49-F238E27FC236}">
                  <a16:creationId xmlns:a16="http://schemas.microsoft.com/office/drawing/2014/main" id="{A1B66CEC-5F41-4306-8863-F4874EC48839}"/>
                </a:ext>
              </a:extLst>
            </p:cNvPr>
            <p:cNvSpPr txBox="1"/>
            <p:nvPr/>
          </p:nvSpPr>
          <p:spPr>
            <a:xfrm>
              <a:off x="186494" y="668810"/>
              <a:ext cx="1424952" cy="712391"/>
            </a:xfrm>
            <a:prstGeom prst="rect">
              <a:avLst/>
            </a:prstGeom>
            <a:solidFill>
              <a:schemeClr val="bg2"/>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pPr>
              <a:r>
                <a:rPr lang="es-ES" sz="2000" b="1" dirty="0">
                  <a:latin typeface="Times New Roman" panose="02020603050405020304" pitchFamily="18" charset="0"/>
                  <a:cs typeface="Times New Roman" panose="02020603050405020304" pitchFamily="18" charset="0"/>
                </a:rPr>
                <a:t>L3</a:t>
              </a:r>
            </a:p>
          </p:txBody>
        </p:sp>
      </p:grpSp>
      <p:grpSp>
        <p:nvGrpSpPr>
          <p:cNvPr id="18" name="Grupo 17">
            <a:extLst>
              <a:ext uri="{FF2B5EF4-FFF2-40B4-BE49-F238E27FC236}">
                <a16:creationId xmlns:a16="http://schemas.microsoft.com/office/drawing/2014/main" id="{1C52967C-47E8-4AD2-B4AB-5921B478534C}"/>
              </a:ext>
            </a:extLst>
          </p:cNvPr>
          <p:cNvGrpSpPr/>
          <p:nvPr/>
        </p:nvGrpSpPr>
        <p:grpSpPr>
          <a:xfrm>
            <a:off x="6207135" y="4004189"/>
            <a:ext cx="1043677" cy="453438"/>
            <a:chOff x="166819" y="624663"/>
            <a:chExt cx="1444627" cy="756538"/>
          </a:xfrm>
        </p:grpSpPr>
        <p:sp>
          <p:nvSpPr>
            <p:cNvPr id="19" name="Rectángulo 18">
              <a:extLst>
                <a:ext uri="{FF2B5EF4-FFF2-40B4-BE49-F238E27FC236}">
                  <a16:creationId xmlns:a16="http://schemas.microsoft.com/office/drawing/2014/main" id="{C84BF273-C6CA-4542-8FD7-A73C7AB20792}"/>
                </a:ext>
              </a:extLst>
            </p:cNvPr>
            <p:cNvSpPr/>
            <p:nvPr/>
          </p:nvSpPr>
          <p:spPr>
            <a:xfrm>
              <a:off x="166819" y="624663"/>
              <a:ext cx="1424952" cy="7123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CuadroTexto 19">
              <a:extLst>
                <a:ext uri="{FF2B5EF4-FFF2-40B4-BE49-F238E27FC236}">
                  <a16:creationId xmlns:a16="http://schemas.microsoft.com/office/drawing/2014/main" id="{6DE24167-ED7D-49FF-9591-495B1BE5E5D1}"/>
                </a:ext>
              </a:extLst>
            </p:cNvPr>
            <p:cNvSpPr txBox="1"/>
            <p:nvPr/>
          </p:nvSpPr>
          <p:spPr>
            <a:xfrm>
              <a:off x="186494" y="668810"/>
              <a:ext cx="1424952" cy="712391"/>
            </a:xfrm>
            <a:prstGeom prst="rect">
              <a:avLst/>
            </a:prstGeom>
            <a:solidFill>
              <a:schemeClr val="bg2"/>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pPr>
              <a:r>
                <a:rPr lang="es-ES" sz="2000" b="1" dirty="0">
                  <a:latin typeface="Times New Roman" panose="02020603050405020304" pitchFamily="18" charset="0"/>
                  <a:cs typeface="Times New Roman" panose="02020603050405020304" pitchFamily="18" charset="0"/>
                </a:rPr>
                <a:t>L4-L5</a:t>
              </a:r>
            </a:p>
          </p:txBody>
        </p:sp>
      </p:grpSp>
      <p:sp>
        <p:nvSpPr>
          <p:cNvPr id="21" name="Rectángulo 20">
            <a:extLst>
              <a:ext uri="{FF2B5EF4-FFF2-40B4-BE49-F238E27FC236}">
                <a16:creationId xmlns:a16="http://schemas.microsoft.com/office/drawing/2014/main" id="{534A6185-814B-4123-B6E7-723D1CD88347}"/>
              </a:ext>
            </a:extLst>
          </p:cNvPr>
          <p:cNvSpPr/>
          <p:nvPr/>
        </p:nvSpPr>
        <p:spPr>
          <a:xfrm>
            <a:off x="6182222" y="2037317"/>
            <a:ext cx="4298298" cy="1631216"/>
          </a:xfrm>
          <a:prstGeom prst="rect">
            <a:avLst/>
          </a:prstGeom>
          <a:solidFill>
            <a:schemeClr val="accent4">
              <a:lumMod val="60000"/>
              <a:lumOff val="40000"/>
            </a:schemeClr>
          </a:solidFill>
        </p:spPr>
        <p:txBody>
          <a:bodyPr wrap="square">
            <a:spAutoFit/>
          </a:bodyPr>
          <a:lstStyle/>
          <a:p>
            <a:pPr algn="just"/>
            <a:r>
              <a:rPr lang="es-ES" sz="2000" dirty="0">
                <a:latin typeface="Times New Roman" panose="02020603050405020304" pitchFamily="18" charset="0"/>
                <a:cs typeface="Times New Roman" panose="02020603050405020304" pitchFamily="18" charset="0"/>
              </a:rPr>
              <a:t>Funciona como palanca en la estabilidad lumbar. Se insertan los músculos psoas y diafragma, constituye el centro de gravedad del cuerpo y es el centro de la lordosis lumbar.</a:t>
            </a:r>
          </a:p>
        </p:txBody>
      </p:sp>
      <p:sp>
        <p:nvSpPr>
          <p:cNvPr id="22" name="Rectángulo 21">
            <a:extLst>
              <a:ext uri="{FF2B5EF4-FFF2-40B4-BE49-F238E27FC236}">
                <a16:creationId xmlns:a16="http://schemas.microsoft.com/office/drawing/2014/main" id="{A8043ABD-BCC1-4EE1-BC5E-8C6E1EFCB16A}"/>
              </a:ext>
            </a:extLst>
          </p:cNvPr>
          <p:cNvSpPr/>
          <p:nvPr/>
        </p:nvSpPr>
        <p:spPr>
          <a:xfrm>
            <a:off x="4705803" y="2753194"/>
            <a:ext cx="1102165" cy="171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CUERPO</a:t>
            </a:r>
          </a:p>
        </p:txBody>
      </p:sp>
      <p:sp>
        <p:nvSpPr>
          <p:cNvPr id="23" name="Rectángulo 22">
            <a:extLst>
              <a:ext uri="{FF2B5EF4-FFF2-40B4-BE49-F238E27FC236}">
                <a16:creationId xmlns:a16="http://schemas.microsoft.com/office/drawing/2014/main" id="{77D71B3C-DC54-4BFB-98FC-693F573CCE24}"/>
              </a:ext>
            </a:extLst>
          </p:cNvPr>
          <p:cNvSpPr/>
          <p:nvPr/>
        </p:nvSpPr>
        <p:spPr>
          <a:xfrm>
            <a:off x="1846834" y="2947662"/>
            <a:ext cx="1440854" cy="2906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TRANSVERSA</a:t>
            </a:r>
          </a:p>
        </p:txBody>
      </p:sp>
      <p:sp>
        <p:nvSpPr>
          <p:cNvPr id="24" name="Rectángulo 23">
            <a:extLst>
              <a:ext uri="{FF2B5EF4-FFF2-40B4-BE49-F238E27FC236}">
                <a16:creationId xmlns:a16="http://schemas.microsoft.com/office/drawing/2014/main" id="{A242AF0F-E57A-40B0-A9F3-594D85744346}"/>
              </a:ext>
            </a:extLst>
          </p:cNvPr>
          <p:cNvSpPr/>
          <p:nvPr/>
        </p:nvSpPr>
        <p:spPr>
          <a:xfrm>
            <a:off x="1947964" y="2677782"/>
            <a:ext cx="1440854" cy="2906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MAMILAR</a:t>
            </a:r>
          </a:p>
        </p:txBody>
      </p:sp>
      <p:sp>
        <p:nvSpPr>
          <p:cNvPr id="25" name="Rectángulo 24">
            <a:extLst>
              <a:ext uri="{FF2B5EF4-FFF2-40B4-BE49-F238E27FC236}">
                <a16:creationId xmlns:a16="http://schemas.microsoft.com/office/drawing/2014/main" id="{41088E3E-5546-470A-A8F7-1BF9C5EAC16E}"/>
              </a:ext>
            </a:extLst>
          </p:cNvPr>
          <p:cNvSpPr/>
          <p:nvPr/>
        </p:nvSpPr>
        <p:spPr>
          <a:xfrm>
            <a:off x="1573746" y="4539015"/>
            <a:ext cx="1440854" cy="2906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ESPINOSA</a:t>
            </a:r>
          </a:p>
        </p:txBody>
      </p:sp>
      <p:sp>
        <p:nvSpPr>
          <p:cNvPr id="26" name="Rectángulo 25">
            <a:extLst>
              <a:ext uri="{FF2B5EF4-FFF2-40B4-BE49-F238E27FC236}">
                <a16:creationId xmlns:a16="http://schemas.microsoft.com/office/drawing/2014/main" id="{E65DA0E1-5264-4E07-80C4-9DA82981C706}"/>
              </a:ext>
            </a:extLst>
          </p:cNvPr>
          <p:cNvSpPr/>
          <p:nvPr/>
        </p:nvSpPr>
        <p:spPr>
          <a:xfrm>
            <a:off x="1846835" y="5426852"/>
            <a:ext cx="1102165" cy="171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LAMINA</a:t>
            </a:r>
          </a:p>
        </p:txBody>
      </p:sp>
    </p:spTree>
    <p:extLst>
      <p:ext uri="{BB962C8B-B14F-4D97-AF65-F5344CB8AC3E}">
        <p14:creationId xmlns:p14="http://schemas.microsoft.com/office/powerpoint/2010/main" val="2257458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1">
            <a:extLst>
              <a:ext uri="{FF2B5EF4-FFF2-40B4-BE49-F238E27FC236}">
                <a16:creationId xmlns:a16="http://schemas.microsoft.com/office/drawing/2014/main" id="{38150625-721D-4271-89D4-871EEBA4AE0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738025" y="1844824"/>
            <a:ext cx="4604315" cy="4824536"/>
          </a:xfrm>
          <a:prstGeom prst="rect">
            <a:avLst/>
          </a:prstGeom>
        </p:spPr>
      </p:pic>
      <p:sp>
        <p:nvSpPr>
          <p:cNvPr id="4" name="1 Título">
            <a:extLst>
              <a:ext uri="{FF2B5EF4-FFF2-40B4-BE49-F238E27FC236}">
                <a16:creationId xmlns:a16="http://schemas.microsoft.com/office/drawing/2014/main" id="{D3F94EA2-26D3-409A-BDB2-8160487DF5C2}"/>
              </a:ext>
            </a:extLst>
          </p:cNvPr>
          <p:cNvSpPr txBox="1">
            <a:spLocks/>
          </p:cNvSpPr>
          <p:nvPr/>
        </p:nvSpPr>
        <p:spPr>
          <a:xfrm>
            <a:off x="1919536" y="33604"/>
            <a:ext cx="7055380" cy="51507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a:latin typeface="Times New Roman" panose="02020603050405020304" pitchFamily="18" charset="0"/>
                <a:cs typeface="Times New Roman" panose="02020603050405020304" pitchFamily="18" charset="0"/>
              </a:rPr>
              <a:t>2.3.2. CARACTERÌSTICAS DE LAS VERTEBRAS</a:t>
            </a:r>
            <a:endParaRPr lang="es-ES" sz="2400" dirty="0">
              <a:latin typeface="Times New Roman" panose="02020603050405020304" pitchFamily="18" charset="0"/>
              <a:cs typeface="Times New Roman" panose="02020603050405020304" pitchFamily="18" charset="0"/>
            </a:endParaRPr>
          </a:p>
          <a:p>
            <a:endParaRPr lang="es-ES" sz="2400" dirty="0">
              <a:latin typeface="Times New Roman" panose="02020603050405020304" pitchFamily="18" charset="0"/>
              <a:cs typeface="Times New Roman" panose="02020603050405020304" pitchFamily="18" charset="0"/>
            </a:endParaRPr>
          </a:p>
        </p:txBody>
      </p:sp>
      <p:sp>
        <p:nvSpPr>
          <p:cNvPr id="5" name="Rectángulo 4">
            <a:extLst>
              <a:ext uri="{FF2B5EF4-FFF2-40B4-BE49-F238E27FC236}">
                <a16:creationId xmlns:a16="http://schemas.microsoft.com/office/drawing/2014/main" id="{7E59B7CE-C309-40A8-832A-DADB3AAC5970}"/>
              </a:ext>
            </a:extLst>
          </p:cNvPr>
          <p:cNvSpPr/>
          <p:nvPr/>
        </p:nvSpPr>
        <p:spPr>
          <a:xfrm>
            <a:off x="2042384" y="548680"/>
            <a:ext cx="2469441" cy="33833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atin typeface="Times New Roman" panose="02020603050405020304" pitchFamily="18" charset="0"/>
                <a:cs typeface="Times New Roman" panose="02020603050405020304" pitchFamily="18" charset="0"/>
              </a:rPr>
              <a:t>SACRO Y COCCIX</a:t>
            </a:r>
          </a:p>
        </p:txBody>
      </p:sp>
      <p:sp>
        <p:nvSpPr>
          <p:cNvPr id="6" name="Rectángulo 5">
            <a:extLst>
              <a:ext uri="{FF2B5EF4-FFF2-40B4-BE49-F238E27FC236}">
                <a16:creationId xmlns:a16="http://schemas.microsoft.com/office/drawing/2014/main" id="{9F3B9F32-7688-4188-AF07-B5BDAD6F77DC}"/>
              </a:ext>
            </a:extLst>
          </p:cNvPr>
          <p:cNvSpPr/>
          <p:nvPr/>
        </p:nvSpPr>
        <p:spPr>
          <a:xfrm>
            <a:off x="9621912" y="4460505"/>
            <a:ext cx="1046088"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AGUJEROS SACROS</a:t>
            </a:r>
          </a:p>
        </p:txBody>
      </p:sp>
      <p:sp>
        <p:nvSpPr>
          <p:cNvPr id="7" name="Rectángulo 6">
            <a:extLst>
              <a:ext uri="{FF2B5EF4-FFF2-40B4-BE49-F238E27FC236}">
                <a16:creationId xmlns:a16="http://schemas.microsoft.com/office/drawing/2014/main" id="{9DBCCF0D-FBC5-4197-837B-7B00DBB4F667}"/>
              </a:ext>
            </a:extLst>
          </p:cNvPr>
          <p:cNvSpPr/>
          <p:nvPr/>
        </p:nvSpPr>
        <p:spPr>
          <a:xfrm>
            <a:off x="5738024" y="6093296"/>
            <a:ext cx="1440854" cy="2906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COCCIX</a:t>
            </a:r>
          </a:p>
        </p:txBody>
      </p:sp>
      <p:sp>
        <p:nvSpPr>
          <p:cNvPr id="8" name="Rectángulo 7">
            <a:extLst>
              <a:ext uri="{FF2B5EF4-FFF2-40B4-BE49-F238E27FC236}">
                <a16:creationId xmlns:a16="http://schemas.microsoft.com/office/drawing/2014/main" id="{48E16751-6F6E-4F09-9445-6C45276EFE7A}"/>
              </a:ext>
            </a:extLst>
          </p:cNvPr>
          <p:cNvSpPr/>
          <p:nvPr/>
        </p:nvSpPr>
        <p:spPr>
          <a:xfrm>
            <a:off x="9630413" y="3760903"/>
            <a:ext cx="1046088"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PORCION SACRA</a:t>
            </a:r>
          </a:p>
        </p:txBody>
      </p:sp>
      <p:sp>
        <p:nvSpPr>
          <p:cNvPr id="9" name="Rectángulo 8">
            <a:extLst>
              <a:ext uri="{FF2B5EF4-FFF2-40B4-BE49-F238E27FC236}">
                <a16:creationId xmlns:a16="http://schemas.microsoft.com/office/drawing/2014/main" id="{23CA4BFC-08EE-4148-AB5D-4F64A0BAFAD8}"/>
              </a:ext>
            </a:extLst>
          </p:cNvPr>
          <p:cNvSpPr/>
          <p:nvPr/>
        </p:nvSpPr>
        <p:spPr>
          <a:xfrm>
            <a:off x="9983918" y="2859591"/>
            <a:ext cx="582358" cy="3155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ALA</a:t>
            </a:r>
          </a:p>
        </p:txBody>
      </p:sp>
      <p:sp>
        <p:nvSpPr>
          <p:cNvPr id="10" name="Rectángulo 9">
            <a:extLst>
              <a:ext uri="{FF2B5EF4-FFF2-40B4-BE49-F238E27FC236}">
                <a16:creationId xmlns:a16="http://schemas.microsoft.com/office/drawing/2014/main" id="{B7EE1491-B79B-4ABA-9A18-4497F607F99D}"/>
              </a:ext>
            </a:extLst>
          </p:cNvPr>
          <p:cNvSpPr/>
          <p:nvPr/>
        </p:nvSpPr>
        <p:spPr>
          <a:xfrm>
            <a:off x="9511785" y="3193726"/>
            <a:ext cx="1164716" cy="3540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900" b="1" dirty="0">
                <a:solidFill>
                  <a:schemeClr val="tx1"/>
                </a:solidFill>
                <a:latin typeface="Times New Roman" panose="02020603050405020304" pitchFamily="18" charset="0"/>
                <a:cs typeface="Times New Roman" panose="02020603050405020304" pitchFamily="18" charset="0"/>
              </a:rPr>
              <a:t>PROMONTORIO</a:t>
            </a:r>
          </a:p>
        </p:txBody>
      </p:sp>
      <p:sp>
        <p:nvSpPr>
          <p:cNvPr id="11" name="Rectángulo 10">
            <a:extLst>
              <a:ext uri="{FF2B5EF4-FFF2-40B4-BE49-F238E27FC236}">
                <a16:creationId xmlns:a16="http://schemas.microsoft.com/office/drawing/2014/main" id="{33958DE2-1B14-4330-8C0C-60771CCC3283}"/>
              </a:ext>
            </a:extLst>
          </p:cNvPr>
          <p:cNvSpPr/>
          <p:nvPr/>
        </p:nvSpPr>
        <p:spPr>
          <a:xfrm>
            <a:off x="1524000" y="982831"/>
            <a:ext cx="8981170" cy="400110"/>
          </a:xfrm>
          <a:prstGeom prst="rect">
            <a:avLst/>
          </a:prstGeom>
          <a:solidFill>
            <a:schemeClr val="accent3">
              <a:lumMod val="20000"/>
              <a:lumOff val="80000"/>
            </a:schemeClr>
          </a:solidFill>
        </p:spPr>
        <p:txBody>
          <a:bodyPr wrap="square">
            <a:spAutoFit/>
          </a:bodyPr>
          <a:lstStyle/>
          <a:p>
            <a:r>
              <a:rPr lang="es-ES" sz="2000" dirty="0">
                <a:solidFill>
                  <a:srgbClr val="444444"/>
                </a:solidFill>
                <a:latin typeface="Times New Roman" panose="02020603050405020304" pitchFamily="18" charset="0"/>
                <a:cs typeface="Times New Roman" panose="02020603050405020304" pitchFamily="18" charset="0"/>
              </a:rPr>
              <a:t>En la edad madura del ser humano se encuentran fusionadas, sin disco intervertebral</a:t>
            </a:r>
            <a:endParaRPr lang="es-ES" sz="2000" dirty="0">
              <a:latin typeface="Times New Roman" panose="02020603050405020304" pitchFamily="18" charset="0"/>
              <a:cs typeface="Times New Roman" panose="02020603050405020304" pitchFamily="18" charset="0"/>
            </a:endParaRPr>
          </a:p>
        </p:txBody>
      </p:sp>
      <p:sp>
        <p:nvSpPr>
          <p:cNvPr id="12" name="Rectángulo 11">
            <a:extLst>
              <a:ext uri="{FF2B5EF4-FFF2-40B4-BE49-F238E27FC236}">
                <a16:creationId xmlns:a16="http://schemas.microsoft.com/office/drawing/2014/main" id="{DBC90C40-D815-459D-87E6-3D6895E633DF}"/>
              </a:ext>
            </a:extLst>
          </p:cNvPr>
          <p:cNvSpPr/>
          <p:nvPr/>
        </p:nvSpPr>
        <p:spPr>
          <a:xfrm>
            <a:off x="1655746" y="2307363"/>
            <a:ext cx="3936199" cy="1631216"/>
          </a:xfrm>
          <a:prstGeom prst="rect">
            <a:avLst/>
          </a:prstGeom>
          <a:solidFill>
            <a:schemeClr val="accent3">
              <a:lumMod val="40000"/>
              <a:lumOff val="60000"/>
            </a:schemeClr>
          </a:solidFill>
        </p:spPr>
        <p:txBody>
          <a:bodyPr wrap="square">
            <a:spAutoFit/>
          </a:bodyPr>
          <a:lstStyle/>
          <a:p>
            <a:pPr algn="just"/>
            <a:r>
              <a:rPr lang="es-ES" sz="2000" dirty="0">
                <a:solidFill>
                  <a:srgbClr val="444444"/>
                </a:solidFill>
                <a:latin typeface="Times New Roman" panose="02020603050405020304" pitchFamily="18" charset="0"/>
                <a:cs typeface="Times New Roman" panose="02020603050405020304" pitchFamily="18" charset="0"/>
              </a:rPr>
              <a:t>Hueso corto, impar, central, simétrico, compuesto por 5 piezas soldadas (vértebras sacras) en forma de pirámide cuadrangular, con una base, un vértice y cuatro caras.</a:t>
            </a:r>
          </a:p>
        </p:txBody>
      </p:sp>
      <p:grpSp>
        <p:nvGrpSpPr>
          <p:cNvPr id="13" name="Grupo 12">
            <a:extLst>
              <a:ext uri="{FF2B5EF4-FFF2-40B4-BE49-F238E27FC236}">
                <a16:creationId xmlns:a16="http://schemas.microsoft.com/office/drawing/2014/main" id="{23B25102-412F-465D-95B8-FB9454E410B2}"/>
              </a:ext>
            </a:extLst>
          </p:cNvPr>
          <p:cNvGrpSpPr/>
          <p:nvPr/>
        </p:nvGrpSpPr>
        <p:grpSpPr>
          <a:xfrm>
            <a:off x="1670081" y="1378681"/>
            <a:ext cx="1043677" cy="811395"/>
            <a:chOff x="166819" y="624663"/>
            <a:chExt cx="1444627" cy="756538"/>
          </a:xfrm>
        </p:grpSpPr>
        <p:sp>
          <p:nvSpPr>
            <p:cNvPr id="14" name="Rectángulo 13">
              <a:extLst>
                <a:ext uri="{FF2B5EF4-FFF2-40B4-BE49-F238E27FC236}">
                  <a16:creationId xmlns:a16="http://schemas.microsoft.com/office/drawing/2014/main" id="{3B530E6A-E97E-4F76-90C2-DB5D17AA5538}"/>
                </a:ext>
              </a:extLst>
            </p:cNvPr>
            <p:cNvSpPr/>
            <p:nvPr/>
          </p:nvSpPr>
          <p:spPr>
            <a:xfrm>
              <a:off x="166819" y="624663"/>
              <a:ext cx="1424952" cy="7123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CuadroTexto 14">
              <a:extLst>
                <a:ext uri="{FF2B5EF4-FFF2-40B4-BE49-F238E27FC236}">
                  <a16:creationId xmlns:a16="http://schemas.microsoft.com/office/drawing/2014/main" id="{3DDF29EF-A9A8-4ECA-BB90-964CCDF0473A}"/>
                </a:ext>
              </a:extLst>
            </p:cNvPr>
            <p:cNvSpPr txBox="1"/>
            <p:nvPr/>
          </p:nvSpPr>
          <p:spPr>
            <a:xfrm>
              <a:off x="186494" y="668810"/>
              <a:ext cx="1424952" cy="712391"/>
            </a:xfrm>
            <a:prstGeom prst="rect">
              <a:avLst/>
            </a:prstGeom>
            <a:solidFill>
              <a:schemeClr val="bg2"/>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pPr>
              <a:r>
                <a:rPr lang="es-ES" sz="2000" b="1" dirty="0">
                  <a:latin typeface="Times New Roman" panose="02020603050405020304" pitchFamily="18" charset="0"/>
                  <a:cs typeface="Times New Roman" panose="02020603050405020304" pitchFamily="18" charset="0"/>
                </a:rPr>
                <a:t>HUESO SACRO</a:t>
              </a:r>
            </a:p>
          </p:txBody>
        </p:sp>
      </p:grpSp>
      <p:sp>
        <p:nvSpPr>
          <p:cNvPr id="16" name="Rectángulo 15">
            <a:extLst>
              <a:ext uri="{FF2B5EF4-FFF2-40B4-BE49-F238E27FC236}">
                <a16:creationId xmlns:a16="http://schemas.microsoft.com/office/drawing/2014/main" id="{BABE9B7F-0434-4B52-9C0C-ED2BF4E99098}"/>
              </a:ext>
            </a:extLst>
          </p:cNvPr>
          <p:cNvSpPr/>
          <p:nvPr/>
        </p:nvSpPr>
        <p:spPr>
          <a:xfrm>
            <a:off x="1583737" y="4342367"/>
            <a:ext cx="4080215" cy="1323439"/>
          </a:xfrm>
          <a:prstGeom prst="rect">
            <a:avLst/>
          </a:prstGeom>
          <a:solidFill>
            <a:schemeClr val="accent3">
              <a:lumMod val="20000"/>
              <a:lumOff val="80000"/>
            </a:schemeClr>
          </a:solidFill>
        </p:spPr>
        <p:txBody>
          <a:bodyPr wrap="square">
            <a:spAutoFit/>
          </a:bodyPr>
          <a:lstStyle/>
          <a:p>
            <a:r>
              <a:rPr lang="es-ES" sz="2000" i="1" dirty="0">
                <a:latin typeface="Times New Roman" panose="02020603050405020304" pitchFamily="18" charset="0"/>
                <a:cs typeface="Times New Roman" panose="02020603050405020304" pitchFamily="18" charset="0"/>
              </a:rPr>
              <a:t>Promontorio</a:t>
            </a:r>
            <a:r>
              <a:rPr lang="es-ES" sz="2000" dirty="0">
                <a:latin typeface="Times New Roman" panose="02020603050405020304" pitchFamily="18" charset="0"/>
                <a:cs typeface="Times New Roman" panose="02020603050405020304" pitchFamily="18" charset="0"/>
              </a:rPr>
              <a:t>= borde base del sacro.</a:t>
            </a:r>
          </a:p>
          <a:p>
            <a:r>
              <a:rPr lang="es-ES" sz="2000" i="1" dirty="0">
                <a:latin typeface="Times New Roman" panose="02020603050405020304" pitchFamily="18" charset="0"/>
                <a:cs typeface="Times New Roman" panose="02020603050405020304" pitchFamily="18" charset="0"/>
              </a:rPr>
              <a:t>Ala</a:t>
            </a:r>
            <a:r>
              <a:rPr lang="es-ES" sz="2000" dirty="0">
                <a:latin typeface="Times New Roman" panose="02020603050405020304" pitchFamily="18" charset="0"/>
                <a:cs typeface="Times New Roman" panose="02020603050405020304" pitchFamily="18" charset="0"/>
              </a:rPr>
              <a:t>= masa lateral.</a:t>
            </a:r>
          </a:p>
          <a:p>
            <a:r>
              <a:rPr lang="es-ES" sz="2000" i="1" dirty="0">
                <a:latin typeface="Times New Roman" panose="02020603050405020304" pitchFamily="18" charset="0"/>
                <a:cs typeface="Times New Roman" panose="02020603050405020304" pitchFamily="18" charset="0"/>
              </a:rPr>
              <a:t>Crestas sacras</a:t>
            </a:r>
            <a:r>
              <a:rPr lang="es-ES" sz="2000" dirty="0">
                <a:latin typeface="Times New Roman" panose="02020603050405020304" pitchFamily="18" charset="0"/>
                <a:cs typeface="Times New Roman" panose="02020603050405020304" pitchFamily="18" charset="0"/>
              </a:rPr>
              <a:t>=  uniones de las apófisis transversas, espinosas. </a:t>
            </a:r>
          </a:p>
        </p:txBody>
      </p:sp>
      <p:sp>
        <p:nvSpPr>
          <p:cNvPr id="17" name="Rectángulo 16">
            <a:extLst>
              <a:ext uri="{FF2B5EF4-FFF2-40B4-BE49-F238E27FC236}">
                <a16:creationId xmlns:a16="http://schemas.microsoft.com/office/drawing/2014/main" id="{77BB2A20-887E-490C-8D26-360AF0211A1C}"/>
              </a:ext>
            </a:extLst>
          </p:cNvPr>
          <p:cNvSpPr/>
          <p:nvPr/>
        </p:nvSpPr>
        <p:spPr>
          <a:xfrm>
            <a:off x="5488373" y="4924376"/>
            <a:ext cx="1331987"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CRESTAS TRANSVERSAS</a:t>
            </a:r>
          </a:p>
        </p:txBody>
      </p:sp>
      <p:sp>
        <p:nvSpPr>
          <p:cNvPr id="18" name="Rectángulo 17">
            <a:extLst>
              <a:ext uri="{FF2B5EF4-FFF2-40B4-BE49-F238E27FC236}">
                <a16:creationId xmlns:a16="http://schemas.microsoft.com/office/drawing/2014/main" id="{12EF23A0-1ABB-49CF-88E7-146A99AA9BA2}"/>
              </a:ext>
            </a:extLst>
          </p:cNvPr>
          <p:cNvSpPr/>
          <p:nvPr/>
        </p:nvSpPr>
        <p:spPr>
          <a:xfrm>
            <a:off x="8816190" y="5878557"/>
            <a:ext cx="1440854" cy="3587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TRANSVERSA DEL COCCIX</a:t>
            </a:r>
          </a:p>
        </p:txBody>
      </p:sp>
      <p:sp>
        <p:nvSpPr>
          <p:cNvPr id="19" name="Rectángulo 18">
            <a:extLst>
              <a:ext uri="{FF2B5EF4-FFF2-40B4-BE49-F238E27FC236}">
                <a16:creationId xmlns:a16="http://schemas.microsoft.com/office/drawing/2014/main" id="{9BDA9B1F-B845-4958-9EDB-20FC1E05C4D1}"/>
              </a:ext>
            </a:extLst>
          </p:cNvPr>
          <p:cNvSpPr/>
          <p:nvPr/>
        </p:nvSpPr>
        <p:spPr>
          <a:xfrm>
            <a:off x="9047565" y="5469405"/>
            <a:ext cx="1440854" cy="3587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VERTICE DEL COCCIX</a:t>
            </a:r>
          </a:p>
        </p:txBody>
      </p:sp>
    </p:spTree>
    <p:extLst>
      <p:ext uri="{BB962C8B-B14F-4D97-AF65-F5344CB8AC3E}">
        <p14:creationId xmlns:p14="http://schemas.microsoft.com/office/powerpoint/2010/main" val="1296308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0D8DD9BD-1D59-4B66-925F-B024A8CFA21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28048" y="1556793"/>
            <a:ext cx="3888432" cy="4888529"/>
          </a:xfrm>
          <a:prstGeom prst="rect">
            <a:avLst/>
          </a:prstGeom>
          <a:ln>
            <a:noFill/>
          </a:ln>
          <a:effectLst>
            <a:outerShdw blurRad="292100" dist="139700" dir="2700000" algn="tl" rotWithShape="0">
              <a:srgbClr val="333333">
                <a:alpha val="65000"/>
              </a:srgbClr>
            </a:outerShdw>
          </a:effectLst>
        </p:spPr>
      </p:pic>
      <p:sp>
        <p:nvSpPr>
          <p:cNvPr id="4" name="1 Título">
            <a:extLst>
              <a:ext uri="{FF2B5EF4-FFF2-40B4-BE49-F238E27FC236}">
                <a16:creationId xmlns:a16="http://schemas.microsoft.com/office/drawing/2014/main" id="{B411D8D9-85DD-43D3-9432-F7E9117C3AA2}"/>
              </a:ext>
            </a:extLst>
          </p:cNvPr>
          <p:cNvSpPr txBox="1">
            <a:spLocks/>
          </p:cNvSpPr>
          <p:nvPr/>
        </p:nvSpPr>
        <p:spPr>
          <a:xfrm>
            <a:off x="1919536" y="33604"/>
            <a:ext cx="7055380" cy="515077"/>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b="1" dirty="0">
                <a:latin typeface="Times New Roman" panose="02020603050405020304" pitchFamily="18" charset="0"/>
                <a:cs typeface="Times New Roman" panose="02020603050405020304" pitchFamily="18" charset="0"/>
              </a:rPr>
              <a:t>2.3.2. CARACTERÌSTICAS DE LAS VERTEBRAS</a:t>
            </a:r>
            <a:endParaRPr lang="es-ES" sz="2400" dirty="0">
              <a:latin typeface="Times New Roman" panose="02020603050405020304" pitchFamily="18" charset="0"/>
              <a:cs typeface="Times New Roman" panose="02020603050405020304" pitchFamily="18" charset="0"/>
            </a:endParaRPr>
          </a:p>
          <a:p>
            <a:endParaRPr lang="es-ES" sz="2400" dirty="0">
              <a:latin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6699F457-CCB7-4167-A052-65A9759D1B9B}"/>
              </a:ext>
            </a:extLst>
          </p:cNvPr>
          <p:cNvSpPr txBox="1"/>
          <p:nvPr/>
        </p:nvSpPr>
        <p:spPr>
          <a:xfrm>
            <a:off x="1524000" y="962425"/>
            <a:ext cx="1162688" cy="440063"/>
          </a:xfrm>
          <a:prstGeom prst="rect">
            <a:avLst/>
          </a:prstGeom>
          <a:solidFill>
            <a:schemeClr val="bg2"/>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pPr>
            <a:r>
              <a:rPr lang="es-ES" sz="2000" b="1" dirty="0">
                <a:latin typeface="Times New Roman" panose="02020603050405020304" pitchFamily="18" charset="0"/>
                <a:cs typeface="Times New Roman" panose="02020603050405020304" pitchFamily="18" charset="0"/>
              </a:rPr>
              <a:t>COCCIX</a:t>
            </a:r>
          </a:p>
        </p:txBody>
      </p:sp>
      <p:sp>
        <p:nvSpPr>
          <p:cNvPr id="6" name="Rectángulo 5">
            <a:extLst>
              <a:ext uri="{FF2B5EF4-FFF2-40B4-BE49-F238E27FC236}">
                <a16:creationId xmlns:a16="http://schemas.microsoft.com/office/drawing/2014/main" id="{B8C62BD2-2E2C-4781-8EC9-592591BDFD03}"/>
              </a:ext>
            </a:extLst>
          </p:cNvPr>
          <p:cNvSpPr/>
          <p:nvPr/>
        </p:nvSpPr>
        <p:spPr>
          <a:xfrm>
            <a:off x="2042384" y="548680"/>
            <a:ext cx="2469441" cy="33833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atin typeface="Times New Roman" panose="02020603050405020304" pitchFamily="18" charset="0"/>
                <a:cs typeface="Times New Roman" panose="02020603050405020304" pitchFamily="18" charset="0"/>
              </a:rPr>
              <a:t>SACRO Y COCCIX</a:t>
            </a:r>
          </a:p>
        </p:txBody>
      </p:sp>
      <p:sp>
        <p:nvSpPr>
          <p:cNvPr id="8" name="Rectángulo 7">
            <a:extLst>
              <a:ext uri="{FF2B5EF4-FFF2-40B4-BE49-F238E27FC236}">
                <a16:creationId xmlns:a16="http://schemas.microsoft.com/office/drawing/2014/main" id="{BD1DF47C-769E-4A4E-8DC9-C2767E2F4CAE}"/>
              </a:ext>
            </a:extLst>
          </p:cNvPr>
          <p:cNvSpPr/>
          <p:nvPr/>
        </p:nvSpPr>
        <p:spPr>
          <a:xfrm>
            <a:off x="6384033" y="5445224"/>
            <a:ext cx="1331987"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HIATO DEL SACRO</a:t>
            </a:r>
          </a:p>
        </p:txBody>
      </p:sp>
      <p:sp>
        <p:nvSpPr>
          <p:cNvPr id="9" name="Rectángulo 8">
            <a:extLst>
              <a:ext uri="{FF2B5EF4-FFF2-40B4-BE49-F238E27FC236}">
                <a16:creationId xmlns:a16="http://schemas.microsoft.com/office/drawing/2014/main" id="{43BBCDBF-4095-4F3E-9C39-B86C1C2FB116}"/>
              </a:ext>
            </a:extLst>
          </p:cNvPr>
          <p:cNvSpPr/>
          <p:nvPr/>
        </p:nvSpPr>
        <p:spPr>
          <a:xfrm>
            <a:off x="9286259" y="5472540"/>
            <a:ext cx="1331987"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ASTA COCCIGEA</a:t>
            </a:r>
          </a:p>
        </p:txBody>
      </p:sp>
      <p:sp>
        <p:nvSpPr>
          <p:cNvPr id="10" name="Rectángulo 9">
            <a:extLst>
              <a:ext uri="{FF2B5EF4-FFF2-40B4-BE49-F238E27FC236}">
                <a16:creationId xmlns:a16="http://schemas.microsoft.com/office/drawing/2014/main" id="{1D25F5E6-8E5E-454B-BB51-5C8617686736}"/>
              </a:ext>
            </a:extLst>
          </p:cNvPr>
          <p:cNvSpPr/>
          <p:nvPr/>
        </p:nvSpPr>
        <p:spPr>
          <a:xfrm>
            <a:off x="8832304" y="6020644"/>
            <a:ext cx="1584176"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 TRANSVERSA DEL SACRO</a:t>
            </a:r>
          </a:p>
        </p:txBody>
      </p:sp>
      <p:sp>
        <p:nvSpPr>
          <p:cNvPr id="11" name="Rectángulo 10">
            <a:extLst>
              <a:ext uri="{FF2B5EF4-FFF2-40B4-BE49-F238E27FC236}">
                <a16:creationId xmlns:a16="http://schemas.microsoft.com/office/drawing/2014/main" id="{888EBEA9-146D-41F3-8CED-732F6FAFEFC4}"/>
              </a:ext>
            </a:extLst>
          </p:cNvPr>
          <p:cNvSpPr/>
          <p:nvPr/>
        </p:nvSpPr>
        <p:spPr>
          <a:xfrm>
            <a:off x="9573621" y="4499759"/>
            <a:ext cx="1044624"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AGUJEROS SACRO</a:t>
            </a:r>
          </a:p>
        </p:txBody>
      </p:sp>
      <p:sp>
        <p:nvSpPr>
          <p:cNvPr id="12" name="Rectángulo 11">
            <a:extLst>
              <a:ext uri="{FF2B5EF4-FFF2-40B4-BE49-F238E27FC236}">
                <a16:creationId xmlns:a16="http://schemas.microsoft.com/office/drawing/2014/main" id="{F35B2C47-1418-4B80-8287-3F65D1394C65}"/>
              </a:ext>
            </a:extLst>
          </p:cNvPr>
          <p:cNvSpPr/>
          <p:nvPr/>
        </p:nvSpPr>
        <p:spPr>
          <a:xfrm>
            <a:off x="5375921" y="4080085"/>
            <a:ext cx="1495873" cy="500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CRESTA  SACRA INTERMEDIA</a:t>
            </a:r>
          </a:p>
        </p:txBody>
      </p:sp>
      <p:sp>
        <p:nvSpPr>
          <p:cNvPr id="13" name="Rectángulo 12">
            <a:extLst>
              <a:ext uri="{FF2B5EF4-FFF2-40B4-BE49-F238E27FC236}">
                <a16:creationId xmlns:a16="http://schemas.microsoft.com/office/drawing/2014/main" id="{40CDD9A5-4046-42E8-B734-BDFAAAE3E6C7}"/>
              </a:ext>
            </a:extLst>
          </p:cNvPr>
          <p:cNvSpPr/>
          <p:nvPr/>
        </p:nvSpPr>
        <p:spPr>
          <a:xfrm>
            <a:off x="4166083" y="3683801"/>
            <a:ext cx="2368051" cy="402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CRESTA  SACRA MEDIA</a:t>
            </a:r>
          </a:p>
        </p:txBody>
      </p:sp>
      <p:sp>
        <p:nvSpPr>
          <p:cNvPr id="14" name="Rectángulo 13">
            <a:extLst>
              <a:ext uri="{FF2B5EF4-FFF2-40B4-BE49-F238E27FC236}">
                <a16:creationId xmlns:a16="http://schemas.microsoft.com/office/drawing/2014/main" id="{C1E412E8-3A6F-491D-A769-1E959953E1AE}"/>
              </a:ext>
            </a:extLst>
          </p:cNvPr>
          <p:cNvSpPr/>
          <p:nvPr/>
        </p:nvSpPr>
        <p:spPr>
          <a:xfrm>
            <a:off x="4223793" y="3306774"/>
            <a:ext cx="2308515" cy="3833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CRESTA  SACRA LATERAL</a:t>
            </a:r>
          </a:p>
        </p:txBody>
      </p:sp>
      <p:sp>
        <p:nvSpPr>
          <p:cNvPr id="15" name="Rectángulo 14">
            <a:extLst>
              <a:ext uri="{FF2B5EF4-FFF2-40B4-BE49-F238E27FC236}">
                <a16:creationId xmlns:a16="http://schemas.microsoft.com/office/drawing/2014/main" id="{DF4DE173-8A50-47A3-AFDA-D5E9CCBFC63A}"/>
              </a:ext>
            </a:extLst>
          </p:cNvPr>
          <p:cNvSpPr/>
          <p:nvPr/>
        </p:nvSpPr>
        <p:spPr>
          <a:xfrm>
            <a:off x="5141640" y="2939041"/>
            <a:ext cx="1386408" cy="3833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a:solidFill>
                  <a:schemeClr val="tx1"/>
                </a:solidFill>
                <a:latin typeface="Times New Roman" panose="02020603050405020304" pitchFamily="18" charset="0"/>
                <a:cs typeface="Times New Roman" panose="02020603050405020304" pitchFamily="18" charset="0"/>
              </a:rPr>
              <a:t>TUBEROSIDAD  SACRA</a:t>
            </a:r>
          </a:p>
        </p:txBody>
      </p:sp>
      <p:sp>
        <p:nvSpPr>
          <p:cNvPr id="16" name="Rectángulo 15">
            <a:extLst>
              <a:ext uri="{FF2B5EF4-FFF2-40B4-BE49-F238E27FC236}">
                <a16:creationId xmlns:a16="http://schemas.microsoft.com/office/drawing/2014/main" id="{7DE61435-286C-4956-A2CE-40069633F4CA}"/>
              </a:ext>
            </a:extLst>
          </p:cNvPr>
          <p:cNvSpPr/>
          <p:nvPr/>
        </p:nvSpPr>
        <p:spPr>
          <a:xfrm>
            <a:off x="2705082" y="934600"/>
            <a:ext cx="7962919" cy="400110"/>
          </a:xfrm>
          <a:prstGeom prst="rect">
            <a:avLst/>
          </a:prstGeom>
          <a:solidFill>
            <a:schemeClr val="accent3">
              <a:lumMod val="20000"/>
              <a:lumOff val="80000"/>
            </a:schemeClr>
          </a:solidFill>
        </p:spPr>
        <p:txBody>
          <a:bodyPr wrap="square">
            <a:spAutoFit/>
          </a:bodyPr>
          <a:lstStyle/>
          <a:p>
            <a:r>
              <a:rPr lang="es-ES" sz="2000" dirty="0">
                <a:solidFill>
                  <a:srgbClr val="444444"/>
                </a:solidFill>
                <a:latin typeface="Times New Roman" panose="02020603050405020304" pitchFamily="18" charset="0"/>
                <a:cs typeface="Times New Roman" panose="02020603050405020304" pitchFamily="18" charset="0"/>
              </a:rPr>
              <a:t>Última pieza ósea, es un vestigio de una cola que en el caso de los humanos</a:t>
            </a:r>
            <a:endParaRPr lang="es-ES" sz="2000" dirty="0">
              <a:latin typeface="Times New Roman" panose="02020603050405020304" pitchFamily="18" charset="0"/>
              <a:cs typeface="Times New Roman" panose="02020603050405020304" pitchFamily="18" charset="0"/>
            </a:endParaRPr>
          </a:p>
        </p:txBody>
      </p:sp>
      <p:sp>
        <p:nvSpPr>
          <p:cNvPr id="17" name="Rectángulo 16">
            <a:extLst>
              <a:ext uri="{FF2B5EF4-FFF2-40B4-BE49-F238E27FC236}">
                <a16:creationId xmlns:a16="http://schemas.microsoft.com/office/drawing/2014/main" id="{60B9048A-D68D-4B6F-8F92-0C3DA3F38029}"/>
              </a:ext>
            </a:extLst>
          </p:cNvPr>
          <p:cNvSpPr/>
          <p:nvPr/>
        </p:nvSpPr>
        <p:spPr>
          <a:xfrm>
            <a:off x="1525636" y="1557807"/>
            <a:ext cx="5002412" cy="1323439"/>
          </a:xfrm>
          <a:prstGeom prst="rect">
            <a:avLst/>
          </a:prstGeom>
          <a:solidFill>
            <a:schemeClr val="accent3">
              <a:lumMod val="40000"/>
              <a:lumOff val="60000"/>
            </a:schemeClr>
          </a:solidFill>
        </p:spPr>
        <p:txBody>
          <a:bodyPr wrap="square">
            <a:spAutoFit/>
          </a:bodyPr>
          <a:lstStyle/>
          <a:p>
            <a:r>
              <a:rPr lang="es-ES" sz="2000" dirty="0">
                <a:solidFill>
                  <a:srgbClr val="444444"/>
                </a:solidFill>
                <a:latin typeface="Times New Roman" panose="02020603050405020304" pitchFamily="18" charset="0"/>
                <a:cs typeface="Times New Roman" panose="02020603050405020304" pitchFamily="18" charset="0"/>
              </a:rPr>
              <a:t>Hueso corto, impar, central y simétrico, compuesto por 3 o 4 vértebras coccígeas).                  La sínfisis sacro coccígea, permite el movimiento limitado entre el sacro y el coxis.</a:t>
            </a:r>
            <a:endParaRPr lang="es-ES" sz="2000" dirty="0">
              <a:latin typeface="Times New Roman" panose="02020603050405020304" pitchFamily="18" charset="0"/>
              <a:cs typeface="Times New Roman" panose="02020603050405020304" pitchFamily="18" charset="0"/>
            </a:endParaRPr>
          </a:p>
        </p:txBody>
      </p:sp>
      <p:sp>
        <p:nvSpPr>
          <p:cNvPr id="18" name="Rectángulo 17">
            <a:extLst>
              <a:ext uri="{FF2B5EF4-FFF2-40B4-BE49-F238E27FC236}">
                <a16:creationId xmlns:a16="http://schemas.microsoft.com/office/drawing/2014/main" id="{6F8E3B1B-43C7-4988-966D-64C29608CC75}"/>
              </a:ext>
            </a:extLst>
          </p:cNvPr>
          <p:cNvSpPr/>
          <p:nvPr/>
        </p:nvSpPr>
        <p:spPr>
          <a:xfrm>
            <a:off x="1657956" y="4364545"/>
            <a:ext cx="3717965" cy="2215991"/>
          </a:xfrm>
          <a:prstGeom prst="rect">
            <a:avLst/>
          </a:prstGeom>
          <a:solidFill>
            <a:schemeClr val="accent3">
              <a:lumMod val="60000"/>
              <a:lumOff val="40000"/>
            </a:schemeClr>
          </a:solidFill>
        </p:spPr>
        <p:txBody>
          <a:bodyPr wrap="square">
            <a:spAutoFit/>
          </a:bodyPr>
          <a:lstStyle/>
          <a:p>
            <a:pPr algn="just"/>
            <a:r>
              <a:rPr lang="es-ES" dirty="0">
                <a:solidFill>
                  <a:srgbClr val="444444"/>
                </a:solidFill>
                <a:latin typeface="Open Sans"/>
              </a:rPr>
              <a:t>E</a:t>
            </a:r>
            <a:r>
              <a:rPr lang="es-ES" sz="2000" dirty="0">
                <a:solidFill>
                  <a:srgbClr val="444444"/>
                </a:solidFill>
                <a:latin typeface="Times New Roman" panose="02020603050405020304" pitchFamily="18" charset="0"/>
                <a:cs typeface="Times New Roman" panose="02020603050405020304" pitchFamily="18" charset="0"/>
              </a:rPr>
              <a:t>l coxis no soporta el peso corporal en bipedestación; sin embargo, en sedestación puede flexionarse anteriormente de forma ligera, lo que indica que está soportando parte del peso.</a:t>
            </a:r>
            <a:br>
              <a:rPr lang="es-ES" dirty="0"/>
            </a:br>
            <a:endParaRPr lang="es-ES" dirty="0"/>
          </a:p>
        </p:txBody>
      </p:sp>
    </p:spTree>
    <p:extLst>
      <p:ext uri="{BB962C8B-B14F-4D97-AF65-F5344CB8AC3E}">
        <p14:creationId xmlns:p14="http://schemas.microsoft.com/office/powerpoint/2010/main" val="3929770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2E12DF1-870D-43A3-8410-24C4C56FD867}"/>
              </a:ext>
            </a:extLst>
          </p:cNvPr>
          <p:cNvSpPr/>
          <p:nvPr/>
        </p:nvSpPr>
        <p:spPr>
          <a:xfrm>
            <a:off x="1484310" y="1332628"/>
            <a:ext cx="9607761" cy="461665"/>
          </a:xfrm>
          <a:prstGeom prst="rect">
            <a:avLst/>
          </a:prstGeom>
        </p:spPr>
        <p:txBody>
          <a:bodyPr wrap="square">
            <a:spAutoFit/>
          </a:bodyPr>
          <a:lstStyle/>
          <a:p>
            <a:r>
              <a:rPr lang="es-ES" sz="2400" dirty="0">
                <a:solidFill>
                  <a:srgbClr val="C00000"/>
                </a:solidFill>
                <a:latin typeface="Times New Roman" panose="02020603050405020304" pitchFamily="18" charset="0"/>
                <a:cs typeface="Times New Roman" panose="02020603050405020304" pitchFamily="18" charset="0"/>
              </a:rPr>
              <a:t>Hipócrates</a:t>
            </a:r>
            <a:r>
              <a:rPr lang="es-ES" sz="2400" dirty="0">
                <a:solidFill>
                  <a:srgbClr val="000000"/>
                </a:solidFill>
                <a:latin typeface="Times New Roman" panose="02020603050405020304" pitchFamily="18" charset="0"/>
                <a:cs typeface="Times New Roman" panose="02020603050405020304" pitchFamily="18" charset="0"/>
              </a:rPr>
              <a:t> (460-370 A.C.). Padre de la medicina. </a:t>
            </a:r>
          </a:p>
        </p:txBody>
      </p:sp>
      <p:sp>
        <p:nvSpPr>
          <p:cNvPr id="6" name="Rectángulo 5">
            <a:extLst>
              <a:ext uri="{FF2B5EF4-FFF2-40B4-BE49-F238E27FC236}">
                <a16:creationId xmlns:a16="http://schemas.microsoft.com/office/drawing/2014/main" id="{A17D5CE7-D87C-4E2B-BCC1-0764D322ED77}"/>
              </a:ext>
            </a:extLst>
          </p:cNvPr>
          <p:cNvSpPr/>
          <p:nvPr/>
        </p:nvSpPr>
        <p:spPr>
          <a:xfrm>
            <a:off x="4439545" y="3150564"/>
            <a:ext cx="6864666" cy="1200329"/>
          </a:xfrm>
          <a:prstGeom prst="rect">
            <a:avLst/>
          </a:prstGeom>
          <a:solidFill>
            <a:schemeClr val="bg1">
              <a:lumMod val="95000"/>
            </a:schemeClr>
          </a:solidFill>
        </p:spPr>
        <p:txBody>
          <a:bodyPr wrap="square">
            <a:spAutoFit/>
          </a:bodyPr>
          <a:lstStyle/>
          <a:p>
            <a:r>
              <a:rPr lang="es-ES" sz="2400" dirty="0">
                <a:solidFill>
                  <a:srgbClr val="000000"/>
                </a:solidFill>
                <a:latin typeface="Times New Roman" panose="02020603050405020304" pitchFamily="18" charset="0"/>
                <a:cs typeface="Times New Roman" panose="02020603050405020304" pitchFamily="18" charset="0"/>
              </a:rPr>
              <a:t>Las enfermedades se deben al desequilibrio de los “humores” y los médicos intentan restablecerlo (sangrías, ayuno, purgas, etc.).</a:t>
            </a:r>
          </a:p>
        </p:txBody>
      </p:sp>
      <p:pic>
        <p:nvPicPr>
          <p:cNvPr id="7" name="Imagen 6">
            <a:extLst>
              <a:ext uri="{FF2B5EF4-FFF2-40B4-BE49-F238E27FC236}">
                <a16:creationId xmlns:a16="http://schemas.microsoft.com/office/drawing/2014/main" id="{A4C2CCE6-5BD4-4398-8FE5-05390676A695}"/>
              </a:ext>
            </a:extLst>
          </p:cNvPr>
          <p:cNvPicPr>
            <a:picLocks noChangeAspect="1"/>
          </p:cNvPicPr>
          <p:nvPr/>
        </p:nvPicPr>
        <p:blipFill>
          <a:blip r:embed="rId2"/>
          <a:stretch>
            <a:fillRect/>
          </a:stretch>
        </p:blipFill>
        <p:spPr>
          <a:xfrm>
            <a:off x="1312138" y="1787186"/>
            <a:ext cx="3127407" cy="3939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ángulo 7">
            <a:extLst>
              <a:ext uri="{FF2B5EF4-FFF2-40B4-BE49-F238E27FC236}">
                <a16:creationId xmlns:a16="http://schemas.microsoft.com/office/drawing/2014/main" id="{946C6F7B-6A96-4551-ABCA-60D02C3E19B9}"/>
              </a:ext>
            </a:extLst>
          </p:cNvPr>
          <p:cNvSpPr/>
          <p:nvPr/>
        </p:nvSpPr>
        <p:spPr>
          <a:xfrm>
            <a:off x="1484310" y="810237"/>
            <a:ext cx="8083826" cy="400110"/>
          </a:xfrm>
          <a:prstGeom prst="rect">
            <a:avLst/>
          </a:prstGeom>
        </p:spPr>
        <p:txBody>
          <a:bodyPr wrap="square">
            <a:spAutoFit/>
          </a:bodyPr>
          <a:lstStyle/>
          <a:p>
            <a:r>
              <a:rPr lang="es-ES" sz="2000" b="1" dirty="0">
                <a:solidFill>
                  <a:srgbClr val="000000"/>
                </a:solidFill>
                <a:latin typeface="Times New Roman" panose="02020603050405020304" pitchFamily="18" charset="0"/>
                <a:cs typeface="Times New Roman" panose="02020603050405020304" pitchFamily="18" charset="0"/>
              </a:rPr>
              <a:t>LOS ELEMENTOS GRIEGOS Y LA REVOLUCIÓN HIPOCRÁTICA</a:t>
            </a:r>
            <a:endParaRPr lang="es-ES" sz="2000" b="1"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170A9E2B-982D-4B1D-9440-06EACBC26D96}"/>
              </a:ext>
            </a:extLst>
          </p:cNvPr>
          <p:cNvSpPr/>
          <p:nvPr/>
        </p:nvSpPr>
        <p:spPr>
          <a:xfrm>
            <a:off x="4439545" y="2289233"/>
            <a:ext cx="5787995" cy="461665"/>
          </a:xfrm>
          <a:prstGeom prst="rect">
            <a:avLst/>
          </a:prstGeom>
          <a:solidFill>
            <a:schemeClr val="bg1">
              <a:lumMod val="75000"/>
            </a:schemeClr>
          </a:solidFill>
        </p:spPr>
        <p:txBody>
          <a:bodyPr wrap="none">
            <a:spAutoFit/>
          </a:bodyPr>
          <a:lstStyle/>
          <a:p>
            <a:r>
              <a:rPr lang="es-ES" sz="2400" dirty="0">
                <a:solidFill>
                  <a:srgbClr val="000000"/>
                </a:solidFill>
                <a:latin typeface="Times New Roman" panose="02020603050405020304" pitchFamily="18" charset="0"/>
                <a:cs typeface="Times New Roman" panose="02020603050405020304" pitchFamily="18" charset="0"/>
              </a:rPr>
              <a:t>Otorgó al cerebro papel regulador del cuerpo.</a:t>
            </a:r>
            <a:endParaRPr lang="es-ES" sz="2400" dirty="0"/>
          </a:p>
        </p:txBody>
      </p:sp>
      <p:sp>
        <p:nvSpPr>
          <p:cNvPr id="11" name="Rectángulo 10">
            <a:extLst>
              <a:ext uri="{FF2B5EF4-FFF2-40B4-BE49-F238E27FC236}">
                <a16:creationId xmlns:a16="http://schemas.microsoft.com/office/drawing/2014/main" id="{F45FA765-C6F3-4B7F-8A6C-092FE9FD7FEF}"/>
              </a:ext>
            </a:extLst>
          </p:cNvPr>
          <p:cNvSpPr/>
          <p:nvPr/>
        </p:nvSpPr>
        <p:spPr>
          <a:xfrm>
            <a:off x="1484310" y="186748"/>
            <a:ext cx="8865638" cy="800219"/>
          </a:xfrm>
          <a:prstGeom prst="rect">
            <a:avLst/>
          </a:prstGeom>
        </p:spPr>
        <p:txBody>
          <a:bodyPr wrap="square">
            <a:spAutoFit/>
          </a:bodyPr>
          <a:lstStyle/>
          <a:p>
            <a:pPr algn="ctr"/>
            <a: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t>1.5. HISTORIA DE LA NEUROANATOMIA</a:t>
            </a:r>
            <a:b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br>
            <a:endParaRPr lang="es-ES" dirty="0"/>
          </a:p>
        </p:txBody>
      </p:sp>
    </p:spTree>
    <p:extLst>
      <p:ext uri="{BB962C8B-B14F-4D97-AF65-F5344CB8AC3E}">
        <p14:creationId xmlns:p14="http://schemas.microsoft.com/office/powerpoint/2010/main" val="4264050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DBE39FE-C609-4A11-AF49-12F531CE2E79}"/>
              </a:ext>
            </a:extLst>
          </p:cNvPr>
          <p:cNvSpPr/>
          <p:nvPr/>
        </p:nvSpPr>
        <p:spPr>
          <a:xfrm>
            <a:off x="4537958" y="1233671"/>
            <a:ext cx="6776581" cy="461665"/>
          </a:xfrm>
          <a:prstGeom prst="rect">
            <a:avLst/>
          </a:prstGeom>
          <a:solidFill>
            <a:schemeClr val="accent4">
              <a:lumMod val="75000"/>
            </a:schemeClr>
          </a:solidFill>
        </p:spPr>
        <p:txBody>
          <a:bodyPr wrap="square">
            <a:spAutoFit/>
          </a:bodyPr>
          <a:lstStyle/>
          <a:p>
            <a:pPr algn="just"/>
            <a:r>
              <a:rPr lang="es-ES" sz="2400" b="1" dirty="0">
                <a:latin typeface="Times New Roman" panose="02020603050405020304" pitchFamily="18" charset="0"/>
                <a:cs typeface="Times New Roman" panose="02020603050405020304" pitchFamily="18" charset="0"/>
              </a:rPr>
              <a:t>Galeno</a:t>
            </a:r>
            <a:r>
              <a:rPr lang="es-ES" sz="2400" dirty="0">
                <a:latin typeface="Times New Roman" panose="02020603050405020304" pitchFamily="18" charset="0"/>
                <a:cs typeface="Times New Roman" panose="02020603050405020304" pitchFamily="18" charset="0"/>
              </a:rPr>
              <a:t> (130-200):</a:t>
            </a:r>
          </a:p>
        </p:txBody>
      </p:sp>
      <p:sp>
        <p:nvSpPr>
          <p:cNvPr id="6" name="Rectángulo 5">
            <a:extLst>
              <a:ext uri="{FF2B5EF4-FFF2-40B4-BE49-F238E27FC236}">
                <a16:creationId xmlns:a16="http://schemas.microsoft.com/office/drawing/2014/main" id="{D13ED1B9-4BB3-4309-850A-A742B137DF85}"/>
              </a:ext>
            </a:extLst>
          </p:cNvPr>
          <p:cNvSpPr/>
          <p:nvPr/>
        </p:nvSpPr>
        <p:spPr>
          <a:xfrm>
            <a:off x="1484310" y="810237"/>
            <a:ext cx="8083826" cy="400110"/>
          </a:xfrm>
          <a:prstGeom prst="rect">
            <a:avLst/>
          </a:prstGeom>
        </p:spPr>
        <p:txBody>
          <a:bodyPr wrap="square">
            <a:spAutoFit/>
          </a:bodyPr>
          <a:lstStyle/>
          <a:p>
            <a:r>
              <a:rPr lang="es-ES" sz="2000" b="1" dirty="0">
                <a:solidFill>
                  <a:srgbClr val="000000"/>
                </a:solidFill>
                <a:latin typeface="Times New Roman" panose="02020603050405020304" pitchFamily="18" charset="0"/>
                <a:cs typeface="Times New Roman" panose="02020603050405020304" pitchFamily="18" charset="0"/>
              </a:rPr>
              <a:t>FISIOLOGIA CEREBRAL</a:t>
            </a:r>
            <a:endParaRPr lang="es-ES" sz="2000" b="1" dirty="0">
              <a:latin typeface="Times New Roman" panose="02020603050405020304" pitchFamily="18" charset="0"/>
              <a:cs typeface="Times New Roman" panose="02020603050405020304" pitchFamily="18" charset="0"/>
            </a:endParaRPr>
          </a:p>
        </p:txBody>
      </p:sp>
      <p:sp>
        <p:nvSpPr>
          <p:cNvPr id="8" name="Rectángulo 7">
            <a:extLst>
              <a:ext uri="{FF2B5EF4-FFF2-40B4-BE49-F238E27FC236}">
                <a16:creationId xmlns:a16="http://schemas.microsoft.com/office/drawing/2014/main" id="{F321A918-E007-4A63-B766-088F30646CCF}"/>
              </a:ext>
            </a:extLst>
          </p:cNvPr>
          <p:cNvSpPr/>
          <p:nvPr/>
        </p:nvSpPr>
        <p:spPr>
          <a:xfrm>
            <a:off x="4509368" y="2175815"/>
            <a:ext cx="6096000" cy="707886"/>
          </a:xfrm>
          <a:prstGeom prst="rect">
            <a:avLst/>
          </a:prstGeom>
          <a:solidFill>
            <a:schemeClr val="accent4">
              <a:lumMod val="60000"/>
              <a:lumOff val="40000"/>
            </a:schemeClr>
          </a:solidFill>
        </p:spPr>
        <p:txBody>
          <a:bodyPr>
            <a:spAutoFit/>
          </a:bodyPr>
          <a:lstStyle/>
          <a:p>
            <a:r>
              <a:rPr lang="es-ES" sz="2000" dirty="0">
                <a:latin typeface="Times New Roman" panose="02020603050405020304" pitchFamily="18" charset="0"/>
                <a:cs typeface="Times New Roman" panose="02020603050405020304" pitchFamily="18" charset="0"/>
              </a:rPr>
              <a:t>Distinguió entre los espíritus (fluidos) vitales y los espíritus animales (ventrículos). </a:t>
            </a:r>
          </a:p>
        </p:txBody>
      </p:sp>
      <p:sp>
        <p:nvSpPr>
          <p:cNvPr id="9" name="Rectángulo 8">
            <a:extLst>
              <a:ext uri="{FF2B5EF4-FFF2-40B4-BE49-F238E27FC236}">
                <a16:creationId xmlns:a16="http://schemas.microsoft.com/office/drawing/2014/main" id="{93FD5832-5CD2-4F86-9B05-DA0A3D5A7AEC}"/>
              </a:ext>
            </a:extLst>
          </p:cNvPr>
          <p:cNvSpPr/>
          <p:nvPr/>
        </p:nvSpPr>
        <p:spPr>
          <a:xfrm>
            <a:off x="1952191" y="5099306"/>
            <a:ext cx="9862572" cy="400110"/>
          </a:xfrm>
          <a:prstGeom prst="rect">
            <a:avLst/>
          </a:prstGeom>
        </p:spPr>
        <p:txBody>
          <a:bodyPr wrap="none">
            <a:spAutoFit/>
          </a:bodyPr>
          <a:lstStyle/>
          <a:p>
            <a:r>
              <a:rPr lang="es-ES" sz="2000" i="1" dirty="0">
                <a:solidFill>
                  <a:schemeClr val="accent4">
                    <a:lumMod val="75000"/>
                  </a:schemeClr>
                </a:solidFill>
                <a:latin typeface="Times New Roman" panose="02020603050405020304" pitchFamily="18" charset="0"/>
                <a:cs typeface="Times New Roman" panose="02020603050405020304" pitchFamily="18" charset="0"/>
              </a:rPr>
              <a:t>La rete </a:t>
            </a:r>
            <a:r>
              <a:rPr lang="es-ES" sz="2000" i="1" dirty="0" err="1">
                <a:solidFill>
                  <a:schemeClr val="accent4">
                    <a:lumMod val="75000"/>
                  </a:schemeClr>
                </a:solidFill>
                <a:latin typeface="Times New Roman" panose="02020603050405020304" pitchFamily="18" charset="0"/>
                <a:cs typeface="Times New Roman" panose="02020603050405020304" pitchFamily="18" charset="0"/>
              </a:rPr>
              <a:t>mirabele</a:t>
            </a:r>
            <a:r>
              <a:rPr lang="es-ES" sz="2000" i="1" dirty="0">
                <a:solidFill>
                  <a:schemeClr val="accent4">
                    <a:lumMod val="75000"/>
                  </a:schemeClr>
                </a:solidFill>
                <a:latin typeface="Times New Roman" panose="02020603050405020304" pitchFamily="18" charset="0"/>
                <a:cs typeface="Times New Roman" panose="02020603050405020304" pitchFamily="18" charset="0"/>
              </a:rPr>
              <a:t> </a:t>
            </a:r>
            <a:r>
              <a:rPr lang="es-ES" sz="2000" i="1" dirty="0">
                <a:solidFill>
                  <a:srgbClr val="222222"/>
                </a:solidFill>
                <a:latin typeface="Times New Roman" panose="02020603050405020304" pitchFamily="18" charset="0"/>
                <a:cs typeface="Times New Roman" panose="02020603050405020304" pitchFamily="18" charset="0"/>
              </a:rPr>
              <a:t>(</a:t>
            </a:r>
            <a:r>
              <a:rPr lang="es-ES" i="1" dirty="0">
                <a:latin typeface="Times New Roman" panose="02020603050405020304" pitchFamily="18" charset="0"/>
                <a:cs typeface="Times New Roman" panose="02020603050405020304" pitchFamily="18" charset="0"/>
              </a:rPr>
              <a:t>Doble red capilar (consecutivas) que se encuentra en algunos territorios vasculares</a:t>
            </a:r>
            <a:r>
              <a:rPr lang="es-ES" sz="2000" i="1" dirty="0">
                <a:solidFill>
                  <a:srgbClr val="222222"/>
                </a:solidFill>
                <a:latin typeface="Times New Roman" panose="02020603050405020304" pitchFamily="18" charset="0"/>
                <a:cs typeface="Times New Roman" panose="02020603050405020304" pitchFamily="18" charset="0"/>
              </a:rPr>
              <a:t>.</a:t>
            </a:r>
            <a:endParaRPr lang="es-ES" sz="2000" i="1" dirty="0">
              <a:latin typeface="Times New Roman" panose="02020603050405020304" pitchFamily="18" charset="0"/>
              <a:cs typeface="Times New Roman" panose="02020603050405020304" pitchFamily="18" charset="0"/>
            </a:endParaRPr>
          </a:p>
        </p:txBody>
      </p:sp>
      <p:sp>
        <p:nvSpPr>
          <p:cNvPr id="11" name="Rectángulo 10">
            <a:extLst>
              <a:ext uri="{FF2B5EF4-FFF2-40B4-BE49-F238E27FC236}">
                <a16:creationId xmlns:a16="http://schemas.microsoft.com/office/drawing/2014/main" id="{C7304D16-FAB8-433B-954B-A54561525B66}"/>
              </a:ext>
            </a:extLst>
          </p:cNvPr>
          <p:cNvSpPr/>
          <p:nvPr/>
        </p:nvSpPr>
        <p:spPr>
          <a:xfrm>
            <a:off x="4537958" y="3307045"/>
            <a:ext cx="6096000" cy="707886"/>
          </a:xfrm>
          <a:prstGeom prst="rect">
            <a:avLst/>
          </a:prstGeom>
          <a:solidFill>
            <a:schemeClr val="accent3">
              <a:lumMod val="20000"/>
              <a:lumOff val="80000"/>
            </a:schemeClr>
          </a:solidFill>
        </p:spPr>
        <p:txBody>
          <a:bodyPr>
            <a:spAutoFit/>
          </a:bodyPr>
          <a:lstStyle/>
          <a:p>
            <a:r>
              <a:rPr lang="es-ES" sz="2000" dirty="0">
                <a:latin typeface="Times New Roman" panose="02020603050405020304" pitchFamily="18" charset="0"/>
                <a:cs typeface="Times New Roman" panose="02020603050405020304" pitchFamily="18" charset="0"/>
              </a:rPr>
              <a:t>No había relación entre la corteza cerebral y la inteligencia (anatomía comparativa)</a:t>
            </a:r>
          </a:p>
        </p:txBody>
      </p:sp>
      <p:pic>
        <p:nvPicPr>
          <p:cNvPr id="17" name="Imagen 16">
            <a:extLst>
              <a:ext uri="{FF2B5EF4-FFF2-40B4-BE49-F238E27FC236}">
                <a16:creationId xmlns:a16="http://schemas.microsoft.com/office/drawing/2014/main" id="{CCCC81F0-0C5C-40A0-8F10-40922A9DDDF1}"/>
              </a:ext>
            </a:extLst>
          </p:cNvPr>
          <p:cNvPicPr>
            <a:picLocks noChangeAspect="1"/>
          </p:cNvPicPr>
          <p:nvPr/>
        </p:nvPicPr>
        <p:blipFill>
          <a:blip r:embed="rId2"/>
          <a:stretch>
            <a:fillRect/>
          </a:stretch>
        </p:blipFill>
        <p:spPr>
          <a:xfrm>
            <a:off x="1404020" y="1184288"/>
            <a:ext cx="3105348" cy="3149605"/>
          </a:xfrm>
          <a:prstGeom prst="rect">
            <a:avLst/>
          </a:prstGeom>
        </p:spPr>
      </p:pic>
      <p:sp>
        <p:nvSpPr>
          <p:cNvPr id="18" name="Rectángulo 17">
            <a:extLst>
              <a:ext uri="{FF2B5EF4-FFF2-40B4-BE49-F238E27FC236}">
                <a16:creationId xmlns:a16="http://schemas.microsoft.com/office/drawing/2014/main" id="{467C73F9-7DCF-4792-8714-7E85EABCCB0D}"/>
              </a:ext>
            </a:extLst>
          </p:cNvPr>
          <p:cNvSpPr/>
          <p:nvPr/>
        </p:nvSpPr>
        <p:spPr>
          <a:xfrm>
            <a:off x="1404020" y="4349373"/>
            <a:ext cx="7528023" cy="400110"/>
          </a:xfrm>
          <a:prstGeom prst="rect">
            <a:avLst/>
          </a:prstGeom>
          <a:solidFill>
            <a:schemeClr val="accent4">
              <a:lumMod val="20000"/>
              <a:lumOff val="80000"/>
            </a:schemeClr>
          </a:solidFill>
        </p:spPr>
        <p:txBody>
          <a:bodyPr wrap="none">
            <a:spAutoFit/>
          </a:bodyPr>
          <a:lstStyle/>
          <a:p>
            <a:r>
              <a:rPr lang="es-ES" sz="2000" dirty="0">
                <a:solidFill>
                  <a:srgbClr val="000000"/>
                </a:solidFill>
                <a:latin typeface="Times New Roman" panose="02020603050405020304" pitchFamily="18" charset="0"/>
                <a:cs typeface="Times New Roman" panose="02020603050405020304" pitchFamily="18" charset="0"/>
              </a:rPr>
              <a:t>Numeró los nervios craneales y describió el sistema nervioso autónomo</a:t>
            </a:r>
          </a:p>
        </p:txBody>
      </p:sp>
      <p:sp>
        <p:nvSpPr>
          <p:cNvPr id="12" name="Rectángulo 11">
            <a:extLst>
              <a:ext uri="{FF2B5EF4-FFF2-40B4-BE49-F238E27FC236}">
                <a16:creationId xmlns:a16="http://schemas.microsoft.com/office/drawing/2014/main" id="{7A148789-E3A2-4174-AF31-9F0976EAE210}"/>
              </a:ext>
            </a:extLst>
          </p:cNvPr>
          <p:cNvSpPr/>
          <p:nvPr/>
        </p:nvSpPr>
        <p:spPr>
          <a:xfrm>
            <a:off x="1484310" y="186748"/>
            <a:ext cx="8865638" cy="800219"/>
          </a:xfrm>
          <a:prstGeom prst="rect">
            <a:avLst/>
          </a:prstGeom>
        </p:spPr>
        <p:txBody>
          <a:bodyPr wrap="square">
            <a:spAutoFit/>
          </a:bodyPr>
          <a:lstStyle/>
          <a:p>
            <a:pPr algn="ctr"/>
            <a: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t>1.5. HISTORIA DE LA NEUROANATOMIA</a:t>
            </a:r>
            <a:b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br>
            <a:endParaRPr lang="es-ES" dirty="0"/>
          </a:p>
        </p:txBody>
      </p:sp>
    </p:spTree>
    <p:extLst>
      <p:ext uri="{BB962C8B-B14F-4D97-AF65-F5344CB8AC3E}">
        <p14:creationId xmlns:p14="http://schemas.microsoft.com/office/powerpoint/2010/main" val="3944017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0FB7E22F-1693-428A-B65C-8384B997F101}"/>
              </a:ext>
            </a:extLst>
          </p:cNvPr>
          <p:cNvPicPr>
            <a:picLocks noGrp="1" noChangeAspect="1"/>
          </p:cNvPicPr>
          <p:nvPr>
            <p:ph idx="1"/>
          </p:nvPr>
        </p:nvPicPr>
        <p:blipFill>
          <a:blip r:embed="rId2"/>
          <a:stretch>
            <a:fillRect/>
          </a:stretch>
        </p:blipFill>
        <p:spPr>
          <a:xfrm>
            <a:off x="7690980" y="1407125"/>
            <a:ext cx="4208745" cy="4560517"/>
          </a:xfrm>
          <a:prstGeom prst="rect">
            <a:avLst/>
          </a:prstGeom>
          <a:ln>
            <a:noFill/>
          </a:ln>
          <a:effectLst>
            <a:outerShdw blurRad="292100" dist="139700" dir="2700000" algn="tl" rotWithShape="0">
              <a:srgbClr val="333333">
                <a:alpha val="65000"/>
              </a:srgbClr>
            </a:outerShdw>
          </a:effectLst>
        </p:spPr>
      </p:pic>
      <p:pic>
        <p:nvPicPr>
          <p:cNvPr id="9218" name="Picture 2" descr="http://blog.paperblanks.com/wp-content/uploads/2011/04/da-vinci-profile.jpg">
            <a:extLst>
              <a:ext uri="{FF2B5EF4-FFF2-40B4-BE49-F238E27FC236}">
                <a16:creationId xmlns:a16="http://schemas.microsoft.com/office/drawing/2014/main" id="{6B4BD70D-D985-4988-8173-AA5BD138B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939" y="1544812"/>
            <a:ext cx="2936962" cy="21425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EC5961E3-016B-4D36-B861-830466577A71}"/>
              </a:ext>
            </a:extLst>
          </p:cNvPr>
          <p:cNvSpPr/>
          <p:nvPr/>
        </p:nvSpPr>
        <p:spPr>
          <a:xfrm>
            <a:off x="1359465" y="1175480"/>
            <a:ext cx="3637855" cy="400110"/>
          </a:xfrm>
          <a:prstGeom prst="rect">
            <a:avLst/>
          </a:prstGeom>
          <a:solidFill>
            <a:schemeClr val="accent3">
              <a:lumMod val="75000"/>
            </a:schemeClr>
          </a:solidFill>
        </p:spPr>
        <p:txBody>
          <a:bodyPr wrap="none">
            <a:spAutoFit/>
          </a:bodyPr>
          <a:lstStyle/>
          <a:p>
            <a:r>
              <a:rPr lang="es-ES" sz="2000" b="1" dirty="0">
                <a:solidFill>
                  <a:srgbClr val="000000"/>
                </a:solidFill>
                <a:latin typeface="Times New Roman" panose="02020603050405020304" pitchFamily="18" charset="0"/>
                <a:cs typeface="Times New Roman" panose="02020603050405020304" pitchFamily="18" charset="0"/>
              </a:rPr>
              <a:t>Leonardo da Vinci </a:t>
            </a:r>
            <a:r>
              <a:rPr lang="es-ES" sz="2000" dirty="0">
                <a:solidFill>
                  <a:srgbClr val="000000"/>
                </a:solidFill>
                <a:latin typeface="Times New Roman" panose="02020603050405020304" pitchFamily="18" charset="0"/>
                <a:cs typeface="Times New Roman" panose="02020603050405020304" pitchFamily="18" charset="0"/>
              </a:rPr>
              <a:t>(1452-1519):</a:t>
            </a:r>
          </a:p>
        </p:txBody>
      </p:sp>
      <p:sp>
        <p:nvSpPr>
          <p:cNvPr id="8" name="Rectángulo 7">
            <a:extLst>
              <a:ext uri="{FF2B5EF4-FFF2-40B4-BE49-F238E27FC236}">
                <a16:creationId xmlns:a16="http://schemas.microsoft.com/office/drawing/2014/main" id="{03E82C22-A193-4B0A-B798-AD3BF2951B48}"/>
              </a:ext>
            </a:extLst>
          </p:cNvPr>
          <p:cNvSpPr/>
          <p:nvPr/>
        </p:nvSpPr>
        <p:spPr>
          <a:xfrm>
            <a:off x="1359465" y="719675"/>
            <a:ext cx="3173882" cy="400110"/>
          </a:xfrm>
          <a:prstGeom prst="rect">
            <a:avLst/>
          </a:prstGeom>
        </p:spPr>
        <p:txBody>
          <a:bodyPr wrap="square">
            <a:spAutoFit/>
          </a:bodyPr>
          <a:lstStyle/>
          <a:p>
            <a:r>
              <a:rPr lang="es-ES" sz="2000" b="1" dirty="0">
                <a:solidFill>
                  <a:srgbClr val="000000"/>
                </a:solidFill>
                <a:latin typeface="Times New Roman" panose="02020603050405020304" pitchFamily="18" charset="0"/>
                <a:cs typeface="Times New Roman" panose="02020603050405020304" pitchFamily="18" charset="0"/>
              </a:rPr>
              <a:t>RENACIMIENTO</a:t>
            </a:r>
            <a:endParaRPr lang="es-ES" sz="2000" b="1" dirty="0">
              <a:latin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a16="http://schemas.microsoft.com/office/drawing/2014/main" id="{9EFB418A-EF53-4D8F-8FA1-0AE9936FDE02}"/>
              </a:ext>
            </a:extLst>
          </p:cNvPr>
          <p:cNvSpPr/>
          <p:nvPr/>
        </p:nvSpPr>
        <p:spPr>
          <a:xfrm>
            <a:off x="1093217" y="3687384"/>
            <a:ext cx="4330553" cy="1015663"/>
          </a:xfrm>
          <a:prstGeom prst="rect">
            <a:avLst/>
          </a:prstGeom>
          <a:solidFill>
            <a:schemeClr val="accent3">
              <a:lumMod val="60000"/>
              <a:lumOff val="40000"/>
            </a:schemeClr>
          </a:solidFill>
        </p:spPr>
        <p:txBody>
          <a:bodyPr wrap="square">
            <a:spAutoFit/>
          </a:bodyPr>
          <a:lstStyle/>
          <a:p>
            <a:r>
              <a:rPr lang="es-ES" sz="2000" dirty="0">
                <a:solidFill>
                  <a:srgbClr val="000000"/>
                </a:solidFill>
                <a:latin typeface="Times New Roman" panose="02020603050405020304" pitchFamily="18" charset="0"/>
                <a:cs typeface="Times New Roman" panose="02020603050405020304" pitchFamily="18" charset="0"/>
              </a:rPr>
              <a:t>Defiende la localización ventricular (</a:t>
            </a:r>
            <a:r>
              <a:rPr lang="es-ES" sz="2000" dirty="0">
                <a:solidFill>
                  <a:schemeClr val="tx1">
                    <a:lumMod val="95000"/>
                    <a:lumOff val="5000"/>
                  </a:schemeClr>
                </a:solidFill>
                <a:latin typeface="Times New Roman" panose="02020603050405020304" pitchFamily="18" charset="0"/>
                <a:cs typeface="Times New Roman" panose="02020603050405020304" pitchFamily="18" charset="0"/>
              </a:rPr>
              <a:t>percepción, razonamiento y la memoria</a:t>
            </a:r>
            <a:r>
              <a:rPr lang="es-ES" sz="2000" dirty="0">
                <a:solidFill>
                  <a:srgbClr val="000000"/>
                </a:solidFill>
                <a:latin typeface="Times New Roman" panose="02020603050405020304" pitchFamily="18" charset="0"/>
                <a:cs typeface="Times New Roman" panose="02020603050405020304" pitchFamily="18" charset="0"/>
              </a:rPr>
              <a:t>                      (y la teoría de los espíritus animales).</a:t>
            </a:r>
          </a:p>
        </p:txBody>
      </p:sp>
      <p:sp>
        <p:nvSpPr>
          <p:cNvPr id="9" name="Rectángulo 8">
            <a:extLst>
              <a:ext uri="{FF2B5EF4-FFF2-40B4-BE49-F238E27FC236}">
                <a16:creationId xmlns:a16="http://schemas.microsoft.com/office/drawing/2014/main" id="{F46546BD-25BA-46C8-9487-D23BC24F0C24}"/>
              </a:ext>
            </a:extLst>
          </p:cNvPr>
          <p:cNvSpPr/>
          <p:nvPr/>
        </p:nvSpPr>
        <p:spPr>
          <a:xfrm>
            <a:off x="1093217" y="4945556"/>
            <a:ext cx="6096000" cy="1015663"/>
          </a:xfrm>
          <a:prstGeom prst="rect">
            <a:avLst/>
          </a:prstGeom>
          <a:solidFill>
            <a:schemeClr val="accent3">
              <a:lumMod val="20000"/>
              <a:lumOff val="80000"/>
            </a:schemeClr>
          </a:solidFill>
        </p:spPr>
        <p:txBody>
          <a:bodyPr>
            <a:spAutoFit/>
          </a:bodyPr>
          <a:lstStyle/>
          <a:p>
            <a:r>
              <a:rPr lang="es-ES" sz="2000" dirty="0">
                <a:solidFill>
                  <a:schemeClr val="tx1">
                    <a:lumMod val="95000"/>
                    <a:lumOff val="5000"/>
                  </a:schemeClr>
                </a:solidFill>
                <a:latin typeface="Times New Roman" panose="02020603050405020304" pitchFamily="18" charset="0"/>
                <a:cs typeface="Times New Roman" panose="02020603050405020304" pitchFamily="18" charset="0"/>
              </a:rPr>
              <a:t>Situó el alma y las impresiones recibidas por los sentidos en la base del cerebro. </a:t>
            </a:r>
          </a:p>
          <a:p>
            <a:r>
              <a:rPr lang="es-ES" sz="2000" dirty="0">
                <a:solidFill>
                  <a:schemeClr val="tx1">
                    <a:lumMod val="95000"/>
                    <a:lumOff val="5000"/>
                  </a:schemeClr>
                </a:solidFill>
                <a:latin typeface="Times New Roman" panose="02020603050405020304" pitchFamily="18" charset="0"/>
                <a:cs typeface="Times New Roman" panose="02020603050405020304" pitchFamily="18" charset="0"/>
              </a:rPr>
              <a:t>Identificación de la posición anatómica. </a:t>
            </a:r>
          </a:p>
        </p:txBody>
      </p:sp>
      <p:cxnSp>
        <p:nvCxnSpPr>
          <p:cNvPr id="11" name="Conector recto de flecha 10">
            <a:extLst>
              <a:ext uri="{FF2B5EF4-FFF2-40B4-BE49-F238E27FC236}">
                <a16:creationId xmlns:a16="http://schemas.microsoft.com/office/drawing/2014/main" id="{FAE367F6-DA65-47E9-BBE5-E5383034689A}"/>
              </a:ext>
            </a:extLst>
          </p:cNvPr>
          <p:cNvCxnSpPr/>
          <p:nvPr/>
        </p:nvCxnSpPr>
        <p:spPr>
          <a:xfrm flipV="1">
            <a:off x="5423770" y="1544812"/>
            <a:ext cx="2267211" cy="2142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09CE085B-B993-4349-9EC6-E78D1296772A}"/>
              </a:ext>
            </a:extLst>
          </p:cNvPr>
          <p:cNvCxnSpPr/>
          <p:nvPr/>
        </p:nvCxnSpPr>
        <p:spPr>
          <a:xfrm flipV="1">
            <a:off x="5430033" y="2245140"/>
            <a:ext cx="2267211" cy="2142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C15DCB26-896E-40B5-9EA7-B81814ABE01A}"/>
              </a:ext>
            </a:extLst>
          </p:cNvPr>
          <p:cNvCxnSpPr>
            <a:cxnSpLocks/>
          </p:cNvCxnSpPr>
          <p:nvPr/>
        </p:nvCxnSpPr>
        <p:spPr>
          <a:xfrm flipV="1">
            <a:off x="7182954" y="4525398"/>
            <a:ext cx="494948" cy="446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16F6CD87-7F0A-448F-A1D9-BDE49F859D00}"/>
              </a:ext>
            </a:extLst>
          </p:cNvPr>
          <p:cNvSpPr/>
          <p:nvPr/>
        </p:nvSpPr>
        <p:spPr>
          <a:xfrm>
            <a:off x="1484310" y="186748"/>
            <a:ext cx="8865638" cy="800219"/>
          </a:xfrm>
          <a:prstGeom prst="rect">
            <a:avLst/>
          </a:prstGeom>
        </p:spPr>
        <p:txBody>
          <a:bodyPr wrap="square">
            <a:spAutoFit/>
          </a:bodyPr>
          <a:lstStyle/>
          <a:p>
            <a:pPr algn="ctr"/>
            <a: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t>1.5. HISTORIA DE LA NEUROANATOMIA</a:t>
            </a:r>
            <a:b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br>
            <a:endParaRPr lang="es-ES" dirty="0"/>
          </a:p>
        </p:txBody>
      </p:sp>
    </p:spTree>
    <p:extLst>
      <p:ext uri="{BB962C8B-B14F-4D97-AF65-F5344CB8AC3E}">
        <p14:creationId xmlns:p14="http://schemas.microsoft.com/office/powerpoint/2010/main" val="3788478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DBE39FE-C609-4A11-AF49-12F531CE2E79}"/>
              </a:ext>
            </a:extLst>
          </p:cNvPr>
          <p:cNvSpPr/>
          <p:nvPr/>
        </p:nvSpPr>
        <p:spPr>
          <a:xfrm>
            <a:off x="4509368" y="1479893"/>
            <a:ext cx="6776581" cy="707886"/>
          </a:xfrm>
          <a:prstGeom prst="rect">
            <a:avLst/>
          </a:prstGeom>
          <a:solidFill>
            <a:schemeClr val="accent3">
              <a:lumMod val="75000"/>
            </a:schemeClr>
          </a:solidFill>
        </p:spPr>
        <p:txBody>
          <a:bodyPr wrap="square">
            <a:spAutoFit/>
          </a:bodyPr>
          <a:lstStyle/>
          <a:p>
            <a:pPr algn="just"/>
            <a:r>
              <a:rPr lang="es-ES" sz="2000" b="1" dirty="0">
                <a:latin typeface="Times New Roman" panose="02020603050405020304" pitchFamily="18" charset="0"/>
                <a:cs typeface="Times New Roman" panose="02020603050405020304" pitchFamily="18" charset="0"/>
              </a:rPr>
              <a:t>René Descartes </a:t>
            </a:r>
            <a:r>
              <a:rPr lang="es-ES" sz="2000" dirty="0">
                <a:latin typeface="Times New Roman" panose="02020603050405020304" pitchFamily="18" charset="0"/>
                <a:cs typeface="Times New Roman" panose="02020603050405020304" pitchFamily="18" charset="0"/>
              </a:rPr>
              <a:t>(1596-1650), afirmaba que el cuerpo funcionaba como una máquina mecánica perfecta</a:t>
            </a:r>
          </a:p>
        </p:txBody>
      </p:sp>
      <p:sp>
        <p:nvSpPr>
          <p:cNvPr id="6" name="Rectángulo 5">
            <a:extLst>
              <a:ext uri="{FF2B5EF4-FFF2-40B4-BE49-F238E27FC236}">
                <a16:creationId xmlns:a16="http://schemas.microsoft.com/office/drawing/2014/main" id="{D13ED1B9-4BB3-4309-850A-A742B137DF85}"/>
              </a:ext>
            </a:extLst>
          </p:cNvPr>
          <p:cNvSpPr/>
          <p:nvPr/>
        </p:nvSpPr>
        <p:spPr>
          <a:xfrm>
            <a:off x="1484310" y="810237"/>
            <a:ext cx="8083826" cy="400110"/>
          </a:xfrm>
          <a:prstGeom prst="rect">
            <a:avLst/>
          </a:prstGeom>
        </p:spPr>
        <p:txBody>
          <a:bodyPr wrap="square">
            <a:spAutoFit/>
          </a:bodyPr>
          <a:lstStyle/>
          <a:p>
            <a:r>
              <a:rPr lang="es-ES" sz="2000" b="1" dirty="0">
                <a:solidFill>
                  <a:srgbClr val="000000"/>
                </a:solidFill>
                <a:latin typeface="Times New Roman" panose="02020603050405020304" pitchFamily="18" charset="0"/>
                <a:cs typeface="Times New Roman" panose="02020603050405020304" pitchFamily="18" charset="0"/>
              </a:rPr>
              <a:t>LA MECÀNICA CARTESIANA Y EL CEREBRO</a:t>
            </a:r>
            <a:endParaRPr lang="es-ES" sz="2000" b="1" dirty="0">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956C29B7-17F6-4BA0-A8B0-D94F8D18F3AD}"/>
              </a:ext>
            </a:extLst>
          </p:cNvPr>
          <p:cNvPicPr>
            <a:picLocks noChangeAspect="1"/>
          </p:cNvPicPr>
          <p:nvPr/>
        </p:nvPicPr>
        <p:blipFill>
          <a:blip r:embed="rId2"/>
          <a:stretch>
            <a:fillRect/>
          </a:stretch>
        </p:blipFill>
        <p:spPr>
          <a:xfrm>
            <a:off x="1446730" y="1306876"/>
            <a:ext cx="2924175" cy="2238375"/>
          </a:xfrm>
          <a:prstGeom prst="rect">
            <a:avLst/>
          </a:prstGeom>
        </p:spPr>
      </p:pic>
      <p:sp>
        <p:nvSpPr>
          <p:cNvPr id="8" name="Rectángulo 7">
            <a:extLst>
              <a:ext uri="{FF2B5EF4-FFF2-40B4-BE49-F238E27FC236}">
                <a16:creationId xmlns:a16="http://schemas.microsoft.com/office/drawing/2014/main" id="{F321A918-E007-4A63-B766-088F30646CCF}"/>
              </a:ext>
            </a:extLst>
          </p:cNvPr>
          <p:cNvSpPr/>
          <p:nvPr/>
        </p:nvSpPr>
        <p:spPr>
          <a:xfrm>
            <a:off x="4509368" y="2457325"/>
            <a:ext cx="6096000" cy="707886"/>
          </a:xfrm>
          <a:prstGeom prst="rect">
            <a:avLst/>
          </a:prstGeom>
          <a:solidFill>
            <a:schemeClr val="accent3">
              <a:lumMod val="60000"/>
              <a:lumOff val="40000"/>
            </a:schemeClr>
          </a:solidFill>
        </p:spPr>
        <p:txBody>
          <a:bodyPr>
            <a:spAutoFit/>
          </a:bodyPr>
          <a:lstStyle/>
          <a:p>
            <a:r>
              <a:rPr lang="es-ES" sz="2000" dirty="0">
                <a:latin typeface="Times New Roman" panose="02020603050405020304" pitchFamily="18" charset="0"/>
                <a:cs typeface="Times New Roman" panose="02020603050405020304" pitchFamily="18" charset="0"/>
              </a:rPr>
              <a:t>El alma era independiente del cuerpo, con algunas ideas innatas.</a:t>
            </a:r>
            <a:endParaRPr lang="es-ES" sz="2000" dirty="0"/>
          </a:p>
        </p:txBody>
      </p:sp>
      <p:sp>
        <p:nvSpPr>
          <p:cNvPr id="9" name="Rectángulo 8">
            <a:extLst>
              <a:ext uri="{FF2B5EF4-FFF2-40B4-BE49-F238E27FC236}">
                <a16:creationId xmlns:a16="http://schemas.microsoft.com/office/drawing/2014/main" id="{93FD5832-5CD2-4F86-9B05-DA0A3D5A7AEC}"/>
              </a:ext>
            </a:extLst>
          </p:cNvPr>
          <p:cNvSpPr/>
          <p:nvPr/>
        </p:nvSpPr>
        <p:spPr>
          <a:xfrm>
            <a:off x="3527160" y="5697745"/>
            <a:ext cx="4399089" cy="400110"/>
          </a:xfrm>
          <a:prstGeom prst="rect">
            <a:avLst/>
          </a:prstGeom>
        </p:spPr>
        <p:txBody>
          <a:bodyPr wrap="none">
            <a:spAutoFit/>
          </a:bodyPr>
          <a:lstStyle/>
          <a:p>
            <a:r>
              <a:rPr lang="es-ES" dirty="0">
                <a:solidFill>
                  <a:srgbClr val="222222"/>
                </a:solidFill>
                <a:latin typeface="Arial" panose="020B0604020202020204" pitchFamily="34" charset="0"/>
              </a:rPr>
              <a:t> </a:t>
            </a:r>
            <a:r>
              <a:rPr lang="es-ES" sz="2000" i="1" dirty="0">
                <a:solidFill>
                  <a:srgbClr val="0B0080"/>
                </a:solidFill>
                <a:latin typeface="Times New Roman" panose="02020603050405020304" pitchFamily="18" charset="0"/>
                <a:cs typeface="Times New Roman" panose="02020603050405020304" pitchFamily="18" charset="0"/>
                <a:hlinkClick r:id="rId3" tooltip="Cogito ergo sum"/>
              </a:rPr>
              <a:t>cogito ergo sum</a:t>
            </a:r>
            <a:r>
              <a:rPr lang="es-ES" sz="2000" dirty="0">
                <a:solidFill>
                  <a:srgbClr val="222222"/>
                </a:solidFill>
                <a:latin typeface="Times New Roman" panose="02020603050405020304" pitchFamily="18" charset="0"/>
                <a:cs typeface="Times New Roman" panose="02020603050405020304" pitchFamily="18" charset="0"/>
              </a:rPr>
              <a:t> (‘pienso, luego existo’),</a:t>
            </a:r>
            <a:endParaRPr lang="es-ES" sz="2000" dirty="0">
              <a:latin typeface="Times New Roman" panose="02020603050405020304" pitchFamily="18" charset="0"/>
              <a:cs typeface="Times New Roman" panose="02020603050405020304" pitchFamily="18" charset="0"/>
            </a:endParaRPr>
          </a:p>
        </p:txBody>
      </p:sp>
      <p:sp>
        <p:nvSpPr>
          <p:cNvPr id="11" name="Rectángulo 10">
            <a:extLst>
              <a:ext uri="{FF2B5EF4-FFF2-40B4-BE49-F238E27FC236}">
                <a16:creationId xmlns:a16="http://schemas.microsoft.com/office/drawing/2014/main" id="{C7304D16-FAB8-433B-954B-A54561525B66}"/>
              </a:ext>
            </a:extLst>
          </p:cNvPr>
          <p:cNvSpPr/>
          <p:nvPr/>
        </p:nvSpPr>
        <p:spPr>
          <a:xfrm>
            <a:off x="4562251" y="3208953"/>
            <a:ext cx="6096000" cy="400110"/>
          </a:xfrm>
          <a:prstGeom prst="rect">
            <a:avLst/>
          </a:prstGeom>
          <a:solidFill>
            <a:schemeClr val="accent3">
              <a:lumMod val="20000"/>
              <a:lumOff val="80000"/>
            </a:schemeClr>
          </a:solidFill>
        </p:spPr>
        <p:txBody>
          <a:bodyPr>
            <a:spAutoFit/>
          </a:bodyPr>
          <a:lstStyle/>
          <a:p>
            <a:r>
              <a:rPr lang="es-ES" sz="2000" dirty="0">
                <a:latin typeface="Times New Roman" panose="02020603050405020304" pitchFamily="18" charset="0"/>
                <a:cs typeface="Times New Roman" panose="02020603050405020304" pitchFamily="18" charset="0"/>
              </a:rPr>
              <a:t>Dualismo cuerpo-mente</a:t>
            </a:r>
          </a:p>
        </p:txBody>
      </p:sp>
      <p:sp>
        <p:nvSpPr>
          <p:cNvPr id="12" name="Rectángulo 11">
            <a:extLst>
              <a:ext uri="{FF2B5EF4-FFF2-40B4-BE49-F238E27FC236}">
                <a16:creationId xmlns:a16="http://schemas.microsoft.com/office/drawing/2014/main" id="{FEE98284-B7B3-4344-9567-E7A2F43E72F1}"/>
              </a:ext>
            </a:extLst>
          </p:cNvPr>
          <p:cNvSpPr/>
          <p:nvPr/>
        </p:nvSpPr>
        <p:spPr>
          <a:xfrm>
            <a:off x="2528970" y="5058351"/>
            <a:ext cx="6096000" cy="400110"/>
          </a:xfrm>
          <a:prstGeom prst="rect">
            <a:avLst/>
          </a:prstGeom>
          <a:solidFill>
            <a:schemeClr val="accent3">
              <a:lumMod val="40000"/>
              <a:lumOff val="60000"/>
            </a:schemeClr>
          </a:solidFill>
        </p:spPr>
        <p:txBody>
          <a:bodyPr>
            <a:spAutoFit/>
          </a:bodyPr>
          <a:lstStyle/>
          <a:p>
            <a:r>
              <a:rPr lang="es-ES" sz="2000" dirty="0">
                <a:latin typeface="Times New Roman" panose="02020603050405020304" pitchFamily="18" charset="0"/>
                <a:cs typeface="Times New Roman" panose="02020603050405020304" pitchFamily="18" charset="0"/>
              </a:rPr>
              <a:t>Enfoque mecanicista/ Ejes cartesianos</a:t>
            </a:r>
          </a:p>
        </p:txBody>
      </p:sp>
      <p:sp>
        <p:nvSpPr>
          <p:cNvPr id="10" name="Rectángulo 9">
            <a:extLst>
              <a:ext uri="{FF2B5EF4-FFF2-40B4-BE49-F238E27FC236}">
                <a16:creationId xmlns:a16="http://schemas.microsoft.com/office/drawing/2014/main" id="{7BA95FA7-0C97-4DFD-B1A3-E128A0A96C22}"/>
              </a:ext>
            </a:extLst>
          </p:cNvPr>
          <p:cNvSpPr/>
          <p:nvPr/>
        </p:nvSpPr>
        <p:spPr>
          <a:xfrm>
            <a:off x="1136482" y="4002107"/>
            <a:ext cx="8250477" cy="707886"/>
          </a:xfrm>
          <a:prstGeom prst="rect">
            <a:avLst/>
          </a:prstGeom>
          <a:solidFill>
            <a:schemeClr val="accent5">
              <a:lumMod val="20000"/>
              <a:lumOff val="80000"/>
            </a:schemeClr>
          </a:solidFill>
        </p:spPr>
        <p:txBody>
          <a:bodyPr wrap="square">
            <a:spAutoFit/>
          </a:bodyPr>
          <a:lstStyle/>
          <a:p>
            <a:r>
              <a:rPr lang="es-ES" sz="2000" dirty="0">
                <a:solidFill>
                  <a:srgbClr val="222222"/>
                </a:solidFill>
                <a:latin typeface="Times New Roman" panose="02020603050405020304" pitchFamily="18" charset="0"/>
                <a:cs typeface="Times New Roman" panose="02020603050405020304" pitchFamily="18" charset="0"/>
              </a:rPr>
              <a:t>Glándula </a:t>
            </a:r>
            <a:r>
              <a:rPr lang="es-ES" sz="2000" dirty="0">
                <a:solidFill>
                  <a:srgbClr val="0B0080"/>
                </a:solidFill>
                <a:latin typeface="Times New Roman" panose="02020603050405020304" pitchFamily="18" charset="0"/>
                <a:cs typeface="Times New Roman" panose="02020603050405020304" pitchFamily="18" charset="0"/>
                <a:hlinkClick r:id="rId4" tooltip="Glándula pineal"/>
              </a:rPr>
              <a:t>pineal</a:t>
            </a:r>
            <a:r>
              <a:rPr lang="es-ES" sz="2000" dirty="0">
                <a:solidFill>
                  <a:srgbClr val="222222"/>
                </a:solidFill>
                <a:latin typeface="Times New Roman" panose="02020603050405020304" pitchFamily="18" charset="0"/>
                <a:cs typeface="Times New Roman" panose="02020603050405020304" pitchFamily="18" charset="0"/>
              </a:rPr>
              <a:t>,  punto de contacto entre ambas sustancias,  es decir, la parte automática del cuerpo, y la parte racional el alma o la mente. </a:t>
            </a:r>
            <a:endParaRPr lang="es-ES" sz="2000" dirty="0">
              <a:latin typeface="Times New Roman" panose="02020603050405020304" pitchFamily="18" charset="0"/>
              <a:cs typeface="Times New Roman" panose="02020603050405020304" pitchFamily="18" charset="0"/>
            </a:endParaRPr>
          </a:p>
        </p:txBody>
      </p:sp>
      <p:pic>
        <p:nvPicPr>
          <p:cNvPr id="13" name="Imagen 12">
            <a:extLst>
              <a:ext uri="{FF2B5EF4-FFF2-40B4-BE49-F238E27FC236}">
                <a16:creationId xmlns:a16="http://schemas.microsoft.com/office/drawing/2014/main" id="{BF86A731-32AF-4046-8C4A-DEB55F9A53C8}"/>
              </a:ext>
            </a:extLst>
          </p:cNvPr>
          <p:cNvPicPr>
            <a:picLocks noChangeAspect="1"/>
          </p:cNvPicPr>
          <p:nvPr/>
        </p:nvPicPr>
        <p:blipFill>
          <a:blip r:embed="rId5"/>
          <a:stretch>
            <a:fillRect/>
          </a:stretch>
        </p:blipFill>
        <p:spPr>
          <a:xfrm>
            <a:off x="9568136" y="3677682"/>
            <a:ext cx="2623864" cy="3180318"/>
          </a:xfrm>
          <a:prstGeom prst="rect">
            <a:avLst/>
          </a:prstGeom>
        </p:spPr>
      </p:pic>
      <p:cxnSp>
        <p:nvCxnSpPr>
          <p:cNvPr id="15" name="Conector recto de flecha 14">
            <a:extLst>
              <a:ext uri="{FF2B5EF4-FFF2-40B4-BE49-F238E27FC236}">
                <a16:creationId xmlns:a16="http://schemas.microsoft.com/office/drawing/2014/main" id="{68D078B1-C58C-4B3B-A0C2-12D92959B33F}"/>
              </a:ext>
            </a:extLst>
          </p:cNvPr>
          <p:cNvCxnSpPr/>
          <p:nvPr/>
        </p:nvCxnSpPr>
        <p:spPr>
          <a:xfrm flipH="1">
            <a:off x="2492070" y="3562896"/>
            <a:ext cx="2070181" cy="395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ángulo 15">
            <a:extLst>
              <a:ext uri="{FF2B5EF4-FFF2-40B4-BE49-F238E27FC236}">
                <a16:creationId xmlns:a16="http://schemas.microsoft.com/office/drawing/2014/main" id="{9CA8B1A2-8C3E-4F93-9F78-368A8D60612A}"/>
              </a:ext>
            </a:extLst>
          </p:cNvPr>
          <p:cNvSpPr/>
          <p:nvPr/>
        </p:nvSpPr>
        <p:spPr>
          <a:xfrm>
            <a:off x="1484310" y="186748"/>
            <a:ext cx="8865638" cy="800219"/>
          </a:xfrm>
          <a:prstGeom prst="rect">
            <a:avLst/>
          </a:prstGeom>
        </p:spPr>
        <p:txBody>
          <a:bodyPr wrap="square">
            <a:spAutoFit/>
          </a:bodyPr>
          <a:lstStyle/>
          <a:p>
            <a:pPr algn="ctr"/>
            <a: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t>1.5. HISTORIA DE LA NEUROANATOMIA</a:t>
            </a:r>
            <a:b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br>
            <a:endParaRPr lang="es-ES" dirty="0"/>
          </a:p>
        </p:txBody>
      </p:sp>
    </p:spTree>
    <p:extLst>
      <p:ext uri="{BB962C8B-B14F-4D97-AF65-F5344CB8AC3E}">
        <p14:creationId xmlns:p14="http://schemas.microsoft.com/office/powerpoint/2010/main" val="254541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ISTORIA DE LA MEDICINA UNERG: GALL Y LA FRENOLOGÍA">
            <a:extLst>
              <a:ext uri="{FF2B5EF4-FFF2-40B4-BE49-F238E27FC236}">
                <a16:creationId xmlns:a16="http://schemas.microsoft.com/office/drawing/2014/main" id="{34089E7A-B224-43CF-8FE6-694616C804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84310" y="1714459"/>
            <a:ext cx="2824619" cy="186462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abes qué es la frenología? - Omicrono">
            <a:extLst>
              <a:ext uri="{FF2B5EF4-FFF2-40B4-BE49-F238E27FC236}">
                <a16:creationId xmlns:a16="http://schemas.microsoft.com/office/drawing/2014/main" id="{CA1905D3-65C5-4B67-AFBC-90D19F5DD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447022" y="1324440"/>
            <a:ext cx="3114369" cy="3106819"/>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708028CE-2668-4BA7-A4B5-0D9520DF28D6}"/>
              </a:ext>
            </a:extLst>
          </p:cNvPr>
          <p:cNvSpPr/>
          <p:nvPr/>
        </p:nvSpPr>
        <p:spPr>
          <a:xfrm>
            <a:off x="1425057" y="1345127"/>
            <a:ext cx="3607078" cy="400110"/>
          </a:xfrm>
          <a:prstGeom prst="rect">
            <a:avLst/>
          </a:prstGeom>
          <a:solidFill>
            <a:schemeClr val="bg1">
              <a:lumMod val="50000"/>
            </a:schemeClr>
          </a:solidFill>
        </p:spPr>
        <p:txBody>
          <a:bodyPr wrap="none">
            <a:spAutoFit/>
          </a:bodyPr>
          <a:lstStyle/>
          <a:p>
            <a:r>
              <a:rPr lang="es-ES" sz="2000" b="1" dirty="0">
                <a:solidFill>
                  <a:srgbClr val="000000"/>
                </a:solidFill>
                <a:latin typeface="Times New Roman" panose="02020603050405020304" pitchFamily="18" charset="0"/>
                <a:cs typeface="Times New Roman" panose="02020603050405020304" pitchFamily="18" charset="0"/>
              </a:rPr>
              <a:t>Franz Joseph Gall </a:t>
            </a:r>
            <a:r>
              <a:rPr lang="es-ES" sz="2000" dirty="0">
                <a:solidFill>
                  <a:srgbClr val="000000"/>
                </a:solidFill>
                <a:latin typeface="Times New Roman" panose="02020603050405020304" pitchFamily="18" charset="0"/>
                <a:cs typeface="Times New Roman" panose="02020603050405020304" pitchFamily="18" charset="0"/>
              </a:rPr>
              <a:t>(1757-1828):</a:t>
            </a:r>
          </a:p>
        </p:txBody>
      </p:sp>
      <p:sp>
        <p:nvSpPr>
          <p:cNvPr id="11" name="Rectángulo 10">
            <a:extLst>
              <a:ext uri="{FF2B5EF4-FFF2-40B4-BE49-F238E27FC236}">
                <a16:creationId xmlns:a16="http://schemas.microsoft.com/office/drawing/2014/main" id="{8C67E654-0D91-4F3D-B721-A8AC97078A34}"/>
              </a:ext>
            </a:extLst>
          </p:cNvPr>
          <p:cNvSpPr/>
          <p:nvPr/>
        </p:nvSpPr>
        <p:spPr>
          <a:xfrm>
            <a:off x="1251903" y="3602406"/>
            <a:ext cx="6374309" cy="707886"/>
          </a:xfrm>
          <a:prstGeom prst="rect">
            <a:avLst/>
          </a:prstGeom>
          <a:solidFill>
            <a:schemeClr val="bg1">
              <a:lumMod val="65000"/>
            </a:schemeClr>
          </a:solidFill>
        </p:spPr>
        <p:txBody>
          <a:bodyPr wrap="square">
            <a:spAutoFit/>
          </a:bodyPr>
          <a:lstStyle/>
          <a:p>
            <a:r>
              <a:rPr lang="es-ES" sz="2000" dirty="0">
                <a:solidFill>
                  <a:srgbClr val="000000"/>
                </a:solidFill>
                <a:latin typeface="Times New Roman" panose="02020603050405020304" pitchFamily="18" charset="0"/>
                <a:cs typeface="Times New Roman" panose="02020603050405020304" pitchFamily="18" charset="0"/>
              </a:rPr>
              <a:t>Asoció funciones a estructuras, examinando los cráneos de individuos que constituían los extremos de la sociedad.</a:t>
            </a:r>
          </a:p>
        </p:txBody>
      </p:sp>
      <p:cxnSp>
        <p:nvCxnSpPr>
          <p:cNvPr id="14" name="Conector recto de flecha 13">
            <a:extLst>
              <a:ext uri="{FF2B5EF4-FFF2-40B4-BE49-F238E27FC236}">
                <a16:creationId xmlns:a16="http://schemas.microsoft.com/office/drawing/2014/main" id="{8460A5B1-27C8-4377-8F67-536E5750305A}"/>
              </a:ext>
            </a:extLst>
          </p:cNvPr>
          <p:cNvCxnSpPr>
            <a:cxnSpLocks/>
          </p:cNvCxnSpPr>
          <p:nvPr/>
        </p:nvCxnSpPr>
        <p:spPr>
          <a:xfrm flipV="1">
            <a:off x="7626212" y="1233672"/>
            <a:ext cx="820810" cy="2375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ectángulo 16">
            <a:extLst>
              <a:ext uri="{FF2B5EF4-FFF2-40B4-BE49-F238E27FC236}">
                <a16:creationId xmlns:a16="http://schemas.microsoft.com/office/drawing/2014/main" id="{E63098CB-545E-4EE1-9EE3-6AAFB287D93A}"/>
              </a:ext>
            </a:extLst>
          </p:cNvPr>
          <p:cNvSpPr/>
          <p:nvPr/>
        </p:nvSpPr>
        <p:spPr>
          <a:xfrm>
            <a:off x="1484310" y="810237"/>
            <a:ext cx="8083826" cy="400110"/>
          </a:xfrm>
          <a:prstGeom prst="rect">
            <a:avLst/>
          </a:prstGeom>
        </p:spPr>
        <p:txBody>
          <a:bodyPr wrap="square">
            <a:spAutoFit/>
          </a:bodyPr>
          <a:lstStyle/>
          <a:p>
            <a:r>
              <a:rPr lang="es-ES" sz="2000" b="1" dirty="0">
                <a:solidFill>
                  <a:srgbClr val="000000"/>
                </a:solidFill>
                <a:latin typeface="Times New Roman" panose="02020603050405020304" pitchFamily="18" charset="0"/>
                <a:cs typeface="Times New Roman" panose="02020603050405020304" pitchFamily="18" charset="0"/>
              </a:rPr>
              <a:t>LA FRENOLOGIA</a:t>
            </a:r>
            <a:endParaRPr lang="es-ES" sz="2000" b="1" dirty="0">
              <a:latin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id="{12664B60-76D3-4F96-B1F9-E16B0B5CC5E8}"/>
              </a:ext>
            </a:extLst>
          </p:cNvPr>
          <p:cNvSpPr/>
          <p:nvPr/>
        </p:nvSpPr>
        <p:spPr>
          <a:xfrm>
            <a:off x="1024718" y="4731543"/>
            <a:ext cx="7781079" cy="707886"/>
          </a:xfrm>
          <a:prstGeom prst="rect">
            <a:avLst/>
          </a:prstGeom>
          <a:solidFill>
            <a:schemeClr val="bg1">
              <a:lumMod val="85000"/>
            </a:schemeClr>
          </a:solidFill>
        </p:spPr>
        <p:txBody>
          <a:bodyPr wrap="square">
            <a:spAutoFit/>
          </a:bodyPr>
          <a:lstStyle/>
          <a:p>
            <a:r>
              <a:rPr lang="es-ES" sz="2000" dirty="0">
                <a:solidFill>
                  <a:srgbClr val="000000"/>
                </a:solidFill>
                <a:latin typeface="Times New Roman" panose="02020603050405020304" pitchFamily="18" charset="0"/>
                <a:cs typeface="Times New Roman" panose="02020603050405020304" pitchFamily="18" charset="0"/>
              </a:rPr>
              <a:t>Identificó 27 facultades, 19 de las cuales se compartían con otros animales (la pasión y la sátira son específicamente humanas)</a:t>
            </a:r>
          </a:p>
        </p:txBody>
      </p:sp>
      <p:sp>
        <p:nvSpPr>
          <p:cNvPr id="13" name="Rectángulo 12">
            <a:extLst>
              <a:ext uri="{FF2B5EF4-FFF2-40B4-BE49-F238E27FC236}">
                <a16:creationId xmlns:a16="http://schemas.microsoft.com/office/drawing/2014/main" id="{DB71DD41-9682-41B3-9E9A-D93A97BF075C}"/>
              </a:ext>
            </a:extLst>
          </p:cNvPr>
          <p:cNvSpPr/>
          <p:nvPr/>
        </p:nvSpPr>
        <p:spPr>
          <a:xfrm>
            <a:off x="1484310" y="186748"/>
            <a:ext cx="8865638" cy="800219"/>
          </a:xfrm>
          <a:prstGeom prst="rect">
            <a:avLst/>
          </a:prstGeom>
        </p:spPr>
        <p:txBody>
          <a:bodyPr wrap="square">
            <a:spAutoFit/>
          </a:bodyPr>
          <a:lstStyle/>
          <a:p>
            <a:pPr algn="ctr"/>
            <a: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t>1.5. HISTORIA DE LA NEUROANATOMIA</a:t>
            </a:r>
            <a:br>
              <a:rPr lang="es-ES" sz="2800" dirty="0">
                <a:ln w="3175" cmpd="sng">
                  <a:noFill/>
                </a:ln>
                <a:solidFill>
                  <a:srgbClr val="0070C0"/>
                </a:solidFill>
                <a:latin typeface="Times New Roman" panose="02020603050405020304" pitchFamily="18" charset="0"/>
                <a:ea typeface="+mj-ea"/>
                <a:cs typeface="Times New Roman" panose="02020603050405020304" pitchFamily="18" charset="0"/>
              </a:rPr>
            </a:br>
            <a:endParaRPr lang="es-ES" dirty="0"/>
          </a:p>
        </p:txBody>
      </p:sp>
    </p:spTree>
    <p:extLst>
      <p:ext uri="{BB962C8B-B14F-4D97-AF65-F5344CB8AC3E}">
        <p14:creationId xmlns:p14="http://schemas.microsoft.com/office/powerpoint/2010/main" val="32747904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
  <TotalTime>952</TotalTime>
  <Words>3206</Words>
  <Application>Microsoft Office PowerPoint</Application>
  <PresentationFormat>Panorámica</PresentationFormat>
  <Paragraphs>489</Paragraphs>
  <Slides>47</Slides>
  <Notes>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47</vt:i4>
      </vt:variant>
    </vt:vector>
  </HeadingPairs>
  <TitlesOfParts>
    <vt:vector size="56" baseType="lpstr">
      <vt:lpstr>Arial</vt:lpstr>
      <vt:lpstr>Century Gothic</vt:lpstr>
      <vt:lpstr>Open Sans</vt:lpstr>
      <vt:lpstr>Times New Roman</vt:lpstr>
      <vt:lpstr>Times-Bold</vt:lpstr>
      <vt:lpstr>Times-Roman</vt:lpstr>
      <vt:lpstr>Wingdings 3</vt:lpstr>
      <vt:lpstr>Ion</vt:lpstr>
      <vt:lpstr>1_Ion</vt:lpstr>
      <vt:lpstr>NEUROANATOMÌA</vt:lpstr>
      <vt:lpstr>5. UNIDADES CURRICULARES</vt:lpstr>
      <vt:lpstr>TIPOS DE ANATOMIA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TÉRMINOS ANATÓMICOS DE LOCALIZACIÓN  </vt:lpstr>
      <vt:lpstr>COORDENADAS  ANATÓMICAS</vt:lpstr>
      <vt:lpstr>Presentación de PowerPoint</vt:lpstr>
      <vt:lpstr>CORTE HORIZONTAL</vt:lpstr>
      <vt:lpstr>CORTE SAGITAL</vt:lpstr>
      <vt:lpstr>CORTE CORONAL</vt:lpstr>
      <vt:lpstr>PLANOS  Y  EJES ANATOMICOS </vt:lpstr>
      <vt:lpstr>1.8. ESTRUCTURAS ÓSEAS DE LA CABEZA Y COLUMNA VERTEBRAL </vt:lpstr>
      <vt:lpstr>2.1. HUESOS DEL CRÁNEO</vt:lpstr>
      <vt:lpstr>Presentación de PowerPoint</vt:lpstr>
      <vt:lpstr>Presentación de PowerPoint</vt:lpstr>
      <vt:lpstr>Líneas de fractura facial central, división según Le fort.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EXPLORACIÓN NEUROLÓGICA: NIÑO &gt; 16 MESES HASTA 5 AÑOS</vt:lpstr>
      <vt:lpstr>Presentación de PowerPoint</vt:lpstr>
      <vt:lpstr>1.8. ESTRUCTURAS ÓSEAS DE LA CABEZA Y COLUMNA VERTEBRAL </vt:lpstr>
      <vt:lpstr>2.3. HUESOS DE LA COLUMNA VERTEBRAL</vt:lpstr>
      <vt:lpstr>2.3. HUESOS DE LA COLUMNA VERTEBRAL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NEUROPSICOLOGIA Y PSICOFISIOLOGÍA</dc:title>
  <dc:creator>Usuario</dc:creator>
  <cp:lastModifiedBy>Manuel Cañas Lucendo</cp:lastModifiedBy>
  <cp:revision>91</cp:revision>
  <dcterms:created xsi:type="dcterms:W3CDTF">2017-02-13T20:38:54Z</dcterms:created>
  <dcterms:modified xsi:type="dcterms:W3CDTF">2024-10-17T20:57:13Z</dcterms:modified>
</cp:coreProperties>
</file>