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501" r:id="rId2"/>
    <p:sldId id="3494" r:id="rId3"/>
    <p:sldId id="3495" r:id="rId4"/>
    <p:sldId id="3496" r:id="rId5"/>
    <p:sldId id="297" r:id="rId6"/>
    <p:sldId id="3497" r:id="rId7"/>
    <p:sldId id="3498" r:id="rId8"/>
    <p:sldId id="3499" r:id="rId9"/>
    <p:sldId id="3500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83591-A1B7-41CF-B8C5-27C4C057C65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C1C911B-963C-41F4-9FCB-3D7F3F08E011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900" b="1" dirty="0">
            <a:latin typeface="+mj-lt"/>
          </a:endParaRPr>
        </a:p>
      </dgm:t>
    </dgm:pt>
    <dgm:pt modelId="{C0F7F26F-A5CD-471B-B3E1-DF11C8D2E429}" type="parTrans" cxnId="{F5EDAF6F-E0BD-48FF-817C-F7BE06B8ADE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ACEFEEB7-E4CD-4486-AE3F-600A0FD7B924}" type="sibTrans" cxnId="{F5EDAF6F-E0BD-48FF-817C-F7BE06B8ADE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9FBBB34D-67EF-4F93-BA43-5DED98E03F08}">
      <dgm:prSet phldrT="[Texto]" custT="1"/>
      <dgm:spPr/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Se enfoca en la cultura y los procesos.</a:t>
          </a:r>
          <a:endParaRPr lang="es-EC" sz="900" dirty="0">
            <a:solidFill>
              <a:schemeClr val="tx1"/>
            </a:solidFill>
            <a:latin typeface="+mj-lt"/>
          </a:endParaRPr>
        </a:p>
      </dgm:t>
    </dgm:pt>
    <dgm:pt modelId="{31C84E85-DAFF-4361-AA3B-23916FFE2004}" type="parTrans" cxnId="{AE39E4E6-E587-437D-9949-5AAD7449BC75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1875CF5C-835D-40E3-BC1F-8482ED10E5B9}" type="sibTrans" cxnId="{AE39E4E6-E587-437D-9949-5AAD7449BC75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E813EF78-B7FA-4326-8A87-994EE900D156}">
      <dgm:prSet phldrT="[Texto]" custT="1"/>
      <dgm:spPr/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Fomenta la colaboración entre los lideres de la organización y los miembros en la administración de la cultura y los procesos</a:t>
          </a:r>
          <a:r>
            <a:rPr lang="es-ES" sz="900" dirty="0">
              <a:latin typeface="+mj-lt"/>
            </a:rPr>
            <a:t>.</a:t>
          </a:r>
          <a:endParaRPr lang="es-EC" sz="900" dirty="0">
            <a:latin typeface="+mj-lt"/>
          </a:endParaRPr>
        </a:p>
      </dgm:t>
    </dgm:pt>
    <dgm:pt modelId="{541E5097-3808-410D-8FA6-2574A46CC08F}" type="parTrans" cxnId="{6D3B8B27-05D5-4310-A7C0-0737F85585A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7E57B631-5AC8-41AD-838A-E01BB1938E37}" type="sibTrans" cxnId="{6D3B8B27-05D5-4310-A7C0-0737F85585A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5D2822C1-6DCB-40F8-864A-506CD3F945E7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Los equipos de todas clases son de una importancia particular para el desempeño de las tareas u son los objetivos de las actividades del D.O.</a:t>
          </a:r>
          <a:endParaRPr lang="es-EC" sz="900" dirty="0">
            <a:solidFill>
              <a:schemeClr val="tx1"/>
            </a:solidFill>
            <a:latin typeface="+mj-lt"/>
          </a:endParaRPr>
        </a:p>
      </dgm:t>
    </dgm:pt>
    <dgm:pt modelId="{8D54D6DB-6F18-40AF-9221-97775C0764BF}" type="parTrans" cxnId="{B69750A0-FE2F-4EB3-B5E8-96DA808A3323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6B4EF2A2-3E6C-41B2-BBED-F6E405396663}" type="sibTrans" cxnId="{B69750A0-FE2F-4EB3-B5E8-96DA808A3323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CA318EFC-138D-40CD-818D-2C43FDDEF9DB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Se concentra primordialmente en el aspecto humano y social de la organización y, al hacerlo, interviene también, en los aspectos tecnológicos y estructurales.</a:t>
          </a:r>
          <a:endParaRPr lang="es-EC" sz="900" dirty="0">
            <a:solidFill>
              <a:schemeClr val="tx1"/>
            </a:solidFill>
            <a:latin typeface="+mj-lt"/>
          </a:endParaRPr>
        </a:p>
      </dgm:t>
    </dgm:pt>
    <dgm:pt modelId="{A063C156-53FD-41DB-888B-B7F395687700}" type="parTrans" cxnId="{B85CF828-E20E-49A2-8E04-02982AA8C483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331E2FB8-9E2E-49C3-B36D-BDAEDDBC5BCB}" type="sibTrans" cxnId="{B85CF828-E20E-49A2-8E04-02982AA8C483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D2B1CC53-BC66-4372-9CC4-1792E02EE25D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La participación y el compromiso de todos los niveles de la organización en la resolución de problemas y en la toma de decisiones son los sellos del D.O.</a:t>
          </a:r>
          <a:endParaRPr lang="es-EC" sz="900" dirty="0">
            <a:solidFill>
              <a:schemeClr val="tx1"/>
            </a:solidFill>
            <a:latin typeface="+mj-lt"/>
          </a:endParaRPr>
        </a:p>
      </dgm:t>
    </dgm:pt>
    <dgm:pt modelId="{23BBEBB0-468C-4D8D-A9BE-D067120FE01A}" type="parTrans" cxnId="{9A00C703-87D1-4EA7-91E4-E31F409A4FED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B0AF720D-2859-4347-B51F-58C09445962A}" type="sibTrans" cxnId="{9A00C703-87D1-4EA7-91E4-E31F409A4FED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C71EA7F9-B8DC-4D63-9823-439B09FA3F8B}">
      <dgm:prSet phldrT="[Texto]" custT="1"/>
      <dgm:spPr/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Se concentra en el cambio del sistema total y consideras las organizaciones como sistemas sociales complejos.</a:t>
          </a:r>
          <a:endParaRPr lang="es-EC" sz="900" dirty="0">
            <a:solidFill>
              <a:schemeClr val="tx1"/>
            </a:solidFill>
            <a:latin typeface="+mj-lt"/>
          </a:endParaRPr>
        </a:p>
      </dgm:t>
    </dgm:pt>
    <dgm:pt modelId="{1292D190-C3F0-4EFA-BA50-09AE7AE4EAE3}" type="parTrans" cxnId="{DF8A9FA9-35D2-459D-8A29-377F6F797EF8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EEEF80E4-839C-4729-ADC5-EEAAFC84B973}" type="sibTrans" cxnId="{DF8A9FA9-35D2-459D-8A29-377F6F797EF8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6E3AB42A-739A-464C-AD45-4F6DD91ACBDF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C4A484C3-2FD6-4977-965F-675DCBD209E7}" type="parTrans" cxnId="{1440765B-27E8-4DC7-AA3E-EC27B77A55B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7103A028-F0C2-4EF3-88AD-BD6796AA4EE8}" type="sibTrans" cxnId="{1440765B-27E8-4DC7-AA3E-EC27B77A55B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95F25A70-1AD9-4F43-9961-BC101118E5CC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D8A0FEBF-C75A-4E46-BC32-06D670598321}" type="parTrans" cxnId="{A5603A5C-7612-4CA7-B6A9-A1CCF4ED57EC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7A042A0D-70BF-4CBE-974A-03C272F038D1}" type="sibTrans" cxnId="{A5603A5C-7612-4CA7-B6A9-A1CCF4ED57EC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CD8C1E70-C414-45C4-BC87-B4E2CD72B349}" type="pres">
      <dgm:prSet presAssocID="{9FB83591-A1B7-41CF-B8C5-27C4C057C65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913C74-957C-4AB6-957B-175015163EE1}" type="pres">
      <dgm:prSet presAssocID="{5C1C911B-963C-41F4-9FCB-3D7F3F08E011}" presName="centerShape" presStyleLbl="node0" presStyleIdx="0" presStyleCnt="1" custScaleX="105644"/>
      <dgm:spPr/>
    </dgm:pt>
    <dgm:pt modelId="{4A1AD207-FC22-4D95-A6CD-84F112D5BE3D}" type="pres">
      <dgm:prSet presAssocID="{31C84E85-DAFF-4361-AA3B-23916FFE2004}" presName="parTrans" presStyleLbl="bgSibTrans2D1" presStyleIdx="0" presStyleCnt="6"/>
      <dgm:spPr/>
    </dgm:pt>
    <dgm:pt modelId="{1C4FFD3A-B4D2-4858-A076-874881D1848E}" type="pres">
      <dgm:prSet presAssocID="{9FBBB34D-67EF-4F93-BA43-5DED98E03F08}" presName="node" presStyleLbl="node1" presStyleIdx="0" presStyleCnt="6">
        <dgm:presLayoutVars>
          <dgm:bulletEnabled val="1"/>
        </dgm:presLayoutVars>
      </dgm:prSet>
      <dgm:spPr/>
    </dgm:pt>
    <dgm:pt modelId="{9B3D6C43-4307-4C3B-87B5-B1DB879AD9B3}" type="pres">
      <dgm:prSet presAssocID="{541E5097-3808-410D-8FA6-2574A46CC08F}" presName="parTrans" presStyleLbl="bgSibTrans2D1" presStyleIdx="1" presStyleCnt="6"/>
      <dgm:spPr/>
    </dgm:pt>
    <dgm:pt modelId="{F378DC03-115B-4AED-A80D-B717A8CEBA1E}" type="pres">
      <dgm:prSet presAssocID="{E813EF78-B7FA-4326-8A87-994EE900D156}" presName="node" presStyleLbl="node1" presStyleIdx="1" presStyleCnt="6">
        <dgm:presLayoutVars>
          <dgm:bulletEnabled val="1"/>
        </dgm:presLayoutVars>
      </dgm:prSet>
      <dgm:spPr/>
    </dgm:pt>
    <dgm:pt modelId="{4F341731-AC7E-496F-8F55-4786FED514C5}" type="pres">
      <dgm:prSet presAssocID="{8D54D6DB-6F18-40AF-9221-97775C0764BF}" presName="parTrans" presStyleLbl="bgSibTrans2D1" presStyleIdx="2" presStyleCnt="6"/>
      <dgm:spPr/>
    </dgm:pt>
    <dgm:pt modelId="{E39053DE-0FC9-4E23-A8E9-3AC6D562C4AA}" type="pres">
      <dgm:prSet presAssocID="{5D2822C1-6DCB-40F8-864A-506CD3F945E7}" presName="node" presStyleLbl="node1" presStyleIdx="2" presStyleCnt="6">
        <dgm:presLayoutVars>
          <dgm:bulletEnabled val="1"/>
        </dgm:presLayoutVars>
      </dgm:prSet>
      <dgm:spPr/>
    </dgm:pt>
    <dgm:pt modelId="{7958DDA4-8861-4D40-AD7D-CB919A3B23FA}" type="pres">
      <dgm:prSet presAssocID="{A063C156-53FD-41DB-888B-B7F395687700}" presName="parTrans" presStyleLbl="bgSibTrans2D1" presStyleIdx="3" presStyleCnt="6"/>
      <dgm:spPr/>
    </dgm:pt>
    <dgm:pt modelId="{65281FF1-7729-4560-B74B-B82A2EB9C2C7}" type="pres">
      <dgm:prSet presAssocID="{CA318EFC-138D-40CD-818D-2C43FDDEF9DB}" presName="node" presStyleLbl="node1" presStyleIdx="3" presStyleCnt="6">
        <dgm:presLayoutVars>
          <dgm:bulletEnabled val="1"/>
        </dgm:presLayoutVars>
      </dgm:prSet>
      <dgm:spPr/>
    </dgm:pt>
    <dgm:pt modelId="{945332ED-057E-4C0E-B8AF-9E93C85C40A2}" type="pres">
      <dgm:prSet presAssocID="{23BBEBB0-468C-4D8D-A9BE-D067120FE01A}" presName="parTrans" presStyleLbl="bgSibTrans2D1" presStyleIdx="4" presStyleCnt="6"/>
      <dgm:spPr/>
    </dgm:pt>
    <dgm:pt modelId="{087B8964-D7DE-4847-9CB2-3CC1E1E36A5D}" type="pres">
      <dgm:prSet presAssocID="{D2B1CC53-BC66-4372-9CC4-1792E02EE25D}" presName="node" presStyleLbl="node1" presStyleIdx="4" presStyleCnt="6">
        <dgm:presLayoutVars>
          <dgm:bulletEnabled val="1"/>
        </dgm:presLayoutVars>
      </dgm:prSet>
      <dgm:spPr/>
    </dgm:pt>
    <dgm:pt modelId="{4098D715-B25B-487B-91DE-207F708A59DB}" type="pres">
      <dgm:prSet presAssocID="{1292D190-C3F0-4EFA-BA50-09AE7AE4EAE3}" presName="parTrans" presStyleLbl="bgSibTrans2D1" presStyleIdx="5" presStyleCnt="6"/>
      <dgm:spPr/>
    </dgm:pt>
    <dgm:pt modelId="{3BE0AA83-4112-418E-8B67-292E92D9E323}" type="pres">
      <dgm:prSet presAssocID="{C71EA7F9-B8DC-4D63-9823-439B09FA3F8B}" presName="node" presStyleLbl="node1" presStyleIdx="5" presStyleCnt="6">
        <dgm:presLayoutVars>
          <dgm:bulletEnabled val="1"/>
        </dgm:presLayoutVars>
      </dgm:prSet>
      <dgm:spPr/>
    </dgm:pt>
  </dgm:ptLst>
  <dgm:cxnLst>
    <dgm:cxn modelId="{10EA9600-A33A-40F8-A6D1-5F5349FA7D22}" type="presOf" srcId="{541E5097-3808-410D-8FA6-2574A46CC08F}" destId="{9B3D6C43-4307-4C3B-87B5-B1DB879AD9B3}" srcOrd="0" destOrd="0" presId="urn:microsoft.com/office/officeart/2005/8/layout/radial4"/>
    <dgm:cxn modelId="{9A00C703-87D1-4EA7-91E4-E31F409A4FED}" srcId="{5C1C911B-963C-41F4-9FCB-3D7F3F08E011}" destId="{D2B1CC53-BC66-4372-9CC4-1792E02EE25D}" srcOrd="4" destOrd="0" parTransId="{23BBEBB0-468C-4D8D-A9BE-D067120FE01A}" sibTransId="{B0AF720D-2859-4347-B51F-58C09445962A}"/>
    <dgm:cxn modelId="{7D7E940C-F4A3-413B-AB5B-AD9CB6069729}" type="presOf" srcId="{31C84E85-DAFF-4361-AA3B-23916FFE2004}" destId="{4A1AD207-FC22-4D95-A6CD-84F112D5BE3D}" srcOrd="0" destOrd="0" presId="urn:microsoft.com/office/officeart/2005/8/layout/radial4"/>
    <dgm:cxn modelId="{9EC02D1D-CBDC-49F9-9868-8D6E5AA087D8}" type="presOf" srcId="{CA318EFC-138D-40CD-818D-2C43FDDEF9DB}" destId="{65281FF1-7729-4560-B74B-B82A2EB9C2C7}" srcOrd="0" destOrd="0" presId="urn:microsoft.com/office/officeart/2005/8/layout/radial4"/>
    <dgm:cxn modelId="{6D3B8B27-05D5-4310-A7C0-0737F85585AA}" srcId="{5C1C911B-963C-41F4-9FCB-3D7F3F08E011}" destId="{E813EF78-B7FA-4326-8A87-994EE900D156}" srcOrd="1" destOrd="0" parTransId="{541E5097-3808-410D-8FA6-2574A46CC08F}" sibTransId="{7E57B631-5AC8-41AD-838A-E01BB1938E37}"/>
    <dgm:cxn modelId="{B85CF828-E20E-49A2-8E04-02982AA8C483}" srcId="{5C1C911B-963C-41F4-9FCB-3D7F3F08E011}" destId="{CA318EFC-138D-40CD-818D-2C43FDDEF9DB}" srcOrd="3" destOrd="0" parTransId="{A063C156-53FD-41DB-888B-B7F395687700}" sibTransId="{331E2FB8-9E2E-49C3-B36D-BDAEDDBC5BCB}"/>
    <dgm:cxn modelId="{AE654E38-E32D-45E1-9988-E34949FD0857}" type="presOf" srcId="{E813EF78-B7FA-4326-8A87-994EE900D156}" destId="{F378DC03-115B-4AED-A80D-B717A8CEBA1E}" srcOrd="0" destOrd="0" presId="urn:microsoft.com/office/officeart/2005/8/layout/radial4"/>
    <dgm:cxn modelId="{31CEED3B-2053-4064-BD25-7F3FF4C33797}" type="presOf" srcId="{C71EA7F9-B8DC-4D63-9823-439B09FA3F8B}" destId="{3BE0AA83-4112-418E-8B67-292E92D9E323}" srcOrd="0" destOrd="0" presId="urn:microsoft.com/office/officeart/2005/8/layout/radial4"/>
    <dgm:cxn modelId="{9182553F-6BD2-4C6D-85AC-0A50425BAC7F}" type="presOf" srcId="{23BBEBB0-468C-4D8D-A9BE-D067120FE01A}" destId="{945332ED-057E-4C0E-B8AF-9E93C85C40A2}" srcOrd="0" destOrd="0" presId="urn:microsoft.com/office/officeart/2005/8/layout/radial4"/>
    <dgm:cxn modelId="{1440765B-27E8-4DC7-AA3E-EC27B77A55BA}" srcId="{9FB83591-A1B7-41CF-B8C5-27C4C057C656}" destId="{6E3AB42A-739A-464C-AD45-4F6DD91ACBDF}" srcOrd="2" destOrd="0" parTransId="{C4A484C3-2FD6-4977-965F-675DCBD209E7}" sibTransId="{7103A028-F0C2-4EF3-88AD-BD6796AA4EE8}"/>
    <dgm:cxn modelId="{A5603A5C-7612-4CA7-B6A9-A1CCF4ED57EC}" srcId="{9FB83591-A1B7-41CF-B8C5-27C4C057C656}" destId="{95F25A70-1AD9-4F43-9961-BC101118E5CC}" srcOrd="1" destOrd="0" parTransId="{D8A0FEBF-C75A-4E46-BC32-06D670598321}" sibTransId="{7A042A0D-70BF-4CBE-974A-03C272F038D1}"/>
    <dgm:cxn modelId="{0A9A2044-E557-4398-8790-A6EEFF6CCD03}" type="presOf" srcId="{8D54D6DB-6F18-40AF-9221-97775C0764BF}" destId="{4F341731-AC7E-496F-8F55-4786FED514C5}" srcOrd="0" destOrd="0" presId="urn:microsoft.com/office/officeart/2005/8/layout/radial4"/>
    <dgm:cxn modelId="{8AD92C66-46DB-4DF5-897C-8428018836A6}" type="presOf" srcId="{9FB83591-A1B7-41CF-B8C5-27C4C057C656}" destId="{CD8C1E70-C414-45C4-BC87-B4E2CD72B349}" srcOrd="0" destOrd="0" presId="urn:microsoft.com/office/officeart/2005/8/layout/radial4"/>
    <dgm:cxn modelId="{66086F47-E6B7-43F5-9F5A-F82A2CF1A6BB}" type="presOf" srcId="{5D2822C1-6DCB-40F8-864A-506CD3F945E7}" destId="{E39053DE-0FC9-4E23-A8E9-3AC6D562C4AA}" srcOrd="0" destOrd="0" presId="urn:microsoft.com/office/officeart/2005/8/layout/radial4"/>
    <dgm:cxn modelId="{F5EDAF6F-E0BD-48FF-817C-F7BE06B8ADEA}" srcId="{9FB83591-A1B7-41CF-B8C5-27C4C057C656}" destId="{5C1C911B-963C-41F4-9FCB-3D7F3F08E011}" srcOrd="0" destOrd="0" parTransId="{C0F7F26F-A5CD-471B-B3E1-DF11C8D2E429}" sibTransId="{ACEFEEB7-E4CD-4486-AE3F-600A0FD7B924}"/>
    <dgm:cxn modelId="{109C0A94-5C76-40F3-9B30-A96BC1847A9C}" type="presOf" srcId="{5C1C911B-963C-41F4-9FCB-3D7F3F08E011}" destId="{45913C74-957C-4AB6-957B-175015163EE1}" srcOrd="0" destOrd="0" presId="urn:microsoft.com/office/officeart/2005/8/layout/radial4"/>
    <dgm:cxn modelId="{B69750A0-FE2F-4EB3-B5E8-96DA808A3323}" srcId="{5C1C911B-963C-41F4-9FCB-3D7F3F08E011}" destId="{5D2822C1-6DCB-40F8-864A-506CD3F945E7}" srcOrd="2" destOrd="0" parTransId="{8D54D6DB-6F18-40AF-9221-97775C0764BF}" sibTransId="{6B4EF2A2-3E6C-41B2-BBED-F6E405396663}"/>
    <dgm:cxn modelId="{FE4A35A6-D1D2-484E-BF31-D6E87223DEAC}" type="presOf" srcId="{9FBBB34D-67EF-4F93-BA43-5DED98E03F08}" destId="{1C4FFD3A-B4D2-4858-A076-874881D1848E}" srcOrd="0" destOrd="0" presId="urn:microsoft.com/office/officeart/2005/8/layout/radial4"/>
    <dgm:cxn modelId="{DF8A9FA9-35D2-459D-8A29-377F6F797EF8}" srcId="{5C1C911B-963C-41F4-9FCB-3D7F3F08E011}" destId="{C71EA7F9-B8DC-4D63-9823-439B09FA3F8B}" srcOrd="5" destOrd="0" parTransId="{1292D190-C3F0-4EFA-BA50-09AE7AE4EAE3}" sibTransId="{EEEF80E4-839C-4729-ADC5-EEAAFC84B973}"/>
    <dgm:cxn modelId="{2317BFAD-FDC7-4C78-9AAE-66652BF2F59C}" type="presOf" srcId="{D2B1CC53-BC66-4372-9CC4-1792E02EE25D}" destId="{087B8964-D7DE-4847-9CB2-3CC1E1E36A5D}" srcOrd="0" destOrd="0" presId="urn:microsoft.com/office/officeart/2005/8/layout/radial4"/>
    <dgm:cxn modelId="{05B571BC-4FA5-45A2-A34E-D59E9F8856C8}" type="presOf" srcId="{1292D190-C3F0-4EFA-BA50-09AE7AE4EAE3}" destId="{4098D715-B25B-487B-91DE-207F708A59DB}" srcOrd="0" destOrd="0" presId="urn:microsoft.com/office/officeart/2005/8/layout/radial4"/>
    <dgm:cxn modelId="{AE39E4E6-E587-437D-9949-5AAD7449BC75}" srcId="{5C1C911B-963C-41F4-9FCB-3D7F3F08E011}" destId="{9FBBB34D-67EF-4F93-BA43-5DED98E03F08}" srcOrd="0" destOrd="0" parTransId="{31C84E85-DAFF-4361-AA3B-23916FFE2004}" sibTransId="{1875CF5C-835D-40E3-BC1F-8482ED10E5B9}"/>
    <dgm:cxn modelId="{252982FC-94F0-4AC7-9124-5D6283E208A7}" type="presOf" srcId="{A063C156-53FD-41DB-888B-B7F395687700}" destId="{7958DDA4-8861-4D40-AD7D-CB919A3B23FA}" srcOrd="0" destOrd="0" presId="urn:microsoft.com/office/officeart/2005/8/layout/radial4"/>
    <dgm:cxn modelId="{37A79FBB-43D5-4BD2-9C13-E03B853AD577}" type="presParOf" srcId="{CD8C1E70-C414-45C4-BC87-B4E2CD72B349}" destId="{45913C74-957C-4AB6-957B-175015163EE1}" srcOrd="0" destOrd="0" presId="urn:microsoft.com/office/officeart/2005/8/layout/radial4"/>
    <dgm:cxn modelId="{BE8A13C1-8DBA-4C40-8288-1D8C1094417A}" type="presParOf" srcId="{CD8C1E70-C414-45C4-BC87-B4E2CD72B349}" destId="{4A1AD207-FC22-4D95-A6CD-84F112D5BE3D}" srcOrd="1" destOrd="0" presId="urn:microsoft.com/office/officeart/2005/8/layout/radial4"/>
    <dgm:cxn modelId="{D196317A-0573-4583-8516-517A0E319341}" type="presParOf" srcId="{CD8C1E70-C414-45C4-BC87-B4E2CD72B349}" destId="{1C4FFD3A-B4D2-4858-A076-874881D1848E}" srcOrd="2" destOrd="0" presId="urn:microsoft.com/office/officeart/2005/8/layout/radial4"/>
    <dgm:cxn modelId="{1587EF6C-F23C-44B1-8EE6-4A43433843DC}" type="presParOf" srcId="{CD8C1E70-C414-45C4-BC87-B4E2CD72B349}" destId="{9B3D6C43-4307-4C3B-87B5-B1DB879AD9B3}" srcOrd="3" destOrd="0" presId="urn:microsoft.com/office/officeart/2005/8/layout/radial4"/>
    <dgm:cxn modelId="{66632586-8F7E-473B-8DBF-B8CDCD9CCD03}" type="presParOf" srcId="{CD8C1E70-C414-45C4-BC87-B4E2CD72B349}" destId="{F378DC03-115B-4AED-A80D-B717A8CEBA1E}" srcOrd="4" destOrd="0" presId="urn:microsoft.com/office/officeart/2005/8/layout/radial4"/>
    <dgm:cxn modelId="{B7C6D6B1-4454-4EC9-8F34-EA8E6536AE4A}" type="presParOf" srcId="{CD8C1E70-C414-45C4-BC87-B4E2CD72B349}" destId="{4F341731-AC7E-496F-8F55-4786FED514C5}" srcOrd="5" destOrd="0" presId="urn:microsoft.com/office/officeart/2005/8/layout/radial4"/>
    <dgm:cxn modelId="{B50BCD61-C75F-4A9D-A3F2-92EFDECAC2C5}" type="presParOf" srcId="{CD8C1E70-C414-45C4-BC87-B4E2CD72B349}" destId="{E39053DE-0FC9-4E23-A8E9-3AC6D562C4AA}" srcOrd="6" destOrd="0" presId="urn:microsoft.com/office/officeart/2005/8/layout/radial4"/>
    <dgm:cxn modelId="{1969EBB4-3248-4880-A4F3-D2FA2DC7B557}" type="presParOf" srcId="{CD8C1E70-C414-45C4-BC87-B4E2CD72B349}" destId="{7958DDA4-8861-4D40-AD7D-CB919A3B23FA}" srcOrd="7" destOrd="0" presId="urn:microsoft.com/office/officeart/2005/8/layout/radial4"/>
    <dgm:cxn modelId="{08769CDE-C770-4150-8574-59A4BC292084}" type="presParOf" srcId="{CD8C1E70-C414-45C4-BC87-B4E2CD72B349}" destId="{65281FF1-7729-4560-B74B-B82A2EB9C2C7}" srcOrd="8" destOrd="0" presId="urn:microsoft.com/office/officeart/2005/8/layout/radial4"/>
    <dgm:cxn modelId="{6C2AF07C-5E60-4ABA-8F3D-DE45FC7033EB}" type="presParOf" srcId="{CD8C1E70-C414-45C4-BC87-B4E2CD72B349}" destId="{945332ED-057E-4C0E-B8AF-9E93C85C40A2}" srcOrd="9" destOrd="0" presId="urn:microsoft.com/office/officeart/2005/8/layout/radial4"/>
    <dgm:cxn modelId="{9E5B084B-3343-46EA-872C-0E4ED3C5242E}" type="presParOf" srcId="{CD8C1E70-C414-45C4-BC87-B4E2CD72B349}" destId="{087B8964-D7DE-4847-9CB2-3CC1E1E36A5D}" srcOrd="10" destOrd="0" presId="urn:microsoft.com/office/officeart/2005/8/layout/radial4"/>
    <dgm:cxn modelId="{C9F1B1DF-1569-4A1C-8DE9-534B2D6B3C46}" type="presParOf" srcId="{CD8C1E70-C414-45C4-BC87-B4E2CD72B349}" destId="{4098D715-B25B-487B-91DE-207F708A59DB}" srcOrd="11" destOrd="0" presId="urn:microsoft.com/office/officeart/2005/8/layout/radial4"/>
    <dgm:cxn modelId="{53548CA4-0E43-42BA-933D-F8412791B747}" type="presParOf" srcId="{CD8C1E70-C414-45C4-BC87-B4E2CD72B349}" destId="{3BE0AA83-4112-418E-8B67-292E92D9E32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B1141-80BE-4841-9C91-6F119CD1FA6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3A33A56-F827-4452-98A1-05327CF8F375}">
      <dgm:prSet phldrT="[Texto]" custT="1"/>
      <dgm:spPr/>
      <dgm:t>
        <a:bodyPr/>
        <a:lstStyle/>
        <a:p>
          <a:pPr algn="just"/>
          <a:r>
            <a:rPr lang="es-ES" sz="1100" dirty="0">
              <a:latin typeface="+mj-lt"/>
            </a:rPr>
            <a:t>Fomenta la colaboración entre los lideres de la organización y los miembros en la administración de la cultura y los procesos.</a:t>
          </a:r>
          <a:endParaRPr lang="es-EC" sz="1100" dirty="0">
            <a:latin typeface="+mj-lt"/>
          </a:endParaRPr>
        </a:p>
      </dgm:t>
    </dgm:pt>
    <dgm:pt modelId="{45BC316B-4FF3-4DCE-89A5-0F9C668902F7}" type="parTrans" cxnId="{CC8D23ED-A124-4ECC-A6B3-DACEF3E1D258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0492DF4A-7874-41A6-BA7B-72923B29DF8C}" type="sibTrans" cxnId="{CC8D23ED-A124-4ECC-A6B3-DACEF3E1D258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D7CB151C-7CCB-4220-9B17-8854964E9505}">
      <dgm:prSet phldrT="[Texto]" custT="1"/>
      <dgm:spPr/>
      <dgm:t>
        <a:bodyPr/>
        <a:lstStyle/>
        <a:p>
          <a:pPr algn="just"/>
          <a:r>
            <a:rPr lang="es-ES" sz="1100" dirty="0">
              <a:latin typeface="+mj-lt"/>
            </a:rPr>
            <a:t>Los equipos de todas clases son de una importancia particular para el desempeño de las tareas u son los objetivos de las actividades del D.O.</a:t>
          </a:r>
          <a:endParaRPr lang="es-EC" sz="1100" dirty="0">
            <a:latin typeface="+mj-lt"/>
            <a:cs typeface="Open Sans Light" panose="020B0604020202020204" charset="0"/>
          </a:endParaRPr>
        </a:p>
      </dgm:t>
    </dgm:pt>
    <dgm:pt modelId="{185FA83D-62F9-4B07-9528-5A121590B364}" type="parTrans" cxnId="{7B72B43F-1CA7-47CC-8247-3FF44BC3C26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EBC87772-A5CC-4F52-857C-738DC1497A1F}" type="sibTrans" cxnId="{7B72B43F-1CA7-47CC-8247-3FF44BC3C26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28C66BE9-C9E2-41FA-99D7-E8D1F607264A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endParaRPr lang="es-EC" sz="1100" dirty="0">
            <a:latin typeface="+mj-lt"/>
            <a:cs typeface="Open Sans Light" panose="020B0604020202020204" charset="0"/>
          </a:endParaRPr>
        </a:p>
      </dgm:t>
    </dgm:pt>
    <dgm:pt modelId="{330911DC-4328-4951-8A17-CC7C6B5F90FE}" type="parTrans" cxnId="{BD34FAC0-58CE-43DF-953E-C2A698B4997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43C4891C-1DA3-4A4C-8A24-47F599D0A31E}" type="sibTrans" cxnId="{BD34FAC0-58CE-43DF-953E-C2A698B4997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6A3142A6-A816-4A47-ACA3-D032551B82C1}">
      <dgm:prSet phldrT="[Texto]" custT="1"/>
      <dgm:spPr/>
      <dgm:t>
        <a:bodyPr/>
        <a:lstStyle/>
        <a:p>
          <a:pPr algn="just"/>
          <a:r>
            <a:rPr lang="es-ES" sz="1100" dirty="0">
              <a:latin typeface="+mj-lt"/>
            </a:rPr>
            <a:t>Se enfoca en la cultura y los procesos.</a:t>
          </a:r>
          <a:endParaRPr lang="es-EC" sz="1100" dirty="0">
            <a:latin typeface="+mj-lt"/>
          </a:endParaRPr>
        </a:p>
      </dgm:t>
    </dgm:pt>
    <dgm:pt modelId="{F19356AD-EB7F-4BD1-8BE7-1A00B53E0DD2}" type="sibTrans" cxnId="{E1C9F7B3-6E14-491C-AB97-3CE1C237A7F3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4E2A7B0D-593A-4007-83B0-571969CA80E6}" type="parTrans" cxnId="{E1C9F7B3-6E14-491C-AB97-3CE1C237A7F3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8A13E302-4AF5-433F-A9AC-4897028C2B30}">
      <dgm:prSet phldrT="[Texto]" custT="1"/>
      <dgm:spPr/>
      <dgm:t>
        <a:bodyPr/>
        <a:lstStyle/>
        <a:p>
          <a:r>
            <a:rPr lang="es-ES" sz="1100" dirty="0">
              <a:latin typeface="+mj-lt"/>
            </a:rPr>
            <a:t>Se concentra primordialmente en el aspecto humano y social de la organización y, al hacerlo, interviene también, en los aspectos tecnológicos y estructurales.</a:t>
          </a:r>
          <a:endParaRPr lang="es-EC" sz="1100" dirty="0">
            <a:latin typeface="+mj-lt"/>
            <a:cs typeface="Open Sans Light" panose="020B0604020202020204" charset="0"/>
          </a:endParaRPr>
        </a:p>
      </dgm:t>
    </dgm:pt>
    <dgm:pt modelId="{FEF3AF67-BC1B-4598-AD9F-98047328363A}" type="parTrans" cxnId="{EAE2B63E-386C-4615-8219-91FFA8E4DF8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F1316C57-3E05-468D-B119-39891866B098}" type="sibTrans" cxnId="{EAE2B63E-386C-4615-8219-91FFA8E4DF8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3615E3E8-6356-40BC-AC42-9407B6C70CA0}" type="pres">
      <dgm:prSet presAssocID="{00FB1141-80BE-4841-9C91-6F119CD1FA6B}" presName="rootnode" presStyleCnt="0">
        <dgm:presLayoutVars>
          <dgm:chMax/>
          <dgm:chPref/>
          <dgm:dir/>
          <dgm:animLvl val="lvl"/>
        </dgm:presLayoutVars>
      </dgm:prSet>
      <dgm:spPr/>
    </dgm:pt>
    <dgm:pt modelId="{030DCE59-2DAA-4CA4-967A-B285A115156B}" type="pres">
      <dgm:prSet presAssocID="{6A3142A6-A816-4A47-ACA3-D032551B82C1}" presName="composite" presStyleCnt="0"/>
      <dgm:spPr/>
    </dgm:pt>
    <dgm:pt modelId="{E4BF88C9-346F-4B18-B1C7-D6B51DCE3515}" type="pres">
      <dgm:prSet presAssocID="{6A3142A6-A816-4A47-ACA3-D032551B82C1}" presName="LShape" presStyleLbl="alignNode1" presStyleIdx="0" presStyleCnt="9"/>
      <dgm:spPr/>
    </dgm:pt>
    <dgm:pt modelId="{BFDF7C28-E409-40FE-9397-718EA07B226E}" type="pres">
      <dgm:prSet presAssocID="{6A3142A6-A816-4A47-ACA3-D032551B82C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78542F5-7BA4-43ED-B00B-74FA40ADB85D}" type="pres">
      <dgm:prSet presAssocID="{6A3142A6-A816-4A47-ACA3-D032551B82C1}" presName="Triangle" presStyleLbl="alignNode1" presStyleIdx="1" presStyleCnt="9"/>
      <dgm:spPr/>
    </dgm:pt>
    <dgm:pt modelId="{087E2454-7291-4529-85F8-2F9541570A4F}" type="pres">
      <dgm:prSet presAssocID="{F19356AD-EB7F-4BD1-8BE7-1A00B53E0DD2}" presName="sibTrans" presStyleCnt="0"/>
      <dgm:spPr/>
    </dgm:pt>
    <dgm:pt modelId="{A8AAD665-D2B9-4E30-A272-FB484E996889}" type="pres">
      <dgm:prSet presAssocID="{F19356AD-EB7F-4BD1-8BE7-1A00B53E0DD2}" presName="space" presStyleCnt="0"/>
      <dgm:spPr/>
    </dgm:pt>
    <dgm:pt modelId="{B968B70E-70FC-4014-9CF9-5444D8DF0BD5}" type="pres">
      <dgm:prSet presAssocID="{A3A33A56-F827-4452-98A1-05327CF8F375}" presName="composite" presStyleCnt="0"/>
      <dgm:spPr/>
    </dgm:pt>
    <dgm:pt modelId="{89C3D886-B0B6-4F1D-B5B3-5EDD6EA0DAAA}" type="pres">
      <dgm:prSet presAssocID="{A3A33A56-F827-4452-98A1-05327CF8F375}" presName="LShape" presStyleLbl="alignNode1" presStyleIdx="2" presStyleCnt="9"/>
      <dgm:spPr/>
    </dgm:pt>
    <dgm:pt modelId="{894888B7-C02F-4741-B35A-402434EE8FD4}" type="pres">
      <dgm:prSet presAssocID="{A3A33A56-F827-4452-98A1-05327CF8F375}" presName="ParentText" presStyleLbl="revTx" presStyleIdx="1" presStyleCnt="5" custLinFactNeighborX="1358" custLinFactNeighborY="4712">
        <dgm:presLayoutVars>
          <dgm:chMax val="0"/>
          <dgm:chPref val="0"/>
          <dgm:bulletEnabled val="1"/>
        </dgm:presLayoutVars>
      </dgm:prSet>
      <dgm:spPr/>
    </dgm:pt>
    <dgm:pt modelId="{1481FDEF-AF67-485A-9EC0-719E8786F5BA}" type="pres">
      <dgm:prSet presAssocID="{A3A33A56-F827-4452-98A1-05327CF8F375}" presName="Triangle" presStyleLbl="alignNode1" presStyleIdx="3" presStyleCnt="9"/>
      <dgm:spPr/>
    </dgm:pt>
    <dgm:pt modelId="{9B891E2F-913B-4901-A7FE-3885E404C257}" type="pres">
      <dgm:prSet presAssocID="{0492DF4A-7874-41A6-BA7B-72923B29DF8C}" presName="sibTrans" presStyleCnt="0"/>
      <dgm:spPr/>
    </dgm:pt>
    <dgm:pt modelId="{B082E564-FB6B-48BE-8311-F81E852AF009}" type="pres">
      <dgm:prSet presAssocID="{0492DF4A-7874-41A6-BA7B-72923B29DF8C}" presName="space" presStyleCnt="0"/>
      <dgm:spPr/>
    </dgm:pt>
    <dgm:pt modelId="{13FC2A15-C122-4CBA-A3A6-630880D39668}" type="pres">
      <dgm:prSet presAssocID="{D7CB151C-7CCB-4220-9B17-8854964E9505}" presName="composite" presStyleCnt="0"/>
      <dgm:spPr/>
    </dgm:pt>
    <dgm:pt modelId="{7374611E-CDB5-48D3-811C-A72C5AEBCECB}" type="pres">
      <dgm:prSet presAssocID="{D7CB151C-7CCB-4220-9B17-8854964E9505}" presName="LShape" presStyleLbl="alignNode1" presStyleIdx="4" presStyleCnt="9"/>
      <dgm:spPr/>
    </dgm:pt>
    <dgm:pt modelId="{62B65F4E-5C45-4266-B034-800D61F46A0A}" type="pres">
      <dgm:prSet presAssocID="{D7CB151C-7CCB-4220-9B17-8854964E9505}" presName="ParentText" presStyleLbl="revTx" presStyleIdx="2" presStyleCnt="5" custLinFactNeighborX="57" custLinFactNeighborY="5819">
        <dgm:presLayoutVars>
          <dgm:chMax val="0"/>
          <dgm:chPref val="0"/>
          <dgm:bulletEnabled val="1"/>
        </dgm:presLayoutVars>
      </dgm:prSet>
      <dgm:spPr/>
    </dgm:pt>
    <dgm:pt modelId="{4DAC6D57-DD10-4AFB-B650-BE17EE9A403D}" type="pres">
      <dgm:prSet presAssocID="{D7CB151C-7CCB-4220-9B17-8854964E9505}" presName="Triangle" presStyleLbl="alignNode1" presStyleIdx="5" presStyleCnt="9"/>
      <dgm:spPr/>
    </dgm:pt>
    <dgm:pt modelId="{50A8C00F-4528-4331-84BA-B5714FCB6EE6}" type="pres">
      <dgm:prSet presAssocID="{EBC87772-A5CC-4F52-857C-738DC1497A1F}" presName="sibTrans" presStyleCnt="0"/>
      <dgm:spPr/>
    </dgm:pt>
    <dgm:pt modelId="{D04B9ACA-06B9-4D92-BA5E-C17865F8DB52}" type="pres">
      <dgm:prSet presAssocID="{EBC87772-A5CC-4F52-857C-738DC1497A1F}" presName="space" presStyleCnt="0"/>
      <dgm:spPr/>
    </dgm:pt>
    <dgm:pt modelId="{2DA71DBF-1F4D-4CAD-9F29-2FC866AB70A4}" type="pres">
      <dgm:prSet presAssocID="{28C66BE9-C9E2-41FA-99D7-E8D1F607264A}" presName="composite" presStyleCnt="0"/>
      <dgm:spPr/>
    </dgm:pt>
    <dgm:pt modelId="{625ECA1A-FF86-4918-ADDE-EDA78DCEA9D6}" type="pres">
      <dgm:prSet presAssocID="{28C66BE9-C9E2-41FA-99D7-E8D1F607264A}" presName="LShape" presStyleLbl="alignNode1" presStyleIdx="6" presStyleCnt="9"/>
      <dgm:spPr/>
    </dgm:pt>
    <dgm:pt modelId="{1D74450F-D9A6-4EBB-B8B2-F4F5C715A555}" type="pres">
      <dgm:prSet presAssocID="{28C66BE9-C9E2-41FA-99D7-E8D1F607264A}" presName="ParentText" presStyleLbl="revTx" presStyleIdx="3" presStyleCnt="5" custLinFactNeighborX="5049" custLinFactNeighborY="-9063">
        <dgm:presLayoutVars>
          <dgm:chMax val="0"/>
          <dgm:chPref val="0"/>
          <dgm:bulletEnabled val="1"/>
        </dgm:presLayoutVars>
      </dgm:prSet>
      <dgm:spPr/>
    </dgm:pt>
    <dgm:pt modelId="{2061A06B-8B62-476A-835A-2DAB5760A54B}" type="pres">
      <dgm:prSet presAssocID="{28C66BE9-C9E2-41FA-99D7-E8D1F607264A}" presName="Triangle" presStyleLbl="alignNode1" presStyleIdx="7" presStyleCnt="9"/>
      <dgm:spPr/>
    </dgm:pt>
    <dgm:pt modelId="{490D7F15-4BDF-454E-B5B3-4C87DA769FB6}" type="pres">
      <dgm:prSet presAssocID="{43C4891C-1DA3-4A4C-8A24-47F599D0A31E}" presName="sibTrans" presStyleCnt="0"/>
      <dgm:spPr/>
    </dgm:pt>
    <dgm:pt modelId="{CDCDC46C-0DEF-4B33-8AE0-97149C1F466E}" type="pres">
      <dgm:prSet presAssocID="{43C4891C-1DA3-4A4C-8A24-47F599D0A31E}" presName="space" presStyleCnt="0"/>
      <dgm:spPr/>
    </dgm:pt>
    <dgm:pt modelId="{95EB6C72-2163-4B9B-A5D4-0A3BD6C97355}" type="pres">
      <dgm:prSet presAssocID="{8A13E302-4AF5-433F-A9AC-4897028C2B30}" presName="composite" presStyleCnt="0"/>
      <dgm:spPr/>
    </dgm:pt>
    <dgm:pt modelId="{F1EACAB0-43C5-4B82-AEC7-57430A3F7147}" type="pres">
      <dgm:prSet presAssocID="{8A13E302-4AF5-433F-A9AC-4897028C2B30}" presName="LShape" presStyleLbl="alignNode1" presStyleIdx="8" presStyleCnt="9"/>
      <dgm:spPr/>
    </dgm:pt>
    <dgm:pt modelId="{988EE913-F7C1-459B-85C0-6954E627999A}" type="pres">
      <dgm:prSet presAssocID="{8A13E302-4AF5-433F-A9AC-4897028C2B30}" presName="ParentText" presStyleLbl="revTx" presStyleIdx="4" presStyleCnt="5" custLinFactX="-14566" custLinFactNeighborX="-100000" custLinFactNeighborY="43880">
        <dgm:presLayoutVars>
          <dgm:chMax val="0"/>
          <dgm:chPref val="0"/>
          <dgm:bulletEnabled val="1"/>
        </dgm:presLayoutVars>
      </dgm:prSet>
      <dgm:spPr/>
    </dgm:pt>
  </dgm:ptLst>
  <dgm:cxnLst>
    <dgm:cxn modelId="{E0079906-AA96-499F-87D0-9AAF557922E2}" type="presOf" srcId="{6A3142A6-A816-4A47-ACA3-D032551B82C1}" destId="{BFDF7C28-E409-40FE-9397-718EA07B226E}" srcOrd="0" destOrd="0" presId="urn:microsoft.com/office/officeart/2009/3/layout/StepUpProcess"/>
    <dgm:cxn modelId="{04072E29-387C-4BAF-8F3A-917C3D30E8D8}" type="presOf" srcId="{A3A33A56-F827-4452-98A1-05327CF8F375}" destId="{894888B7-C02F-4741-B35A-402434EE8FD4}" srcOrd="0" destOrd="0" presId="urn:microsoft.com/office/officeart/2009/3/layout/StepUpProcess"/>
    <dgm:cxn modelId="{EAE2B63E-386C-4615-8219-91FFA8E4DF85}" srcId="{00FB1141-80BE-4841-9C91-6F119CD1FA6B}" destId="{8A13E302-4AF5-433F-A9AC-4897028C2B30}" srcOrd="4" destOrd="0" parTransId="{FEF3AF67-BC1B-4598-AD9F-98047328363A}" sibTransId="{F1316C57-3E05-468D-B119-39891866B098}"/>
    <dgm:cxn modelId="{7B72B43F-1CA7-47CC-8247-3FF44BC3C265}" srcId="{00FB1141-80BE-4841-9C91-6F119CD1FA6B}" destId="{D7CB151C-7CCB-4220-9B17-8854964E9505}" srcOrd="2" destOrd="0" parTransId="{185FA83D-62F9-4B07-9528-5A121590B364}" sibTransId="{EBC87772-A5CC-4F52-857C-738DC1497A1F}"/>
    <dgm:cxn modelId="{132E91A8-10E0-4174-AC76-A82364757AE9}" type="presOf" srcId="{28C66BE9-C9E2-41FA-99D7-E8D1F607264A}" destId="{1D74450F-D9A6-4EBB-B8B2-F4F5C715A555}" srcOrd="0" destOrd="0" presId="urn:microsoft.com/office/officeart/2009/3/layout/StepUpProcess"/>
    <dgm:cxn modelId="{E1C9F7B3-6E14-491C-AB97-3CE1C237A7F3}" srcId="{00FB1141-80BE-4841-9C91-6F119CD1FA6B}" destId="{6A3142A6-A816-4A47-ACA3-D032551B82C1}" srcOrd="0" destOrd="0" parTransId="{4E2A7B0D-593A-4007-83B0-571969CA80E6}" sibTransId="{F19356AD-EB7F-4BD1-8BE7-1A00B53E0DD2}"/>
    <dgm:cxn modelId="{BD34FAC0-58CE-43DF-953E-C2A698B49975}" srcId="{00FB1141-80BE-4841-9C91-6F119CD1FA6B}" destId="{28C66BE9-C9E2-41FA-99D7-E8D1F607264A}" srcOrd="3" destOrd="0" parTransId="{330911DC-4328-4951-8A17-CC7C6B5F90FE}" sibTransId="{43C4891C-1DA3-4A4C-8A24-47F599D0A31E}"/>
    <dgm:cxn modelId="{390509C7-513E-4399-B8CE-D46E9F1930AD}" type="presOf" srcId="{00FB1141-80BE-4841-9C91-6F119CD1FA6B}" destId="{3615E3E8-6356-40BC-AC42-9407B6C70CA0}" srcOrd="0" destOrd="0" presId="urn:microsoft.com/office/officeart/2009/3/layout/StepUpProcess"/>
    <dgm:cxn modelId="{7B1DB4D5-679C-4D6B-A16F-3C3430EE3F2E}" type="presOf" srcId="{D7CB151C-7CCB-4220-9B17-8854964E9505}" destId="{62B65F4E-5C45-4266-B034-800D61F46A0A}" srcOrd="0" destOrd="0" presId="urn:microsoft.com/office/officeart/2009/3/layout/StepUpProcess"/>
    <dgm:cxn modelId="{5ECD81DF-9CCA-4C15-9838-A752E9145382}" type="presOf" srcId="{8A13E302-4AF5-433F-A9AC-4897028C2B30}" destId="{988EE913-F7C1-459B-85C0-6954E627999A}" srcOrd="0" destOrd="0" presId="urn:microsoft.com/office/officeart/2009/3/layout/StepUpProcess"/>
    <dgm:cxn modelId="{CC8D23ED-A124-4ECC-A6B3-DACEF3E1D258}" srcId="{00FB1141-80BE-4841-9C91-6F119CD1FA6B}" destId="{A3A33A56-F827-4452-98A1-05327CF8F375}" srcOrd="1" destOrd="0" parTransId="{45BC316B-4FF3-4DCE-89A5-0F9C668902F7}" sibTransId="{0492DF4A-7874-41A6-BA7B-72923B29DF8C}"/>
    <dgm:cxn modelId="{3EAB2689-4CC3-4195-9451-CF68A4156F95}" type="presParOf" srcId="{3615E3E8-6356-40BC-AC42-9407B6C70CA0}" destId="{030DCE59-2DAA-4CA4-967A-B285A115156B}" srcOrd="0" destOrd="0" presId="urn:microsoft.com/office/officeart/2009/3/layout/StepUpProcess"/>
    <dgm:cxn modelId="{5505C557-A0BF-40DC-856C-EA33055583E4}" type="presParOf" srcId="{030DCE59-2DAA-4CA4-967A-B285A115156B}" destId="{E4BF88C9-346F-4B18-B1C7-D6B51DCE3515}" srcOrd="0" destOrd="0" presId="urn:microsoft.com/office/officeart/2009/3/layout/StepUpProcess"/>
    <dgm:cxn modelId="{957F25FF-EE54-433B-A0BF-593FAC20241A}" type="presParOf" srcId="{030DCE59-2DAA-4CA4-967A-B285A115156B}" destId="{BFDF7C28-E409-40FE-9397-718EA07B226E}" srcOrd="1" destOrd="0" presId="urn:microsoft.com/office/officeart/2009/3/layout/StepUpProcess"/>
    <dgm:cxn modelId="{41860A1F-7F91-4CD5-8DF4-8D50099CF32C}" type="presParOf" srcId="{030DCE59-2DAA-4CA4-967A-B285A115156B}" destId="{D78542F5-7BA4-43ED-B00B-74FA40ADB85D}" srcOrd="2" destOrd="0" presId="urn:microsoft.com/office/officeart/2009/3/layout/StepUpProcess"/>
    <dgm:cxn modelId="{2564C16B-050F-49B1-857A-25E39CE3B931}" type="presParOf" srcId="{3615E3E8-6356-40BC-AC42-9407B6C70CA0}" destId="{087E2454-7291-4529-85F8-2F9541570A4F}" srcOrd="1" destOrd="0" presId="urn:microsoft.com/office/officeart/2009/3/layout/StepUpProcess"/>
    <dgm:cxn modelId="{2EE37C53-4623-4802-B53D-E7FA880D1F8A}" type="presParOf" srcId="{087E2454-7291-4529-85F8-2F9541570A4F}" destId="{A8AAD665-D2B9-4E30-A272-FB484E996889}" srcOrd="0" destOrd="0" presId="urn:microsoft.com/office/officeart/2009/3/layout/StepUpProcess"/>
    <dgm:cxn modelId="{5061FCCB-4AFA-41BE-A4C3-096957D9AABB}" type="presParOf" srcId="{3615E3E8-6356-40BC-AC42-9407B6C70CA0}" destId="{B968B70E-70FC-4014-9CF9-5444D8DF0BD5}" srcOrd="2" destOrd="0" presId="urn:microsoft.com/office/officeart/2009/3/layout/StepUpProcess"/>
    <dgm:cxn modelId="{C5A05643-2AC3-4C44-9F60-0E0FB90E2407}" type="presParOf" srcId="{B968B70E-70FC-4014-9CF9-5444D8DF0BD5}" destId="{89C3D886-B0B6-4F1D-B5B3-5EDD6EA0DAAA}" srcOrd="0" destOrd="0" presId="urn:microsoft.com/office/officeart/2009/3/layout/StepUpProcess"/>
    <dgm:cxn modelId="{191156A4-BD3E-420A-9FF6-C90AE0A0C34B}" type="presParOf" srcId="{B968B70E-70FC-4014-9CF9-5444D8DF0BD5}" destId="{894888B7-C02F-4741-B35A-402434EE8FD4}" srcOrd="1" destOrd="0" presId="urn:microsoft.com/office/officeart/2009/3/layout/StepUpProcess"/>
    <dgm:cxn modelId="{6ABABBE3-3DE5-40A3-B1E6-6E4DA506716F}" type="presParOf" srcId="{B968B70E-70FC-4014-9CF9-5444D8DF0BD5}" destId="{1481FDEF-AF67-485A-9EC0-719E8786F5BA}" srcOrd="2" destOrd="0" presId="urn:microsoft.com/office/officeart/2009/3/layout/StepUpProcess"/>
    <dgm:cxn modelId="{C037946C-ABE7-4017-B2A9-94BB9647ED19}" type="presParOf" srcId="{3615E3E8-6356-40BC-AC42-9407B6C70CA0}" destId="{9B891E2F-913B-4901-A7FE-3885E404C257}" srcOrd="3" destOrd="0" presId="urn:microsoft.com/office/officeart/2009/3/layout/StepUpProcess"/>
    <dgm:cxn modelId="{70CA39FF-3789-495E-9670-674CEEF2FD32}" type="presParOf" srcId="{9B891E2F-913B-4901-A7FE-3885E404C257}" destId="{B082E564-FB6B-48BE-8311-F81E852AF009}" srcOrd="0" destOrd="0" presId="urn:microsoft.com/office/officeart/2009/3/layout/StepUpProcess"/>
    <dgm:cxn modelId="{D38CB99F-F51F-4BF6-8E01-ACF7533C3185}" type="presParOf" srcId="{3615E3E8-6356-40BC-AC42-9407B6C70CA0}" destId="{13FC2A15-C122-4CBA-A3A6-630880D39668}" srcOrd="4" destOrd="0" presId="urn:microsoft.com/office/officeart/2009/3/layout/StepUpProcess"/>
    <dgm:cxn modelId="{DD3027BD-7377-4EFC-A5D0-904E26B245E1}" type="presParOf" srcId="{13FC2A15-C122-4CBA-A3A6-630880D39668}" destId="{7374611E-CDB5-48D3-811C-A72C5AEBCECB}" srcOrd="0" destOrd="0" presId="urn:microsoft.com/office/officeart/2009/3/layout/StepUpProcess"/>
    <dgm:cxn modelId="{BFDFF0D9-D8B3-48C5-ABD8-49289BC01688}" type="presParOf" srcId="{13FC2A15-C122-4CBA-A3A6-630880D39668}" destId="{62B65F4E-5C45-4266-B034-800D61F46A0A}" srcOrd="1" destOrd="0" presId="urn:microsoft.com/office/officeart/2009/3/layout/StepUpProcess"/>
    <dgm:cxn modelId="{AC4AFDBF-068B-4810-9AD1-B3344B82314F}" type="presParOf" srcId="{13FC2A15-C122-4CBA-A3A6-630880D39668}" destId="{4DAC6D57-DD10-4AFB-B650-BE17EE9A403D}" srcOrd="2" destOrd="0" presId="urn:microsoft.com/office/officeart/2009/3/layout/StepUpProcess"/>
    <dgm:cxn modelId="{43A099F9-6F53-4956-BA8C-814A4F43EA70}" type="presParOf" srcId="{3615E3E8-6356-40BC-AC42-9407B6C70CA0}" destId="{50A8C00F-4528-4331-84BA-B5714FCB6EE6}" srcOrd="5" destOrd="0" presId="urn:microsoft.com/office/officeart/2009/3/layout/StepUpProcess"/>
    <dgm:cxn modelId="{84FE7436-323F-4918-9CF8-673098808EC5}" type="presParOf" srcId="{50A8C00F-4528-4331-84BA-B5714FCB6EE6}" destId="{D04B9ACA-06B9-4D92-BA5E-C17865F8DB52}" srcOrd="0" destOrd="0" presId="urn:microsoft.com/office/officeart/2009/3/layout/StepUpProcess"/>
    <dgm:cxn modelId="{3FDE973E-05D8-45BD-9E2B-2EA449D0A525}" type="presParOf" srcId="{3615E3E8-6356-40BC-AC42-9407B6C70CA0}" destId="{2DA71DBF-1F4D-4CAD-9F29-2FC866AB70A4}" srcOrd="6" destOrd="0" presId="urn:microsoft.com/office/officeart/2009/3/layout/StepUpProcess"/>
    <dgm:cxn modelId="{9EBAE489-96A9-4857-B2BF-C0392D03FF2C}" type="presParOf" srcId="{2DA71DBF-1F4D-4CAD-9F29-2FC866AB70A4}" destId="{625ECA1A-FF86-4918-ADDE-EDA78DCEA9D6}" srcOrd="0" destOrd="0" presId="urn:microsoft.com/office/officeart/2009/3/layout/StepUpProcess"/>
    <dgm:cxn modelId="{F7DF7766-0665-42CB-AF6B-89B1E512BF2B}" type="presParOf" srcId="{2DA71DBF-1F4D-4CAD-9F29-2FC866AB70A4}" destId="{1D74450F-D9A6-4EBB-B8B2-F4F5C715A555}" srcOrd="1" destOrd="0" presId="urn:microsoft.com/office/officeart/2009/3/layout/StepUpProcess"/>
    <dgm:cxn modelId="{7782F631-758F-4D50-BB22-78947EAC3396}" type="presParOf" srcId="{2DA71DBF-1F4D-4CAD-9F29-2FC866AB70A4}" destId="{2061A06B-8B62-476A-835A-2DAB5760A54B}" srcOrd="2" destOrd="0" presId="urn:microsoft.com/office/officeart/2009/3/layout/StepUpProcess"/>
    <dgm:cxn modelId="{19A99EFE-BE5C-4D59-975B-0454253CECCA}" type="presParOf" srcId="{3615E3E8-6356-40BC-AC42-9407B6C70CA0}" destId="{490D7F15-4BDF-454E-B5B3-4C87DA769FB6}" srcOrd="7" destOrd="0" presId="urn:microsoft.com/office/officeart/2009/3/layout/StepUpProcess"/>
    <dgm:cxn modelId="{B908B99B-84EC-469C-A247-3A18CA570CD0}" type="presParOf" srcId="{490D7F15-4BDF-454E-B5B3-4C87DA769FB6}" destId="{CDCDC46C-0DEF-4B33-8AE0-97149C1F466E}" srcOrd="0" destOrd="0" presId="urn:microsoft.com/office/officeart/2009/3/layout/StepUpProcess"/>
    <dgm:cxn modelId="{3A314228-C930-4CFB-9280-FF3AFDDFC734}" type="presParOf" srcId="{3615E3E8-6356-40BC-AC42-9407B6C70CA0}" destId="{95EB6C72-2163-4B9B-A5D4-0A3BD6C97355}" srcOrd="8" destOrd="0" presId="urn:microsoft.com/office/officeart/2009/3/layout/StepUpProcess"/>
    <dgm:cxn modelId="{168FAA18-AFAB-4C9D-8D05-11F8A4F71D62}" type="presParOf" srcId="{95EB6C72-2163-4B9B-A5D4-0A3BD6C97355}" destId="{F1EACAB0-43C5-4B82-AEC7-57430A3F7147}" srcOrd="0" destOrd="0" presId="urn:microsoft.com/office/officeart/2009/3/layout/StepUpProcess"/>
    <dgm:cxn modelId="{8110F0C6-91FE-4090-AC5E-4AAFD31905E4}" type="presParOf" srcId="{95EB6C72-2163-4B9B-A5D4-0A3BD6C97355}" destId="{988EE913-F7C1-459B-85C0-6954E627999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FB1141-80BE-4841-9C91-6F119CD1FA6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3A33A56-F827-4452-98A1-05327CF8F375}">
      <dgm:prSet phldrT="[Texto]" custT="1"/>
      <dgm:spPr/>
      <dgm:t>
        <a:bodyPr/>
        <a:lstStyle/>
        <a:p>
          <a:pPr algn="just"/>
          <a:r>
            <a:rPr lang="es-ES" sz="1100" dirty="0"/>
            <a:t>Los practicantes del D.O. son facilitadores, colaboradores y </a:t>
          </a:r>
          <a:r>
            <a:rPr lang="es-ES" sz="1100" dirty="0" err="1"/>
            <a:t>coaprendices</a:t>
          </a:r>
          <a:r>
            <a:rPr lang="es-ES" sz="1100" dirty="0"/>
            <a:t> con el sistema clientes. </a:t>
          </a:r>
        </a:p>
        <a:p>
          <a:pPr algn="just"/>
          <a:endParaRPr lang="es-EC" sz="1100" dirty="0"/>
        </a:p>
      </dgm:t>
    </dgm:pt>
    <dgm:pt modelId="{45BC316B-4FF3-4DCE-89A5-0F9C668902F7}" type="parTrans" cxnId="{CC8D23ED-A124-4ECC-A6B3-DACEF3E1D258}">
      <dgm:prSet/>
      <dgm:spPr/>
      <dgm:t>
        <a:bodyPr/>
        <a:lstStyle/>
        <a:p>
          <a:endParaRPr lang="es-EC" sz="1100"/>
        </a:p>
      </dgm:t>
    </dgm:pt>
    <dgm:pt modelId="{0492DF4A-7874-41A6-BA7B-72923B29DF8C}" type="sibTrans" cxnId="{CC8D23ED-A124-4ECC-A6B3-DACEF3E1D258}">
      <dgm:prSet/>
      <dgm:spPr/>
      <dgm:t>
        <a:bodyPr/>
        <a:lstStyle/>
        <a:p>
          <a:endParaRPr lang="es-EC" sz="1100"/>
        </a:p>
      </dgm:t>
    </dgm:pt>
    <dgm:pt modelId="{D7CB151C-7CCB-4220-9B17-8854964E9505}">
      <dgm:prSet phldrT="[Texto]" custT="1"/>
      <dgm:spPr/>
      <dgm:t>
        <a:bodyPr/>
        <a:lstStyle/>
        <a:p>
          <a:pPr algn="just"/>
          <a:r>
            <a:rPr lang="es-ES" sz="1100" dirty="0"/>
            <a:t>El sistema cliente debe ser capaz de resolver por si mismo sus problemas, por la enseñanza de las habilidades y el conocimiento del aprendizaje continuo por medio de métodos </a:t>
          </a:r>
          <a:r>
            <a:rPr lang="es-ES" sz="1100" dirty="0" err="1"/>
            <a:t>autoanalíticos</a:t>
          </a:r>
          <a:r>
            <a:rPr lang="es-ES" sz="1100" dirty="0"/>
            <a:t>.</a:t>
          </a:r>
        </a:p>
        <a:p>
          <a:pPr algn="just"/>
          <a:endParaRPr lang="es-EC" sz="1100" dirty="0">
            <a:latin typeface="Open Sans Light" panose="020B0604020202020204" charset="0"/>
            <a:cs typeface="Open Sans Light" panose="020B0604020202020204" charset="0"/>
          </a:endParaRPr>
        </a:p>
      </dgm:t>
    </dgm:pt>
    <dgm:pt modelId="{185FA83D-62F9-4B07-9528-5A121590B364}" type="parTrans" cxnId="{7B72B43F-1CA7-47CC-8247-3FF44BC3C265}">
      <dgm:prSet/>
      <dgm:spPr/>
      <dgm:t>
        <a:bodyPr/>
        <a:lstStyle/>
        <a:p>
          <a:endParaRPr lang="es-EC" sz="1100"/>
        </a:p>
      </dgm:t>
    </dgm:pt>
    <dgm:pt modelId="{EBC87772-A5CC-4F52-857C-738DC1497A1F}" type="sibTrans" cxnId="{7B72B43F-1CA7-47CC-8247-3FF44BC3C265}">
      <dgm:prSet/>
      <dgm:spPr/>
      <dgm:t>
        <a:bodyPr/>
        <a:lstStyle/>
        <a:p>
          <a:endParaRPr lang="es-EC" sz="1100"/>
        </a:p>
      </dgm:t>
    </dgm:pt>
    <dgm:pt modelId="{28C66BE9-C9E2-41FA-99D7-E8D1F607264A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endParaRPr lang="es-EC" sz="1100" dirty="0">
            <a:latin typeface="Open Sans Light" panose="020B0604020202020204" charset="0"/>
            <a:cs typeface="Open Sans Light" panose="020B0604020202020204" charset="0"/>
          </a:endParaRPr>
        </a:p>
      </dgm:t>
    </dgm:pt>
    <dgm:pt modelId="{330911DC-4328-4951-8A17-CC7C6B5F90FE}" type="parTrans" cxnId="{BD34FAC0-58CE-43DF-953E-C2A698B49975}">
      <dgm:prSet/>
      <dgm:spPr/>
      <dgm:t>
        <a:bodyPr/>
        <a:lstStyle/>
        <a:p>
          <a:endParaRPr lang="es-EC" sz="1100"/>
        </a:p>
      </dgm:t>
    </dgm:pt>
    <dgm:pt modelId="{43C4891C-1DA3-4A4C-8A24-47F599D0A31E}" type="sibTrans" cxnId="{BD34FAC0-58CE-43DF-953E-C2A698B49975}">
      <dgm:prSet/>
      <dgm:spPr/>
      <dgm:t>
        <a:bodyPr/>
        <a:lstStyle/>
        <a:p>
          <a:endParaRPr lang="es-EC" sz="1100"/>
        </a:p>
      </dgm:t>
    </dgm:pt>
    <dgm:pt modelId="{6A3142A6-A816-4A47-ACA3-D032551B82C1}">
      <dgm:prSet phldrT="[Texto]" custT="1"/>
      <dgm:spPr/>
      <dgm:t>
        <a:bodyPr/>
        <a:lstStyle/>
        <a:p>
          <a:pPr algn="just"/>
          <a:r>
            <a:rPr lang="es-ES" sz="1100" dirty="0"/>
            <a:t>Se concentra en el cambio del sistema total y consideras las organizaciones como sistemas sociales complejos.</a:t>
          </a:r>
          <a:endParaRPr lang="es-EC" sz="1100" dirty="0"/>
        </a:p>
      </dgm:t>
    </dgm:pt>
    <dgm:pt modelId="{F19356AD-EB7F-4BD1-8BE7-1A00B53E0DD2}" type="sibTrans" cxnId="{E1C9F7B3-6E14-491C-AB97-3CE1C237A7F3}">
      <dgm:prSet/>
      <dgm:spPr/>
      <dgm:t>
        <a:bodyPr/>
        <a:lstStyle/>
        <a:p>
          <a:endParaRPr lang="es-EC" sz="1100"/>
        </a:p>
      </dgm:t>
    </dgm:pt>
    <dgm:pt modelId="{4E2A7B0D-593A-4007-83B0-571969CA80E6}" type="parTrans" cxnId="{E1C9F7B3-6E14-491C-AB97-3CE1C237A7F3}">
      <dgm:prSet/>
      <dgm:spPr/>
      <dgm:t>
        <a:bodyPr/>
        <a:lstStyle/>
        <a:p>
          <a:endParaRPr lang="es-EC" sz="1100"/>
        </a:p>
      </dgm:t>
    </dgm:pt>
    <dgm:pt modelId="{8A13E302-4AF5-433F-A9AC-4897028C2B30}">
      <dgm:prSet phldrT="[Texto]" custT="1"/>
      <dgm:spPr/>
      <dgm:t>
        <a:bodyPr/>
        <a:lstStyle/>
        <a:p>
          <a:r>
            <a:rPr lang="es-ES" sz="1100" dirty="0"/>
            <a:t>Se basa en un modelo de investigación-acción con una extensa participación con los miembros del sistema clientes.</a:t>
          </a:r>
          <a:endParaRPr lang="es-EC" sz="1100" dirty="0">
            <a:latin typeface="Open Sans Light" panose="020B0604020202020204" charset="0"/>
            <a:cs typeface="Open Sans Light" panose="020B0604020202020204" charset="0"/>
          </a:endParaRPr>
        </a:p>
      </dgm:t>
    </dgm:pt>
    <dgm:pt modelId="{FEF3AF67-BC1B-4598-AD9F-98047328363A}" type="parTrans" cxnId="{EAE2B63E-386C-4615-8219-91FFA8E4DF85}">
      <dgm:prSet/>
      <dgm:spPr/>
      <dgm:t>
        <a:bodyPr/>
        <a:lstStyle/>
        <a:p>
          <a:endParaRPr lang="es-EC" sz="1100"/>
        </a:p>
      </dgm:t>
    </dgm:pt>
    <dgm:pt modelId="{F1316C57-3E05-468D-B119-39891866B098}" type="sibTrans" cxnId="{EAE2B63E-386C-4615-8219-91FFA8E4DF85}">
      <dgm:prSet/>
      <dgm:spPr/>
      <dgm:t>
        <a:bodyPr/>
        <a:lstStyle/>
        <a:p>
          <a:endParaRPr lang="es-EC" sz="1100"/>
        </a:p>
      </dgm:t>
    </dgm:pt>
    <dgm:pt modelId="{3615E3E8-6356-40BC-AC42-9407B6C70CA0}" type="pres">
      <dgm:prSet presAssocID="{00FB1141-80BE-4841-9C91-6F119CD1FA6B}" presName="rootnode" presStyleCnt="0">
        <dgm:presLayoutVars>
          <dgm:chMax/>
          <dgm:chPref/>
          <dgm:dir/>
          <dgm:animLvl val="lvl"/>
        </dgm:presLayoutVars>
      </dgm:prSet>
      <dgm:spPr/>
    </dgm:pt>
    <dgm:pt modelId="{030DCE59-2DAA-4CA4-967A-B285A115156B}" type="pres">
      <dgm:prSet presAssocID="{6A3142A6-A816-4A47-ACA3-D032551B82C1}" presName="composite" presStyleCnt="0"/>
      <dgm:spPr/>
    </dgm:pt>
    <dgm:pt modelId="{E4BF88C9-346F-4B18-B1C7-D6B51DCE3515}" type="pres">
      <dgm:prSet presAssocID="{6A3142A6-A816-4A47-ACA3-D032551B82C1}" presName="LShape" presStyleLbl="alignNode1" presStyleIdx="0" presStyleCnt="9"/>
      <dgm:spPr/>
    </dgm:pt>
    <dgm:pt modelId="{BFDF7C28-E409-40FE-9397-718EA07B226E}" type="pres">
      <dgm:prSet presAssocID="{6A3142A6-A816-4A47-ACA3-D032551B82C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78542F5-7BA4-43ED-B00B-74FA40ADB85D}" type="pres">
      <dgm:prSet presAssocID="{6A3142A6-A816-4A47-ACA3-D032551B82C1}" presName="Triangle" presStyleLbl="alignNode1" presStyleIdx="1" presStyleCnt="9"/>
      <dgm:spPr/>
    </dgm:pt>
    <dgm:pt modelId="{087E2454-7291-4529-85F8-2F9541570A4F}" type="pres">
      <dgm:prSet presAssocID="{F19356AD-EB7F-4BD1-8BE7-1A00B53E0DD2}" presName="sibTrans" presStyleCnt="0"/>
      <dgm:spPr/>
    </dgm:pt>
    <dgm:pt modelId="{A8AAD665-D2B9-4E30-A272-FB484E996889}" type="pres">
      <dgm:prSet presAssocID="{F19356AD-EB7F-4BD1-8BE7-1A00B53E0DD2}" presName="space" presStyleCnt="0"/>
      <dgm:spPr/>
    </dgm:pt>
    <dgm:pt modelId="{B968B70E-70FC-4014-9CF9-5444D8DF0BD5}" type="pres">
      <dgm:prSet presAssocID="{A3A33A56-F827-4452-98A1-05327CF8F375}" presName="composite" presStyleCnt="0"/>
      <dgm:spPr/>
    </dgm:pt>
    <dgm:pt modelId="{89C3D886-B0B6-4F1D-B5B3-5EDD6EA0DAAA}" type="pres">
      <dgm:prSet presAssocID="{A3A33A56-F827-4452-98A1-05327CF8F375}" presName="LShape" presStyleLbl="alignNode1" presStyleIdx="2" presStyleCnt="9"/>
      <dgm:spPr/>
    </dgm:pt>
    <dgm:pt modelId="{894888B7-C02F-4741-B35A-402434EE8FD4}" type="pres">
      <dgm:prSet presAssocID="{A3A33A56-F827-4452-98A1-05327CF8F375}" presName="ParentText" presStyleLbl="revTx" presStyleIdx="1" presStyleCnt="5" custLinFactNeighborX="1358" custLinFactNeighborY="4712">
        <dgm:presLayoutVars>
          <dgm:chMax val="0"/>
          <dgm:chPref val="0"/>
          <dgm:bulletEnabled val="1"/>
        </dgm:presLayoutVars>
      </dgm:prSet>
      <dgm:spPr/>
    </dgm:pt>
    <dgm:pt modelId="{1481FDEF-AF67-485A-9EC0-719E8786F5BA}" type="pres">
      <dgm:prSet presAssocID="{A3A33A56-F827-4452-98A1-05327CF8F375}" presName="Triangle" presStyleLbl="alignNode1" presStyleIdx="3" presStyleCnt="9"/>
      <dgm:spPr/>
    </dgm:pt>
    <dgm:pt modelId="{9B891E2F-913B-4901-A7FE-3885E404C257}" type="pres">
      <dgm:prSet presAssocID="{0492DF4A-7874-41A6-BA7B-72923B29DF8C}" presName="sibTrans" presStyleCnt="0"/>
      <dgm:spPr/>
    </dgm:pt>
    <dgm:pt modelId="{B082E564-FB6B-48BE-8311-F81E852AF009}" type="pres">
      <dgm:prSet presAssocID="{0492DF4A-7874-41A6-BA7B-72923B29DF8C}" presName="space" presStyleCnt="0"/>
      <dgm:spPr/>
    </dgm:pt>
    <dgm:pt modelId="{13FC2A15-C122-4CBA-A3A6-630880D39668}" type="pres">
      <dgm:prSet presAssocID="{D7CB151C-7CCB-4220-9B17-8854964E9505}" presName="composite" presStyleCnt="0"/>
      <dgm:spPr/>
    </dgm:pt>
    <dgm:pt modelId="{7374611E-CDB5-48D3-811C-A72C5AEBCECB}" type="pres">
      <dgm:prSet presAssocID="{D7CB151C-7CCB-4220-9B17-8854964E9505}" presName="LShape" presStyleLbl="alignNode1" presStyleIdx="4" presStyleCnt="9"/>
      <dgm:spPr/>
    </dgm:pt>
    <dgm:pt modelId="{62B65F4E-5C45-4266-B034-800D61F46A0A}" type="pres">
      <dgm:prSet presAssocID="{D7CB151C-7CCB-4220-9B17-8854964E9505}" presName="ParentText" presStyleLbl="revTx" presStyleIdx="2" presStyleCnt="5" custLinFactNeighborX="57" custLinFactNeighborY="5819">
        <dgm:presLayoutVars>
          <dgm:chMax val="0"/>
          <dgm:chPref val="0"/>
          <dgm:bulletEnabled val="1"/>
        </dgm:presLayoutVars>
      </dgm:prSet>
      <dgm:spPr/>
    </dgm:pt>
    <dgm:pt modelId="{4DAC6D57-DD10-4AFB-B650-BE17EE9A403D}" type="pres">
      <dgm:prSet presAssocID="{D7CB151C-7CCB-4220-9B17-8854964E9505}" presName="Triangle" presStyleLbl="alignNode1" presStyleIdx="5" presStyleCnt="9"/>
      <dgm:spPr/>
    </dgm:pt>
    <dgm:pt modelId="{50A8C00F-4528-4331-84BA-B5714FCB6EE6}" type="pres">
      <dgm:prSet presAssocID="{EBC87772-A5CC-4F52-857C-738DC1497A1F}" presName="sibTrans" presStyleCnt="0"/>
      <dgm:spPr/>
    </dgm:pt>
    <dgm:pt modelId="{D04B9ACA-06B9-4D92-BA5E-C17865F8DB52}" type="pres">
      <dgm:prSet presAssocID="{EBC87772-A5CC-4F52-857C-738DC1497A1F}" presName="space" presStyleCnt="0"/>
      <dgm:spPr/>
    </dgm:pt>
    <dgm:pt modelId="{2DA71DBF-1F4D-4CAD-9F29-2FC866AB70A4}" type="pres">
      <dgm:prSet presAssocID="{28C66BE9-C9E2-41FA-99D7-E8D1F607264A}" presName="composite" presStyleCnt="0"/>
      <dgm:spPr/>
    </dgm:pt>
    <dgm:pt modelId="{625ECA1A-FF86-4918-ADDE-EDA78DCEA9D6}" type="pres">
      <dgm:prSet presAssocID="{28C66BE9-C9E2-41FA-99D7-E8D1F607264A}" presName="LShape" presStyleLbl="alignNode1" presStyleIdx="6" presStyleCnt="9"/>
      <dgm:spPr/>
    </dgm:pt>
    <dgm:pt modelId="{1D74450F-D9A6-4EBB-B8B2-F4F5C715A555}" type="pres">
      <dgm:prSet presAssocID="{28C66BE9-C9E2-41FA-99D7-E8D1F607264A}" presName="ParentText" presStyleLbl="revTx" presStyleIdx="3" presStyleCnt="5" custLinFactNeighborX="5049" custLinFactNeighborY="-9063">
        <dgm:presLayoutVars>
          <dgm:chMax val="0"/>
          <dgm:chPref val="0"/>
          <dgm:bulletEnabled val="1"/>
        </dgm:presLayoutVars>
      </dgm:prSet>
      <dgm:spPr/>
    </dgm:pt>
    <dgm:pt modelId="{2061A06B-8B62-476A-835A-2DAB5760A54B}" type="pres">
      <dgm:prSet presAssocID="{28C66BE9-C9E2-41FA-99D7-E8D1F607264A}" presName="Triangle" presStyleLbl="alignNode1" presStyleIdx="7" presStyleCnt="9"/>
      <dgm:spPr/>
    </dgm:pt>
    <dgm:pt modelId="{490D7F15-4BDF-454E-B5B3-4C87DA769FB6}" type="pres">
      <dgm:prSet presAssocID="{43C4891C-1DA3-4A4C-8A24-47F599D0A31E}" presName="sibTrans" presStyleCnt="0"/>
      <dgm:spPr/>
    </dgm:pt>
    <dgm:pt modelId="{CDCDC46C-0DEF-4B33-8AE0-97149C1F466E}" type="pres">
      <dgm:prSet presAssocID="{43C4891C-1DA3-4A4C-8A24-47F599D0A31E}" presName="space" presStyleCnt="0"/>
      <dgm:spPr/>
    </dgm:pt>
    <dgm:pt modelId="{95EB6C72-2163-4B9B-A5D4-0A3BD6C97355}" type="pres">
      <dgm:prSet presAssocID="{8A13E302-4AF5-433F-A9AC-4897028C2B30}" presName="composite" presStyleCnt="0"/>
      <dgm:spPr/>
    </dgm:pt>
    <dgm:pt modelId="{F1EACAB0-43C5-4B82-AEC7-57430A3F7147}" type="pres">
      <dgm:prSet presAssocID="{8A13E302-4AF5-433F-A9AC-4897028C2B30}" presName="LShape" presStyleLbl="alignNode1" presStyleIdx="8" presStyleCnt="9"/>
      <dgm:spPr/>
    </dgm:pt>
    <dgm:pt modelId="{988EE913-F7C1-459B-85C0-6954E627999A}" type="pres">
      <dgm:prSet presAssocID="{8A13E302-4AF5-433F-A9AC-4897028C2B30}" presName="ParentText" presStyleLbl="revTx" presStyleIdx="4" presStyleCnt="5" custLinFactX="-14566" custLinFactNeighborX="-100000" custLinFactNeighborY="43880">
        <dgm:presLayoutVars>
          <dgm:chMax val="0"/>
          <dgm:chPref val="0"/>
          <dgm:bulletEnabled val="1"/>
        </dgm:presLayoutVars>
      </dgm:prSet>
      <dgm:spPr/>
    </dgm:pt>
  </dgm:ptLst>
  <dgm:cxnLst>
    <dgm:cxn modelId="{E0079906-AA96-499F-87D0-9AAF557922E2}" type="presOf" srcId="{6A3142A6-A816-4A47-ACA3-D032551B82C1}" destId="{BFDF7C28-E409-40FE-9397-718EA07B226E}" srcOrd="0" destOrd="0" presId="urn:microsoft.com/office/officeart/2009/3/layout/StepUpProcess"/>
    <dgm:cxn modelId="{04072E29-387C-4BAF-8F3A-917C3D30E8D8}" type="presOf" srcId="{A3A33A56-F827-4452-98A1-05327CF8F375}" destId="{894888B7-C02F-4741-B35A-402434EE8FD4}" srcOrd="0" destOrd="0" presId="urn:microsoft.com/office/officeart/2009/3/layout/StepUpProcess"/>
    <dgm:cxn modelId="{EAE2B63E-386C-4615-8219-91FFA8E4DF85}" srcId="{00FB1141-80BE-4841-9C91-6F119CD1FA6B}" destId="{8A13E302-4AF5-433F-A9AC-4897028C2B30}" srcOrd="4" destOrd="0" parTransId="{FEF3AF67-BC1B-4598-AD9F-98047328363A}" sibTransId="{F1316C57-3E05-468D-B119-39891866B098}"/>
    <dgm:cxn modelId="{7B72B43F-1CA7-47CC-8247-3FF44BC3C265}" srcId="{00FB1141-80BE-4841-9C91-6F119CD1FA6B}" destId="{D7CB151C-7CCB-4220-9B17-8854964E9505}" srcOrd="2" destOrd="0" parTransId="{185FA83D-62F9-4B07-9528-5A121590B364}" sibTransId="{EBC87772-A5CC-4F52-857C-738DC1497A1F}"/>
    <dgm:cxn modelId="{132E91A8-10E0-4174-AC76-A82364757AE9}" type="presOf" srcId="{28C66BE9-C9E2-41FA-99D7-E8D1F607264A}" destId="{1D74450F-D9A6-4EBB-B8B2-F4F5C715A555}" srcOrd="0" destOrd="0" presId="urn:microsoft.com/office/officeart/2009/3/layout/StepUpProcess"/>
    <dgm:cxn modelId="{E1C9F7B3-6E14-491C-AB97-3CE1C237A7F3}" srcId="{00FB1141-80BE-4841-9C91-6F119CD1FA6B}" destId="{6A3142A6-A816-4A47-ACA3-D032551B82C1}" srcOrd="0" destOrd="0" parTransId="{4E2A7B0D-593A-4007-83B0-571969CA80E6}" sibTransId="{F19356AD-EB7F-4BD1-8BE7-1A00B53E0DD2}"/>
    <dgm:cxn modelId="{BD34FAC0-58CE-43DF-953E-C2A698B49975}" srcId="{00FB1141-80BE-4841-9C91-6F119CD1FA6B}" destId="{28C66BE9-C9E2-41FA-99D7-E8D1F607264A}" srcOrd="3" destOrd="0" parTransId="{330911DC-4328-4951-8A17-CC7C6B5F90FE}" sibTransId="{43C4891C-1DA3-4A4C-8A24-47F599D0A31E}"/>
    <dgm:cxn modelId="{390509C7-513E-4399-B8CE-D46E9F1930AD}" type="presOf" srcId="{00FB1141-80BE-4841-9C91-6F119CD1FA6B}" destId="{3615E3E8-6356-40BC-AC42-9407B6C70CA0}" srcOrd="0" destOrd="0" presId="urn:microsoft.com/office/officeart/2009/3/layout/StepUpProcess"/>
    <dgm:cxn modelId="{7B1DB4D5-679C-4D6B-A16F-3C3430EE3F2E}" type="presOf" srcId="{D7CB151C-7CCB-4220-9B17-8854964E9505}" destId="{62B65F4E-5C45-4266-B034-800D61F46A0A}" srcOrd="0" destOrd="0" presId="urn:microsoft.com/office/officeart/2009/3/layout/StepUpProcess"/>
    <dgm:cxn modelId="{5ECD81DF-9CCA-4C15-9838-A752E9145382}" type="presOf" srcId="{8A13E302-4AF5-433F-A9AC-4897028C2B30}" destId="{988EE913-F7C1-459B-85C0-6954E627999A}" srcOrd="0" destOrd="0" presId="urn:microsoft.com/office/officeart/2009/3/layout/StepUpProcess"/>
    <dgm:cxn modelId="{CC8D23ED-A124-4ECC-A6B3-DACEF3E1D258}" srcId="{00FB1141-80BE-4841-9C91-6F119CD1FA6B}" destId="{A3A33A56-F827-4452-98A1-05327CF8F375}" srcOrd="1" destOrd="0" parTransId="{45BC316B-4FF3-4DCE-89A5-0F9C668902F7}" sibTransId="{0492DF4A-7874-41A6-BA7B-72923B29DF8C}"/>
    <dgm:cxn modelId="{3EAB2689-4CC3-4195-9451-CF68A4156F95}" type="presParOf" srcId="{3615E3E8-6356-40BC-AC42-9407B6C70CA0}" destId="{030DCE59-2DAA-4CA4-967A-B285A115156B}" srcOrd="0" destOrd="0" presId="urn:microsoft.com/office/officeart/2009/3/layout/StepUpProcess"/>
    <dgm:cxn modelId="{5505C557-A0BF-40DC-856C-EA33055583E4}" type="presParOf" srcId="{030DCE59-2DAA-4CA4-967A-B285A115156B}" destId="{E4BF88C9-346F-4B18-B1C7-D6B51DCE3515}" srcOrd="0" destOrd="0" presId="urn:microsoft.com/office/officeart/2009/3/layout/StepUpProcess"/>
    <dgm:cxn modelId="{957F25FF-EE54-433B-A0BF-593FAC20241A}" type="presParOf" srcId="{030DCE59-2DAA-4CA4-967A-B285A115156B}" destId="{BFDF7C28-E409-40FE-9397-718EA07B226E}" srcOrd="1" destOrd="0" presId="urn:microsoft.com/office/officeart/2009/3/layout/StepUpProcess"/>
    <dgm:cxn modelId="{41860A1F-7F91-4CD5-8DF4-8D50099CF32C}" type="presParOf" srcId="{030DCE59-2DAA-4CA4-967A-B285A115156B}" destId="{D78542F5-7BA4-43ED-B00B-74FA40ADB85D}" srcOrd="2" destOrd="0" presId="urn:microsoft.com/office/officeart/2009/3/layout/StepUpProcess"/>
    <dgm:cxn modelId="{2564C16B-050F-49B1-857A-25E39CE3B931}" type="presParOf" srcId="{3615E3E8-6356-40BC-AC42-9407B6C70CA0}" destId="{087E2454-7291-4529-85F8-2F9541570A4F}" srcOrd="1" destOrd="0" presId="urn:microsoft.com/office/officeart/2009/3/layout/StepUpProcess"/>
    <dgm:cxn modelId="{2EE37C53-4623-4802-B53D-E7FA880D1F8A}" type="presParOf" srcId="{087E2454-7291-4529-85F8-2F9541570A4F}" destId="{A8AAD665-D2B9-4E30-A272-FB484E996889}" srcOrd="0" destOrd="0" presId="urn:microsoft.com/office/officeart/2009/3/layout/StepUpProcess"/>
    <dgm:cxn modelId="{5061FCCB-4AFA-41BE-A4C3-096957D9AABB}" type="presParOf" srcId="{3615E3E8-6356-40BC-AC42-9407B6C70CA0}" destId="{B968B70E-70FC-4014-9CF9-5444D8DF0BD5}" srcOrd="2" destOrd="0" presId="urn:microsoft.com/office/officeart/2009/3/layout/StepUpProcess"/>
    <dgm:cxn modelId="{C5A05643-2AC3-4C44-9F60-0E0FB90E2407}" type="presParOf" srcId="{B968B70E-70FC-4014-9CF9-5444D8DF0BD5}" destId="{89C3D886-B0B6-4F1D-B5B3-5EDD6EA0DAAA}" srcOrd="0" destOrd="0" presId="urn:microsoft.com/office/officeart/2009/3/layout/StepUpProcess"/>
    <dgm:cxn modelId="{191156A4-BD3E-420A-9FF6-C90AE0A0C34B}" type="presParOf" srcId="{B968B70E-70FC-4014-9CF9-5444D8DF0BD5}" destId="{894888B7-C02F-4741-B35A-402434EE8FD4}" srcOrd="1" destOrd="0" presId="urn:microsoft.com/office/officeart/2009/3/layout/StepUpProcess"/>
    <dgm:cxn modelId="{6ABABBE3-3DE5-40A3-B1E6-6E4DA506716F}" type="presParOf" srcId="{B968B70E-70FC-4014-9CF9-5444D8DF0BD5}" destId="{1481FDEF-AF67-485A-9EC0-719E8786F5BA}" srcOrd="2" destOrd="0" presId="urn:microsoft.com/office/officeart/2009/3/layout/StepUpProcess"/>
    <dgm:cxn modelId="{C037946C-ABE7-4017-B2A9-94BB9647ED19}" type="presParOf" srcId="{3615E3E8-6356-40BC-AC42-9407B6C70CA0}" destId="{9B891E2F-913B-4901-A7FE-3885E404C257}" srcOrd="3" destOrd="0" presId="urn:microsoft.com/office/officeart/2009/3/layout/StepUpProcess"/>
    <dgm:cxn modelId="{70CA39FF-3789-495E-9670-674CEEF2FD32}" type="presParOf" srcId="{9B891E2F-913B-4901-A7FE-3885E404C257}" destId="{B082E564-FB6B-48BE-8311-F81E852AF009}" srcOrd="0" destOrd="0" presId="urn:microsoft.com/office/officeart/2009/3/layout/StepUpProcess"/>
    <dgm:cxn modelId="{D38CB99F-F51F-4BF6-8E01-ACF7533C3185}" type="presParOf" srcId="{3615E3E8-6356-40BC-AC42-9407B6C70CA0}" destId="{13FC2A15-C122-4CBA-A3A6-630880D39668}" srcOrd="4" destOrd="0" presId="urn:microsoft.com/office/officeart/2009/3/layout/StepUpProcess"/>
    <dgm:cxn modelId="{DD3027BD-7377-4EFC-A5D0-904E26B245E1}" type="presParOf" srcId="{13FC2A15-C122-4CBA-A3A6-630880D39668}" destId="{7374611E-CDB5-48D3-811C-A72C5AEBCECB}" srcOrd="0" destOrd="0" presId="urn:microsoft.com/office/officeart/2009/3/layout/StepUpProcess"/>
    <dgm:cxn modelId="{BFDFF0D9-D8B3-48C5-ABD8-49289BC01688}" type="presParOf" srcId="{13FC2A15-C122-4CBA-A3A6-630880D39668}" destId="{62B65F4E-5C45-4266-B034-800D61F46A0A}" srcOrd="1" destOrd="0" presId="urn:microsoft.com/office/officeart/2009/3/layout/StepUpProcess"/>
    <dgm:cxn modelId="{AC4AFDBF-068B-4810-9AD1-B3344B82314F}" type="presParOf" srcId="{13FC2A15-C122-4CBA-A3A6-630880D39668}" destId="{4DAC6D57-DD10-4AFB-B650-BE17EE9A403D}" srcOrd="2" destOrd="0" presId="urn:microsoft.com/office/officeart/2009/3/layout/StepUpProcess"/>
    <dgm:cxn modelId="{43A099F9-6F53-4956-BA8C-814A4F43EA70}" type="presParOf" srcId="{3615E3E8-6356-40BC-AC42-9407B6C70CA0}" destId="{50A8C00F-4528-4331-84BA-B5714FCB6EE6}" srcOrd="5" destOrd="0" presId="urn:microsoft.com/office/officeart/2009/3/layout/StepUpProcess"/>
    <dgm:cxn modelId="{84FE7436-323F-4918-9CF8-673098808EC5}" type="presParOf" srcId="{50A8C00F-4528-4331-84BA-B5714FCB6EE6}" destId="{D04B9ACA-06B9-4D92-BA5E-C17865F8DB52}" srcOrd="0" destOrd="0" presId="urn:microsoft.com/office/officeart/2009/3/layout/StepUpProcess"/>
    <dgm:cxn modelId="{3FDE973E-05D8-45BD-9E2B-2EA449D0A525}" type="presParOf" srcId="{3615E3E8-6356-40BC-AC42-9407B6C70CA0}" destId="{2DA71DBF-1F4D-4CAD-9F29-2FC866AB70A4}" srcOrd="6" destOrd="0" presId="urn:microsoft.com/office/officeart/2009/3/layout/StepUpProcess"/>
    <dgm:cxn modelId="{9EBAE489-96A9-4857-B2BF-C0392D03FF2C}" type="presParOf" srcId="{2DA71DBF-1F4D-4CAD-9F29-2FC866AB70A4}" destId="{625ECA1A-FF86-4918-ADDE-EDA78DCEA9D6}" srcOrd="0" destOrd="0" presId="urn:microsoft.com/office/officeart/2009/3/layout/StepUpProcess"/>
    <dgm:cxn modelId="{F7DF7766-0665-42CB-AF6B-89B1E512BF2B}" type="presParOf" srcId="{2DA71DBF-1F4D-4CAD-9F29-2FC866AB70A4}" destId="{1D74450F-D9A6-4EBB-B8B2-F4F5C715A555}" srcOrd="1" destOrd="0" presId="urn:microsoft.com/office/officeart/2009/3/layout/StepUpProcess"/>
    <dgm:cxn modelId="{7782F631-758F-4D50-BB22-78947EAC3396}" type="presParOf" srcId="{2DA71DBF-1F4D-4CAD-9F29-2FC866AB70A4}" destId="{2061A06B-8B62-476A-835A-2DAB5760A54B}" srcOrd="2" destOrd="0" presId="urn:microsoft.com/office/officeart/2009/3/layout/StepUpProcess"/>
    <dgm:cxn modelId="{19A99EFE-BE5C-4D59-975B-0454253CECCA}" type="presParOf" srcId="{3615E3E8-6356-40BC-AC42-9407B6C70CA0}" destId="{490D7F15-4BDF-454E-B5B3-4C87DA769FB6}" srcOrd="7" destOrd="0" presId="urn:microsoft.com/office/officeart/2009/3/layout/StepUpProcess"/>
    <dgm:cxn modelId="{B908B99B-84EC-469C-A247-3A18CA570CD0}" type="presParOf" srcId="{490D7F15-4BDF-454E-B5B3-4C87DA769FB6}" destId="{CDCDC46C-0DEF-4B33-8AE0-97149C1F466E}" srcOrd="0" destOrd="0" presId="urn:microsoft.com/office/officeart/2009/3/layout/StepUpProcess"/>
    <dgm:cxn modelId="{3A314228-C930-4CFB-9280-FF3AFDDFC734}" type="presParOf" srcId="{3615E3E8-6356-40BC-AC42-9407B6C70CA0}" destId="{95EB6C72-2163-4B9B-A5D4-0A3BD6C97355}" srcOrd="8" destOrd="0" presId="urn:microsoft.com/office/officeart/2009/3/layout/StepUpProcess"/>
    <dgm:cxn modelId="{168FAA18-AFAB-4C9D-8D05-11F8A4F71D62}" type="presParOf" srcId="{95EB6C72-2163-4B9B-A5D4-0A3BD6C97355}" destId="{F1EACAB0-43C5-4B82-AEC7-57430A3F7147}" srcOrd="0" destOrd="0" presId="urn:microsoft.com/office/officeart/2009/3/layout/StepUpProcess"/>
    <dgm:cxn modelId="{8110F0C6-91FE-4090-AC5E-4AAFD31905E4}" type="presParOf" srcId="{95EB6C72-2163-4B9B-A5D4-0A3BD6C97355}" destId="{988EE913-F7C1-459B-85C0-6954E627999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A1F5AD-BDD4-4B8C-BC1A-0F2BDD2DA479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6BBA0E0-F2A6-48DF-8E37-FF028FAEB5AB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 </a:t>
          </a:r>
          <a:endParaRPr lang="es-EC" sz="2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EF626D-54A5-489A-A08E-7A535749263D}" type="parTrans" cxnId="{5C213D5C-215E-4158-B374-3628D0499A29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D1475BA0-9A83-406D-942E-7FD1AA96924B}" type="sibTrans" cxnId="{5C213D5C-215E-4158-B374-3628D0499A29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834C15BF-3B37-4663-AF87-D9DFBF4AF1A2}">
      <dgm:prSet phldrT="[Texto]" custT="1"/>
      <dgm:spPr/>
      <dgm:t>
        <a:bodyPr/>
        <a:lstStyle/>
        <a:p>
          <a:pPr algn="just"/>
          <a:r>
            <a:rPr lang="es-ES" sz="1200" dirty="0"/>
            <a:t>Casi todos los individuos experimentan impulsos hacia el crecimiento y el desarrollo personal si se proporciona un ambiente que los apoye y que a la vez les ofrezca un reto. La mayoría de las personas quieren desarrollar su potencial. </a:t>
          </a:r>
          <a:endParaRPr lang="es-EC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76124F-3D46-46E9-9BDF-13B68CAEC140}" type="parTrans" cxnId="{FC11531B-273F-4E5C-8451-9841C82B18B8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ECB6C920-B557-435B-93E6-D4116BF5992D}" type="sibTrans" cxnId="{FC11531B-273F-4E5C-8451-9841C82B18B8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31DA5DE2-6C89-49CD-A40A-010F65D6E523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</a:t>
          </a:r>
          <a:endParaRPr lang="es-EC" sz="2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24BC76-A775-4B5D-BF5D-10E12CB75F8E}" type="parTrans" cxnId="{FFC912BB-6E4B-4947-ACD3-4CAF28948CB2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889FDD23-99C0-480F-A131-0EAA7067ACAE}" type="sibTrans" cxnId="{FFC912BB-6E4B-4947-ACD3-4CAF28948CB2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67903281-BA7E-4F27-95E3-60F3303485A2}">
      <dgm:prSet phldrT="[Texto]" custT="1"/>
      <dgm:spPr/>
      <dgm:t>
        <a:bodyPr/>
        <a:lstStyle/>
        <a:p>
          <a:pPr algn="just">
            <a:buFont typeface="Wingdings" pitchFamily="2" charset="2"/>
            <a:buNone/>
          </a:pPr>
          <a:r>
            <a:rPr lang="es-ES" sz="1200" dirty="0"/>
            <a:t>Que la mayoría de las personas quiere y es capaz de hacer contribuciones a un nivel mas elevado para el logro de las metas de la organización, del que permite la mayor parte de los ambientes en las organizaciones.</a:t>
          </a:r>
        </a:p>
        <a:p>
          <a:pPr algn="just">
            <a:buFont typeface="Wingdings" pitchFamily="2" charset="2"/>
            <a:buNone/>
          </a:pPr>
          <a:r>
            <a:rPr lang="es-ES" sz="1200" dirty="0"/>
            <a:t>Las </a:t>
          </a:r>
          <a:r>
            <a:rPr lang="es-ES" sz="1200" b="1" u="sng" dirty="0"/>
            <a:t>implicaciones </a:t>
          </a:r>
          <a:r>
            <a:rPr lang="es-ES" sz="1200" dirty="0"/>
            <a:t>de estas hipótesis son muy claras: preguntar, escuchar, apoyar, alentar a corre riesgos, permitir fracasos, eliminar barreras, conceder  autonomía, asignar responsabilidades, establecer normas y recompensar éxitos.</a:t>
          </a:r>
          <a:endParaRPr lang="es-EC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91664D-1E95-41C9-A1F6-A77C4DEF3981}" type="sibTrans" cxnId="{1A82BE0B-7A41-40BF-8754-9DA7DBC1C137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17E062B6-7EDA-4B43-B8A2-8D8E2FE7F394}" type="parTrans" cxnId="{1A82BE0B-7A41-40BF-8754-9DA7DBC1C137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1A96785C-D657-4340-9486-1116C0184436}" type="pres">
      <dgm:prSet presAssocID="{83A1F5AD-BDD4-4B8C-BC1A-0F2BDD2DA4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73D7FF-B9C6-4B7B-8387-1073485E024D}" type="pres">
      <dgm:prSet presAssocID="{D6BBA0E0-F2A6-48DF-8E37-FF028FAEB5AB}" presName="root" presStyleCnt="0"/>
      <dgm:spPr/>
    </dgm:pt>
    <dgm:pt modelId="{71B03776-23B2-41F2-B98A-13D2F83C5F08}" type="pres">
      <dgm:prSet presAssocID="{D6BBA0E0-F2A6-48DF-8E37-FF028FAEB5AB}" presName="rootComposite" presStyleCnt="0"/>
      <dgm:spPr/>
    </dgm:pt>
    <dgm:pt modelId="{C2152679-5F01-4CD8-9418-EA8309A5904D}" type="pres">
      <dgm:prSet presAssocID="{D6BBA0E0-F2A6-48DF-8E37-FF028FAEB5AB}" presName="rootText" presStyleLbl="node1" presStyleIdx="0" presStyleCnt="2" custScaleX="141054" custScaleY="48563" custLinFactNeighborX="-52769" custLinFactNeighborY="4776"/>
      <dgm:spPr/>
    </dgm:pt>
    <dgm:pt modelId="{D47D230C-B5A8-4325-B64C-B4D0C276A805}" type="pres">
      <dgm:prSet presAssocID="{D6BBA0E0-F2A6-48DF-8E37-FF028FAEB5AB}" presName="rootConnector" presStyleLbl="node1" presStyleIdx="0" presStyleCnt="2"/>
      <dgm:spPr/>
    </dgm:pt>
    <dgm:pt modelId="{CC8CB1A7-5576-4D0D-962B-AD472A1FD6E5}" type="pres">
      <dgm:prSet presAssocID="{D6BBA0E0-F2A6-48DF-8E37-FF028FAEB5AB}" presName="childShape" presStyleCnt="0"/>
      <dgm:spPr/>
    </dgm:pt>
    <dgm:pt modelId="{F99C91B8-CE05-45D9-BCB9-459E7F1BF8BB}" type="pres">
      <dgm:prSet presAssocID="{6476124F-3D46-46E9-9BDF-13B68CAEC140}" presName="Name13" presStyleLbl="parChTrans1D2" presStyleIdx="0" presStyleCnt="2"/>
      <dgm:spPr/>
    </dgm:pt>
    <dgm:pt modelId="{F83C0C52-8876-46CF-8F0C-93DD7EBB989F}" type="pres">
      <dgm:prSet presAssocID="{834C15BF-3B37-4663-AF87-D9DFBF4AF1A2}" presName="childText" presStyleLbl="bgAcc1" presStyleIdx="0" presStyleCnt="2" custScaleX="189673" custScaleY="183880" custLinFactNeighborX="-4115" custLinFactNeighborY="6343">
        <dgm:presLayoutVars>
          <dgm:bulletEnabled val="1"/>
        </dgm:presLayoutVars>
      </dgm:prSet>
      <dgm:spPr/>
    </dgm:pt>
    <dgm:pt modelId="{3DB61EEB-6310-4F40-9736-FE223D8F2917}" type="pres">
      <dgm:prSet presAssocID="{31DA5DE2-6C89-49CD-A40A-010F65D6E523}" presName="root" presStyleCnt="0"/>
      <dgm:spPr/>
    </dgm:pt>
    <dgm:pt modelId="{22FB26F8-FDA2-43FC-9A1C-8A8F61F7201B}" type="pres">
      <dgm:prSet presAssocID="{31DA5DE2-6C89-49CD-A40A-010F65D6E523}" presName="rootComposite" presStyleCnt="0"/>
      <dgm:spPr/>
    </dgm:pt>
    <dgm:pt modelId="{59D4148E-C41C-45AB-9059-82801984583A}" type="pres">
      <dgm:prSet presAssocID="{31DA5DE2-6C89-49CD-A40A-010F65D6E523}" presName="rootText" presStyleLbl="node1" presStyleIdx="1" presStyleCnt="2" custScaleX="119815" custScaleY="51424" custLinFactNeighborX="8337" custLinFactNeighborY="1775"/>
      <dgm:spPr/>
    </dgm:pt>
    <dgm:pt modelId="{07A0E7A2-CA4A-46EE-8F20-ABF2A2D17BDC}" type="pres">
      <dgm:prSet presAssocID="{31DA5DE2-6C89-49CD-A40A-010F65D6E523}" presName="rootConnector" presStyleLbl="node1" presStyleIdx="1" presStyleCnt="2"/>
      <dgm:spPr/>
    </dgm:pt>
    <dgm:pt modelId="{F58E4B2C-D46B-4B8C-8BE8-376C97965582}" type="pres">
      <dgm:prSet presAssocID="{31DA5DE2-6C89-49CD-A40A-010F65D6E523}" presName="childShape" presStyleCnt="0"/>
      <dgm:spPr/>
    </dgm:pt>
    <dgm:pt modelId="{69FB6D56-D884-4560-89D3-F10C4EA0391D}" type="pres">
      <dgm:prSet presAssocID="{17E062B6-7EDA-4B43-B8A2-8D8E2FE7F394}" presName="Name13" presStyleLbl="parChTrans1D2" presStyleIdx="1" presStyleCnt="2"/>
      <dgm:spPr/>
    </dgm:pt>
    <dgm:pt modelId="{504F9517-3E0B-47C4-AB98-E85792C2E74F}" type="pres">
      <dgm:prSet presAssocID="{67903281-BA7E-4F27-95E3-60F3303485A2}" presName="childText" presStyleLbl="bgAcc1" presStyleIdx="1" presStyleCnt="2" custScaleX="264168" custScaleY="192440" custLinFactNeighborX="39440" custLinFactNeighborY="1356">
        <dgm:presLayoutVars>
          <dgm:bulletEnabled val="1"/>
        </dgm:presLayoutVars>
      </dgm:prSet>
      <dgm:spPr/>
    </dgm:pt>
  </dgm:ptLst>
  <dgm:cxnLst>
    <dgm:cxn modelId="{1A82BE0B-7A41-40BF-8754-9DA7DBC1C137}" srcId="{31DA5DE2-6C89-49CD-A40A-010F65D6E523}" destId="{67903281-BA7E-4F27-95E3-60F3303485A2}" srcOrd="0" destOrd="0" parTransId="{17E062B6-7EDA-4B43-B8A2-8D8E2FE7F394}" sibTransId="{C991664D-1E95-41C9-A1F6-A77C4DEF3981}"/>
    <dgm:cxn modelId="{FC11531B-273F-4E5C-8451-9841C82B18B8}" srcId="{D6BBA0E0-F2A6-48DF-8E37-FF028FAEB5AB}" destId="{834C15BF-3B37-4663-AF87-D9DFBF4AF1A2}" srcOrd="0" destOrd="0" parTransId="{6476124F-3D46-46E9-9BDF-13B68CAEC140}" sibTransId="{ECB6C920-B557-435B-93E6-D4116BF5992D}"/>
    <dgm:cxn modelId="{42919128-2391-4391-8C48-E46B9999C136}" type="presOf" srcId="{83A1F5AD-BDD4-4B8C-BC1A-0F2BDD2DA479}" destId="{1A96785C-D657-4340-9486-1116C0184436}" srcOrd="0" destOrd="0" presId="urn:microsoft.com/office/officeart/2005/8/layout/hierarchy3"/>
    <dgm:cxn modelId="{10C16F37-45AD-4B0D-BAD5-1A4FEC9AABB5}" type="presOf" srcId="{D6BBA0E0-F2A6-48DF-8E37-FF028FAEB5AB}" destId="{D47D230C-B5A8-4325-B64C-B4D0C276A805}" srcOrd="1" destOrd="0" presId="urn:microsoft.com/office/officeart/2005/8/layout/hierarchy3"/>
    <dgm:cxn modelId="{B8DDC03E-B573-41FB-AA73-51A775714510}" type="presOf" srcId="{31DA5DE2-6C89-49CD-A40A-010F65D6E523}" destId="{59D4148E-C41C-45AB-9059-82801984583A}" srcOrd="0" destOrd="0" presId="urn:microsoft.com/office/officeart/2005/8/layout/hierarchy3"/>
    <dgm:cxn modelId="{5C213D5C-215E-4158-B374-3628D0499A29}" srcId="{83A1F5AD-BDD4-4B8C-BC1A-0F2BDD2DA479}" destId="{D6BBA0E0-F2A6-48DF-8E37-FF028FAEB5AB}" srcOrd="0" destOrd="0" parTransId="{12EF626D-54A5-489A-A08E-7A535749263D}" sibTransId="{D1475BA0-9A83-406D-942E-7FD1AA96924B}"/>
    <dgm:cxn modelId="{963AF545-9DB4-4EEF-99AF-E4244977503D}" type="presOf" srcId="{31DA5DE2-6C89-49CD-A40A-010F65D6E523}" destId="{07A0E7A2-CA4A-46EE-8F20-ABF2A2D17BDC}" srcOrd="1" destOrd="0" presId="urn:microsoft.com/office/officeart/2005/8/layout/hierarchy3"/>
    <dgm:cxn modelId="{89C0E094-575F-4307-84D4-D3E44E9E4158}" type="presOf" srcId="{834C15BF-3B37-4663-AF87-D9DFBF4AF1A2}" destId="{F83C0C52-8876-46CF-8F0C-93DD7EBB989F}" srcOrd="0" destOrd="0" presId="urn:microsoft.com/office/officeart/2005/8/layout/hierarchy3"/>
    <dgm:cxn modelId="{5F9E6A9C-3467-457E-87BD-DCC38E76E4C8}" type="presOf" srcId="{6476124F-3D46-46E9-9BDF-13B68CAEC140}" destId="{F99C91B8-CE05-45D9-BCB9-459E7F1BF8BB}" srcOrd="0" destOrd="0" presId="urn:microsoft.com/office/officeart/2005/8/layout/hierarchy3"/>
    <dgm:cxn modelId="{BFFE33A6-6D5A-4379-954C-59D176DFDA4D}" type="presOf" srcId="{67903281-BA7E-4F27-95E3-60F3303485A2}" destId="{504F9517-3E0B-47C4-AB98-E85792C2E74F}" srcOrd="0" destOrd="0" presId="urn:microsoft.com/office/officeart/2005/8/layout/hierarchy3"/>
    <dgm:cxn modelId="{EB6364A6-2E58-490D-A58D-9515B354DC58}" type="presOf" srcId="{17E062B6-7EDA-4B43-B8A2-8D8E2FE7F394}" destId="{69FB6D56-D884-4560-89D3-F10C4EA0391D}" srcOrd="0" destOrd="0" presId="urn:microsoft.com/office/officeart/2005/8/layout/hierarchy3"/>
    <dgm:cxn modelId="{FFC912BB-6E4B-4947-ACD3-4CAF28948CB2}" srcId="{83A1F5AD-BDD4-4B8C-BC1A-0F2BDD2DA479}" destId="{31DA5DE2-6C89-49CD-A40A-010F65D6E523}" srcOrd="1" destOrd="0" parTransId="{6924BC76-A775-4B5D-BF5D-10E12CB75F8E}" sibTransId="{889FDD23-99C0-480F-A131-0EAA7067ACAE}"/>
    <dgm:cxn modelId="{1EA161C1-FA02-484D-8749-063D6697F06F}" type="presOf" srcId="{D6BBA0E0-F2A6-48DF-8E37-FF028FAEB5AB}" destId="{C2152679-5F01-4CD8-9418-EA8309A5904D}" srcOrd="0" destOrd="0" presId="urn:microsoft.com/office/officeart/2005/8/layout/hierarchy3"/>
    <dgm:cxn modelId="{BEA0FDC2-6F8F-4CBB-B173-7998186BDA9D}" type="presParOf" srcId="{1A96785C-D657-4340-9486-1116C0184436}" destId="{D773D7FF-B9C6-4B7B-8387-1073485E024D}" srcOrd="0" destOrd="0" presId="urn:microsoft.com/office/officeart/2005/8/layout/hierarchy3"/>
    <dgm:cxn modelId="{0A6DB722-12C5-44C6-A2CC-E2FDE13E5127}" type="presParOf" srcId="{D773D7FF-B9C6-4B7B-8387-1073485E024D}" destId="{71B03776-23B2-41F2-B98A-13D2F83C5F08}" srcOrd="0" destOrd="0" presId="urn:microsoft.com/office/officeart/2005/8/layout/hierarchy3"/>
    <dgm:cxn modelId="{B960C197-66AD-4E32-A54B-85EE0AF76534}" type="presParOf" srcId="{71B03776-23B2-41F2-B98A-13D2F83C5F08}" destId="{C2152679-5F01-4CD8-9418-EA8309A5904D}" srcOrd="0" destOrd="0" presId="urn:microsoft.com/office/officeart/2005/8/layout/hierarchy3"/>
    <dgm:cxn modelId="{8E44D184-4772-40E6-89A4-31D661AA91EA}" type="presParOf" srcId="{71B03776-23B2-41F2-B98A-13D2F83C5F08}" destId="{D47D230C-B5A8-4325-B64C-B4D0C276A805}" srcOrd="1" destOrd="0" presId="urn:microsoft.com/office/officeart/2005/8/layout/hierarchy3"/>
    <dgm:cxn modelId="{B52A7CBC-749D-49D4-BBB7-ABCCA30CE5E6}" type="presParOf" srcId="{D773D7FF-B9C6-4B7B-8387-1073485E024D}" destId="{CC8CB1A7-5576-4D0D-962B-AD472A1FD6E5}" srcOrd="1" destOrd="0" presId="urn:microsoft.com/office/officeart/2005/8/layout/hierarchy3"/>
    <dgm:cxn modelId="{12D11D46-B6CC-4134-A843-7DC08B7EB73F}" type="presParOf" srcId="{CC8CB1A7-5576-4D0D-962B-AD472A1FD6E5}" destId="{F99C91B8-CE05-45D9-BCB9-459E7F1BF8BB}" srcOrd="0" destOrd="0" presId="urn:microsoft.com/office/officeart/2005/8/layout/hierarchy3"/>
    <dgm:cxn modelId="{44CC0386-A481-4058-96A0-91FF0B41152B}" type="presParOf" srcId="{CC8CB1A7-5576-4D0D-962B-AD472A1FD6E5}" destId="{F83C0C52-8876-46CF-8F0C-93DD7EBB989F}" srcOrd="1" destOrd="0" presId="urn:microsoft.com/office/officeart/2005/8/layout/hierarchy3"/>
    <dgm:cxn modelId="{2283AAE5-9410-4373-BDD9-16665A9DFE52}" type="presParOf" srcId="{1A96785C-D657-4340-9486-1116C0184436}" destId="{3DB61EEB-6310-4F40-9736-FE223D8F2917}" srcOrd="1" destOrd="0" presId="urn:microsoft.com/office/officeart/2005/8/layout/hierarchy3"/>
    <dgm:cxn modelId="{3C74B984-B87B-45B7-A1F5-F2992EC26FFF}" type="presParOf" srcId="{3DB61EEB-6310-4F40-9736-FE223D8F2917}" destId="{22FB26F8-FDA2-43FC-9A1C-8A8F61F7201B}" srcOrd="0" destOrd="0" presId="urn:microsoft.com/office/officeart/2005/8/layout/hierarchy3"/>
    <dgm:cxn modelId="{FDC17053-1456-47F3-972E-5ED928B72880}" type="presParOf" srcId="{22FB26F8-FDA2-43FC-9A1C-8A8F61F7201B}" destId="{59D4148E-C41C-45AB-9059-82801984583A}" srcOrd="0" destOrd="0" presId="urn:microsoft.com/office/officeart/2005/8/layout/hierarchy3"/>
    <dgm:cxn modelId="{2297D889-2612-4E7A-A67D-0A519A9128AD}" type="presParOf" srcId="{22FB26F8-FDA2-43FC-9A1C-8A8F61F7201B}" destId="{07A0E7A2-CA4A-46EE-8F20-ABF2A2D17BDC}" srcOrd="1" destOrd="0" presId="urn:microsoft.com/office/officeart/2005/8/layout/hierarchy3"/>
    <dgm:cxn modelId="{03C1A345-8A04-48C5-9267-36653CB43DB8}" type="presParOf" srcId="{3DB61EEB-6310-4F40-9736-FE223D8F2917}" destId="{F58E4B2C-D46B-4B8C-8BE8-376C97965582}" srcOrd="1" destOrd="0" presId="urn:microsoft.com/office/officeart/2005/8/layout/hierarchy3"/>
    <dgm:cxn modelId="{D802AD9B-AF30-4BA8-AF0D-10BF6A1F5605}" type="presParOf" srcId="{F58E4B2C-D46B-4B8C-8BE8-376C97965582}" destId="{69FB6D56-D884-4560-89D3-F10C4EA0391D}" srcOrd="0" destOrd="0" presId="urn:microsoft.com/office/officeart/2005/8/layout/hierarchy3"/>
    <dgm:cxn modelId="{01A2E234-459E-411C-B372-AB66DD073154}" type="presParOf" srcId="{F58E4B2C-D46B-4B8C-8BE8-376C97965582}" destId="{504F9517-3E0B-47C4-AB98-E85792C2E74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A1F5AD-BDD4-4B8C-BC1A-0F2BDD2DA479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6BBA0E0-F2A6-48DF-8E37-FF028FAEB5AB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 </a:t>
          </a:r>
          <a:endParaRPr lang="es-EC" sz="2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EF626D-54A5-489A-A08E-7A535749263D}" type="parTrans" cxnId="{5C213D5C-215E-4158-B374-3628D0499A29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D1475BA0-9A83-406D-942E-7FD1AA96924B}" type="sibTrans" cxnId="{5C213D5C-215E-4158-B374-3628D0499A29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834C15BF-3B37-4663-AF87-D9DFBF4AF1A2}">
      <dgm:prSet phldrT="[Texto]" custT="1"/>
      <dgm:spPr/>
      <dgm:t>
        <a:bodyPr/>
        <a:lstStyle/>
        <a:p>
          <a:pPr algn="just"/>
          <a:r>
            <a:rPr lang="es-ES" sz="1200" dirty="0"/>
            <a:t>Uno de los grupos de referencia que es más relevante en el aspecto psicológico para la mayoría de las personas, es el grupo de trabajo, incluyendo a los compañeros y al jefe. Lo que ocurre en el grupo, tanto a nivel formal como informal, influye grandemente en los sentimientos de satisfacción y competencia.</a:t>
          </a:r>
          <a:endParaRPr lang="es-EC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76124F-3D46-46E9-9BDF-13B68CAEC140}" type="parTrans" cxnId="{FC11531B-273F-4E5C-8451-9841C82B18B8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ECB6C920-B557-435B-93E6-D4116BF5992D}" type="sibTrans" cxnId="{FC11531B-273F-4E5C-8451-9841C82B18B8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31DA5DE2-6C89-49CD-A40A-010F65D6E523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</a:t>
          </a:r>
          <a:endParaRPr lang="es-EC" sz="2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24BC76-A775-4B5D-BF5D-10E12CB75F8E}" type="parTrans" cxnId="{FFC912BB-6E4B-4947-ACD3-4CAF28948CB2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889FDD23-99C0-480F-A131-0EAA7067ACAE}" type="sibTrans" cxnId="{FFC912BB-6E4B-4947-ACD3-4CAF28948CB2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67903281-BA7E-4F27-95E3-60F3303485A2}">
      <dgm:prSet phldrT="[Texto]" custT="1"/>
      <dgm:spPr/>
      <dgm:t>
        <a:bodyPr/>
        <a:lstStyle/>
        <a:p>
          <a:pPr algn="just">
            <a:buFont typeface="Wingdings" pitchFamily="2" charset="2"/>
            <a:buNone/>
          </a:pPr>
          <a:r>
            <a:rPr lang="es-ES" sz="1200" dirty="0"/>
            <a:t>La mayoría de las personas desea sentirse aceptada e interactuar en forma cooperativa por lo menos con un pequeño grupo de referencia  o con más de un grupo.</a:t>
          </a:r>
          <a:endParaRPr lang="es-EC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91664D-1E95-41C9-A1F6-A77C4DEF3981}" type="sibTrans" cxnId="{1A82BE0B-7A41-40BF-8754-9DA7DBC1C137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17E062B6-7EDA-4B43-B8A2-8D8E2FE7F394}" type="parTrans" cxnId="{1A82BE0B-7A41-40BF-8754-9DA7DBC1C137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1A96785C-D657-4340-9486-1116C0184436}" type="pres">
      <dgm:prSet presAssocID="{83A1F5AD-BDD4-4B8C-BC1A-0F2BDD2DA4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73D7FF-B9C6-4B7B-8387-1073485E024D}" type="pres">
      <dgm:prSet presAssocID="{D6BBA0E0-F2A6-48DF-8E37-FF028FAEB5AB}" presName="root" presStyleCnt="0"/>
      <dgm:spPr/>
    </dgm:pt>
    <dgm:pt modelId="{71B03776-23B2-41F2-B98A-13D2F83C5F08}" type="pres">
      <dgm:prSet presAssocID="{D6BBA0E0-F2A6-48DF-8E37-FF028FAEB5AB}" presName="rootComposite" presStyleCnt="0"/>
      <dgm:spPr/>
    </dgm:pt>
    <dgm:pt modelId="{C2152679-5F01-4CD8-9418-EA8309A5904D}" type="pres">
      <dgm:prSet presAssocID="{D6BBA0E0-F2A6-48DF-8E37-FF028FAEB5AB}" presName="rootText" presStyleLbl="node1" presStyleIdx="0" presStyleCnt="2" custScaleX="96541" custScaleY="65040" custLinFactNeighborX="-5463" custLinFactNeighborY="-58028"/>
      <dgm:spPr/>
    </dgm:pt>
    <dgm:pt modelId="{D47D230C-B5A8-4325-B64C-B4D0C276A805}" type="pres">
      <dgm:prSet presAssocID="{D6BBA0E0-F2A6-48DF-8E37-FF028FAEB5AB}" presName="rootConnector" presStyleLbl="node1" presStyleIdx="0" presStyleCnt="2"/>
      <dgm:spPr/>
    </dgm:pt>
    <dgm:pt modelId="{CC8CB1A7-5576-4D0D-962B-AD472A1FD6E5}" type="pres">
      <dgm:prSet presAssocID="{D6BBA0E0-F2A6-48DF-8E37-FF028FAEB5AB}" presName="childShape" presStyleCnt="0"/>
      <dgm:spPr/>
    </dgm:pt>
    <dgm:pt modelId="{F99C91B8-CE05-45D9-BCB9-459E7F1BF8BB}" type="pres">
      <dgm:prSet presAssocID="{6476124F-3D46-46E9-9BDF-13B68CAEC140}" presName="Name13" presStyleLbl="parChTrans1D2" presStyleIdx="0" presStyleCnt="2"/>
      <dgm:spPr/>
    </dgm:pt>
    <dgm:pt modelId="{F83C0C52-8876-46CF-8F0C-93DD7EBB989F}" type="pres">
      <dgm:prSet presAssocID="{834C15BF-3B37-4663-AF87-D9DFBF4AF1A2}" presName="childText" presStyleLbl="bgAcc1" presStyleIdx="0" presStyleCnt="2" custScaleX="157818" custScaleY="278467" custLinFactNeighborX="-1500" custLinFactNeighborY="-893">
        <dgm:presLayoutVars>
          <dgm:bulletEnabled val="1"/>
        </dgm:presLayoutVars>
      </dgm:prSet>
      <dgm:spPr/>
    </dgm:pt>
    <dgm:pt modelId="{3DB61EEB-6310-4F40-9736-FE223D8F2917}" type="pres">
      <dgm:prSet presAssocID="{31DA5DE2-6C89-49CD-A40A-010F65D6E523}" presName="root" presStyleCnt="0"/>
      <dgm:spPr/>
    </dgm:pt>
    <dgm:pt modelId="{22FB26F8-FDA2-43FC-9A1C-8A8F61F7201B}" type="pres">
      <dgm:prSet presAssocID="{31DA5DE2-6C89-49CD-A40A-010F65D6E523}" presName="rootComposite" presStyleCnt="0"/>
      <dgm:spPr/>
    </dgm:pt>
    <dgm:pt modelId="{59D4148E-C41C-45AB-9059-82801984583A}" type="pres">
      <dgm:prSet presAssocID="{31DA5DE2-6C89-49CD-A40A-010F65D6E523}" presName="rootText" presStyleLbl="node1" presStyleIdx="1" presStyleCnt="2" custScaleX="119815" custScaleY="51424" custLinFactNeighborX="737" custLinFactNeighborY="-65383"/>
      <dgm:spPr/>
    </dgm:pt>
    <dgm:pt modelId="{07A0E7A2-CA4A-46EE-8F20-ABF2A2D17BDC}" type="pres">
      <dgm:prSet presAssocID="{31DA5DE2-6C89-49CD-A40A-010F65D6E523}" presName="rootConnector" presStyleLbl="node1" presStyleIdx="1" presStyleCnt="2"/>
      <dgm:spPr/>
    </dgm:pt>
    <dgm:pt modelId="{F58E4B2C-D46B-4B8C-8BE8-376C97965582}" type="pres">
      <dgm:prSet presAssocID="{31DA5DE2-6C89-49CD-A40A-010F65D6E523}" presName="childShape" presStyleCnt="0"/>
      <dgm:spPr/>
    </dgm:pt>
    <dgm:pt modelId="{69FB6D56-D884-4560-89D3-F10C4EA0391D}" type="pres">
      <dgm:prSet presAssocID="{17E062B6-7EDA-4B43-B8A2-8D8E2FE7F394}" presName="Name13" presStyleLbl="parChTrans1D2" presStyleIdx="1" presStyleCnt="2"/>
      <dgm:spPr/>
    </dgm:pt>
    <dgm:pt modelId="{504F9517-3E0B-47C4-AB98-E85792C2E74F}" type="pres">
      <dgm:prSet presAssocID="{67903281-BA7E-4F27-95E3-60F3303485A2}" presName="childText" presStyleLbl="bgAcc1" presStyleIdx="1" presStyleCnt="2" custScaleX="150152" custScaleY="298420" custLinFactNeighborX="-5036" custLinFactNeighborY="-7229">
        <dgm:presLayoutVars>
          <dgm:bulletEnabled val="1"/>
        </dgm:presLayoutVars>
      </dgm:prSet>
      <dgm:spPr/>
    </dgm:pt>
  </dgm:ptLst>
  <dgm:cxnLst>
    <dgm:cxn modelId="{1A82BE0B-7A41-40BF-8754-9DA7DBC1C137}" srcId="{31DA5DE2-6C89-49CD-A40A-010F65D6E523}" destId="{67903281-BA7E-4F27-95E3-60F3303485A2}" srcOrd="0" destOrd="0" parTransId="{17E062B6-7EDA-4B43-B8A2-8D8E2FE7F394}" sibTransId="{C991664D-1E95-41C9-A1F6-A77C4DEF3981}"/>
    <dgm:cxn modelId="{FC11531B-273F-4E5C-8451-9841C82B18B8}" srcId="{D6BBA0E0-F2A6-48DF-8E37-FF028FAEB5AB}" destId="{834C15BF-3B37-4663-AF87-D9DFBF4AF1A2}" srcOrd="0" destOrd="0" parTransId="{6476124F-3D46-46E9-9BDF-13B68CAEC140}" sibTransId="{ECB6C920-B557-435B-93E6-D4116BF5992D}"/>
    <dgm:cxn modelId="{42919128-2391-4391-8C48-E46B9999C136}" type="presOf" srcId="{83A1F5AD-BDD4-4B8C-BC1A-0F2BDD2DA479}" destId="{1A96785C-D657-4340-9486-1116C0184436}" srcOrd="0" destOrd="0" presId="urn:microsoft.com/office/officeart/2005/8/layout/hierarchy3"/>
    <dgm:cxn modelId="{10C16F37-45AD-4B0D-BAD5-1A4FEC9AABB5}" type="presOf" srcId="{D6BBA0E0-F2A6-48DF-8E37-FF028FAEB5AB}" destId="{D47D230C-B5A8-4325-B64C-B4D0C276A805}" srcOrd="1" destOrd="0" presId="urn:microsoft.com/office/officeart/2005/8/layout/hierarchy3"/>
    <dgm:cxn modelId="{B8DDC03E-B573-41FB-AA73-51A775714510}" type="presOf" srcId="{31DA5DE2-6C89-49CD-A40A-010F65D6E523}" destId="{59D4148E-C41C-45AB-9059-82801984583A}" srcOrd="0" destOrd="0" presId="urn:microsoft.com/office/officeart/2005/8/layout/hierarchy3"/>
    <dgm:cxn modelId="{5C213D5C-215E-4158-B374-3628D0499A29}" srcId="{83A1F5AD-BDD4-4B8C-BC1A-0F2BDD2DA479}" destId="{D6BBA0E0-F2A6-48DF-8E37-FF028FAEB5AB}" srcOrd="0" destOrd="0" parTransId="{12EF626D-54A5-489A-A08E-7A535749263D}" sibTransId="{D1475BA0-9A83-406D-942E-7FD1AA96924B}"/>
    <dgm:cxn modelId="{963AF545-9DB4-4EEF-99AF-E4244977503D}" type="presOf" srcId="{31DA5DE2-6C89-49CD-A40A-010F65D6E523}" destId="{07A0E7A2-CA4A-46EE-8F20-ABF2A2D17BDC}" srcOrd="1" destOrd="0" presId="urn:microsoft.com/office/officeart/2005/8/layout/hierarchy3"/>
    <dgm:cxn modelId="{89C0E094-575F-4307-84D4-D3E44E9E4158}" type="presOf" srcId="{834C15BF-3B37-4663-AF87-D9DFBF4AF1A2}" destId="{F83C0C52-8876-46CF-8F0C-93DD7EBB989F}" srcOrd="0" destOrd="0" presId="urn:microsoft.com/office/officeart/2005/8/layout/hierarchy3"/>
    <dgm:cxn modelId="{5F9E6A9C-3467-457E-87BD-DCC38E76E4C8}" type="presOf" srcId="{6476124F-3D46-46E9-9BDF-13B68CAEC140}" destId="{F99C91B8-CE05-45D9-BCB9-459E7F1BF8BB}" srcOrd="0" destOrd="0" presId="urn:microsoft.com/office/officeart/2005/8/layout/hierarchy3"/>
    <dgm:cxn modelId="{BFFE33A6-6D5A-4379-954C-59D176DFDA4D}" type="presOf" srcId="{67903281-BA7E-4F27-95E3-60F3303485A2}" destId="{504F9517-3E0B-47C4-AB98-E85792C2E74F}" srcOrd="0" destOrd="0" presId="urn:microsoft.com/office/officeart/2005/8/layout/hierarchy3"/>
    <dgm:cxn modelId="{EB6364A6-2E58-490D-A58D-9515B354DC58}" type="presOf" srcId="{17E062B6-7EDA-4B43-B8A2-8D8E2FE7F394}" destId="{69FB6D56-D884-4560-89D3-F10C4EA0391D}" srcOrd="0" destOrd="0" presId="urn:microsoft.com/office/officeart/2005/8/layout/hierarchy3"/>
    <dgm:cxn modelId="{FFC912BB-6E4B-4947-ACD3-4CAF28948CB2}" srcId="{83A1F5AD-BDD4-4B8C-BC1A-0F2BDD2DA479}" destId="{31DA5DE2-6C89-49CD-A40A-010F65D6E523}" srcOrd="1" destOrd="0" parTransId="{6924BC76-A775-4B5D-BF5D-10E12CB75F8E}" sibTransId="{889FDD23-99C0-480F-A131-0EAA7067ACAE}"/>
    <dgm:cxn modelId="{1EA161C1-FA02-484D-8749-063D6697F06F}" type="presOf" srcId="{D6BBA0E0-F2A6-48DF-8E37-FF028FAEB5AB}" destId="{C2152679-5F01-4CD8-9418-EA8309A5904D}" srcOrd="0" destOrd="0" presId="urn:microsoft.com/office/officeart/2005/8/layout/hierarchy3"/>
    <dgm:cxn modelId="{BEA0FDC2-6F8F-4CBB-B173-7998186BDA9D}" type="presParOf" srcId="{1A96785C-D657-4340-9486-1116C0184436}" destId="{D773D7FF-B9C6-4B7B-8387-1073485E024D}" srcOrd="0" destOrd="0" presId="urn:microsoft.com/office/officeart/2005/8/layout/hierarchy3"/>
    <dgm:cxn modelId="{0A6DB722-12C5-44C6-A2CC-E2FDE13E5127}" type="presParOf" srcId="{D773D7FF-B9C6-4B7B-8387-1073485E024D}" destId="{71B03776-23B2-41F2-B98A-13D2F83C5F08}" srcOrd="0" destOrd="0" presId="urn:microsoft.com/office/officeart/2005/8/layout/hierarchy3"/>
    <dgm:cxn modelId="{B960C197-66AD-4E32-A54B-85EE0AF76534}" type="presParOf" srcId="{71B03776-23B2-41F2-B98A-13D2F83C5F08}" destId="{C2152679-5F01-4CD8-9418-EA8309A5904D}" srcOrd="0" destOrd="0" presId="urn:microsoft.com/office/officeart/2005/8/layout/hierarchy3"/>
    <dgm:cxn modelId="{8E44D184-4772-40E6-89A4-31D661AA91EA}" type="presParOf" srcId="{71B03776-23B2-41F2-B98A-13D2F83C5F08}" destId="{D47D230C-B5A8-4325-B64C-B4D0C276A805}" srcOrd="1" destOrd="0" presId="urn:microsoft.com/office/officeart/2005/8/layout/hierarchy3"/>
    <dgm:cxn modelId="{B52A7CBC-749D-49D4-BBB7-ABCCA30CE5E6}" type="presParOf" srcId="{D773D7FF-B9C6-4B7B-8387-1073485E024D}" destId="{CC8CB1A7-5576-4D0D-962B-AD472A1FD6E5}" srcOrd="1" destOrd="0" presId="urn:microsoft.com/office/officeart/2005/8/layout/hierarchy3"/>
    <dgm:cxn modelId="{12D11D46-B6CC-4134-A843-7DC08B7EB73F}" type="presParOf" srcId="{CC8CB1A7-5576-4D0D-962B-AD472A1FD6E5}" destId="{F99C91B8-CE05-45D9-BCB9-459E7F1BF8BB}" srcOrd="0" destOrd="0" presId="urn:microsoft.com/office/officeart/2005/8/layout/hierarchy3"/>
    <dgm:cxn modelId="{44CC0386-A481-4058-96A0-91FF0B41152B}" type="presParOf" srcId="{CC8CB1A7-5576-4D0D-962B-AD472A1FD6E5}" destId="{F83C0C52-8876-46CF-8F0C-93DD7EBB989F}" srcOrd="1" destOrd="0" presId="urn:microsoft.com/office/officeart/2005/8/layout/hierarchy3"/>
    <dgm:cxn modelId="{2283AAE5-9410-4373-BDD9-16665A9DFE52}" type="presParOf" srcId="{1A96785C-D657-4340-9486-1116C0184436}" destId="{3DB61EEB-6310-4F40-9736-FE223D8F2917}" srcOrd="1" destOrd="0" presId="urn:microsoft.com/office/officeart/2005/8/layout/hierarchy3"/>
    <dgm:cxn modelId="{3C74B984-B87B-45B7-A1F5-F2992EC26FFF}" type="presParOf" srcId="{3DB61EEB-6310-4F40-9736-FE223D8F2917}" destId="{22FB26F8-FDA2-43FC-9A1C-8A8F61F7201B}" srcOrd="0" destOrd="0" presId="urn:microsoft.com/office/officeart/2005/8/layout/hierarchy3"/>
    <dgm:cxn modelId="{FDC17053-1456-47F3-972E-5ED928B72880}" type="presParOf" srcId="{22FB26F8-FDA2-43FC-9A1C-8A8F61F7201B}" destId="{59D4148E-C41C-45AB-9059-82801984583A}" srcOrd="0" destOrd="0" presId="urn:microsoft.com/office/officeart/2005/8/layout/hierarchy3"/>
    <dgm:cxn modelId="{2297D889-2612-4E7A-A67D-0A519A9128AD}" type="presParOf" srcId="{22FB26F8-FDA2-43FC-9A1C-8A8F61F7201B}" destId="{07A0E7A2-CA4A-46EE-8F20-ABF2A2D17BDC}" srcOrd="1" destOrd="0" presId="urn:microsoft.com/office/officeart/2005/8/layout/hierarchy3"/>
    <dgm:cxn modelId="{03C1A345-8A04-48C5-9267-36653CB43DB8}" type="presParOf" srcId="{3DB61EEB-6310-4F40-9736-FE223D8F2917}" destId="{F58E4B2C-D46B-4B8C-8BE8-376C97965582}" srcOrd="1" destOrd="0" presId="urn:microsoft.com/office/officeart/2005/8/layout/hierarchy3"/>
    <dgm:cxn modelId="{D802AD9B-AF30-4BA8-AF0D-10BF6A1F5605}" type="presParOf" srcId="{F58E4B2C-D46B-4B8C-8BE8-376C97965582}" destId="{69FB6D56-D884-4560-89D3-F10C4EA0391D}" srcOrd="0" destOrd="0" presId="urn:microsoft.com/office/officeart/2005/8/layout/hierarchy3"/>
    <dgm:cxn modelId="{01A2E234-459E-411C-B372-AB66DD073154}" type="presParOf" srcId="{F58E4B2C-D46B-4B8C-8BE8-376C97965582}" destId="{504F9517-3E0B-47C4-AB98-E85792C2E74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A23EFF-BCAF-406A-A66D-C05F199600B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DB93142-59A3-4895-A3C5-F786DED21D45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200" dirty="0"/>
            <a:t>Experimentar con nuevas estructuras y  con nuevas formas de autoridad, Generar situaciones de la organización en que “todos ganan” y Los lideres deben crear dinámicas cooperativas en la organización.</a:t>
          </a:r>
          <a:endParaRPr lang="es-EC" sz="1200" dirty="0">
            <a:latin typeface="Comic Sans MS" panose="030F0702030302020204" pitchFamily="66" charset="0"/>
          </a:endParaRPr>
        </a:p>
      </dgm:t>
    </dgm:pt>
    <dgm:pt modelId="{62DCEC72-F4A2-4C96-AA56-B210B4644864}" type="parTrans" cxnId="{3EDB1741-7872-475C-AF3B-DACF740E9BBB}">
      <dgm:prSet/>
      <dgm:spPr/>
      <dgm:t>
        <a:bodyPr/>
        <a:lstStyle/>
        <a:p>
          <a:endParaRPr lang="es-EC" sz="1400"/>
        </a:p>
      </dgm:t>
    </dgm:pt>
    <dgm:pt modelId="{07F690CD-3BE7-4B99-A088-C56A4D07A1CC}" type="sibTrans" cxnId="{3EDB1741-7872-475C-AF3B-DACF740E9BBB}">
      <dgm:prSet/>
      <dgm:spPr/>
      <dgm:t>
        <a:bodyPr/>
        <a:lstStyle/>
        <a:p>
          <a:endParaRPr lang="es-EC" sz="1400"/>
        </a:p>
      </dgm:t>
    </dgm:pt>
    <dgm:pt modelId="{89B0906B-E2CA-4C37-AA63-6D8AFDFDDE3E}">
      <dgm:prSet phldrT="[Texto]" custT="1"/>
      <dgm:spPr/>
      <dgm:t>
        <a:bodyPr/>
        <a:lstStyle/>
        <a:p>
          <a:pPr algn="just">
            <a:lnSpc>
              <a:spcPct val="100000"/>
            </a:lnSpc>
            <a:buFont typeface="Symbol" panose="05050102010706020507" pitchFamily="18" charset="2"/>
            <a:buChar char=""/>
          </a:pPr>
          <a:r>
            <a:rPr lang="es-ES" sz="1200" dirty="0"/>
            <a:t>En el D.O. las necesidades y las aspiraciones de los seres humanos son razones para un esfuerzo organizado en la sociedad, por lo cual se debe tener una perspectiva orientada al desarrollo y buscar oportunidades para que las personas puedan experimentar un crecimiento personal y profesional. Las recompensas obtenidas serán benéficas tanto para la organización como para sus miembros.</a:t>
          </a:r>
          <a:endParaRPr lang="es-EC" sz="1200" b="0" dirty="0">
            <a:latin typeface="Comic Sans MS" panose="030F0702030302020204" pitchFamily="66" charset="0"/>
          </a:endParaRPr>
        </a:p>
      </dgm:t>
    </dgm:pt>
    <dgm:pt modelId="{7C7AE547-4F2E-4987-9F5B-B2E16D290711}" type="parTrans" cxnId="{FFC44504-E540-4074-9C50-0936C30352F4}">
      <dgm:prSet/>
      <dgm:spPr/>
      <dgm:t>
        <a:bodyPr/>
        <a:lstStyle/>
        <a:p>
          <a:endParaRPr lang="es-EC" sz="1400"/>
        </a:p>
      </dgm:t>
    </dgm:pt>
    <dgm:pt modelId="{670094B4-63C3-41A8-BD0E-10179D337984}" type="sibTrans" cxnId="{FFC44504-E540-4074-9C50-0936C30352F4}">
      <dgm:prSet/>
      <dgm:spPr/>
      <dgm:t>
        <a:bodyPr/>
        <a:lstStyle/>
        <a:p>
          <a:endParaRPr lang="es-EC" sz="1400"/>
        </a:p>
      </dgm:t>
    </dgm:pt>
    <dgm:pt modelId="{2222AA39-2E02-413F-BA9F-C7D891603CE3}" type="pres">
      <dgm:prSet presAssocID="{3FA23EFF-BCAF-406A-A66D-C05F199600B7}" presName="rootnode" presStyleCnt="0">
        <dgm:presLayoutVars>
          <dgm:chMax/>
          <dgm:chPref/>
          <dgm:dir/>
          <dgm:animLvl val="lvl"/>
        </dgm:presLayoutVars>
      </dgm:prSet>
      <dgm:spPr/>
    </dgm:pt>
    <dgm:pt modelId="{E7726A6C-2483-4A01-86CC-959702B2BB50}" type="pres">
      <dgm:prSet presAssocID="{3DB93142-59A3-4895-A3C5-F786DED21D45}" presName="composite" presStyleCnt="0"/>
      <dgm:spPr/>
    </dgm:pt>
    <dgm:pt modelId="{39C1AC3F-A9F5-4062-B21B-92D8B171EC5B}" type="pres">
      <dgm:prSet presAssocID="{3DB93142-59A3-4895-A3C5-F786DED21D45}" presName="LShape" presStyleLbl="alignNode1" presStyleIdx="0" presStyleCnt="3"/>
      <dgm:spPr/>
    </dgm:pt>
    <dgm:pt modelId="{19C9E943-98E7-4C30-B326-03225A8B1C97}" type="pres">
      <dgm:prSet presAssocID="{3DB93142-59A3-4895-A3C5-F786DED21D45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4688F55-582E-41AC-BE71-E35AA42FAC13}" type="pres">
      <dgm:prSet presAssocID="{3DB93142-59A3-4895-A3C5-F786DED21D45}" presName="Triangle" presStyleLbl="alignNode1" presStyleIdx="1" presStyleCnt="3"/>
      <dgm:spPr/>
    </dgm:pt>
    <dgm:pt modelId="{3DF6B701-B0AF-472E-8188-C17FD911D6A6}" type="pres">
      <dgm:prSet presAssocID="{07F690CD-3BE7-4B99-A088-C56A4D07A1CC}" presName="sibTrans" presStyleCnt="0"/>
      <dgm:spPr/>
    </dgm:pt>
    <dgm:pt modelId="{2F43933C-8CCA-4A3D-ABE2-49937C45F223}" type="pres">
      <dgm:prSet presAssocID="{07F690CD-3BE7-4B99-A088-C56A4D07A1CC}" presName="space" presStyleCnt="0"/>
      <dgm:spPr/>
    </dgm:pt>
    <dgm:pt modelId="{5D13F05D-8D5C-48E4-BDBB-4018DD05A772}" type="pres">
      <dgm:prSet presAssocID="{89B0906B-E2CA-4C37-AA63-6D8AFDFDDE3E}" presName="composite" presStyleCnt="0"/>
      <dgm:spPr/>
    </dgm:pt>
    <dgm:pt modelId="{2F168856-0E59-4F4A-9A79-372679617A1B}" type="pres">
      <dgm:prSet presAssocID="{89B0906B-E2CA-4C37-AA63-6D8AFDFDDE3E}" presName="LShape" presStyleLbl="alignNode1" presStyleIdx="2" presStyleCnt="3"/>
      <dgm:spPr/>
    </dgm:pt>
    <dgm:pt modelId="{EB94150D-7DB0-4FAF-B379-9A7733218A61}" type="pres">
      <dgm:prSet presAssocID="{89B0906B-E2CA-4C37-AA63-6D8AFDFDDE3E}" presName="ParentText" presStyleLbl="revTx" presStyleIdx="1" presStyleCnt="2" custScaleY="154448" custLinFactNeighborX="3110" custLinFactNeighborY="28811">
        <dgm:presLayoutVars>
          <dgm:chMax val="0"/>
          <dgm:chPref val="0"/>
          <dgm:bulletEnabled val="1"/>
        </dgm:presLayoutVars>
      </dgm:prSet>
      <dgm:spPr/>
    </dgm:pt>
  </dgm:ptLst>
  <dgm:cxnLst>
    <dgm:cxn modelId="{FFC44504-E540-4074-9C50-0936C30352F4}" srcId="{3FA23EFF-BCAF-406A-A66D-C05F199600B7}" destId="{89B0906B-E2CA-4C37-AA63-6D8AFDFDDE3E}" srcOrd="1" destOrd="0" parTransId="{7C7AE547-4F2E-4987-9F5B-B2E16D290711}" sibTransId="{670094B4-63C3-41A8-BD0E-10179D337984}"/>
    <dgm:cxn modelId="{3EDB1741-7872-475C-AF3B-DACF740E9BBB}" srcId="{3FA23EFF-BCAF-406A-A66D-C05F199600B7}" destId="{3DB93142-59A3-4895-A3C5-F786DED21D45}" srcOrd="0" destOrd="0" parTransId="{62DCEC72-F4A2-4C96-AA56-B210B4644864}" sibTransId="{07F690CD-3BE7-4B99-A088-C56A4D07A1CC}"/>
    <dgm:cxn modelId="{935CA86A-D79C-417A-A30E-8671564BE83D}" type="presOf" srcId="{3DB93142-59A3-4895-A3C5-F786DED21D45}" destId="{19C9E943-98E7-4C30-B326-03225A8B1C97}" srcOrd="0" destOrd="0" presId="urn:microsoft.com/office/officeart/2009/3/layout/StepUpProcess"/>
    <dgm:cxn modelId="{650883D1-01B0-48AC-96F6-792E49FBE41A}" type="presOf" srcId="{3FA23EFF-BCAF-406A-A66D-C05F199600B7}" destId="{2222AA39-2E02-413F-BA9F-C7D891603CE3}" srcOrd="0" destOrd="0" presId="urn:microsoft.com/office/officeart/2009/3/layout/StepUpProcess"/>
    <dgm:cxn modelId="{0C8528DC-9AE0-4F83-90EA-FDEEA291CD30}" type="presOf" srcId="{89B0906B-E2CA-4C37-AA63-6D8AFDFDDE3E}" destId="{EB94150D-7DB0-4FAF-B379-9A7733218A61}" srcOrd="0" destOrd="0" presId="urn:microsoft.com/office/officeart/2009/3/layout/StepUpProcess"/>
    <dgm:cxn modelId="{FB82C1D4-5938-4AE0-AE71-F17F004B32C7}" type="presParOf" srcId="{2222AA39-2E02-413F-BA9F-C7D891603CE3}" destId="{E7726A6C-2483-4A01-86CC-959702B2BB50}" srcOrd="0" destOrd="0" presId="urn:microsoft.com/office/officeart/2009/3/layout/StepUpProcess"/>
    <dgm:cxn modelId="{E0F608DD-5986-46EB-9315-EFBB84C03A90}" type="presParOf" srcId="{E7726A6C-2483-4A01-86CC-959702B2BB50}" destId="{39C1AC3F-A9F5-4062-B21B-92D8B171EC5B}" srcOrd="0" destOrd="0" presId="urn:microsoft.com/office/officeart/2009/3/layout/StepUpProcess"/>
    <dgm:cxn modelId="{DA73D738-6128-49C8-88AF-668332D2B8B8}" type="presParOf" srcId="{E7726A6C-2483-4A01-86CC-959702B2BB50}" destId="{19C9E943-98E7-4C30-B326-03225A8B1C97}" srcOrd="1" destOrd="0" presId="urn:microsoft.com/office/officeart/2009/3/layout/StepUpProcess"/>
    <dgm:cxn modelId="{BA313C9B-8C53-43B2-A3C4-13D9DE00C916}" type="presParOf" srcId="{E7726A6C-2483-4A01-86CC-959702B2BB50}" destId="{04688F55-582E-41AC-BE71-E35AA42FAC13}" srcOrd="2" destOrd="0" presId="urn:microsoft.com/office/officeart/2009/3/layout/StepUpProcess"/>
    <dgm:cxn modelId="{1D1A8F51-6190-44BB-AD3E-804AF73A4A75}" type="presParOf" srcId="{2222AA39-2E02-413F-BA9F-C7D891603CE3}" destId="{3DF6B701-B0AF-472E-8188-C17FD911D6A6}" srcOrd="1" destOrd="0" presId="urn:microsoft.com/office/officeart/2009/3/layout/StepUpProcess"/>
    <dgm:cxn modelId="{DFDE8575-D2F5-408A-AA6F-10587BA74E3C}" type="presParOf" srcId="{3DF6B701-B0AF-472E-8188-C17FD911D6A6}" destId="{2F43933C-8CCA-4A3D-ABE2-49937C45F223}" srcOrd="0" destOrd="0" presId="urn:microsoft.com/office/officeart/2009/3/layout/StepUpProcess"/>
    <dgm:cxn modelId="{A7D6CB24-7249-42A5-9376-E3A36D40A1E9}" type="presParOf" srcId="{2222AA39-2E02-413F-BA9F-C7D891603CE3}" destId="{5D13F05D-8D5C-48E4-BDBB-4018DD05A772}" srcOrd="2" destOrd="0" presId="urn:microsoft.com/office/officeart/2009/3/layout/StepUpProcess"/>
    <dgm:cxn modelId="{253CC5AA-35DF-4C1D-85BA-1A00917BCF2A}" type="presParOf" srcId="{5D13F05D-8D5C-48E4-BDBB-4018DD05A772}" destId="{2F168856-0E59-4F4A-9A79-372679617A1B}" srcOrd="0" destOrd="0" presId="urn:microsoft.com/office/officeart/2009/3/layout/StepUpProcess"/>
    <dgm:cxn modelId="{B83EC104-08F7-4602-A6DE-5815CC55B714}" type="presParOf" srcId="{5D13F05D-8D5C-48E4-BDBB-4018DD05A772}" destId="{EB94150D-7DB0-4FAF-B379-9A7733218A6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13C74-957C-4AB6-957B-175015163EE1}">
      <dsp:nvSpPr>
        <dsp:cNvPr id="0" name=""/>
        <dsp:cNvSpPr/>
      </dsp:nvSpPr>
      <dsp:spPr>
        <a:xfrm>
          <a:off x="4355085" y="3223923"/>
          <a:ext cx="2790228" cy="2641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900" b="1" kern="1200" dirty="0">
            <a:latin typeface="+mj-lt"/>
          </a:endParaRPr>
        </a:p>
      </dsp:txBody>
      <dsp:txXfrm>
        <a:off x="4763704" y="3610712"/>
        <a:ext cx="1972990" cy="1867582"/>
      </dsp:txXfrm>
    </dsp:sp>
    <dsp:sp modelId="{4A1AD207-FC22-4D95-A6CD-84F112D5BE3D}">
      <dsp:nvSpPr>
        <dsp:cNvPr id="0" name=""/>
        <dsp:cNvSpPr/>
      </dsp:nvSpPr>
      <dsp:spPr>
        <a:xfrm rot="10800000">
          <a:off x="1751975" y="4168138"/>
          <a:ext cx="2459938" cy="752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FFD3A-B4D2-4858-A076-874881D1848E}">
      <dsp:nvSpPr>
        <dsp:cNvPr id="0" name=""/>
        <dsp:cNvSpPr/>
      </dsp:nvSpPr>
      <dsp:spPr>
        <a:xfrm>
          <a:off x="827569" y="3804979"/>
          <a:ext cx="1848812" cy="1479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Se enfoca en la cultura y los procesos.</a:t>
          </a:r>
          <a:endParaRPr lang="es-EC" sz="900" kern="1200" dirty="0">
            <a:solidFill>
              <a:schemeClr val="tx1"/>
            </a:solidFill>
            <a:latin typeface="+mj-lt"/>
          </a:endParaRPr>
        </a:p>
      </dsp:txBody>
      <dsp:txXfrm>
        <a:off x="870889" y="3848299"/>
        <a:ext cx="1762172" cy="1392410"/>
      </dsp:txXfrm>
    </dsp:sp>
    <dsp:sp modelId="{9B3D6C43-4307-4C3B-87B5-B1DB879AD9B3}">
      <dsp:nvSpPr>
        <dsp:cNvPr id="0" name=""/>
        <dsp:cNvSpPr/>
      </dsp:nvSpPr>
      <dsp:spPr>
        <a:xfrm rot="12960000">
          <a:off x="2278214" y="2548542"/>
          <a:ext cx="2485602" cy="752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8DC03-115B-4AED-A80D-B717A8CEBA1E}">
      <dsp:nvSpPr>
        <dsp:cNvPr id="0" name=""/>
        <dsp:cNvSpPr/>
      </dsp:nvSpPr>
      <dsp:spPr>
        <a:xfrm>
          <a:off x="1591161" y="1454882"/>
          <a:ext cx="1848812" cy="14790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Fomenta la colaboración entre los lideres de la organización y los miembros en la administración de la cultura y los procesos</a:t>
          </a:r>
          <a:r>
            <a:rPr lang="es-ES" sz="900" kern="1200" dirty="0">
              <a:latin typeface="+mj-lt"/>
            </a:rPr>
            <a:t>.</a:t>
          </a:r>
          <a:endParaRPr lang="es-EC" sz="900" kern="1200" dirty="0">
            <a:latin typeface="+mj-lt"/>
          </a:endParaRPr>
        </a:p>
      </dsp:txBody>
      <dsp:txXfrm>
        <a:off x="1634481" y="1498202"/>
        <a:ext cx="1762172" cy="1392410"/>
      </dsp:txXfrm>
    </dsp:sp>
    <dsp:sp modelId="{4F341731-AC7E-496F-8F55-4786FED514C5}">
      <dsp:nvSpPr>
        <dsp:cNvPr id="0" name=""/>
        <dsp:cNvSpPr/>
      </dsp:nvSpPr>
      <dsp:spPr>
        <a:xfrm rot="15120000">
          <a:off x="3642614" y="1565897"/>
          <a:ext cx="2524130" cy="752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053DE-0FC9-4E23-A8E9-3AC6D562C4AA}">
      <dsp:nvSpPr>
        <dsp:cNvPr id="0" name=""/>
        <dsp:cNvSpPr/>
      </dsp:nvSpPr>
      <dsp:spPr>
        <a:xfrm>
          <a:off x="3590273" y="2442"/>
          <a:ext cx="1848812" cy="147905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Los equipos de todas clases son de una importancia particular para el desempeño de las tareas u son los objetivos de las actividades del D.O.</a:t>
          </a:r>
          <a:endParaRPr lang="es-EC" sz="900" kern="1200" dirty="0">
            <a:solidFill>
              <a:schemeClr val="tx1"/>
            </a:solidFill>
            <a:latin typeface="+mj-lt"/>
          </a:endParaRPr>
        </a:p>
      </dsp:txBody>
      <dsp:txXfrm>
        <a:off x="3633593" y="45762"/>
        <a:ext cx="1762172" cy="1392410"/>
      </dsp:txXfrm>
    </dsp:sp>
    <dsp:sp modelId="{7958DDA4-8861-4D40-AD7D-CB919A3B23FA}">
      <dsp:nvSpPr>
        <dsp:cNvPr id="0" name=""/>
        <dsp:cNvSpPr/>
      </dsp:nvSpPr>
      <dsp:spPr>
        <a:xfrm rot="17280000">
          <a:off x="5333654" y="1565897"/>
          <a:ext cx="2524130" cy="752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81FF1-7729-4560-B74B-B82A2EB9C2C7}">
      <dsp:nvSpPr>
        <dsp:cNvPr id="0" name=""/>
        <dsp:cNvSpPr/>
      </dsp:nvSpPr>
      <dsp:spPr>
        <a:xfrm>
          <a:off x="6061312" y="2442"/>
          <a:ext cx="1848812" cy="147905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Se concentra primordialmente en el aspecto humano y social de la organización y, al hacerlo, interviene también, en los aspectos tecnológicos y estructurales.</a:t>
          </a:r>
          <a:endParaRPr lang="es-EC" sz="900" kern="1200" dirty="0">
            <a:solidFill>
              <a:schemeClr val="tx1"/>
            </a:solidFill>
            <a:latin typeface="+mj-lt"/>
          </a:endParaRPr>
        </a:p>
      </dsp:txBody>
      <dsp:txXfrm>
        <a:off x="6104632" y="45762"/>
        <a:ext cx="1762172" cy="1392410"/>
      </dsp:txXfrm>
    </dsp:sp>
    <dsp:sp modelId="{945332ED-057E-4C0E-B8AF-9E93C85C40A2}">
      <dsp:nvSpPr>
        <dsp:cNvPr id="0" name=""/>
        <dsp:cNvSpPr/>
      </dsp:nvSpPr>
      <dsp:spPr>
        <a:xfrm rot="19440000">
          <a:off x="6736581" y="2548542"/>
          <a:ext cx="2485602" cy="752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B8964-D7DE-4847-9CB2-3CC1E1E36A5D}">
      <dsp:nvSpPr>
        <dsp:cNvPr id="0" name=""/>
        <dsp:cNvSpPr/>
      </dsp:nvSpPr>
      <dsp:spPr>
        <a:xfrm>
          <a:off x="8060424" y="1454882"/>
          <a:ext cx="1848812" cy="1479050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La participación y el compromiso de todos los niveles de la organización en la resolución de problemas y en la toma de decisiones son los sellos del D.O.</a:t>
          </a:r>
          <a:endParaRPr lang="es-EC" sz="900" kern="1200" dirty="0">
            <a:solidFill>
              <a:schemeClr val="tx1"/>
            </a:solidFill>
            <a:latin typeface="+mj-lt"/>
          </a:endParaRPr>
        </a:p>
      </dsp:txBody>
      <dsp:txXfrm>
        <a:off x="8103744" y="1498202"/>
        <a:ext cx="1762172" cy="1392410"/>
      </dsp:txXfrm>
    </dsp:sp>
    <dsp:sp modelId="{4098D715-B25B-487B-91DE-207F708A59DB}">
      <dsp:nvSpPr>
        <dsp:cNvPr id="0" name=""/>
        <dsp:cNvSpPr/>
      </dsp:nvSpPr>
      <dsp:spPr>
        <a:xfrm>
          <a:off x="7288484" y="4168138"/>
          <a:ext cx="2459938" cy="7527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0AA83-4112-418E-8B67-292E92D9E323}">
      <dsp:nvSpPr>
        <dsp:cNvPr id="0" name=""/>
        <dsp:cNvSpPr/>
      </dsp:nvSpPr>
      <dsp:spPr>
        <a:xfrm>
          <a:off x="8824017" y="3804979"/>
          <a:ext cx="1848812" cy="1479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Se concentra en el cambio del sistema total y consideras las organizaciones como sistemas sociales complejos.</a:t>
          </a:r>
          <a:endParaRPr lang="es-EC" sz="900" kern="1200" dirty="0">
            <a:solidFill>
              <a:schemeClr val="tx1"/>
            </a:solidFill>
            <a:latin typeface="+mj-lt"/>
          </a:endParaRPr>
        </a:p>
      </dsp:txBody>
      <dsp:txXfrm>
        <a:off x="8867337" y="3848299"/>
        <a:ext cx="1762172" cy="1392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F88C9-346F-4B18-B1C7-D6B51DCE3515}">
      <dsp:nvSpPr>
        <dsp:cNvPr id="0" name=""/>
        <dsp:cNvSpPr/>
      </dsp:nvSpPr>
      <dsp:spPr>
        <a:xfrm rot="5400000">
          <a:off x="429734" y="2501532"/>
          <a:ext cx="1276132" cy="212345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F7C28-E409-40FE-9397-718EA07B226E}">
      <dsp:nvSpPr>
        <dsp:cNvPr id="0" name=""/>
        <dsp:cNvSpPr/>
      </dsp:nvSpPr>
      <dsp:spPr>
        <a:xfrm>
          <a:off x="216716" y="3135987"/>
          <a:ext cx="1917067" cy="168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+mj-lt"/>
            </a:rPr>
            <a:t>Se enfoca en la cultura y los procesos.</a:t>
          </a:r>
          <a:endParaRPr lang="es-EC" sz="1100" kern="1200" dirty="0">
            <a:latin typeface="+mj-lt"/>
          </a:endParaRPr>
        </a:p>
      </dsp:txBody>
      <dsp:txXfrm>
        <a:off x="216716" y="3135987"/>
        <a:ext cx="1917067" cy="1680421"/>
      </dsp:txXfrm>
    </dsp:sp>
    <dsp:sp modelId="{D78542F5-7BA4-43ED-B00B-74FA40ADB85D}">
      <dsp:nvSpPr>
        <dsp:cNvPr id="0" name=""/>
        <dsp:cNvSpPr/>
      </dsp:nvSpPr>
      <dsp:spPr>
        <a:xfrm>
          <a:off x="1772072" y="2345200"/>
          <a:ext cx="361710" cy="36171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3D886-B0B6-4F1D-B5B3-5EDD6EA0DAAA}">
      <dsp:nvSpPr>
        <dsp:cNvPr id="0" name=""/>
        <dsp:cNvSpPr/>
      </dsp:nvSpPr>
      <dsp:spPr>
        <a:xfrm rot="5400000">
          <a:off x="2776599" y="1920798"/>
          <a:ext cx="1276132" cy="212345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888B7-C02F-4741-B35A-402434EE8FD4}">
      <dsp:nvSpPr>
        <dsp:cNvPr id="0" name=""/>
        <dsp:cNvSpPr/>
      </dsp:nvSpPr>
      <dsp:spPr>
        <a:xfrm>
          <a:off x="2589614" y="2634435"/>
          <a:ext cx="1917067" cy="168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+mj-lt"/>
            </a:rPr>
            <a:t>Fomenta la colaboración entre los lideres de la organización y los miembros en la administración de la cultura y los procesos.</a:t>
          </a:r>
          <a:endParaRPr lang="es-EC" sz="1100" kern="1200" dirty="0">
            <a:latin typeface="+mj-lt"/>
          </a:endParaRPr>
        </a:p>
      </dsp:txBody>
      <dsp:txXfrm>
        <a:off x="2589614" y="2634435"/>
        <a:ext cx="1917067" cy="1680421"/>
      </dsp:txXfrm>
    </dsp:sp>
    <dsp:sp modelId="{1481FDEF-AF67-485A-9EC0-719E8786F5BA}">
      <dsp:nvSpPr>
        <dsp:cNvPr id="0" name=""/>
        <dsp:cNvSpPr/>
      </dsp:nvSpPr>
      <dsp:spPr>
        <a:xfrm>
          <a:off x="4118937" y="1764466"/>
          <a:ext cx="361710" cy="36171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4611E-CDB5-48D3-811C-A72C5AEBCECB}">
      <dsp:nvSpPr>
        <dsp:cNvPr id="0" name=""/>
        <dsp:cNvSpPr/>
      </dsp:nvSpPr>
      <dsp:spPr>
        <a:xfrm rot="5400000">
          <a:off x="5123463" y="1340064"/>
          <a:ext cx="1276132" cy="212345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65F4E-5C45-4266-B034-800D61F46A0A}">
      <dsp:nvSpPr>
        <dsp:cNvPr id="0" name=""/>
        <dsp:cNvSpPr/>
      </dsp:nvSpPr>
      <dsp:spPr>
        <a:xfrm>
          <a:off x="4911538" y="2072303"/>
          <a:ext cx="1917067" cy="168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+mj-lt"/>
            </a:rPr>
            <a:t>Los equipos de todas clases son de una importancia particular para el desempeño de las tareas u son los objetivos de las actividades del D.O.</a:t>
          </a:r>
          <a:endParaRPr lang="es-EC" sz="1100" kern="1200" dirty="0">
            <a:latin typeface="+mj-lt"/>
            <a:cs typeface="Open Sans Light" panose="020B0604020202020204" charset="0"/>
          </a:endParaRPr>
        </a:p>
      </dsp:txBody>
      <dsp:txXfrm>
        <a:off x="4911538" y="2072303"/>
        <a:ext cx="1917067" cy="1680421"/>
      </dsp:txXfrm>
    </dsp:sp>
    <dsp:sp modelId="{4DAC6D57-DD10-4AFB-B650-BE17EE9A403D}">
      <dsp:nvSpPr>
        <dsp:cNvPr id="0" name=""/>
        <dsp:cNvSpPr/>
      </dsp:nvSpPr>
      <dsp:spPr>
        <a:xfrm>
          <a:off x="6465801" y="1183732"/>
          <a:ext cx="361710" cy="36171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ECA1A-FF86-4918-ADDE-EDA78DCEA9D6}">
      <dsp:nvSpPr>
        <dsp:cNvPr id="0" name=""/>
        <dsp:cNvSpPr/>
      </dsp:nvSpPr>
      <dsp:spPr>
        <a:xfrm rot="5400000">
          <a:off x="7470328" y="759330"/>
          <a:ext cx="1276132" cy="212345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4450F-D9A6-4EBB-B8B2-F4F5C715A555}">
      <dsp:nvSpPr>
        <dsp:cNvPr id="0" name=""/>
        <dsp:cNvSpPr/>
      </dsp:nvSpPr>
      <dsp:spPr>
        <a:xfrm>
          <a:off x="7354102" y="1241489"/>
          <a:ext cx="1917067" cy="168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s-EC" sz="1100" kern="1200" dirty="0">
            <a:latin typeface="+mj-lt"/>
            <a:cs typeface="Open Sans Light" panose="020B0604020202020204" charset="0"/>
          </a:endParaRPr>
        </a:p>
      </dsp:txBody>
      <dsp:txXfrm>
        <a:off x="7354102" y="1241489"/>
        <a:ext cx="1917067" cy="1680421"/>
      </dsp:txXfrm>
    </dsp:sp>
    <dsp:sp modelId="{2061A06B-8B62-476A-835A-2DAB5760A54B}">
      <dsp:nvSpPr>
        <dsp:cNvPr id="0" name=""/>
        <dsp:cNvSpPr/>
      </dsp:nvSpPr>
      <dsp:spPr>
        <a:xfrm>
          <a:off x="8812666" y="602998"/>
          <a:ext cx="361710" cy="36171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ACAB0-43C5-4B82-AEC7-57430A3F7147}">
      <dsp:nvSpPr>
        <dsp:cNvPr id="0" name=""/>
        <dsp:cNvSpPr/>
      </dsp:nvSpPr>
      <dsp:spPr>
        <a:xfrm rot="5400000">
          <a:off x="9817193" y="178596"/>
          <a:ext cx="1276132" cy="212345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EE913-F7C1-459B-85C0-6954E627999A}">
      <dsp:nvSpPr>
        <dsp:cNvPr id="0" name=""/>
        <dsp:cNvSpPr/>
      </dsp:nvSpPr>
      <dsp:spPr>
        <a:xfrm>
          <a:off x="7407867" y="1550420"/>
          <a:ext cx="1917067" cy="168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+mj-lt"/>
            </a:rPr>
            <a:t>Se concentra primordialmente en el aspecto humano y social de la organización y, al hacerlo, interviene también, en los aspectos tecnológicos y estructurales.</a:t>
          </a:r>
          <a:endParaRPr lang="es-EC" sz="1100" kern="1200" dirty="0">
            <a:latin typeface="+mj-lt"/>
            <a:cs typeface="Open Sans Light" panose="020B0604020202020204" charset="0"/>
          </a:endParaRPr>
        </a:p>
      </dsp:txBody>
      <dsp:txXfrm>
        <a:off x="7407867" y="1550420"/>
        <a:ext cx="1917067" cy="1680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F88C9-346F-4B18-B1C7-D6B51DCE3515}">
      <dsp:nvSpPr>
        <dsp:cNvPr id="0" name=""/>
        <dsp:cNvSpPr/>
      </dsp:nvSpPr>
      <dsp:spPr>
        <a:xfrm rot="5400000">
          <a:off x="429734" y="2501532"/>
          <a:ext cx="1276132" cy="212345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F7C28-E409-40FE-9397-718EA07B226E}">
      <dsp:nvSpPr>
        <dsp:cNvPr id="0" name=""/>
        <dsp:cNvSpPr/>
      </dsp:nvSpPr>
      <dsp:spPr>
        <a:xfrm>
          <a:off x="216716" y="3135987"/>
          <a:ext cx="1917067" cy="168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Se concentra en el cambio del sistema total y consideras las organizaciones como sistemas sociales complejos.</a:t>
          </a:r>
          <a:endParaRPr lang="es-EC" sz="1100" kern="1200" dirty="0"/>
        </a:p>
      </dsp:txBody>
      <dsp:txXfrm>
        <a:off x="216716" y="3135987"/>
        <a:ext cx="1917067" cy="1680421"/>
      </dsp:txXfrm>
    </dsp:sp>
    <dsp:sp modelId="{D78542F5-7BA4-43ED-B00B-74FA40ADB85D}">
      <dsp:nvSpPr>
        <dsp:cNvPr id="0" name=""/>
        <dsp:cNvSpPr/>
      </dsp:nvSpPr>
      <dsp:spPr>
        <a:xfrm>
          <a:off x="1772072" y="2345200"/>
          <a:ext cx="361710" cy="36171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3D886-B0B6-4F1D-B5B3-5EDD6EA0DAAA}">
      <dsp:nvSpPr>
        <dsp:cNvPr id="0" name=""/>
        <dsp:cNvSpPr/>
      </dsp:nvSpPr>
      <dsp:spPr>
        <a:xfrm rot="5400000">
          <a:off x="2776599" y="1920798"/>
          <a:ext cx="1276132" cy="212345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888B7-C02F-4741-B35A-402434EE8FD4}">
      <dsp:nvSpPr>
        <dsp:cNvPr id="0" name=""/>
        <dsp:cNvSpPr/>
      </dsp:nvSpPr>
      <dsp:spPr>
        <a:xfrm>
          <a:off x="2589614" y="2634435"/>
          <a:ext cx="1917067" cy="168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Los practicantes del D.O. son facilitadores, colaboradores y </a:t>
          </a:r>
          <a:r>
            <a:rPr lang="es-ES" sz="1100" kern="1200" dirty="0" err="1"/>
            <a:t>coaprendices</a:t>
          </a:r>
          <a:r>
            <a:rPr lang="es-ES" sz="1100" kern="1200" dirty="0"/>
            <a:t> con el sistema clientes. 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>
        <a:off x="2589614" y="2634435"/>
        <a:ext cx="1917067" cy="1680421"/>
      </dsp:txXfrm>
    </dsp:sp>
    <dsp:sp modelId="{1481FDEF-AF67-485A-9EC0-719E8786F5BA}">
      <dsp:nvSpPr>
        <dsp:cNvPr id="0" name=""/>
        <dsp:cNvSpPr/>
      </dsp:nvSpPr>
      <dsp:spPr>
        <a:xfrm>
          <a:off x="4118937" y="1764466"/>
          <a:ext cx="361710" cy="36171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4611E-CDB5-48D3-811C-A72C5AEBCECB}">
      <dsp:nvSpPr>
        <dsp:cNvPr id="0" name=""/>
        <dsp:cNvSpPr/>
      </dsp:nvSpPr>
      <dsp:spPr>
        <a:xfrm rot="5400000">
          <a:off x="5123463" y="1340064"/>
          <a:ext cx="1276132" cy="212345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65F4E-5C45-4266-B034-800D61F46A0A}">
      <dsp:nvSpPr>
        <dsp:cNvPr id="0" name=""/>
        <dsp:cNvSpPr/>
      </dsp:nvSpPr>
      <dsp:spPr>
        <a:xfrm>
          <a:off x="4911538" y="2072303"/>
          <a:ext cx="1917067" cy="168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El sistema cliente debe ser capaz de resolver por si mismo sus problemas, por la enseñanza de las habilidades y el conocimiento del aprendizaje continuo por medio de métodos </a:t>
          </a:r>
          <a:r>
            <a:rPr lang="es-ES" sz="1100" kern="1200" dirty="0" err="1"/>
            <a:t>autoanalíticos</a:t>
          </a:r>
          <a:r>
            <a:rPr lang="es-ES" sz="1100" kern="1200" dirty="0"/>
            <a:t>.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>
            <a:latin typeface="Open Sans Light" panose="020B0604020202020204" charset="0"/>
            <a:cs typeface="Open Sans Light" panose="020B0604020202020204" charset="0"/>
          </a:endParaRPr>
        </a:p>
      </dsp:txBody>
      <dsp:txXfrm>
        <a:off x="4911538" y="2072303"/>
        <a:ext cx="1917067" cy="1680421"/>
      </dsp:txXfrm>
    </dsp:sp>
    <dsp:sp modelId="{4DAC6D57-DD10-4AFB-B650-BE17EE9A403D}">
      <dsp:nvSpPr>
        <dsp:cNvPr id="0" name=""/>
        <dsp:cNvSpPr/>
      </dsp:nvSpPr>
      <dsp:spPr>
        <a:xfrm>
          <a:off x="6465801" y="1183732"/>
          <a:ext cx="361710" cy="36171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ECA1A-FF86-4918-ADDE-EDA78DCEA9D6}">
      <dsp:nvSpPr>
        <dsp:cNvPr id="0" name=""/>
        <dsp:cNvSpPr/>
      </dsp:nvSpPr>
      <dsp:spPr>
        <a:xfrm rot="5400000">
          <a:off x="7470328" y="759330"/>
          <a:ext cx="1276132" cy="212345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4450F-D9A6-4EBB-B8B2-F4F5C715A555}">
      <dsp:nvSpPr>
        <dsp:cNvPr id="0" name=""/>
        <dsp:cNvSpPr/>
      </dsp:nvSpPr>
      <dsp:spPr>
        <a:xfrm>
          <a:off x="7354102" y="1241489"/>
          <a:ext cx="1917067" cy="168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s-EC" sz="1100" kern="1200" dirty="0">
            <a:latin typeface="Open Sans Light" panose="020B0604020202020204" charset="0"/>
            <a:cs typeface="Open Sans Light" panose="020B0604020202020204" charset="0"/>
          </a:endParaRPr>
        </a:p>
      </dsp:txBody>
      <dsp:txXfrm>
        <a:off x="7354102" y="1241489"/>
        <a:ext cx="1917067" cy="1680421"/>
      </dsp:txXfrm>
    </dsp:sp>
    <dsp:sp modelId="{2061A06B-8B62-476A-835A-2DAB5760A54B}">
      <dsp:nvSpPr>
        <dsp:cNvPr id="0" name=""/>
        <dsp:cNvSpPr/>
      </dsp:nvSpPr>
      <dsp:spPr>
        <a:xfrm>
          <a:off x="8812666" y="602998"/>
          <a:ext cx="361710" cy="36171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ACAB0-43C5-4B82-AEC7-57430A3F7147}">
      <dsp:nvSpPr>
        <dsp:cNvPr id="0" name=""/>
        <dsp:cNvSpPr/>
      </dsp:nvSpPr>
      <dsp:spPr>
        <a:xfrm rot="5400000">
          <a:off x="9817193" y="178596"/>
          <a:ext cx="1276132" cy="212345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EE913-F7C1-459B-85C0-6954E627999A}">
      <dsp:nvSpPr>
        <dsp:cNvPr id="0" name=""/>
        <dsp:cNvSpPr/>
      </dsp:nvSpPr>
      <dsp:spPr>
        <a:xfrm>
          <a:off x="7407867" y="1550420"/>
          <a:ext cx="1917067" cy="168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Se basa en un modelo de investigación-acción con una extensa participación con los miembros del sistema clientes.</a:t>
          </a:r>
          <a:endParaRPr lang="es-EC" sz="1100" kern="1200" dirty="0">
            <a:latin typeface="Open Sans Light" panose="020B0604020202020204" charset="0"/>
            <a:cs typeface="Open Sans Light" panose="020B0604020202020204" charset="0"/>
          </a:endParaRPr>
        </a:p>
      </dsp:txBody>
      <dsp:txXfrm>
        <a:off x="7407867" y="1550420"/>
        <a:ext cx="1917067" cy="1680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52679-5F01-4CD8-9418-EA8309A5904D}">
      <dsp:nvSpPr>
        <dsp:cNvPr id="0" name=""/>
        <dsp:cNvSpPr/>
      </dsp:nvSpPr>
      <dsp:spPr>
        <a:xfrm>
          <a:off x="0" y="427810"/>
          <a:ext cx="3906553" cy="6724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 </a:t>
          </a:r>
          <a:endParaRPr lang="es-EC" sz="2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696" y="447506"/>
        <a:ext cx="3867161" cy="633094"/>
      </dsp:txXfrm>
    </dsp:sp>
    <dsp:sp modelId="{F99C91B8-CE05-45D9-BCB9-459E7F1BF8BB}">
      <dsp:nvSpPr>
        <dsp:cNvPr id="0" name=""/>
        <dsp:cNvSpPr/>
      </dsp:nvSpPr>
      <dsp:spPr>
        <a:xfrm>
          <a:off x="390655" y="1100297"/>
          <a:ext cx="305021" cy="1641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052"/>
              </a:lnTo>
              <a:lnTo>
                <a:pt x="305021" y="16410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C0C52-8876-46CF-8F0C-93DD7EBB989F}">
      <dsp:nvSpPr>
        <dsp:cNvPr id="0" name=""/>
        <dsp:cNvSpPr/>
      </dsp:nvSpPr>
      <dsp:spPr>
        <a:xfrm>
          <a:off x="695676" y="1468189"/>
          <a:ext cx="4202462" cy="254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Casi todos los individuos experimentan impulsos hacia el crecimiento y el desarrollo personal si se proporciona un ambiente que los apoye y que a la vez les ofrezca un reto. La mayoría de las personas quieren desarrollar su potencial. </a:t>
          </a:r>
          <a:endParaRPr lang="es-EC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70255" y="1542768"/>
        <a:ext cx="4053304" cy="2397161"/>
      </dsp:txXfrm>
    </dsp:sp>
    <dsp:sp modelId="{59D4148E-C41C-45AB-9059-82801984583A}">
      <dsp:nvSpPr>
        <dsp:cNvPr id="0" name=""/>
        <dsp:cNvSpPr/>
      </dsp:nvSpPr>
      <dsp:spPr>
        <a:xfrm>
          <a:off x="5248929" y="386253"/>
          <a:ext cx="3318329" cy="712105"/>
        </a:xfrm>
        <a:prstGeom prst="roundRect">
          <a:avLst>
            <a:gd name="adj" fmla="val 10000"/>
          </a:avLst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</a:t>
          </a:r>
          <a:endParaRPr lang="es-EC" sz="2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69786" y="407110"/>
        <a:ext cx="3276615" cy="670391"/>
      </dsp:txXfrm>
    </dsp:sp>
    <dsp:sp modelId="{69FB6D56-D884-4560-89D3-F10C4EA0391D}">
      <dsp:nvSpPr>
        <dsp:cNvPr id="0" name=""/>
        <dsp:cNvSpPr/>
      </dsp:nvSpPr>
      <dsp:spPr>
        <a:xfrm>
          <a:off x="5580762" y="1098358"/>
          <a:ext cx="106475" cy="1672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818"/>
              </a:lnTo>
              <a:lnTo>
                <a:pt x="106475" y="16728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F9517-3E0B-47C4-AB98-E85792C2E74F}">
      <dsp:nvSpPr>
        <dsp:cNvPr id="0" name=""/>
        <dsp:cNvSpPr/>
      </dsp:nvSpPr>
      <dsp:spPr>
        <a:xfrm>
          <a:off x="5687238" y="1438749"/>
          <a:ext cx="5853000" cy="2664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460120"/>
              <a:satOff val="-27164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" sz="1200" kern="1200" dirty="0"/>
            <a:t>Que la mayoría de las personas quiere y es capaz de hacer contribuciones a un nivel mas elevado para el logro de las metas de la organización, del que permite la mayor parte de los ambientes en las organizaciones.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" sz="1200" kern="1200" dirty="0"/>
            <a:t>Las </a:t>
          </a:r>
          <a:r>
            <a:rPr lang="es-ES" sz="1200" b="1" u="sng" kern="1200" dirty="0"/>
            <a:t>implicaciones </a:t>
          </a:r>
          <a:r>
            <a:rPr lang="es-ES" sz="1200" kern="1200" dirty="0"/>
            <a:t>de estas hipótesis son muy claras: preguntar, escuchar, apoyar, alentar a corre riesgos, permitir fracasos, eliminar barreras, conceder  autonomía, asignar responsabilidades, establecer normas y recompensar éxitos.</a:t>
          </a:r>
          <a:endParaRPr lang="es-EC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65289" y="1516800"/>
        <a:ext cx="5696898" cy="25087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52679-5F01-4CD8-9418-EA8309A5904D}">
      <dsp:nvSpPr>
        <dsp:cNvPr id="0" name=""/>
        <dsp:cNvSpPr/>
      </dsp:nvSpPr>
      <dsp:spPr>
        <a:xfrm>
          <a:off x="0" y="0"/>
          <a:ext cx="2471608" cy="832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 </a:t>
          </a:r>
          <a:endParaRPr lang="es-EC" sz="2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385" y="24385"/>
        <a:ext cx="2422838" cy="783795"/>
      </dsp:txXfrm>
    </dsp:sp>
    <dsp:sp modelId="{F99C91B8-CE05-45D9-BCB9-459E7F1BF8BB}">
      <dsp:nvSpPr>
        <dsp:cNvPr id="0" name=""/>
        <dsp:cNvSpPr/>
      </dsp:nvSpPr>
      <dsp:spPr>
        <a:xfrm>
          <a:off x="247160" y="832565"/>
          <a:ext cx="219317" cy="2453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545"/>
              </a:lnTo>
              <a:lnTo>
                <a:pt x="219317" y="245354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C0C52-8876-46CF-8F0C-93DD7EBB989F}">
      <dsp:nvSpPr>
        <dsp:cNvPr id="0" name=""/>
        <dsp:cNvSpPr/>
      </dsp:nvSpPr>
      <dsp:spPr>
        <a:xfrm>
          <a:off x="466478" y="1503807"/>
          <a:ext cx="3232321" cy="3564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Uno de los grupos de referencia que es más relevante en el aspecto psicológico para la mayoría de las personas, es el grupo de trabajo, incluyendo a los compañeros y al jefe. Lo que ocurre en el grupo, tanto a nivel formal como informal, influye grandemente en los sentimientos de satisfacción y competencia.</a:t>
          </a:r>
          <a:endParaRPr lang="es-EC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1149" y="1598478"/>
        <a:ext cx="3042979" cy="3375265"/>
      </dsp:txXfrm>
    </dsp:sp>
    <dsp:sp modelId="{59D4148E-C41C-45AB-9059-82801984583A}">
      <dsp:nvSpPr>
        <dsp:cNvPr id="0" name=""/>
        <dsp:cNvSpPr/>
      </dsp:nvSpPr>
      <dsp:spPr>
        <a:xfrm>
          <a:off x="3774938" y="0"/>
          <a:ext cx="3067461" cy="658269"/>
        </a:xfrm>
        <a:prstGeom prst="roundRect">
          <a:avLst>
            <a:gd name="adj" fmla="val 10000"/>
          </a:avLst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</a:t>
          </a:r>
          <a:endParaRPr lang="es-EC" sz="2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94218" y="19280"/>
        <a:ext cx="3028901" cy="619709"/>
      </dsp:txXfrm>
    </dsp:sp>
    <dsp:sp modelId="{69FB6D56-D884-4560-89D3-F10C4EA0391D}">
      <dsp:nvSpPr>
        <dsp:cNvPr id="0" name=""/>
        <dsp:cNvSpPr/>
      </dsp:nvSpPr>
      <dsp:spPr>
        <a:xfrm>
          <a:off x="4081685" y="658269"/>
          <a:ext cx="184733" cy="2500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0146"/>
              </a:lnTo>
              <a:lnTo>
                <a:pt x="184733" y="25001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F9517-3E0B-47C4-AB98-E85792C2E74F}">
      <dsp:nvSpPr>
        <dsp:cNvPr id="0" name=""/>
        <dsp:cNvSpPr/>
      </dsp:nvSpPr>
      <dsp:spPr>
        <a:xfrm>
          <a:off x="4266419" y="1248405"/>
          <a:ext cx="3075311" cy="3820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460120"/>
              <a:satOff val="-27164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" sz="1200" kern="1200" dirty="0"/>
            <a:t>La mayoría de las personas desea sentirse aceptada e interactuar en forma cooperativa por lo menos con un pequeño grupo de referencia  o con más de un grupo.</a:t>
          </a:r>
          <a:endParaRPr lang="es-EC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56492" y="1338478"/>
        <a:ext cx="2895165" cy="3639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AC3F-A9F5-4062-B21B-92D8B171EC5B}">
      <dsp:nvSpPr>
        <dsp:cNvPr id="0" name=""/>
        <dsp:cNvSpPr/>
      </dsp:nvSpPr>
      <dsp:spPr>
        <a:xfrm rot="5400000">
          <a:off x="2028921" y="1439255"/>
          <a:ext cx="2128991" cy="354259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9E943-98E7-4C30-B326-03225A8B1C97}">
      <dsp:nvSpPr>
        <dsp:cNvPr id="0" name=""/>
        <dsp:cNvSpPr/>
      </dsp:nvSpPr>
      <dsp:spPr>
        <a:xfrm>
          <a:off x="1673540" y="2497728"/>
          <a:ext cx="3198273" cy="28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Experimentar con nuevas estructuras y  con nuevas formas de autoridad, Generar situaciones de la organización en que “todos ganan” y Los lideres deben crear dinámicas cooperativas en la organización.</a:t>
          </a:r>
          <a:endParaRPr lang="es-EC" sz="1200" kern="1200" dirty="0">
            <a:latin typeface="Comic Sans MS" panose="030F0702030302020204" pitchFamily="66" charset="0"/>
          </a:endParaRPr>
        </a:p>
      </dsp:txBody>
      <dsp:txXfrm>
        <a:off x="1673540" y="2497728"/>
        <a:ext cx="3198273" cy="2803474"/>
      </dsp:txXfrm>
    </dsp:sp>
    <dsp:sp modelId="{04688F55-582E-41AC-BE71-E35AA42FAC13}">
      <dsp:nvSpPr>
        <dsp:cNvPr id="0" name=""/>
        <dsp:cNvSpPr/>
      </dsp:nvSpPr>
      <dsp:spPr>
        <a:xfrm>
          <a:off x="4268366" y="1178445"/>
          <a:ext cx="603447" cy="603447"/>
        </a:xfrm>
        <a:prstGeom prst="triangle">
          <a:avLst>
            <a:gd name="adj" fmla="val 100000"/>
          </a:avLst>
        </a:prstGeom>
        <a:solidFill>
          <a:schemeClr val="accent3">
            <a:hueOff val="730060"/>
            <a:satOff val="-13582"/>
            <a:lumOff val="-4118"/>
            <a:alphaOff val="0"/>
          </a:schemeClr>
        </a:solidFill>
        <a:ln w="25400" cap="flat" cmpd="sng" algn="ctr">
          <a:solidFill>
            <a:schemeClr val="accent3">
              <a:hueOff val="730060"/>
              <a:satOff val="-13582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68856-0E59-4F4A-9A79-372679617A1B}">
      <dsp:nvSpPr>
        <dsp:cNvPr id="0" name=""/>
        <dsp:cNvSpPr/>
      </dsp:nvSpPr>
      <dsp:spPr>
        <a:xfrm rot="5400000">
          <a:off x="5944234" y="-292810"/>
          <a:ext cx="2128991" cy="354259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 w="25400" cap="flat" cmpd="sng" algn="ctr">
          <a:solidFill>
            <a:schemeClr val="accent3">
              <a:hueOff val="1460120"/>
              <a:satOff val="-27164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4150D-7DB0-4FAF-B379-9A7733218A61}">
      <dsp:nvSpPr>
        <dsp:cNvPr id="0" name=""/>
        <dsp:cNvSpPr/>
      </dsp:nvSpPr>
      <dsp:spPr>
        <a:xfrm>
          <a:off x="5688318" y="810153"/>
          <a:ext cx="3198273" cy="432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200" kern="1200" dirty="0"/>
            <a:t>En el D.O. las necesidades y las aspiraciones de los seres humanos son razones para un esfuerzo organizado en la sociedad, por lo cual se debe tener una perspectiva orientada al desarrollo y buscar oportunidades para que las personas puedan experimentar un crecimiento personal y profesional. Las recompensas obtenidas serán benéficas tanto para la organización como para sus miembros.</a:t>
          </a:r>
          <a:endParaRPr lang="es-EC" sz="1200" b="0" kern="1200" dirty="0">
            <a:latin typeface="Comic Sans MS" panose="030F0702030302020204" pitchFamily="66" charset="0"/>
          </a:endParaRPr>
        </a:p>
      </dsp:txBody>
      <dsp:txXfrm>
        <a:off x="5688318" y="810153"/>
        <a:ext cx="3198273" cy="4329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9EA2E-3EDE-47D4-8C02-2BCB311F669B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DD30E-18A2-469A-A555-E1CC974416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019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5766301"/>
            <a:ext cx="12640441" cy="281699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>
            <a:off x="1" y="-154151"/>
            <a:ext cx="12640441" cy="757553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" y="603402"/>
            <a:ext cx="12640441" cy="51629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" name="Google Shape;13;p2"/>
          <p:cNvSpPr/>
          <p:nvPr/>
        </p:nvSpPr>
        <p:spPr>
          <a:xfrm>
            <a:off x="1" y="5991476"/>
            <a:ext cx="12640441" cy="199025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" name="Google Shape;14;p2"/>
          <p:cNvSpPr/>
          <p:nvPr/>
        </p:nvSpPr>
        <p:spPr>
          <a:xfrm>
            <a:off x="1" y="6112100"/>
            <a:ext cx="12640441" cy="746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14400" y="3468567"/>
            <a:ext cx="7747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61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329600" cy="7076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114454"/>
              </a:solidFill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575137"/>
            <a:ext cx="329592" cy="3539673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5"/>
          <p:cNvSpPr/>
          <p:nvPr/>
        </p:nvSpPr>
        <p:spPr>
          <a:xfrm>
            <a:off x="0" y="4922000"/>
            <a:ext cx="329600" cy="1936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68068" y="6425867"/>
            <a:ext cx="465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6" name="Google Shape;36;p5"/>
          <p:cNvSpPr/>
          <p:nvPr/>
        </p:nvSpPr>
        <p:spPr>
          <a:xfrm>
            <a:off x="329593" y="1"/>
            <a:ext cx="11862404" cy="726292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" name="Medio marco 1">
            <a:extLst>
              <a:ext uri="{FF2B5EF4-FFF2-40B4-BE49-F238E27FC236}">
                <a16:creationId xmlns:a16="http://schemas.microsoft.com/office/drawing/2014/main" id="{414C3BD0-DB8F-4C77-9A64-6335ABE3D328}"/>
              </a:ext>
            </a:extLst>
          </p:cNvPr>
          <p:cNvSpPr/>
          <p:nvPr userDrawn="1"/>
        </p:nvSpPr>
        <p:spPr>
          <a:xfrm rot="10800000">
            <a:off x="11182555" y="3578941"/>
            <a:ext cx="1009443" cy="3279059"/>
          </a:xfrm>
          <a:prstGeom prst="halfFram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dirty="0">
              <a:solidFill>
                <a:schemeClr val="tx1"/>
              </a:solidFill>
            </a:endParaRPr>
          </a:p>
        </p:txBody>
      </p:sp>
      <p:cxnSp>
        <p:nvCxnSpPr>
          <p:cNvPr id="12" name="Google Shape;61;p7">
            <a:extLst>
              <a:ext uri="{FF2B5EF4-FFF2-40B4-BE49-F238E27FC236}">
                <a16:creationId xmlns:a16="http://schemas.microsoft.com/office/drawing/2014/main" id="{040E9E64-6032-47BF-B4A3-C86289A38348}"/>
              </a:ext>
            </a:extLst>
          </p:cNvPr>
          <p:cNvCxnSpPr/>
          <p:nvPr userDrawn="1"/>
        </p:nvCxnSpPr>
        <p:spPr>
          <a:xfrm>
            <a:off x="1107964" y="80000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6338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0"/>
            <a:ext cx="329600" cy="7076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14454"/>
              </a:solidFill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667500"/>
            <a:ext cx="6096000" cy="14116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>
            <a:off x="0" y="2071208"/>
            <a:ext cx="3296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7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0" y="4922000"/>
            <a:ext cx="329600" cy="1936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1" name="Google Shape;61;p7"/>
          <p:cNvCxnSpPr/>
          <p:nvPr/>
        </p:nvCxnSpPr>
        <p:spPr>
          <a:xfrm>
            <a:off x="1383267" y="1079633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528033" y="707633"/>
            <a:ext cx="42784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528033" y="2364400"/>
            <a:ext cx="3213200" cy="4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4905851" y="2364400"/>
            <a:ext cx="3213200" cy="4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8283667" y="2364400"/>
            <a:ext cx="3213200" cy="4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215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33" y="1760167"/>
            <a:ext cx="12192000" cy="509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36633" y="1760167"/>
            <a:ext cx="7918800" cy="42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0600" y="0"/>
            <a:ext cx="10480800" cy="8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7" name="Google Shape;26;p5" descr="marco.png">
            <a:extLst>
              <a:ext uri="{FF2B5EF4-FFF2-40B4-BE49-F238E27FC236}">
                <a16:creationId xmlns:a16="http://schemas.microsoft.com/office/drawing/2014/main" id="{4954E2BD-3636-4E57-A610-F60779DC78B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4485" t="7428" r="4915" b="8436"/>
          <a:stretch/>
        </p:blipFill>
        <p:spPr>
          <a:xfrm>
            <a:off x="34" y="0"/>
            <a:ext cx="1219196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70009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8033" y="707633"/>
            <a:ext cx="427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033" y="2356367"/>
            <a:ext cx="10054400" cy="4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68068" y="6425867"/>
            <a:ext cx="465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4135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f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3"/>
          <p:cNvGrpSpPr/>
          <p:nvPr/>
        </p:nvGrpSpPr>
        <p:grpSpPr>
          <a:xfrm>
            <a:off x="1004358" y="1373049"/>
            <a:ext cx="1286055" cy="1348409"/>
            <a:chOff x="5961125" y="1623900"/>
            <a:chExt cx="427450" cy="448175"/>
          </a:xfrm>
        </p:grpSpPr>
        <p:sp>
          <p:nvSpPr>
            <p:cNvPr id="111" name="Google Shape;111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" name="3 Imagen">
            <a:extLst>
              <a:ext uri="{FF2B5EF4-FFF2-40B4-BE49-F238E27FC236}">
                <a16:creationId xmlns:a16="http://schemas.microsoft.com/office/drawing/2014/main" id="{4EFA380E-7698-4F9D-90D9-48F0ED11FF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80" y="-362747"/>
            <a:ext cx="1614679" cy="1497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6 Imagen">
            <a:extLst>
              <a:ext uri="{FF2B5EF4-FFF2-40B4-BE49-F238E27FC236}">
                <a16:creationId xmlns:a16="http://schemas.microsoft.com/office/drawing/2014/main" id="{0293013C-5CD1-4830-B1D3-766E3C615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04" y="5938405"/>
            <a:ext cx="1958933" cy="919596"/>
          </a:xfrm>
          <a:prstGeom prst="rect">
            <a:avLst/>
          </a:prstGeom>
        </p:spPr>
      </p:pic>
      <p:pic>
        <p:nvPicPr>
          <p:cNvPr id="21" name="Picture 2" descr="Generar experiencias a través de la pantalla | Opinión | 5Días">
            <a:extLst>
              <a:ext uri="{FF2B5EF4-FFF2-40B4-BE49-F238E27FC236}">
                <a16:creationId xmlns:a16="http://schemas.microsoft.com/office/drawing/2014/main" id="{2B74929B-6A49-4A16-8B77-61F7F9C0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12" y="812120"/>
            <a:ext cx="11106456" cy="5233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 Rectángulo">
            <a:extLst>
              <a:ext uri="{FF2B5EF4-FFF2-40B4-BE49-F238E27FC236}">
                <a16:creationId xmlns:a16="http://schemas.microsoft.com/office/drawing/2014/main" id="{A1EF3865-3ECF-452C-BF9A-DD073DC63D4C}"/>
              </a:ext>
            </a:extLst>
          </p:cNvPr>
          <p:cNvSpPr/>
          <p:nvPr/>
        </p:nvSpPr>
        <p:spPr>
          <a:xfrm>
            <a:off x="283251" y="1331852"/>
            <a:ext cx="12188551" cy="4086819"/>
          </a:xfrm>
          <a:prstGeom prst="rect">
            <a:avLst/>
          </a:prstGeom>
          <a:solidFill>
            <a:schemeClr val="accent4">
              <a:lumMod val="75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EC" sz="72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s-EC" sz="3733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2E50611-6D5F-4B71-A888-E57E68F285C5}"/>
              </a:ext>
            </a:extLst>
          </p:cNvPr>
          <p:cNvSpPr txBox="1"/>
          <p:nvPr/>
        </p:nvSpPr>
        <p:spPr>
          <a:xfrm>
            <a:off x="2484741" y="2164394"/>
            <a:ext cx="7567448" cy="189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C" sz="5867" b="1" kern="0" dirty="0">
                <a:solidFill>
                  <a:prstClr val="black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Arial"/>
                <a:sym typeface="Arial"/>
              </a:rPr>
              <a:t>DESARROLLO ORGANIZACIONAL</a:t>
            </a:r>
            <a:endParaRPr lang="es-EC" sz="5867" b="1" kern="0" dirty="0">
              <a:solidFill>
                <a:prstClr val="black"/>
              </a:solidFill>
              <a:latin typeface="Bradley Hand ITC" panose="03070402050302030203" pitchFamily="66" charset="0"/>
              <a:cs typeface="Arial"/>
              <a:sym typeface="Arial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70865AD-F68A-4EFF-80A6-5E91EB248458}"/>
              </a:ext>
            </a:extLst>
          </p:cNvPr>
          <p:cNvSpPr txBox="1"/>
          <p:nvPr/>
        </p:nvSpPr>
        <p:spPr>
          <a:xfrm>
            <a:off x="7281876" y="4816587"/>
            <a:ext cx="611001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C" sz="2133" b="1" kern="0" dirty="0">
                <a:solidFill>
                  <a:prstClr val="black"/>
                </a:solidFill>
                <a:latin typeface="Bradley Hand ITC" panose="03070402050302030203" pitchFamily="66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Ing. Pablo Enrique Fierro López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5CA4818-6CD6-4DCA-95C3-6A511988CB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s-EC" kern="0"/>
              <a:pPr defTabSz="1219170">
                <a:buClr>
                  <a:srgbClr val="000000"/>
                </a:buClr>
              </a:pPr>
              <a:t>2</a:t>
            </a:fld>
            <a:endParaRPr lang="es-EC" kern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79F57D-7F14-4DD4-B429-8C5DE981E973}"/>
              </a:ext>
            </a:extLst>
          </p:cNvPr>
          <p:cNvSpPr txBox="1"/>
          <p:nvPr/>
        </p:nvSpPr>
        <p:spPr>
          <a:xfrm>
            <a:off x="2985051" y="179129"/>
            <a:ext cx="6980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C" sz="24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PRINCIPALES CARACTERISTICAS DEL DO</a:t>
            </a:r>
          </a:p>
        </p:txBody>
      </p:sp>
      <p:graphicFrame>
        <p:nvGraphicFramePr>
          <p:cNvPr id="5" name="4 Diagrama">
            <a:extLst>
              <a:ext uri="{FF2B5EF4-FFF2-40B4-BE49-F238E27FC236}">
                <a16:creationId xmlns:a16="http://schemas.microsoft.com/office/drawing/2014/main" id="{6D3B41EE-BCE9-42B0-91CB-6D7AC3F9047C}"/>
              </a:ext>
            </a:extLst>
          </p:cNvPr>
          <p:cNvGraphicFramePr/>
          <p:nvPr/>
        </p:nvGraphicFramePr>
        <p:xfrm>
          <a:off x="345802" y="671571"/>
          <a:ext cx="11500399" cy="586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21035DB0-FE9A-4E09-A556-93CFA4A98F9A}"/>
              </a:ext>
            </a:extLst>
          </p:cNvPr>
          <p:cNvSpPr/>
          <p:nvPr/>
        </p:nvSpPr>
        <p:spPr>
          <a:xfrm>
            <a:off x="4880254" y="4094923"/>
            <a:ext cx="2431493" cy="222965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effectLst>
            <a:glow>
              <a:schemeClr val="accent1"/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EC" sz="1867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grpSp>
        <p:nvGrpSpPr>
          <p:cNvPr id="7" name="Google Shape;162;p18">
            <a:extLst>
              <a:ext uri="{FF2B5EF4-FFF2-40B4-BE49-F238E27FC236}">
                <a16:creationId xmlns:a16="http://schemas.microsoft.com/office/drawing/2014/main" id="{588E57D1-C697-404F-AE5D-484B59335F21}"/>
              </a:ext>
            </a:extLst>
          </p:cNvPr>
          <p:cNvGrpSpPr/>
          <p:nvPr/>
        </p:nvGrpSpPr>
        <p:grpSpPr>
          <a:xfrm>
            <a:off x="516802" y="89801"/>
            <a:ext cx="488612" cy="488583"/>
            <a:chOff x="1923675" y="1633650"/>
            <a:chExt cx="436000" cy="435975"/>
          </a:xfrm>
        </p:grpSpPr>
        <p:sp>
          <p:nvSpPr>
            <p:cNvPr id="8" name="Google Shape;163;p18">
              <a:extLst>
                <a:ext uri="{FF2B5EF4-FFF2-40B4-BE49-F238E27FC236}">
                  <a16:creationId xmlns:a16="http://schemas.microsoft.com/office/drawing/2014/main" id="{3B45294A-8525-4EFC-A921-16FCA4B0EFC0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64;p18">
              <a:extLst>
                <a:ext uri="{FF2B5EF4-FFF2-40B4-BE49-F238E27FC236}">
                  <a16:creationId xmlns:a16="http://schemas.microsoft.com/office/drawing/2014/main" id="{FDC2376B-682E-4283-91F7-5647395EC0F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65;p18">
              <a:extLst>
                <a:ext uri="{FF2B5EF4-FFF2-40B4-BE49-F238E27FC236}">
                  <a16:creationId xmlns:a16="http://schemas.microsoft.com/office/drawing/2014/main" id="{F030DF9C-85FF-4CF5-8458-8828EBDB94A3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6;p18">
              <a:extLst>
                <a:ext uri="{FF2B5EF4-FFF2-40B4-BE49-F238E27FC236}">
                  <a16:creationId xmlns:a16="http://schemas.microsoft.com/office/drawing/2014/main" id="{9FE29F50-0C74-4434-8750-2149BA0B7B83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7;p18">
              <a:extLst>
                <a:ext uri="{FF2B5EF4-FFF2-40B4-BE49-F238E27FC236}">
                  <a16:creationId xmlns:a16="http://schemas.microsoft.com/office/drawing/2014/main" id="{E6ECB622-751D-4BB4-B6A9-8CADE3950F1A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8;p18">
              <a:extLst>
                <a:ext uri="{FF2B5EF4-FFF2-40B4-BE49-F238E27FC236}">
                  <a16:creationId xmlns:a16="http://schemas.microsoft.com/office/drawing/2014/main" id="{71BCEE8B-1499-4C4F-93D7-D2BBDC16AF97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11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B90AB9-651C-4BBA-87F9-2BC7F5DEDD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s-EC" kern="0"/>
              <a:pPr defTabSz="1219170">
                <a:buClr>
                  <a:srgbClr val="000000"/>
                </a:buClr>
              </a:pPr>
              <a:t>3</a:t>
            </a:fld>
            <a:endParaRPr lang="es-EC" kern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760EE2-6D57-49CB-8C24-30412DC3C9E4}"/>
              </a:ext>
            </a:extLst>
          </p:cNvPr>
          <p:cNvSpPr txBox="1"/>
          <p:nvPr/>
        </p:nvSpPr>
        <p:spPr>
          <a:xfrm>
            <a:off x="3289852" y="222528"/>
            <a:ext cx="6129131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C" sz="2133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PRINCIPALES CARACTERISTICAS DEL DO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41D1C91-A997-42B9-AB5C-7B541099D7C9}"/>
              </a:ext>
            </a:extLst>
          </p:cNvPr>
          <p:cNvGraphicFramePr/>
          <p:nvPr/>
        </p:nvGraphicFramePr>
        <p:xfrm>
          <a:off x="388913" y="1878585"/>
          <a:ext cx="115273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0CF0A726-A52C-49E2-B6FB-085C45F80FF0}"/>
              </a:ext>
            </a:extLst>
          </p:cNvPr>
          <p:cNvGrpSpPr/>
          <p:nvPr/>
        </p:nvGrpSpPr>
        <p:grpSpPr>
          <a:xfrm>
            <a:off x="8662545" y="2721312"/>
            <a:ext cx="3253683" cy="2104491"/>
            <a:chOff x="5544110" y="844763"/>
            <a:chExt cx="2440262" cy="157836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A5BC4BD-6305-4E56-ABD2-ABF4EE216AE6}"/>
                </a:ext>
              </a:extLst>
            </p:cNvPr>
            <p:cNvSpPr/>
            <p:nvPr/>
          </p:nvSpPr>
          <p:spPr>
            <a:xfrm>
              <a:off x="5544110" y="1162815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D75C469-18D1-4123-8F7D-3F6610AC72A0}"/>
                </a:ext>
              </a:extLst>
            </p:cNvPr>
            <p:cNvSpPr txBox="1"/>
            <p:nvPr/>
          </p:nvSpPr>
          <p:spPr>
            <a:xfrm>
              <a:off x="6546572" y="844763"/>
              <a:ext cx="1437800" cy="1260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t" anchorCtr="0">
              <a:noAutofit/>
            </a:bodyPr>
            <a:lstStyle/>
            <a:p>
              <a:pPr algn="just" defTabSz="1219170">
                <a:lnSpc>
                  <a:spcPct val="90000"/>
                </a:lnSpc>
                <a:spcBef>
                  <a:spcPct val="30000"/>
                </a:spcBef>
                <a:buClr>
                  <a:srgbClr val="000000"/>
                </a:buClr>
              </a:pPr>
              <a:r>
                <a:rPr lang="es-ES" sz="1333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sym typeface="Arial"/>
                </a:rPr>
                <a:t>La participación y el compromiso de todos los niveles de la organización en la resolución de problemas y en la toma de decisiones son los sellos del D.O.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CA8E61C-9C71-4C8B-93CF-4E0A1635E808}"/>
              </a:ext>
            </a:extLst>
          </p:cNvPr>
          <p:cNvGrpSpPr/>
          <p:nvPr/>
        </p:nvGrpSpPr>
        <p:grpSpPr>
          <a:xfrm>
            <a:off x="711241" y="4095928"/>
            <a:ext cx="1183820" cy="729875"/>
            <a:chOff x="162537" y="2351990"/>
            <a:chExt cx="1437800" cy="1504017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6FD8510-9B66-4AEB-8455-D4D077E5DD1B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FE8E745-2E7C-4D33-8C3C-83E55AD9AE78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S" sz="2667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sym typeface="Arial"/>
                </a:rPr>
                <a:t>1</a:t>
              </a:r>
              <a:endParaRPr lang="es-EC" sz="266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74A4467-5510-40CD-B7EF-6086F3A5C6CA}"/>
              </a:ext>
            </a:extLst>
          </p:cNvPr>
          <p:cNvGrpSpPr/>
          <p:nvPr/>
        </p:nvGrpSpPr>
        <p:grpSpPr>
          <a:xfrm>
            <a:off x="5560661" y="2838375"/>
            <a:ext cx="1183820" cy="729875"/>
            <a:chOff x="162537" y="2351990"/>
            <a:chExt cx="1437800" cy="150401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F1E0A2D-DA30-412F-8EE1-095131D9035C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B510F69-AD62-46E4-B54D-3A659F256C8C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C" sz="2667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sym typeface="Arial"/>
                </a:rPr>
                <a:t>3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C87C5CA-2108-4994-8929-C2C0D33AAE9C}"/>
              </a:ext>
            </a:extLst>
          </p:cNvPr>
          <p:cNvGrpSpPr/>
          <p:nvPr/>
        </p:nvGrpSpPr>
        <p:grpSpPr>
          <a:xfrm>
            <a:off x="3209589" y="3488736"/>
            <a:ext cx="1183820" cy="729875"/>
            <a:chOff x="162537" y="2351990"/>
            <a:chExt cx="1437800" cy="1504017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66778CDF-12E9-4A5D-BC07-E40FAA0B6BAD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4E32EC56-A840-40E8-8561-A645876A0858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S" sz="2667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sym typeface="Arial"/>
                </a:rPr>
                <a:t>2</a:t>
              </a:r>
              <a:endParaRPr lang="es-EC" sz="266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472F8CD-F8EF-480B-B083-1648EC9BA1C7}"/>
              </a:ext>
            </a:extLst>
          </p:cNvPr>
          <p:cNvGrpSpPr/>
          <p:nvPr/>
        </p:nvGrpSpPr>
        <p:grpSpPr>
          <a:xfrm>
            <a:off x="10305305" y="1779403"/>
            <a:ext cx="1183820" cy="729875"/>
            <a:chOff x="162537" y="2351990"/>
            <a:chExt cx="1437800" cy="1504017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EACEFF40-EF94-4DDA-AA53-FDA836A19B13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15DCCB8-4CF3-48E2-A7B4-26D4FF6CB81D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S" sz="2667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sym typeface="Arial"/>
                </a:rPr>
                <a:t>5</a:t>
              </a:r>
              <a:endParaRPr lang="es-EC" sz="266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A3C7439-A64F-499C-A347-F2E8DF7B93C5}"/>
              </a:ext>
            </a:extLst>
          </p:cNvPr>
          <p:cNvGrpSpPr/>
          <p:nvPr/>
        </p:nvGrpSpPr>
        <p:grpSpPr>
          <a:xfrm>
            <a:off x="7776155" y="2356375"/>
            <a:ext cx="1183820" cy="729875"/>
            <a:chOff x="162537" y="2351990"/>
            <a:chExt cx="1437800" cy="1504017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23A664DB-CBE0-455E-B6B5-54E4D9050B24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85308D88-5303-43A0-A3FC-9051A07D9479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C" sz="2667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sym typeface="Arial"/>
                </a:rPr>
                <a:t>4</a:t>
              </a:r>
            </a:p>
          </p:txBody>
        </p:sp>
      </p:grpSp>
      <p:sp>
        <p:nvSpPr>
          <p:cNvPr id="29" name="Elipse 28">
            <a:extLst>
              <a:ext uri="{FF2B5EF4-FFF2-40B4-BE49-F238E27FC236}">
                <a16:creationId xmlns:a16="http://schemas.microsoft.com/office/drawing/2014/main" id="{3011B440-B804-45B6-8991-8553C54D0974}"/>
              </a:ext>
            </a:extLst>
          </p:cNvPr>
          <p:cNvSpPr/>
          <p:nvPr/>
        </p:nvSpPr>
        <p:spPr>
          <a:xfrm>
            <a:off x="418485" y="613059"/>
            <a:ext cx="2139409" cy="2088867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effectLst>
            <a:glow>
              <a:schemeClr val="accent1"/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/>
            <a:endParaRPr lang="es-EC" sz="1867" kern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0" name="Google Shape;229;p21">
            <a:extLst>
              <a:ext uri="{FF2B5EF4-FFF2-40B4-BE49-F238E27FC236}">
                <a16:creationId xmlns:a16="http://schemas.microsoft.com/office/drawing/2014/main" id="{44E64448-225C-4E6C-87D1-2EF72C37A09E}"/>
              </a:ext>
            </a:extLst>
          </p:cNvPr>
          <p:cNvGrpSpPr/>
          <p:nvPr/>
        </p:nvGrpSpPr>
        <p:grpSpPr>
          <a:xfrm>
            <a:off x="1897691" y="2054937"/>
            <a:ext cx="1042367" cy="893648"/>
            <a:chOff x="6680825" y="2549350"/>
            <a:chExt cx="1539600" cy="1539600"/>
          </a:xfrm>
          <a:solidFill>
            <a:schemeClr val="accent1">
              <a:lumMod val="75000"/>
            </a:schemeClr>
          </a:solidFill>
        </p:grpSpPr>
        <p:sp>
          <p:nvSpPr>
            <p:cNvPr id="35" name="Google Shape;230;p21">
              <a:extLst>
                <a:ext uri="{FF2B5EF4-FFF2-40B4-BE49-F238E27FC236}">
                  <a16:creationId xmlns:a16="http://schemas.microsoft.com/office/drawing/2014/main" id="{A26969FB-4B67-431D-8991-85FBD9D420D6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 dirty="0"/>
            </a:p>
          </p:txBody>
        </p:sp>
        <p:sp>
          <p:nvSpPr>
            <p:cNvPr id="36" name="Google Shape;231;p21">
              <a:extLst>
                <a:ext uri="{FF2B5EF4-FFF2-40B4-BE49-F238E27FC236}">
                  <a16:creationId xmlns:a16="http://schemas.microsoft.com/office/drawing/2014/main" id="{418164E2-68C4-477C-9B51-B5165A3A6272}"/>
                </a:ext>
              </a:extLst>
            </p:cNvPr>
            <p:cNvSpPr/>
            <p:nvPr/>
          </p:nvSpPr>
          <p:spPr>
            <a:xfrm>
              <a:off x="6894851" y="2763373"/>
              <a:ext cx="1111198" cy="1111202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 dirty="0"/>
            </a:p>
          </p:txBody>
        </p:sp>
        <p:sp>
          <p:nvSpPr>
            <p:cNvPr id="37" name="Google Shape;232;p21">
              <a:extLst>
                <a:ext uri="{FF2B5EF4-FFF2-40B4-BE49-F238E27FC236}">
                  <a16:creationId xmlns:a16="http://schemas.microsoft.com/office/drawing/2014/main" id="{2D9AA0F3-737E-4A8B-BDAD-D104CE580985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 dirty="0"/>
            </a:p>
          </p:txBody>
        </p:sp>
      </p:grpSp>
      <p:grpSp>
        <p:nvGrpSpPr>
          <p:cNvPr id="31" name="Google Shape;658;p40">
            <a:extLst>
              <a:ext uri="{FF2B5EF4-FFF2-40B4-BE49-F238E27FC236}">
                <a16:creationId xmlns:a16="http://schemas.microsoft.com/office/drawing/2014/main" id="{F6DC0AAB-DA1D-4809-9CCC-BB41B8C920C8}"/>
              </a:ext>
            </a:extLst>
          </p:cNvPr>
          <p:cNvGrpSpPr/>
          <p:nvPr/>
        </p:nvGrpSpPr>
        <p:grpSpPr>
          <a:xfrm>
            <a:off x="2228996" y="2315293"/>
            <a:ext cx="377968" cy="372732"/>
            <a:chOff x="3292425" y="3664250"/>
            <a:chExt cx="397025" cy="391525"/>
          </a:xfrm>
        </p:grpSpPr>
        <p:sp>
          <p:nvSpPr>
            <p:cNvPr id="32" name="Google Shape;659;p40">
              <a:extLst>
                <a:ext uri="{FF2B5EF4-FFF2-40B4-BE49-F238E27FC236}">
                  <a16:creationId xmlns:a16="http://schemas.microsoft.com/office/drawing/2014/main" id="{94E8B5BE-92D2-43EB-94F4-DEBE6B816DE4}"/>
                </a:ext>
              </a:extLst>
            </p:cNvPr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33" name="Google Shape;660;p40">
              <a:extLst>
                <a:ext uri="{FF2B5EF4-FFF2-40B4-BE49-F238E27FC236}">
                  <a16:creationId xmlns:a16="http://schemas.microsoft.com/office/drawing/2014/main" id="{CA8513F1-5B97-4DBA-912C-4E47F90F1C6F}"/>
                </a:ext>
              </a:extLst>
            </p:cNvPr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34" name="Google Shape;661;p40">
              <a:extLst>
                <a:ext uri="{FF2B5EF4-FFF2-40B4-BE49-F238E27FC236}">
                  <a16:creationId xmlns:a16="http://schemas.microsoft.com/office/drawing/2014/main" id="{2803E306-2DA5-4034-A0B6-382CBE3E57A1}"/>
                </a:ext>
              </a:extLst>
            </p:cNvPr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</p:grpSp>
      <p:grpSp>
        <p:nvGrpSpPr>
          <p:cNvPr id="43" name="Google Shape;162;p18">
            <a:extLst>
              <a:ext uri="{FF2B5EF4-FFF2-40B4-BE49-F238E27FC236}">
                <a16:creationId xmlns:a16="http://schemas.microsoft.com/office/drawing/2014/main" id="{3C1039C4-F927-4885-A474-A2CF482D724D}"/>
              </a:ext>
            </a:extLst>
          </p:cNvPr>
          <p:cNvGrpSpPr/>
          <p:nvPr/>
        </p:nvGrpSpPr>
        <p:grpSpPr>
          <a:xfrm>
            <a:off x="516802" y="89801"/>
            <a:ext cx="488612" cy="488583"/>
            <a:chOff x="1923675" y="1633650"/>
            <a:chExt cx="436000" cy="435975"/>
          </a:xfrm>
        </p:grpSpPr>
        <p:sp>
          <p:nvSpPr>
            <p:cNvPr id="44" name="Google Shape;163;p18">
              <a:extLst>
                <a:ext uri="{FF2B5EF4-FFF2-40B4-BE49-F238E27FC236}">
                  <a16:creationId xmlns:a16="http://schemas.microsoft.com/office/drawing/2014/main" id="{DF33067E-FD07-430A-9B00-0097537C4F34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64;p18">
              <a:extLst>
                <a:ext uri="{FF2B5EF4-FFF2-40B4-BE49-F238E27FC236}">
                  <a16:creationId xmlns:a16="http://schemas.microsoft.com/office/drawing/2014/main" id="{E628E72C-2A90-49A2-A972-4BAC6AABA02A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65;p18">
              <a:extLst>
                <a:ext uri="{FF2B5EF4-FFF2-40B4-BE49-F238E27FC236}">
                  <a16:creationId xmlns:a16="http://schemas.microsoft.com/office/drawing/2014/main" id="{7D3B8079-6799-4F78-B5B8-E72471FCB0D4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66;p18">
              <a:extLst>
                <a:ext uri="{FF2B5EF4-FFF2-40B4-BE49-F238E27FC236}">
                  <a16:creationId xmlns:a16="http://schemas.microsoft.com/office/drawing/2014/main" id="{BEA1E898-AF7C-4EF4-B3FB-BA5D72122F44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67;p18">
              <a:extLst>
                <a:ext uri="{FF2B5EF4-FFF2-40B4-BE49-F238E27FC236}">
                  <a16:creationId xmlns:a16="http://schemas.microsoft.com/office/drawing/2014/main" id="{378EDD35-C9BA-440F-9BA1-FABCA472F625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68;p18">
              <a:extLst>
                <a:ext uri="{FF2B5EF4-FFF2-40B4-BE49-F238E27FC236}">
                  <a16:creationId xmlns:a16="http://schemas.microsoft.com/office/drawing/2014/main" id="{6A4D81DC-EF58-4AAF-8CBF-D721AFBCB846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62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9F69235-1D1B-4BF1-9B79-08158EC633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s-EC" kern="0"/>
              <a:pPr defTabSz="1219170">
                <a:buClr>
                  <a:srgbClr val="000000"/>
                </a:buClr>
              </a:pPr>
              <a:t>4</a:t>
            </a:fld>
            <a:endParaRPr lang="es-EC" kern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C40F46B-F3D7-445E-B7F4-E8E3C6D80327}"/>
              </a:ext>
            </a:extLst>
          </p:cNvPr>
          <p:cNvGraphicFramePr/>
          <p:nvPr/>
        </p:nvGraphicFramePr>
        <p:xfrm>
          <a:off x="388913" y="1878585"/>
          <a:ext cx="115273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989BBEB-C0CA-4143-95B8-04C599686FC6}"/>
              </a:ext>
            </a:extLst>
          </p:cNvPr>
          <p:cNvSpPr txBox="1"/>
          <p:nvPr/>
        </p:nvSpPr>
        <p:spPr>
          <a:xfrm>
            <a:off x="9965635" y="2690192"/>
            <a:ext cx="2090531" cy="1938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spcBef>
                <a:spcPct val="30000"/>
              </a:spcBef>
              <a:buClr>
                <a:srgbClr val="000000"/>
              </a:buClr>
            </a:pPr>
            <a:r>
              <a:rPr lang="es-ES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Adopta una perspectiva del desarrollo que busca el mejoramiento tanto de los individuos como de la organización. Tratar de crear soluciones “en la que todos ganen“ es una practica </a:t>
            </a:r>
            <a:r>
              <a:rPr lang="es-ES" sz="13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comun</a:t>
            </a:r>
            <a:r>
              <a:rPr lang="es-ES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en los programas de D.O.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91FB29-154D-44FC-9A8F-275FB1E9F5A3}"/>
              </a:ext>
            </a:extLst>
          </p:cNvPr>
          <p:cNvSpPr txBox="1"/>
          <p:nvPr/>
        </p:nvSpPr>
        <p:spPr>
          <a:xfrm>
            <a:off x="3088005" y="169518"/>
            <a:ext cx="6129131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C" sz="2133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PRINCIPALES CARACTERISTICAS DEL DO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474CB0C-0394-444C-8381-E6BFB7E0A4C2}"/>
              </a:ext>
            </a:extLst>
          </p:cNvPr>
          <p:cNvGrpSpPr/>
          <p:nvPr/>
        </p:nvGrpSpPr>
        <p:grpSpPr>
          <a:xfrm>
            <a:off x="711241" y="4095928"/>
            <a:ext cx="1183820" cy="729875"/>
            <a:chOff x="162537" y="2351990"/>
            <a:chExt cx="1437800" cy="150401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8A98F0E-6326-405C-BF6D-FC44D4084649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5314904-3ABC-4464-88E5-C897A5490782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S" sz="2667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sym typeface="Arial"/>
                </a:rPr>
                <a:t>6</a:t>
              </a:r>
              <a:endParaRPr lang="es-EC" sz="266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sym typeface="Arial"/>
              </a:endParaRP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22FDD3C-B3AC-4C69-9365-BDEC3A2F5860}"/>
              </a:ext>
            </a:extLst>
          </p:cNvPr>
          <p:cNvSpPr/>
          <p:nvPr/>
        </p:nvSpPr>
        <p:spPr>
          <a:xfrm>
            <a:off x="914441" y="4299128"/>
            <a:ext cx="1183820" cy="61161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0AF6712-767D-47E4-9E9B-735B8EB1AB1A}"/>
              </a:ext>
            </a:extLst>
          </p:cNvPr>
          <p:cNvGrpSpPr/>
          <p:nvPr/>
        </p:nvGrpSpPr>
        <p:grpSpPr>
          <a:xfrm>
            <a:off x="1117641" y="3162646"/>
            <a:ext cx="5200767" cy="1951293"/>
            <a:chOff x="162537" y="-408628"/>
            <a:chExt cx="6316553" cy="402093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A26C489-18BD-4663-B126-374B424617DB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CDDBAD2-4FA2-47FF-9A61-3408840F9ACA}"/>
                </a:ext>
              </a:extLst>
            </p:cNvPr>
            <p:cNvSpPr txBox="1"/>
            <p:nvPr/>
          </p:nvSpPr>
          <p:spPr>
            <a:xfrm>
              <a:off x="5938844" y="-408628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C" sz="2667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sym typeface="Arial"/>
                </a:rPr>
                <a:t>8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EF72103-CCBD-4FBF-809E-49E976CA3787}"/>
              </a:ext>
            </a:extLst>
          </p:cNvPr>
          <p:cNvGrpSpPr/>
          <p:nvPr/>
        </p:nvGrpSpPr>
        <p:grpSpPr>
          <a:xfrm>
            <a:off x="3070377" y="3569253"/>
            <a:ext cx="1183820" cy="729875"/>
            <a:chOff x="162537" y="2351990"/>
            <a:chExt cx="1437800" cy="150401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2755031-7964-4313-A2D2-9FBDF0E62ABD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E996BFF-CD36-4937-8CB1-ED4CD556654D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S" sz="2667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sym typeface="Arial"/>
                </a:rPr>
                <a:t>7</a:t>
              </a:r>
              <a:endParaRPr lang="es-EC" sz="266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00D2C83-15F9-4498-A466-7E3DB754995A}"/>
              </a:ext>
            </a:extLst>
          </p:cNvPr>
          <p:cNvGrpSpPr/>
          <p:nvPr/>
        </p:nvGrpSpPr>
        <p:grpSpPr>
          <a:xfrm>
            <a:off x="7726058" y="2325253"/>
            <a:ext cx="1183820" cy="729875"/>
            <a:chOff x="162537" y="2351990"/>
            <a:chExt cx="1437800" cy="1504017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02C7FA66-8DB4-42B9-A5F2-D7CB9D27ABEA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B727189-29D6-4466-82A6-99BC0C47F1CD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C" sz="2667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sym typeface="Arial"/>
                </a:rPr>
                <a:t>9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C28165B-B11F-41BA-992F-5A752EE1B213}"/>
              </a:ext>
            </a:extLst>
          </p:cNvPr>
          <p:cNvGrpSpPr/>
          <p:nvPr/>
        </p:nvGrpSpPr>
        <p:grpSpPr>
          <a:xfrm>
            <a:off x="10281835" y="1757627"/>
            <a:ext cx="1183820" cy="729875"/>
            <a:chOff x="162537" y="2351990"/>
            <a:chExt cx="1437800" cy="1504017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8C595D20-D580-44FC-95DF-9587A8AAA252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21EE6A9-4C9A-42AA-BB28-AF97AEA9269C}"/>
                </a:ext>
              </a:extLst>
            </p:cNvPr>
            <p:cNvSpPr txBox="1"/>
            <p:nvPr/>
          </p:nvSpPr>
          <p:spPr>
            <a:xfrm>
              <a:off x="716773" y="2595691"/>
              <a:ext cx="883564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algn="just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S" sz="2667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sym typeface="Arial"/>
                </a:rPr>
                <a:t>10</a:t>
              </a:r>
              <a:endParaRPr lang="es-EC" sz="266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sym typeface="Arial"/>
              </a:endParaRPr>
            </a:p>
          </p:txBody>
        </p:sp>
      </p:grpSp>
      <p:sp>
        <p:nvSpPr>
          <p:cNvPr id="25" name="Elipse 24">
            <a:extLst>
              <a:ext uri="{FF2B5EF4-FFF2-40B4-BE49-F238E27FC236}">
                <a16:creationId xmlns:a16="http://schemas.microsoft.com/office/drawing/2014/main" id="{3011B440-B804-45B6-8991-8553C54D0974}"/>
              </a:ext>
            </a:extLst>
          </p:cNvPr>
          <p:cNvSpPr/>
          <p:nvPr/>
        </p:nvSpPr>
        <p:spPr>
          <a:xfrm>
            <a:off x="259109" y="685256"/>
            <a:ext cx="2031996" cy="199486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effectLst>
            <a:glow>
              <a:schemeClr val="accent1"/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1219170"/>
            <a:endParaRPr lang="es-EC" sz="1867" kern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6" name="Google Shape;229;p21">
            <a:extLst>
              <a:ext uri="{FF2B5EF4-FFF2-40B4-BE49-F238E27FC236}">
                <a16:creationId xmlns:a16="http://schemas.microsoft.com/office/drawing/2014/main" id="{C0B480D6-C0E3-44AF-A0BF-ACD48D9A0173}"/>
              </a:ext>
            </a:extLst>
          </p:cNvPr>
          <p:cNvGrpSpPr/>
          <p:nvPr/>
        </p:nvGrpSpPr>
        <p:grpSpPr>
          <a:xfrm>
            <a:off x="1577077" y="1945952"/>
            <a:ext cx="1042367" cy="893648"/>
            <a:chOff x="6680825" y="2549350"/>
            <a:chExt cx="1539600" cy="1539600"/>
          </a:xfrm>
          <a:solidFill>
            <a:schemeClr val="accent1">
              <a:lumMod val="75000"/>
            </a:schemeClr>
          </a:solidFill>
        </p:grpSpPr>
        <p:sp>
          <p:nvSpPr>
            <p:cNvPr id="43" name="Google Shape;230;p21">
              <a:extLst>
                <a:ext uri="{FF2B5EF4-FFF2-40B4-BE49-F238E27FC236}">
                  <a16:creationId xmlns:a16="http://schemas.microsoft.com/office/drawing/2014/main" id="{DFFAFB7D-BA9D-4BA9-AB47-32E8735E45A1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 dirty="0"/>
            </a:p>
          </p:txBody>
        </p:sp>
        <p:sp>
          <p:nvSpPr>
            <p:cNvPr id="44" name="Google Shape;231;p21">
              <a:extLst>
                <a:ext uri="{FF2B5EF4-FFF2-40B4-BE49-F238E27FC236}">
                  <a16:creationId xmlns:a16="http://schemas.microsoft.com/office/drawing/2014/main" id="{7D79914D-D519-4BE5-A217-F36743767323}"/>
                </a:ext>
              </a:extLst>
            </p:cNvPr>
            <p:cNvSpPr/>
            <p:nvPr/>
          </p:nvSpPr>
          <p:spPr>
            <a:xfrm>
              <a:off x="6894850" y="2763374"/>
              <a:ext cx="1111199" cy="1111201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 dirty="0"/>
            </a:p>
          </p:txBody>
        </p:sp>
        <p:sp>
          <p:nvSpPr>
            <p:cNvPr id="45" name="Google Shape;232;p21">
              <a:extLst>
                <a:ext uri="{FF2B5EF4-FFF2-40B4-BE49-F238E27FC236}">
                  <a16:creationId xmlns:a16="http://schemas.microsoft.com/office/drawing/2014/main" id="{79848479-1B93-49BD-AD74-53D5F7395383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 dirty="0"/>
            </a:p>
          </p:txBody>
        </p:sp>
      </p:grpSp>
      <p:grpSp>
        <p:nvGrpSpPr>
          <p:cNvPr id="37" name="Google Shape;662;p40">
            <a:extLst>
              <a:ext uri="{FF2B5EF4-FFF2-40B4-BE49-F238E27FC236}">
                <a16:creationId xmlns:a16="http://schemas.microsoft.com/office/drawing/2014/main" id="{C1C2C09E-01CD-4161-AF7F-7B74F39CAF81}"/>
              </a:ext>
            </a:extLst>
          </p:cNvPr>
          <p:cNvGrpSpPr/>
          <p:nvPr/>
        </p:nvGrpSpPr>
        <p:grpSpPr>
          <a:xfrm>
            <a:off x="1902725" y="2217357"/>
            <a:ext cx="418547" cy="303760"/>
            <a:chOff x="3932350" y="3714775"/>
            <a:chExt cx="439650" cy="319075"/>
          </a:xfrm>
        </p:grpSpPr>
        <p:sp>
          <p:nvSpPr>
            <p:cNvPr id="38" name="Google Shape;663;p40">
              <a:extLst>
                <a:ext uri="{FF2B5EF4-FFF2-40B4-BE49-F238E27FC236}">
                  <a16:creationId xmlns:a16="http://schemas.microsoft.com/office/drawing/2014/main" id="{F5BAD672-E718-4B44-A70A-17238D7767D6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39" name="Google Shape;664;p40">
              <a:extLst>
                <a:ext uri="{FF2B5EF4-FFF2-40B4-BE49-F238E27FC236}">
                  <a16:creationId xmlns:a16="http://schemas.microsoft.com/office/drawing/2014/main" id="{94A36432-2CD4-4DEA-A476-9D4461FB6F09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40" name="Google Shape;665;p40">
              <a:extLst>
                <a:ext uri="{FF2B5EF4-FFF2-40B4-BE49-F238E27FC236}">
                  <a16:creationId xmlns:a16="http://schemas.microsoft.com/office/drawing/2014/main" id="{F01D3E3D-1B71-436E-A1B4-4DB83123BE6A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41" name="Google Shape;666;p40">
              <a:extLst>
                <a:ext uri="{FF2B5EF4-FFF2-40B4-BE49-F238E27FC236}">
                  <a16:creationId xmlns:a16="http://schemas.microsoft.com/office/drawing/2014/main" id="{45E5AD97-4C47-4F48-8CE7-3D6E15BD4FDD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  <p:sp>
          <p:nvSpPr>
            <p:cNvPr id="42" name="Google Shape;667;p40">
              <a:extLst>
                <a:ext uri="{FF2B5EF4-FFF2-40B4-BE49-F238E27FC236}">
                  <a16:creationId xmlns:a16="http://schemas.microsoft.com/office/drawing/2014/main" id="{1B01DA40-8318-49C8-BC95-F1D767ED5CC2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sz="1867" kern="0"/>
            </a:p>
          </p:txBody>
        </p:sp>
      </p:grpSp>
      <p:grpSp>
        <p:nvGrpSpPr>
          <p:cNvPr id="46" name="Google Shape;162;p18">
            <a:extLst>
              <a:ext uri="{FF2B5EF4-FFF2-40B4-BE49-F238E27FC236}">
                <a16:creationId xmlns:a16="http://schemas.microsoft.com/office/drawing/2014/main" id="{94F88615-335B-440A-8675-7AF8333A6D8E}"/>
              </a:ext>
            </a:extLst>
          </p:cNvPr>
          <p:cNvGrpSpPr/>
          <p:nvPr/>
        </p:nvGrpSpPr>
        <p:grpSpPr>
          <a:xfrm>
            <a:off x="516802" y="89801"/>
            <a:ext cx="488612" cy="488583"/>
            <a:chOff x="1923675" y="1633650"/>
            <a:chExt cx="436000" cy="435975"/>
          </a:xfrm>
        </p:grpSpPr>
        <p:sp>
          <p:nvSpPr>
            <p:cNvPr id="47" name="Google Shape;163;p18">
              <a:extLst>
                <a:ext uri="{FF2B5EF4-FFF2-40B4-BE49-F238E27FC236}">
                  <a16:creationId xmlns:a16="http://schemas.microsoft.com/office/drawing/2014/main" id="{B7E3516A-A603-4E65-8851-209D9E35A3BC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64;p18">
              <a:extLst>
                <a:ext uri="{FF2B5EF4-FFF2-40B4-BE49-F238E27FC236}">
                  <a16:creationId xmlns:a16="http://schemas.microsoft.com/office/drawing/2014/main" id="{74AF0A1F-CC29-4F37-B997-952F6875110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65;p18">
              <a:extLst>
                <a:ext uri="{FF2B5EF4-FFF2-40B4-BE49-F238E27FC236}">
                  <a16:creationId xmlns:a16="http://schemas.microsoft.com/office/drawing/2014/main" id="{296804C5-D4C1-4C1C-B05D-3E137EE3922B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66;p18">
              <a:extLst>
                <a:ext uri="{FF2B5EF4-FFF2-40B4-BE49-F238E27FC236}">
                  <a16:creationId xmlns:a16="http://schemas.microsoft.com/office/drawing/2014/main" id="{ABD116EB-5B91-4C6E-A826-7D9895919A63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67;p18">
              <a:extLst>
                <a:ext uri="{FF2B5EF4-FFF2-40B4-BE49-F238E27FC236}">
                  <a16:creationId xmlns:a16="http://schemas.microsoft.com/office/drawing/2014/main" id="{B19A263E-3AEF-4E8B-9530-4EC478D9B98F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68;p18">
              <a:extLst>
                <a:ext uri="{FF2B5EF4-FFF2-40B4-BE49-F238E27FC236}">
                  <a16:creationId xmlns:a16="http://schemas.microsoft.com/office/drawing/2014/main" id="{8B0EC125-9A4B-43D4-8FBF-51EED57974F2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08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36;p6">
            <a:extLst>
              <a:ext uri="{FF2B5EF4-FFF2-40B4-BE49-F238E27FC236}">
                <a16:creationId xmlns:a16="http://schemas.microsoft.com/office/drawing/2014/main" id="{9746C3D3-C932-4185-9293-77F82EE478C4}"/>
              </a:ext>
            </a:extLst>
          </p:cNvPr>
          <p:cNvCxnSpPr>
            <a:cxnSpLocks/>
          </p:cNvCxnSpPr>
          <p:nvPr/>
        </p:nvCxnSpPr>
        <p:spPr>
          <a:xfrm flipH="1">
            <a:off x="434492" y="4040140"/>
            <a:ext cx="11533745" cy="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37;p6">
            <a:extLst>
              <a:ext uri="{FF2B5EF4-FFF2-40B4-BE49-F238E27FC236}">
                <a16:creationId xmlns:a16="http://schemas.microsoft.com/office/drawing/2014/main" id="{E4CCB528-7122-4CC8-897F-7AC9CC78EEDA}"/>
              </a:ext>
            </a:extLst>
          </p:cNvPr>
          <p:cNvSpPr/>
          <p:nvPr/>
        </p:nvSpPr>
        <p:spPr>
          <a:xfrm rot="5400000">
            <a:off x="10607824" y="3861089"/>
            <a:ext cx="253600" cy="2536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38;p6">
            <a:extLst>
              <a:ext uri="{FF2B5EF4-FFF2-40B4-BE49-F238E27FC236}">
                <a16:creationId xmlns:a16="http://schemas.microsoft.com/office/drawing/2014/main" id="{4E224E0A-814D-491A-8B46-F48928A8FA24}"/>
              </a:ext>
            </a:extLst>
          </p:cNvPr>
          <p:cNvSpPr/>
          <p:nvPr/>
        </p:nvSpPr>
        <p:spPr>
          <a:xfrm rot="5400000">
            <a:off x="1339060" y="3808289"/>
            <a:ext cx="359200" cy="359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98D82E4-5171-4BD5-8B80-DED95521DA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s-EC" kern="0"/>
              <a:pPr defTabSz="1219170">
                <a:buClr>
                  <a:srgbClr val="000000"/>
                </a:buClr>
              </a:pPr>
              <a:t>5</a:t>
            </a:fld>
            <a:endParaRPr lang="es-EC" kern="0"/>
          </a:p>
        </p:txBody>
      </p:sp>
      <p:pic>
        <p:nvPicPr>
          <p:cNvPr id="6146" name="Picture 2" descr="Mantén buenas relaciones en tu trabajo - Motivación Personal">
            <a:extLst>
              <a:ext uri="{FF2B5EF4-FFF2-40B4-BE49-F238E27FC236}">
                <a16:creationId xmlns:a16="http://schemas.microsoft.com/office/drawing/2014/main" id="{5E34A75B-9B06-4A77-AEDE-2FE81A293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4" y="417046"/>
            <a:ext cx="11663957" cy="6080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 Rectángulo">
            <a:extLst>
              <a:ext uri="{FF2B5EF4-FFF2-40B4-BE49-F238E27FC236}">
                <a16:creationId xmlns:a16="http://schemas.microsoft.com/office/drawing/2014/main" id="{0327672B-36AE-4B96-AAE0-4E5B8AA8D92A}"/>
              </a:ext>
            </a:extLst>
          </p:cNvPr>
          <p:cNvSpPr/>
          <p:nvPr/>
        </p:nvSpPr>
        <p:spPr>
          <a:xfrm>
            <a:off x="1" y="1129421"/>
            <a:ext cx="12188551" cy="5201169"/>
          </a:xfrm>
          <a:prstGeom prst="rect">
            <a:avLst/>
          </a:prstGeom>
          <a:solidFill>
            <a:schemeClr val="accent4">
              <a:lumMod val="75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EC" sz="5867" b="1" kern="0" dirty="0">
              <a:solidFill>
                <a:prstClr val="black"/>
              </a:solidFill>
              <a:latin typeface="Poppins" panose="020B0604020202020204" charset="0"/>
              <a:ea typeface="Tahoma" panose="020B0604030504040204" pitchFamily="34" charset="0"/>
              <a:cs typeface="Poppins" panose="020B0604020202020204" charset="0"/>
              <a:sym typeface="Arial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6811E26-F18B-4028-85FC-F6986156B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76" y="1834641"/>
            <a:ext cx="8250977" cy="189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S" sz="5867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VALORES, HIPOTESIS</a:t>
            </a:r>
          </a:p>
          <a:p>
            <a:pPr algn="ctr" defTabSz="1219170">
              <a:buClr>
                <a:srgbClr val="000000"/>
              </a:buClr>
            </a:pPr>
            <a:r>
              <a:rPr lang="es-ES" sz="5867" b="1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Y CREENCIAS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E3C0C74-E8D4-4B92-BDA9-CAFB86A5ADEF}"/>
              </a:ext>
            </a:extLst>
          </p:cNvPr>
          <p:cNvSpPr txBox="1">
            <a:spLocks noChangeArrowheads="1"/>
          </p:cNvSpPr>
          <p:nvPr/>
        </p:nvSpPr>
        <p:spPr>
          <a:xfrm>
            <a:off x="1477393" y="4133792"/>
            <a:ext cx="9156700" cy="863600"/>
          </a:xfrm>
          <a:prstGeom prst="rect">
            <a:avLst/>
          </a:prstGeom>
        </p:spPr>
        <p:txBody>
          <a:bodyPr vert="horz" lIns="0" rIns="24384">
            <a:normAutofit/>
          </a:bodyPr>
          <a:lstStyle/>
          <a:p>
            <a:pPr marR="60958" algn="just" defTabSz="1219170">
              <a:spcBef>
                <a:spcPct val="20000"/>
              </a:spcBef>
              <a:buClr>
                <a:srgbClr val="75BDA7"/>
              </a:buClr>
              <a:buSzPct val="95000"/>
              <a:defRPr/>
            </a:pPr>
            <a:r>
              <a:rPr lang="es-ES" sz="3733" b="1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DEL DESARROLLO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287729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46A4FF1-F73F-4FE4-A277-9CC7CA5299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s-EC" kern="0"/>
              <a:pPr defTabSz="1219170">
                <a:buClr>
                  <a:srgbClr val="000000"/>
                </a:buClr>
              </a:pPr>
              <a:t>6</a:t>
            </a:fld>
            <a:endParaRPr lang="es-EC" kern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629D16AB-BF5C-4E13-8AFE-F85FAAFD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905" y="2092118"/>
            <a:ext cx="3611736" cy="3659321"/>
          </a:xfrm>
          <a:custGeom>
            <a:avLst/>
            <a:gdLst>
              <a:gd name="T0" fmla="*/ 2990 w 3032"/>
              <a:gd name="T1" fmla="*/ 1697 h 3161"/>
              <a:gd name="T2" fmla="*/ 2253 w 3032"/>
              <a:gd name="T3" fmla="*/ 3034 h 3161"/>
              <a:gd name="T4" fmla="*/ 2253 w 3032"/>
              <a:gd name="T5" fmla="*/ 3034 h 3161"/>
              <a:gd name="T6" fmla="*/ 2039 w 3032"/>
              <a:gd name="T7" fmla="*/ 3160 h 3161"/>
              <a:gd name="T8" fmla="*/ 244 w 3032"/>
              <a:gd name="T9" fmla="*/ 3160 h 3161"/>
              <a:gd name="T10" fmla="*/ 244 w 3032"/>
              <a:gd name="T11" fmla="*/ 3160 h 3161"/>
              <a:gd name="T12" fmla="*/ 0 w 3032"/>
              <a:gd name="T13" fmla="*/ 2916 h 3161"/>
              <a:gd name="T14" fmla="*/ 0 w 3032"/>
              <a:gd name="T15" fmla="*/ 244 h 3161"/>
              <a:gd name="T16" fmla="*/ 0 w 3032"/>
              <a:gd name="T17" fmla="*/ 244 h 3161"/>
              <a:gd name="T18" fmla="*/ 244 w 3032"/>
              <a:gd name="T19" fmla="*/ 0 h 3161"/>
              <a:gd name="T20" fmla="*/ 2039 w 3032"/>
              <a:gd name="T21" fmla="*/ 0 h 3161"/>
              <a:gd name="T22" fmla="*/ 2039 w 3032"/>
              <a:gd name="T23" fmla="*/ 0 h 3161"/>
              <a:gd name="T24" fmla="*/ 2253 w 3032"/>
              <a:gd name="T25" fmla="*/ 126 h 3161"/>
              <a:gd name="T26" fmla="*/ 2990 w 3032"/>
              <a:gd name="T27" fmla="*/ 1462 h 3161"/>
              <a:gd name="T28" fmla="*/ 2990 w 3032"/>
              <a:gd name="T29" fmla="*/ 1462 h 3161"/>
              <a:gd name="T30" fmla="*/ 2990 w 3032"/>
              <a:gd name="T31" fmla="*/ 1697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32" h="3161">
                <a:moveTo>
                  <a:pt x="2990" y="1697"/>
                </a:moveTo>
                <a:lnTo>
                  <a:pt x="2253" y="3034"/>
                </a:lnTo>
                <a:lnTo>
                  <a:pt x="2253" y="3034"/>
                </a:lnTo>
                <a:cubicBezTo>
                  <a:pt x="2210" y="3112"/>
                  <a:pt x="2128" y="3160"/>
                  <a:pt x="2039" y="3160"/>
                </a:cubicBezTo>
                <a:lnTo>
                  <a:pt x="244" y="3160"/>
                </a:lnTo>
                <a:lnTo>
                  <a:pt x="244" y="3160"/>
                </a:lnTo>
                <a:cubicBezTo>
                  <a:pt x="109" y="3160"/>
                  <a:pt x="0" y="3051"/>
                  <a:pt x="0" y="2916"/>
                </a:cubicBezTo>
                <a:lnTo>
                  <a:pt x="0" y="244"/>
                </a:lnTo>
                <a:lnTo>
                  <a:pt x="0" y="244"/>
                </a:lnTo>
                <a:cubicBezTo>
                  <a:pt x="0" y="109"/>
                  <a:pt x="109" y="0"/>
                  <a:pt x="244" y="0"/>
                </a:cubicBezTo>
                <a:lnTo>
                  <a:pt x="2039" y="0"/>
                </a:lnTo>
                <a:lnTo>
                  <a:pt x="2039" y="0"/>
                </a:lnTo>
                <a:cubicBezTo>
                  <a:pt x="2128" y="0"/>
                  <a:pt x="2210" y="48"/>
                  <a:pt x="2253" y="126"/>
                </a:cubicBezTo>
                <a:lnTo>
                  <a:pt x="2990" y="1462"/>
                </a:lnTo>
                <a:lnTo>
                  <a:pt x="2990" y="1462"/>
                </a:lnTo>
                <a:cubicBezTo>
                  <a:pt x="3031" y="1535"/>
                  <a:pt x="3031" y="1624"/>
                  <a:pt x="2990" y="169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1219170">
              <a:buClr>
                <a:srgbClr val="000000"/>
              </a:buClr>
            </a:pPr>
            <a:endParaRPr lang="en-US" sz="3265" kern="0" dirty="0">
              <a:solidFill>
                <a:srgbClr val="000000"/>
              </a:solidFill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D924DA1C-9E17-4EFB-92F7-C6A89219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179" y="2555467"/>
            <a:ext cx="809444" cy="2711095"/>
          </a:xfrm>
          <a:custGeom>
            <a:avLst/>
            <a:gdLst>
              <a:gd name="T0" fmla="*/ 1054 w 1096"/>
              <a:gd name="T1" fmla="*/ 1697 h 3161"/>
              <a:gd name="T2" fmla="*/ 249 w 1096"/>
              <a:gd name="T3" fmla="*/ 3160 h 3161"/>
              <a:gd name="T4" fmla="*/ 3 w 1096"/>
              <a:gd name="T5" fmla="*/ 3160 h 3161"/>
              <a:gd name="T6" fmla="*/ 808 w 1096"/>
              <a:gd name="T7" fmla="*/ 1697 h 3161"/>
              <a:gd name="T8" fmla="*/ 808 w 1096"/>
              <a:gd name="T9" fmla="*/ 1697 h 3161"/>
              <a:gd name="T10" fmla="*/ 808 w 1096"/>
              <a:gd name="T11" fmla="*/ 1462 h 3161"/>
              <a:gd name="T12" fmla="*/ 0 w 1096"/>
              <a:gd name="T13" fmla="*/ 0 h 3161"/>
              <a:gd name="T14" fmla="*/ 246 w 1096"/>
              <a:gd name="T15" fmla="*/ 0 h 3161"/>
              <a:gd name="T16" fmla="*/ 1054 w 1096"/>
              <a:gd name="T17" fmla="*/ 1462 h 3161"/>
              <a:gd name="T18" fmla="*/ 1054 w 1096"/>
              <a:gd name="T19" fmla="*/ 1462 h 3161"/>
              <a:gd name="T20" fmla="*/ 1054 w 1096"/>
              <a:gd name="T21" fmla="*/ 1697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6" h="3161">
                <a:moveTo>
                  <a:pt x="1054" y="1697"/>
                </a:moveTo>
                <a:lnTo>
                  <a:pt x="249" y="3160"/>
                </a:lnTo>
                <a:lnTo>
                  <a:pt x="3" y="3160"/>
                </a:lnTo>
                <a:lnTo>
                  <a:pt x="808" y="1697"/>
                </a:lnTo>
                <a:lnTo>
                  <a:pt x="808" y="1697"/>
                </a:lnTo>
                <a:cubicBezTo>
                  <a:pt x="848" y="1624"/>
                  <a:pt x="848" y="1535"/>
                  <a:pt x="808" y="1462"/>
                </a:cubicBezTo>
                <a:lnTo>
                  <a:pt x="0" y="0"/>
                </a:lnTo>
                <a:lnTo>
                  <a:pt x="246" y="0"/>
                </a:lnTo>
                <a:lnTo>
                  <a:pt x="1054" y="1462"/>
                </a:lnTo>
                <a:lnTo>
                  <a:pt x="1054" y="1462"/>
                </a:lnTo>
                <a:cubicBezTo>
                  <a:pt x="1095" y="1535"/>
                  <a:pt x="1095" y="1624"/>
                  <a:pt x="1054" y="169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1219170">
              <a:buClr>
                <a:srgbClr val="000000"/>
              </a:buClr>
            </a:pPr>
            <a:endParaRPr lang="en-US" sz="3265" kern="0" dirty="0">
              <a:solidFill>
                <a:srgbClr val="000000"/>
              </a:solidFill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D08C55A3-DBFF-4B68-B6FC-D8AA2305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0" y="2092116"/>
            <a:ext cx="3371625" cy="3659323"/>
          </a:xfrm>
          <a:custGeom>
            <a:avLst/>
            <a:gdLst>
              <a:gd name="T0" fmla="*/ 2990 w 3031"/>
              <a:gd name="T1" fmla="*/ 1697 h 3161"/>
              <a:gd name="T2" fmla="*/ 2252 w 3031"/>
              <a:gd name="T3" fmla="*/ 3034 h 3161"/>
              <a:gd name="T4" fmla="*/ 2252 w 3031"/>
              <a:gd name="T5" fmla="*/ 3034 h 3161"/>
              <a:gd name="T6" fmla="*/ 2039 w 3031"/>
              <a:gd name="T7" fmla="*/ 3160 h 3161"/>
              <a:gd name="T8" fmla="*/ 244 w 3031"/>
              <a:gd name="T9" fmla="*/ 3160 h 3161"/>
              <a:gd name="T10" fmla="*/ 244 w 3031"/>
              <a:gd name="T11" fmla="*/ 3160 h 3161"/>
              <a:gd name="T12" fmla="*/ 0 w 3031"/>
              <a:gd name="T13" fmla="*/ 2916 h 3161"/>
              <a:gd name="T14" fmla="*/ 0 w 3031"/>
              <a:gd name="T15" fmla="*/ 244 h 3161"/>
              <a:gd name="T16" fmla="*/ 0 w 3031"/>
              <a:gd name="T17" fmla="*/ 244 h 3161"/>
              <a:gd name="T18" fmla="*/ 244 w 3031"/>
              <a:gd name="T19" fmla="*/ 0 h 3161"/>
              <a:gd name="T20" fmla="*/ 2039 w 3031"/>
              <a:gd name="T21" fmla="*/ 0 h 3161"/>
              <a:gd name="T22" fmla="*/ 2039 w 3031"/>
              <a:gd name="T23" fmla="*/ 0 h 3161"/>
              <a:gd name="T24" fmla="*/ 2252 w 3031"/>
              <a:gd name="T25" fmla="*/ 126 h 3161"/>
              <a:gd name="T26" fmla="*/ 2990 w 3031"/>
              <a:gd name="T27" fmla="*/ 1462 h 3161"/>
              <a:gd name="T28" fmla="*/ 2990 w 3031"/>
              <a:gd name="T29" fmla="*/ 1462 h 3161"/>
              <a:gd name="T30" fmla="*/ 2990 w 3031"/>
              <a:gd name="T31" fmla="*/ 1697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31" h="3161">
                <a:moveTo>
                  <a:pt x="2990" y="1697"/>
                </a:moveTo>
                <a:lnTo>
                  <a:pt x="2252" y="3034"/>
                </a:lnTo>
                <a:lnTo>
                  <a:pt x="2252" y="3034"/>
                </a:lnTo>
                <a:cubicBezTo>
                  <a:pt x="2209" y="3112"/>
                  <a:pt x="2128" y="3160"/>
                  <a:pt x="2039" y="3160"/>
                </a:cubicBezTo>
                <a:lnTo>
                  <a:pt x="244" y="3160"/>
                </a:lnTo>
                <a:lnTo>
                  <a:pt x="244" y="3160"/>
                </a:lnTo>
                <a:cubicBezTo>
                  <a:pt x="109" y="3160"/>
                  <a:pt x="0" y="3051"/>
                  <a:pt x="0" y="2916"/>
                </a:cubicBezTo>
                <a:lnTo>
                  <a:pt x="0" y="244"/>
                </a:lnTo>
                <a:lnTo>
                  <a:pt x="0" y="244"/>
                </a:lnTo>
                <a:cubicBezTo>
                  <a:pt x="0" y="109"/>
                  <a:pt x="109" y="0"/>
                  <a:pt x="244" y="0"/>
                </a:cubicBezTo>
                <a:lnTo>
                  <a:pt x="2039" y="0"/>
                </a:lnTo>
                <a:lnTo>
                  <a:pt x="2039" y="0"/>
                </a:lnTo>
                <a:cubicBezTo>
                  <a:pt x="2128" y="0"/>
                  <a:pt x="2209" y="48"/>
                  <a:pt x="2252" y="126"/>
                </a:cubicBezTo>
                <a:lnTo>
                  <a:pt x="2990" y="1462"/>
                </a:lnTo>
                <a:lnTo>
                  <a:pt x="2990" y="1462"/>
                </a:lnTo>
                <a:cubicBezTo>
                  <a:pt x="3030" y="1535"/>
                  <a:pt x="3030" y="1624"/>
                  <a:pt x="2990" y="169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1219170">
              <a:buClr>
                <a:srgbClr val="000000"/>
              </a:buClr>
            </a:pPr>
            <a:endParaRPr lang="en-US" sz="3265" kern="0" dirty="0">
              <a:solidFill>
                <a:srgbClr val="000000"/>
              </a:solidFill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1E39058-D51C-4F65-B0F6-508311AE7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429" y="2700427"/>
            <a:ext cx="694055" cy="2555631"/>
          </a:xfrm>
          <a:custGeom>
            <a:avLst/>
            <a:gdLst>
              <a:gd name="T0" fmla="*/ 1054 w 1095"/>
              <a:gd name="T1" fmla="*/ 1697 h 3161"/>
              <a:gd name="T2" fmla="*/ 248 w 1095"/>
              <a:gd name="T3" fmla="*/ 3160 h 3161"/>
              <a:gd name="T4" fmla="*/ 2 w 1095"/>
              <a:gd name="T5" fmla="*/ 3160 h 3161"/>
              <a:gd name="T6" fmla="*/ 807 w 1095"/>
              <a:gd name="T7" fmla="*/ 1697 h 3161"/>
              <a:gd name="T8" fmla="*/ 807 w 1095"/>
              <a:gd name="T9" fmla="*/ 1697 h 3161"/>
              <a:gd name="T10" fmla="*/ 807 w 1095"/>
              <a:gd name="T11" fmla="*/ 1462 h 3161"/>
              <a:gd name="T12" fmla="*/ 0 w 1095"/>
              <a:gd name="T13" fmla="*/ 0 h 3161"/>
              <a:gd name="T14" fmla="*/ 245 w 1095"/>
              <a:gd name="T15" fmla="*/ 0 h 3161"/>
              <a:gd name="T16" fmla="*/ 1054 w 1095"/>
              <a:gd name="T17" fmla="*/ 1462 h 3161"/>
              <a:gd name="T18" fmla="*/ 1054 w 1095"/>
              <a:gd name="T19" fmla="*/ 1462 h 3161"/>
              <a:gd name="T20" fmla="*/ 1054 w 1095"/>
              <a:gd name="T21" fmla="*/ 1697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5" h="3161">
                <a:moveTo>
                  <a:pt x="1054" y="1697"/>
                </a:moveTo>
                <a:lnTo>
                  <a:pt x="248" y="3160"/>
                </a:lnTo>
                <a:lnTo>
                  <a:pt x="2" y="3160"/>
                </a:lnTo>
                <a:lnTo>
                  <a:pt x="807" y="1697"/>
                </a:lnTo>
                <a:lnTo>
                  <a:pt x="807" y="1697"/>
                </a:lnTo>
                <a:cubicBezTo>
                  <a:pt x="848" y="1624"/>
                  <a:pt x="848" y="1535"/>
                  <a:pt x="807" y="1462"/>
                </a:cubicBezTo>
                <a:lnTo>
                  <a:pt x="0" y="0"/>
                </a:lnTo>
                <a:lnTo>
                  <a:pt x="245" y="0"/>
                </a:lnTo>
                <a:lnTo>
                  <a:pt x="1054" y="1462"/>
                </a:lnTo>
                <a:lnTo>
                  <a:pt x="1054" y="1462"/>
                </a:lnTo>
                <a:cubicBezTo>
                  <a:pt x="1094" y="1535"/>
                  <a:pt x="1094" y="1624"/>
                  <a:pt x="1054" y="169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1219170">
              <a:buClr>
                <a:srgbClr val="000000"/>
              </a:buClr>
            </a:pPr>
            <a:endParaRPr lang="en-US" sz="3265" kern="0" dirty="0">
              <a:solidFill>
                <a:srgbClr val="000000"/>
              </a:solidFill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10" name="Freeform 1">
            <a:extLst>
              <a:ext uri="{FF2B5EF4-FFF2-40B4-BE49-F238E27FC236}">
                <a16:creationId xmlns:a16="http://schemas.microsoft.com/office/drawing/2014/main" id="{8268FD27-7BD3-4BB4-93E3-73B7BD48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324" y="2205712"/>
            <a:ext cx="3730681" cy="3432131"/>
          </a:xfrm>
          <a:custGeom>
            <a:avLst/>
            <a:gdLst>
              <a:gd name="T0" fmla="*/ 2990 w 3031"/>
              <a:gd name="T1" fmla="*/ 1697 h 3161"/>
              <a:gd name="T2" fmla="*/ 2252 w 3031"/>
              <a:gd name="T3" fmla="*/ 3034 h 3161"/>
              <a:gd name="T4" fmla="*/ 2252 w 3031"/>
              <a:gd name="T5" fmla="*/ 3034 h 3161"/>
              <a:gd name="T6" fmla="*/ 2039 w 3031"/>
              <a:gd name="T7" fmla="*/ 3160 h 3161"/>
              <a:gd name="T8" fmla="*/ 244 w 3031"/>
              <a:gd name="T9" fmla="*/ 3160 h 3161"/>
              <a:gd name="T10" fmla="*/ 244 w 3031"/>
              <a:gd name="T11" fmla="*/ 3160 h 3161"/>
              <a:gd name="T12" fmla="*/ 0 w 3031"/>
              <a:gd name="T13" fmla="*/ 2916 h 3161"/>
              <a:gd name="T14" fmla="*/ 0 w 3031"/>
              <a:gd name="T15" fmla="*/ 244 h 3161"/>
              <a:gd name="T16" fmla="*/ 0 w 3031"/>
              <a:gd name="T17" fmla="*/ 244 h 3161"/>
              <a:gd name="T18" fmla="*/ 244 w 3031"/>
              <a:gd name="T19" fmla="*/ 0 h 3161"/>
              <a:gd name="T20" fmla="*/ 2039 w 3031"/>
              <a:gd name="T21" fmla="*/ 0 h 3161"/>
              <a:gd name="T22" fmla="*/ 2039 w 3031"/>
              <a:gd name="T23" fmla="*/ 0 h 3161"/>
              <a:gd name="T24" fmla="*/ 2252 w 3031"/>
              <a:gd name="T25" fmla="*/ 126 h 3161"/>
              <a:gd name="T26" fmla="*/ 2990 w 3031"/>
              <a:gd name="T27" fmla="*/ 1462 h 3161"/>
              <a:gd name="T28" fmla="*/ 2990 w 3031"/>
              <a:gd name="T29" fmla="*/ 1462 h 3161"/>
              <a:gd name="T30" fmla="*/ 2990 w 3031"/>
              <a:gd name="T31" fmla="*/ 1697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31" h="3161">
                <a:moveTo>
                  <a:pt x="2990" y="1697"/>
                </a:moveTo>
                <a:lnTo>
                  <a:pt x="2252" y="3034"/>
                </a:lnTo>
                <a:lnTo>
                  <a:pt x="2252" y="3034"/>
                </a:lnTo>
                <a:cubicBezTo>
                  <a:pt x="2209" y="3112"/>
                  <a:pt x="2128" y="3160"/>
                  <a:pt x="2039" y="3160"/>
                </a:cubicBezTo>
                <a:lnTo>
                  <a:pt x="244" y="3160"/>
                </a:lnTo>
                <a:lnTo>
                  <a:pt x="244" y="3160"/>
                </a:lnTo>
                <a:cubicBezTo>
                  <a:pt x="109" y="3160"/>
                  <a:pt x="0" y="3051"/>
                  <a:pt x="0" y="2916"/>
                </a:cubicBezTo>
                <a:lnTo>
                  <a:pt x="0" y="244"/>
                </a:lnTo>
                <a:lnTo>
                  <a:pt x="0" y="244"/>
                </a:lnTo>
                <a:cubicBezTo>
                  <a:pt x="0" y="109"/>
                  <a:pt x="109" y="0"/>
                  <a:pt x="244" y="0"/>
                </a:cubicBezTo>
                <a:lnTo>
                  <a:pt x="2039" y="0"/>
                </a:lnTo>
                <a:lnTo>
                  <a:pt x="2039" y="0"/>
                </a:lnTo>
                <a:cubicBezTo>
                  <a:pt x="2128" y="0"/>
                  <a:pt x="2209" y="48"/>
                  <a:pt x="2252" y="126"/>
                </a:cubicBezTo>
                <a:lnTo>
                  <a:pt x="2990" y="1462"/>
                </a:lnTo>
                <a:lnTo>
                  <a:pt x="2990" y="1462"/>
                </a:lnTo>
                <a:cubicBezTo>
                  <a:pt x="3030" y="1535"/>
                  <a:pt x="3030" y="1624"/>
                  <a:pt x="2990" y="1697"/>
                </a:cubicBez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1219170">
              <a:buClr>
                <a:srgbClr val="000000"/>
              </a:buClr>
            </a:pPr>
            <a:endParaRPr lang="en-US" sz="3265" kern="0" dirty="0">
              <a:solidFill>
                <a:srgbClr val="000000"/>
              </a:solidFill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8E48E579-3D8E-42BA-84D7-00D00EA0D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4931" y="2643963"/>
            <a:ext cx="694055" cy="2555631"/>
          </a:xfrm>
          <a:custGeom>
            <a:avLst/>
            <a:gdLst>
              <a:gd name="T0" fmla="*/ 1054 w 1095"/>
              <a:gd name="T1" fmla="*/ 1697 h 3161"/>
              <a:gd name="T2" fmla="*/ 248 w 1095"/>
              <a:gd name="T3" fmla="*/ 3160 h 3161"/>
              <a:gd name="T4" fmla="*/ 2 w 1095"/>
              <a:gd name="T5" fmla="*/ 3160 h 3161"/>
              <a:gd name="T6" fmla="*/ 807 w 1095"/>
              <a:gd name="T7" fmla="*/ 1697 h 3161"/>
              <a:gd name="T8" fmla="*/ 807 w 1095"/>
              <a:gd name="T9" fmla="*/ 1697 h 3161"/>
              <a:gd name="T10" fmla="*/ 807 w 1095"/>
              <a:gd name="T11" fmla="*/ 1462 h 3161"/>
              <a:gd name="T12" fmla="*/ 0 w 1095"/>
              <a:gd name="T13" fmla="*/ 0 h 3161"/>
              <a:gd name="T14" fmla="*/ 245 w 1095"/>
              <a:gd name="T15" fmla="*/ 0 h 3161"/>
              <a:gd name="T16" fmla="*/ 1054 w 1095"/>
              <a:gd name="T17" fmla="*/ 1462 h 3161"/>
              <a:gd name="T18" fmla="*/ 1054 w 1095"/>
              <a:gd name="T19" fmla="*/ 1462 h 3161"/>
              <a:gd name="T20" fmla="*/ 1054 w 1095"/>
              <a:gd name="T21" fmla="*/ 1697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5" h="3161">
                <a:moveTo>
                  <a:pt x="1054" y="1697"/>
                </a:moveTo>
                <a:lnTo>
                  <a:pt x="248" y="3160"/>
                </a:lnTo>
                <a:lnTo>
                  <a:pt x="2" y="3160"/>
                </a:lnTo>
                <a:lnTo>
                  <a:pt x="807" y="1697"/>
                </a:lnTo>
                <a:lnTo>
                  <a:pt x="807" y="1697"/>
                </a:lnTo>
                <a:cubicBezTo>
                  <a:pt x="848" y="1624"/>
                  <a:pt x="848" y="1535"/>
                  <a:pt x="807" y="1462"/>
                </a:cubicBezTo>
                <a:lnTo>
                  <a:pt x="0" y="0"/>
                </a:lnTo>
                <a:lnTo>
                  <a:pt x="245" y="0"/>
                </a:lnTo>
                <a:lnTo>
                  <a:pt x="1054" y="1462"/>
                </a:lnTo>
                <a:lnTo>
                  <a:pt x="1054" y="1462"/>
                </a:lnTo>
                <a:cubicBezTo>
                  <a:pt x="1094" y="1535"/>
                  <a:pt x="1094" y="1624"/>
                  <a:pt x="1054" y="1697"/>
                </a:cubicBez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1219170">
              <a:buClr>
                <a:srgbClr val="000000"/>
              </a:buClr>
            </a:pPr>
            <a:endParaRPr lang="en-US" sz="3265" kern="0" dirty="0">
              <a:solidFill>
                <a:srgbClr val="000000"/>
              </a:solidFill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82FCF42-269A-4537-B80B-410599CEA90C}"/>
              </a:ext>
            </a:extLst>
          </p:cNvPr>
          <p:cNvSpPr txBox="1"/>
          <p:nvPr/>
        </p:nvSpPr>
        <p:spPr>
          <a:xfrm>
            <a:off x="1582584" y="106018"/>
            <a:ext cx="949681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S" sz="2667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VALORES, HIPOTESIS  Y CREENCIAS DEL D. O</a:t>
            </a:r>
            <a:endParaRPr lang="es-EC" sz="2667" b="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0987F5A-361D-4803-B9EA-8A098F2814D2}"/>
              </a:ext>
            </a:extLst>
          </p:cNvPr>
          <p:cNvSpPr txBox="1"/>
          <p:nvPr/>
        </p:nvSpPr>
        <p:spPr>
          <a:xfrm>
            <a:off x="393055" y="2700427"/>
            <a:ext cx="2728541" cy="239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s-E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Una CREENCIA es una proposición acerca de cómo funciona el mundo, que el individuo acepta como verdadera; es un hecho cognoscitivo para la persona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42416C-C3D8-46BD-81C9-DF8025E254DC}"/>
              </a:ext>
            </a:extLst>
          </p:cNvPr>
          <p:cNvSpPr txBox="1"/>
          <p:nvPr/>
        </p:nvSpPr>
        <p:spPr>
          <a:xfrm>
            <a:off x="4047018" y="2523459"/>
            <a:ext cx="2925417" cy="2965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s-E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Los VALORES son creencias y se definen como: “ creencias acerca de lo que es algo deseable o algo ‘bueno’ (libertad de expresión) y de lo que es algo indeseable o algo ‘malo’(la deshonestidad) ”.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904FA61-C183-4C3E-8E46-5E8881FF9AC4}"/>
              </a:ext>
            </a:extLst>
          </p:cNvPr>
          <p:cNvSpPr txBox="1"/>
          <p:nvPr/>
        </p:nvSpPr>
        <p:spPr>
          <a:xfrm>
            <a:off x="8261305" y="2491161"/>
            <a:ext cx="2464409" cy="267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s-E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Las HIPOTESIS son creencias que se consideran como algo tan valioso y obviamente correcto que se dan por sentadas y muy rara vez se examinan o se ponen  en duda.</a:t>
            </a:r>
          </a:p>
        </p:txBody>
      </p:sp>
      <p:grpSp>
        <p:nvGrpSpPr>
          <p:cNvPr id="20" name="Google Shape;162;p18">
            <a:extLst>
              <a:ext uri="{FF2B5EF4-FFF2-40B4-BE49-F238E27FC236}">
                <a16:creationId xmlns:a16="http://schemas.microsoft.com/office/drawing/2014/main" id="{EEC74970-067C-48E4-B395-D15DC7A1ABA1}"/>
              </a:ext>
            </a:extLst>
          </p:cNvPr>
          <p:cNvGrpSpPr/>
          <p:nvPr/>
        </p:nvGrpSpPr>
        <p:grpSpPr>
          <a:xfrm>
            <a:off x="516802" y="118155"/>
            <a:ext cx="488612" cy="488583"/>
            <a:chOff x="1923675" y="1633650"/>
            <a:chExt cx="436000" cy="435975"/>
          </a:xfrm>
        </p:grpSpPr>
        <p:sp>
          <p:nvSpPr>
            <p:cNvPr id="21" name="Google Shape;163;p18">
              <a:extLst>
                <a:ext uri="{FF2B5EF4-FFF2-40B4-BE49-F238E27FC236}">
                  <a16:creationId xmlns:a16="http://schemas.microsoft.com/office/drawing/2014/main" id="{49C104DC-9443-4926-8089-3153FA34F86F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64;p18">
              <a:extLst>
                <a:ext uri="{FF2B5EF4-FFF2-40B4-BE49-F238E27FC236}">
                  <a16:creationId xmlns:a16="http://schemas.microsoft.com/office/drawing/2014/main" id="{B6A4E319-25C6-46B3-9912-7E234802E41C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65;p18">
              <a:extLst>
                <a:ext uri="{FF2B5EF4-FFF2-40B4-BE49-F238E27FC236}">
                  <a16:creationId xmlns:a16="http://schemas.microsoft.com/office/drawing/2014/main" id="{FEE7976D-1B8B-4C28-A5EB-A7AADFE519D3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66;p18">
              <a:extLst>
                <a:ext uri="{FF2B5EF4-FFF2-40B4-BE49-F238E27FC236}">
                  <a16:creationId xmlns:a16="http://schemas.microsoft.com/office/drawing/2014/main" id="{D6767C02-CC27-46CA-ABE1-CCFDA62B8B28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67;p18">
              <a:extLst>
                <a:ext uri="{FF2B5EF4-FFF2-40B4-BE49-F238E27FC236}">
                  <a16:creationId xmlns:a16="http://schemas.microsoft.com/office/drawing/2014/main" id="{87DFDECB-46BB-4EBE-BE78-0AADFE4990F9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8;p18">
              <a:extLst>
                <a:ext uri="{FF2B5EF4-FFF2-40B4-BE49-F238E27FC236}">
                  <a16:creationId xmlns:a16="http://schemas.microsoft.com/office/drawing/2014/main" id="{92CF5540-D16D-4CF7-9601-4682A0E7CCDC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81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834A936-8095-48EE-B0A6-624B3ED9CE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s-EC" kern="0"/>
              <a:pPr defTabSz="1219170">
                <a:buClr>
                  <a:srgbClr val="000000"/>
                </a:buClr>
              </a:pPr>
              <a:t>7</a:t>
            </a:fld>
            <a:endParaRPr lang="es-EC" kern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E12D40-9368-41CB-AAD5-19E3AB6F25AC}"/>
              </a:ext>
            </a:extLst>
          </p:cNvPr>
          <p:cNvSpPr txBox="1"/>
          <p:nvPr/>
        </p:nvSpPr>
        <p:spPr>
          <a:xfrm>
            <a:off x="1696280" y="115012"/>
            <a:ext cx="1007041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" sz="24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IMPLICACIONES DE LOS </a:t>
            </a:r>
            <a:r>
              <a:rPr lang="es-ES" sz="2667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VALORES</a:t>
            </a:r>
            <a:r>
              <a:rPr lang="es-ES" sz="24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Y LAS HIPOTESIS DEL D.O</a:t>
            </a:r>
            <a:r>
              <a:rPr lang="es-ES" sz="21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es-EC" sz="2133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B16DD4-836F-45FD-B219-A26FD7EACBCC}"/>
              </a:ext>
            </a:extLst>
          </p:cNvPr>
          <p:cNvSpPr txBox="1"/>
          <p:nvPr/>
        </p:nvSpPr>
        <p:spPr>
          <a:xfrm>
            <a:off x="2786270" y="883639"/>
            <a:ext cx="834555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7987" indent="-507987" algn="just" defTabSz="1219170">
              <a:buClr>
                <a:srgbClr val="000000"/>
              </a:buClr>
              <a:tabLst>
                <a:tab pos="609585" algn="l"/>
              </a:tabLst>
            </a:pPr>
            <a:r>
              <a:rPr lang="es-ES" sz="1867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IMPLICACIONES DE LOS VALORES Y LAS HIPOTESIS DEL D.O.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9B4B25-AA8C-4670-B7C3-D1FE7708EB83}"/>
              </a:ext>
            </a:extLst>
          </p:cNvPr>
          <p:cNvSpPr txBox="1"/>
          <p:nvPr/>
        </p:nvSpPr>
        <p:spPr>
          <a:xfrm>
            <a:off x="937790" y="1337641"/>
            <a:ext cx="12404068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" sz="1867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Implicaciones de las hipótesis y los valores para tratar con los individuos, los grupos y las organizaciones</a:t>
            </a:r>
            <a:endParaRPr lang="es-EC" sz="1867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883152-ADC5-4475-BBF7-F0391E45F8D8}"/>
              </a:ext>
            </a:extLst>
          </p:cNvPr>
          <p:cNvSpPr txBox="1"/>
          <p:nvPr/>
        </p:nvSpPr>
        <p:spPr>
          <a:xfrm>
            <a:off x="2786269" y="1775377"/>
            <a:ext cx="7656444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  <a:tabLst>
                <a:tab pos="609585" algn="l"/>
              </a:tabLst>
            </a:pPr>
            <a:r>
              <a:rPr lang="es-ES" sz="1867" b="1" u="sng" kern="0" dirty="0">
                <a:solidFill>
                  <a:srgbClr val="75BDA7">
                    <a:lumMod val="75000"/>
                  </a:srgbClr>
                </a:solidFill>
                <a:latin typeface="Arial"/>
                <a:cs typeface="Arial"/>
                <a:sym typeface="Arial"/>
              </a:rPr>
              <a:t>1.  IMPLICACIONES PARA TRATAR CON LOS INDIVIDUOS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02252C-BFAB-4D4F-87DB-AB44A30CC68E}"/>
              </a:ext>
            </a:extLst>
          </p:cNvPr>
          <p:cNvSpPr txBox="1"/>
          <p:nvPr/>
        </p:nvSpPr>
        <p:spPr>
          <a:xfrm>
            <a:off x="4373220" y="2223839"/>
            <a:ext cx="693088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7987" indent="-507987" algn="just" defTabSz="1219170">
              <a:buClr>
                <a:srgbClr val="000000"/>
              </a:buClr>
              <a:tabLst>
                <a:tab pos="609585" algn="l"/>
              </a:tabLst>
            </a:pPr>
            <a:r>
              <a:rPr lang="es-E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Son dos hipótesis básicas: 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8B5CEEC1-99DE-457D-B5D6-BAA1CC847550}"/>
              </a:ext>
            </a:extLst>
          </p:cNvPr>
          <p:cNvGraphicFramePr/>
          <p:nvPr/>
        </p:nvGraphicFramePr>
        <p:xfrm>
          <a:off x="543306" y="2434563"/>
          <a:ext cx="11540239" cy="444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oogle Shape;162;p18">
            <a:extLst>
              <a:ext uri="{FF2B5EF4-FFF2-40B4-BE49-F238E27FC236}">
                <a16:creationId xmlns:a16="http://schemas.microsoft.com/office/drawing/2014/main" id="{1F96A2A3-5D13-4043-9247-F9A44CBF89B0}"/>
              </a:ext>
            </a:extLst>
          </p:cNvPr>
          <p:cNvGrpSpPr/>
          <p:nvPr/>
        </p:nvGrpSpPr>
        <p:grpSpPr>
          <a:xfrm>
            <a:off x="516802" y="89801"/>
            <a:ext cx="488612" cy="488583"/>
            <a:chOff x="1923675" y="1633650"/>
            <a:chExt cx="436000" cy="435975"/>
          </a:xfrm>
        </p:grpSpPr>
        <p:sp>
          <p:nvSpPr>
            <p:cNvPr id="17" name="Google Shape;163;p18">
              <a:extLst>
                <a:ext uri="{FF2B5EF4-FFF2-40B4-BE49-F238E27FC236}">
                  <a16:creationId xmlns:a16="http://schemas.microsoft.com/office/drawing/2014/main" id="{AB2F9F3D-94BF-4037-B32E-8DD5D53E29E1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4;p18">
              <a:extLst>
                <a:ext uri="{FF2B5EF4-FFF2-40B4-BE49-F238E27FC236}">
                  <a16:creationId xmlns:a16="http://schemas.microsoft.com/office/drawing/2014/main" id="{DA7713EB-C099-402C-849B-AC1E3C3882BD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5;p18">
              <a:extLst>
                <a:ext uri="{FF2B5EF4-FFF2-40B4-BE49-F238E27FC236}">
                  <a16:creationId xmlns:a16="http://schemas.microsoft.com/office/drawing/2014/main" id="{08596720-6ABA-4B7D-85D0-00A9C7B70D65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6;p18">
              <a:extLst>
                <a:ext uri="{FF2B5EF4-FFF2-40B4-BE49-F238E27FC236}">
                  <a16:creationId xmlns:a16="http://schemas.microsoft.com/office/drawing/2014/main" id="{267BF953-D6F2-4E0B-8523-DB03F82E3F34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67;p18">
              <a:extLst>
                <a:ext uri="{FF2B5EF4-FFF2-40B4-BE49-F238E27FC236}">
                  <a16:creationId xmlns:a16="http://schemas.microsoft.com/office/drawing/2014/main" id="{5004BECA-8633-4C62-96E1-4B26310BD08D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68;p18">
              <a:extLst>
                <a:ext uri="{FF2B5EF4-FFF2-40B4-BE49-F238E27FC236}">
                  <a16:creationId xmlns:a16="http://schemas.microsoft.com/office/drawing/2014/main" id="{50E67496-D376-46C5-8515-236EA279E652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81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6ADD072-3F3E-463F-B4E2-ED71D52429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s-EC" kern="0"/>
              <a:pPr defTabSz="1219170">
                <a:buClr>
                  <a:srgbClr val="000000"/>
                </a:buClr>
              </a:pPr>
              <a:t>8</a:t>
            </a:fld>
            <a:endParaRPr lang="es-EC" kern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46768F-F549-41D6-BEFB-BEAAC8A1C662}"/>
              </a:ext>
            </a:extLst>
          </p:cNvPr>
          <p:cNvSpPr txBox="1"/>
          <p:nvPr/>
        </p:nvSpPr>
        <p:spPr>
          <a:xfrm>
            <a:off x="1855304" y="154770"/>
            <a:ext cx="9144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" sz="2133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IMPLICACIONES DE LOS VALORES Y </a:t>
            </a:r>
            <a:r>
              <a:rPr lang="es-ES" sz="2667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LAS</a:t>
            </a:r>
            <a:r>
              <a:rPr lang="es-ES" sz="2133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HIPOTESIS DEL D.O</a:t>
            </a:r>
            <a:r>
              <a:rPr lang="es-ES" sz="1867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.</a:t>
            </a:r>
            <a:endParaRPr lang="es-EC" sz="1867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9983E5-BBA0-4483-BD27-4915491BF3ED}"/>
              </a:ext>
            </a:extLst>
          </p:cNvPr>
          <p:cNvSpPr txBox="1"/>
          <p:nvPr/>
        </p:nvSpPr>
        <p:spPr>
          <a:xfrm>
            <a:off x="2662377" y="768770"/>
            <a:ext cx="8001000" cy="387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90000"/>
              </a:lnSpc>
              <a:buClr>
                <a:srgbClr val="000000"/>
              </a:buClr>
            </a:pPr>
            <a:r>
              <a:rPr lang="es-ES" sz="1867" b="1" u="sng" kern="0" dirty="0">
                <a:solidFill>
                  <a:srgbClr val="75BDA7">
                    <a:lumMod val="75000"/>
                  </a:srgbClr>
                </a:solidFill>
                <a:latin typeface="Arial"/>
                <a:cs typeface="Arial"/>
                <a:sym typeface="Arial"/>
              </a:rPr>
              <a:t>2.  </a:t>
            </a:r>
            <a:r>
              <a:rPr lang="es-ES" sz="2133" b="1" u="sng" kern="0" dirty="0">
                <a:solidFill>
                  <a:srgbClr val="75BDA7">
                    <a:lumMod val="75000"/>
                  </a:srgbClr>
                </a:solidFill>
                <a:latin typeface="Arial"/>
                <a:cs typeface="Arial"/>
                <a:sym typeface="Arial"/>
              </a:rPr>
              <a:t>IMPLICACIONES</a:t>
            </a:r>
            <a:r>
              <a:rPr lang="es-ES" sz="1867" b="1" u="sng" kern="0" dirty="0">
                <a:solidFill>
                  <a:srgbClr val="75BDA7">
                    <a:lumMod val="75000"/>
                  </a:srgbClr>
                </a:solidFill>
                <a:latin typeface="Arial"/>
                <a:cs typeface="Arial"/>
                <a:sym typeface="Arial"/>
              </a:rPr>
              <a:t> PARA TRATAR CON LOS GRUPOS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2FA079D-89DC-4E79-81DA-63989A63DF0F}"/>
              </a:ext>
            </a:extLst>
          </p:cNvPr>
          <p:cNvGraphicFramePr/>
          <p:nvPr/>
        </p:nvGraphicFramePr>
        <p:xfrm>
          <a:off x="543309" y="1357448"/>
          <a:ext cx="7447753" cy="552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A5331477-5520-4B66-AAB1-4AC9D52C4E0B}"/>
              </a:ext>
            </a:extLst>
          </p:cNvPr>
          <p:cNvGrpSpPr/>
          <p:nvPr/>
        </p:nvGrpSpPr>
        <p:grpSpPr>
          <a:xfrm>
            <a:off x="7885044" y="1320926"/>
            <a:ext cx="2013000" cy="626303"/>
            <a:chOff x="3946646" y="296419"/>
            <a:chExt cx="2488747" cy="534078"/>
          </a:xfrm>
          <a:solidFill>
            <a:schemeClr val="bg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4355B186-B2CE-4F4C-8165-D453FAD8710E}"/>
                </a:ext>
              </a:extLst>
            </p:cNvPr>
            <p:cNvSpPr/>
            <p:nvPr/>
          </p:nvSpPr>
          <p:spPr>
            <a:xfrm>
              <a:off x="3946646" y="296419"/>
              <a:ext cx="2488747" cy="53407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3">
                <a:hueOff val="1460120"/>
                <a:satOff val="-27164"/>
                <a:lumOff val="-823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ángulo: esquinas redondeadas 4">
              <a:extLst>
                <a:ext uri="{FF2B5EF4-FFF2-40B4-BE49-F238E27FC236}">
                  <a16:creationId xmlns:a16="http://schemas.microsoft.com/office/drawing/2014/main" id="{B74C4EB7-9116-4035-B2FE-466B2C21424B}"/>
                </a:ext>
              </a:extLst>
            </p:cNvPr>
            <p:cNvSpPr txBox="1"/>
            <p:nvPr/>
          </p:nvSpPr>
          <p:spPr>
            <a:xfrm>
              <a:off x="3962289" y="312062"/>
              <a:ext cx="2457461" cy="5027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7413" rIns="71120" bIns="47413" numCol="1" spcCol="1270" anchor="ctr" anchorCtr="0">
              <a:noAutofit/>
            </a:bodyPr>
            <a:lstStyle/>
            <a:p>
              <a:pPr algn="ctr" defTabSz="1659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S" sz="3733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</a:t>
              </a:r>
              <a:endParaRPr lang="es-EC" sz="3733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16" name="Conector recto 5">
            <a:extLst>
              <a:ext uri="{FF2B5EF4-FFF2-40B4-BE49-F238E27FC236}">
                <a16:creationId xmlns:a16="http://schemas.microsoft.com/office/drawing/2014/main" id="{770E4EED-D61A-4253-9A31-0C8D4684DDC9}"/>
              </a:ext>
            </a:extLst>
          </p:cNvPr>
          <p:cNvSpPr/>
          <p:nvPr/>
        </p:nvSpPr>
        <p:spPr>
          <a:xfrm>
            <a:off x="8277555" y="1912003"/>
            <a:ext cx="73960" cy="23221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254614"/>
                </a:lnTo>
                <a:lnTo>
                  <a:pt x="115626" y="1254614"/>
                </a:lnTo>
              </a:path>
            </a:pathLst>
          </a:cu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22BAC2D-C47F-4586-B600-AA1184B7C042}"/>
              </a:ext>
            </a:extLst>
          </p:cNvPr>
          <p:cNvSpPr/>
          <p:nvPr/>
        </p:nvSpPr>
        <p:spPr>
          <a:xfrm>
            <a:off x="8398842" y="2526844"/>
            <a:ext cx="3550609" cy="4176387"/>
          </a:xfrm>
          <a:prstGeom prst="roundRect">
            <a:avLst>
              <a:gd name="adj" fmla="val 10000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>
              <a:hueOff val="1460120"/>
              <a:satOff val="-27164"/>
              <a:lumOff val="-823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1219170">
              <a:buClr>
                <a:srgbClr val="000000"/>
              </a:buClr>
            </a:pPr>
            <a:endParaRPr lang="es-EC" sz="1867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sym typeface="Arial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5F79AE0-FA54-40B1-BD11-695A8C3EB421}"/>
              </a:ext>
            </a:extLst>
          </p:cNvPr>
          <p:cNvSpPr txBox="1"/>
          <p:nvPr/>
        </p:nvSpPr>
        <p:spPr>
          <a:xfrm>
            <a:off x="8299306" y="2588785"/>
            <a:ext cx="3713997" cy="3704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7987" indent="-507987" algn="just" defTabSz="1219170">
              <a:buClr>
                <a:srgbClr val="000000"/>
              </a:buClr>
            </a:pPr>
            <a:r>
              <a:rPr lang="es-E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Casi todas las personas son capaces de hacer contribuciones mayores a la efectividad y el desarrollo del grupo. </a:t>
            </a:r>
          </a:p>
          <a:p>
            <a:pPr marL="507987" indent="-507987" algn="just" defTabSz="1219170">
              <a:buClr>
                <a:srgbClr val="000000"/>
              </a:buClr>
            </a:pPr>
            <a:r>
              <a:rPr lang="es-E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Las</a:t>
            </a:r>
            <a:r>
              <a:rPr lang="es-ES" sz="1467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IMPLICACIONES</a:t>
            </a:r>
            <a:r>
              <a:rPr lang="es-E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son: </a:t>
            </a:r>
            <a:r>
              <a:rPr lang="es-ES" sz="14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dejar que el equipo florezca</a:t>
            </a:r>
            <a:r>
              <a:rPr lang="es-E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son la mejor forma de que se desempeñe el trabajo y las de satisfacer las necesidades sociales y emocionales del trabajo.  </a:t>
            </a:r>
            <a:r>
              <a:rPr lang="es-ES" sz="14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Los lideres deberían invertir</a:t>
            </a:r>
            <a:r>
              <a:rPr lang="es-E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en los grupos, tiempo para el desarrollo del grupo, en capacitación, para incrementar habilidades, y en energía re inteligencia en la creación de un ambiente positivo. </a:t>
            </a:r>
            <a:r>
              <a:rPr lang="es-ES" sz="14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Los lideres adopten un estilo de liderazgo en equipo</a:t>
            </a:r>
            <a:r>
              <a:rPr lang="es-E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esto se logra</a:t>
            </a:r>
            <a:endParaRPr lang="es-EC"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" name="Google Shape;162;p18">
            <a:extLst>
              <a:ext uri="{FF2B5EF4-FFF2-40B4-BE49-F238E27FC236}">
                <a16:creationId xmlns:a16="http://schemas.microsoft.com/office/drawing/2014/main" id="{EFD5D766-CCA3-44F1-B173-AEB119F56EAE}"/>
              </a:ext>
            </a:extLst>
          </p:cNvPr>
          <p:cNvGrpSpPr/>
          <p:nvPr/>
        </p:nvGrpSpPr>
        <p:grpSpPr>
          <a:xfrm>
            <a:off x="516802" y="89801"/>
            <a:ext cx="488612" cy="488583"/>
            <a:chOff x="1923675" y="1633650"/>
            <a:chExt cx="436000" cy="435975"/>
          </a:xfrm>
        </p:grpSpPr>
        <p:sp>
          <p:nvSpPr>
            <p:cNvPr id="27" name="Google Shape;163;p18">
              <a:extLst>
                <a:ext uri="{FF2B5EF4-FFF2-40B4-BE49-F238E27FC236}">
                  <a16:creationId xmlns:a16="http://schemas.microsoft.com/office/drawing/2014/main" id="{02F34159-A95E-4F9E-BF3C-A70BF1185566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4;p18">
              <a:extLst>
                <a:ext uri="{FF2B5EF4-FFF2-40B4-BE49-F238E27FC236}">
                  <a16:creationId xmlns:a16="http://schemas.microsoft.com/office/drawing/2014/main" id="{0B937EC2-EA40-4727-AA57-C0B94284570B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5;p18">
              <a:extLst>
                <a:ext uri="{FF2B5EF4-FFF2-40B4-BE49-F238E27FC236}">
                  <a16:creationId xmlns:a16="http://schemas.microsoft.com/office/drawing/2014/main" id="{5156329B-890D-49EF-95D5-8509688132EA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6;p18">
              <a:extLst>
                <a:ext uri="{FF2B5EF4-FFF2-40B4-BE49-F238E27FC236}">
                  <a16:creationId xmlns:a16="http://schemas.microsoft.com/office/drawing/2014/main" id="{1239859D-5070-43CB-AF38-5B325065B578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67;p18">
              <a:extLst>
                <a:ext uri="{FF2B5EF4-FFF2-40B4-BE49-F238E27FC236}">
                  <a16:creationId xmlns:a16="http://schemas.microsoft.com/office/drawing/2014/main" id="{FDF23806-4FBB-478F-A1EB-22B99273EF6F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8;p18">
              <a:extLst>
                <a:ext uri="{FF2B5EF4-FFF2-40B4-BE49-F238E27FC236}">
                  <a16:creationId xmlns:a16="http://schemas.microsoft.com/office/drawing/2014/main" id="{28DDA99F-53FB-4C26-A417-62620E5EC6DA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31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48948CF-EC88-4F88-AD3C-5C0A7B7DDB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s-EC" kern="0"/>
              <a:pPr defTabSz="1219170">
                <a:buClr>
                  <a:srgbClr val="000000"/>
                </a:buClr>
              </a:pPr>
              <a:t>9</a:t>
            </a:fld>
            <a:endParaRPr lang="es-EC" kern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7BD948-5BCB-4ED3-977F-100188A28C25}"/>
              </a:ext>
            </a:extLst>
          </p:cNvPr>
          <p:cNvSpPr txBox="1"/>
          <p:nvPr/>
        </p:nvSpPr>
        <p:spPr>
          <a:xfrm>
            <a:off x="1457739" y="207779"/>
            <a:ext cx="10031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" sz="24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IMPLICACIONES DE LOS VALORES Y LAS HIPOTESIS DEL D.O.</a:t>
            </a:r>
            <a:endParaRPr lang="es-EC" sz="2400" b="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73DF8BB-0CE5-43A1-801B-345836D0EFC5}"/>
              </a:ext>
            </a:extLst>
          </p:cNvPr>
          <p:cNvGraphicFramePr/>
          <p:nvPr/>
        </p:nvGraphicFramePr>
        <p:xfrm>
          <a:off x="397533" y="1622973"/>
          <a:ext cx="10109247" cy="530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C6E409F-4AE4-4A64-87C3-1AD09105A232}"/>
              </a:ext>
            </a:extLst>
          </p:cNvPr>
          <p:cNvSpPr txBox="1"/>
          <p:nvPr/>
        </p:nvSpPr>
        <p:spPr>
          <a:xfrm>
            <a:off x="1076738" y="859687"/>
            <a:ext cx="11009245" cy="350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9242" algn="just" defTabSz="842412">
              <a:lnSpc>
                <a:spcPct val="90000"/>
              </a:lnSpc>
              <a:buClr>
                <a:srgbClr val="000000"/>
              </a:buClr>
              <a:tabLst>
                <a:tab pos="725999" algn="l"/>
              </a:tabLst>
            </a:pPr>
            <a:r>
              <a:rPr lang="es-ES" sz="1867" b="1" u="sng" kern="0" dirty="0">
                <a:solidFill>
                  <a:srgbClr val="75BDA7">
                    <a:lumMod val="75000"/>
                  </a:srgbClr>
                </a:solidFill>
                <a:latin typeface="Arial"/>
                <a:cs typeface="Arial"/>
                <a:sym typeface="Arial"/>
              </a:rPr>
              <a:t>3. IMPLICACIONES PARA EL DISEÑO Y LA DIRECCION DE LAS ORGANIZACIONES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1B39E4-BF1B-4A92-99E8-61C64A077832}"/>
              </a:ext>
            </a:extLst>
          </p:cNvPr>
          <p:cNvSpPr txBox="1"/>
          <p:nvPr/>
        </p:nvSpPr>
        <p:spPr>
          <a:xfrm>
            <a:off x="790144" y="1400795"/>
            <a:ext cx="11582433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Las formas jerárquicas tradicionales de organización son obsoletas en términos de satisfacer las  demandas del mercado.</a:t>
            </a:r>
            <a:endParaRPr lang="es-EC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B30939-3CBC-4377-B663-EADB08E7C764}"/>
              </a:ext>
            </a:extLst>
          </p:cNvPr>
          <p:cNvSpPr txBox="1"/>
          <p:nvPr/>
        </p:nvSpPr>
        <p:spPr>
          <a:xfrm>
            <a:off x="1231565" y="2320599"/>
            <a:ext cx="6440555" cy="350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5999" indent="-376757" algn="just" defTabSz="842412">
              <a:lnSpc>
                <a:spcPct val="90000"/>
              </a:lnSpc>
              <a:buClr>
                <a:srgbClr val="000000"/>
              </a:buClr>
              <a:tabLst>
                <a:tab pos="725999" algn="l"/>
              </a:tabLst>
            </a:pPr>
            <a:r>
              <a:rPr lang="es-ES" sz="1867" b="1" kern="0" dirty="0">
                <a:solidFill>
                  <a:srgbClr val="75BDA7">
                    <a:lumMod val="75000"/>
                  </a:srgbClr>
                </a:solidFill>
                <a:latin typeface="Arial"/>
                <a:cs typeface="Arial"/>
                <a:sym typeface="Arial"/>
              </a:rPr>
              <a:t>Implicaciones:</a:t>
            </a:r>
          </a:p>
        </p:txBody>
      </p:sp>
      <p:grpSp>
        <p:nvGrpSpPr>
          <p:cNvPr id="12" name="Google Shape;162;p18">
            <a:extLst>
              <a:ext uri="{FF2B5EF4-FFF2-40B4-BE49-F238E27FC236}">
                <a16:creationId xmlns:a16="http://schemas.microsoft.com/office/drawing/2014/main" id="{F3A30773-87BF-40FD-9C68-3170DA2AE2FF}"/>
              </a:ext>
            </a:extLst>
          </p:cNvPr>
          <p:cNvGrpSpPr/>
          <p:nvPr/>
        </p:nvGrpSpPr>
        <p:grpSpPr>
          <a:xfrm>
            <a:off x="516802" y="89801"/>
            <a:ext cx="488612" cy="488583"/>
            <a:chOff x="1923675" y="1633650"/>
            <a:chExt cx="436000" cy="435975"/>
          </a:xfrm>
        </p:grpSpPr>
        <p:sp>
          <p:nvSpPr>
            <p:cNvPr id="13" name="Google Shape;163;p18">
              <a:extLst>
                <a:ext uri="{FF2B5EF4-FFF2-40B4-BE49-F238E27FC236}">
                  <a16:creationId xmlns:a16="http://schemas.microsoft.com/office/drawing/2014/main" id="{AED8ECFE-9337-46B9-9850-12A9DC605479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4;p18">
              <a:extLst>
                <a:ext uri="{FF2B5EF4-FFF2-40B4-BE49-F238E27FC236}">
                  <a16:creationId xmlns:a16="http://schemas.microsoft.com/office/drawing/2014/main" id="{0FE6A855-F321-4845-9C89-78DDAE73F0DE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5;p18">
              <a:extLst>
                <a:ext uri="{FF2B5EF4-FFF2-40B4-BE49-F238E27FC236}">
                  <a16:creationId xmlns:a16="http://schemas.microsoft.com/office/drawing/2014/main" id="{AEA534B0-3A5B-4C29-9257-620DD5EC410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6;p18">
              <a:extLst>
                <a:ext uri="{FF2B5EF4-FFF2-40B4-BE49-F238E27FC236}">
                  <a16:creationId xmlns:a16="http://schemas.microsoft.com/office/drawing/2014/main" id="{293FEF80-9E06-432D-B16F-D7B4B146616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7;p18">
              <a:extLst>
                <a:ext uri="{FF2B5EF4-FFF2-40B4-BE49-F238E27FC236}">
                  <a16:creationId xmlns:a16="http://schemas.microsoft.com/office/drawing/2014/main" id="{F9F68704-0B62-4922-9E7F-6AC3923DCE89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8;p18">
              <a:extLst>
                <a:ext uri="{FF2B5EF4-FFF2-40B4-BE49-F238E27FC236}">
                  <a16:creationId xmlns:a16="http://schemas.microsoft.com/office/drawing/2014/main" id="{5898EE29-DE88-46A2-9860-0710270E0395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068036"/>
      </p:ext>
    </p:extLst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1062</Words>
  <Application>Microsoft Office PowerPoint</Application>
  <PresentationFormat>Panorámica</PresentationFormat>
  <Paragraphs>71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Arial</vt:lpstr>
      <vt:lpstr>Bradley Hand ITC</vt:lpstr>
      <vt:lpstr>Calibri</vt:lpstr>
      <vt:lpstr>Comic Sans MS</vt:lpstr>
      <vt:lpstr>Nixie One</vt:lpstr>
      <vt:lpstr>Open Sans Light</vt:lpstr>
      <vt:lpstr>Poppins</vt:lpstr>
      <vt:lpstr>Roboto Slab</vt:lpstr>
      <vt:lpstr>Symbol</vt:lpstr>
      <vt:lpstr>Tahoma</vt:lpstr>
      <vt:lpstr>Wingdings</vt:lpstr>
      <vt:lpstr>Warwick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</dc:creator>
  <cp:lastModifiedBy>Pablo</cp:lastModifiedBy>
  <cp:revision>1</cp:revision>
  <dcterms:created xsi:type="dcterms:W3CDTF">2021-12-09T14:09:12Z</dcterms:created>
  <dcterms:modified xsi:type="dcterms:W3CDTF">2021-12-09T14:10:28Z</dcterms:modified>
</cp:coreProperties>
</file>