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313" r:id="rId3"/>
    <p:sldId id="258" r:id="rId4"/>
    <p:sldId id="261" r:id="rId5"/>
    <p:sldId id="3488" r:id="rId6"/>
    <p:sldId id="315" r:id="rId7"/>
    <p:sldId id="317" r:id="rId8"/>
    <p:sldId id="319" r:id="rId9"/>
    <p:sldId id="3489" r:id="rId10"/>
    <p:sldId id="320" r:id="rId11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Nixie One" panose="020B0604020202020204" charset="0"/>
      <p:regular r:id="rId27"/>
    </p:embeddedFont>
    <p:embeddedFont>
      <p:font typeface="Roboto Slab" panose="020B0604020202020204" charset="0"/>
      <p:regular r:id="rId28"/>
      <p:bold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466DA6-9FA6-4902-8AC6-6012631E44E0}">
  <a:tblStyle styleId="{D6466DA6-9FA6-4902-8AC6-6012631E44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CC253-E277-4BC0-9EA5-E87348BA85BE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1B62907-9A1D-4AB0-970B-6539F395511D}">
      <dgm:prSet phldrT="[Texto]" custT="1"/>
      <dgm:spPr/>
      <dgm:t>
        <a:bodyPr/>
        <a:lstStyle/>
        <a:p>
          <a:pPr algn="just"/>
          <a:endParaRPr lang="es-EC" sz="1200" dirty="0">
            <a:latin typeface="+mj-lt"/>
            <a:cs typeface="Times New Roman" panose="02020603050405020304" pitchFamily="18" charset="0"/>
          </a:endParaRPr>
        </a:p>
        <a:p>
          <a:pPr algn="just"/>
          <a:r>
            <a:rPr lang="es-EC" sz="1200" b="1" i="0" dirty="0">
              <a:latin typeface="+mj-lt"/>
              <a:cs typeface="Times New Roman" panose="02020603050405020304" pitchFamily="18" charset="0"/>
            </a:rPr>
            <a:t>DESARROLLO</a:t>
          </a:r>
        </a:p>
        <a:p>
          <a:pPr algn="just"/>
          <a:r>
            <a:rPr lang="es-EC" sz="1200" i="0" dirty="0">
              <a:latin typeface="+mj-lt"/>
              <a:cs typeface="Times New Roman" panose="02020603050405020304" pitchFamily="18" charset="0"/>
            </a:rPr>
            <a:t>El término español desarrollo indica la acción y el efecto de desarrollar o de desarrollarse, el progreso cualitativo y duradero de la economía de un país o de una empresa, crecimiento, aumento, progreso, adelanto, mejora, incremento, ampliación, amplitud, desenvolvimiento, exposición,  explicación.</a:t>
          </a:r>
        </a:p>
      </dgm:t>
    </dgm:pt>
    <dgm:pt modelId="{8765AE8F-463E-48F9-AB06-2180463D6BDF}" type="parTrans" cxnId="{A5CD2485-5D45-46B4-B725-60F889246DF6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FAC68AF7-5776-4D11-97CC-0721AFD749DD}" type="sibTrans" cxnId="{A5CD2485-5D45-46B4-B725-60F889246DF6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07609F3F-272A-4954-BF87-6E9B71753A21}">
      <dgm:prSet phldrT="[Texto]" custT="1"/>
      <dgm:spPr/>
      <dgm:t>
        <a:bodyPr/>
        <a:lstStyle/>
        <a:p>
          <a:pPr algn="just"/>
          <a:r>
            <a:rPr lang="es-EC" sz="1200" i="0" dirty="0">
              <a:latin typeface="+mj-lt"/>
              <a:cs typeface="Times New Roman" panose="02020603050405020304" pitchFamily="18" charset="0"/>
            </a:rPr>
            <a:t>En español el término </a:t>
          </a:r>
          <a:r>
            <a:rPr lang="es-EC" sz="1200" b="1" i="0" dirty="0">
              <a:latin typeface="+mj-lt"/>
              <a:cs typeface="Times New Roman" panose="02020603050405020304" pitchFamily="18" charset="0"/>
            </a:rPr>
            <a:t>ORGANIZACIONAL</a:t>
          </a:r>
          <a:r>
            <a:rPr lang="es-EC" sz="1200" i="0" dirty="0">
              <a:latin typeface="+mj-lt"/>
              <a:cs typeface="Times New Roman" panose="02020603050405020304" pitchFamily="18" charset="0"/>
            </a:rPr>
            <a:t> es un vocablo que denota lo relativo a la organización.</a:t>
          </a:r>
        </a:p>
        <a:p>
          <a:pPr algn="just"/>
          <a:r>
            <a:rPr lang="es-EC" sz="1200" i="0" dirty="0">
              <a:latin typeface="+mj-lt"/>
              <a:cs typeface="Times New Roman" panose="02020603050405020304" pitchFamily="18" charset="0"/>
            </a:rPr>
            <a:t>Organización: significa la acción y el efecto de organizar o de organizarse, la disposición de los órganos de un cuerpo  animal, el conjunto de oficinas, dependencias o puestos que forman un cuerpo social o una institución, disposición, orden, cuerpo o institución social, ciertas instituciones internacionales, orden, ordenamiento, sistematización, coordinación, constitución, arreglo, disposición,  estructura, método.</a:t>
          </a:r>
        </a:p>
      </dgm:t>
    </dgm:pt>
    <dgm:pt modelId="{945715F4-6FAA-4844-9000-2FEE7305DCD0}" type="parTrans" cxnId="{29C9DA44-59E1-4D8F-8728-951A92459961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F3C04DEE-3FB9-4889-BFE7-6818CA6FBFCC}" type="sibTrans" cxnId="{29C9DA44-59E1-4D8F-8728-951A92459961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F18B66F4-DDE7-492E-8B24-02BCA93108D2}">
      <dgm:prSet/>
      <dgm:spPr/>
      <dgm:t>
        <a:bodyPr/>
        <a:lstStyle/>
        <a:p>
          <a:endParaRPr lang="es-EC"/>
        </a:p>
      </dgm:t>
    </dgm:pt>
    <dgm:pt modelId="{62B09C0D-778C-4BE8-8387-F1923110010A}" type="parTrans" cxnId="{8E3C4704-C01D-4451-BE51-36160158277A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1EAAED08-4FD0-4FEE-80CD-433AC39A03AE}" type="sibTrans" cxnId="{8E3C4704-C01D-4451-BE51-36160158277A}">
      <dgm:prSet/>
      <dgm:spPr/>
      <dgm:t>
        <a:bodyPr/>
        <a:lstStyle/>
        <a:p>
          <a:endParaRPr lang="es-EC" sz="1200">
            <a:latin typeface="+mj-lt"/>
            <a:cs typeface="Times New Roman" panose="02020603050405020304" pitchFamily="18" charset="0"/>
          </a:endParaRPr>
        </a:p>
      </dgm:t>
    </dgm:pt>
    <dgm:pt modelId="{67815D67-D619-492C-8976-E6E2F9791CBC}" type="pres">
      <dgm:prSet presAssocID="{27BCC253-E277-4BC0-9EA5-E87348BA85BE}" presName="Name0" presStyleCnt="0">
        <dgm:presLayoutVars>
          <dgm:chMax val="2"/>
          <dgm:chPref val="2"/>
          <dgm:animLvl val="lvl"/>
        </dgm:presLayoutVars>
      </dgm:prSet>
      <dgm:spPr/>
    </dgm:pt>
    <dgm:pt modelId="{43DF9759-C935-4648-B3D6-7DB5C63AD672}" type="pres">
      <dgm:prSet presAssocID="{27BCC253-E277-4BC0-9EA5-E87348BA85BE}" presName="LeftText" presStyleLbl="revTx" presStyleIdx="0" presStyleCnt="0">
        <dgm:presLayoutVars>
          <dgm:bulletEnabled val="1"/>
        </dgm:presLayoutVars>
      </dgm:prSet>
      <dgm:spPr/>
    </dgm:pt>
    <dgm:pt modelId="{2BB299B5-B308-4A40-A7A0-E6F71A89AA2B}" type="pres">
      <dgm:prSet presAssocID="{27BCC253-E277-4BC0-9EA5-E87348BA85BE}" presName="LeftNode" presStyleLbl="bgImgPlace1" presStyleIdx="0" presStyleCnt="2" custScaleX="173541" custLinFactNeighborX="-48809" custLinFactNeighborY="2572">
        <dgm:presLayoutVars>
          <dgm:chMax val="2"/>
          <dgm:chPref val="2"/>
        </dgm:presLayoutVars>
      </dgm:prSet>
      <dgm:spPr/>
    </dgm:pt>
    <dgm:pt modelId="{820E0218-DF3E-4DDD-B5C9-CC4A50A9501D}" type="pres">
      <dgm:prSet presAssocID="{27BCC253-E277-4BC0-9EA5-E87348BA85BE}" presName="RightText" presStyleLbl="revTx" presStyleIdx="0" presStyleCnt="0">
        <dgm:presLayoutVars>
          <dgm:bulletEnabled val="1"/>
        </dgm:presLayoutVars>
      </dgm:prSet>
      <dgm:spPr/>
    </dgm:pt>
    <dgm:pt modelId="{570AAC8D-460D-4833-9776-CEA9F8031899}" type="pres">
      <dgm:prSet presAssocID="{27BCC253-E277-4BC0-9EA5-E87348BA85BE}" presName="RightNode" presStyleLbl="bgImgPlace1" presStyleIdx="1" presStyleCnt="2" custScaleX="176360" custLinFactNeighborX="26637" custLinFactNeighborY="2236">
        <dgm:presLayoutVars>
          <dgm:chMax val="0"/>
          <dgm:chPref val="0"/>
        </dgm:presLayoutVars>
      </dgm:prSet>
      <dgm:spPr/>
    </dgm:pt>
    <dgm:pt modelId="{D1CAA97E-3AB2-47E3-98E5-8A3E1B475F03}" type="pres">
      <dgm:prSet presAssocID="{27BCC253-E277-4BC0-9EA5-E87348BA85BE}" presName="TopArrow" presStyleLbl="node1" presStyleIdx="0" presStyleCnt="2"/>
      <dgm:spPr/>
    </dgm:pt>
    <dgm:pt modelId="{5E9A3DBF-9198-4477-98E6-321B266056A6}" type="pres">
      <dgm:prSet presAssocID="{27BCC253-E277-4BC0-9EA5-E87348BA85BE}" presName="BottomArrow" presStyleLbl="node1" presStyleIdx="1" presStyleCnt="2"/>
      <dgm:spPr/>
    </dgm:pt>
  </dgm:ptLst>
  <dgm:cxnLst>
    <dgm:cxn modelId="{8E3C4704-C01D-4451-BE51-36160158277A}" srcId="{27BCC253-E277-4BC0-9EA5-E87348BA85BE}" destId="{F18B66F4-DDE7-492E-8B24-02BCA93108D2}" srcOrd="2" destOrd="0" parTransId="{62B09C0D-778C-4BE8-8387-F1923110010A}" sibTransId="{1EAAED08-4FD0-4FEE-80CD-433AC39A03AE}"/>
    <dgm:cxn modelId="{C11B5F34-1D91-4D5C-829B-B5801B699F06}" type="presOf" srcId="{27BCC253-E277-4BC0-9EA5-E87348BA85BE}" destId="{67815D67-D619-492C-8976-E6E2F9791CBC}" srcOrd="0" destOrd="0" presId="urn:microsoft.com/office/officeart/2009/layout/ReverseList"/>
    <dgm:cxn modelId="{52855442-9B71-4CA6-A47A-CB28C93DD534}" type="presOf" srcId="{31B62907-9A1D-4AB0-970B-6539F395511D}" destId="{2BB299B5-B308-4A40-A7A0-E6F71A89AA2B}" srcOrd="1" destOrd="0" presId="urn:microsoft.com/office/officeart/2009/layout/ReverseList"/>
    <dgm:cxn modelId="{29C9DA44-59E1-4D8F-8728-951A92459961}" srcId="{27BCC253-E277-4BC0-9EA5-E87348BA85BE}" destId="{07609F3F-272A-4954-BF87-6E9B71753A21}" srcOrd="1" destOrd="0" parTransId="{945715F4-6FAA-4844-9000-2FEE7305DCD0}" sibTransId="{F3C04DEE-3FB9-4889-BFE7-6818CA6FBFCC}"/>
    <dgm:cxn modelId="{31619F4C-EF82-4557-B378-F274D214F34F}" type="presOf" srcId="{31B62907-9A1D-4AB0-970B-6539F395511D}" destId="{43DF9759-C935-4648-B3D6-7DB5C63AD672}" srcOrd="0" destOrd="0" presId="urn:microsoft.com/office/officeart/2009/layout/ReverseList"/>
    <dgm:cxn modelId="{A5CD2485-5D45-46B4-B725-60F889246DF6}" srcId="{27BCC253-E277-4BC0-9EA5-E87348BA85BE}" destId="{31B62907-9A1D-4AB0-970B-6539F395511D}" srcOrd="0" destOrd="0" parTransId="{8765AE8F-463E-48F9-AB06-2180463D6BDF}" sibTransId="{FAC68AF7-5776-4D11-97CC-0721AFD749DD}"/>
    <dgm:cxn modelId="{7A3FA0CB-4BAD-4376-B247-10CCF85213ED}" type="presOf" srcId="{07609F3F-272A-4954-BF87-6E9B71753A21}" destId="{820E0218-DF3E-4DDD-B5C9-CC4A50A9501D}" srcOrd="0" destOrd="0" presId="urn:microsoft.com/office/officeart/2009/layout/ReverseList"/>
    <dgm:cxn modelId="{EC1522D5-DE9B-4C94-BEAF-CF1F155D6F97}" type="presOf" srcId="{07609F3F-272A-4954-BF87-6E9B71753A21}" destId="{570AAC8D-460D-4833-9776-CEA9F8031899}" srcOrd="1" destOrd="0" presId="urn:microsoft.com/office/officeart/2009/layout/ReverseList"/>
    <dgm:cxn modelId="{DF06E107-18C3-4467-AE23-D76E58721C5E}" type="presParOf" srcId="{67815D67-D619-492C-8976-E6E2F9791CBC}" destId="{43DF9759-C935-4648-B3D6-7DB5C63AD672}" srcOrd="0" destOrd="0" presId="urn:microsoft.com/office/officeart/2009/layout/ReverseList"/>
    <dgm:cxn modelId="{5BADE64D-1AA0-4850-BB2A-A04B357AEF65}" type="presParOf" srcId="{67815D67-D619-492C-8976-E6E2F9791CBC}" destId="{2BB299B5-B308-4A40-A7A0-E6F71A89AA2B}" srcOrd="1" destOrd="0" presId="urn:microsoft.com/office/officeart/2009/layout/ReverseList"/>
    <dgm:cxn modelId="{112FB505-AA9E-482E-B2B6-4D7AC58B6303}" type="presParOf" srcId="{67815D67-D619-492C-8976-E6E2F9791CBC}" destId="{820E0218-DF3E-4DDD-B5C9-CC4A50A9501D}" srcOrd="2" destOrd="0" presId="urn:microsoft.com/office/officeart/2009/layout/ReverseList"/>
    <dgm:cxn modelId="{F078293C-3200-411E-B20B-4A8959EE8ED7}" type="presParOf" srcId="{67815D67-D619-492C-8976-E6E2F9791CBC}" destId="{570AAC8D-460D-4833-9776-CEA9F8031899}" srcOrd="3" destOrd="0" presId="urn:microsoft.com/office/officeart/2009/layout/ReverseList"/>
    <dgm:cxn modelId="{914CD484-BBD8-4271-8A53-653B55F475E3}" type="presParOf" srcId="{67815D67-D619-492C-8976-E6E2F9791CBC}" destId="{D1CAA97E-3AB2-47E3-98E5-8A3E1B475F03}" srcOrd="4" destOrd="0" presId="urn:microsoft.com/office/officeart/2009/layout/ReverseList"/>
    <dgm:cxn modelId="{4CA95910-71ED-4A2F-B2FB-FBB945B28ECB}" type="presParOf" srcId="{67815D67-D619-492C-8976-E6E2F9791CBC}" destId="{5E9A3DBF-9198-4477-98E6-321B266056A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2B7ED-74E4-4341-A670-FEF735350527}" type="doc">
      <dgm:prSet loTypeId="urn:microsoft.com/office/officeart/2005/8/layout/matrix3" loCatId="matrix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774989FE-B49D-4F62-AA02-A46C52A3C10E}">
      <dgm:prSet phldrT="[Texto]"/>
      <dgm:spPr/>
      <dgm:t>
        <a:bodyPr/>
        <a:lstStyle/>
        <a:p>
          <a:pPr algn="just"/>
          <a:endParaRPr lang="es-EC" sz="1200" dirty="0">
            <a:latin typeface="+mn-lt"/>
            <a:ea typeface="Tahoma" panose="020B0604030504040204" pitchFamily="34" charset="0"/>
            <a:cs typeface="Open Sans Light" panose="020B0604020202020204" charset="0"/>
          </a:endParaRPr>
        </a:p>
      </dgm:t>
    </dgm:pt>
    <dgm:pt modelId="{8866E5E6-B764-4814-9DA9-FF92B42308ED}" type="sibTrans" cxnId="{56BFADF8-DBB2-41BC-B929-DC61519ECD95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C449E57C-1483-4836-BB4E-535F15DCA38C}" type="parTrans" cxnId="{56BFADF8-DBB2-41BC-B929-DC61519ECD95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34A5B732-5E19-4E27-993C-DFDAE4BF57BA}">
      <dgm:prSet phldrT="[Texto]"/>
      <dgm:spPr/>
      <dgm:t>
        <a:bodyPr/>
        <a:lstStyle/>
        <a:p>
          <a:pPr algn="just"/>
          <a:endParaRPr lang="es-EC" sz="1200" b="1" dirty="0">
            <a:latin typeface="+mn-lt"/>
            <a:ea typeface="Tahoma" panose="020B0604030504040204" pitchFamily="34" charset="0"/>
            <a:cs typeface="Open Sans Light" panose="020B0604020202020204" charset="0"/>
          </a:endParaRPr>
        </a:p>
      </dgm:t>
    </dgm:pt>
    <dgm:pt modelId="{B8EA8241-FE5E-4664-988A-EBBCC5F78A63}" type="sibTrans" cxnId="{2C49E7B2-456C-45FC-8DDB-D5E9BA0FF000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039008B5-6D29-4E00-B396-7DC07CDA1942}" type="parTrans" cxnId="{2C49E7B2-456C-45FC-8DDB-D5E9BA0FF000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134C7C53-0677-42F8-9E0D-E5569CA06FA0}">
      <dgm:prSet phldrT="[Texto]"/>
      <dgm:spPr/>
      <dgm:t>
        <a:bodyPr/>
        <a:lstStyle/>
        <a:p>
          <a:pPr algn="just"/>
          <a:endParaRPr lang="es-EC" sz="1200" dirty="0">
            <a:latin typeface="+mn-lt"/>
            <a:ea typeface="Tahoma" panose="020B0604030504040204" pitchFamily="34" charset="0"/>
            <a:cs typeface="Open Sans Light" panose="020B0604020202020204" charset="0"/>
          </a:endParaRPr>
        </a:p>
      </dgm:t>
    </dgm:pt>
    <dgm:pt modelId="{B244D8C8-0A98-4CE6-95CD-75077D223D4C}" type="sibTrans" cxnId="{2A40AF3E-A867-4D2F-89C7-ED71C7DE93E5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D382883A-B1CA-40C9-8392-AD9239DEC9AA}" type="parTrans" cxnId="{2A40AF3E-A867-4D2F-89C7-ED71C7DE93E5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54E51998-05BE-4D4D-B954-BB5E4C311311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sz="1200" dirty="0">
              <a:latin typeface="+mn-lt"/>
            </a:rPr>
            <a:t>“</a:t>
          </a:r>
          <a:r>
            <a:rPr lang="es-EC" sz="1100" dirty="0">
              <a:latin typeface="+mn-lt"/>
            </a:rPr>
            <a:t>Probablemente la principal característica del desarrollo organizacional es la fuerte carga emocional que inyecta al ambiente laboral, utilizando técnicas psicológicas, sociológicas y administrativas para lograr en los gerentes los cambios conductuales y actitudinales necesarios para </a:t>
          </a:r>
          <a:r>
            <a:rPr lang="es-EC" sz="1100" dirty="0" err="1">
              <a:latin typeface="+mn-lt"/>
            </a:rPr>
            <a:t>reenergizarlos</a:t>
          </a:r>
          <a:r>
            <a:rPr lang="es-EC" sz="1100" dirty="0">
              <a:latin typeface="+mn-lt"/>
            </a:rPr>
            <a:t> mediante “un flujo contaminante de energía humana, canalizado hacia la consecución de los objetivos</a:t>
          </a:r>
          <a:r>
            <a:rPr lang="es-EC" sz="1100" b="1" dirty="0">
              <a:latin typeface="+mn-lt"/>
            </a:rPr>
            <a:t>.” Fordyce y Weil</a:t>
          </a:r>
          <a:r>
            <a:rPr lang="es-EC" sz="1100" b="1" dirty="0">
              <a:latin typeface="+mn-lt"/>
              <a:cs typeface="Open Sans Light" panose="020B0604020202020204" charset="0"/>
            </a:rPr>
            <a:t>.</a:t>
          </a:r>
        </a:p>
      </dgm:t>
    </dgm:pt>
    <dgm:pt modelId="{5BA5EE1D-5C66-493F-BC76-43F971A32129}" type="sibTrans" cxnId="{0F1B8B47-B66D-4A03-8F2E-6A3EA862510D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FBCC52FB-6B6B-41F0-A323-EAF6439D73BC}" type="parTrans" cxnId="{0F1B8B47-B66D-4A03-8F2E-6A3EA862510D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623999AB-1C5D-422B-89FC-4D6EFA9874B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sz="1200" dirty="0">
              <a:latin typeface="+mn-lt"/>
            </a:rPr>
            <a:t>“Un proceso de cambios planeados en sistemas sociotécnicos abiertos, tendientes a aumentar la eficacia y la salud de la organización para  Asegurar el crecimiento mutuo de la empresa y de sus empleados” </a:t>
          </a:r>
          <a:r>
            <a:rPr lang="es-EC" sz="1200" b="1" dirty="0">
              <a:latin typeface="+mn-lt"/>
            </a:rPr>
            <a:t>Faria Mello</a:t>
          </a:r>
          <a:r>
            <a:rPr lang="es-EC" sz="1200" dirty="0">
              <a:latin typeface="+mn-lt"/>
            </a:rPr>
            <a:t>.</a:t>
          </a:r>
          <a:endParaRPr lang="es-EC" sz="1200" dirty="0">
            <a:latin typeface="+mn-lt"/>
            <a:cs typeface="Open Sans Light" panose="020B0604020202020204" charset="0"/>
          </a:endParaRPr>
        </a:p>
      </dgm:t>
    </dgm:pt>
    <dgm:pt modelId="{930D1768-5B94-4F6E-B73D-0807D910C238}" type="sibTrans" cxnId="{141A180D-973F-468F-8514-8CAE8572B3CA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5BD5D5F3-F4BB-4CBD-9632-83684C374CC8}" type="parTrans" cxnId="{141A180D-973F-468F-8514-8CAE8572B3CA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A168D177-5CEB-4F92-93BE-29159D979BD1}">
      <dgm:prSet custT="1"/>
      <dgm:spPr>
        <a:solidFill>
          <a:schemeClr val="accent5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sz="1200" b="1" dirty="0">
              <a:latin typeface="+mn-lt"/>
              <a:cs typeface="Open Sans Light" panose="020B0604020202020204" charset="0"/>
            </a:rPr>
            <a:t> </a:t>
          </a:r>
          <a:r>
            <a:rPr lang="es-EC" sz="1200" b="1" dirty="0">
              <a:latin typeface="+mn-lt"/>
            </a:rPr>
            <a:t>Jeffrey W. </a:t>
          </a:r>
          <a:r>
            <a:rPr lang="es-EC" sz="1200" b="1" dirty="0" err="1">
              <a:latin typeface="+mn-lt"/>
            </a:rPr>
            <a:t>Burke</a:t>
          </a:r>
          <a:r>
            <a:rPr lang="es-EC" sz="1200" b="1" dirty="0">
              <a:latin typeface="+mn-lt"/>
            </a:rPr>
            <a:t> (1994), </a:t>
          </a:r>
          <a:r>
            <a:rPr lang="es-EC" sz="1200" dirty="0">
              <a:latin typeface="+mn-lt"/>
            </a:rPr>
            <a:t>denota el Desarrollo Organizacional como “un proceso de cambio  Planificado en la cultura de una organización,  mediante la utilización de las tecnologías de las ciencias de la conducta, la investigación y la  Teoría”.</a:t>
          </a:r>
          <a:endParaRPr lang="es-EC" sz="1200" dirty="0">
            <a:latin typeface="+mn-lt"/>
            <a:cs typeface="Open Sans Light" panose="020B0604020202020204" charset="0"/>
          </a:endParaRPr>
        </a:p>
      </dgm:t>
    </dgm:pt>
    <dgm:pt modelId="{2DF222D7-69C8-4499-A233-A19796DE908F}" type="sibTrans" cxnId="{83E9A288-5B03-46BD-A216-EE5B88B3D240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6AC9497E-562D-4F59-BE4F-8798E36A0DB9}" type="parTrans" cxnId="{83E9A288-5B03-46BD-A216-EE5B88B3D240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BBDE6C9D-CA9A-42B5-B5F0-67637988BDD6}">
      <dgm:prSet phldrT="[Texto]" custT="1"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sz="1200" b="1" dirty="0">
              <a:latin typeface="+mn-lt"/>
            </a:rPr>
            <a:t>Idalberto Chiavenato (1998) </a:t>
          </a:r>
          <a:r>
            <a:rPr lang="es-EC" sz="1200" dirty="0">
              <a:latin typeface="+mn-lt"/>
            </a:rPr>
            <a:t>señala “El concepto de Desarrollo Organizacional está profundamente asociado con los conceptos de cambio y de capacidad de adaptación de la organización a los cambios”.</a:t>
          </a:r>
          <a:endParaRPr lang="es-EC" sz="1200" dirty="0">
            <a:latin typeface="+mn-lt"/>
            <a:ea typeface="Tahoma" panose="020B0604030504040204" pitchFamily="34" charset="0"/>
            <a:cs typeface="Open Sans Light" panose="020B0604020202020204" charset="0"/>
          </a:endParaRPr>
        </a:p>
      </dgm:t>
    </dgm:pt>
    <dgm:pt modelId="{5719F14F-0AF1-4D94-8877-8C46BC99A059}" type="sibTrans" cxnId="{2ABCBA95-05F1-4041-929C-9B6DD6071E1E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0AA70CF8-88A6-4A13-8BE3-6A414F1797CA}" type="parTrans" cxnId="{2ABCBA95-05F1-4041-929C-9B6DD6071E1E}">
      <dgm:prSet/>
      <dgm:spPr/>
      <dgm:t>
        <a:bodyPr/>
        <a:lstStyle/>
        <a:p>
          <a:endParaRPr lang="es-EC" sz="1200">
            <a:latin typeface="+mn-lt"/>
            <a:cs typeface="Open Sans Light" panose="020B0604020202020204" charset="0"/>
          </a:endParaRPr>
        </a:p>
      </dgm:t>
    </dgm:pt>
    <dgm:pt modelId="{B1478C83-953D-43DD-8B21-976B853DDB72}" type="pres">
      <dgm:prSet presAssocID="{0D22B7ED-74E4-4341-A670-FEF735350527}" presName="matrix" presStyleCnt="0">
        <dgm:presLayoutVars>
          <dgm:chMax val="1"/>
          <dgm:dir/>
          <dgm:resizeHandles val="exact"/>
        </dgm:presLayoutVars>
      </dgm:prSet>
      <dgm:spPr/>
    </dgm:pt>
    <dgm:pt modelId="{B12CD0DE-EA14-4C2E-8B1C-269505E52CFF}" type="pres">
      <dgm:prSet presAssocID="{0D22B7ED-74E4-4341-A670-FEF735350527}" presName="diamond" presStyleLbl="bgShp" presStyleIdx="0" presStyleCnt="1" custScaleX="148081" custLinFactNeighborX="-5165" custLinFactNeighborY="-1051"/>
      <dgm:spPr/>
    </dgm:pt>
    <dgm:pt modelId="{FF5F7D2F-495F-488A-9CA2-BE74BD80214D}" type="pres">
      <dgm:prSet presAssocID="{0D22B7ED-74E4-4341-A670-FEF735350527}" presName="quad1" presStyleLbl="node1" presStyleIdx="0" presStyleCnt="4" custScaleX="134229" custScaleY="102984" custLinFactNeighborX="-72330" custLinFactNeighborY="-19877">
        <dgm:presLayoutVars>
          <dgm:chMax val="0"/>
          <dgm:chPref val="0"/>
          <dgm:bulletEnabled val="1"/>
        </dgm:presLayoutVars>
      </dgm:prSet>
      <dgm:spPr/>
    </dgm:pt>
    <dgm:pt modelId="{DD5DF82A-13AA-4515-A251-16BA26A00E7F}" type="pres">
      <dgm:prSet presAssocID="{0D22B7ED-74E4-4341-A670-FEF735350527}" presName="quad2" presStyleLbl="node1" presStyleIdx="1" presStyleCnt="4" custScaleX="145084" custScaleY="112095" custLinFactNeighborX="64466" custLinFactNeighborY="-23436">
        <dgm:presLayoutVars>
          <dgm:chMax val="0"/>
          <dgm:chPref val="0"/>
          <dgm:bulletEnabled val="1"/>
        </dgm:presLayoutVars>
      </dgm:prSet>
      <dgm:spPr/>
    </dgm:pt>
    <dgm:pt modelId="{A0766A4F-ACC1-4883-8891-0D9AC7CFD36F}" type="pres">
      <dgm:prSet presAssocID="{0D22B7ED-74E4-4341-A670-FEF735350527}" presName="quad3" presStyleLbl="node1" presStyleIdx="2" presStyleCnt="4" custScaleX="136002" custScaleY="97421" custLinFactNeighborX="-77443" custLinFactNeighborY="11204">
        <dgm:presLayoutVars>
          <dgm:chMax val="0"/>
          <dgm:chPref val="0"/>
          <dgm:bulletEnabled val="1"/>
        </dgm:presLayoutVars>
      </dgm:prSet>
      <dgm:spPr/>
    </dgm:pt>
    <dgm:pt modelId="{1390FFFB-2BE8-4AC5-A6FD-3564C7EC2BCB}" type="pres">
      <dgm:prSet presAssocID="{0D22B7ED-74E4-4341-A670-FEF735350527}" presName="quad4" presStyleLbl="node1" presStyleIdx="3" presStyleCnt="4" custScaleX="148616" custScaleY="133510" custLinFactNeighborX="68052" custLinFactNeighborY="12076">
        <dgm:presLayoutVars>
          <dgm:chMax val="0"/>
          <dgm:chPref val="0"/>
          <dgm:bulletEnabled val="1"/>
        </dgm:presLayoutVars>
      </dgm:prSet>
      <dgm:spPr/>
    </dgm:pt>
  </dgm:ptLst>
  <dgm:cxnLst>
    <dgm:cxn modelId="{141A180D-973F-468F-8514-8CAE8572B3CA}" srcId="{0D22B7ED-74E4-4341-A670-FEF735350527}" destId="{623999AB-1C5D-422B-89FC-4D6EFA9874B0}" srcOrd="2" destOrd="0" parTransId="{5BD5D5F3-F4BB-4CBD-9632-83684C374CC8}" sibTransId="{930D1768-5B94-4F6E-B73D-0807D910C238}"/>
    <dgm:cxn modelId="{1134F71B-9D4B-483A-A1B5-DC106C251DAF}" type="presOf" srcId="{A168D177-5CEB-4F92-93BE-29159D979BD1}" destId="{DD5DF82A-13AA-4515-A251-16BA26A00E7F}" srcOrd="0" destOrd="0" presId="urn:microsoft.com/office/officeart/2005/8/layout/matrix3"/>
    <dgm:cxn modelId="{2A40AF3E-A867-4D2F-89C7-ED71C7DE93E5}" srcId="{0D22B7ED-74E4-4341-A670-FEF735350527}" destId="{134C7C53-0677-42F8-9E0D-E5569CA06FA0}" srcOrd="4" destOrd="0" parTransId="{D382883A-B1CA-40C9-8392-AD9239DEC9AA}" sibTransId="{B244D8C8-0A98-4CE6-95CD-75077D223D4C}"/>
    <dgm:cxn modelId="{6168F342-71C9-4BD0-9F19-11F040CF4302}" type="presOf" srcId="{0D22B7ED-74E4-4341-A670-FEF735350527}" destId="{B1478C83-953D-43DD-8B21-976B853DDB72}" srcOrd="0" destOrd="0" presId="urn:microsoft.com/office/officeart/2005/8/layout/matrix3"/>
    <dgm:cxn modelId="{3F487844-2059-4B37-8D46-E69E3F1A04D2}" type="presOf" srcId="{623999AB-1C5D-422B-89FC-4D6EFA9874B0}" destId="{A0766A4F-ACC1-4883-8891-0D9AC7CFD36F}" srcOrd="0" destOrd="0" presId="urn:microsoft.com/office/officeart/2005/8/layout/matrix3"/>
    <dgm:cxn modelId="{0F1B8B47-B66D-4A03-8F2E-6A3EA862510D}" srcId="{0D22B7ED-74E4-4341-A670-FEF735350527}" destId="{54E51998-05BE-4D4D-B954-BB5E4C311311}" srcOrd="3" destOrd="0" parTransId="{FBCC52FB-6B6B-41F0-A323-EAF6439D73BC}" sibTransId="{5BA5EE1D-5C66-493F-BC76-43F971A32129}"/>
    <dgm:cxn modelId="{83E9A288-5B03-46BD-A216-EE5B88B3D240}" srcId="{0D22B7ED-74E4-4341-A670-FEF735350527}" destId="{A168D177-5CEB-4F92-93BE-29159D979BD1}" srcOrd="1" destOrd="0" parTransId="{6AC9497E-562D-4F59-BE4F-8798E36A0DB9}" sibTransId="{2DF222D7-69C8-4499-A233-A19796DE908F}"/>
    <dgm:cxn modelId="{B2E51589-0EF3-4C5B-898D-1CC5EFA4EA3A}" type="presOf" srcId="{BBDE6C9D-CA9A-42B5-B5F0-67637988BDD6}" destId="{FF5F7D2F-495F-488A-9CA2-BE74BD80214D}" srcOrd="0" destOrd="0" presId="urn:microsoft.com/office/officeart/2005/8/layout/matrix3"/>
    <dgm:cxn modelId="{2ABCBA95-05F1-4041-929C-9B6DD6071E1E}" srcId="{0D22B7ED-74E4-4341-A670-FEF735350527}" destId="{BBDE6C9D-CA9A-42B5-B5F0-67637988BDD6}" srcOrd="0" destOrd="0" parTransId="{0AA70CF8-88A6-4A13-8BE3-6A414F1797CA}" sibTransId="{5719F14F-0AF1-4D94-8877-8C46BC99A059}"/>
    <dgm:cxn modelId="{2C49E7B2-456C-45FC-8DDB-D5E9BA0FF000}" srcId="{0D22B7ED-74E4-4341-A670-FEF735350527}" destId="{34A5B732-5E19-4E27-993C-DFDAE4BF57BA}" srcOrd="5" destOrd="0" parTransId="{039008B5-6D29-4E00-B396-7DC07CDA1942}" sibTransId="{B8EA8241-FE5E-4664-988A-EBBCC5F78A63}"/>
    <dgm:cxn modelId="{D013D4E3-5C54-4CF7-937E-8CD412272AA5}" type="presOf" srcId="{54E51998-05BE-4D4D-B954-BB5E4C311311}" destId="{1390FFFB-2BE8-4AC5-A6FD-3564C7EC2BCB}" srcOrd="0" destOrd="0" presId="urn:microsoft.com/office/officeart/2005/8/layout/matrix3"/>
    <dgm:cxn modelId="{56BFADF8-DBB2-41BC-B929-DC61519ECD95}" srcId="{0D22B7ED-74E4-4341-A670-FEF735350527}" destId="{774989FE-B49D-4F62-AA02-A46C52A3C10E}" srcOrd="6" destOrd="0" parTransId="{C449E57C-1483-4836-BB4E-535F15DCA38C}" sibTransId="{8866E5E6-B764-4814-9DA9-FF92B42308ED}"/>
    <dgm:cxn modelId="{10E6A0D8-2774-464E-9066-CE78E689639D}" type="presParOf" srcId="{B1478C83-953D-43DD-8B21-976B853DDB72}" destId="{B12CD0DE-EA14-4C2E-8B1C-269505E52CFF}" srcOrd="0" destOrd="0" presId="urn:microsoft.com/office/officeart/2005/8/layout/matrix3"/>
    <dgm:cxn modelId="{9A174415-EBE9-4976-AF09-8D02F911D108}" type="presParOf" srcId="{B1478C83-953D-43DD-8B21-976B853DDB72}" destId="{FF5F7D2F-495F-488A-9CA2-BE74BD80214D}" srcOrd="1" destOrd="0" presId="urn:microsoft.com/office/officeart/2005/8/layout/matrix3"/>
    <dgm:cxn modelId="{970E9495-823E-4DE3-9013-996A44B7CBF0}" type="presParOf" srcId="{B1478C83-953D-43DD-8B21-976B853DDB72}" destId="{DD5DF82A-13AA-4515-A251-16BA26A00E7F}" srcOrd="2" destOrd="0" presId="urn:microsoft.com/office/officeart/2005/8/layout/matrix3"/>
    <dgm:cxn modelId="{C8B5C18B-06E2-4069-8964-1026139A8FCF}" type="presParOf" srcId="{B1478C83-953D-43DD-8B21-976B853DDB72}" destId="{A0766A4F-ACC1-4883-8891-0D9AC7CFD36F}" srcOrd="3" destOrd="0" presId="urn:microsoft.com/office/officeart/2005/8/layout/matrix3"/>
    <dgm:cxn modelId="{DA6736A8-5798-4858-A4E1-29D85D00A71E}" type="presParOf" srcId="{B1478C83-953D-43DD-8B21-976B853DDB72}" destId="{1390FFFB-2BE8-4AC5-A6FD-3564C7EC2BCB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E33A0-EC06-4BC0-B02A-07BFA660D30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9BD2843-6C5D-4439-92B3-E76E02B2B377}">
      <dgm:prSet phldrT="[Texto]" custT="1"/>
      <dgm:spPr/>
      <dgm:t>
        <a:bodyPr/>
        <a:lstStyle/>
        <a:p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A8CE4-5FC8-4E54-832D-ABBF5F68A1B6}" type="parTrans" cxnId="{D486DFF9-71B0-48AA-9925-89E447C3A1A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05EB9-C8F4-4F97-B586-B556B96959E5}" type="sibTrans" cxnId="{D486DFF9-71B0-48AA-9925-89E447C3A1A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98F60-5B10-4A61-BE20-48C3E80730CF}">
      <dgm:prSet phldrT="[Texto]" custT="1"/>
      <dgm:spPr/>
      <dgm:t>
        <a:bodyPr/>
        <a:lstStyle/>
        <a:p>
          <a:pPr algn="just"/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Estos aportes han evidenciado nuevas propuestas sobre el valor del ser humano en la organización, pues en lugar de concentrarse en la estructura de organización, la departamentalización, los métodos y los procesos, el enfoque se dirige hacia los aspectos humanos y social, como el liderazgo, la comunicación, la motivación, los grupos y los equipos, la cultura y el clima de la organización. </a:t>
          </a:r>
        </a:p>
      </dgm:t>
    </dgm:pt>
    <dgm:pt modelId="{01368D84-399C-498C-BDE7-79E5E58225F2}" type="parTrans" cxnId="{57608B29-290A-4D1C-8C17-23932A23D9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E604B-496A-4C54-AAC9-C45A51D29BF1}" type="sibTrans" cxnId="{57608B29-290A-4D1C-8C17-23932A23D9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16A43-C85B-4422-9DE6-08030B4E1367}">
      <dgm:prSet phldrT="[Texto]" custT="1"/>
      <dgm:spPr/>
      <dgm:t>
        <a:bodyPr/>
        <a:lstStyle/>
        <a:p>
          <a:pPr algn="just"/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DO , en su contexto originario del mundo empresarial y productivo, pretende incidir en los procesos dinámicos y recursos humanos para lograr una mejora del funcionamiento y actuación de una organización”, mientras que Chiavenato (2009) considera que el DO “está profundamente asociado con los conceptos de cambio y de capacidad de adaptación de la organización a los cambios”, definiciones que se conjugan y direccionan hacia un mismo fin.</a:t>
          </a:r>
        </a:p>
      </dgm:t>
    </dgm:pt>
    <dgm:pt modelId="{B370D7EC-724B-4EC3-A411-F4E939FDA5A1}" type="parTrans" cxnId="{66687405-871F-4ABF-A0EB-D29F9411919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86EDE-E7AD-4198-B6BE-E4A8E4877A03}" type="sibTrans" cxnId="{66687405-871F-4ABF-A0EB-D29F9411919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C7630-F7A9-4D03-90BF-C0DD75113636}">
      <dgm:prSet phldrT="[Texto]" custT="1"/>
      <dgm:spPr/>
      <dgm:t>
        <a:bodyPr/>
        <a:lstStyle/>
        <a:p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93D7A-D541-429E-BF33-93A27AFB0365}" type="parTrans" cxnId="{91FD6142-64DD-43F7-91E7-5DFC5093394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F8111-81E3-48D1-8E0F-636DC979E6C8}" type="sibTrans" cxnId="{91FD6142-64DD-43F7-91E7-5DFC5093394A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31E35-6530-4AE3-8412-27321799EEF5}">
      <dgm:prSet phldrT="[Texto]" custT="1"/>
      <dgm:spPr/>
      <dgm:t>
        <a:bodyPr/>
        <a:lstStyle/>
        <a:p>
          <a:pPr algn="just"/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 D O “es un término que se usa para agrupar un conjunto de intervenciones para el cambio planeado con base en valores humanistas y democráticos que buscan mejorar la eficacia organizacional y el bienestar de los empleados”;</a:t>
          </a:r>
        </a:p>
      </dgm:t>
    </dgm:pt>
    <dgm:pt modelId="{1D884626-7DBD-4DF6-BBED-FDF79D45303C}" type="parTrans" cxnId="{605AF494-68DF-4A4B-96F0-B042ED2213D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A422B-B485-4F04-88E5-B13740767EC4}" type="sibTrans" cxnId="{605AF494-68DF-4A4B-96F0-B042ED2213D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6B17E-EFB8-4B31-8892-54AAF278DB02}">
      <dgm:prSet phldrT="[Texto]" custT="1"/>
      <dgm:spPr/>
      <dgm:t>
        <a:bodyPr/>
        <a:lstStyle/>
        <a:p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B0600-54B8-4D80-9C9B-18D17CE8DB02}" type="sibTrans" cxnId="{E2CB5E22-7A93-43ED-B674-C2FCF6068F9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54490-B93A-4EA0-9D73-D17362B353F7}" type="parTrans" cxnId="{E2CB5E22-7A93-43ED-B674-C2FCF6068F9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051B9-4DA0-40B6-9DDA-AE974E9B4511}" type="pres">
      <dgm:prSet presAssocID="{2DAE33A0-EC06-4BC0-B02A-07BFA660D301}" presName="Name0" presStyleCnt="0">
        <dgm:presLayoutVars>
          <dgm:dir/>
          <dgm:animLvl val="lvl"/>
          <dgm:resizeHandles val="exact"/>
        </dgm:presLayoutVars>
      </dgm:prSet>
      <dgm:spPr/>
    </dgm:pt>
    <dgm:pt modelId="{DC6C5AD9-BE00-41C3-BD26-C22B10A747C5}" type="pres">
      <dgm:prSet presAssocID="{99BD2843-6C5D-4439-92B3-E76E02B2B377}" presName="linNode" presStyleCnt="0"/>
      <dgm:spPr/>
    </dgm:pt>
    <dgm:pt modelId="{419B0F22-BA87-45C4-BB78-AC2E6A999E59}" type="pres">
      <dgm:prSet presAssocID="{99BD2843-6C5D-4439-92B3-E76E02B2B377}" presName="parentText" presStyleLbl="node1" presStyleIdx="0" presStyleCnt="3" custScaleX="56384" custLinFactNeighborX="550" custLinFactNeighborY="3136">
        <dgm:presLayoutVars>
          <dgm:chMax val="1"/>
          <dgm:bulletEnabled val="1"/>
        </dgm:presLayoutVars>
      </dgm:prSet>
      <dgm:spPr/>
    </dgm:pt>
    <dgm:pt modelId="{148B9CCB-2F0F-4A84-99DC-AD672DB0B57F}" type="pres">
      <dgm:prSet presAssocID="{99BD2843-6C5D-4439-92B3-E76E02B2B377}" presName="descendantText" presStyleLbl="alignAccFollowNode1" presStyleIdx="0" presStyleCnt="3" custScaleX="129556" custLinFactNeighborX="-1540" custLinFactNeighborY="-3262">
        <dgm:presLayoutVars>
          <dgm:bulletEnabled val="1"/>
        </dgm:presLayoutVars>
      </dgm:prSet>
      <dgm:spPr/>
    </dgm:pt>
    <dgm:pt modelId="{45F39C12-C7EE-440D-8C9A-8E6C25BA53DE}" type="pres">
      <dgm:prSet presAssocID="{C7A05EB9-C8F4-4F97-B586-B556B96959E5}" presName="sp" presStyleCnt="0"/>
      <dgm:spPr/>
    </dgm:pt>
    <dgm:pt modelId="{F4C4336F-C4BB-4133-B51A-A312A279D3EE}" type="pres">
      <dgm:prSet presAssocID="{EEF6B17E-EFB8-4B31-8892-54AAF278DB02}" presName="linNode" presStyleCnt="0"/>
      <dgm:spPr/>
    </dgm:pt>
    <dgm:pt modelId="{1BC98BCB-1A72-4424-8988-DA51CB8B5810}" type="pres">
      <dgm:prSet presAssocID="{EEF6B17E-EFB8-4B31-8892-54AAF278DB02}" presName="parentText" presStyleLbl="node1" presStyleIdx="1" presStyleCnt="3" custScaleX="52592" custLinFactNeighborX="1819" custLinFactNeighborY="2315">
        <dgm:presLayoutVars>
          <dgm:chMax val="1"/>
          <dgm:bulletEnabled val="1"/>
        </dgm:presLayoutVars>
      </dgm:prSet>
      <dgm:spPr/>
    </dgm:pt>
    <dgm:pt modelId="{0A0B28FB-AA55-499F-BB16-A6FC05CDD77A}" type="pres">
      <dgm:prSet presAssocID="{EEF6B17E-EFB8-4B31-8892-54AAF278DB02}" presName="descendantText" presStyleLbl="alignAccFollowNode1" presStyleIdx="1" presStyleCnt="3" custScaleX="126246" custLinFactNeighborX="1588" custLinFactNeighborY="123">
        <dgm:presLayoutVars>
          <dgm:bulletEnabled val="1"/>
        </dgm:presLayoutVars>
      </dgm:prSet>
      <dgm:spPr/>
    </dgm:pt>
    <dgm:pt modelId="{E13EBBE8-925D-4EA5-A585-7185CB177270}" type="pres">
      <dgm:prSet presAssocID="{CFFB0600-54B8-4D80-9C9B-18D17CE8DB02}" presName="sp" presStyleCnt="0"/>
      <dgm:spPr/>
    </dgm:pt>
    <dgm:pt modelId="{AB96EE0D-060A-448D-8F78-514931D8F2BE}" type="pres">
      <dgm:prSet presAssocID="{D78C7630-F7A9-4D03-90BF-C0DD75113636}" presName="linNode" presStyleCnt="0"/>
      <dgm:spPr/>
    </dgm:pt>
    <dgm:pt modelId="{3AB0CCF7-F7DD-4C16-878E-90BF77C2C1EB}" type="pres">
      <dgm:prSet presAssocID="{D78C7630-F7A9-4D03-90BF-C0DD75113636}" presName="parentText" presStyleLbl="node1" presStyleIdx="2" presStyleCnt="3" custScaleX="62888" custLinFactNeighborX="1773" custLinFactNeighborY="1080">
        <dgm:presLayoutVars>
          <dgm:chMax val="1"/>
          <dgm:bulletEnabled val="1"/>
        </dgm:presLayoutVars>
      </dgm:prSet>
      <dgm:spPr/>
    </dgm:pt>
    <dgm:pt modelId="{31706C8F-77E9-4BA8-A32E-DBD65DFD47CC}" type="pres">
      <dgm:prSet presAssocID="{D78C7630-F7A9-4D03-90BF-C0DD75113636}" presName="descendantText" presStyleLbl="alignAccFollowNode1" presStyleIdx="2" presStyleCnt="3" custScaleX="150968" custLinFactNeighborX="-1451" custLinFactNeighborY="662">
        <dgm:presLayoutVars>
          <dgm:bulletEnabled val="1"/>
        </dgm:presLayoutVars>
      </dgm:prSet>
      <dgm:spPr/>
    </dgm:pt>
  </dgm:ptLst>
  <dgm:cxnLst>
    <dgm:cxn modelId="{66687405-871F-4ABF-A0EB-D29F94119190}" srcId="{EEF6B17E-EFB8-4B31-8892-54AAF278DB02}" destId="{C4416A43-C85B-4422-9DE6-08030B4E1367}" srcOrd="0" destOrd="0" parTransId="{B370D7EC-724B-4EC3-A411-F4E939FDA5A1}" sibTransId="{EF186EDE-E7AD-4198-B6BE-E4A8E4877A03}"/>
    <dgm:cxn modelId="{E2CB5E22-7A93-43ED-B674-C2FCF6068F97}" srcId="{2DAE33A0-EC06-4BC0-B02A-07BFA660D301}" destId="{EEF6B17E-EFB8-4B31-8892-54AAF278DB02}" srcOrd="1" destOrd="0" parTransId="{6A754490-B93A-4EA0-9D73-D17362B353F7}" sibTransId="{CFFB0600-54B8-4D80-9C9B-18D17CE8DB02}"/>
    <dgm:cxn modelId="{57608B29-290A-4D1C-8C17-23932A23D9A1}" srcId="{99BD2843-6C5D-4439-92B3-E76E02B2B377}" destId="{7DB98F60-5B10-4A61-BE20-48C3E80730CF}" srcOrd="0" destOrd="0" parTransId="{01368D84-399C-498C-BDE7-79E5E58225F2}" sibTransId="{D58E604B-496A-4C54-AAC9-C45A51D29BF1}"/>
    <dgm:cxn modelId="{91FD6142-64DD-43F7-91E7-5DFC5093394A}" srcId="{2DAE33A0-EC06-4BC0-B02A-07BFA660D301}" destId="{D78C7630-F7A9-4D03-90BF-C0DD75113636}" srcOrd="2" destOrd="0" parTransId="{31293D7A-D541-429E-BF33-93A27AFB0365}" sibTransId="{A3DF8111-81E3-48D1-8E0F-636DC979E6C8}"/>
    <dgm:cxn modelId="{D9F52293-AFC8-4F86-AE1F-FA7136548CB9}" type="presOf" srcId="{D78C7630-F7A9-4D03-90BF-C0DD75113636}" destId="{3AB0CCF7-F7DD-4C16-878E-90BF77C2C1EB}" srcOrd="0" destOrd="0" presId="urn:microsoft.com/office/officeart/2005/8/layout/vList5"/>
    <dgm:cxn modelId="{605AF494-68DF-4A4B-96F0-B042ED2213D3}" srcId="{D78C7630-F7A9-4D03-90BF-C0DD75113636}" destId="{E3631E35-6530-4AE3-8412-27321799EEF5}" srcOrd="0" destOrd="0" parTransId="{1D884626-7DBD-4DF6-BBED-FDF79D45303C}" sibTransId="{E6DA422B-B485-4F04-88E5-B13740767EC4}"/>
    <dgm:cxn modelId="{2859D9B2-EE22-45EB-819F-FB20A708CAD3}" type="presOf" srcId="{C4416A43-C85B-4422-9DE6-08030B4E1367}" destId="{0A0B28FB-AA55-499F-BB16-A6FC05CDD77A}" srcOrd="0" destOrd="0" presId="urn:microsoft.com/office/officeart/2005/8/layout/vList5"/>
    <dgm:cxn modelId="{67883DB9-0E95-441C-9944-20F8EF3B899C}" type="presOf" srcId="{99BD2843-6C5D-4439-92B3-E76E02B2B377}" destId="{419B0F22-BA87-45C4-BB78-AC2E6A999E59}" srcOrd="0" destOrd="0" presId="urn:microsoft.com/office/officeart/2005/8/layout/vList5"/>
    <dgm:cxn modelId="{34E40CD7-0798-4D91-94B5-DAB873A6046E}" type="presOf" srcId="{EEF6B17E-EFB8-4B31-8892-54AAF278DB02}" destId="{1BC98BCB-1A72-4424-8988-DA51CB8B5810}" srcOrd="0" destOrd="0" presId="urn:microsoft.com/office/officeart/2005/8/layout/vList5"/>
    <dgm:cxn modelId="{6A455EDE-FFA7-448C-AEC5-7CD608AD944F}" type="presOf" srcId="{E3631E35-6530-4AE3-8412-27321799EEF5}" destId="{31706C8F-77E9-4BA8-A32E-DBD65DFD47CC}" srcOrd="0" destOrd="0" presId="urn:microsoft.com/office/officeart/2005/8/layout/vList5"/>
    <dgm:cxn modelId="{B7BD1AF1-C005-46BE-B649-859796733EC8}" type="presOf" srcId="{2DAE33A0-EC06-4BC0-B02A-07BFA660D301}" destId="{56E051B9-4DA0-40B6-9DDA-AE974E9B4511}" srcOrd="0" destOrd="0" presId="urn:microsoft.com/office/officeart/2005/8/layout/vList5"/>
    <dgm:cxn modelId="{D486DFF9-71B0-48AA-9925-89E447C3A1AC}" srcId="{2DAE33A0-EC06-4BC0-B02A-07BFA660D301}" destId="{99BD2843-6C5D-4439-92B3-E76E02B2B377}" srcOrd="0" destOrd="0" parTransId="{0CBA8CE4-5FC8-4E54-832D-ABBF5F68A1B6}" sibTransId="{C7A05EB9-C8F4-4F97-B586-B556B96959E5}"/>
    <dgm:cxn modelId="{8F3382FF-E52F-45F7-8036-2E6D297B4070}" type="presOf" srcId="{7DB98F60-5B10-4A61-BE20-48C3E80730CF}" destId="{148B9CCB-2F0F-4A84-99DC-AD672DB0B57F}" srcOrd="0" destOrd="0" presId="urn:microsoft.com/office/officeart/2005/8/layout/vList5"/>
    <dgm:cxn modelId="{5006FB4F-F49F-46C2-9AEF-4D1D442E3BA6}" type="presParOf" srcId="{56E051B9-4DA0-40B6-9DDA-AE974E9B4511}" destId="{DC6C5AD9-BE00-41C3-BD26-C22B10A747C5}" srcOrd="0" destOrd="0" presId="urn:microsoft.com/office/officeart/2005/8/layout/vList5"/>
    <dgm:cxn modelId="{556A223C-E511-4BE8-A327-8AA29399CD1E}" type="presParOf" srcId="{DC6C5AD9-BE00-41C3-BD26-C22B10A747C5}" destId="{419B0F22-BA87-45C4-BB78-AC2E6A999E59}" srcOrd="0" destOrd="0" presId="urn:microsoft.com/office/officeart/2005/8/layout/vList5"/>
    <dgm:cxn modelId="{0C85717C-2E2E-4D3E-8D5C-92BAE73EEF67}" type="presParOf" srcId="{DC6C5AD9-BE00-41C3-BD26-C22B10A747C5}" destId="{148B9CCB-2F0F-4A84-99DC-AD672DB0B57F}" srcOrd="1" destOrd="0" presId="urn:microsoft.com/office/officeart/2005/8/layout/vList5"/>
    <dgm:cxn modelId="{F2EC7F59-E16F-4D3F-9C27-7BD4B0A59935}" type="presParOf" srcId="{56E051B9-4DA0-40B6-9DDA-AE974E9B4511}" destId="{45F39C12-C7EE-440D-8C9A-8E6C25BA53DE}" srcOrd="1" destOrd="0" presId="urn:microsoft.com/office/officeart/2005/8/layout/vList5"/>
    <dgm:cxn modelId="{6F9B4B07-58A0-48E2-9E03-2FB6952B82DE}" type="presParOf" srcId="{56E051B9-4DA0-40B6-9DDA-AE974E9B4511}" destId="{F4C4336F-C4BB-4133-B51A-A312A279D3EE}" srcOrd="2" destOrd="0" presId="urn:microsoft.com/office/officeart/2005/8/layout/vList5"/>
    <dgm:cxn modelId="{8BCFFF5A-4FAE-4BC6-87BA-CD26534C3A9A}" type="presParOf" srcId="{F4C4336F-C4BB-4133-B51A-A312A279D3EE}" destId="{1BC98BCB-1A72-4424-8988-DA51CB8B5810}" srcOrd="0" destOrd="0" presId="urn:microsoft.com/office/officeart/2005/8/layout/vList5"/>
    <dgm:cxn modelId="{45B901AF-3494-4E5D-BF85-CAC07C94C7B5}" type="presParOf" srcId="{F4C4336F-C4BB-4133-B51A-A312A279D3EE}" destId="{0A0B28FB-AA55-499F-BB16-A6FC05CDD77A}" srcOrd="1" destOrd="0" presId="urn:microsoft.com/office/officeart/2005/8/layout/vList5"/>
    <dgm:cxn modelId="{8D07FEEF-E7FF-4A28-B17B-BDA084869FE5}" type="presParOf" srcId="{56E051B9-4DA0-40B6-9DDA-AE974E9B4511}" destId="{E13EBBE8-925D-4EA5-A585-7185CB177270}" srcOrd="3" destOrd="0" presId="urn:microsoft.com/office/officeart/2005/8/layout/vList5"/>
    <dgm:cxn modelId="{08E05AB4-472D-488B-98C5-444D496DF426}" type="presParOf" srcId="{56E051B9-4DA0-40B6-9DDA-AE974E9B4511}" destId="{AB96EE0D-060A-448D-8F78-514931D8F2BE}" srcOrd="4" destOrd="0" presId="urn:microsoft.com/office/officeart/2005/8/layout/vList5"/>
    <dgm:cxn modelId="{86EC3913-13B2-4E73-B431-2EB47859067A}" type="presParOf" srcId="{AB96EE0D-060A-448D-8F78-514931D8F2BE}" destId="{3AB0CCF7-F7DD-4C16-878E-90BF77C2C1EB}" srcOrd="0" destOrd="0" presId="urn:microsoft.com/office/officeart/2005/8/layout/vList5"/>
    <dgm:cxn modelId="{22C629E6-0110-422B-AB54-FDE6E58B66A3}" type="presParOf" srcId="{AB96EE0D-060A-448D-8F78-514931D8F2BE}" destId="{31706C8F-77E9-4BA8-A32E-DBD65DFD47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79DC06-47EF-4E90-ACD6-5B06E1FD809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70CAF3B-1EC2-43E7-888F-01A1A48BC14C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EC" dirty="0"/>
        </a:p>
      </dgm:t>
    </dgm:pt>
    <dgm:pt modelId="{F1249A7D-AE05-4D68-965A-ECC15977CD34}" type="parTrans" cxnId="{4784BA64-9CE6-4C4A-AFB8-7C90CB0EC6FD}">
      <dgm:prSet/>
      <dgm:spPr/>
      <dgm:t>
        <a:bodyPr/>
        <a:lstStyle/>
        <a:p>
          <a:endParaRPr lang="es-EC"/>
        </a:p>
      </dgm:t>
    </dgm:pt>
    <dgm:pt modelId="{A06B9F40-EA31-4AD0-A8C4-5D8E4A249A29}" type="sibTrans" cxnId="{4784BA64-9CE6-4C4A-AFB8-7C90CB0EC6FD}">
      <dgm:prSet/>
      <dgm:spPr/>
      <dgm:t>
        <a:bodyPr/>
        <a:lstStyle/>
        <a:p>
          <a:endParaRPr lang="es-EC"/>
        </a:p>
      </dgm:t>
    </dgm:pt>
    <dgm:pt modelId="{EB5270F1-6069-4449-8FFE-80CE77CA8F77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EC" dirty="0"/>
        </a:p>
      </dgm:t>
    </dgm:pt>
    <dgm:pt modelId="{DDC1DF38-8A42-4F5E-A0CA-BEFFFB5FA24D}" type="parTrans" cxnId="{E5DCEC7B-6BE2-4571-BA3B-D983F196BBCE}">
      <dgm:prSet/>
      <dgm:spPr/>
      <dgm:t>
        <a:bodyPr/>
        <a:lstStyle/>
        <a:p>
          <a:endParaRPr lang="es-EC"/>
        </a:p>
      </dgm:t>
    </dgm:pt>
    <dgm:pt modelId="{038D8D16-B0D3-461A-94DC-80ECE6EEBA27}" type="sibTrans" cxnId="{E5DCEC7B-6BE2-4571-BA3B-D983F196BBCE}">
      <dgm:prSet/>
      <dgm:spPr/>
      <dgm:t>
        <a:bodyPr/>
        <a:lstStyle/>
        <a:p>
          <a:endParaRPr lang="es-EC"/>
        </a:p>
      </dgm:t>
    </dgm:pt>
    <dgm:pt modelId="{66F61EAE-5696-4D83-8085-32F1E6395652}" type="pres">
      <dgm:prSet presAssocID="{A479DC06-47EF-4E90-ACD6-5B06E1FD809C}" presName="rootnode" presStyleCnt="0">
        <dgm:presLayoutVars>
          <dgm:chMax/>
          <dgm:chPref/>
          <dgm:dir/>
          <dgm:animLvl val="lvl"/>
        </dgm:presLayoutVars>
      </dgm:prSet>
      <dgm:spPr/>
    </dgm:pt>
    <dgm:pt modelId="{592ED901-51E5-46A4-84A7-18DDDC1626DA}" type="pres">
      <dgm:prSet presAssocID="{F70CAF3B-1EC2-43E7-888F-01A1A48BC14C}" presName="composite" presStyleCnt="0"/>
      <dgm:spPr/>
    </dgm:pt>
    <dgm:pt modelId="{F64339C7-3F5F-425E-BBF6-E819A66B5C83}" type="pres">
      <dgm:prSet presAssocID="{F70CAF3B-1EC2-43E7-888F-01A1A48BC14C}" presName="bentUpArrow1" presStyleLbl="alignImgPlace1" presStyleIdx="0" presStyleCnt="1"/>
      <dgm:spPr/>
    </dgm:pt>
    <dgm:pt modelId="{E5B6841A-FCEE-46E7-A298-E72878966F1E}" type="pres">
      <dgm:prSet presAssocID="{F70CAF3B-1EC2-43E7-888F-01A1A48BC14C}" presName="ParentText" presStyleLbl="node1" presStyleIdx="0" presStyleCnt="2" custScaleX="111015" custLinFactNeighborX="16221" custLinFactNeighborY="-29180">
        <dgm:presLayoutVars>
          <dgm:chMax val="1"/>
          <dgm:chPref val="1"/>
          <dgm:bulletEnabled val="1"/>
        </dgm:presLayoutVars>
      </dgm:prSet>
      <dgm:spPr/>
    </dgm:pt>
    <dgm:pt modelId="{1315D47E-A3B6-4290-85BD-24ECC814C2A5}" type="pres">
      <dgm:prSet presAssocID="{F70CAF3B-1EC2-43E7-888F-01A1A48BC14C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07604C3-E1AD-4756-BCCD-F91CFD48ABD2}" type="pres">
      <dgm:prSet presAssocID="{A06B9F40-EA31-4AD0-A8C4-5D8E4A249A29}" presName="sibTrans" presStyleCnt="0"/>
      <dgm:spPr/>
    </dgm:pt>
    <dgm:pt modelId="{561064CE-1DBD-4C11-8452-45A82599A817}" type="pres">
      <dgm:prSet presAssocID="{EB5270F1-6069-4449-8FFE-80CE77CA8F77}" presName="composite" presStyleCnt="0"/>
      <dgm:spPr/>
    </dgm:pt>
    <dgm:pt modelId="{5E712E29-D797-4B31-8DFB-E9B95668F125}" type="pres">
      <dgm:prSet presAssocID="{EB5270F1-6069-4449-8FFE-80CE77CA8F77}" presName="ParentText" presStyleLbl="node1" presStyleIdx="1" presStyleCnt="2" custLinFactNeighborX="-43289" custLinFactNeighborY="-2127">
        <dgm:presLayoutVars>
          <dgm:chMax val="1"/>
          <dgm:chPref val="1"/>
          <dgm:bulletEnabled val="1"/>
        </dgm:presLayoutVars>
      </dgm:prSet>
      <dgm:spPr/>
    </dgm:pt>
  </dgm:ptLst>
  <dgm:cxnLst>
    <dgm:cxn modelId="{F9ABD30D-EB94-40F7-8878-751B429DD690}" type="presOf" srcId="{F70CAF3B-1EC2-43E7-888F-01A1A48BC14C}" destId="{E5B6841A-FCEE-46E7-A298-E72878966F1E}" srcOrd="0" destOrd="0" presId="urn:microsoft.com/office/officeart/2005/8/layout/StepDownProcess"/>
    <dgm:cxn modelId="{460D9235-DB64-4BFA-BB26-EF5F9120042A}" type="presOf" srcId="{EB5270F1-6069-4449-8FFE-80CE77CA8F77}" destId="{5E712E29-D797-4B31-8DFB-E9B95668F125}" srcOrd="0" destOrd="0" presId="urn:microsoft.com/office/officeart/2005/8/layout/StepDownProcess"/>
    <dgm:cxn modelId="{4784BA64-9CE6-4C4A-AFB8-7C90CB0EC6FD}" srcId="{A479DC06-47EF-4E90-ACD6-5B06E1FD809C}" destId="{F70CAF3B-1EC2-43E7-888F-01A1A48BC14C}" srcOrd="0" destOrd="0" parTransId="{F1249A7D-AE05-4D68-965A-ECC15977CD34}" sibTransId="{A06B9F40-EA31-4AD0-A8C4-5D8E4A249A29}"/>
    <dgm:cxn modelId="{E5DCEC7B-6BE2-4571-BA3B-D983F196BBCE}" srcId="{A479DC06-47EF-4E90-ACD6-5B06E1FD809C}" destId="{EB5270F1-6069-4449-8FFE-80CE77CA8F77}" srcOrd="1" destOrd="0" parTransId="{DDC1DF38-8A42-4F5E-A0CA-BEFFFB5FA24D}" sibTransId="{038D8D16-B0D3-461A-94DC-80ECE6EEBA27}"/>
    <dgm:cxn modelId="{38C9B7D3-FBAA-41E0-A324-0E742C8FC7F1}" type="presOf" srcId="{A479DC06-47EF-4E90-ACD6-5B06E1FD809C}" destId="{66F61EAE-5696-4D83-8085-32F1E6395652}" srcOrd="0" destOrd="0" presId="urn:microsoft.com/office/officeart/2005/8/layout/StepDownProcess"/>
    <dgm:cxn modelId="{C87CB5F4-8829-437D-B52C-169690928119}" type="presParOf" srcId="{66F61EAE-5696-4D83-8085-32F1E6395652}" destId="{592ED901-51E5-46A4-84A7-18DDDC1626DA}" srcOrd="0" destOrd="0" presId="urn:microsoft.com/office/officeart/2005/8/layout/StepDownProcess"/>
    <dgm:cxn modelId="{B66A65A2-4D47-4804-8AD6-2AC464B6CAD1}" type="presParOf" srcId="{592ED901-51E5-46A4-84A7-18DDDC1626DA}" destId="{F64339C7-3F5F-425E-BBF6-E819A66B5C83}" srcOrd="0" destOrd="0" presId="urn:microsoft.com/office/officeart/2005/8/layout/StepDownProcess"/>
    <dgm:cxn modelId="{3ADD9ED1-37FD-442F-9878-E3BEE396487E}" type="presParOf" srcId="{592ED901-51E5-46A4-84A7-18DDDC1626DA}" destId="{E5B6841A-FCEE-46E7-A298-E72878966F1E}" srcOrd="1" destOrd="0" presId="urn:microsoft.com/office/officeart/2005/8/layout/StepDownProcess"/>
    <dgm:cxn modelId="{2483AE7D-3282-40AF-9656-C80C8FA79F93}" type="presParOf" srcId="{592ED901-51E5-46A4-84A7-18DDDC1626DA}" destId="{1315D47E-A3B6-4290-85BD-24ECC814C2A5}" srcOrd="2" destOrd="0" presId="urn:microsoft.com/office/officeart/2005/8/layout/StepDownProcess"/>
    <dgm:cxn modelId="{2C015F16-0F2A-4658-95AD-253E477EBD38}" type="presParOf" srcId="{66F61EAE-5696-4D83-8085-32F1E6395652}" destId="{207604C3-E1AD-4756-BCCD-F91CFD48ABD2}" srcOrd="1" destOrd="0" presId="urn:microsoft.com/office/officeart/2005/8/layout/StepDownProcess"/>
    <dgm:cxn modelId="{4BC06543-0B57-4154-BADB-E12B73AF5F32}" type="presParOf" srcId="{66F61EAE-5696-4D83-8085-32F1E6395652}" destId="{561064CE-1DBD-4C11-8452-45A82599A817}" srcOrd="2" destOrd="0" presId="urn:microsoft.com/office/officeart/2005/8/layout/StepDownProcess"/>
    <dgm:cxn modelId="{FC67B5BF-A60E-42CB-8E3D-234C868C30CD}" type="presParOf" srcId="{561064CE-1DBD-4C11-8452-45A82599A817}" destId="{5E712E29-D797-4B31-8DFB-E9B95668F12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79B81-DDDF-4FB5-802F-1FD8BF44D6C3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5D0D4D9-6800-447F-9EFF-35ABCFF6DA8A}">
      <dgm:prSet phldrT="[Texto]" custT="1"/>
      <dgm:spPr/>
      <dgm:t>
        <a:bodyPr/>
        <a:lstStyle/>
        <a:p>
          <a:pPr algn="just"/>
          <a:endParaRPr lang="es-EC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9D27A2-B15C-4019-8511-E22FF19A6F29}" type="parTrans" cxnId="{2FEEDC21-0F8E-4EA6-91BF-6D8C37E2A0D6}">
      <dgm:prSet/>
      <dgm:spPr/>
      <dgm:t>
        <a:bodyPr/>
        <a:lstStyle/>
        <a:p>
          <a:endParaRPr lang="es-EC"/>
        </a:p>
      </dgm:t>
    </dgm:pt>
    <dgm:pt modelId="{F852D23A-65B4-4747-8116-44143D9025B4}" type="sibTrans" cxnId="{2FEEDC21-0F8E-4EA6-91BF-6D8C37E2A0D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061346AB-5A74-4925-9D31-F6B39C259A61}">
      <dgm:prSet phldrT="[Texto]"/>
      <dgm:spPr/>
      <dgm:t>
        <a:bodyPr/>
        <a:lstStyle/>
        <a:p>
          <a:endParaRPr lang="es-EC" dirty="0"/>
        </a:p>
      </dgm:t>
    </dgm:pt>
    <dgm:pt modelId="{5B3A427E-45BD-4CD4-BA15-C027D5C33C96}" type="parTrans" cxnId="{FECC2B51-05DF-46C4-9BC4-C5518516CABE}">
      <dgm:prSet/>
      <dgm:spPr/>
      <dgm:t>
        <a:bodyPr/>
        <a:lstStyle/>
        <a:p>
          <a:endParaRPr lang="es-EC"/>
        </a:p>
      </dgm:t>
    </dgm:pt>
    <dgm:pt modelId="{0F013E23-9946-426D-937C-85851B7B326F}" type="sibTrans" cxnId="{FECC2B51-05DF-46C4-9BC4-C5518516CABE}">
      <dgm:prSet/>
      <dgm:spPr/>
      <dgm:t>
        <a:bodyPr/>
        <a:lstStyle/>
        <a:p>
          <a:endParaRPr lang="es-EC"/>
        </a:p>
      </dgm:t>
    </dgm:pt>
    <dgm:pt modelId="{910EAE8D-D32E-4C17-944A-C956AE2BFE4F}" type="pres">
      <dgm:prSet presAssocID="{9B879B81-DDDF-4FB5-802F-1FD8BF44D6C3}" presName="outerComposite" presStyleCnt="0">
        <dgm:presLayoutVars>
          <dgm:chMax val="5"/>
          <dgm:dir/>
          <dgm:resizeHandles val="exact"/>
        </dgm:presLayoutVars>
      </dgm:prSet>
      <dgm:spPr/>
    </dgm:pt>
    <dgm:pt modelId="{E1C96E30-E573-4416-8B92-C8B171D7D6D6}" type="pres">
      <dgm:prSet presAssocID="{9B879B81-DDDF-4FB5-802F-1FD8BF44D6C3}" presName="dummyMaxCanvas" presStyleCnt="0">
        <dgm:presLayoutVars/>
      </dgm:prSet>
      <dgm:spPr/>
    </dgm:pt>
    <dgm:pt modelId="{FBEE9BEF-94F7-41E1-BF67-8BC0F96A16D8}" type="pres">
      <dgm:prSet presAssocID="{9B879B81-DDDF-4FB5-802F-1FD8BF44D6C3}" presName="TwoNodes_1" presStyleLbl="node1" presStyleIdx="0" presStyleCnt="2" custScaleX="98780" custScaleY="107419" custLinFactNeighborX="13419" custLinFactNeighborY="-13099">
        <dgm:presLayoutVars>
          <dgm:bulletEnabled val="1"/>
        </dgm:presLayoutVars>
      </dgm:prSet>
      <dgm:spPr/>
    </dgm:pt>
    <dgm:pt modelId="{420ED267-7C81-4789-B39D-DD044C9F5A79}" type="pres">
      <dgm:prSet presAssocID="{9B879B81-DDDF-4FB5-802F-1FD8BF44D6C3}" presName="TwoNodes_2" presStyleLbl="node1" presStyleIdx="1" presStyleCnt="2" custScaleY="104881" custLinFactNeighborX="660" custLinFactNeighborY="-9726">
        <dgm:presLayoutVars>
          <dgm:bulletEnabled val="1"/>
        </dgm:presLayoutVars>
      </dgm:prSet>
      <dgm:spPr/>
    </dgm:pt>
    <dgm:pt modelId="{51EDB910-B967-46DC-8012-DBBDE221FEBD}" type="pres">
      <dgm:prSet presAssocID="{9B879B81-DDDF-4FB5-802F-1FD8BF44D6C3}" presName="TwoConn_1-2" presStyleLbl="fgAccFollowNode1" presStyleIdx="0" presStyleCnt="1" custLinFactX="3742" custLinFactNeighborX="100000" custLinFactNeighborY="-36530">
        <dgm:presLayoutVars>
          <dgm:bulletEnabled val="1"/>
        </dgm:presLayoutVars>
      </dgm:prSet>
      <dgm:spPr/>
    </dgm:pt>
    <dgm:pt modelId="{AEBAFF6D-53FB-4A9C-B6D9-872AF5C34ED8}" type="pres">
      <dgm:prSet presAssocID="{9B879B81-DDDF-4FB5-802F-1FD8BF44D6C3}" presName="TwoNodes_1_text" presStyleLbl="node1" presStyleIdx="1" presStyleCnt="2">
        <dgm:presLayoutVars>
          <dgm:bulletEnabled val="1"/>
        </dgm:presLayoutVars>
      </dgm:prSet>
      <dgm:spPr/>
    </dgm:pt>
    <dgm:pt modelId="{A76D1F84-DEA2-427C-AA43-F61B592D14B8}" type="pres">
      <dgm:prSet presAssocID="{9B879B81-DDDF-4FB5-802F-1FD8BF44D6C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8650121-2E19-4633-8288-A2A9C6933BEE}" type="presOf" srcId="{9B879B81-DDDF-4FB5-802F-1FD8BF44D6C3}" destId="{910EAE8D-D32E-4C17-944A-C956AE2BFE4F}" srcOrd="0" destOrd="0" presId="urn:microsoft.com/office/officeart/2005/8/layout/vProcess5"/>
    <dgm:cxn modelId="{2FEEDC21-0F8E-4EA6-91BF-6D8C37E2A0D6}" srcId="{9B879B81-DDDF-4FB5-802F-1FD8BF44D6C3}" destId="{95D0D4D9-6800-447F-9EFF-35ABCFF6DA8A}" srcOrd="0" destOrd="0" parTransId="{279D27A2-B15C-4019-8511-E22FF19A6F29}" sibTransId="{F852D23A-65B4-4747-8116-44143D9025B4}"/>
    <dgm:cxn modelId="{FECC2B51-05DF-46C4-9BC4-C5518516CABE}" srcId="{9B879B81-DDDF-4FB5-802F-1FD8BF44D6C3}" destId="{061346AB-5A74-4925-9D31-F6B39C259A61}" srcOrd="1" destOrd="0" parTransId="{5B3A427E-45BD-4CD4-BA15-C027D5C33C96}" sibTransId="{0F013E23-9946-426D-937C-85851B7B326F}"/>
    <dgm:cxn modelId="{43305F77-94CD-4652-B36D-272974279673}" type="presOf" srcId="{061346AB-5A74-4925-9D31-F6B39C259A61}" destId="{A76D1F84-DEA2-427C-AA43-F61B592D14B8}" srcOrd="1" destOrd="0" presId="urn:microsoft.com/office/officeart/2005/8/layout/vProcess5"/>
    <dgm:cxn modelId="{F84D1D8B-531A-4829-B9CA-197A8C141D55}" type="presOf" srcId="{061346AB-5A74-4925-9D31-F6B39C259A61}" destId="{420ED267-7C81-4789-B39D-DD044C9F5A79}" srcOrd="0" destOrd="0" presId="urn:microsoft.com/office/officeart/2005/8/layout/vProcess5"/>
    <dgm:cxn modelId="{F19FFDDE-9B8A-47BE-81B7-640D4F5A9919}" type="presOf" srcId="{F852D23A-65B4-4747-8116-44143D9025B4}" destId="{51EDB910-B967-46DC-8012-DBBDE221FEBD}" srcOrd="0" destOrd="0" presId="urn:microsoft.com/office/officeart/2005/8/layout/vProcess5"/>
    <dgm:cxn modelId="{C568B2F3-C319-4116-BB86-F383CCFE6538}" type="presOf" srcId="{95D0D4D9-6800-447F-9EFF-35ABCFF6DA8A}" destId="{AEBAFF6D-53FB-4A9C-B6D9-872AF5C34ED8}" srcOrd="1" destOrd="0" presId="urn:microsoft.com/office/officeart/2005/8/layout/vProcess5"/>
    <dgm:cxn modelId="{2A67DEF6-3BE6-4926-AA6F-0CFCD4CDEBF3}" type="presOf" srcId="{95D0D4D9-6800-447F-9EFF-35ABCFF6DA8A}" destId="{FBEE9BEF-94F7-41E1-BF67-8BC0F96A16D8}" srcOrd="0" destOrd="0" presId="urn:microsoft.com/office/officeart/2005/8/layout/vProcess5"/>
    <dgm:cxn modelId="{C923D73B-D572-4B2C-89E3-4F2472F540E0}" type="presParOf" srcId="{910EAE8D-D32E-4C17-944A-C956AE2BFE4F}" destId="{E1C96E30-E573-4416-8B92-C8B171D7D6D6}" srcOrd="0" destOrd="0" presId="urn:microsoft.com/office/officeart/2005/8/layout/vProcess5"/>
    <dgm:cxn modelId="{26C57F2F-220A-4FAB-B564-2C001F0A7727}" type="presParOf" srcId="{910EAE8D-D32E-4C17-944A-C956AE2BFE4F}" destId="{FBEE9BEF-94F7-41E1-BF67-8BC0F96A16D8}" srcOrd="1" destOrd="0" presId="urn:microsoft.com/office/officeart/2005/8/layout/vProcess5"/>
    <dgm:cxn modelId="{CE3495B1-07D3-4D3C-849C-8BEC15007C08}" type="presParOf" srcId="{910EAE8D-D32E-4C17-944A-C956AE2BFE4F}" destId="{420ED267-7C81-4789-B39D-DD044C9F5A79}" srcOrd="2" destOrd="0" presId="urn:microsoft.com/office/officeart/2005/8/layout/vProcess5"/>
    <dgm:cxn modelId="{4030CE17-9FAA-483F-B8D7-6B0FE33B56AF}" type="presParOf" srcId="{910EAE8D-D32E-4C17-944A-C956AE2BFE4F}" destId="{51EDB910-B967-46DC-8012-DBBDE221FEBD}" srcOrd="3" destOrd="0" presId="urn:microsoft.com/office/officeart/2005/8/layout/vProcess5"/>
    <dgm:cxn modelId="{9B56A84D-672C-49BF-AD63-C4D50CDA4B95}" type="presParOf" srcId="{910EAE8D-D32E-4C17-944A-C956AE2BFE4F}" destId="{AEBAFF6D-53FB-4A9C-B6D9-872AF5C34ED8}" srcOrd="4" destOrd="0" presId="urn:microsoft.com/office/officeart/2005/8/layout/vProcess5"/>
    <dgm:cxn modelId="{6DE8FE21-9CC1-4FD1-870F-1C45F9611C2D}" type="presParOf" srcId="{910EAE8D-D32E-4C17-944A-C956AE2BFE4F}" destId="{A76D1F84-DEA2-427C-AA43-F61B592D14B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9CA2C8-1580-4B68-A70F-92554EE3A5B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8AC287A-4BB3-479A-B55C-4E4C909B5532}">
      <dgm:prSet phldrT="[Texto]" custT="1"/>
      <dgm:spPr/>
      <dgm:t>
        <a:bodyPr/>
        <a:lstStyle/>
        <a:p>
          <a:pPr algn="just">
            <a:buClr>
              <a:srgbClr val="000000"/>
            </a:buClr>
            <a:buSzPts val="950"/>
            <a:buFont typeface="Arial" panose="020B0604020202020204" pitchFamily="34" charset="0"/>
            <a:buChar char="•"/>
          </a:pPr>
          <a:r>
            <a:rPr lang="es-EC" sz="1100" dirty="0">
              <a:solidFill>
                <a:schemeClr val="tx1"/>
              </a:solidFill>
              <a:latin typeface="+mj-lt"/>
              <a:cs typeface="Times New Roman" pitchFamily="18" charset="0"/>
            </a:rPr>
            <a:t>1924 en  los estudios e investigaciones de psicología aplicada al trabajo, en la fábrica Hawthorne de la Western Electric Company de los Estados Unidos. Los estudios se orientaron  Fundamentalmente a establecer los efectos de las modificaciones en las condiciones de trabajo, sobre los índices de producción y permitieron establecer la influencia de los factores de comportamiento en la  Obtención de resultados en el trabajo organizado</a:t>
          </a:r>
        </a:p>
      </dgm:t>
    </dgm:pt>
    <dgm:pt modelId="{3F5E9381-3325-4636-97A7-31DFBEE2E1B7}" type="parTrans" cxnId="{BFC7E79F-BD81-44FD-8902-A270E929AE3B}">
      <dgm:prSet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6FDBEB64-02AB-4BF5-999C-91D210C7686D}" type="sibTrans" cxnId="{BFC7E79F-BD81-44FD-8902-A270E929AE3B}">
      <dgm:prSet custT="1"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376BF648-3747-4900-B2B6-DD0991B069F4}">
      <dgm:prSet phldrT="[Texto]" custT="1"/>
      <dgm:spPr/>
      <dgm:t>
        <a:bodyPr/>
        <a:lstStyle/>
        <a:p>
          <a:pPr algn="just">
            <a:buClr>
              <a:srgbClr val="000000"/>
            </a:buClr>
            <a:buSzPts val="950"/>
            <a:buFont typeface="Arial" panose="020B0604020202020204" pitchFamily="34" charset="0"/>
            <a:buChar char="•"/>
          </a:pP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Dinámica de Grupos, con la colaboración inicial de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DouglasMcGregor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Darwin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Cartwrigt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Morton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Deutsch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y otros tratadistas realizaron trabajos de “investigación de acción”; en la firma Detroit Edison Company se organizaron eventos de retroinformación sistemática de los resultados de las investigaciones con los gerentes y empleados de la compañía, en encuentros que denominaron “reuniones de acoplamiento”</a:t>
          </a:r>
        </a:p>
      </dgm:t>
    </dgm:pt>
    <dgm:pt modelId="{B671FB77-B010-4640-B58B-34AC7804C081}" type="parTrans" cxnId="{C9B32254-6FB9-45A6-BB2C-87529695AF5F}">
      <dgm:prSet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7FF5D1C2-3A5D-4D06-96A0-F93CF0A24334}" type="sibTrans" cxnId="{C9B32254-6FB9-45A6-BB2C-87529695AF5F}">
      <dgm:prSet custT="1"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1AEDD40F-25A7-4F4B-9525-ECF951E82F36}">
      <dgm:prSet phldrT="[Texto]" custT="1"/>
      <dgm:spPr/>
      <dgm:t>
        <a:bodyPr/>
        <a:lstStyle/>
        <a:p>
          <a:pPr algn="just"/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 otra parte, Warren Bennis (1966) considera que el Desarrollo Organizacional surgió en 1958, con los trabajos dirigidos por Robert Blake y Herbert Shepard en la Standard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Oil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Company, de estados Unidos. En esta compañía se empezó a utilizar la tecnología de los laboratorios de “adiestramiento de sensibilidad”, dinámica de grupo o Grupos T, no para favorecer, el desarrollo de los individuos, sino para mejorar la organización.</a:t>
          </a:r>
        </a:p>
      </dgm:t>
    </dgm:pt>
    <dgm:pt modelId="{F393F067-F71A-4F9D-BAAF-4A1BDD815BE8}" type="parTrans" cxnId="{892E20F5-F15C-408B-83D6-26B25EC7D3BD}">
      <dgm:prSet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6AAA2A2F-A1C4-45C1-A40F-502B141243F0}" type="sibTrans" cxnId="{892E20F5-F15C-408B-83D6-26B25EC7D3BD}">
      <dgm:prSet custT="1"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EBACFB40-D33E-40B7-B3E0-42EFB1721EF3}">
      <dgm:prSet custT="1"/>
      <dgm:spPr/>
      <dgm:t>
        <a:bodyPr/>
        <a:lstStyle/>
        <a:p>
          <a:pPr algn="just"/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Wendell L. French y Bell, argumentan que el foco en “la organización total” que caracteriza específicamente el esfuerzo del Desarrollo Organizacional surgió concretamente y directamente con los trabajos iniciados por Douglas McGregor y John Paul Jones en 1957, en la compañía americana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Union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Carbide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y por Herbert Shepard, Paul Buchanan, Robert Blake y Murria Horwitz en 1958 y 1959 en las refinerías de la Esso Standard </a:t>
          </a:r>
          <a:r>
            <a:rPr lang="es-EC" sz="11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Oil</a:t>
          </a:r>
          <a:r>
            <a:rPr lang="es-EC" sz="11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también de los Estados Unidos.</a:t>
          </a:r>
        </a:p>
      </dgm:t>
    </dgm:pt>
    <dgm:pt modelId="{76279D7F-26C9-4599-8F6D-75E3ABDFABB1}" type="parTrans" cxnId="{0054DE71-95BC-47EA-9C74-0C2585C85F0C}">
      <dgm:prSet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46D78F72-4C46-4182-B0F1-44C4347D26E4}" type="sibTrans" cxnId="{0054DE71-95BC-47EA-9C74-0C2585C85F0C}">
      <dgm:prSet/>
      <dgm:spPr/>
      <dgm:t>
        <a:bodyPr/>
        <a:lstStyle/>
        <a:p>
          <a:endParaRPr lang="es-EC" sz="1100">
            <a:latin typeface="+mj-lt"/>
            <a:cs typeface="Times New Roman" panose="02020603050405020304" pitchFamily="18" charset="0"/>
          </a:endParaRPr>
        </a:p>
      </dgm:t>
    </dgm:pt>
    <dgm:pt modelId="{5AF71C14-B7CF-4831-A003-A5D6DA131EB9}" type="pres">
      <dgm:prSet presAssocID="{6C9CA2C8-1580-4B68-A70F-92554EE3A5B5}" presName="outerComposite" presStyleCnt="0">
        <dgm:presLayoutVars>
          <dgm:chMax val="5"/>
          <dgm:dir/>
          <dgm:resizeHandles val="exact"/>
        </dgm:presLayoutVars>
      </dgm:prSet>
      <dgm:spPr/>
    </dgm:pt>
    <dgm:pt modelId="{F083EB62-DC9D-47C7-AB65-CF19E891AD92}" type="pres">
      <dgm:prSet presAssocID="{6C9CA2C8-1580-4B68-A70F-92554EE3A5B5}" presName="dummyMaxCanvas" presStyleCnt="0">
        <dgm:presLayoutVars/>
      </dgm:prSet>
      <dgm:spPr/>
    </dgm:pt>
    <dgm:pt modelId="{A0383BB0-2DFE-4F07-80ED-DD52A4DDA41E}" type="pres">
      <dgm:prSet presAssocID="{6C9CA2C8-1580-4B68-A70F-92554EE3A5B5}" presName="FourNodes_1" presStyleLbl="node1" presStyleIdx="0" presStyleCnt="4">
        <dgm:presLayoutVars>
          <dgm:bulletEnabled val="1"/>
        </dgm:presLayoutVars>
      </dgm:prSet>
      <dgm:spPr/>
    </dgm:pt>
    <dgm:pt modelId="{57FE37BF-57C3-4B4D-97CA-19AA08C869DF}" type="pres">
      <dgm:prSet presAssocID="{6C9CA2C8-1580-4B68-A70F-92554EE3A5B5}" presName="FourNodes_2" presStyleLbl="node1" presStyleIdx="1" presStyleCnt="4">
        <dgm:presLayoutVars>
          <dgm:bulletEnabled val="1"/>
        </dgm:presLayoutVars>
      </dgm:prSet>
      <dgm:spPr/>
    </dgm:pt>
    <dgm:pt modelId="{A060C933-FA03-4DA8-AC05-CFF09B95BAF7}" type="pres">
      <dgm:prSet presAssocID="{6C9CA2C8-1580-4B68-A70F-92554EE3A5B5}" presName="FourNodes_3" presStyleLbl="node1" presStyleIdx="2" presStyleCnt="4" custScaleX="109576" custScaleY="105869">
        <dgm:presLayoutVars>
          <dgm:bulletEnabled val="1"/>
        </dgm:presLayoutVars>
      </dgm:prSet>
      <dgm:spPr/>
    </dgm:pt>
    <dgm:pt modelId="{997CE278-4E59-40B1-B074-274C91C46307}" type="pres">
      <dgm:prSet presAssocID="{6C9CA2C8-1580-4B68-A70F-92554EE3A5B5}" presName="FourNodes_4" presStyleLbl="node1" presStyleIdx="3" presStyleCnt="4" custScaleX="117217">
        <dgm:presLayoutVars>
          <dgm:bulletEnabled val="1"/>
        </dgm:presLayoutVars>
      </dgm:prSet>
      <dgm:spPr/>
    </dgm:pt>
    <dgm:pt modelId="{0015FCD2-60F9-40E4-8E1A-02955A50A197}" type="pres">
      <dgm:prSet presAssocID="{6C9CA2C8-1580-4B68-A70F-92554EE3A5B5}" presName="FourConn_1-2" presStyleLbl="fgAccFollowNode1" presStyleIdx="0" presStyleCnt="3">
        <dgm:presLayoutVars>
          <dgm:bulletEnabled val="1"/>
        </dgm:presLayoutVars>
      </dgm:prSet>
      <dgm:spPr/>
    </dgm:pt>
    <dgm:pt modelId="{151B157E-F521-4278-8EC1-B7DCF3CEB610}" type="pres">
      <dgm:prSet presAssocID="{6C9CA2C8-1580-4B68-A70F-92554EE3A5B5}" presName="FourConn_2-3" presStyleLbl="fgAccFollowNode1" presStyleIdx="1" presStyleCnt="3">
        <dgm:presLayoutVars>
          <dgm:bulletEnabled val="1"/>
        </dgm:presLayoutVars>
      </dgm:prSet>
      <dgm:spPr/>
    </dgm:pt>
    <dgm:pt modelId="{318D1AE7-793A-489B-988C-FCF11A8BEDCD}" type="pres">
      <dgm:prSet presAssocID="{6C9CA2C8-1580-4B68-A70F-92554EE3A5B5}" presName="FourConn_3-4" presStyleLbl="fgAccFollowNode1" presStyleIdx="2" presStyleCnt="3">
        <dgm:presLayoutVars>
          <dgm:bulletEnabled val="1"/>
        </dgm:presLayoutVars>
      </dgm:prSet>
      <dgm:spPr/>
    </dgm:pt>
    <dgm:pt modelId="{CE94B5FC-0A01-4716-B3E3-0CE191A53711}" type="pres">
      <dgm:prSet presAssocID="{6C9CA2C8-1580-4B68-A70F-92554EE3A5B5}" presName="FourNodes_1_text" presStyleLbl="node1" presStyleIdx="3" presStyleCnt="4">
        <dgm:presLayoutVars>
          <dgm:bulletEnabled val="1"/>
        </dgm:presLayoutVars>
      </dgm:prSet>
      <dgm:spPr/>
    </dgm:pt>
    <dgm:pt modelId="{11D85E48-353A-41CF-B0D8-D896DB4188E1}" type="pres">
      <dgm:prSet presAssocID="{6C9CA2C8-1580-4B68-A70F-92554EE3A5B5}" presName="FourNodes_2_text" presStyleLbl="node1" presStyleIdx="3" presStyleCnt="4">
        <dgm:presLayoutVars>
          <dgm:bulletEnabled val="1"/>
        </dgm:presLayoutVars>
      </dgm:prSet>
      <dgm:spPr/>
    </dgm:pt>
    <dgm:pt modelId="{AF964BAF-888A-4D6A-AD44-BC8F66896D09}" type="pres">
      <dgm:prSet presAssocID="{6C9CA2C8-1580-4B68-A70F-92554EE3A5B5}" presName="FourNodes_3_text" presStyleLbl="node1" presStyleIdx="3" presStyleCnt="4">
        <dgm:presLayoutVars>
          <dgm:bulletEnabled val="1"/>
        </dgm:presLayoutVars>
      </dgm:prSet>
      <dgm:spPr/>
    </dgm:pt>
    <dgm:pt modelId="{5C97EEB1-6EF1-48D4-A5EE-0E0E276AA723}" type="pres">
      <dgm:prSet presAssocID="{6C9CA2C8-1580-4B68-A70F-92554EE3A5B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2402E13-FC72-4EFC-BBB3-2996C0B2416C}" type="presOf" srcId="{6AAA2A2F-A1C4-45C1-A40F-502B141243F0}" destId="{318D1AE7-793A-489B-988C-FCF11A8BEDCD}" srcOrd="0" destOrd="0" presId="urn:microsoft.com/office/officeart/2005/8/layout/vProcess5"/>
    <dgm:cxn modelId="{E75B5613-9CF7-4713-9C42-1AB35F085E9B}" type="presOf" srcId="{7FF5D1C2-3A5D-4D06-96A0-F93CF0A24334}" destId="{151B157E-F521-4278-8EC1-B7DCF3CEB610}" srcOrd="0" destOrd="0" presId="urn:microsoft.com/office/officeart/2005/8/layout/vProcess5"/>
    <dgm:cxn modelId="{95D4401E-EF53-4491-9B22-2ED2CB202B12}" type="presOf" srcId="{6FDBEB64-02AB-4BF5-999C-91D210C7686D}" destId="{0015FCD2-60F9-40E4-8E1A-02955A50A197}" srcOrd="0" destOrd="0" presId="urn:microsoft.com/office/officeart/2005/8/layout/vProcess5"/>
    <dgm:cxn modelId="{6658C327-67C2-4534-8752-2FA8D0BCA5BA}" type="presOf" srcId="{6C9CA2C8-1580-4B68-A70F-92554EE3A5B5}" destId="{5AF71C14-B7CF-4831-A003-A5D6DA131EB9}" srcOrd="0" destOrd="0" presId="urn:microsoft.com/office/officeart/2005/8/layout/vProcess5"/>
    <dgm:cxn modelId="{1869FC5E-D523-40B7-8128-B565C9637EAA}" type="presOf" srcId="{376BF648-3747-4900-B2B6-DD0991B069F4}" destId="{57FE37BF-57C3-4B4D-97CA-19AA08C869DF}" srcOrd="0" destOrd="0" presId="urn:microsoft.com/office/officeart/2005/8/layout/vProcess5"/>
    <dgm:cxn modelId="{79E2F543-77B7-413E-BD4D-0F8E2608176E}" type="presOf" srcId="{376BF648-3747-4900-B2B6-DD0991B069F4}" destId="{11D85E48-353A-41CF-B0D8-D896DB4188E1}" srcOrd="1" destOrd="0" presId="urn:microsoft.com/office/officeart/2005/8/layout/vProcess5"/>
    <dgm:cxn modelId="{43ED796C-E205-47CB-B0CA-0F5703F4AB25}" type="presOf" srcId="{EBACFB40-D33E-40B7-B3E0-42EFB1721EF3}" destId="{5C97EEB1-6EF1-48D4-A5EE-0E0E276AA723}" srcOrd="1" destOrd="0" presId="urn:microsoft.com/office/officeart/2005/8/layout/vProcess5"/>
    <dgm:cxn modelId="{0054DE71-95BC-47EA-9C74-0C2585C85F0C}" srcId="{6C9CA2C8-1580-4B68-A70F-92554EE3A5B5}" destId="{EBACFB40-D33E-40B7-B3E0-42EFB1721EF3}" srcOrd="3" destOrd="0" parTransId="{76279D7F-26C9-4599-8F6D-75E3ABDFABB1}" sibTransId="{46D78F72-4C46-4182-B0F1-44C4347D26E4}"/>
    <dgm:cxn modelId="{C9B32254-6FB9-45A6-BB2C-87529695AF5F}" srcId="{6C9CA2C8-1580-4B68-A70F-92554EE3A5B5}" destId="{376BF648-3747-4900-B2B6-DD0991B069F4}" srcOrd="1" destOrd="0" parTransId="{B671FB77-B010-4640-B58B-34AC7804C081}" sibTransId="{7FF5D1C2-3A5D-4D06-96A0-F93CF0A24334}"/>
    <dgm:cxn modelId="{3E028459-4A79-4F24-984F-DDCD1A940FC3}" type="presOf" srcId="{1AEDD40F-25A7-4F4B-9525-ECF951E82F36}" destId="{A060C933-FA03-4DA8-AC05-CFF09B95BAF7}" srcOrd="0" destOrd="0" presId="urn:microsoft.com/office/officeart/2005/8/layout/vProcess5"/>
    <dgm:cxn modelId="{BFC7E79F-BD81-44FD-8902-A270E929AE3B}" srcId="{6C9CA2C8-1580-4B68-A70F-92554EE3A5B5}" destId="{D8AC287A-4BB3-479A-B55C-4E4C909B5532}" srcOrd="0" destOrd="0" parTransId="{3F5E9381-3325-4636-97A7-31DFBEE2E1B7}" sibTransId="{6FDBEB64-02AB-4BF5-999C-91D210C7686D}"/>
    <dgm:cxn modelId="{81E3EDA9-4AAF-4C00-908B-58959EBA7B29}" type="presOf" srcId="{1AEDD40F-25A7-4F4B-9525-ECF951E82F36}" destId="{AF964BAF-888A-4D6A-AD44-BC8F66896D09}" srcOrd="1" destOrd="0" presId="urn:microsoft.com/office/officeart/2005/8/layout/vProcess5"/>
    <dgm:cxn modelId="{162563CB-7B15-456E-932D-E84E9DA47CE3}" type="presOf" srcId="{EBACFB40-D33E-40B7-B3E0-42EFB1721EF3}" destId="{997CE278-4E59-40B1-B074-274C91C46307}" srcOrd="0" destOrd="0" presId="urn:microsoft.com/office/officeart/2005/8/layout/vProcess5"/>
    <dgm:cxn modelId="{D72BE1CD-3B5F-44A1-AFBE-25026FECEC5F}" type="presOf" srcId="{D8AC287A-4BB3-479A-B55C-4E4C909B5532}" destId="{A0383BB0-2DFE-4F07-80ED-DD52A4DDA41E}" srcOrd="0" destOrd="0" presId="urn:microsoft.com/office/officeart/2005/8/layout/vProcess5"/>
    <dgm:cxn modelId="{F3FDDFF3-A752-41FE-BB59-3AEB11713AB0}" type="presOf" srcId="{D8AC287A-4BB3-479A-B55C-4E4C909B5532}" destId="{CE94B5FC-0A01-4716-B3E3-0CE191A53711}" srcOrd="1" destOrd="0" presId="urn:microsoft.com/office/officeart/2005/8/layout/vProcess5"/>
    <dgm:cxn modelId="{892E20F5-F15C-408B-83D6-26B25EC7D3BD}" srcId="{6C9CA2C8-1580-4B68-A70F-92554EE3A5B5}" destId="{1AEDD40F-25A7-4F4B-9525-ECF951E82F36}" srcOrd="2" destOrd="0" parTransId="{F393F067-F71A-4F9D-BAAF-4A1BDD815BE8}" sibTransId="{6AAA2A2F-A1C4-45C1-A40F-502B141243F0}"/>
    <dgm:cxn modelId="{6248FE3B-B128-4FBC-809A-A20DABD363D4}" type="presParOf" srcId="{5AF71C14-B7CF-4831-A003-A5D6DA131EB9}" destId="{F083EB62-DC9D-47C7-AB65-CF19E891AD92}" srcOrd="0" destOrd="0" presId="urn:microsoft.com/office/officeart/2005/8/layout/vProcess5"/>
    <dgm:cxn modelId="{706B5DC3-2C67-4765-8387-C840772FC213}" type="presParOf" srcId="{5AF71C14-B7CF-4831-A003-A5D6DA131EB9}" destId="{A0383BB0-2DFE-4F07-80ED-DD52A4DDA41E}" srcOrd="1" destOrd="0" presId="urn:microsoft.com/office/officeart/2005/8/layout/vProcess5"/>
    <dgm:cxn modelId="{03ED2208-5BD9-47BD-B5CD-B7C942A8FBC8}" type="presParOf" srcId="{5AF71C14-B7CF-4831-A003-A5D6DA131EB9}" destId="{57FE37BF-57C3-4B4D-97CA-19AA08C869DF}" srcOrd="2" destOrd="0" presId="urn:microsoft.com/office/officeart/2005/8/layout/vProcess5"/>
    <dgm:cxn modelId="{7FECAAD9-7356-4C89-ABBE-791722370282}" type="presParOf" srcId="{5AF71C14-B7CF-4831-A003-A5D6DA131EB9}" destId="{A060C933-FA03-4DA8-AC05-CFF09B95BAF7}" srcOrd="3" destOrd="0" presId="urn:microsoft.com/office/officeart/2005/8/layout/vProcess5"/>
    <dgm:cxn modelId="{A74F0A4C-0536-400C-B15E-BBF85D376E3A}" type="presParOf" srcId="{5AF71C14-B7CF-4831-A003-A5D6DA131EB9}" destId="{997CE278-4E59-40B1-B074-274C91C46307}" srcOrd="4" destOrd="0" presId="urn:microsoft.com/office/officeart/2005/8/layout/vProcess5"/>
    <dgm:cxn modelId="{5B172C4E-7711-428F-89F3-89ACD6EB03E0}" type="presParOf" srcId="{5AF71C14-B7CF-4831-A003-A5D6DA131EB9}" destId="{0015FCD2-60F9-40E4-8E1A-02955A50A197}" srcOrd="5" destOrd="0" presId="urn:microsoft.com/office/officeart/2005/8/layout/vProcess5"/>
    <dgm:cxn modelId="{4368CA1A-E2E9-439B-AB3D-A66715868676}" type="presParOf" srcId="{5AF71C14-B7CF-4831-A003-A5D6DA131EB9}" destId="{151B157E-F521-4278-8EC1-B7DCF3CEB610}" srcOrd="6" destOrd="0" presId="urn:microsoft.com/office/officeart/2005/8/layout/vProcess5"/>
    <dgm:cxn modelId="{EB2BAE09-F18A-40B0-B324-85B42E8AD62B}" type="presParOf" srcId="{5AF71C14-B7CF-4831-A003-A5D6DA131EB9}" destId="{318D1AE7-793A-489B-988C-FCF11A8BEDCD}" srcOrd="7" destOrd="0" presId="urn:microsoft.com/office/officeart/2005/8/layout/vProcess5"/>
    <dgm:cxn modelId="{5FF46E9A-E291-4252-927B-775D0E544505}" type="presParOf" srcId="{5AF71C14-B7CF-4831-A003-A5D6DA131EB9}" destId="{CE94B5FC-0A01-4716-B3E3-0CE191A53711}" srcOrd="8" destOrd="0" presId="urn:microsoft.com/office/officeart/2005/8/layout/vProcess5"/>
    <dgm:cxn modelId="{1684ECD1-776D-47EB-BE4D-A0DEDFA66635}" type="presParOf" srcId="{5AF71C14-B7CF-4831-A003-A5D6DA131EB9}" destId="{11D85E48-353A-41CF-B0D8-D896DB4188E1}" srcOrd="9" destOrd="0" presId="urn:microsoft.com/office/officeart/2005/8/layout/vProcess5"/>
    <dgm:cxn modelId="{5883A9EB-45B6-4EAC-A4E6-CC8F1C72D37A}" type="presParOf" srcId="{5AF71C14-B7CF-4831-A003-A5D6DA131EB9}" destId="{AF964BAF-888A-4D6A-AD44-BC8F66896D09}" srcOrd="10" destOrd="0" presId="urn:microsoft.com/office/officeart/2005/8/layout/vProcess5"/>
    <dgm:cxn modelId="{8452A55A-4883-4DC0-A305-9981766B4BA1}" type="presParOf" srcId="{5AF71C14-B7CF-4831-A003-A5D6DA131EB9}" destId="{5C97EEB1-6EF1-48D4-A5EE-0E0E276AA7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1F2FA2-CCA9-4D75-A0D7-FDB512DB43FF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63BC1D95-7B2F-4072-851F-133DD02372A1}">
      <dgm:prSet phldrT="[Texto]" custT="1"/>
      <dgm:spPr/>
      <dgm:t>
        <a:bodyPr/>
        <a:lstStyle/>
        <a:p>
          <a:pPr algn="just"/>
          <a:r>
            <a:rPr lang="es-EC" sz="1100" dirty="0">
              <a:solidFill>
                <a:schemeClr val="tx1"/>
              </a:solidFill>
            </a:rPr>
            <a:t>Beckhard y Bennis (1969) </a:t>
          </a:r>
          <a:endParaRPr lang="es-EC" sz="11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46A60A-5B9C-4848-B0FE-968F3378111D}" type="parTrans" cxnId="{5997CD52-54F1-4D91-9650-0B3F8D8DEE0B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9A5B31-541E-478C-9F0D-D712E95EF7AF}" type="sibTrans" cxnId="{5997CD52-54F1-4D91-9650-0B3F8D8DEE0B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2A9CC3-6AC6-471C-A9CF-69F47C29493B}" type="asst">
      <dgm:prSet phldrT="[Texto]" custT="1"/>
      <dgm:spPr/>
      <dgm:t>
        <a:bodyPr/>
        <a:lstStyle/>
        <a:p>
          <a:pPr algn="just"/>
          <a:endParaRPr lang="es-EC" sz="11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9E4D6A-F4FB-4D48-A1B3-DA1C089D779A}" type="parTrans" cxnId="{4E6EEDC9-3C57-4172-BC4E-8B815B84FF94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CA45AB-41F6-470C-B40B-24133487A0F9}" type="sibTrans" cxnId="{4E6EEDC9-3C57-4172-BC4E-8B815B84FF94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D4802E-87FF-484E-9FDF-415D68906BD1}">
      <dgm:prSet phldrT="[Texto]" custT="1"/>
      <dgm:spPr/>
      <dgm:t>
        <a:bodyPr/>
        <a:lstStyle/>
        <a:p>
          <a:pPr algn="just"/>
          <a:r>
            <a: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Cada época crea la forma de organización más acorde con sus características y necesidades. Los cambios en la sociedad originan la necesidad de revitalizar y reconstruir las estructuras organizacionales.</a:t>
          </a:r>
          <a:endParaRPr lang="es-EC" sz="12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AD6D856-DC67-425E-927C-6E7F2273EF9D}" type="parTrans" cxnId="{EEB21D74-E2E8-43BA-B64A-6218377A39E5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F64B85-5BEF-459C-86DF-58E5889BEFE7}" type="sibTrans" cxnId="{EEB21D74-E2E8-43BA-B64A-6218377A39E5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198440-2EDE-4C1A-A2FD-78BEBE757884}">
      <dgm:prSet phldrT="[Texto]" custT="1"/>
      <dgm:spPr/>
      <dgm:t>
        <a:bodyPr/>
        <a:lstStyle/>
        <a:p>
          <a:pPr algn="just"/>
          <a:r>
            <a: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Las personas deben poseer una nueva conciencia social</a:t>
          </a: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88A948F-7EAC-4670-A722-D35BFB36B3C6}" type="parTrans" cxnId="{2C109E2A-4DD6-4516-8FF6-C665EC712C05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FD923B-CB16-4702-81E1-B6F86E660E6C}" type="sibTrans" cxnId="{2C109E2A-4DD6-4516-8FF6-C665EC712C05}">
      <dgm:prSet/>
      <dgm:spPr/>
      <dgm:t>
        <a:bodyPr/>
        <a:lstStyle/>
        <a:p>
          <a:pPr algn="just"/>
          <a:endParaRPr lang="es-EC" sz="1100" b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1D189C-189B-4899-BFF1-3B90DE003D7E}">
      <dgm:prSet phldrT="[Texto]" custT="1"/>
      <dgm:spPr/>
      <dgm:t>
        <a:bodyPr/>
        <a:lstStyle/>
        <a:p>
          <a:pPr algn="just"/>
          <a:r>
            <a: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única forma de cambiar las organizaciones consiste en modificar la cultura organizacional, o sea, el conjunto de valores, necesidades, expectativas, creencias, políticas y normas practicadas en una organización</a:t>
          </a:r>
          <a:r>
            <a:rPr lang="es-EC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b="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A501E2F-DA05-43E3-ACD8-AD02A1DF609E}" type="parTrans" cxnId="{017569FE-AB86-4E91-858A-809213FB4326}">
      <dgm:prSet/>
      <dgm:spPr/>
      <dgm:t>
        <a:bodyPr/>
        <a:lstStyle/>
        <a:p>
          <a:endParaRPr lang="es-EC"/>
        </a:p>
      </dgm:t>
    </dgm:pt>
    <dgm:pt modelId="{0A3F3358-7198-40F6-B302-BFC4B298DCF7}" type="sibTrans" cxnId="{017569FE-AB86-4E91-858A-809213FB4326}">
      <dgm:prSet/>
      <dgm:spPr/>
      <dgm:t>
        <a:bodyPr/>
        <a:lstStyle/>
        <a:p>
          <a:endParaRPr lang="es-EC"/>
        </a:p>
      </dgm:t>
    </dgm:pt>
    <dgm:pt modelId="{6FD55076-25E6-4088-9E7D-776CA84A1A81}" type="pres">
      <dgm:prSet presAssocID="{AF1F2FA2-CCA9-4D75-A0D7-FDB512DB43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4F150E-94C7-4AEC-B986-E09DF486C096}" type="pres">
      <dgm:prSet presAssocID="{63BC1D95-7B2F-4072-851F-133DD02372A1}" presName="hierRoot1" presStyleCnt="0">
        <dgm:presLayoutVars>
          <dgm:hierBranch val="init"/>
        </dgm:presLayoutVars>
      </dgm:prSet>
      <dgm:spPr/>
    </dgm:pt>
    <dgm:pt modelId="{DE5939A2-0872-4F0B-97F4-4250060494D2}" type="pres">
      <dgm:prSet presAssocID="{63BC1D95-7B2F-4072-851F-133DD02372A1}" presName="rootComposite1" presStyleCnt="0"/>
      <dgm:spPr/>
    </dgm:pt>
    <dgm:pt modelId="{6F624E60-37CC-4450-A666-6D189DB10501}" type="pres">
      <dgm:prSet presAssocID="{63BC1D95-7B2F-4072-851F-133DD02372A1}" presName="rootText1" presStyleLbl="node0" presStyleIdx="0" presStyleCnt="1" custScaleY="264700" custLinFactNeighborX="85" custLinFactNeighborY="-2596">
        <dgm:presLayoutVars>
          <dgm:chPref val="3"/>
        </dgm:presLayoutVars>
      </dgm:prSet>
      <dgm:spPr/>
    </dgm:pt>
    <dgm:pt modelId="{D924D35E-9A18-42A7-8D34-0C7DB331783F}" type="pres">
      <dgm:prSet presAssocID="{63BC1D95-7B2F-4072-851F-133DD02372A1}" presName="rootConnector1" presStyleLbl="node1" presStyleIdx="0" presStyleCnt="0"/>
      <dgm:spPr/>
    </dgm:pt>
    <dgm:pt modelId="{97DB3D5F-BF6F-478E-95B7-BF4B7FF41184}" type="pres">
      <dgm:prSet presAssocID="{63BC1D95-7B2F-4072-851F-133DD02372A1}" presName="hierChild2" presStyleCnt="0"/>
      <dgm:spPr/>
    </dgm:pt>
    <dgm:pt modelId="{C076F2E9-4B4E-488E-BD9A-EF7C870F92C6}" type="pres">
      <dgm:prSet presAssocID="{6AD6D856-DC67-425E-927C-6E7F2273EF9D}" presName="Name64" presStyleLbl="parChTrans1D2" presStyleIdx="0" presStyleCnt="4"/>
      <dgm:spPr/>
    </dgm:pt>
    <dgm:pt modelId="{BC5F83AB-97B7-4A70-A7F1-CAC6858EDAC9}" type="pres">
      <dgm:prSet presAssocID="{97D4802E-87FF-484E-9FDF-415D68906BD1}" presName="hierRoot2" presStyleCnt="0">
        <dgm:presLayoutVars>
          <dgm:hierBranch val="init"/>
        </dgm:presLayoutVars>
      </dgm:prSet>
      <dgm:spPr/>
    </dgm:pt>
    <dgm:pt modelId="{CBCBB1D7-5299-4857-A6A8-EFAD4F4E2385}" type="pres">
      <dgm:prSet presAssocID="{97D4802E-87FF-484E-9FDF-415D68906BD1}" presName="rootComposite" presStyleCnt="0"/>
      <dgm:spPr/>
    </dgm:pt>
    <dgm:pt modelId="{9CD7701A-D4E4-40C9-AFCA-BD4F5660C6AD}" type="pres">
      <dgm:prSet presAssocID="{97D4802E-87FF-484E-9FDF-415D68906BD1}" presName="rootText" presStyleLbl="node2" presStyleIdx="0" presStyleCnt="3" custScaleX="424010" custScaleY="408878">
        <dgm:presLayoutVars>
          <dgm:chPref val="3"/>
        </dgm:presLayoutVars>
      </dgm:prSet>
      <dgm:spPr/>
    </dgm:pt>
    <dgm:pt modelId="{8ABD66C5-ACE2-4DE6-B8CC-548B57FDB958}" type="pres">
      <dgm:prSet presAssocID="{97D4802E-87FF-484E-9FDF-415D68906BD1}" presName="rootConnector" presStyleLbl="node2" presStyleIdx="0" presStyleCnt="3"/>
      <dgm:spPr/>
    </dgm:pt>
    <dgm:pt modelId="{9721C4FB-361B-4B89-A596-904166C2ED11}" type="pres">
      <dgm:prSet presAssocID="{97D4802E-87FF-484E-9FDF-415D68906BD1}" presName="hierChild4" presStyleCnt="0"/>
      <dgm:spPr/>
    </dgm:pt>
    <dgm:pt modelId="{B60EC119-CAAB-4B91-B169-D4E957B21844}" type="pres">
      <dgm:prSet presAssocID="{97D4802E-87FF-484E-9FDF-415D68906BD1}" presName="hierChild5" presStyleCnt="0"/>
      <dgm:spPr/>
    </dgm:pt>
    <dgm:pt modelId="{04E9998E-974B-4FF8-A50D-ADD669EAFF5F}" type="pres">
      <dgm:prSet presAssocID="{DA501E2F-DA05-43E3-ACD8-AD02A1DF609E}" presName="Name64" presStyleLbl="parChTrans1D2" presStyleIdx="1" presStyleCnt="4"/>
      <dgm:spPr/>
    </dgm:pt>
    <dgm:pt modelId="{3C7CFDD8-9764-41A1-A7BF-A18EB4EF8449}" type="pres">
      <dgm:prSet presAssocID="{171D189C-189B-4899-BFF1-3B90DE003D7E}" presName="hierRoot2" presStyleCnt="0">
        <dgm:presLayoutVars>
          <dgm:hierBranch val="init"/>
        </dgm:presLayoutVars>
      </dgm:prSet>
      <dgm:spPr/>
    </dgm:pt>
    <dgm:pt modelId="{3C2B4E3E-FE23-41B8-AB82-B15D7062BBD4}" type="pres">
      <dgm:prSet presAssocID="{171D189C-189B-4899-BFF1-3B90DE003D7E}" presName="rootComposite" presStyleCnt="0"/>
      <dgm:spPr/>
    </dgm:pt>
    <dgm:pt modelId="{FC4BED9A-6C69-4EB2-A549-E35E56B82B5C}" type="pres">
      <dgm:prSet presAssocID="{171D189C-189B-4899-BFF1-3B90DE003D7E}" presName="rootText" presStyleLbl="node2" presStyleIdx="1" presStyleCnt="3" custScaleX="424008" custScaleY="408878">
        <dgm:presLayoutVars>
          <dgm:chPref val="3"/>
        </dgm:presLayoutVars>
      </dgm:prSet>
      <dgm:spPr/>
    </dgm:pt>
    <dgm:pt modelId="{FA9B1146-2071-4C87-9DE4-7D08D8889FF9}" type="pres">
      <dgm:prSet presAssocID="{171D189C-189B-4899-BFF1-3B90DE003D7E}" presName="rootConnector" presStyleLbl="node2" presStyleIdx="1" presStyleCnt="3"/>
      <dgm:spPr/>
    </dgm:pt>
    <dgm:pt modelId="{79AC4B7D-7FE0-4EAD-A22C-413E44BE8A4E}" type="pres">
      <dgm:prSet presAssocID="{171D189C-189B-4899-BFF1-3B90DE003D7E}" presName="hierChild4" presStyleCnt="0"/>
      <dgm:spPr/>
    </dgm:pt>
    <dgm:pt modelId="{F1DF3281-78A7-4347-8412-DAFB31C74825}" type="pres">
      <dgm:prSet presAssocID="{171D189C-189B-4899-BFF1-3B90DE003D7E}" presName="hierChild5" presStyleCnt="0"/>
      <dgm:spPr/>
    </dgm:pt>
    <dgm:pt modelId="{9BB53CDA-CD9C-46A3-A107-A58D1F025929}" type="pres">
      <dgm:prSet presAssocID="{588A948F-7EAC-4670-A722-D35BFB36B3C6}" presName="Name64" presStyleLbl="parChTrans1D2" presStyleIdx="2" presStyleCnt="4"/>
      <dgm:spPr/>
    </dgm:pt>
    <dgm:pt modelId="{1A9E4C05-42D6-4C69-ADE7-0C515AFB30FE}" type="pres">
      <dgm:prSet presAssocID="{AA198440-2EDE-4C1A-A2FD-78BEBE757884}" presName="hierRoot2" presStyleCnt="0">
        <dgm:presLayoutVars>
          <dgm:hierBranch val="init"/>
        </dgm:presLayoutVars>
      </dgm:prSet>
      <dgm:spPr/>
    </dgm:pt>
    <dgm:pt modelId="{05BE9986-67F1-4BA1-B390-235006C8B50F}" type="pres">
      <dgm:prSet presAssocID="{AA198440-2EDE-4C1A-A2FD-78BEBE757884}" presName="rootComposite" presStyleCnt="0"/>
      <dgm:spPr/>
    </dgm:pt>
    <dgm:pt modelId="{B80A7B3F-26A4-4774-8ED1-8041FD6C6D6C}" type="pres">
      <dgm:prSet presAssocID="{AA198440-2EDE-4C1A-A2FD-78BEBE757884}" presName="rootText" presStyleLbl="node2" presStyleIdx="2" presStyleCnt="3" custScaleX="428241" custScaleY="393851">
        <dgm:presLayoutVars>
          <dgm:chPref val="3"/>
        </dgm:presLayoutVars>
      </dgm:prSet>
      <dgm:spPr/>
    </dgm:pt>
    <dgm:pt modelId="{88485689-0E2E-40D8-8ABA-060292000B4A}" type="pres">
      <dgm:prSet presAssocID="{AA198440-2EDE-4C1A-A2FD-78BEBE757884}" presName="rootConnector" presStyleLbl="node2" presStyleIdx="2" presStyleCnt="3"/>
      <dgm:spPr/>
    </dgm:pt>
    <dgm:pt modelId="{CB210950-499B-4345-BC8A-6C87627D98B8}" type="pres">
      <dgm:prSet presAssocID="{AA198440-2EDE-4C1A-A2FD-78BEBE757884}" presName="hierChild4" presStyleCnt="0"/>
      <dgm:spPr/>
    </dgm:pt>
    <dgm:pt modelId="{316B887E-BA93-4B80-93B7-23540992C020}" type="pres">
      <dgm:prSet presAssocID="{AA198440-2EDE-4C1A-A2FD-78BEBE757884}" presName="hierChild5" presStyleCnt="0"/>
      <dgm:spPr/>
    </dgm:pt>
    <dgm:pt modelId="{ABD8AA34-058C-4430-90A3-26E766296622}" type="pres">
      <dgm:prSet presAssocID="{63BC1D95-7B2F-4072-851F-133DD02372A1}" presName="hierChild3" presStyleCnt="0"/>
      <dgm:spPr/>
    </dgm:pt>
    <dgm:pt modelId="{426DD113-E9F8-4B1B-8032-DB7CB4CCF85E}" type="pres">
      <dgm:prSet presAssocID="{8D9E4D6A-F4FB-4D48-A1B3-DA1C089D779A}" presName="Name115" presStyleLbl="parChTrans1D2" presStyleIdx="3" presStyleCnt="4"/>
      <dgm:spPr/>
    </dgm:pt>
    <dgm:pt modelId="{6151E627-E98C-49FD-AB39-52D78FC557E0}" type="pres">
      <dgm:prSet presAssocID="{DB2A9CC3-6AC6-471C-A9CF-69F47C29493B}" presName="hierRoot3" presStyleCnt="0">
        <dgm:presLayoutVars>
          <dgm:hierBranch val="init"/>
        </dgm:presLayoutVars>
      </dgm:prSet>
      <dgm:spPr/>
    </dgm:pt>
    <dgm:pt modelId="{042B78C2-4DD8-4284-B053-CB0A06DB1B20}" type="pres">
      <dgm:prSet presAssocID="{DB2A9CC3-6AC6-471C-A9CF-69F47C29493B}" presName="rootComposite3" presStyleCnt="0"/>
      <dgm:spPr/>
    </dgm:pt>
    <dgm:pt modelId="{0C6FE5D2-F92E-4A56-876A-F26332F31209}" type="pres">
      <dgm:prSet presAssocID="{DB2A9CC3-6AC6-471C-A9CF-69F47C29493B}" presName="rootText3" presStyleLbl="asst1" presStyleIdx="0" presStyleCnt="1" custScaleX="232548" custScaleY="253187" custLinFactNeighborX="-2183" custLinFactNeighborY="-10738">
        <dgm:presLayoutVars>
          <dgm:chPref val="3"/>
        </dgm:presLayoutVars>
      </dgm:prSet>
      <dgm:spPr/>
    </dgm:pt>
    <dgm:pt modelId="{AB3F9013-9E77-4AEB-8334-BE90B585B6DC}" type="pres">
      <dgm:prSet presAssocID="{DB2A9CC3-6AC6-471C-A9CF-69F47C29493B}" presName="rootConnector3" presStyleLbl="asst1" presStyleIdx="0" presStyleCnt="1"/>
      <dgm:spPr/>
    </dgm:pt>
    <dgm:pt modelId="{980EE4EC-9CEC-449E-A4A1-4226515FCC21}" type="pres">
      <dgm:prSet presAssocID="{DB2A9CC3-6AC6-471C-A9CF-69F47C29493B}" presName="hierChild6" presStyleCnt="0"/>
      <dgm:spPr/>
    </dgm:pt>
    <dgm:pt modelId="{B9CC6C9B-96F6-4F98-9C4E-DE3F1B2CD463}" type="pres">
      <dgm:prSet presAssocID="{DB2A9CC3-6AC6-471C-A9CF-69F47C29493B}" presName="hierChild7" presStyleCnt="0"/>
      <dgm:spPr/>
    </dgm:pt>
  </dgm:ptLst>
  <dgm:cxnLst>
    <dgm:cxn modelId="{EBEE5A05-BAD8-410D-8304-D32BE35B5CD6}" type="presOf" srcId="{DA501E2F-DA05-43E3-ACD8-AD02A1DF609E}" destId="{04E9998E-974B-4FF8-A50D-ADD669EAFF5F}" srcOrd="0" destOrd="0" presId="urn:microsoft.com/office/officeart/2009/3/layout/HorizontalOrganizationChart"/>
    <dgm:cxn modelId="{FF929511-57FB-42AB-85B9-3E0477C45BD5}" type="presOf" srcId="{AF1F2FA2-CCA9-4D75-A0D7-FDB512DB43FF}" destId="{6FD55076-25E6-4088-9E7D-776CA84A1A81}" srcOrd="0" destOrd="0" presId="urn:microsoft.com/office/officeart/2009/3/layout/HorizontalOrganizationChart"/>
    <dgm:cxn modelId="{4BC8631E-2A57-4140-B05D-CA12B8A84DFB}" type="presOf" srcId="{63BC1D95-7B2F-4072-851F-133DD02372A1}" destId="{D924D35E-9A18-42A7-8D34-0C7DB331783F}" srcOrd="1" destOrd="0" presId="urn:microsoft.com/office/officeart/2009/3/layout/HorizontalOrganizationChart"/>
    <dgm:cxn modelId="{0926F21E-29E3-40AD-884E-DACB89E40734}" type="presOf" srcId="{DB2A9CC3-6AC6-471C-A9CF-69F47C29493B}" destId="{0C6FE5D2-F92E-4A56-876A-F26332F31209}" srcOrd="0" destOrd="0" presId="urn:microsoft.com/office/officeart/2009/3/layout/HorizontalOrganizationChart"/>
    <dgm:cxn modelId="{BB7DAA22-C76B-43B5-A498-7BF8AF7D1A77}" type="presOf" srcId="{AA198440-2EDE-4C1A-A2FD-78BEBE757884}" destId="{88485689-0E2E-40D8-8ABA-060292000B4A}" srcOrd="1" destOrd="0" presId="urn:microsoft.com/office/officeart/2009/3/layout/HorizontalOrganizationChart"/>
    <dgm:cxn modelId="{2C109E2A-4DD6-4516-8FF6-C665EC712C05}" srcId="{63BC1D95-7B2F-4072-851F-133DD02372A1}" destId="{AA198440-2EDE-4C1A-A2FD-78BEBE757884}" srcOrd="3" destOrd="0" parTransId="{588A948F-7EAC-4670-A722-D35BFB36B3C6}" sibTransId="{03FD923B-CB16-4702-81E1-B6F86E660E6C}"/>
    <dgm:cxn modelId="{FC495845-F753-4053-9520-92890C27902C}" type="presOf" srcId="{6AD6D856-DC67-425E-927C-6E7F2273EF9D}" destId="{C076F2E9-4B4E-488E-BD9A-EF7C870F92C6}" srcOrd="0" destOrd="0" presId="urn:microsoft.com/office/officeart/2009/3/layout/HorizontalOrganizationChart"/>
    <dgm:cxn modelId="{4C0A2F67-9700-4C9A-AB49-6B439306C3B9}" type="presOf" srcId="{DB2A9CC3-6AC6-471C-A9CF-69F47C29493B}" destId="{AB3F9013-9E77-4AEB-8334-BE90B585B6DC}" srcOrd="1" destOrd="0" presId="urn:microsoft.com/office/officeart/2009/3/layout/HorizontalOrganizationChart"/>
    <dgm:cxn modelId="{6968FB6C-0725-4E20-8177-9AD8F2A57C5D}" type="presOf" srcId="{8D9E4D6A-F4FB-4D48-A1B3-DA1C089D779A}" destId="{426DD113-E9F8-4B1B-8032-DB7CB4CCF85E}" srcOrd="0" destOrd="0" presId="urn:microsoft.com/office/officeart/2009/3/layout/HorizontalOrganizationChart"/>
    <dgm:cxn modelId="{AF970651-C419-4ED0-888C-B41FFDBF35DA}" type="presOf" srcId="{588A948F-7EAC-4670-A722-D35BFB36B3C6}" destId="{9BB53CDA-CD9C-46A3-A107-A58D1F025929}" srcOrd="0" destOrd="0" presId="urn:microsoft.com/office/officeart/2009/3/layout/HorizontalOrganizationChart"/>
    <dgm:cxn modelId="{46484B51-1EA5-4A3B-9B38-B5FAF188D158}" type="presOf" srcId="{171D189C-189B-4899-BFF1-3B90DE003D7E}" destId="{FC4BED9A-6C69-4EB2-A549-E35E56B82B5C}" srcOrd="0" destOrd="0" presId="urn:microsoft.com/office/officeart/2009/3/layout/HorizontalOrganizationChart"/>
    <dgm:cxn modelId="{5997CD52-54F1-4D91-9650-0B3F8D8DEE0B}" srcId="{AF1F2FA2-CCA9-4D75-A0D7-FDB512DB43FF}" destId="{63BC1D95-7B2F-4072-851F-133DD02372A1}" srcOrd="0" destOrd="0" parTransId="{7146A60A-5B9C-4848-B0FE-968F3378111D}" sibTransId="{D59A5B31-541E-478C-9F0D-D712E95EF7AF}"/>
    <dgm:cxn modelId="{EEB21D74-E2E8-43BA-B64A-6218377A39E5}" srcId="{63BC1D95-7B2F-4072-851F-133DD02372A1}" destId="{97D4802E-87FF-484E-9FDF-415D68906BD1}" srcOrd="1" destOrd="0" parTransId="{6AD6D856-DC67-425E-927C-6E7F2273EF9D}" sibTransId="{39F64B85-5BEF-459C-86DF-58E5889BEFE7}"/>
    <dgm:cxn modelId="{77F9D384-18EB-4C38-A325-D4863C91B736}" type="presOf" srcId="{63BC1D95-7B2F-4072-851F-133DD02372A1}" destId="{6F624E60-37CC-4450-A666-6D189DB10501}" srcOrd="0" destOrd="0" presId="urn:microsoft.com/office/officeart/2009/3/layout/HorizontalOrganizationChart"/>
    <dgm:cxn modelId="{B764888D-3D8A-454F-BC4E-2603232A3C4D}" type="presOf" srcId="{AA198440-2EDE-4C1A-A2FD-78BEBE757884}" destId="{B80A7B3F-26A4-4774-8ED1-8041FD6C6D6C}" srcOrd="0" destOrd="0" presId="urn:microsoft.com/office/officeart/2009/3/layout/HorizontalOrganizationChart"/>
    <dgm:cxn modelId="{A0959AC0-233E-4F97-9254-4C8FE1FB04EA}" type="presOf" srcId="{97D4802E-87FF-484E-9FDF-415D68906BD1}" destId="{8ABD66C5-ACE2-4DE6-B8CC-548B57FDB958}" srcOrd="1" destOrd="0" presId="urn:microsoft.com/office/officeart/2009/3/layout/HorizontalOrganizationChart"/>
    <dgm:cxn modelId="{4E6EEDC9-3C57-4172-BC4E-8B815B84FF94}" srcId="{63BC1D95-7B2F-4072-851F-133DD02372A1}" destId="{DB2A9CC3-6AC6-471C-A9CF-69F47C29493B}" srcOrd="0" destOrd="0" parTransId="{8D9E4D6A-F4FB-4D48-A1B3-DA1C089D779A}" sibTransId="{0ECA45AB-41F6-470C-B40B-24133487A0F9}"/>
    <dgm:cxn modelId="{10A9F4CD-C03B-4AFC-8255-AAC19B1F1227}" type="presOf" srcId="{97D4802E-87FF-484E-9FDF-415D68906BD1}" destId="{9CD7701A-D4E4-40C9-AFCA-BD4F5660C6AD}" srcOrd="0" destOrd="0" presId="urn:microsoft.com/office/officeart/2009/3/layout/HorizontalOrganizationChart"/>
    <dgm:cxn modelId="{7881D4D0-FEAC-4FD0-8E6B-91D9E31601FB}" type="presOf" srcId="{171D189C-189B-4899-BFF1-3B90DE003D7E}" destId="{FA9B1146-2071-4C87-9DE4-7D08D8889FF9}" srcOrd="1" destOrd="0" presId="urn:microsoft.com/office/officeart/2009/3/layout/HorizontalOrganizationChart"/>
    <dgm:cxn modelId="{017569FE-AB86-4E91-858A-809213FB4326}" srcId="{63BC1D95-7B2F-4072-851F-133DD02372A1}" destId="{171D189C-189B-4899-BFF1-3B90DE003D7E}" srcOrd="2" destOrd="0" parTransId="{DA501E2F-DA05-43E3-ACD8-AD02A1DF609E}" sibTransId="{0A3F3358-7198-40F6-B302-BFC4B298DCF7}"/>
    <dgm:cxn modelId="{7B03005D-D5A2-4AFF-A276-3ABCD6B8511B}" type="presParOf" srcId="{6FD55076-25E6-4088-9E7D-776CA84A1A81}" destId="{744F150E-94C7-4AEC-B986-E09DF486C096}" srcOrd="0" destOrd="0" presId="urn:microsoft.com/office/officeart/2009/3/layout/HorizontalOrganizationChart"/>
    <dgm:cxn modelId="{4F6844E7-2AB7-42B9-87E9-DA0BDA51F4B2}" type="presParOf" srcId="{744F150E-94C7-4AEC-B986-E09DF486C096}" destId="{DE5939A2-0872-4F0B-97F4-4250060494D2}" srcOrd="0" destOrd="0" presId="urn:microsoft.com/office/officeart/2009/3/layout/HorizontalOrganizationChart"/>
    <dgm:cxn modelId="{87A7B49E-DF62-4C5C-9F74-1BF4E82D35E1}" type="presParOf" srcId="{DE5939A2-0872-4F0B-97F4-4250060494D2}" destId="{6F624E60-37CC-4450-A666-6D189DB10501}" srcOrd="0" destOrd="0" presId="urn:microsoft.com/office/officeart/2009/3/layout/HorizontalOrganizationChart"/>
    <dgm:cxn modelId="{90DD09C6-0336-40D6-845D-4A685F1E0727}" type="presParOf" srcId="{DE5939A2-0872-4F0B-97F4-4250060494D2}" destId="{D924D35E-9A18-42A7-8D34-0C7DB331783F}" srcOrd="1" destOrd="0" presId="urn:microsoft.com/office/officeart/2009/3/layout/HorizontalOrganizationChart"/>
    <dgm:cxn modelId="{36F20D74-4244-468F-98D4-BA78B186C3AA}" type="presParOf" srcId="{744F150E-94C7-4AEC-B986-E09DF486C096}" destId="{97DB3D5F-BF6F-478E-95B7-BF4B7FF41184}" srcOrd="1" destOrd="0" presId="urn:microsoft.com/office/officeart/2009/3/layout/HorizontalOrganizationChart"/>
    <dgm:cxn modelId="{6D04CA18-2C05-4059-A209-F0FB660D5BE6}" type="presParOf" srcId="{97DB3D5F-BF6F-478E-95B7-BF4B7FF41184}" destId="{C076F2E9-4B4E-488E-BD9A-EF7C870F92C6}" srcOrd="0" destOrd="0" presId="urn:microsoft.com/office/officeart/2009/3/layout/HorizontalOrganizationChart"/>
    <dgm:cxn modelId="{2CE8307B-3DAD-4A83-8F50-DE1C108C22C2}" type="presParOf" srcId="{97DB3D5F-BF6F-478E-95B7-BF4B7FF41184}" destId="{BC5F83AB-97B7-4A70-A7F1-CAC6858EDAC9}" srcOrd="1" destOrd="0" presId="urn:microsoft.com/office/officeart/2009/3/layout/HorizontalOrganizationChart"/>
    <dgm:cxn modelId="{5A7EC371-2928-4A87-9684-7DE467A6606F}" type="presParOf" srcId="{BC5F83AB-97B7-4A70-A7F1-CAC6858EDAC9}" destId="{CBCBB1D7-5299-4857-A6A8-EFAD4F4E2385}" srcOrd="0" destOrd="0" presId="urn:microsoft.com/office/officeart/2009/3/layout/HorizontalOrganizationChart"/>
    <dgm:cxn modelId="{9BE42477-5CE3-4F06-AB41-BBC8550301B3}" type="presParOf" srcId="{CBCBB1D7-5299-4857-A6A8-EFAD4F4E2385}" destId="{9CD7701A-D4E4-40C9-AFCA-BD4F5660C6AD}" srcOrd="0" destOrd="0" presId="urn:microsoft.com/office/officeart/2009/3/layout/HorizontalOrganizationChart"/>
    <dgm:cxn modelId="{AA1516FD-AB8F-4438-AFAD-F6E57C2278EA}" type="presParOf" srcId="{CBCBB1D7-5299-4857-A6A8-EFAD4F4E2385}" destId="{8ABD66C5-ACE2-4DE6-B8CC-548B57FDB958}" srcOrd="1" destOrd="0" presId="urn:microsoft.com/office/officeart/2009/3/layout/HorizontalOrganizationChart"/>
    <dgm:cxn modelId="{B1554277-2DBC-4BBE-BEBC-22AAEB263EA3}" type="presParOf" srcId="{BC5F83AB-97B7-4A70-A7F1-CAC6858EDAC9}" destId="{9721C4FB-361B-4B89-A596-904166C2ED11}" srcOrd="1" destOrd="0" presId="urn:microsoft.com/office/officeart/2009/3/layout/HorizontalOrganizationChart"/>
    <dgm:cxn modelId="{5455EF4A-C696-4DFB-8B6E-51CCB3CA8241}" type="presParOf" srcId="{BC5F83AB-97B7-4A70-A7F1-CAC6858EDAC9}" destId="{B60EC119-CAAB-4B91-B169-D4E957B21844}" srcOrd="2" destOrd="0" presId="urn:microsoft.com/office/officeart/2009/3/layout/HorizontalOrganizationChart"/>
    <dgm:cxn modelId="{0C3ABA3F-BDCA-4D27-8230-5554E5AC9BF8}" type="presParOf" srcId="{97DB3D5F-BF6F-478E-95B7-BF4B7FF41184}" destId="{04E9998E-974B-4FF8-A50D-ADD669EAFF5F}" srcOrd="2" destOrd="0" presId="urn:microsoft.com/office/officeart/2009/3/layout/HorizontalOrganizationChart"/>
    <dgm:cxn modelId="{33818C5F-A0FB-42A8-90FD-D102F32C5249}" type="presParOf" srcId="{97DB3D5F-BF6F-478E-95B7-BF4B7FF41184}" destId="{3C7CFDD8-9764-41A1-A7BF-A18EB4EF8449}" srcOrd="3" destOrd="0" presId="urn:microsoft.com/office/officeart/2009/3/layout/HorizontalOrganizationChart"/>
    <dgm:cxn modelId="{AFFA4395-D282-49D4-8AB9-4E767B1B90A4}" type="presParOf" srcId="{3C7CFDD8-9764-41A1-A7BF-A18EB4EF8449}" destId="{3C2B4E3E-FE23-41B8-AB82-B15D7062BBD4}" srcOrd="0" destOrd="0" presId="urn:microsoft.com/office/officeart/2009/3/layout/HorizontalOrganizationChart"/>
    <dgm:cxn modelId="{B874226C-440B-4912-B681-06DE791E6E42}" type="presParOf" srcId="{3C2B4E3E-FE23-41B8-AB82-B15D7062BBD4}" destId="{FC4BED9A-6C69-4EB2-A549-E35E56B82B5C}" srcOrd="0" destOrd="0" presId="urn:microsoft.com/office/officeart/2009/3/layout/HorizontalOrganizationChart"/>
    <dgm:cxn modelId="{DE4C2A12-98A9-465D-897C-8E141A54912B}" type="presParOf" srcId="{3C2B4E3E-FE23-41B8-AB82-B15D7062BBD4}" destId="{FA9B1146-2071-4C87-9DE4-7D08D8889FF9}" srcOrd="1" destOrd="0" presId="urn:microsoft.com/office/officeart/2009/3/layout/HorizontalOrganizationChart"/>
    <dgm:cxn modelId="{EECB33B2-B4B7-416F-A844-76DD063F7903}" type="presParOf" srcId="{3C7CFDD8-9764-41A1-A7BF-A18EB4EF8449}" destId="{79AC4B7D-7FE0-4EAD-A22C-413E44BE8A4E}" srcOrd="1" destOrd="0" presId="urn:microsoft.com/office/officeart/2009/3/layout/HorizontalOrganizationChart"/>
    <dgm:cxn modelId="{2C900246-0439-483F-BB78-5843E4D8CA1C}" type="presParOf" srcId="{3C7CFDD8-9764-41A1-A7BF-A18EB4EF8449}" destId="{F1DF3281-78A7-4347-8412-DAFB31C74825}" srcOrd="2" destOrd="0" presId="urn:microsoft.com/office/officeart/2009/3/layout/HorizontalOrganizationChart"/>
    <dgm:cxn modelId="{82CA4F28-C6CE-4AAB-8805-897E42B6B092}" type="presParOf" srcId="{97DB3D5F-BF6F-478E-95B7-BF4B7FF41184}" destId="{9BB53CDA-CD9C-46A3-A107-A58D1F025929}" srcOrd="4" destOrd="0" presId="urn:microsoft.com/office/officeart/2009/3/layout/HorizontalOrganizationChart"/>
    <dgm:cxn modelId="{14BC2CA7-A308-471B-8D6E-841196FA52F4}" type="presParOf" srcId="{97DB3D5F-BF6F-478E-95B7-BF4B7FF41184}" destId="{1A9E4C05-42D6-4C69-ADE7-0C515AFB30FE}" srcOrd="5" destOrd="0" presId="urn:microsoft.com/office/officeart/2009/3/layout/HorizontalOrganizationChart"/>
    <dgm:cxn modelId="{F4A39992-17C9-41E5-AEA1-78D840E2F382}" type="presParOf" srcId="{1A9E4C05-42D6-4C69-ADE7-0C515AFB30FE}" destId="{05BE9986-67F1-4BA1-B390-235006C8B50F}" srcOrd="0" destOrd="0" presId="urn:microsoft.com/office/officeart/2009/3/layout/HorizontalOrganizationChart"/>
    <dgm:cxn modelId="{90D13176-8994-4D8B-9683-981AEA56CBE6}" type="presParOf" srcId="{05BE9986-67F1-4BA1-B390-235006C8B50F}" destId="{B80A7B3F-26A4-4774-8ED1-8041FD6C6D6C}" srcOrd="0" destOrd="0" presId="urn:microsoft.com/office/officeart/2009/3/layout/HorizontalOrganizationChart"/>
    <dgm:cxn modelId="{74861261-0C41-4CB1-85BA-0985C92A6E72}" type="presParOf" srcId="{05BE9986-67F1-4BA1-B390-235006C8B50F}" destId="{88485689-0E2E-40D8-8ABA-060292000B4A}" srcOrd="1" destOrd="0" presId="urn:microsoft.com/office/officeart/2009/3/layout/HorizontalOrganizationChart"/>
    <dgm:cxn modelId="{D00335F7-5FBF-4563-B83A-BCE85E61E280}" type="presParOf" srcId="{1A9E4C05-42D6-4C69-ADE7-0C515AFB30FE}" destId="{CB210950-499B-4345-BC8A-6C87627D98B8}" srcOrd="1" destOrd="0" presId="urn:microsoft.com/office/officeart/2009/3/layout/HorizontalOrganizationChart"/>
    <dgm:cxn modelId="{0836B8A2-41B8-4E6F-9AEC-89CC420076B6}" type="presParOf" srcId="{1A9E4C05-42D6-4C69-ADE7-0C515AFB30FE}" destId="{316B887E-BA93-4B80-93B7-23540992C020}" srcOrd="2" destOrd="0" presId="urn:microsoft.com/office/officeart/2009/3/layout/HorizontalOrganizationChart"/>
    <dgm:cxn modelId="{14A9E39E-9A4B-4121-B895-CCCA3DEE5114}" type="presParOf" srcId="{744F150E-94C7-4AEC-B986-E09DF486C096}" destId="{ABD8AA34-058C-4430-90A3-26E766296622}" srcOrd="2" destOrd="0" presId="urn:microsoft.com/office/officeart/2009/3/layout/HorizontalOrganizationChart"/>
    <dgm:cxn modelId="{194718E0-0532-4E1F-B7BD-BD46C8840206}" type="presParOf" srcId="{ABD8AA34-058C-4430-90A3-26E766296622}" destId="{426DD113-E9F8-4B1B-8032-DB7CB4CCF85E}" srcOrd="0" destOrd="0" presId="urn:microsoft.com/office/officeart/2009/3/layout/HorizontalOrganizationChart"/>
    <dgm:cxn modelId="{B405F6A5-4BB1-4164-AD38-0D5E8671AB82}" type="presParOf" srcId="{ABD8AA34-058C-4430-90A3-26E766296622}" destId="{6151E627-E98C-49FD-AB39-52D78FC557E0}" srcOrd="1" destOrd="0" presId="urn:microsoft.com/office/officeart/2009/3/layout/HorizontalOrganizationChart"/>
    <dgm:cxn modelId="{508E940F-278C-483D-A8A0-92F6F84EA920}" type="presParOf" srcId="{6151E627-E98C-49FD-AB39-52D78FC557E0}" destId="{042B78C2-4DD8-4284-B053-CB0A06DB1B20}" srcOrd="0" destOrd="0" presId="urn:microsoft.com/office/officeart/2009/3/layout/HorizontalOrganizationChart"/>
    <dgm:cxn modelId="{69E54C19-F31B-45D4-9092-D37B2368B975}" type="presParOf" srcId="{042B78C2-4DD8-4284-B053-CB0A06DB1B20}" destId="{0C6FE5D2-F92E-4A56-876A-F26332F31209}" srcOrd="0" destOrd="0" presId="urn:microsoft.com/office/officeart/2009/3/layout/HorizontalOrganizationChart"/>
    <dgm:cxn modelId="{018FFAB6-4C37-4558-AD6F-E29316F72DE4}" type="presParOf" srcId="{042B78C2-4DD8-4284-B053-CB0A06DB1B20}" destId="{AB3F9013-9E77-4AEB-8334-BE90B585B6DC}" srcOrd="1" destOrd="0" presId="urn:microsoft.com/office/officeart/2009/3/layout/HorizontalOrganizationChart"/>
    <dgm:cxn modelId="{224AD363-3BBE-4507-9126-07B3F88879D6}" type="presParOf" srcId="{6151E627-E98C-49FD-AB39-52D78FC557E0}" destId="{980EE4EC-9CEC-449E-A4A1-4226515FCC21}" srcOrd="1" destOrd="0" presId="urn:microsoft.com/office/officeart/2009/3/layout/HorizontalOrganizationChart"/>
    <dgm:cxn modelId="{4EA743CB-FA13-43C2-8D80-B2B9DD0E369E}" type="presParOf" srcId="{6151E627-E98C-49FD-AB39-52D78FC557E0}" destId="{B9CC6C9B-96F6-4F98-9C4E-DE3F1B2CD463}" srcOrd="2" destOrd="0" presId="urn:microsoft.com/office/officeart/2009/3/layout/HorizontalOrganizationChart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299B5-B308-4A40-A7A0-E6F71A89AA2B}">
      <dsp:nvSpPr>
        <dsp:cNvPr id="0" name=""/>
        <dsp:cNvSpPr/>
      </dsp:nvSpPr>
      <dsp:spPr>
        <a:xfrm rot="16200000">
          <a:off x="597105" y="807593"/>
          <a:ext cx="2955359" cy="31342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latin typeface="+mj-lt"/>
            <a:cs typeface="Times New Roman" panose="02020603050405020304" pitchFamily="18" charset="0"/>
          </a:endParaRP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i="0" kern="1200" dirty="0">
              <a:latin typeface="+mj-lt"/>
              <a:cs typeface="Times New Roman" panose="02020603050405020304" pitchFamily="18" charset="0"/>
            </a:rPr>
            <a:t>DESARROLLO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i="0" kern="1200" dirty="0">
              <a:latin typeface="+mj-lt"/>
              <a:cs typeface="Times New Roman" panose="02020603050405020304" pitchFamily="18" charset="0"/>
            </a:rPr>
            <a:t>El término español desarrollo indica la acción y el efecto de desarrollar o de desarrollarse, el progreso cualitativo y duradero de la economía de un país o de una empresa, crecimiento, aumento, progreso, adelanto, mejora, incremento, ampliación, amplitud, desenvolvimiento, exposición,  explicación.</a:t>
          </a:r>
        </a:p>
      </dsp:txBody>
      <dsp:txXfrm rot="5400000">
        <a:off x="651973" y="1041316"/>
        <a:ext cx="2989920" cy="2666769"/>
      </dsp:txXfrm>
    </dsp:sp>
    <dsp:sp modelId="{570AAC8D-460D-4833-9776-CEA9F8031899}">
      <dsp:nvSpPr>
        <dsp:cNvPr id="0" name=""/>
        <dsp:cNvSpPr/>
      </dsp:nvSpPr>
      <dsp:spPr>
        <a:xfrm rot="5400000">
          <a:off x="3847735" y="772207"/>
          <a:ext cx="2955359" cy="31851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959231"/>
            <a:satOff val="-2696"/>
            <a:lumOff val="12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i="0" kern="1200" dirty="0">
              <a:latin typeface="+mj-lt"/>
              <a:cs typeface="Times New Roman" panose="02020603050405020304" pitchFamily="18" charset="0"/>
            </a:rPr>
            <a:t>En español el término </a:t>
          </a:r>
          <a:r>
            <a:rPr lang="es-EC" sz="1200" b="1" i="0" kern="1200" dirty="0">
              <a:latin typeface="+mj-lt"/>
              <a:cs typeface="Times New Roman" panose="02020603050405020304" pitchFamily="18" charset="0"/>
            </a:rPr>
            <a:t>ORGANIZACIONAL</a:t>
          </a:r>
          <a:r>
            <a:rPr lang="es-EC" sz="1200" i="0" kern="1200" dirty="0">
              <a:latin typeface="+mj-lt"/>
              <a:cs typeface="Times New Roman" panose="02020603050405020304" pitchFamily="18" charset="0"/>
            </a:rPr>
            <a:t> es un vocablo que denota lo relativo a la organización.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i="0" kern="1200" dirty="0">
              <a:latin typeface="+mj-lt"/>
              <a:cs typeface="Times New Roman" panose="02020603050405020304" pitchFamily="18" charset="0"/>
            </a:rPr>
            <a:t>Organización: significa la acción y el efecto de organizar o de organizarse, la disposición de los órganos de un cuerpo  animal, el conjunto de oficinas, dependencias o puestos que forman un cuerpo social o una institución, disposición, orden, cuerpo o institución social, ciertas instituciones internacionales, orden, ordenamiento, sistematización, coordinación, constitución, arreglo, disposición,  estructura, método.</a:t>
          </a:r>
        </a:p>
      </dsp:txBody>
      <dsp:txXfrm rot="-5400000">
        <a:off x="3732851" y="1031387"/>
        <a:ext cx="3040833" cy="2666769"/>
      </dsp:txXfrm>
    </dsp:sp>
    <dsp:sp modelId="{D1CAA97E-3AB2-47E3-98E5-8A3E1B475F03}">
      <dsp:nvSpPr>
        <dsp:cNvPr id="0" name=""/>
        <dsp:cNvSpPr/>
      </dsp:nvSpPr>
      <dsp:spPr>
        <a:xfrm>
          <a:off x="2956109" y="0"/>
          <a:ext cx="1888046" cy="18879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A3DBF-9198-4477-98E6-321B266056A6}">
      <dsp:nvSpPr>
        <dsp:cNvPr id="0" name=""/>
        <dsp:cNvSpPr/>
      </dsp:nvSpPr>
      <dsp:spPr>
        <a:xfrm rot="10800000">
          <a:off x="2956109" y="2708964"/>
          <a:ext cx="1888046" cy="18879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D0DE-EA14-4C2E-8B1C-269505E52CFF}">
      <dsp:nvSpPr>
        <dsp:cNvPr id="0" name=""/>
        <dsp:cNvSpPr/>
      </dsp:nvSpPr>
      <dsp:spPr>
        <a:xfrm>
          <a:off x="319962" y="0"/>
          <a:ext cx="6319928" cy="426788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5F7D2F-495F-488A-9CA2-BE74BD80214D}">
      <dsp:nvSpPr>
        <dsp:cNvPr id="0" name=""/>
        <dsp:cNvSpPr/>
      </dsp:nvSpPr>
      <dsp:spPr>
        <a:xfrm>
          <a:off x="483086" y="49767"/>
          <a:ext cx="2234208" cy="171414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latin typeface="+mn-lt"/>
            </a:rPr>
            <a:t>Idalberto Chiavenato (1998) </a:t>
          </a:r>
          <a:r>
            <a:rPr lang="es-EC" sz="1200" kern="1200" dirty="0">
              <a:latin typeface="+mn-lt"/>
            </a:rPr>
            <a:t>señala “El concepto de Desarrollo Organizacional está profundamente asociado con los conceptos de cambio y de capacidad de adaptación de la organización a los cambios”.</a:t>
          </a:r>
          <a:endParaRPr lang="es-EC" sz="1200" kern="1200" dirty="0">
            <a:latin typeface="+mn-lt"/>
            <a:ea typeface="Tahoma" panose="020B0604030504040204" pitchFamily="34" charset="0"/>
            <a:cs typeface="Open Sans Light" panose="020B0604020202020204" charset="0"/>
          </a:endParaRPr>
        </a:p>
      </dsp:txBody>
      <dsp:txXfrm>
        <a:off x="566764" y="133445"/>
        <a:ext cx="2066852" cy="1546787"/>
      </dsp:txXfrm>
    </dsp:sp>
    <dsp:sp modelId="{DD5DF82A-13AA-4515-A251-16BA26A00E7F}">
      <dsp:nvSpPr>
        <dsp:cNvPr id="0" name=""/>
        <dsp:cNvSpPr/>
      </dsp:nvSpPr>
      <dsp:spPr>
        <a:xfrm>
          <a:off x="4462195" y="0"/>
          <a:ext cx="2414887" cy="186579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latin typeface="+mn-lt"/>
              <a:cs typeface="Open Sans Light" panose="020B0604020202020204" charset="0"/>
            </a:rPr>
            <a:t> </a:t>
          </a:r>
          <a:r>
            <a:rPr lang="es-EC" sz="1200" b="1" kern="1200" dirty="0">
              <a:latin typeface="+mn-lt"/>
            </a:rPr>
            <a:t>Jeffrey W. </a:t>
          </a:r>
          <a:r>
            <a:rPr lang="es-EC" sz="1200" b="1" kern="1200" dirty="0" err="1">
              <a:latin typeface="+mn-lt"/>
            </a:rPr>
            <a:t>Burke</a:t>
          </a:r>
          <a:r>
            <a:rPr lang="es-EC" sz="1200" b="1" kern="1200" dirty="0">
              <a:latin typeface="+mn-lt"/>
            </a:rPr>
            <a:t> (1994), </a:t>
          </a:r>
          <a:r>
            <a:rPr lang="es-EC" sz="1200" kern="1200" dirty="0">
              <a:latin typeface="+mn-lt"/>
            </a:rPr>
            <a:t>denota el Desarrollo Organizacional como “un proceso de cambio  Planificado en la cultura de una organización,  mediante la utilización de las tecnologías de las ciencias de la conducta, la investigación y la  Teoría”.</a:t>
          </a:r>
          <a:endParaRPr lang="es-EC" sz="1200" kern="1200" dirty="0">
            <a:latin typeface="+mn-lt"/>
            <a:cs typeface="Open Sans Light" panose="020B0604020202020204" charset="0"/>
          </a:endParaRPr>
        </a:p>
      </dsp:txBody>
      <dsp:txXfrm>
        <a:off x="4553276" y="91081"/>
        <a:ext cx="2232725" cy="1683631"/>
      </dsp:txXfrm>
    </dsp:sp>
    <dsp:sp modelId="{A0766A4F-ACC1-4883-8891-0D9AC7CFD36F}">
      <dsp:nvSpPr>
        <dsp:cNvPr id="0" name=""/>
        <dsp:cNvSpPr/>
      </dsp:nvSpPr>
      <dsp:spPr>
        <a:xfrm>
          <a:off x="383226" y="2384449"/>
          <a:ext cx="2263720" cy="162154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0872"/>
                <a:satOff val="-12527"/>
                <a:lumOff val="1956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30872"/>
                <a:satOff val="-12527"/>
                <a:lumOff val="1956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30872"/>
                <a:satOff val="-12527"/>
                <a:lumOff val="19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+mn-lt"/>
            </a:rPr>
            <a:t>“Un proceso de cambios planeados en sistemas sociotécnicos abiertos, tendientes a aumentar la eficacia y la salud de la organización para  Asegurar el crecimiento mutuo de la empresa y de sus empleados” </a:t>
          </a:r>
          <a:r>
            <a:rPr lang="es-EC" sz="1200" b="1" kern="1200" dirty="0">
              <a:latin typeface="+mn-lt"/>
            </a:rPr>
            <a:t>Faria Mello</a:t>
          </a:r>
          <a:r>
            <a:rPr lang="es-EC" sz="1200" kern="1200" dirty="0">
              <a:latin typeface="+mn-lt"/>
            </a:rPr>
            <a:t>.</a:t>
          </a:r>
          <a:endParaRPr lang="es-EC" sz="1200" kern="1200" dirty="0">
            <a:latin typeface="+mn-lt"/>
            <a:cs typeface="Open Sans Light" panose="020B0604020202020204" charset="0"/>
          </a:endParaRPr>
        </a:p>
      </dsp:txBody>
      <dsp:txXfrm>
        <a:off x="462383" y="2463606"/>
        <a:ext cx="2105406" cy="1463234"/>
      </dsp:txXfrm>
    </dsp:sp>
    <dsp:sp modelId="{1390FFFB-2BE8-4AC5-A6FD-3564C7EC2BCB}">
      <dsp:nvSpPr>
        <dsp:cNvPr id="0" name=""/>
        <dsp:cNvSpPr/>
      </dsp:nvSpPr>
      <dsp:spPr>
        <a:xfrm>
          <a:off x="4492488" y="2045644"/>
          <a:ext cx="2473676" cy="222224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latin typeface="+mn-lt"/>
            </a:rPr>
            <a:t>“</a:t>
          </a:r>
          <a:r>
            <a:rPr lang="es-EC" sz="1100" kern="1200" dirty="0">
              <a:latin typeface="+mn-lt"/>
            </a:rPr>
            <a:t>Probablemente la principal característica del desarrollo organizacional es la fuerte carga emocional que inyecta al ambiente laboral, utilizando técnicas psicológicas, sociológicas y administrativas para lograr en los gerentes los cambios conductuales y actitudinales necesarios para </a:t>
          </a:r>
          <a:r>
            <a:rPr lang="es-EC" sz="1100" kern="1200" dirty="0" err="1">
              <a:latin typeface="+mn-lt"/>
            </a:rPr>
            <a:t>reenergizarlos</a:t>
          </a:r>
          <a:r>
            <a:rPr lang="es-EC" sz="1100" kern="1200" dirty="0">
              <a:latin typeface="+mn-lt"/>
            </a:rPr>
            <a:t> mediante “un flujo contaminante de energía humana, canalizado hacia la consecución de los objetivos</a:t>
          </a:r>
          <a:r>
            <a:rPr lang="es-EC" sz="1100" b="1" kern="1200" dirty="0">
              <a:latin typeface="+mn-lt"/>
            </a:rPr>
            <a:t>.” Fordyce y Weil</a:t>
          </a:r>
          <a:r>
            <a:rPr lang="es-EC" sz="1100" b="1" kern="1200" dirty="0">
              <a:latin typeface="+mn-lt"/>
              <a:cs typeface="Open Sans Light" panose="020B0604020202020204" charset="0"/>
            </a:rPr>
            <a:t>.</a:t>
          </a:r>
        </a:p>
      </dsp:txBody>
      <dsp:txXfrm>
        <a:off x="4600969" y="2154125"/>
        <a:ext cx="2256714" cy="2005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B9CCB-2F0F-4A84-99DC-AD672DB0B57F}">
      <dsp:nvSpPr>
        <dsp:cNvPr id="0" name=""/>
        <dsp:cNvSpPr/>
      </dsp:nvSpPr>
      <dsp:spPr>
        <a:xfrm rot="5400000">
          <a:off x="4404895" y="-2729206"/>
          <a:ext cx="995171" cy="66412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Estos aportes han evidenciado nuevas propuestas sobre el valor del ser humano en la organización, pues en lugar de concentrarse en la estructura de organización, la departamentalización, los métodos y los procesos, el enfoque se dirige hacia los aspectos humanos y social, como el liderazgo, la comunicación, la motivación, los grupos y los equipos, la cultura y el clima de la organización. </a:t>
          </a:r>
        </a:p>
      </dsp:txBody>
      <dsp:txXfrm rot="-5400000">
        <a:off x="1581870" y="142399"/>
        <a:ext cx="6592641" cy="898011"/>
      </dsp:txXfrm>
    </dsp:sp>
    <dsp:sp modelId="{419B0F22-BA87-45C4-BB78-AC2E6A999E59}">
      <dsp:nvSpPr>
        <dsp:cNvPr id="0" name=""/>
        <dsp:cNvSpPr/>
      </dsp:nvSpPr>
      <dsp:spPr>
        <a:xfrm>
          <a:off x="28663" y="40895"/>
          <a:ext cx="1625806" cy="12439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88" y="101620"/>
        <a:ext cx="1504356" cy="1122514"/>
      </dsp:txXfrm>
    </dsp:sp>
    <dsp:sp modelId="{0A0B28FB-AA55-499F-BB16-A6FC05CDD77A}">
      <dsp:nvSpPr>
        <dsp:cNvPr id="0" name=""/>
        <dsp:cNvSpPr/>
      </dsp:nvSpPr>
      <dsp:spPr>
        <a:xfrm rot="5400000">
          <a:off x="4430228" y="-1408899"/>
          <a:ext cx="995171" cy="6680305"/>
        </a:xfrm>
        <a:prstGeom prst="round2SameRect">
          <a:avLst/>
        </a:prstGeom>
        <a:solidFill>
          <a:schemeClr val="accent3">
            <a:tint val="40000"/>
            <a:alpha val="90000"/>
            <a:hueOff val="3219354"/>
            <a:satOff val="1252"/>
            <a:lumOff val="5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9354"/>
              <a:satOff val="1252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DO , en su contexto originario del mundo empresarial y productivo, pretende incidir en los procesos dinámicos y recursos humanos para lograr una mejora del funcionamiento y actuación de una organización”, mientras que Chiavenato (2009) considera que el DO “está profundamente asociado con los conceptos de cambio y de capacidad de adaptación de la organización a los cambios”, definiciones que se conjugan y direccionan hacia un mismo fin.</a:t>
          </a:r>
        </a:p>
      </dsp:txBody>
      <dsp:txXfrm rot="-5400000">
        <a:off x="1587661" y="1482248"/>
        <a:ext cx="6631725" cy="898011"/>
      </dsp:txXfrm>
    </dsp:sp>
    <dsp:sp modelId="{1BC98BCB-1A72-4424-8988-DA51CB8B5810}">
      <dsp:nvSpPr>
        <dsp:cNvPr id="0" name=""/>
        <dsp:cNvSpPr/>
      </dsp:nvSpPr>
      <dsp:spPr>
        <a:xfrm>
          <a:off x="96721" y="1336845"/>
          <a:ext cx="1565384" cy="1243964"/>
        </a:xfrm>
        <a:prstGeom prst="roundRect">
          <a:avLst/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446" y="1397570"/>
        <a:ext cx="1443934" cy="1122514"/>
      </dsp:txXfrm>
    </dsp:sp>
    <dsp:sp modelId="{31706C8F-77E9-4BA8-A32E-DBD65DFD47CC}">
      <dsp:nvSpPr>
        <dsp:cNvPr id="0" name=""/>
        <dsp:cNvSpPr/>
      </dsp:nvSpPr>
      <dsp:spPr>
        <a:xfrm rot="5400000">
          <a:off x="4381826" y="-103951"/>
          <a:ext cx="995171" cy="6693464"/>
        </a:xfrm>
        <a:prstGeom prst="round2SameRect">
          <a:avLst/>
        </a:prstGeom>
        <a:solidFill>
          <a:schemeClr val="accent3">
            <a:tint val="40000"/>
            <a:alpha val="90000"/>
            <a:hueOff val="6438709"/>
            <a:satOff val="2504"/>
            <a:lumOff val="10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8709"/>
              <a:satOff val="2504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D O “es un término que se usa para agrupar un conjunto de intervenciones para el cambio planeado con base en valores humanistas y democráticos que buscan mejorar la eficacia organizacional y el bienestar de los empleados”;</a:t>
          </a:r>
        </a:p>
      </dsp:txBody>
      <dsp:txXfrm rot="-5400000">
        <a:off x="1532680" y="2793775"/>
        <a:ext cx="6644884" cy="898011"/>
      </dsp:txXfrm>
    </dsp:sp>
    <dsp:sp modelId="{3AB0CCF7-F7DD-4C16-878E-90BF77C2C1EB}">
      <dsp:nvSpPr>
        <dsp:cNvPr id="0" name=""/>
        <dsp:cNvSpPr/>
      </dsp:nvSpPr>
      <dsp:spPr>
        <a:xfrm>
          <a:off x="79079" y="2616094"/>
          <a:ext cx="1568398" cy="1243964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804" y="2676819"/>
        <a:ext cx="1446948" cy="1122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9C7-3F5F-425E-BBF6-E819A66B5C83}">
      <dsp:nvSpPr>
        <dsp:cNvPr id="0" name=""/>
        <dsp:cNvSpPr/>
      </dsp:nvSpPr>
      <dsp:spPr>
        <a:xfrm rot="5400000">
          <a:off x="553183" y="1728987"/>
          <a:ext cx="1540453" cy="17537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841A-FCEE-46E7-A298-E72878966F1E}">
      <dsp:nvSpPr>
        <dsp:cNvPr id="0" name=""/>
        <dsp:cNvSpPr/>
      </dsp:nvSpPr>
      <dsp:spPr>
        <a:xfrm>
          <a:off x="422881" y="0"/>
          <a:ext cx="2878860" cy="181516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C" sz="6500" kern="1200" dirty="0"/>
        </a:p>
      </dsp:txBody>
      <dsp:txXfrm>
        <a:off x="511506" y="88625"/>
        <a:ext cx="2701610" cy="1637918"/>
      </dsp:txXfrm>
    </dsp:sp>
    <dsp:sp modelId="{1315D47E-A3B6-4290-85BD-24ECC814C2A5}">
      <dsp:nvSpPr>
        <dsp:cNvPr id="0" name=""/>
        <dsp:cNvSpPr/>
      </dsp:nvSpPr>
      <dsp:spPr>
        <a:xfrm>
          <a:off x="2738274" y="194480"/>
          <a:ext cx="1886059" cy="1467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2E29-D797-4B31-8DFB-E9B95668F125}">
      <dsp:nvSpPr>
        <dsp:cNvPr id="0" name=""/>
        <dsp:cNvSpPr/>
      </dsp:nvSpPr>
      <dsp:spPr>
        <a:xfrm>
          <a:off x="1098264" y="2021787"/>
          <a:ext cx="2593217" cy="181516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EC" sz="6500" kern="1200" dirty="0"/>
        </a:p>
      </dsp:txBody>
      <dsp:txXfrm>
        <a:off x="1186889" y="2110412"/>
        <a:ext cx="2415967" cy="1637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E9BEF-94F7-41E1-BF67-8BC0F96A16D8}">
      <dsp:nvSpPr>
        <dsp:cNvPr id="0" name=""/>
        <dsp:cNvSpPr/>
      </dsp:nvSpPr>
      <dsp:spPr>
        <a:xfrm>
          <a:off x="726926" y="-47306"/>
          <a:ext cx="5118384" cy="1652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5328" y="1096"/>
        <a:ext cx="3539905" cy="1555768"/>
      </dsp:txXfrm>
    </dsp:sp>
    <dsp:sp modelId="{420ED267-7C81-4789-B39D-DD044C9F5A79}">
      <dsp:nvSpPr>
        <dsp:cNvPr id="0" name=""/>
        <dsp:cNvSpPr/>
      </dsp:nvSpPr>
      <dsp:spPr>
        <a:xfrm>
          <a:off x="914399" y="1702897"/>
          <a:ext cx="5181600" cy="1613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500" kern="1200" dirty="0"/>
        </a:p>
      </dsp:txBody>
      <dsp:txXfrm>
        <a:off x="961658" y="1750156"/>
        <a:ext cx="3172698" cy="1519008"/>
      </dsp:txXfrm>
    </dsp:sp>
    <dsp:sp modelId="{51EDB910-B967-46DC-8012-DBBDE221FEBD}">
      <dsp:nvSpPr>
        <dsp:cNvPr id="0" name=""/>
        <dsp:cNvSpPr/>
      </dsp:nvSpPr>
      <dsp:spPr>
        <a:xfrm>
          <a:off x="5096016" y="853848"/>
          <a:ext cx="999983" cy="999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>
        <a:off x="5321012" y="853848"/>
        <a:ext cx="549991" cy="752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83BB0-2DFE-4F07-80ED-DD52A4DDA41E}">
      <dsp:nvSpPr>
        <dsp:cNvPr id="0" name=""/>
        <dsp:cNvSpPr/>
      </dsp:nvSpPr>
      <dsp:spPr>
        <a:xfrm>
          <a:off x="-252918" y="0"/>
          <a:ext cx="5876014" cy="952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950"/>
            <a:buFont typeface="Arial" panose="020B0604020202020204" pitchFamily="34" charset="0"/>
            <a:buNone/>
          </a:pPr>
          <a:r>
            <a:rPr lang="es-EC" sz="1100" kern="1200" dirty="0">
              <a:solidFill>
                <a:schemeClr val="tx1"/>
              </a:solidFill>
              <a:latin typeface="+mj-lt"/>
              <a:cs typeface="Times New Roman" pitchFamily="18" charset="0"/>
            </a:rPr>
            <a:t>1924 en  los estudios e investigaciones de psicología aplicada al trabajo, en la fábrica Hawthorne de la Western Electric Company de los Estados Unidos. Los estudios se orientaron  Fundamentalmente a establecer los efectos de las modificaciones en las condiciones de trabajo, sobre los índices de producción y permitieron establecer la influencia de los factores de comportamiento en la  Obtención de resultados en el trabajo organizado</a:t>
          </a:r>
        </a:p>
      </dsp:txBody>
      <dsp:txXfrm>
        <a:off x="-225006" y="27912"/>
        <a:ext cx="4767157" cy="897146"/>
      </dsp:txXfrm>
    </dsp:sp>
    <dsp:sp modelId="{57FE37BF-57C3-4B4D-97CA-19AA08C869DF}">
      <dsp:nvSpPr>
        <dsp:cNvPr id="0" name=""/>
        <dsp:cNvSpPr/>
      </dsp:nvSpPr>
      <dsp:spPr>
        <a:xfrm>
          <a:off x="239197" y="1126238"/>
          <a:ext cx="5876014" cy="952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950"/>
            <a:buFont typeface="Arial" panose="020B0604020202020204" pitchFamily="34" charset="0"/>
            <a:buNone/>
          </a:pP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Dinámica de Grupos, con la colaboración inicial de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DouglasMcGregor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Darwin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Cartwrigt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Morton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Deutsch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y otros tratadistas realizaron trabajos de “investigación de acción”; en la firma Detroit Edison Company se organizaron eventos de retroinformación sistemática de los resultados de las investigaciones con los gerentes y empleados de la compañía, en encuentros que denominaron “reuniones de acoplamiento”</a:t>
          </a:r>
        </a:p>
      </dsp:txBody>
      <dsp:txXfrm>
        <a:off x="267109" y="1154150"/>
        <a:ext cx="4708643" cy="897146"/>
      </dsp:txXfrm>
    </dsp:sp>
    <dsp:sp modelId="{A060C933-FA03-4DA8-AC05-CFF09B95BAF7}">
      <dsp:nvSpPr>
        <dsp:cNvPr id="0" name=""/>
        <dsp:cNvSpPr/>
      </dsp:nvSpPr>
      <dsp:spPr>
        <a:xfrm>
          <a:off x="442625" y="2224511"/>
          <a:ext cx="6438701" cy="1008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 otra parte, Warren Bennis (1966) considera que el Desarrollo Organizacional surgió en 1958, con los trabajos dirigidos por Robert Blake y Herbert Shepard en la Standard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Oil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Company, de estados Unidos. En esta compañía se empezó a utilizar la tecnología de los laboratorios de “adiestramiento de sensibilidad”, dinámica de grupo o Grupos T, no para favorecer, el desarrollo de los individuos, sino para mejorar la organización.</a:t>
          </a:r>
        </a:p>
      </dsp:txBody>
      <dsp:txXfrm>
        <a:off x="472175" y="2254061"/>
        <a:ext cx="5169660" cy="949800"/>
      </dsp:txXfrm>
    </dsp:sp>
    <dsp:sp modelId="{997CE278-4E59-40B1-B074-274C91C46307}">
      <dsp:nvSpPr>
        <dsp:cNvPr id="0" name=""/>
        <dsp:cNvSpPr/>
      </dsp:nvSpPr>
      <dsp:spPr>
        <a:xfrm>
          <a:off x="710248" y="3378714"/>
          <a:ext cx="6887687" cy="9529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Wendell L. French y Bell, argumentan que el foco en “la organización total” que caracteriza específicamente el esfuerzo del Desarrollo Organizacional surgió concretamente y directamente con los trabajos iniciados por Douglas McGregor y John Paul Jones en 1957, en la compañía americana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Union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Carbide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y por Herbert Shepard, Paul Buchanan, Robert Blake y Murria Horwitz en 1958 y 1959 en las refinerías de la Esso Standard </a:t>
          </a:r>
          <a:r>
            <a:rPr lang="es-EC" sz="1100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Oil</a:t>
          </a:r>
          <a:r>
            <a:rPr lang="es-EC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, también de los Estados Unidos.</a:t>
          </a:r>
        </a:p>
      </dsp:txBody>
      <dsp:txXfrm>
        <a:off x="738160" y="3406626"/>
        <a:ext cx="5528941" cy="897146"/>
      </dsp:txXfrm>
    </dsp:sp>
    <dsp:sp modelId="{0015FCD2-60F9-40E4-8E1A-02955A50A197}">
      <dsp:nvSpPr>
        <dsp:cNvPr id="0" name=""/>
        <dsp:cNvSpPr/>
      </dsp:nvSpPr>
      <dsp:spPr>
        <a:xfrm>
          <a:off x="5003665" y="729888"/>
          <a:ext cx="619430" cy="619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+mj-lt"/>
            <a:cs typeface="Times New Roman" panose="02020603050405020304" pitchFamily="18" charset="0"/>
          </a:endParaRPr>
        </a:p>
      </dsp:txBody>
      <dsp:txXfrm>
        <a:off x="5143037" y="729888"/>
        <a:ext cx="340686" cy="466121"/>
      </dsp:txXfrm>
    </dsp:sp>
    <dsp:sp modelId="{151B157E-F521-4278-8EC1-B7DCF3CEB610}">
      <dsp:nvSpPr>
        <dsp:cNvPr id="0" name=""/>
        <dsp:cNvSpPr/>
      </dsp:nvSpPr>
      <dsp:spPr>
        <a:xfrm>
          <a:off x="5495781" y="1856127"/>
          <a:ext cx="619430" cy="619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+mj-lt"/>
            <a:cs typeface="Times New Roman" panose="02020603050405020304" pitchFamily="18" charset="0"/>
          </a:endParaRPr>
        </a:p>
      </dsp:txBody>
      <dsp:txXfrm>
        <a:off x="5635153" y="1856127"/>
        <a:ext cx="340686" cy="466121"/>
      </dsp:txXfrm>
    </dsp:sp>
    <dsp:sp modelId="{318D1AE7-793A-489B-988C-FCF11A8BEDCD}">
      <dsp:nvSpPr>
        <dsp:cNvPr id="0" name=""/>
        <dsp:cNvSpPr/>
      </dsp:nvSpPr>
      <dsp:spPr>
        <a:xfrm>
          <a:off x="5980552" y="2982365"/>
          <a:ext cx="619430" cy="619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+mj-lt"/>
            <a:cs typeface="Times New Roman" panose="02020603050405020304" pitchFamily="18" charset="0"/>
          </a:endParaRPr>
        </a:p>
      </dsp:txBody>
      <dsp:txXfrm>
        <a:off x="6119924" y="2982365"/>
        <a:ext cx="340686" cy="466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DD113-E9F8-4B1B-8032-DB7CB4CCF85E}">
      <dsp:nvSpPr>
        <dsp:cNvPr id="0" name=""/>
        <dsp:cNvSpPr/>
      </dsp:nvSpPr>
      <dsp:spPr>
        <a:xfrm>
          <a:off x="929405" y="1768376"/>
          <a:ext cx="1242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6663"/>
              </a:moveTo>
              <a:lnTo>
                <a:pt x="1242014" y="126663"/>
              </a:lnTo>
              <a:lnTo>
                <a:pt x="1242014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53CDA-CD9C-46A3-A107-A58D1F025929}">
      <dsp:nvSpPr>
        <dsp:cNvPr id="0" name=""/>
        <dsp:cNvSpPr/>
      </dsp:nvSpPr>
      <dsp:spPr>
        <a:xfrm>
          <a:off x="929405" y="1895039"/>
          <a:ext cx="2525282" cy="127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598" y="0"/>
              </a:lnTo>
              <a:lnTo>
                <a:pt x="2432598" y="1279028"/>
              </a:lnTo>
              <a:lnTo>
                <a:pt x="2525282" y="127902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9998E-974B-4FF8-A50D-ADD669EAFF5F}">
      <dsp:nvSpPr>
        <dsp:cNvPr id="0" name=""/>
        <dsp:cNvSpPr/>
      </dsp:nvSpPr>
      <dsp:spPr>
        <a:xfrm>
          <a:off x="929405" y="1849319"/>
          <a:ext cx="252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2598" y="45720"/>
              </a:lnTo>
              <a:lnTo>
                <a:pt x="2432598" y="74298"/>
              </a:lnTo>
              <a:lnTo>
                <a:pt x="2525282" y="742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6F2E9-4B4E-488E-BD9A-EF7C870F92C6}">
      <dsp:nvSpPr>
        <dsp:cNvPr id="0" name=""/>
        <dsp:cNvSpPr/>
      </dsp:nvSpPr>
      <dsp:spPr>
        <a:xfrm>
          <a:off x="929405" y="651927"/>
          <a:ext cx="2525282" cy="1243111"/>
        </a:xfrm>
        <a:custGeom>
          <a:avLst/>
          <a:gdLst/>
          <a:ahLst/>
          <a:cxnLst/>
          <a:rect l="0" t="0" r="0" b="0"/>
          <a:pathLst>
            <a:path>
              <a:moveTo>
                <a:pt x="0" y="1243111"/>
              </a:moveTo>
              <a:lnTo>
                <a:pt x="2432598" y="1243111"/>
              </a:lnTo>
              <a:lnTo>
                <a:pt x="2432598" y="0"/>
              </a:lnTo>
              <a:lnTo>
                <a:pt x="2525282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24E60-37CC-4450-A666-6D189DB10501}">
      <dsp:nvSpPr>
        <dsp:cNvPr id="0" name=""/>
        <dsp:cNvSpPr/>
      </dsp:nvSpPr>
      <dsp:spPr>
        <a:xfrm>
          <a:off x="2570" y="1520906"/>
          <a:ext cx="926834" cy="748266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tx1"/>
              </a:solidFill>
            </a:rPr>
            <a:t>Beckhard y Bennis (1969) </a:t>
          </a:r>
          <a:endParaRPr lang="es-EC" sz="11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70" y="1520906"/>
        <a:ext cx="926834" cy="748266"/>
      </dsp:txXfrm>
    </dsp:sp>
    <dsp:sp modelId="{9CD7701A-D4E4-40C9-AFCA-BD4F5660C6AD}">
      <dsp:nvSpPr>
        <dsp:cNvPr id="0" name=""/>
        <dsp:cNvSpPr/>
      </dsp:nvSpPr>
      <dsp:spPr>
        <a:xfrm>
          <a:off x="3454687" y="74010"/>
          <a:ext cx="3929872" cy="115583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Cada época crea la forma de organización más acorde con sus características y necesidades. Los cambios en la sociedad originan la necesidad de revitalizar y reconstruir las estructuras organizacionales.</a:t>
          </a:r>
          <a:endParaRPr lang="es-EC" sz="12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54687" y="74010"/>
        <a:ext cx="3929872" cy="1155835"/>
      </dsp:txXfrm>
    </dsp:sp>
    <dsp:sp modelId="{FC4BED9A-6C69-4EB2-A549-E35E56B82B5C}">
      <dsp:nvSpPr>
        <dsp:cNvPr id="0" name=""/>
        <dsp:cNvSpPr/>
      </dsp:nvSpPr>
      <dsp:spPr>
        <a:xfrm>
          <a:off x="3454687" y="1345699"/>
          <a:ext cx="3929854" cy="115583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única forma de cambiar las organizaciones consiste en modificar la cultura organizacional, o sea, el conjunto de valores, necesidades, expectativas, creencias, políticas y normas practicadas en una organización</a:t>
          </a: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54687" y="1345699"/>
        <a:ext cx="3929854" cy="1155835"/>
      </dsp:txXfrm>
    </dsp:sp>
    <dsp:sp modelId="{B80A7B3F-26A4-4774-8ED1-8041FD6C6D6C}">
      <dsp:nvSpPr>
        <dsp:cNvPr id="0" name=""/>
        <dsp:cNvSpPr/>
      </dsp:nvSpPr>
      <dsp:spPr>
        <a:xfrm>
          <a:off x="3454687" y="2617389"/>
          <a:ext cx="3969087" cy="111335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Las personas deben poseer una nueva conciencia social</a:t>
          </a:r>
          <a:r>
            <a:rPr lang="es-EC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200" b="0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454687" y="2617389"/>
        <a:ext cx="3969087" cy="1113356"/>
      </dsp:txXfrm>
    </dsp:sp>
    <dsp:sp modelId="{0C6FE5D2-F92E-4A56-876A-F26332F31209}">
      <dsp:nvSpPr>
        <dsp:cNvPr id="0" name=""/>
        <dsp:cNvSpPr/>
      </dsp:nvSpPr>
      <dsp:spPr>
        <a:xfrm>
          <a:off x="1093751" y="1098375"/>
          <a:ext cx="2155336" cy="71572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93751" y="1098375"/>
        <a:ext cx="2155336" cy="71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69A4353-DD9D-4247-B6CD-DF3E45E95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353391-C85B-44A9-A802-980453A8EC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1866-F387-43D9-96A0-96FA27BA4918}" type="datetimeFigureOut">
              <a:rPr lang="es-EC" smtClean="0"/>
              <a:t>18/11/2021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6024FB-BD9D-486F-B3E0-197E6E8B3B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484C67-F82E-480A-A1CE-DB8205E7F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850F-8E67-4B70-81EC-169FCC1DD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77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611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70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0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412955"/>
            <a:ext cx="4218039" cy="4621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25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marco.png"/>
          <p:cNvPicPr preferRelativeResize="0"/>
          <p:nvPr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0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4697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" name="Google Shape;26;p5" descr="marco.png">
            <a:extLst>
              <a:ext uri="{FF2B5EF4-FFF2-40B4-BE49-F238E27FC236}">
                <a16:creationId xmlns:a16="http://schemas.microsoft.com/office/drawing/2014/main" id="{4954E2BD-3636-4E57-A610-F60779DC78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485" t="7428" r="4915" b="8436"/>
          <a:stretch/>
        </p:blipFill>
        <p:spPr>
          <a:xfrm>
            <a:off x="25" y="0"/>
            <a:ext cx="9143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24726"/>
            <a:ext cx="9480331" cy="211274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>
            <a:off x="0" y="-115614"/>
            <a:ext cx="9480331" cy="56816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52551"/>
            <a:ext cx="9480331" cy="3872175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>
            <a:off x="0" y="4493606"/>
            <a:ext cx="9480331" cy="149269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480331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0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431352"/>
            <a:ext cx="247194" cy="265475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6" name="Google Shape;36;p5"/>
          <p:cNvSpPr/>
          <p:nvPr/>
        </p:nvSpPr>
        <p:spPr>
          <a:xfrm>
            <a:off x="247194" y="0"/>
            <a:ext cx="8896803" cy="54471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" name="Medio marco 1">
            <a:extLst>
              <a:ext uri="{FF2B5EF4-FFF2-40B4-BE49-F238E27FC236}">
                <a16:creationId xmlns:a16="http://schemas.microsoft.com/office/drawing/2014/main" id="{414C3BD0-DB8F-4C77-9A64-6335ABE3D328}"/>
              </a:ext>
            </a:extLst>
          </p:cNvPr>
          <p:cNvSpPr/>
          <p:nvPr userDrawn="1"/>
        </p:nvSpPr>
        <p:spPr>
          <a:xfrm rot="10800000">
            <a:off x="8386916" y="2684206"/>
            <a:ext cx="757082" cy="2459294"/>
          </a:xfrm>
          <a:prstGeom prst="halfFram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2" name="Google Shape;61;p7">
            <a:extLst>
              <a:ext uri="{FF2B5EF4-FFF2-40B4-BE49-F238E27FC236}">
                <a16:creationId xmlns:a16="http://schemas.microsoft.com/office/drawing/2014/main" id="{040E9E64-6032-47BF-B4A3-C86289A38348}"/>
              </a:ext>
            </a:extLst>
          </p:cNvPr>
          <p:cNvCxnSpPr/>
          <p:nvPr userDrawn="1"/>
        </p:nvCxnSpPr>
        <p:spPr>
          <a:xfrm>
            <a:off x="830973" y="60000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332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7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2199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3074" name="Picture 2" descr="Generar experiencias a través de la pantalla | Opinión | 5Días">
            <a:extLst>
              <a:ext uri="{FF2B5EF4-FFF2-40B4-BE49-F238E27FC236}">
                <a16:creationId xmlns:a16="http://schemas.microsoft.com/office/drawing/2014/main" id="{2A6A1E4D-59DE-4F2D-BF5E-B10921DC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301084"/>
            <a:ext cx="8697951" cy="45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Rectángulo">
            <a:extLst>
              <a:ext uri="{FF2B5EF4-FFF2-40B4-BE49-F238E27FC236}">
                <a16:creationId xmlns:a16="http://schemas.microsoft.com/office/drawing/2014/main" id="{4C8AEE10-9D82-45DA-842B-86C6A50B0B5C}"/>
              </a:ext>
            </a:extLst>
          </p:cNvPr>
          <p:cNvSpPr/>
          <p:nvPr/>
        </p:nvSpPr>
        <p:spPr>
          <a:xfrm>
            <a:off x="0" y="704342"/>
            <a:ext cx="9141413" cy="3900877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C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3 Imagen">
            <a:extLst>
              <a:ext uri="{FF2B5EF4-FFF2-40B4-BE49-F238E27FC236}">
                <a16:creationId xmlns:a16="http://schemas.microsoft.com/office/drawing/2014/main" id="{96EC84E6-410B-4948-BCC0-D6EDC77F97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" y="849353"/>
            <a:ext cx="1316744" cy="1046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189B52-58C9-481D-9660-8853DE2453C8}"/>
              </a:ext>
            </a:extLst>
          </p:cNvPr>
          <p:cNvSpPr/>
          <p:nvPr/>
        </p:nvSpPr>
        <p:spPr>
          <a:xfrm>
            <a:off x="4967094" y="3440751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                        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571431-29E0-47E0-AD36-16F14BC035F0}"/>
              </a:ext>
            </a:extLst>
          </p:cNvPr>
          <p:cNvSpPr txBox="1"/>
          <p:nvPr/>
        </p:nvSpPr>
        <p:spPr>
          <a:xfrm>
            <a:off x="2410094" y="3661181"/>
            <a:ext cx="4582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Bradley Hand ITC" panose="03070402050302030203" pitchFamily="66" charset="0"/>
                <a:ea typeface="Tahoma" panose="020B0604030504040204" pitchFamily="34" charset="0"/>
                <a:cs typeface="Tahoma" panose="020B0604030504040204" pitchFamily="34" charset="0"/>
              </a:rPr>
              <a:t>Ing. Pablo Enrique Fierro López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0E83BB-5DD3-4E5E-BADF-278B56FD22D0}"/>
              </a:ext>
            </a:extLst>
          </p:cNvPr>
          <p:cNvSpPr txBox="1"/>
          <p:nvPr/>
        </p:nvSpPr>
        <p:spPr>
          <a:xfrm>
            <a:off x="1863556" y="1623295"/>
            <a:ext cx="56755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solidFill>
                  <a:schemeClr val="tx1"/>
                </a:solidFill>
                <a:latin typeface="Bradley Hand ITC" panose="03070402050302030203" pitchFamily="66" charset="0"/>
                <a:ea typeface="Calibri" panose="020F0502020204030204" pitchFamily="34" charset="0"/>
              </a:rPr>
              <a:t>D</a:t>
            </a:r>
            <a:r>
              <a:rPr lang="es-EC" sz="4400" b="1" dirty="0">
                <a:solidFill>
                  <a:schemeClr val="tx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</a:rPr>
              <a:t>ESARROLLO ORGANIZACIONAL</a:t>
            </a:r>
            <a:endParaRPr lang="es-EC" sz="44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4294967295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43" name="Google Shape;662;p40">
            <a:extLst>
              <a:ext uri="{FF2B5EF4-FFF2-40B4-BE49-F238E27FC236}">
                <a16:creationId xmlns:a16="http://schemas.microsoft.com/office/drawing/2014/main" id="{0FF8A1D5-D883-4920-947A-771613112C09}"/>
              </a:ext>
            </a:extLst>
          </p:cNvPr>
          <p:cNvGrpSpPr/>
          <p:nvPr/>
        </p:nvGrpSpPr>
        <p:grpSpPr>
          <a:xfrm>
            <a:off x="299562" y="534815"/>
            <a:ext cx="313910" cy="227820"/>
            <a:chOff x="3932350" y="3714775"/>
            <a:chExt cx="439650" cy="319075"/>
          </a:xfrm>
        </p:grpSpPr>
        <p:sp>
          <p:nvSpPr>
            <p:cNvPr id="44" name="Google Shape;663;p40">
              <a:extLst>
                <a:ext uri="{FF2B5EF4-FFF2-40B4-BE49-F238E27FC236}">
                  <a16:creationId xmlns:a16="http://schemas.microsoft.com/office/drawing/2014/main" id="{BB3A64B5-B4B1-46C6-AC0A-8F5FAD159B4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4;p40">
              <a:extLst>
                <a:ext uri="{FF2B5EF4-FFF2-40B4-BE49-F238E27FC236}">
                  <a16:creationId xmlns:a16="http://schemas.microsoft.com/office/drawing/2014/main" id="{F4C41681-B3FF-45A4-9628-55A5A764D944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5;p40">
              <a:extLst>
                <a:ext uri="{FF2B5EF4-FFF2-40B4-BE49-F238E27FC236}">
                  <a16:creationId xmlns:a16="http://schemas.microsoft.com/office/drawing/2014/main" id="{7AD37BAF-B64C-42B3-86CA-313873AE1554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6;p40">
              <a:extLst>
                <a:ext uri="{FF2B5EF4-FFF2-40B4-BE49-F238E27FC236}">
                  <a16:creationId xmlns:a16="http://schemas.microsoft.com/office/drawing/2014/main" id="{D370D15B-154A-492E-AC6D-C5123343B96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40">
              <a:extLst>
                <a:ext uri="{FF2B5EF4-FFF2-40B4-BE49-F238E27FC236}">
                  <a16:creationId xmlns:a16="http://schemas.microsoft.com/office/drawing/2014/main" id="{57B85777-4FD5-42AD-BEDB-F10B374A0D3C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C288A-9B4B-4CD4-847F-82268B54BA42}"/>
              </a:ext>
            </a:extLst>
          </p:cNvPr>
          <p:cNvSpPr txBox="1"/>
          <p:nvPr/>
        </p:nvSpPr>
        <p:spPr>
          <a:xfrm>
            <a:off x="794693" y="481796"/>
            <a:ext cx="339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ORGANIZACIONAL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B02A955-0687-4EAD-948A-7A1E6C9395D1}"/>
              </a:ext>
            </a:extLst>
          </p:cNvPr>
          <p:cNvCxnSpPr/>
          <p:nvPr/>
        </p:nvCxnSpPr>
        <p:spPr>
          <a:xfrm>
            <a:off x="713896" y="457200"/>
            <a:ext cx="0" cy="3776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DE56C6A-3F86-4271-9389-B185C49C67D6}"/>
              </a:ext>
            </a:extLst>
          </p:cNvPr>
          <p:cNvCxnSpPr>
            <a:cxnSpLocks/>
          </p:cNvCxnSpPr>
          <p:nvPr/>
        </p:nvCxnSpPr>
        <p:spPr>
          <a:xfrm>
            <a:off x="1033670" y="834887"/>
            <a:ext cx="0" cy="188843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7CA0FC8-B0CC-42B1-94AC-E5891F4F021E}"/>
              </a:ext>
            </a:extLst>
          </p:cNvPr>
          <p:cNvCxnSpPr>
            <a:cxnSpLocks/>
          </p:cNvCxnSpPr>
          <p:nvPr/>
        </p:nvCxnSpPr>
        <p:spPr>
          <a:xfrm flipH="1">
            <a:off x="1033671" y="2723322"/>
            <a:ext cx="114299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Rectángulo: esquinas superiores cortadas 49">
            <a:extLst>
              <a:ext uri="{FF2B5EF4-FFF2-40B4-BE49-F238E27FC236}">
                <a16:creationId xmlns:a16="http://schemas.microsoft.com/office/drawing/2014/main" id="{F1169BB9-46B5-4D2C-8C82-610400C91351}"/>
              </a:ext>
            </a:extLst>
          </p:cNvPr>
          <p:cNvSpPr/>
          <p:nvPr/>
        </p:nvSpPr>
        <p:spPr>
          <a:xfrm>
            <a:off x="1810826" y="1612111"/>
            <a:ext cx="4220892" cy="2281074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organizaciones con el paso del tiempo evolucionan y se transforman aceleradamente, colocándose hoy en día frente a nuevos retos, formas o modelos de actuación, evidenciándose que han pasado distintas fases enfatizan aspectos importantes de la administración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grpSp>
        <p:nvGrpSpPr>
          <p:cNvPr id="53" name="Google Shape;229;p21">
            <a:extLst>
              <a:ext uri="{FF2B5EF4-FFF2-40B4-BE49-F238E27FC236}">
                <a16:creationId xmlns:a16="http://schemas.microsoft.com/office/drawing/2014/main" id="{39CA9AEF-8F8B-4941-9114-B82652EDCDC6}"/>
              </a:ext>
            </a:extLst>
          </p:cNvPr>
          <p:cNvGrpSpPr/>
          <p:nvPr/>
        </p:nvGrpSpPr>
        <p:grpSpPr>
          <a:xfrm>
            <a:off x="6767477" y="1277070"/>
            <a:ext cx="781775" cy="670236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63" name="Google Shape;230;p21">
              <a:extLst>
                <a:ext uri="{FF2B5EF4-FFF2-40B4-BE49-F238E27FC236}">
                  <a16:creationId xmlns:a16="http://schemas.microsoft.com/office/drawing/2014/main" id="{82FE4A40-1230-45F7-B310-A28F97A61D35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231;p21">
              <a:extLst>
                <a:ext uri="{FF2B5EF4-FFF2-40B4-BE49-F238E27FC236}">
                  <a16:creationId xmlns:a16="http://schemas.microsoft.com/office/drawing/2014/main" id="{C37EB80E-B8F0-40D0-863F-7AB681B8CEA9}"/>
                </a:ext>
              </a:extLst>
            </p:cNvPr>
            <p:cNvSpPr/>
            <p:nvPr/>
          </p:nvSpPr>
          <p:spPr>
            <a:xfrm>
              <a:off x="6894850" y="2763374"/>
              <a:ext cx="1111199" cy="111120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232;p21">
              <a:extLst>
                <a:ext uri="{FF2B5EF4-FFF2-40B4-BE49-F238E27FC236}">
                  <a16:creationId xmlns:a16="http://schemas.microsoft.com/office/drawing/2014/main" id="{CC155ABE-0E94-414D-94E2-4A43BB288F48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Google Shape;828;p40">
            <a:extLst>
              <a:ext uri="{FF2B5EF4-FFF2-40B4-BE49-F238E27FC236}">
                <a16:creationId xmlns:a16="http://schemas.microsoft.com/office/drawing/2014/main" id="{CB1593F8-809A-4EF1-93AF-1118F03BDA52}"/>
              </a:ext>
            </a:extLst>
          </p:cNvPr>
          <p:cNvGrpSpPr/>
          <p:nvPr/>
        </p:nvGrpSpPr>
        <p:grpSpPr>
          <a:xfrm>
            <a:off x="7066544" y="1432777"/>
            <a:ext cx="183462" cy="290877"/>
            <a:chOff x="6718575" y="2318625"/>
            <a:chExt cx="256950" cy="407375"/>
          </a:xfrm>
        </p:grpSpPr>
        <p:sp>
          <p:nvSpPr>
            <p:cNvPr id="55" name="Google Shape;829;p40">
              <a:extLst>
                <a:ext uri="{FF2B5EF4-FFF2-40B4-BE49-F238E27FC236}">
                  <a16:creationId xmlns:a16="http://schemas.microsoft.com/office/drawing/2014/main" id="{E8D34538-0CE1-4E34-A9F7-F7D980FB2CD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0;p40">
              <a:extLst>
                <a:ext uri="{FF2B5EF4-FFF2-40B4-BE49-F238E27FC236}">
                  <a16:creationId xmlns:a16="http://schemas.microsoft.com/office/drawing/2014/main" id="{7D004074-BF8A-4842-9FB9-96CE0815E7A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1;p40">
              <a:extLst>
                <a:ext uri="{FF2B5EF4-FFF2-40B4-BE49-F238E27FC236}">
                  <a16:creationId xmlns:a16="http://schemas.microsoft.com/office/drawing/2014/main" id="{8F7BBC1C-EE20-465A-A5E5-D2769F129B3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2;p40">
              <a:extLst>
                <a:ext uri="{FF2B5EF4-FFF2-40B4-BE49-F238E27FC236}">
                  <a16:creationId xmlns:a16="http://schemas.microsoft.com/office/drawing/2014/main" id="{266C7C93-5E8F-437D-B86E-5189EC234D1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3;p40">
              <a:extLst>
                <a:ext uri="{FF2B5EF4-FFF2-40B4-BE49-F238E27FC236}">
                  <a16:creationId xmlns:a16="http://schemas.microsoft.com/office/drawing/2014/main" id="{31F2B718-B0E4-40B4-B14B-74A960D7C2E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4;p40">
              <a:extLst>
                <a:ext uri="{FF2B5EF4-FFF2-40B4-BE49-F238E27FC236}">
                  <a16:creationId xmlns:a16="http://schemas.microsoft.com/office/drawing/2014/main" id="{CD33DA6F-0109-43A9-8113-74EBB101F533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35;p40">
              <a:extLst>
                <a:ext uri="{FF2B5EF4-FFF2-40B4-BE49-F238E27FC236}">
                  <a16:creationId xmlns:a16="http://schemas.microsoft.com/office/drawing/2014/main" id="{571271DA-D33C-47F3-9D72-B0195C19573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36;p40">
              <a:extLst>
                <a:ext uri="{FF2B5EF4-FFF2-40B4-BE49-F238E27FC236}">
                  <a16:creationId xmlns:a16="http://schemas.microsoft.com/office/drawing/2014/main" id="{C544206E-C58B-40E7-8DDB-4F2DB45BD51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Medio marco 29">
            <a:extLst>
              <a:ext uri="{FF2B5EF4-FFF2-40B4-BE49-F238E27FC236}">
                <a16:creationId xmlns:a16="http://schemas.microsoft.com/office/drawing/2014/main" id="{102CD3AE-F7B0-4688-B199-3E3C30CEE089}"/>
              </a:ext>
            </a:extLst>
          </p:cNvPr>
          <p:cNvSpPr/>
          <p:nvPr/>
        </p:nvSpPr>
        <p:spPr>
          <a:xfrm rot="10800000">
            <a:off x="8229599" y="2355573"/>
            <a:ext cx="692146" cy="2524540"/>
          </a:xfrm>
          <a:prstGeom prst="halfFram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8"/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1" y="4819401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4BBC5AE-55C6-4CBB-9C7D-C4D069E6E896}"/>
              </a:ext>
            </a:extLst>
          </p:cNvPr>
          <p:cNvCxnSpPr/>
          <p:nvPr/>
        </p:nvCxnSpPr>
        <p:spPr>
          <a:xfrm>
            <a:off x="830889" y="23561"/>
            <a:ext cx="0" cy="5230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Freeform 161">
            <a:extLst>
              <a:ext uri="{FF2B5EF4-FFF2-40B4-BE49-F238E27FC236}">
                <a16:creationId xmlns:a16="http://schemas.microsoft.com/office/drawing/2014/main" id="{F5D41D43-55E3-4FA5-83E7-B6EB8F29BE10}"/>
              </a:ext>
            </a:extLst>
          </p:cNvPr>
          <p:cNvSpPr>
            <a:spLocks noEditPoints="1"/>
          </p:cNvSpPr>
          <p:nvPr/>
        </p:nvSpPr>
        <p:spPr bwMode="auto">
          <a:xfrm>
            <a:off x="1200445" y="2911356"/>
            <a:ext cx="469469" cy="417289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81445B5-606C-4376-B9E2-B8D3FEEA3B3A}"/>
              </a:ext>
            </a:extLst>
          </p:cNvPr>
          <p:cNvSpPr txBox="1"/>
          <p:nvPr/>
        </p:nvSpPr>
        <p:spPr>
          <a:xfrm>
            <a:off x="1572865" y="67350"/>
            <a:ext cx="6607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DESARROLLO ORGANIZACIONAL ANTECEDENTES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2580AD9-A13F-43EC-B98D-2D1E491B5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269048"/>
              </p:ext>
            </p:extLst>
          </p:nvPr>
        </p:nvGraphicFramePr>
        <p:xfrm>
          <a:off x="447749" y="665524"/>
          <a:ext cx="7826091" cy="459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3" name="Google Shape;229;p21">
            <a:extLst>
              <a:ext uri="{FF2B5EF4-FFF2-40B4-BE49-F238E27FC236}">
                <a16:creationId xmlns:a16="http://schemas.microsoft.com/office/drawing/2014/main" id="{39CA9AEF-8F8B-4941-9114-B82652EDCDC6}"/>
              </a:ext>
            </a:extLst>
          </p:cNvPr>
          <p:cNvGrpSpPr/>
          <p:nvPr/>
        </p:nvGrpSpPr>
        <p:grpSpPr>
          <a:xfrm>
            <a:off x="7309752" y="1666543"/>
            <a:ext cx="781775" cy="670236"/>
            <a:chOff x="6680825" y="2549350"/>
            <a:chExt cx="1539600" cy="1539600"/>
          </a:xfrm>
          <a:solidFill>
            <a:schemeClr val="accent1">
              <a:lumMod val="75000"/>
            </a:schemeClr>
          </a:solidFill>
        </p:grpSpPr>
        <p:sp>
          <p:nvSpPr>
            <p:cNvPr id="65" name="Google Shape;230;p21">
              <a:extLst>
                <a:ext uri="{FF2B5EF4-FFF2-40B4-BE49-F238E27FC236}">
                  <a16:creationId xmlns:a16="http://schemas.microsoft.com/office/drawing/2014/main" id="{82FE4A40-1230-45F7-B310-A28F97A61D35}"/>
                </a:ext>
              </a:extLst>
            </p:cNvPr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31;p21">
              <a:extLst>
                <a:ext uri="{FF2B5EF4-FFF2-40B4-BE49-F238E27FC236}">
                  <a16:creationId xmlns:a16="http://schemas.microsoft.com/office/drawing/2014/main" id="{C37EB80E-B8F0-40D0-863F-7AB681B8CEA9}"/>
                </a:ext>
              </a:extLst>
            </p:cNvPr>
            <p:cNvSpPr/>
            <p:nvPr/>
          </p:nvSpPr>
          <p:spPr>
            <a:xfrm>
              <a:off x="6894850" y="2763374"/>
              <a:ext cx="1111199" cy="111120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2;p21">
              <a:extLst>
                <a:ext uri="{FF2B5EF4-FFF2-40B4-BE49-F238E27FC236}">
                  <a16:creationId xmlns:a16="http://schemas.microsoft.com/office/drawing/2014/main" id="{CC155ABE-0E94-414D-94E2-4A43BB288F48}"/>
                </a:ext>
              </a:extLst>
            </p:cNvPr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Google Shape;828;p40">
            <a:extLst>
              <a:ext uri="{FF2B5EF4-FFF2-40B4-BE49-F238E27FC236}">
                <a16:creationId xmlns:a16="http://schemas.microsoft.com/office/drawing/2014/main" id="{CB1593F8-809A-4EF1-93AF-1118F03BDA52}"/>
              </a:ext>
            </a:extLst>
          </p:cNvPr>
          <p:cNvGrpSpPr/>
          <p:nvPr/>
        </p:nvGrpSpPr>
        <p:grpSpPr>
          <a:xfrm>
            <a:off x="7608819" y="1822251"/>
            <a:ext cx="183462" cy="290877"/>
            <a:chOff x="6718575" y="2318625"/>
            <a:chExt cx="256950" cy="407375"/>
          </a:xfrm>
        </p:grpSpPr>
        <p:sp>
          <p:nvSpPr>
            <p:cNvPr id="45" name="Google Shape;829;p40">
              <a:extLst>
                <a:ext uri="{FF2B5EF4-FFF2-40B4-BE49-F238E27FC236}">
                  <a16:creationId xmlns:a16="http://schemas.microsoft.com/office/drawing/2014/main" id="{E8D34538-0CE1-4E34-A9F7-F7D980FB2CD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30;p40">
              <a:extLst>
                <a:ext uri="{FF2B5EF4-FFF2-40B4-BE49-F238E27FC236}">
                  <a16:creationId xmlns:a16="http://schemas.microsoft.com/office/drawing/2014/main" id="{7D004074-BF8A-4842-9FB9-96CE0815E7A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31;p40">
              <a:extLst>
                <a:ext uri="{FF2B5EF4-FFF2-40B4-BE49-F238E27FC236}">
                  <a16:creationId xmlns:a16="http://schemas.microsoft.com/office/drawing/2014/main" id="{8F7BBC1C-EE20-465A-A5E5-D2769F129B3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32;p40">
              <a:extLst>
                <a:ext uri="{FF2B5EF4-FFF2-40B4-BE49-F238E27FC236}">
                  <a16:creationId xmlns:a16="http://schemas.microsoft.com/office/drawing/2014/main" id="{266C7C93-5E8F-437D-B86E-5189EC234D1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833;p40">
              <a:extLst>
                <a:ext uri="{FF2B5EF4-FFF2-40B4-BE49-F238E27FC236}">
                  <a16:creationId xmlns:a16="http://schemas.microsoft.com/office/drawing/2014/main" id="{31F2B718-B0E4-40B4-B14B-74A960D7C2E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34;p40">
              <a:extLst>
                <a:ext uri="{FF2B5EF4-FFF2-40B4-BE49-F238E27FC236}">
                  <a16:creationId xmlns:a16="http://schemas.microsoft.com/office/drawing/2014/main" id="{CD33DA6F-0109-43A9-8113-74EBB101F533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35;p40">
              <a:extLst>
                <a:ext uri="{FF2B5EF4-FFF2-40B4-BE49-F238E27FC236}">
                  <a16:creationId xmlns:a16="http://schemas.microsoft.com/office/drawing/2014/main" id="{571271DA-D33C-47F3-9D72-B0195C19573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836;p40">
              <a:extLst>
                <a:ext uri="{FF2B5EF4-FFF2-40B4-BE49-F238E27FC236}">
                  <a16:creationId xmlns:a16="http://schemas.microsoft.com/office/drawing/2014/main" id="{C544206E-C58B-40E7-8DDB-4F2DB45BD51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B7FCA-6518-46BD-8E7B-2E63FD16E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C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EC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AE352D7-05F7-45D6-87A3-3B3D90F99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169087"/>
              </p:ext>
            </p:extLst>
          </p:nvPr>
        </p:nvGraphicFramePr>
        <p:xfrm>
          <a:off x="914400" y="596349"/>
          <a:ext cx="7400725" cy="426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96BD7E14-F3F6-4973-86C7-E5E3B6D9E6EB}"/>
              </a:ext>
            </a:extLst>
          </p:cNvPr>
          <p:cNvGrpSpPr/>
          <p:nvPr/>
        </p:nvGrpSpPr>
        <p:grpSpPr>
          <a:xfrm>
            <a:off x="3216314" y="2028778"/>
            <a:ext cx="2356048" cy="1244002"/>
            <a:chOff x="3074266" y="3463663"/>
            <a:chExt cx="2352501" cy="1459303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6FC2EBD8-E459-404B-8A48-0EF9F1850910}"/>
                </a:ext>
              </a:extLst>
            </p:cNvPr>
            <p:cNvSpPr/>
            <p:nvPr/>
          </p:nvSpPr>
          <p:spPr>
            <a:xfrm>
              <a:off x="3074266" y="3463663"/>
              <a:ext cx="2352501" cy="14593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>
              <a:extLst>
                <a:ext uri="{FF2B5EF4-FFF2-40B4-BE49-F238E27FC236}">
                  <a16:creationId xmlns:a16="http://schemas.microsoft.com/office/drawing/2014/main" id="{3A88D82C-5616-4DDA-BE64-8498AB50BBCA}"/>
                </a:ext>
              </a:extLst>
            </p:cNvPr>
            <p:cNvSpPr txBox="1"/>
            <p:nvPr/>
          </p:nvSpPr>
          <p:spPr>
            <a:xfrm>
              <a:off x="3418782" y="3677373"/>
              <a:ext cx="1663469" cy="1031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C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DESARROLLO ORGANIZACIONAL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A4F6CC3-FC0C-4CA0-8416-8DB507AA48E5}"/>
              </a:ext>
            </a:extLst>
          </p:cNvPr>
          <p:cNvSpPr txBox="1"/>
          <p:nvPr/>
        </p:nvSpPr>
        <p:spPr>
          <a:xfrm>
            <a:off x="1612624" y="94600"/>
            <a:ext cx="556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DESARROLLO ORGANIZACIONAL CONCEPTOS</a:t>
            </a:r>
          </a:p>
        </p:txBody>
      </p:sp>
      <p:grpSp>
        <p:nvGrpSpPr>
          <p:cNvPr id="9" name="Google Shape;162;p18">
            <a:extLst>
              <a:ext uri="{FF2B5EF4-FFF2-40B4-BE49-F238E27FC236}">
                <a16:creationId xmlns:a16="http://schemas.microsoft.com/office/drawing/2014/main" id="{8A3629C1-8854-48E4-BD57-EA2B55D8D3F8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10" name="Google Shape;163;p18">
              <a:extLst>
                <a:ext uri="{FF2B5EF4-FFF2-40B4-BE49-F238E27FC236}">
                  <a16:creationId xmlns:a16="http://schemas.microsoft.com/office/drawing/2014/main" id="{B7104B18-9FFF-4598-AD86-C541C066459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4;p18">
              <a:extLst>
                <a:ext uri="{FF2B5EF4-FFF2-40B4-BE49-F238E27FC236}">
                  <a16:creationId xmlns:a16="http://schemas.microsoft.com/office/drawing/2014/main" id="{A2641B94-1F38-4357-874D-2E8F2E678AA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5;p18">
              <a:extLst>
                <a:ext uri="{FF2B5EF4-FFF2-40B4-BE49-F238E27FC236}">
                  <a16:creationId xmlns:a16="http://schemas.microsoft.com/office/drawing/2014/main" id="{99D7164D-3F41-4156-9ABA-E70FFDA2658A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6;p18">
              <a:extLst>
                <a:ext uri="{FF2B5EF4-FFF2-40B4-BE49-F238E27FC236}">
                  <a16:creationId xmlns:a16="http://schemas.microsoft.com/office/drawing/2014/main" id="{D9AD1AAF-A302-4775-B17E-76D1BCAC0C0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7;p18">
              <a:extLst>
                <a:ext uri="{FF2B5EF4-FFF2-40B4-BE49-F238E27FC236}">
                  <a16:creationId xmlns:a16="http://schemas.microsoft.com/office/drawing/2014/main" id="{24ACA01E-A8E0-46B9-9D59-98986B559EE4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8;p18">
              <a:extLst>
                <a:ext uri="{FF2B5EF4-FFF2-40B4-BE49-F238E27FC236}">
                  <a16:creationId xmlns:a16="http://schemas.microsoft.com/office/drawing/2014/main" id="{BD0FBFB8-BD26-4EF0-9280-3D87423D28A1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61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662;p40">
            <a:extLst>
              <a:ext uri="{FF2B5EF4-FFF2-40B4-BE49-F238E27FC236}">
                <a16:creationId xmlns:a16="http://schemas.microsoft.com/office/drawing/2014/main" id="{0FF8A1D5-D883-4920-947A-771613112C09}"/>
              </a:ext>
            </a:extLst>
          </p:cNvPr>
          <p:cNvGrpSpPr/>
          <p:nvPr/>
        </p:nvGrpSpPr>
        <p:grpSpPr>
          <a:xfrm>
            <a:off x="299562" y="534815"/>
            <a:ext cx="313910" cy="227820"/>
            <a:chOff x="3932350" y="3714775"/>
            <a:chExt cx="439650" cy="319075"/>
          </a:xfrm>
        </p:grpSpPr>
        <p:sp>
          <p:nvSpPr>
            <p:cNvPr id="44" name="Google Shape;663;p40">
              <a:extLst>
                <a:ext uri="{FF2B5EF4-FFF2-40B4-BE49-F238E27FC236}">
                  <a16:creationId xmlns:a16="http://schemas.microsoft.com/office/drawing/2014/main" id="{BB3A64B5-B4B1-46C6-AC0A-8F5FAD159B4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4;p40">
              <a:extLst>
                <a:ext uri="{FF2B5EF4-FFF2-40B4-BE49-F238E27FC236}">
                  <a16:creationId xmlns:a16="http://schemas.microsoft.com/office/drawing/2014/main" id="{F4C41681-B3FF-45A4-9628-55A5A764D944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5;p40">
              <a:extLst>
                <a:ext uri="{FF2B5EF4-FFF2-40B4-BE49-F238E27FC236}">
                  <a16:creationId xmlns:a16="http://schemas.microsoft.com/office/drawing/2014/main" id="{7AD37BAF-B64C-42B3-86CA-313873AE1554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6;p40">
              <a:extLst>
                <a:ext uri="{FF2B5EF4-FFF2-40B4-BE49-F238E27FC236}">
                  <a16:creationId xmlns:a16="http://schemas.microsoft.com/office/drawing/2014/main" id="{D370D15B-154A-492E-AC6D-C5123343B96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40">
              <a:extLst>
                <a:ext uri="{FF2B5EF4-FFF2-40B4-BE49-F238E27FC236}">
                  <a16:creationId xmlns:a16="http://schemas.microsoft.com/office/drawing/2014/main" id="{57B85777-4FD5-42AD-BEDB-F10B374A0D3C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C288A-9B4B-4CD4-847F-82268B54BA42}"/>
              </a:ext>
            </a:extLst>
          </p:cNvPr>
          <p:cNvSpPr txBox="1"/>
          <p:nvPr/>
        </p:nvSpPr>
        <p:spPr>
          <a:xfrm>
            <a:off x="794693" y="481796"/>
            <a:ext cx="339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ORGANIZACIONAL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B02A955-0687-4EAD-948A-7A1E6C9395D1}"/>
              </a:ext>
            </a:extLst>
          </p:cNvPr>
          <p:cNvCxnSpPr/>
          <p:nvPr/>
        </p:nvCxnSpPr>
        <p:spPr>
          <a:xfrm>
            <a:off x="713896" y="457200"/>
            <a:ext cx="0" cy="3776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6" name="Diagrama 75">
            <a:extLst>
              <a:ext uri="{FF2B5EF4-FFF2-40B4-BE49-F238E27FC236}">
                <a16:creationId xmlns:a16="http://schemas.microsoft.com/office/drawing/2014/main" id="{DA9DACDC-F891-4621-BF5E-A17568281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574683"/>
              </p:ext>
            </p:extLst>
          </p:nvPr>
        </p:nvGraphicFramePr>
        <p:xfrm>
          <a:off x="299562" y="940541"/>
          <a:ext cx="8267967" cy="386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CuadroTexto 76">
            <a:extLst>
              <a:ext uri="{FF2B5EF4-FFF2-40B4-BE49-F238E27FC236}">
                <a16:creationId xmlns:a16="http://schemas.microsoft.com/office/drawing/2014/main" id="{2FE1C6DA-B8BC-4A02-B857-6E5E8DA781C0}"/>
              </a:ext>
            </a:extLst>
          </p:cNvPr>
          <p:cNvSpPr txBox="1"/>
          <p:nvPr/>
        </p:nvSpPr>
        <p:spPr>
          <a:xfrm>
            <a:off x="258415" y="1210745"/>
            <a:ext cx="1672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(Chiavenato, 2009)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5DD575E-B9ED-43CE-8FAF-D961EA5B5604}"/>
              </a:ext>
            </a:extLst>
          </p:cNvPr>
          <p:cNvSpPr txBox="1"/>
          <p:nvPr/>
        </p:nvSpPr>
        <p:spPr>
          <a:xfrm>
            <a:off x="546927" y="2424006"/>
            <a:ext cx="1217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C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Según Beckhard (1969) </a:t>
            </a:r>
            <a:endParaRPr lang="es-EC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52785A6-8C5E-4616-B915-02825E6D5639}"/>
              </a:ext>
            </a:extLst>
          </p:cNvPr>
          <p:cNvSpPr txBox="1"/>
          <p:nvPr/>
        </p:nvSpPr>
        <p:spPr>
          <a:xfrm>
            <a:off x="427600" y="3779333"/>
            <a:ext cx="1334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Robbins y </a:t>
            </a:r>
            <a:r>
              <a:rPr lang="es-EC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Jude</a:t>
            </a:r>
            <a:r>
              <a:rPr lang="es-EC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(2013) 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80" name="Medio marco 79">
            <a:extLst>
              <a:ext uri="{FF2B5EF4-FFF2-40B4-BE49-F238E27FC236}">
                <a16:creationId xmlns:a16="http://schemas.microsoft.com/office/drawing/2014/main" id="{4A7796BD-1AEE-4942-82AA-F3A6C9E75BA2}"/>
              </a:ext>
            </a:extLst>
          </p:cNvPr>
          <p:cNvSpPr/>
          <p:nvPr/>
        </p:nvSpPr>
        <p:spPr>
          <a:xfrm rot="10800000">
            <a:off x="8229599" y="2355573"/>
            <a:ext cx="692146" cy="2524540"/>
          </a:xfrm>
          <a:prstGeom prst="halfFram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662;p40">
            <a:extLst>
              <a:ext uri="{FF2B5EF4-FFF2-40B4-BE49-F238E27FC236}">
                <a16:creationId xmlns:a16="http://schemas.microsoft.com/office/drawing/2014/main" id="{0FF8A1D5-D883-4920-947A-771613112C09}"/>
              </a:ext>
            </a:extLst>
          </p:cNvPr>
          <p:cNvGrpSpPr/>
          <p:nvPr/>
        </p:nvGrpSpPr>
        <p:grpSpPr>
          <a:xfrm>
            <a:off x="299562" y="534815"/>
            <a:ext cx="313910" cy="227820"/>
            <a:chOff x="3932350" y="3714775"/>
            <a:chExt cx="439650" cy="319075"/>
          </a:xfrm>
        </p:grpSpPr>
        <p:sp>
          <p:nvSpPr>
            <p:cNvPr id="44" name="Google Shape;663;p40">
              <a:extLst>
                <a:ext uri="{FF2B5EF4-FFF2-40B4-BE49-F238E27FC236}">
                  <a16:creationId xmlns:a16="http://schemas.microsoft.com/office/drawing/2014/main" id="{BB3A64B5-B4B1-46C6-AC0A-8F5FAD159B4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4;p40">
              <a:extLst>
                <a:ext uri="{FF2B5EF4-FFF2-40B4-BE49-F238E27FC236}">
                  <a16:creationId xmlns:a16="http://schemas.microsoft.com/office/drawing/2014/main" id="{F4C41681-B3FF-45A4-9628-55A5A764D944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5;p40">
              <a:extLst>
                <a:ext uri="{FF2B5EF4-FFF2-40B4-BE49-F238E27FC236}">
                  <a16:creationId xmlns:a16="http://schemas.microsoft.com/office/drawing/2014/main" id="{7AD37BAF-B64C-42B3-86CA-313873AE1554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6;p40">
              <a:extLst>
                <a:ext uri="{FF2B5EF4-FFF2-40B4-BE49-F238E27FC236}">
                  <a16:creationId xmlns:a16="http://schemas.microsoft.com/office/drawing/2014/main" id="{D370D15B-154A-492E-AC6D-C5123343B96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40">
              <a:extLst>
                <a:ext uri="{FF2B5EF4-FFF2-40B4-BE49-F238E27FC236}">
                  <a16:creationId xmlns:a16="http://schemas.microsoft.com/office/drawing/2014/main" id="{57B85777-4FD5-42AD-BEDB-F10B374A0D3C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C288A-9B4B-4CD4-847F-82268B54BA42}"/>
              </a:ext>
            </a:extLst>
          </p:cNvPr>
          <p:cNvSpPr txBox="1"/>
          <p:nvPr/>
        </p:nvSpPr>
        <p:spPr>
          <a:xfrm>
            <a:off x="794693" y="481796"/>
            <a:ext cx="339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ORGANIZACIONAL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B02A955-0687-4EAD-948A-7A1E6C9395D1}"/>
              </a:ext>
            </a:extLst>
          </p:cNvPr>
          <p:cNvCxnSpPr/>
          <p:nvPr/>
        </p:nvCxnSpPr>
        <p:spPr>
          <a:xfrm>
            <a:off x="713896" y="457200"/>
            <a:ext cx="0" cy="3776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5DD575E-B9ED-43CE-8FAF-D961EA5B5604}"/>
              </a:ext>
            </a:extLst>
          </p:cNvPr>
          <p:cNvSpPr txBox="1"/>
          <p:nvPr/>
        </p:nvSpPr>
        <p:spPr>
          <a:xfrm>
            <a:off x="455214" y="2357956"/>
            <a:ext cx="1521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C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Según Beckhard (1969) </a:t>
            </a:r>
            <a:endParaRPr lang="es-EC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64CDD24-D349-453C-A847-F838B1F53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78247"/>
              </p:ext>
            </p:extLst>
          </p:nvPr>
        </p:nvGraphicFramePr>
        <p:xfrm>
          <a:off x="-334730" y="1036263"/>
          <a:ext cx="4816295" cy="389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5D7D0074-7ABC-4D5D-897C-AA04724D0D6D}"/>
              </a:ext>
            </a:extLst>
          </p:cNvPr>
          <p:cNvSpPr txBox="1"/>
          <p:nvPr/>
        </p:nvSpPr>
        <p:spPr>
          <a:xfrm>
            <a:off x="576176" y="1726309"/>
            <a:ext cx="2261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Beckhard (1969)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75AD5DF-29F5-434D-8F8B-26D8E9D64D72}"/>
              </a:ext>
            </a:extLst>
          </p:cNvPr>
          <p:cNvSpPr txBox="1"/>
          <p:nvPr/>
        </p:nvSpPr>
        <p:spPr>
          <a:xfrm>
            <a:off x="3110629" y="1417587"/>
            <a:ext cx="5457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efine DO como "un esfuerzo planeado que abarca toda la organización, administrado desde arriba, para aumentar la eficacia y la salud de la organización, a través de intervenciones planeadas en los procesos organizacionales, usando conocimientos de la ciencia del comportamiento".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946D6A-6A52-4132-A0E0-C804C1C4B659}"/>
              </a:ext>
            </a:extLst>
          </p:cNvPr>
          <p:cNvSpPr txBox="1"/>
          <p:nvPr/>
        </p:nvSpPr>
        <p:spPr>
          <a:xfrm>
            <a:off x="1706751" y="3830238"/>
            <a:ext cx="128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Bennis (1969)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A15C3CC-166E-4B92-8453-C39C9A4CFE86}"/>
              </a:ext>
            </a:extLst>
          </p:cNvPr>
          <p:cNvSpPr txBox="1"/>
          <p:nvPr/>
        </p:nvSpPr>
        <p:spPr>
          <a:xfrm>
            <a:off x="3798279" y="3460905"/>
            <a:ext cx="49265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es "una respuesta al cambio, una compleja estrategia educacional con la finalidad de cambiar las creencias, actitudes, valores y estructura de las organizaciones, de modo que éstas puedan adaptarse mejor a nuevas tecnologías, nuevos mercados y nuevos desafíos, y al aturdidor ritmo de los propios cambios".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3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662;p40">
            <a:extLst>
              <a:ext uri="{FF2B5EF4-FFF2-40B4-BE49-F238E27FC236}">
                <a16:creationId xmlns:a16="http://schemas.microsoft.com/office/drawing/2014/main" id="{0FF8A1D5-D883-4920-947A-771613112C09}"/>
              </a:ext>
            </a:extLst>
          </p:cNvPr>
          <p:cNvGrpSpPr/>
          <p:nvPr/>
        </p:nvGrpSpPr>
        <p:grpSpPr>
          <a:xfrm>
            <a:off x="299562" y="534815"/>
            <a:ext cx="313910" cy="227820"/>
            <a:chOff x="3932350" y="3714775"/>
            <a:chExt cx="439650" cy="319075"/>
          </a:xfrm>
        </p:grpSpPr>
        <p:sp>
          <p:nvSpPr>
            <p:cNvPr id="44" name="Google Shape;663;p40">
              <a:extLst>
                <a:ext uri="{FF2B5EF4-FFF2-40B4-BE49-F238E27FC236}">
                  <a16:creationId xmlns:a16="http://schemas.microsoft.com/office/drawing/2014/main" id="{BB3A64B5-B4B1-46C6-AC0A-8F5FAD159B4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4;p40">
              <a:extLst>
                <a:ext uri="{FF2B5EF4-FFF2-40B4-BE49-F238E27FC236}">
                  <a16:creationId xmlns:a16="http://schemas.microsoft.com/office/drawing/2014/main" id="{F4C41681-B3FF-45A4-9628-55A5A764D944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5;p40">
              <a:extLst>
                <a:ext uri="{FF2B5EF4-FFF2-40B4-BE49-F238E27FC236}">
                  <a16:creationId xmlns:a16="http://schemas.microsoft.com/office/drawing/2014/main" id="{7AD37BAF-B64C-42B3-86CA-313873AE1554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6;p40">
              <a:extLst>
                <a:ext uri="{FF2B5EF4-FFF2-40B4-BE49-F238E27FC236}">
                  <a16:creationId xmlns:a16="http://schemas.microsoft.com/office/drawing/2014/main" id="{D370D15B-154A-492E-AC6D-C5123343B96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7;p40">
              <a:extLst>
                <a:ext uri="{FF2B5EF4-FFF2-40B4-BE49-F238E27FC236}">
                  <a16:creationId xmlns:a16="http://schemas.microsoft.com/office/drawing/2014/main" id="{57B85777-4FD5-42AD-BEDB-F10B374A0D3C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3C288A-9B4B-4CD4-847F-82268B54BA42}"/>
              </a:ext>
            </a:extLst>
          </p:cNvPr>
          <p:cNvSpPr txBox="1"/>
          <p:nvPr/>
        </p:nvSpPr>
        <p:spPr>
          <a:xfrm>
            <a:off x="794693" y="481796"/>
            <a:ext cx="339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ORGANIZACIONAL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B02A955-0687-4EAD-948A-7A1E6C9395D1}"/>
              </a:ext>
            </a:extLst>
          </p:cNvPr>
          <p:cNvCxnSpPr/>
          <p:nvPr/>
        </p:nvCxnSpPr>
        <p:spPr>
          <a:xfrm>
            <a:off x="713896" y="457200"/>
            <a:ext cx="0" cy="3776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Flecha: circular 19">
            <a:extLst>
              <a:ext uri="{FF2B5EF4-FFF2-40B4-BE49-F238E27FC236}">
                <a16:creationId xmlns:a16="http://schemas.microsoft.com/office/drawing/2014/main" id="{676807E0-31F8-4267-8E94-89DC5E0E31CA}"/>
              </a:ext>
            </a:extLst>
          </p:cNvPr>
          <p:cNvSpPr/>
          <p:nvPr/>
        </p:nvSpPr>
        <p:spPr>
          <a:xfrm rot="645610">
            <a:off x="3744744" y="447405"/>
            <a:ext cx="1970251" cy="2285847"/>
          </a:xfrm>
          <a:prstGeom prst="circularArrow">
            <a:avLst>
              <a:gd name="adj1" fmla="val 1535"/>
              <a:gd name="adj2" fmla="val 181963"/>
              <a:gd name="adj3" fmla="val 21123114"/>
              <a:gd name="adj4" fmla="val 14056099"/>
              <a:gd name="adj5" fmla="val 303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s-EC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962510A6-2597-427E-8327-E3231FBE4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464425"/>
              </p:ext>
            </p:extLst>
          </p:nvPr>
        </p:nvGraphicFramePr>
        <p:xfrm>
          <a:off x="1116496" y="1441174"/>
          <a:ext cx="6096000" cy="341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00A073FA-7F6D-4372-A6EF-4B01362335A5}"/>
              </a:ext>
            </a:extLst>
          </p:cNvPr>
          <p:cNvSpPr txBox="1"/>
          <p:nvPr/>
        </p:nvSpPr>
        <p:spPr>
          <a:xfrm>
            <a:off x="1843709" y="1441174"/>
            <a:ext cx="4641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Torres, N. Et al,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definen al Desarrollo Organizacional como una estrategia que implica una reingeniería de los sistemas comunes de la organización que aborda la idea de participación y desarrollo de las personas mediante la preparación y la aplicación de modelos prácticos y eficientes de comportamiento que se adoptan a través de la gestión.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23A1AD4-FE9C-499B-A046-4E58CE80A71F}"/>
              </a:ext>
            </a:extLst>
          </p:cNvPr>
          <p:cNvSpPr txBox="1"/>
          <p:nvPr/>
        </p:nvSpPr>
        <p:spPr>
          <a:xfrm>
            <a:off x="2211516" y="3473712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 varios autores, la apreciación sobre los alcances del Desarrollo Organizacional, se constituye aún un paradigma muy complejo</a:t>
            </a:r>
            <a:endParaRPr lang="es-EC" dirty="0"/>
          </a:p>
        </p:txBody>
      </p:sp>
      <p:grpSp>
        <p:nvGrpSpPr>
          <p:cNvPr id="56" name="Google Shape;662;p40">
            <a:extLst>
              <a:ext uri="{FF2B5EF4-FFF2-40B4-BE49-F238E27FC236}">
                <a16:creationId xmlns:a16="http://schemas.microsoft.com/office/drawing/2014/main" id="{C1C2C09E-01CD-4161-AF7F-7B74F39CAF81}"/>
              </a:ext>
            </a:extLst>
          </p:cNvPr>
          <p:cNvGrpSpPr/>
          <p:nvPr/>
        </p:nvGrpSpPr>
        <p:grpSpPr>
          <a:xfrm>
            <a:off x="7479572" y="1374392"/>
            <a:ext cx="313910" cy="227820"/>
            <a:chOff x="3932350" y="3714775"/>
            <a:chExt cx="439650" cy="319075"/>
          </a:xfrm>
        </p:grpSpPr>
        <p:sp>
          <p:nvSpPr>
            <p:cNvPr id="57" name="Google Shape;663;p40">
              <a:extLst>
                <a:ext uri="{FF2B5EF4-FFF2-40B4-BE49-F238E27FC236}">
                  <a16:creationId xmlns:a16="http://schemas.microsoft.com/office/drawing/2014/main" id="{F5BAD672-E718-4B44-A70A-17238D7767D6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4;p40">
              <a:extLst>
                <a:ext uri="{FF2B5EF4-FFF2-40B4-BE49-F238E27FC236}">
                  <a16:creationId xmlns:a16="http://schemas.microsoft.com/office/drawing/2014/main" id="{94A36432-2CD4-4DEA-A476-9D4461FB6F09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5;p40">
              <a:extLst>
                <a:ext uri="{FF2B5EF4-FFF2-40B4-BE49-F238E27FC236}">
                  <a16:creationId xmlns:a16="http://schemas.microsoft.com/office/drawing/2014/main" id="{F01D3E3D-1B71-436E-A1B4-4DB83123BE6A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66;p40">
              <a:extLst>
                <a:ext uri="{FF2B5EF4-FFF2-40B4-BE49-F238E27FC236}">
                  <a16:creationId xmlns:a16="http://schemas.microsoft.com/office/drawing/2014/main" id="{45E5AD97-4C47-4F48-8CE7-3D6E15BD4FDD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7;p40">
              <a:extLst>
                <a:ext uri="{FF2B5EF4-FFF2-40B4-BE49-F238E27FC236}">
                  <a16:creationId xmlns:a16="http://schemas.microsoft.com/office/drawing/2014/main" id="{1B01DA40-8318-49C8-BC95-F1D767ED5CC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Medio marco 61">
            <a:extLst>
              <a:ext uri="{FF2B5EF4-FFF2-40B4-BE49-F238E27FC236}">
                <a16:creationId xmlns:a16="http://schemas.microsoft.com/office/drawing/2014/main" id="{02DC6EED-41A0-4A97-8EE6-1B8B46F73167}"/>
              </a:ext>
            </a:extLst>
          </p:cNvPr>
          <p:cNvSpPr/>
          <p:nvPr/>
        </p:nvSpPr>
        <p:spPr>
          <a:xfrm rot="10800000">
            <a:off x="8229599" y="2355573"/>
            <a:ext cx="692146" cy="2524540"/>
          </a:xfrm>
          <a:prstGeom prst="halfFram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06CA77D-491E-45BE-BE2E-9E4E007ED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C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s-EC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333A8C-2A6C-430B-B3CF-9C7C15AE3B2F}"/>
              </a:ext>
            </a:extLst>
          </p:cNvPr>
          <p:cNvSpPr txBox="1"/>
          <p:nvPr/>
        </p:nvSpPr>
        <p:spPr>
          <a:xfrm>
            <a:off x="1500809" y="96198"/>
            <a:ext cx="6430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DESARROLLO ORGANIZACIONAL EVOLUCION HISTORICA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5F104A-7643-45D9-993A-0EF7EED61F38}"/>
              </a:ext>
            </a:extLst>
          </p:cNvPr>
          <p:cNvGraphicFramePr/>
          <p:nvPr/>
        </p:nvGraphicFramePr>
        <p:xfrm>
          <a:off x="795130" y="811815"/>
          <a:ext cx="7345018" cy="433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oogle Shape;671;p40">
            <a:extLst>
              <a:ext uri="{FF2B5EF4-FFF2-40B4-BE49-F238E27FC236}">
                <a16:creationId xmlns:a16="http://schemas.microsoft.com/office/drawing/2014/main" id="{02A9B113-74C2-4C40-AF17-63C1DDD4B25E}"/>
              </a:ext>
            </a:extLst>
          </p:cNvPr>
          <p:cNvGrpSpPr/>
          <p:nvPr/>
        </p:nvGrpSpPr>
        <p:grpSpPr>
          <a:xfrm>
            <a:off x="7540220" y="1656701"/>
            <a:ext cx="299987" cy="266518"/>
            <a:chOff x="5292575" y="3681900"/>
            <a:chExt cx="420150" cy="373275"/>
          </a:xfrm>
        </p:grpSpPr>
        <p:sp>
          <p:nvSpPr>
            <p:cNvPr id="19" name="Google Shape;672;p40">
              <a:extLst>
                <a:ext uri="{FF2B5EF4-FFF2-40B4-BE49-F238E27FC236}">
                  <a16:creationId xmlns:a16="http://schemas.microsoft.com/office/drawing/2014/main" id="{AE64454E-C627-4FF1-BF0D-E25025E6D7D3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73;p40">
              <a:extLst>
                <a:ext uri="{FF2B5EF4-FFF2-40B4-BE49-F238E27FC236}">
                  <a16:creationId xmlns:a16="http://schemas.microsoft.com/office/drawing/2014/main" id="{92CD08DA-AF58-461C-8202-17DDB18FB071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74;p40">
              <a:extLst>
                <a:ext uri="{FF2B5EF4-FFF2-40B4-BE49-F238E27FC236}">
                  <a16:creationId xmlns:a16="http://schemas.microsoft.com/office/drawing/2014/main" id="{F8CA1563-3813-4EDB-AAE3-8FCF05E649A5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75;p40">
              <a:extLst>
                <a:ext uri="{FF2B5EF4-FFF2-40B4-BE49-F238E27FC236}">
                  <a16:creationId xmlns:a16="http://schemas.microsoft.com/office/drawing/2014/main" id="{CBEC8BCF-D961-4248-A08B-F3DF7CA57497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76;p40">
              <a:extLst>
                <a:ext uri="{FF2B5EF4-FFF2-40B4-BE49-F238E27FC236}">
                  <a16:creationId xmlns:a16="http://schemas.microsoft.com/office/drawing/2014/main" id="{F8C5B37B-5C3A-4A8A-8ADD-F9247F47F4E9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77;p40">
              <a:extLst>
                <a:ext uri="{FF2B5EF4-FFF2-40B4-BE49-F238E27FC236}">
                  <a16:creationId xmlns:a16="http://schemas.microsoft.com/office/drawing/2014/main" id="{DAA044CA-2D56-4132-9985-6323E95D20E5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78;p40">
              <a:extLst>
                <a:ext uri="{FF2B5EF4-FFF2-40B4-BE49-F238E27FC236}">
                  <a16:creationId xmlns:a16="http://schemas.microsoft.com/office/drawing/2014/main" id="{F988A7C0-EF85-418F-8EC4-AC612A575E00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62;p18">
            <a:extLst>
              <a:ext uri="{FF2B5EF4-FFF2-40B4-BE49-F238E27FC236}">
                <a16:creationId xmlns:a16="http://schemas.microsoft.com/office/drawing/2014/main" id="{CBBBFA9B-0600-4C65-A7F8-E495364FC3DB}"/>
              </a:ext>
            </a:extLst>
          </p:cNvPr>
          <p:cNvGrpSpPr/>
          <p:nvPr/>
        </p:nvGrpSpPr>
        <p:grpSpPr>
          <a:xfrm>
            <a:off x="387601" y="67350"/>
            <a:ext cx="366459" cy="366437"/>
            <a:chOff x="1923675" y="1633650"/>
            <a:chExt cx="436000" cy="435975"/>
          </a:xfrm>
        </p:grpSpPr>
        <p:sp>
          <p:nvSpPr>
            <p:cNvPr id="27" name="Google Shape;163;p18">
              <a:extLst>
                <a:ext uri="{FF2B5EF4-FFF2-40B4-BE49-F238E27FC236}">
                  <a16:creationId xmlns:a16="http://schemas.microsoft.com/office/drawing/2014/main" id="{33CAEA9E-310A-4F53-8435-4E0CAE87C82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4;p18">
              <a:extLst>
                <a:ext uri="{FF2B5EF4-FFF2-40B4-BE49-F238E27FC236}">
                  <a16:creationId xmlns:a16="http://schemas.microsoft.com/office/drawing/2014/main" id="{8E330AE2-5855-4373-8764-ED4CEA9F4DA2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5;p18">
              <a:extLst>
                <a:ext uri="{FF2B5EF4-FFF2-40B4-BE49-F238E27FC236}">
                  <a16:creationId xmlns:a16="http://schemas.microsoft.com/office/drawing/2014/main" id="{32BB9737-0876-48FA-B932-9C381977A1C5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6;p18">
              <a:extLst>
                <a:ext uri="{FF2B5EF4-FFF2-40B4-BE49-F238E27FC236}">
                  <a16:creationId xmlns:a16="http://schemas.microsoft.com/office/drawing/2014/main" id="{74366C93-11FA-4CEA-B75B-9D5F84A53064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7;p18">
              <a:extLst>
                <a:ext uri="{FF2B5EF4-FFF2-40B4-BE49-F238E27FC236}">
                  <a16:creationId xmlns:a16="http://schemas.microsoft.com/office/drawing/2014/main" id="{C0040F34-DCC9-4E74-B41D-FBB672A4056F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8;p18">
              <a:extLst>
                <a:ext uri="{FF2B5EF4-FFF2-40B4-BE49-F238E27FC236}">
                  <a16:creationId xmlns:a16="http://schemas.microsoft.com/office/drawing/2014/main" id="{0901E60C-2392-4991-8159-22C521E9379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46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B4E01ABE-6A77-4FCC-8613-6E2CBF33D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022955"/>
              </p:ext>
            </p:extLst>
          </p:nvPr>
        </p:nvGraphicFramePr>
        <p:xfrm>
          <a:off x="457199" y="956087"/>
          <a:ext cx="7425557" cy="380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61ED9552-DDBA-40C3-B3E6-28FA6B6E8DF7}"/>
              </a:ext>
            </a:extLst>
          </p:cNvPr>
          <p:cNvSpPr txBox="1"/>
          <p:nvPr/>
        </p:nvSpPr>
        <p:spPr>
          <a:xfrm>
            <a:off x="1689652" y="2110085"/>
            <a:ext cx="2126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8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desarrollo organizacional se basa en las siguientes premisas: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60364CE-73B9-4CFA-9105-11AF5945F3D2}"/>
              </a:ext>
            </a:extLst>
          </p:cNvPr>
          <p:cNvSpPr txBox="1"/>
          <p:nvPr/>
        </p:nvSpPr>
        <p:spPr>
          <a:xfrm>
            <a:off x="615789" y="481796"/>
            <a:ext cx="339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ESARROLLO ORGANIZACIONAL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6BA53EAA-871E-4A53-95EE-D3A38C9520A4}"/>
              </a:ext>
            </a:extLst>
          </p:cNvPr>
          <p:cNvCxnSpPr/>
          <p:nvPr/>
        </p:nvCxnSpPr>
        <p:spPr>
          <a:xfrm>
            <a:off x="593961" y="481796"/>
            <a:ext cx="0" cy="3776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2" name="Google Shape;828;p40">
            <a:extLst>
              <a:ext uri="{FF2B5EF4-FFF2-40B4-BE49-F238E27FC236}">
                <a16:creationId xmlns:a16="http://schemas.microsoft.com/office/drawing/2014/main" id="{CB1593F8-809A-4EF1-93AF-1118F03BDA52}"/>
              </a:ext>
            </a:extLst>
          </p:cNvPr>
          <p:cNvGrpSpPr/>
          <p:nvPr/>
        </p:nvGrpSpPr>
        <p:grpSpPr>
          <a:xfrm>
            <a:off x="273737" y="490245"/>
            <a:ext cx="183462" cy="290877"/>
            <a:chOff x="6718575" y="2318625"/>
            <a:chExt cx="256950" cy="407375"/>
          </a:xfrm>
        </p:grpSpPr>
        <p:sp>
          <p:nvSpPr>
            <p:cNvPr id="53" name="Google Shape;829;p40">
              <a:extLst>
                <a:ext uri="{FF2B5EF4-FFF2-40B4-BE49-F238E27FC236}">
                  <a16:creationId xmlns:a16="http://schemas.microsoft.com/office/drawing/2014/main" id="{E8D34538-0CE1-4E34-A9F7-F7D980FB2CD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30;p40">
              <a:extLst>
                <a:ext uri="{FF2B5EF4-FFF2-40B4-BE49-F238E27FC236}">
                  <a16:creationId xmlns:a16="http://schemas.microsoft.com/office/drawing/2014/main" id="{7D004074-BF8A-4842-9FB9-96CE0815E7A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31;p40">
              <a:extLst>
                <a:ext uri="{FF2B5EF4-FFF2-40B4-BE49-F238E27FC236}">
                  <a16:creationId xmlns:a16="http://schemas.microsoft.com/office/drawing/2014/main" id="{8F7BBC1C-EE20-465A-A5E5-D2769F129B3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2;p40">
              <a:extLst>
                <a:ext uri="{FF2B5EF4-FFF2-40B4-BE49-F238E27FC236}">
                  <a16:creationId xmlns:a16="http://schemas.microsoft.com/office/drawing/2014/main" id="{266C7C93-5E8F-437D-B86E-5189EC234D1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3;p40">
              <a:extLst>
                <a:ext uri="{FF2B5EF4-FFF2-40B4-BE49-F238E27FC236}">
                  <a16:creationId xmlns:a16="http://schemas.microsoft.com/office/drawing/2014/main" id="{31F2B718-B0E4-40B4-B14B-74A960D7C2E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4;p40">
              <a:extLst>
                <a:ext uri="{FF2B5EF4-FFF2-40B4-BE49-F238E27FC236}">
                  <a16:creationId xmlns:a16="http://schemas.microsoft.com/office/drawing/2014/main" id="{CD33DA6F-0109-43A9-8113-74EBB101F533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5;p40">
              <a:extLst>
                <a:ext uri="{FF2B5EF4-FFF2-40B4-BE49-F238E27FC236}">
                  <a16:creationId xmlns:a16="http://schemas.microsoft.com/office/drawing/2014/main" id="{571271DA-D33C-47F3-9D72-B0195C19573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6;p40">
              <a:extLst>
                <a:ext uri="{FF2B5EF4-FFF2-40B4-BE49-F238E27FC236}">
                  <a16:creationId xmlns:a16="http://schemas.microsoft.com/office/drawing/2014/main" id="{C544206E-C58B-40E7-8DDB-4F2DB45BD51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Medio marco 61">
            <a:extLst>
              <a:ext uri="{FF2B5EF4-FFF2-40B4-BE49-F238E27FC236}">
                <a16:creationId xmlns:a16="http://schemas.microsoft.com/office/drawing/2014/main" id="{4135D3D9-0BBC-4710-92CA-B087F7B42EB9}"/>
              </a:ext>
            </a:extLst>
          </p:cNvPr>
          <p:cNvSpPr/>
          <p:nvPr/>
        </p:nvSpPr>
        <p:spPr>
          <a:xfrm rot="10800000">
            <a:off x="8229599" y="2355573"/>
            <a:ext cx="692146" cy="2524540"/>
          </a:xfrm>
          <a:prstGeom prst="halfFram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7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rwick templat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1176</Words>
  <Application>Microsoft Office PowerPoint</Application>
  <PresentationFormat>Presentación en pantalla (16:9)</PresentationFormat>
  <Paragraphs>49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Times New Roman</vt:lpstr>
      <vt:lpstr>Arial</vt:lpstr>
      <vt:lpstr>Symbol</vt:lpstr>
      <vt:lpstr>Roboto Slab</vt:lpstr>
      <vt:lpstr>Montserrat</vt:lpstr>
      <vt:lpstr>Source Sans Pro</vt:lpstr>
      <vt:lpstr>Comic Sans MS</vt:lpstr>
      <vt:lpstr>Bradley Hand ITC</vt:lpstr>
      <vt:lpstr>Nixie One</vt:lpstr>
      <vt:lpstr>Tahoma</vt:lpstr>
      <vt:lpstr>Calibri</vt:lpstr>
      <vt:lpstr>Gremio template</vt:lpstr>
      <vt:lpstr>Warwick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WinUser</dc:creator>
  <cp:lastModifiedBy>Pablo</cp:lastModifiedBy>
  <cp:revision>193</cp:revision>
  <dcterms:modified xsi:type="dcterms:W3CDTF">2021-11-18T14:20:22Z</dcterms:modified>
</cp:coreProperties>
</file>