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la Lema Espinoza" initials="MLE" lastIdx="1" clrIdx="0">
    <p:extLst>
      <p:ext uri="{19B8F6BF-5375-455C-9EA6-DF929625EA0E}">
        <p15:presenceInfo xmlns:p15="http://schemas.microsoft.com/office/powerpoint/2012/main" userId="c0be83c0d599c40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9" d="100"/>
          <a:sy n="59" d="100"/>
        </p:scale>
        <p:origin x="2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6104A1-D9BB-4484-92A2-039A6F4E8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1046C5-229E-472B-AF17-095FDCA70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56CD76-724B-4986-B292-DAFCBEB98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8DF86D-55EE-4B64-B8BC-ECADC534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6F9D96-A8CD-4079-B9B5-8585F1CF2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00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CFBF33-6D68-4B6F-9D90-DE9C576C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8858AE-3B97-4948-8E8F-371E586EE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53A71C-43DA-443B-B581-B95942C5F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E85AD8-3863-4E41-8438-7F1FBFC1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B6B0E-1EFD-4530-A8DD-D1F32F16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384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1FF043-9B49-4303-9D8A-672797201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6FAA69-847E-45C1-B13A-9D2227BD11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30A80-DBC5-4A83-809F-E70B54BFD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7BAE22-D01B-4B0D-8DA3-55111B1D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37308F-47CB-456C-BB6E-BBF9D18A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613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576C-12BB-4A6B-861F-106B9D79CF05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6924-9524-4D5B-92F2-2C47C0F885AF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724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01149-3521-46F7-BED9-88DBA749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468712-8669-4E96-BB3D-0C126AA04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BCBB5-59C1-4B45-8F83-8F5CBF31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36E6B5-3DC6-40EB-98F3-887817F6A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5F6E92-67EA-4A73-BE20-B153970F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567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8C9A0-AF65-4A32-B83F-46CE7BBF1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1D8312-22A7-40E4-AF53-60687DFA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41A9D-6647-4C17-83F9-545D466F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942B8A-92EB-417E-9642-F0EEE325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83F18C-AC47-4041-BDFA-8AF7A65F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766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22B5B-72C0-442D-BCEA-F06EED32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E3FCCC-B366-4A72-9D0A-ADCA32D69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2D9CE7-3B78-44E4-B9B4-3DEAB3FB2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A93A32-F12A-47CB-A285-4919B06D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05FC46A-04E0-41CA-A358-B8CDA333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05ED0D2-B5AE-4186-BFD4-A08AF313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3744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D9103-FB5F-4DEA-9106-5CA348B2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DE6FEC-3D7D-4394-A273-52FDBD71E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4A3FF9-5350-47C2-8A09-39D750224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ED3A8A-A621-4D14-BB41-F85BF4782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2E6ED4-C226-4128-AF46-DF07C8ED8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CE015E-1D2F-4420-9F27-A2F33714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B498F0F-C5DD-4987-810A-DB8DD08D0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20A326-4231-4639-AD24-8886622A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116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B41B3-4881-428F-AC4C-57E0A1FF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EDDF26-FFC8-4FF1-9084-22F05392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BC4AE33-C561-497C-AFDC-188E5E6B3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76FDBF-553F-4E77-A30B-E0AECCD24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932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3EF214-E71D-4632-87DB-C19D9590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DCD038B-4D59-46E7-A417-4C982EE9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5EEC09-3F7F-49DA-8496-A71245914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9985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F3740-EE42-4734-A1DD-D00A7618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8B1C8D-7F89-463C-9159-4F81BC592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C2F67E1-5EA9-472B-BDCE-E1CDD7D38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F1D0D7-94FD-41C1-8884-25033B47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846C19-C38E-4E35-9604-9EC3AB5D5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F98AC9-A7B3-4A46-8503-69608CA0C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213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CFB837-4F33-4F63-9B3F-45932432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938530-B8E7-4852-B9DA-1AEE1E5F9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6AAE63-93C0-46F4-8D20-D38AD5D4C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1B8436-4046-4DDC-BA83-A166E6E4D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42466CD-BC6A-4759-926C-C6607A67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56082D-F50F-4C09-A421-107B2CFE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06080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2DD628-5676-4600-94F7-B977B552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00C679-505A-4571-83B9-CFAD6EF96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A0E637-6565-4402-A04D-636C82C9FE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2AC79-AEC6-4A60-9F27-DE5F4AB8916C}" type="datetimeFigureOut">
              <a:rPr lang="es-EC" smtClean="0"/>
              <a:t>18/12/2023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2E3C7-B73E-45E2-894C-FDDF61D4A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E7730F-B1B9-4C11-AAA4-C8D9A45A0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CC10C-11F1-4D3B-A7F5-8E0B0289362E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089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CED271-E274-4FBE-903C-6A79F0280D6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739" y="3793954"/>
            <a:ext cx="1691885" cy="16088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008A6E-6E35-4EA8-ACD9-6F735439BF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143" y="2439225"/>
            <a:ext cx="3246377" cy="12681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EB4AF8-58CF-4BA9-86C3-27A128B45E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5" y="1704831"/>
            <a:ext cx="3246375" cy="75530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572260F-8DB8-910A-9717-0743FAFD29AD}"/>
              </a:ext>
            </a:extLst>
          </p:cNvPr>
          <p:cNvSpPr txBox="1"/>
          <p:nvPr/>
        </p:nvSpPr>
        <p:spPr>
          <a:xfrm>
            <a:off x="5916389" y="3702811"/>
            <a:ext cx="5470068" cy="607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350" b="1" dirty="0"/>
              <a:t>         </a:t>
            </a:r>
            <a:r>
              <a:rPr lang="es-EC" sz="2000" b="1" dirty="0"/>
              <a:t>TRATAMIENTO DE LA CUENTA MERCADERIAS</a:t>
            </a:r>
          </a:p>
          <a:p>
            <a:r>
              <a:rPr lang="es-EC" sz="1350" b="1" dirty="0"/>
              <a:t>Revisado por:  </a:t>
            </a:r>
            <a:r>
              <a:rPr lang="es-EC" sz="1350" dirty="0"/>
              <a:t>Ing. MBA. Magdala Lema Espinoza</a:t>
            </a:r>
            <a:endParaRPr lang="es-EC" sz="1350" b="1" dirty="0"/>
          </a:p>
        </p:txBody>
      </p:sp>
    </p:spTree>
    <p:extLst>
      <p:ext uri="{BB962C8B-B14F-4D97-AF65-F5344CB8AC3E}">
        <p14:creationId xmlns:p14="http://schemas.microsoft.com/office/powerpoint/2010/main" val="119047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D16FF-AE3E-4D63-9AF5-C5638399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9DD7ED-C653-451D-A53F-BFD7C7C10F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DDF593-BE25-4C59-B1CF-A1A862F5A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2" t="23643" r="8912" b="6216"/>
          <a:stretch/>
        </p:blipFill>
        <p:spPr>
          <a:xfrm>
            <a:off x="781665" y="339213"/>
            <a:ext cx="10618838" cy="60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32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C8BD82-2268-442E-82E3-9B74C8CD0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EJERCICIO DE APLICACION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9D16BB8-3A47-4B03-B852-9BF3F80CBDE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879" t="23910" r="13515" b="11054"/>
          <a:stretch/>
        </p:blipFill>
        <p:spPr>
          <a:xfrm>
            <a:off x="1130229" y="1966293"/>
            <a:ext cx="9931541" cy="44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6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1256A-A3F5-436D-B47B-4B997FCD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3F142A-832F-4121-A078-CFE832E60E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C223DE-AB78-41E7-90E6-47C5AE3B7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24" t="16543" r="18225" b="11594"/>
          <a:stretch/>
        </p:blipFill>
        <p:spPr>
          <a:xfrm>
            <a:off x="176981" y="309716"/>
            <a:ext cx="12015019" cy="64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BB9954D-9198-42E7-AD49-64524D63AA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798" t="23428" r="7944" b="5569"/>
          <a:stretch/>
        </p:blipFill>
        <p:spPr>
          <a:xfrm>
            <a:off x="457200" y="691163"/>
            <a:ext cx="11277600" cy="54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9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9E89F0-DDBA-4CD7-A90C-0EB60EB458A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775" t="22352" r="19556" b="16112"/>
          <a:stretch/>
        </p:blipFill>
        <p:spPr>
          <a:xfrm>
            <a:off x="1058945" y="457200"/>
            <a:ext cx="1007410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0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B08FEA-6E98-4FA0-9CCB-1110B94533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774" t="25150" r="19435" b="15252"/>
          <a:stretch/>
        </p:blipFill>
        <p:spPr>
          <a:xfrm>
            <a:off x="1210992" y="643467"/>
            <a:ext cx="977001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4A03C-66E0-4349-90CB-64EDB56F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1A91F9-0099-465E-90F8-51926DA4C7F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B9F6991-1C01-4C22-876B-A76B0C907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8" t="22352" r="6734" b="7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70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F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2864823-4BDC-4855-97EB-BCC2027B8E7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895" t="25150" r="19073" b="11379"/>
          <a:stretch/>
        </p:blipFill>
        <p:spPr>
          <a:xfrm>
            <a:off x="1490271" y="643467"/>
            <a:ext cx="921145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7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8AF6A3-F3A8-4261-A373-3DCC83407A7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653" t="24503" r="19435" b="14391"/>
          <a:stretch/>
        </p:blipFill>
        <p:spPr>
          <a:xfrm>
            <a:off x="1321740" y="643467"/>
            <a:ext cx="954851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1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52A5611-F559-4123-8821-BCF923B00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SISTEMA DE INVENTARIO PERIODICO O DE CUENTA MULTIPLE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6E458C5-72B3-41DC-B68C-AF121587D78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205" t="22616" r="7705" b="10624"/>
          <a:stretch/>
        </p:blipFill>
        <p:spPr>
          <a:xfrm>
            <a:off x="1293126" y="1675227"/>
            <a:ext cx="960574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3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15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D87624-39A0-4DA5-9347-D3F53019F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LA CUENTA MERCADRIAS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62138C6-C111-4207-9795-E17D5885BC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161" t="38274" r="2381" b="36337"/>
          <a:stretch/>
        </p:blipFill>
        <p:spPr>
          <a:xfrm>
            <a:off x="3907972" y="2438401"/>
            <a:ext cx="7188199" cy="24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6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363BA-E6A9-4F8B-9566-0EDE1D97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es-EC" sz="3200" b="1" dirty="0"/>
              <a:t>CUENTAS SECUNDARIAS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4642C3-5575-4EE0-9E33-07BAFD9E5B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68526D3-9566-40F2-9039-EE5F1B085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0" t="23643" r="48951" b="9228"/>
          <a:stretch/>
        </p:blipFill>
        <p:spPr>
          <a:xfrm>
            <a:off x="1224116" y="1415845"/>
            <a:ext cx="10028903" cy="48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3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6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21166DB-FF62-48EF-89A7-938CA0DA516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412" t="43438" r="7339" b="34831"/>
          <a:stretch/>
        </p:blipFill>
        <p:spPr>
          <a:xfrm>
            <a:off x="643467" y="1813204"/>
            <a:ext cx="10905066" cy="323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8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4C08305-BDA0-4630-BDD6-679A6C05AB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008" t="27731" r="19556" b="12885"/>
          <a:stretch/>
        </p:blipFill>
        <p:spPr>
          <a:xfrm>
            <a:off x="457200" y="359229"/>
            <a:ext cx="11277600" cy="616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3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039A-AE63-4767-A1A0-0ED3223B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3"/>
            <a:ext cx="10515600" cy="696759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ASIENTOS DE REGULACION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FD38F79-5203-4E1A-8D24-B6A5AF0CBF4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4176" t="18589" r="14616" b="11335"/>
          <a:stretch/>
        </p:blipFill>
        <p:spPr>
          <a:xfrm>
            <a:off x="0" y="501445"/>
            <a:ext cx="12191999" cy="6548284"/>
          </a:xfrm>
        </p:spPr>
      </p:pic>
    </p:spTree>
    <p:extLst>
      <p:ext uri="{BB962C8B-B14F-4D97-AF65-F5344CB8AC3E}">
        <p14:creationId xmlns:p14="http://schemas.microsoft.com/office/powerpoint/2010/main" val="191292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15254B-FC03-4F17-9EE3-B72CCD3C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EJERCICIO DE APLICACION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278ABCB-77F4-4BDF-B1CD-EDE9FBD2CF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596" t="14863" r="48144" b="67908"/>
          <a:stretch/>
        </p:blipFill>
        <p:spPr>
          <a:xfrm>
            <a:off x="643467" y="2491195"/>
            <a:ext cx="10905066" cy="27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31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0236E-4359-4F71-9CAD-6BA3A707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9D793B-F90B-4DDA-8EBA-87DF2A40774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B8993-7082-4245-8587-FDF289635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1" t="30098" r="49436" b="19340"/>
          <a:stretch/>
        </p:blipFill>
        <p:spPr>
          <a:xfrm>
            <a:off x="589936" y="383458"/>
            <a:ext cx="10943304" cy="588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8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50EEFC-5B74-4BC0-AAF5-72AE8EBD72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84295D-1EE7-437D-B60E-9EF0556311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69" t="29237" r="14476" b="41286"/>
          <a:stretch/>
        </p:blipFill>
        <p:spPr>
          <a:xfrm>
            <a:off x="1297856" y="884903"/>
            <a:ext cx="9645445" cy="45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5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DC8E852-5E76-414F-8658-1A03B05A9B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4839" t="15037" r="33346" b="8367"/>
          <a:stretch/>
        </p:blipFill>
        <p:spPr>
          <a:xfrm>
            <a:off x="2188028" y="566057"/>
            <a:ext cx="8088085" cy="56484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533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A381491-4F81-4527-B2CC-BC6D285675B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5202" t="45159" r="32983" b="29667"/>
          <a:stretch/>
        </p:blipFill>
        <p:spPr>
          <a:xfrm>
            <a:off x="643467" y="1002158"/>
            <a:ext cx="10905066" cy="485368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31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010716-CC85-4092-8CE0-1B2BEF4324B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7208" t="15682" r="35100" b="26096"/>
          <a:stretch/>
        </p:blipFill>
        <p:spPr>
          <a:xfrm>
            <a:off x="1774371" y="643467"/>
            <a:ext cx="9074193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25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2AEC6-E860-4F63-9C51-3D02D87E7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pPr algn="ctr"/>
            <a:r>
              <a:rPr lang="es-EC" sz="2800" b="1" dirty="0"/>
              <a:t>VALORACION DE INVENTARIOS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39FF2EE-9E0D-4FEE-B31E-61404710320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8295" t="37693" r="2135" b="13638"/>
          <a:stretch/>
        </p:blipFill>
        <p:spPr>
          <a:xfrm>
            <a:off x="990599" y="1371601"/>
            <a:ext cx="10178143" cy="4557252"/>
          </a:xfrm>
        </p:spPr>
      </p:pic>
    </p:spTree>
    <p:extLst>
      <p:ext uri="{BB962C8B-B14F-4D97-AF65-F5344CB8AC3E}">
        <p14:creationId xmlns:p14="http://schemas.microsoft.com/office/powerpoint/2010/main" val="2908817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9EFBE75-F831-40D2-88E0-B45C6BBF623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7137" t="72699" r="34557" b="5139"/>
          <a:stretch/>
        </p:blipFill>
        <p:spPr>
          <a:xfrm>
            <a:off x="643467" y="1027671"/>
            <a:ext cx="10905066" cy="4802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266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030549B-EBC0-4E1E-BF05-B5C4856B15F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6169" t="30528" r="33105" b="57353"/>
          <a:stretch/>
        </p:blipFill>
        <p:spPr>
          <a:xfrm>
            <a:off x="643467" y="2219287"/>
            <a:ext cx="10905066" cy="24194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358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CC1514-023F-465B-82FE-3834FC2D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SISTEMA DE INVENTARIO PERMANENTE O PERPETUO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443918-D155-475B-98A4-9DC605CA3E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9408" t="41277" r="28529" b="25268"/>
          <a:stretch/>
        </p:blipFill>
        <p:spPr>
          <a:xfrm>
            <a:off x="643467" y="1901482"/>
            <a:ext cx="10905066" cy="394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03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1C5C27-C528-400D-A7DB-2A06B81B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CUENTAS PRINCIPALES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38B96A3-558D-4A84-BE53-A241375C110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134" t="39145" r="17874" b="20428"/>
          <a:stretch/>
        </p:blipFill>
        <p:spPr>
          <a:xfrm>
            <a:off x="432225" y="2114762"/>
            <a:ext cx="11327549" cy="415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66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36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781F35-FCB6-4B2F-BCED-8C49A7BEB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REGISTRO CONTABLE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E91F029-C366-4F78-8993-F2B601585F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1632" t="24956" r="57155" b="13894"/>
          <a:stretch/>
        </p:blipFill>
        <p:spPr>
          <a:xfrm>
            <a:off x="4517571" y="489857"/>
            <a:ext cx="6792685" cy="60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77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7306E5E-7747-4FF2-984B-642D2185332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6529" t="26925" r="36014" b="22252"/>
          <a:stretch/>
        </p:blipFill>
        <p:spPr>
          <a:xfrm>
            <a:off x="2428650" y="643467"/>
            <a:ext cx="6927993" cy="5571065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56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26C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85B0D1-86CF-41F3-BDC6-1D91F13B0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EJERCICIO DE APLICACION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E53454D-5D67-4732-91C4-97DC107DC7E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9721" t="31068" r="48774" b="13010"/>
          <a:stretch/>
        </p:blipFill>
        <p:spPr>
          <a:xfrm>
            <a:off x="5087960" y="640080"/>
            <a:ext cx="558748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37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3413146-7B39-46B8-8652-F1E7A976B1F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412" t="45340" r="18951" b="30098"/>
          <a:stretch/>
        </p:blipFill>
        <p:spPr>
          <a:xfrm>
            <a:off x="643467" y="887148"/>
            <a:ext cx="10905066" cy="5083703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82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178850F-C79D-446B-AC62-0056CD5F54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5444" t="20200" r="33467" b="8797"/>
          <a:stretch/>
        </p:blipFill>
        <p:spPr>
          <a:xfrm>
            <a:off x="1698171" y="643467"/>
            <a:ext cx="90133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29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9334C8-6BCA-4786-8C3F-6FF3265A079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6048" t="49032" r="33710" b="22352"/>
          <a:stretch/>
        </p:blipFill>
        <p:spPr>
          <a:xfrm>
            <a:off x="862558" y="643467"/>
            <a:ext cx="1046688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7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FC785C3-E6DF-4472-8BEF-04944525446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2016" t="31819" r="2863" b="31819"/>
          <a:stretch/>
        </p:blipFill>
        <p:spPr>
          <a:xfrm>
            <a:off x="952237" y="1083959"/>
            <a:ext cx="10337975" cy="46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3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A213893-FBDE-433B-B354-3D15FDABE87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3872" t="36768" r="32257" b="10733"/>
          <a:stretch/>
        </p:blipFill>
        <p:spPr>
          <a:xfrm>
            <a:off x="2901060" y="643467"/>
            <a:ext cx="638988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8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6601C29-5D17-4699-8B43-5B7AF02A98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33145" t="35477" r="30323" b="26870"/>
          <a:stretch/>
        </p:blipFill>
        <p:spPr>
          <a:xfrm>
            <a:off x="1291369" y="643467"/>
            <a:ext cx="960926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9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76B23C-9ED8-4A03-82B5-30DEC1B10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3740"/>
          </a:xfrm>
        </p:spPr>
        <p:txBody>
          <a:bodyPr>
            <a:normAutofit/>
          </a:bodyPr>
          <a:lstStyle/>
          <a:p>
            <a:pPr algn="ctr"/>
            <a:r>
              <a:rPr lang="es-EC" sz="2800" b="1"/>
              <a:t>METODOS DE VALORACION DE INVENTARIOS</a:t>
            </a:r>
            <a:endParaRPr lang="es-EC" sz="2800" b="1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FBC35CD-AA3D-45F0-8F95-CF4436A3D5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636" t="26061" r="11821" b="9332"/>
          <a:stretch/>
        </p:blipFill>
        <p:spPr>
          <a:xfrm>
            <a:off x="383458" y="1091381"/>
            <a:ext cx="11808542" cy="5619135"/>
          </a:xfrm>
        </p:spPr>
      </p:pic>
    </p:spTree>
    <p:extLst>
      <p:ext uri="{BB962C8B-B14F-4D97-AF65-F5344CB8AC3E}">
        <p14:creationId xmlns:p14="http://schemas.microsoft.com/office/powerpoint/2010/main" val="3331475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20F2939-D140-46E5-B389-EAA24AA7308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20443" t="16113" r="9395" b="12885"/>
          <a:stretch/>
        </p:blipFill>
        <p:spPr>
          <a:xfrm>
            <a:off x="1202528" y="643467"/>
            <a:ext cx="97869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3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5A4398-F7EE-47B5-AE3C-A899D83AA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87B5B9-3F86-46C2-829C-74F29627AD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587E78-7497-4632-A644-F7D4DF989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6" t="20631" r="9879" b="10088"/>
          <a:stretch/>
        </p:blipFill>
        <p:spPr>
          <a:xfrm>
            <a:off x="737419" y="339213"/>
            <a:ext cx="10766323" cy="591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9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7ADB58-8128-4A41-8E35-DD6FEDD6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F980E3-840A-469F-A67D-BE90CD3DC0F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C7044F-104D-4B33-9D0D-7F71685A0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1" t="19770" r="10000" b="10518"/>
          <a:stretch/>
        </p:blipFill>
        <p:spPr>
          <a:xfrm>
            <a:off x="648929" y="324466"/>
            <a:ext cx="10913805" cy="58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11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567EC-4D3D-4C41-862B-1125731F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A3232A2-3984-4E6E-AC45-358E54C362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605BF-EB8E-44F8-B283-3CFCF6BE3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32" t="16328" r="8669" b="9873"/>
          <a:stretch/>
        </p:blipFill>
        <p:spPr>
          <a:xfrm>
            <a:off x="722670" y="309716"/>
            <a:ext cx="10781071" cy="610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5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60</Words>
  <Application>Microsoft Office PowerPoint</Application>
  <PresentationFormat>Panorámica</PresentationFormat>
  <Paragraphs>14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Tema de Office</vt:lpstr>
      <vt:lpstr>Presentación de PowerPoint</vt:lpstr>
      <vt:lpstr>             LA CUENTA MERCADRIAS</vt:lpstr>
      <vt:lpstr>VALORACION DE INVENTARIOS</vt:lpstr>
      <vt:lpstr>Presentación de PowerPoint</vt:lpstr>
      <vt:lpstr>METODOS DE VALORACION DE INVENTARIOS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EJERCICIO DE APLICACION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INVENTARIO PERIODICO O DE CUENTA MULTIPLE</vt:lpstr>
      <vt:lpstr>CUENTAS SECUNDARIAS</vt:lpstr>
      <vt:lpstr>Presentación de PowerPoint</vt:lpstr>
      <vt:lpstr>Presentación de PowerPoint</vt:lpstr>
      <vt:lpstr>ASIENTOS DE REGULACION</vt:lpstr>
      <vt:lpstr>EJERCICIO DE APLICACION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INVENTARIO PERMANENTE O PERPETUO</vt:lpstr>
      <vt:lpstr>CUENTAS PRINCIPALES</vt:lpstr>
      <vt:lpstr>REGISTRO CONTABLE</vt:lpstr>
      <vt:lpstr>Presentación de PowerPoint</vt:lpstr>
      <vt:lpstr>EJERCICIO DE APLICACION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MAGDALA DE JESUS LEMA ESPINOZA</dc:creator>
  <cp:lastModifiedBy>Magdala Lema Espinoza</cp:lastModifiedBy>
  <cp:revision>79</cp:revision>
  <dcterms:created xsi:type="dcterms:W3CDTF">2021-02-23T15:03:36Z</dcterms:created>
  <dcterms:modified xsi:type="dcterms:W3CDTF">2023-12-18T15:07:20Z</dcterms:modified>
</cp:coreProperties>
</file>