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6" r:id="rId3"/>
    <p:sldId id="276" r:id="rId4"/>
    <p:sldId id="257" r:id="rId5"/>
    <p:sldId id="264" r:id="rId6"/>
    <p:sldId id="266" r:id="rId7"/>
    <p:sldId id="268" r:id="rId8"/>
    <p:sldId id="278" r:id="rId9"/>
    <p:sldId id="258" r:id="rId10"/>
    <p:sldId id="265" r:id="rId11"/>
    <p:sldId id="270" r:id="rId12"/>
    <p:sldId id="267" r:id="rId13"/>
    <p:sldId id="272" r:id="rId14"/>
    <p:sldId id="271" r:id="rId15"/>
    <p:sldId id="26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EE874-B4DC-9219-F9C3-0AD86AB2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>
                <a:latin typeface="Aharoni" panose="02010803020104030203" pitchFamily="2" charset="-79"/>
                <a:cs typeface="Aharoni" panose="02010803020104030203" pitchFamily="2" charset="-79"/>
              </a:rPr>
              <a:t>Unit</a:t>
            </a:r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 5 </a:t>
            </a:r>
            <a:b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LIFE PLANS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8A8D41-AE3F-F403-5CB3-97FFA5755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962" y="1998674"/>
            <a:ext cx="4872038" cy="3406763"/>
          </a:xfrm>
        </p:spPr>
      </p:pic>
    </p:spTree>
    <p:extLst>
      <p:ext uri="{BB962C8B-B14F-4D97-AF65-F5344CB8AC3E}">
        <p14:creationId xmlns:p14="http://schemas.microsoft.com/office/powerpoint/2010/main" val="282428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463639"/>
            <a:ext cx="9601200" cy="54037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sz="2800" b="1" dirty="0"/>
              <a:t>NEGATIVE </a:t>
            </a:r>
            <a:r>
              <a:rPr lang="es-EC" sz="2800" b="1" dirty="0" err="1"/>
              <a:t>SENTENCES</a:t>
            </a:r>
            <a:endParaRPr lang="es-EC" sz="2800" dirty="0"/>
          </a:p>
          <a:p>
            <a:r>
              <a:rPr lang="es-EC" sz="2800" b="1" dirty="0"/>
              <a:t>WEREN’T GOING TO + VERB</a:t>
            </a:r>
          </a:p>
          <a:p>
            <a:endParaRPr lang="es-EC" sz="2800" b="1" dirty="0"/>
          </a:p>
          <a:p>
            <a:endParaRPr lang="es-EC" sz="2800" b="1" dirty="0"/>
          </a:p>
          <a:p>
            <a:endParaRPr lang="es-EC" sz="2800" b="1" dirty="0"/>
          </a:p>
          <a:p>
            <a:endParaRPr lang="es-EC" sz="2800" b="1" dirty="0"/>
          </a:p>
          <a:p>
            <a:pPr marL="0" indent="0">
              <a:buNone/>
            </a:pPr>
            <a:r>
              <a:rPr lang="es-EC" sz="2800" b="1" dirty="0"/>
              <a:t>      </a:t>
            </a:r>
            <a:r>
              <a:rPr lang="es-EC" sz="2800" b="1" dirty="0" err="1"/>
              <a:t>have</a:t>
            </a:r>
            <a:r>
              <a:rPr lang="es-EC" sz="2800" b="1" dirty="0"/>
              <a:t> zoom </a:t>
            </a:r>
            <a:r>
              <a:rPr lang="es-EC" sz="2800" b="1" dirty="0" err="1"/>
              <a:t>class</a:t>
            </a:r>
            <a:r>
              <a:rPr lang="es-EC" sz="2800" b="1" dirty="0"/>
              <a:t>			</a:t>
            </a:r>
            <a:r>
              <a:rPr lang="es-EC" sz="2800" b="1" dirty="0" err="1"/>
              <a:t>avoid</a:t>
            </a:r>
            <a:r>
              <a:rPr lang="es-EC" sz="2800" b="1" dirty="0"/>
              <a:t> </a:t>
            </a:r>
            <a:r>
              <a:rPr lang="es-EC" sz="2800" b="1" dirty="0" err="1"/>
              <a:t>corruption</a:t>
            </a:r>
            <a:endParaRPr lang="es-EC" sz="2800" b="1" dirty="0"/>
          </a:p>
          <a:p>
            <a:endParaRPr lang="es-EC" b="1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r>
              <a:rPr lang="es-EC" b="1" dirty="0"/>
              <a:t>	</a:t>
            </a:r>
          </a:p>
          <a:p>
            <a:pPr>
              <a:buFontTx/>
              <a:buChar char="-"/>
            </a:pPr>
            <a:endParaRPr lang="es-EC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Marcador de contenido 9">
            <a:extLst>
              <a:ext uri="{FF2B5EF4-FFF2-40B4-BE49-F238E27FC236}">
                <a16:creationId xmlns:a16="http://schemas.microsoft.com/office/drawing/2014/main" id="{161C36A3-1BA3-3272-54DE-D62AA73E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09" y="1545694"/>
            <a:ext cx="3234835" cy="1619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0FB1C7-D4AD-F388-EE3B-2A1843A02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00" y="1573451"/>
            <a:ext cx="2413965" cy="17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88EEA-AE22-2B53-E7D4-94FBE0E0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69434"/>
            <a:ext cx="9601200" cy="5097966"/>
          </a:xfrm>
        </p:spPr>
        <p:txBody>
          <a:bodyPr/>
          <a:lstStyle/>
          <a:p>
            <a:r>
              <a:rPr lang="es-EC" sz="1800" dirty="0" err="1"/>
              <a:t>Examples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</a:t>
            </a:r>
            <a:r>
              <a:rPr lang="es-EC" sz="1800" dirty="0" err="1"/>
              <a:t>practice</a:t>
            </a:r>
            <a:r>
              <a:rPr lang="es-EC" sz="1800" dirty="0"/>
              <a:t>. Change </a:t>
            </a:r>
            <a:r>
              <a:rPr lang="es-EC" sz="1800" dirty="0" err="1"/>
              <a:t>these</a:t>
            </a:r>
            <a:r>
              <a:rPr lang="es-EC" sz="1800" dirty="0"/>
              <a:t> </a:t>
            </a:r>
            <a:r>
              <a:rPr lang="es-EC" sz="1800" dirty="0" err="1"/>
              <a:t>sentences</a:t>
            </a:r>
            <a:r>
              <a:rPr lang="es-EC" sz="1800" dirty="0"/>
              <a:t> </a:t>
            </a:r>
            <a:r>
              <a:rPr lang="es-EC" sz="1800" dirty="0" err="1"/>
              <a:t>into</a:t>
            </a:r>
            <a:r>
              <a:rPr lang="es-EC" sz="1800" dirty="0"/>
              <a:t> Negative </a:t>
            </a:r>
            <a:r>
              <a:rPr lang="es-EC" sz="1800" dirty="0" err="1"/>
              <a:t>sentences</a:t>
            </a:r>
            <a:r>
              <a:rPr lang="es-EC" sz="1800" dirty="0"/>
              <a:t>.</a:t>
            </a:r>
          </a:p>
          <a:p>
            <a:pPr>
              <a:buFontTx/>
              <a:buChar char="-"/>
            </a:pPr>
            <a:r>
              <a:rPr lang="es-EC" sz="1800" dirty="0"/>
              <a:t>Daniela </a:t>
            </a:r>
            <a:r>
              <a:rPr lang="es-EC" sz="1800" dirty="0" err="1"/>
              <a:t>was</a:t>
            </a:r>
            <a:r>
              <a:rPr lang="es-EC" sz="1800" dirty="0"/>
              <a:t> </a:t>
            </a:r>
            <a:r>
              <a:rPr lang="es-EC" sz="1800" dirty="0" err="1"/>
              <a:t>going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</a:t>
            </a:r>
            <a:r>
              <a:rPr lang="es-EC" sz="1800" dirty="0" err="1"/>
              <a:t>work</a:t>
            </a:r>
            <a:r>
              <a:rPr lang="es-EC" sz="1800" dirty="0"/>
              <a:t>, </a:t>
            </a:r>
            <a:r>
              <a:rPr lang="es-EC" sz="1800" dirty="0" err="1"/>
              <a:t>but</a:t>
            </a:r>
            <a:r>
              <a:rPr lang="es-EC" sz="1800" dirty="0"/>
              <a:t> </a:t>
            </a:r>
            <a:r>
              <a:rPr lang="es-EC" sz="1800" dirty="0" err="1"/>
              <a:t>she</a:t>
            </a:r>
            <a:r>
              <a:rPr lang="es-EC" sz="1800" dirty="0"/>
              <a:t> </a:t>
            </a:r>
            <a:r>
              <a:rPr lang="es-EC" sz="1800" dirty="0" err="1"/>
              <a:t>didn’t</a:t>
            </a:r>
            <a:r>
              <a:rPr lang="es-EC" sz="1800" dirty="0"/>
              <a:t>.</a:t>
            </a:r>
          </a:p>
          <a:p>
            <a:pPr>
              <a:buFontTx/>
              <a:buChar char="-"/>
            </a:pPr>
            <a:r>
              <a:rPr lang="es-EC" sz="1800" dirty="0" err="1"/>
              <a:t>We</a:t>
            </a:r>
            <a:r>
              <a:rPr lang="es-EC" sz="1800" dirty="0"/>
              <a:t> </a:t>
            </a:r>
            <a:r>
              <a:rPr lang="es-EC" sz="1800" dirty="0" err="1"/>
              <a:t>were</a:t>
            </a:r>
            <a:r>
              <a:rPr lang="es-EC" sz="1800" dirty="0"/>
              <a:t> </a:t>
            </a:r>
            <a:r>
              <a:rPr lang="es-EC" sz="1800" dirty="0" err="1"/>
              <a:t>going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</a:t>
            </a:r>
            <a:r>
              <a:rPr lang="es-EC" sz="1800" dirty="0" err="1"/>
              <a:t>travel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Guayaquil, </a:t>
            </a:r>
            <a:r>
              <a:rPr lang="es-EC" sz="1800" dirty="0" err="1"/>
              <a:t>but</a:t>
            </a:r>
            <a:r>
              <a:rPr lang="es-EC" sz="1800" dirty="0"/>
              <a:t> </a:t>
            </a:r>
            <a:r>
              <a:rPr lang="es-EC" sz="1800" dirty="0" err="1"/>
              <a:t>we</a:t>
            </a:r>
            <a:r>
              <a:rPr lang="es-EC" sz="1800" dirty="0"/>
              <a:t> </a:t>
            </a:r>
            <a:r>
              <a:rPr lang="es-EC" sz="1800" dirty="0" err="1"/>
              <a:t>didn’t</a:t>
            </a:r>
            <a:r>
              <a:rPr lang="es-EC" sz="1800" dirty="0"/>
              <a:t>.</a:t>
            </a:r>
          </a:p>
          <a:p>
            <a:pPr>
              <a:buFontTx/>
              <a:buChar char="-"/>
            </a:pPr>
            <a:r>
              <a:rPr lang="es-EC" sz="1800" dirty="0"/>
              <a:t>David </a:t>
            </a:r>
            <a:r>
              <a:rPr lang="es-EC" sz="1800" dirty="0" err="1"/>
              <a:t>was</a:t>
            </a:r>
            <a:r>
              <a:rPr lang="es-EC" sz="1800" dirty="0"/>
              <a:t> </a:t>
            </a:r>
            <a:r>
              <a:rPr lang="es-EC" sz="1800" dirty="0" err="1"/>
              <a:t>going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</a:t>
            </a:r>
            <a:r>
              <a:rPr lang="es-EC" sz="1800" dirty="0" err="1"/>
              <a:t>play</a:t>
            </a:r>
            <a:r>
              <a:rPr lang="es-EC" sz="1800" dirty="0"/>
              <a:t> </a:t>
            </a:r>
            <a:r>
              <a:rPr lang="es-EC" sz="1800" dirty="0" err="1"/>
              <a:t>football</a:t>
            </a:r>
            <a:r>
              <a:rPr lang="es-EC" sz="1800" dirty="0"/>
              <a:t>, </a:t>
            </a:r>
            <a:r>
              <a:rPr lang="es-EC" sz="1800" dirty="0" err="1"/>
              <a:t>but</a:t>
            </a:r>
            <a:r>
              <a:rPr lang="es-EC" sz="1800" dirty="0"/>
              <a:t> he </a:t>
            </a:r>
            <a:r>
              <a:rPr lang="es-EC" sz="1800" dirty="0" err="1"/>
              <a:t>didn’t</a:t>
            </a:r>
            <a:r>
              <a:rPr lang="es-EC" sz="1800" dirty="0"/>
              <a:t>.</a:t>
            </a:r>
          </a:p>
          <a:p>
            <a:pPr>
              <a:buFontTx/>
              <a:buChar char="-"/>
            </a:pPr>
            <a:r>
              <a:rPr lang="es-EC" sz="1800" dirty="0" err="1"/>
              <a:t>The</a:t>
            </a:r>
            <a:r>
              <a:rPr lang="es-EC" sz="1800" dirty="0"/>
              <a:t> </a:t>
            </a:r>
            <a:r>
              <a:rPr lang="es-EC" sz="1800" dirty="0" err="1"/>
              <a:t>professors</a:t>
            </a:r>
            <a:r>
              <a:rPr lang="es-EC" sz="1800" dirty="0"/>
              <a:t> </a:t>
            </a:r>
            <a:r>
              <a:rPr lang="es-EC" sz="1800" dirty="0" err="1"/>
              <a:t>were</a:t>
            </a:r>
            <a:r>
              <a:rPr lang="es-EC" sz="1800" dirty="0"/>
              <a:t> </a:t>
            </a:r>
            <a:r>
              <a:rPr lang="es-EC" sz="1800" dirty="0" err="1"/>
              <a:t>going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</a:t>
            </a:r>
            <a:r>
              <a:rPr lang="es-EC" sz="1800" dirty="0" err="1"/>
              <a:t>take</a:t>
            </a:r>
            <a:r>
              <a:rPr lang="es-EC" sz="1800" dirty="0"/>
              <a:t> a </a:t>
            </a:r>
            <a:r>
              <a:rPr lang="es-EC" sz="1800" dirty="0" err="1"/>
              <a:t>diagnostic</a:t>
            </a:r>
            <a:r>
              <a:rPr lang="es-EC" sz="1800" dirty="0"/>
              <a:t> test, </a:t>
            </a:r>
            <a:r>
              <a:rPr lang="es-EC" sz="1800" dirty="0" err="1"/>
              <a:t>but</a:t>
            </a:r>
            <a:r>
              <a:rPr lang="es-EC" sz="1800" dirty="0"/>
              <a:t> </a:t>
            </a:r>
            <a:r>
              <a:rPr lang="es-EC" sz="1800" dirty="0" err="1"/>
              <a:t>they</a:t>
            </a:r>
            <a:r>
              <a:rPr lang="es-EC" sz="1800" dirty="0"/>
              <a:t> </a:t>
            </a:r>
            <a:r>
              <a:rPr lang="es-EC" sz="1800" dirty="0" err="1"/>
              <a:t>didn’t</a:t>
            </a:r>
            <a:r>
              <a:rPr lang="es-EC" sz="1800" dirty="0"/>
              <a:t>.</a:t>
            </a:r>
          </a:p>
          <a:p>
            <a:pPr>
              <a:buFontTx/>
              <a:buChar char="-"/>
            </a:pPr>
            <a:r>
              <a:rPr lang="es-EC" sz="1800" dirty="0" err="1"/>
              <a:t>You</a:t>
            </a:r>
            <a:r>
              <a:rPr lang="es-EC" sz="1800" dirty="0"/>
              <a:t> </a:t>
            </a:r>
            <a:r>
              <a:rPr lang="es-EC" sz="1800" dirty="0" err="1"/>
              <a:t>were</a:t>
            </a:r>
            <a:r>
              <a:rPr lang="es-EC" sz="1800" dirty="0"/>
              <a:t> </a:t>
            </a:r>
            <a:r>
              <a:rPr lang="es-EC" sz="1800" dirty="0" err="1"/>
              <a:t>going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be at </a:t>
            </a:r>
            <a:r>
              <a:rPr lang="es-EC" sz="1800" dirty="0" err="1"/>
              <a:t>the</a:t>
            </a:r>
            <a:r>
              <a:rPr lang="es-EC" sz="1800" dirty="0"/>
              <a:t> </a:t>
            </a:r>
            <a:r>
              <a:rPr lang="es-EC" sz="1800" dirty="0" err="1"/>
              <a:t>party</a:t>
            </a:r>
            <a:r>
              <a:rPr lang="es-EC" sz="1800" dirty="0"/>
              <a:t>, </a:t>
            </a:r>
            <a:r>
              <a:rPr lang="es-EC" sz="1800" dirty="0" err="1"/>
              <a:t>but</a:t>
            </a:r>
            <a:r>
              <a:rPr lang="es-EC" sz="1800" dirty="0"/>
              <a:t> </a:t>
            </a:r>
            <a:r>
              <a:rPr lang="es-EC" sz="1800" dirty="0" err="1"/>
              <a:t>you</a:t>
            </a:r>
            <a:r>
              <a:rPr lang="es-EC" sz="1800" dirty="0"/>
              <a:t> </a:t>
            </a:r>
            <a:r>
              <a:rPr lang="es-EC" sz="1800" dirty="0" err="1"/>
              <a:t>didn’t</a:t>
            </a:r>
            <a:endParaRPr lang="es-EC" sz="1800" dirty="0"/>
          </a:p>
          <a:p>
            <a:r>
              <a:rPr lang="es-EC" sz="1800" dirty="0">
                <a:solidFill>
                  <a:srgbClr val="FF0000"/>
                </a:solidFill>
              </a:rPr>
              <a:t>Use Negative </a:t>
            </a:r>
            <a:r>
              <a:rPr lang="es-EC" sz="1800" dirty="0" err="1">
                <a:solidFill>
                  <a:srgbClr val="FF0000"/>
                </a:solidFill>
              </a:rPr>
              <a:t>forms</a:t>
            </a:r>
            <a:endParaRPr lang="es-EC" sz="1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s-EC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285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20D9-DC5C-68A5-5C86-01AC3482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5191"/>
          </a:xfrm>
        </p:spPr>
        <p:txBody>
          <a:bodyPr/>
          <a:lstStyle/>
          <a:p>
            <a:r>
              <a:rPr lang="es-EC" dirty="0" err="1"/>
              <a:t>Questions</a:t>
            </a:r>
            <a:r>
              <a:rPr lang="es-EC" dirty="0"/>
              <a:t> </a:t>
            </a:r>
            <a:r>
              <a:rPr lang="es-EC" dirty="0" err="1"/>
              <a:t>WAS</a:t>
            </a:r>
            <a:r>
              <a:rPr lang="es-EC" dirty="0"/>
              <a:t>/</a:t>
            </a:r>
            <a:r>
              <a:rPr lang="es-EC" dirty="0" err="1"/>
              <a:t>WERE</a:t>
            </a:r>
            <a:r>
              <a:rPr lang="es-EC" dirty="0"/>
              <a:t> </a:t>
            </a:r>
            <a:r>
              <a:rPr lang="es-EC" dirty="0" err="1"/>
              <a:t>going</a:t>
            </a:r>
            <a:r>
              <a:rPr lang="es-EC" dirty="0"/>
              <a:t> </a:t>
            </a:r>
            <a:r>
              <a:rPr lang="es-EC" dirty="0" err="1"/>
              <a:t>to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69261-1D2D-3D1C-B2F4-6C7248FE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78226"/>
            <a:ext cx="9601200" cy="4489174"/>
          </a:xfrm>
        </p:spPr>
        <p:txBody>
          <a:bodyPr>
            <a:normAutofit/>
          </a:bodyPr>
          <a:lstStyle/>
          <a:p>
            <a:r>
              <a:rPr lang="es-EC" sz="2800" dirty="0"/>
              <a:t>         I       </a:t>
            </a:r>
            <a:r>
              <a:rPr lang="es-EC" sz="2800" dirty="0" err="1">
                <a:solidFill>
                  <a:srgbClr val="FF0000"/>
                </a:solidFill>
              </a:rPr>
              <a:t>was</a:t>
            </a:r>
            <a:r>
              <a:rPr lang="es-EC" sz="2800" dirty="0">
                <a:solidFill>
                  <a:srgbClr val="FF0000"/>
                </a:solidFill>
              </a:rPr>
              <a:t> </a:t>
            </a:r>
            <a:r>
              <a:rPr lang="es-EC" sz="2800" dirty="0"/>
              <a:t>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study</a:t>
            </a:r>
            <a:r>
              <a:rPr lang="es-EC" sz="2800" dirty="0"/>
              <a:t> </a:t>
            </a:r>
            <a:r>
              <a:rPr lang="es-EC" sz="2800" dirty="0" err="1"/>
              <a:t>Law</a:t>
            </a:r>
            <a:r>
              <a:rPr lang="es-EC" sz="2800" dirty="0"/>
              <a:t>.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             </a:t>
            </a:r>
            <a:r>
              <a:rPr lang="es-EC" sz="2800" dirty="0" err="1">
                <a:solidFill>
                  <a:srgbClr val="FF0000"/>
                </a:solidFill>
              </a:rPr>
              <a:t>Was</a:t>
            </a:r>
            <a:r>
              <a:rPr lang="es-EC" sz="2800" dirty="0"/>
              <a:t>   I    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study</a:t>
            </a:r>
            <a:r>
              <a:rPr lang="es-EC" sz="2800" dirty="0"/>
              <a:t> </a:t>
            </a:r>
            <a:r>
              <a:rPr lang="es-EC" sz="2800" dirty="0" err="1"/>
              <a:t>Law</a:t>
            </a:r>
            <a:r>
              <a:rPr lang="es-EC" sz="2800" dirty="0"/>
              <a:t>?    </a:t>
            </a:r>
          </a:p>
          <a:p>
            <a:pPr marL="0" indent="0">
              <a:buNone/>
            </a:pPr>
            <a:r>
              <a:rPr lang="es-EC" sz="2800" dirty="0"/>
              <a:t>                                                 </a:t>
            </a:r>
            <a:r>
              <a:rPr lang="es-EC" sz="2400" dirty="0"/>
              <a:t>Yes,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were</a:t>
            </a:r>
            <a:r>
              <a:rPr lang="es-EC" sz="2400" dirty="0"/>
              <a:t> / No,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weren’t</a:t>
            </a: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800" dirty="0"/>
              <a:t>    </a:t>
            </a:r>
            <a:r>
              <a:rPr lang="es-EC" sz="2800" dirty="0" err="1"/>
              <a:t>When</a:t>
            </a:r>
            <a:r>
              <a:rPr lang="es-EC" sz="2800" dirty="0"/>
              <a:t>  </a:t>
            </a:r>
            <a:r>
              <a:rPr lang="es-EC" sz="2800" dirty="0" err="1">
                <a:solidFill>
                  <a:srgbClr val="FF0000"/>
                </a:solidFill>
              </a:rPr>
              <a:t>was</a:t>
            </a:r>
            <a:r>
              <a:rPr lang="es-EC" sz="2800" dirty="0"/>
              <a:t>  I  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study</a:t>
            </a:r>
            <a:r>
              <a:rPr lang="es-EC" sz="2800" dirty="0"/>
              <a:t> </a:t>
            </a:r>
            <a:r>
              <a:rPr lang="es-EC" sz="2800" dirty="0" err="1"/>
              <a:t>Law</a:t>
            </a:r>
            <a:r>
              <a:rPr lang="es-EC" sz="2800" dirty="0"/>
              <a:t>?   </a:t>
            </a:r>
          </a:p>
          <a:p>
            <a:pPr marL="0" indent="0">
              <a:buNone/>
            </a:pPr>
            <a:r>
              <a:rPr lang="es-EC" sz="2400" dirty="0"/>
              <a:t>                                                         </a:t>
            </a:r>
            <a:r>
              <a:rPr lang="es-EC" sz="2400" dirty="0" err="1"/>
              <a:t>When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were</a:t>
            </a:r>
            <a:r>
              <a:rPr lang="es-EC" sz="2400" dirty="0"/>
              <a:t> 18 </a:t>
            </a:r>
            <a:r>
              <a:rPr lang="es-EC" sz="2400" dirty="0" err="1"/>
              <a:t>years</a:t>
            </a:r>
            <a:r>
              <a:rPr lang="es-EC" sz="2400" dirty="0"/>
              <a:t> </a:t>
            </a:r>
            <a:r>
              <a:rPr lang="es-EC" sz="2400" dirty="0" err="1"/>
              <a:t>old</a:t>
            </a:r>
            <a:r>
              <a:rPr lang="es-EC" sz="2400" dirty="0"/>
              <a:t>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84CE6B1-86D8-8D6C-2C15-9C42396720E5}"/>
              </a:ext>
            </a:extLst>
          </p:cNvPr>
          <p:cNvCxnSpPr/>
          <p:nvPr/>
        </p:nvCxnSpPr>
        <p:spPr>
          <a:xfrm flipH="1">
            <a:off x="2968487" y="1868557"/>
            <a:ext cx="715617" cy="64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6B820B3-85EB-A93C-1A9E-BA60F33BB500}"/>
              </a:ext>
            </a:extLst>
          </p:cNvPr>
          <p:cNvCxnSpPr/>
          <p:nvPr/>
        </p:nvCxnSpPr>
        <p:spPr>
          <a:xfrm>
            <a:off x="2729948" y="1808922"/>
            <a:ext cx="742122" cy="76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3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548A0B-66EF-9656-38B1-FC0B8022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6341"/>
            <a:ext cx="9601200" cy="5031059"/>
          </a:xfrm>
        </p:spPr>
        <p:txBody>
          <a:bodyPr>
            <a:normAutofit/>
          </a:bodyPr>
          <a:lstStyle/>
          <a:p>
            <a:r>
              <a:rPr lang="es-EC" sz="2800" dirty="0"/>
              <a:t> Gaby   </a:t>
            </a:r>
            <a:r>
              <a:rPr lang="es-EC" sz="2800" dirty="0" err="1">
                <a:solidFill>
                  <a:srgbClr val="FF0000"/>
                </a:solidFill>
              </a:rPr>
              <a:t>was</a:t>
            </a:r>
            <a:r>
              <a:rPr lang="es-EC" sz="2800" dirty="0">
                <a:solidFill>
                  <a:srgbClr val="FF0000"/>
                </a:solidFill>
              </a:rPr>
              <a:t>     </a:t>
            </a:r>
            <a:r>
              <a:rPr lang="es-EC" sz="2800" dirty="0"/>
              <a:t>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get</a:t>
            </a:r>
            <a:r>
              <a:rPr lang="es-EC" sz="2800" dirty="0"/>
              <a:t> </a:t>
            </a:r>
            <a:r>
              <a:rPr lang="es-EC" sz="2800" dirty="0" err="1"/>
              <a:t>married</a:t>
            </a:r>
            <a:r>
              <a:rPr lang="es-EC" sz="2800" dirty="0"/>
              <a:t>.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      </a:t>
            </a:r>
            <a:r>
              <a:rPr lang="es-EC" sz="2800" dirty="0" err="1">
                <a:solidFill>
                  <a:srgbClr val="FF0000"/>
                </a:solidFill>
              </a:rPr>
              <a:t>Was</a:t>
            </a:r>
            <a:r>
              <a:rPr lang="es-EC" sz="2800" dirty="0"/>
              <a:t>   Gaby    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get</a:t>
            </a:r>
            <a:r>
              <a:rPr lang="es-EC" sz="2800" dirty="0"/>
              <a:t> </a:t>
            </a:r>
            <a:r>
              <a:rPr lang="es-EC" sz="2800" dirty="0" err="1"/>
              <a:t>married</a:t>
            </a:r>
            <a:r>
              <a:rPr lang="es-EC" sz="2800" dirty="0"/>
              <a:t>?    </a:t>
            </a:r>
          </a:p>
          <a:p>
            <a:pPr marL="0" indent="0">
              <a:buNone/>
            </a:pPr>
            <a:r>
              <a:rPr lang="es-EC" sz="2800" dirty="0"/>
              <a:t>                                                 </a:t>
            </a:r>
            <a:r>
              <a:rPr lang="es-EC" sz="2400" dirty="0"/>
              <a:t>Yes, </a:t>
            </a:r>
            <a:r>
              <a:rPr lang="es-EC" sz="2400" dirty="0" err="1"/>
              <a:t>she</a:t>
            </a:r>
            <a:r>
              <a:rPr lang="es-EC" sz="2400" dirty="0"/>
              <a:t> </a:t>
            </a:r>
            <a:r>
              <a:rPr lang="es-EC" sz="2400" dirty="0" err="1"/>
              <a:t>was</a:t>
            </a:r>
            <a:r>
              <a:rPr lang="es-EC" sz="2400" dirty="0"/>
              <a:t> / No, </a:t>
            </a:r>
            <a:r>
              <a:rPr lang="es-EC" sz="2400" dirty="0" err="1"/>
              <a:t>she</a:t>
            </a:r>
            <a:r>
              <a:rPr lang="es-EC" sz="2400" dirty="0"/>
              <a:t> </a:t>
            </a:r>
            <a:r>
              <a:rPr lang="es-EC" sz="2400" dirty="0" err="1"/>
              <a:t>wasn’t</a:t>
            </a:r>
            <a:endParaRPr lang="es-EC" sz="2400" dirty="0"/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    </a:t>
            </a:r>
            <a:r>
              <a:rPr lang="es-EC" sz="2800" dirty="0" err="1"/>
              <a:t>Where</a:t>
            </a:r>
            <a:r>
              <a:rPr lang="es-EC" sz="2800" dirty="0"/>
              <a:t>  </a:t>
            </a:r>
            <a:r>
              <a:rPr lang="es-EC" sz="2800" dirty="0" err="1">
                <a:solidFill>
                  <a:srgbClr val="FF0000"/>
                </a:solidFill>
              </a:rPr>
              <a:t>was</a:t>
            </a:r>
            <a:r>
              <a:rPr lang="es-EC" sz="2800" dirty="0"/>
              <a:t>  Gaby 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get</a:t>
            </a:r>
            <a:r>
              <a:rPr lang="es-EC" sz="2800" dirty="0"/>
              <a:t> </a:t>
            </a:r>
            <a:r>
              <a:rPr lang="es-EC" sz="2800" dirty="0" err="1"/>
              <a:t>married</a:t>
            </a:r>
            <a:r>
              <a:rPr lang="es-EC" sz="2800" dirty="0"/>
              <a:t>?   </a:t>
            </a:r>
          </a:p>
          <a:p>
            <a:pPr marL="0" indent="0">
              <a:buNone/>
            </a:pPr>
            <a:r>
              <a:rPr lang="es-EC" sz="2800" dirty="0"/>
              <a:t>                                   </a:t>
            </a:r>
            <a:r>
              <a:rPr lang="es-EC" sz="2400" dirty="0" err="1"/>
              <a:t>She</a:t>
            </a:r>
            <a:r>
              <a:rPr lang="es-EC" sz="2400" dirty="0"/>
              <a:t> </a:t>
            </a:r>
            <a:r>
              <a:rPr lang="es-EC" sz="2400" dirty="0" err="1"/>
              <a:t>was</a:t>
            </a:r>
            <a:r>
              <a:rPr lang="es-EC" sz="2400" dirty="0"/>
              <a:t> </a:t>
            </a:r>
            <a:r>
              <a:rPr lang="es-EC" sz="2400" dirty="0" err="1"/>
              <a:t>going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get</a:t>
            </a:r>
            <a:r>
              <a:rPr lang="es-EC" sz="2400" dirty="0"/>
              <a:t> </a:t>
            </a:r>
            <a:r>
              <a:rPr lang="es-EC" sz="2400" dirty="0" err="1"/>
              <a:t>married</a:t>
            </a:r>
            <a:r>
              <a:rPr lang="es-EC" sz="2400" dirty="0"/>
              <a:t> in a </a:t>
            </a:r>
            <a:r>
              <a:rPr lang="es-EC" sz="2400" dirty="0" err="1"/>
              <a:t>church</a:t>
            </a:r>
            <a:r>
              <a:rPr lang="es-EC" sz="2400" dirty="0"/>
              <a:t>.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390B570-1735-9BEB-A5F6-D6AA07DE8AC0}"/>
              </a:ext>
            </a:extLst>
          </p:cNvPr>
          <p:cNvCxnSpPr/>
          <p:nvPr/>
        </p:nvCxnSpPr>
        <p:spPr>
          <a:xfrm>
            <a:off x="2430966" y="1349298"/>
            <a:ext cx="791736" cy="635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CAC2EC5-E386-D0ED-2A0E-A95DE7CCA342}"/>
              </a:ext>
            </a:extLst>
          </p:cNvPr>
          <p:cNvCxnSpPr/>
          <p:nvPr/>
        </p:nvCxnSpPr>
        <p:spPr>
          <a:xfrm flipH="1">
            <a:off x="2430966" y="1304693"/>
            <a:ext cx="858644" cy="72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3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90828-B070-7A70-599A-678EAB60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58283"/>
            <a:ext cx="9601200" cy="5109117"/>
          </a:xfrm>
        </p:spPr>
        <p:txBody>
          <a:bodyPr/>
          <a:lstStyle/>
          <a:p>
            <a:endParaRPr lang="es-EC" dirty="0"/>
          </a:p>
          <a:p>
            <a:r>
              <a:rPr lang="es-EC" sz="2800" dirty="0"/>
              <a:t>             </a:t>
            </a:r>
            <a:r>
              <a:rPr lang="es-EC" sz="2800" dirty="0" err="1"/>
              <a:t>We</a:t>
            </a:r>
            <a:r>
              <a:rPr lang="es-EC" sz="2800" dirty="0"/>
              <a:t>    </a:t>
            </a:r>
            <a:r>
              <a:rPr lang="es-EC" sz="2800" dirty="0" err="1">
                <a:solidFill>
                  <a:srgbClr val="FF0000"/>
                </a:solidFill>
              </a:rPr>
              <a:t>were</a:t>
            </a:r>
            <a:r>
              <a:rPr lang="es-EC" sz="2800" dirty="0"/>
              <a:t>   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travel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Guayaquil.</a:t>
            </a:r>
          </a:p>
          <a:p>
            <a:pPr marL="0" indent="0">
              <a:buNone/>
            </a:pPr>
            <a:r>
              <a:rPr lang="es-EC" sz="2800" dirty="0"/>
              <a:t>    </a:t>
            </a:r>
          </a:p>
          <a:p>
            <a:pPr marL="0" indent="0">
              <a:buNone/>
            </a:pPr>
            <a:r>
              <a:rPr lang="es-EC" sz="2800" dirty="0"/>
              <a:t>                 </a:t>
            </a:r>
            <a:r>
              <a:rPr lang="es-EC" sz="2800" dirty="0" err="1">
                <a:solidFill>
                  <a:srgbClr val="FF0000"/>
                </a:solidFill>
              </a:rPr>
              <a:t>Were</a:t>
            </a:r>
            <a:r>
              <a:rPr lang="es-EC" sz="2800" dirty="0"/>
              <a:t>   </a:t>
            </a:r>
            <a:r>
              <a:rPr lang="es-EC" sz="2800" dirty="0" err="1"/>
              <a:t>we</a:t>
            </a:r>
            <a:r>
              <a:rPr lang="es-EC" sz="2800" dirty="0"/>
              <a:t>     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travel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Guayaquil?</a:t>
            </a:r>
          </a:p>
          <a:p>
            <a:pPr marL="0" indent="0">
              <a:buNone/>
            </a:pPr>
            <a:r>
              <a:rPr lang="es-EC" sz="2800" dirty="0"/>
              <a:t>				</a:t>
            </a:r>
            <a:r>
              <a:rPr lang="es-EC" sz="2400" dirty="0"/>
              <a:t>Yes, </a:t>
            </a:r>
            <a:r>
              <a:rPr lang="es-EC" sz="2400" dirty="0" err="1"/>
              <a:t>we</a:t>
            </a:r>
            <a:r>
              <a:rPr lang="es-EC" sz="2400" dirty="0"/>
              <a:t> </a:t>
            </a:r>
            <a:r>
              <a:rPr lang="es-EC" sz="2400" dirty="0" err="1"/>
              <a:t>were</a:t>
            </a:r>
            <a:r>
              <a:rPr lang="es-EC" sz="2400" dirty="0"/>
              <a:t> / No, </a:t>
            </a:r>
            <a:r>
              <a:rPr lang="es-EC" sz="2400" dirty="0" err="1"/>
              <a:t>we</a:t>
            </a:r>
            <a:r>
              <a:rPr lang="es-EC" sz="2400" dirty="0"/>
              <a:t> </a:t>
            </a:r>
            <a:r>
              <a:rPr lang="es-EC" sz="2400" dirty="0" err="1"/>
              <a:t>weren’t</a:t>
            </a:r>
            <a:r>
              <a:rPr lang="es-EC" sz="2800" dirty="0"/>
              <a:t> </a:t>
            </a:r>
          </a:p>
          <a:p>
            <a:pPr marL="0" indent="0">
              <a:buNone/>
            </a:pPr>
            <a:endParaRPr lang="es-EC" sz="2800" dirty="0"/>
          </a:p>
          <a:p>
            <a:pPr marL="0" indent="0">
              <a:buNone/>
            </a:pPr>
            <a:r>
              <a:rPr lang="es-EC" sz="2800" dirty="0"/>
              <a:t>        </a:t>
            </a:r>
            <a:r>
              <a:rPr lang="es-EC" sz="2800" dirty="0" err="1"/>
              <a:t>Why</a:t>
            </a:r>
            <a:r>
              <a:rPr lang="es-EC" sz="2800" dirty="0"/>
              <a:t>  </a:t>
            </a:r>
            <a:r>
              <a:rPr lang="es-EC" sz="2800" dirty="0" err="1">
                <a:solidFill>
                  <a:srgbClr val="FF0000"/>
                </a:solidFill>
              </a:rPr>
              <a:t>were</a:t>
            </a:r>
            <a:r>
              <a:rPr lang="es-EC" sz="2800" dirty="0"/>
              <a:t>    </a:t>
            </a:r>
            <a:r>
              <a:rPr lang="es-EC" sz="2800" dirty="0" err="1"/>
              <a:t>we</a:t>
            </a:r>
            <a:r>
              <a:rPr lang="es-EC" sz="2800" dirty="0"/>
              <a:t>     </a:t>
            </a:r>
            <a:r>
              <a:rPr lang="es-EC" sz="2800" dirty="0" err="1"/>
              <a:t>going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</a:t>
            </a:r>
            <a:r>
              <a:rPr lang="es-EC" sz="2800" dirty="0" err="1"/>
              <a:t>travel</a:t>
            </a:r>
            <a:r>
              <a:rPr lang="es-EC" sz="2800" dirty="0"/>
              <a:t> </a:t>
            </a:r>
            <a:r>
              <a:rPr lang="es-EC" sz="2800" dirty="0" err="1"/>
              <a:t>to</a:t>
            </a:r>
            <a:r>
              <a:rPr lang="es-EC" sz="2800" dirty="0"/>
              <a:t> Guayaquil?</a:t>
            </a:r>
          </a:p>
          <a:p>
            <a:pPr marL="0" indent="0">
              <a:buNone/>
            </a:pPr>
            <a:r>
              <a:rPr lang="es-EC" sz="2800" dirty="0"/>
              <a:t>				</a:t>
            </a:r>
            <a:r>
              <a:rPr lang="es-EC" sz="2400" dirty="0" err="1"/>
              <a:t>Because</a:t>
            </a:r>
            <a:r>
              <a:rPr lang="es-EC" sz="2400" dirty="0"/>
              <a:t> </a:t>
            </a:r>
            <a:r>
              <a:rPr lang="es-EC" sz="2400" dirty="0" err="1"/>
              <a:t>it</a:t>
            </a:r>
            <a:r>
              <a:rPr lang="es-EC" sz="2400" dirty="0"/>
              <a:t> </a:t>
            </a:r>
            <a:r>
              <a:rPr lang="es-EC" sz="2400" dirty="0" err="1"/>
              <a:t>was</a:t>
            </a:r>
            <a:r>
              <a:rPr lang="es-EC" sz="2400" dirty="0"/>
              <a:t> </a:t>
            </a:r>
            <a:r>
              <a:rPr lang="es-EC" sz="2400" dirty="0" err="1"/>
              <a:t>our</a:t>
            </a:r>
            <a:r>
              <a:rPr lang="es-EC" sz="2400" dirty="0"/>
              <a:t> </a:t>
            </a:r>
            <a:r>
              <a:rPr lang="es-EC" sz="2400" dirty="0" err="1"/>
              <a:t>first</a:t>
            </a:r>
            <a:r>
              <a:rPr lang="es-EC" sz="2400" dirty="0"/>
              <a:t> plan.</a:t>
            </a:r>
          </a:p>
          <a:p>
            <a:pPr marL="0" indent="0">
              <a:buNone/>
            </a:pPr>
            <a:endParaRPr lang="es-EC" sz="2800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11C32FD-75BC-AAB4-6905-97A40F2409BD}"/>
              </a:ext>
            </a:extLst>
          </p:cNvPr>
          <p:cNvCxnSpPr/>
          <p:nvPr/>
        </p:nvCxnSpPr>
        <p:spPr>
          <a:xfrm flipH="1">
            <a:off x="3323064" y="1689408"/>
            <a:ext cx="802887" cy="702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4891CDF-91D9-FDD0-8576-59C7BB8BFE10}"/>
              </a:ext>
            </a:extLst>
          </p:cNvPr>
          <p:cNvCxnSpPr/>
          <p:nvPr/>
        </p:nvCxnSpPr>
        <p:spPr>
          <a:xfrm>
            <a:off x="3289609" y="1650380"/>
            <a:ext cx="869796" cy="80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7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90730"/>
          </a:xfrm>
        </p:spPr>
        <p:txBody>
          <a:bodyPr/>
          <a:lstStyle/>
          <a:p>
            <a:r>
              <a:rPr lang="es-EC" dirty="0" err="1"/>
              <a:t>WOULD</a:t>
            </a:r>
            <a:r>
              <a:rPr lang="es-EC" dirty="0"/>
              <a:t> + </a:t>
            </a:r>
            <a:r>
              <a:rPr lang="es-EC" dirty="0" err="1"/>
              <a:t>VERB</a:t>
            </a:r>
            <a:r>
              <a:rPr lang="es-EC" dirty="0"/>
              <a:t> </a:t>
            </a:r>
            <a:r>
              <a:rPr lang="es-EC" dirty="0" err="1"/>
              <a:t>intention</a:t>
            </a:r>
            <a:br>
              <a:rPr lang="es-EC" dirty="0"/>
            </a:br>
            <a:r>
              <a:rPr lang="es-EC" dirty="0"/>
              <a:t>(ría)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400" b="1" dirty="0" err="1"/>
              <a:t>Thought</a:t>
            </a:r>
            <a:r>
              <a:rPr lang="es-EC" sz="2400" b="1" dirty="0"/>
              <a:t>:</a:t>
            </a:r>
            <a:r>
              <a:rPr lang="es-EC" sz="2400" dirty="0"/>
              <a:t> </a:t>
            </a:r>
          </a:p>
          <a:p>
            <a:pPr marL="0" indent="0">
              <a:buNone/>
            </a:pPr>
            <a:r>
              <a:rPr lang="es-EC" sz="2400" dirty="0"/>
              <a:t>     Peter </a:t>
            </a:r>
            <a:r>
              <a:rPr lang="es-EC" sz="2400" u="sng" dirty="0" err="1"/>
              <a:t>thought</a:t>
            </a:r>
            <a:r>
              <a:rPr lang="es-EC" sz="2400" dirty="0"/>
              <a:t> he </a:t>
            </a:r>
            <a:r>
              <a:rPr lang="es-EC" sz="2400" dirty="0" err="1">
                <a:solidFill>
                  <a:srgbClr val="FF0000"/>
                </a:solidFill>
              </a:rPr>
              <a:t>would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get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married</a:t>
            </a:r>
            <a:r>
              <a:rPr lang="es-EC" sz="2400" dirty="0"/>
              <a:t> in </a:t>
            </a:r>
            <a:r>
              <a:rPr lang="es-EC" sz="2400" dirty="0" err="1"/>
              <a:t>November</a:t>
            </a:r>
            <a:r>
              <a:rPr lang="es-EC" sz="2400" dirty="0"/>
              <a:t>.</a:t>
            </a:r>
          </a:p>
          <a:p>
            <a:r>
              <a:rPr lang="es-EC" sz="2400" b="1" dirty="0"/>
              <a:t>Said:</a:t>
            </a:r>
            <a:r>
              <a:rPr lang="es-EC" sz="2400" dirty="0"/>
              <a:t> </a:t>
            </a:r>
          </a:p>
          <a:p>
            <a:pPr marL="0" indent="0">
              <a:buNone/>
            </a:pPr>
            <a:r>
              <a:rPr lang="es-EC" sz="2400" dirty="0"/>
              <a:t>     </a:t>
            </a:r>
            <a:r>
              <a:rPr lang="es-EC" sz="2400" dirty="0" err="1"/>
              <a:t>My</a:t>
            </a:r>
            <a:r>
              <a:rPr lang="es-EC" sz="2400" dirty="0"/>
              <a:t> </a:t>
            </a:r>
            <a:r>
              <a:rPr lang="es-EC" sz="2400" dirty="0" err="1"/>
              <a:t>parents</a:t>
            </a:r>
            <a:r>
              <a:rPr lang="es-EC" sz="2400" dirty="0"/>
              <a:t> </a:t>
            </a:r>
            <a:r>
              <a:rPr lang="es-EC" sz="2400" u="sng" dirty="0" err="1"/>
              <a:t>said</a:t>
            </a:r>
            <a:r>
              <a:rPr lang="es-EC" sz="2400" dirty="0"/>
              <a:t> Miguel </a:t>
            </a:r>
            <a:r>
              <a:rPr lang="es-EC" sz="2400" dirty="0" err="1">
                <a:solidFill>
                  <a:srgbClr val="FF0000"/>
                </a:solidFill>
              </a:rPr>
              <a:t>would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travel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on</a:t>
            </a:r>
            <a:r>
              <a:rPr lang="es-EC" sz="2400" dirty="0"/>
              <a:t> </a:t>
            </a:r>
            <a:r>
              <a:rPr lang="es-EC" sz="2400" dirty="0" err="1"/>
              <a:t>Monday</a:t>
            </a:r>
            <a:r>
              <a:rPr lang="es-EC" sz="2400" dirty="0"/>
              <a:t>.</a:t>
            </a:r>
          </a:p>
          <a:p>
            <a:r>
              <a:rPr lang="es-EC" sz="2400" b="1" dirty="0" err="1"/>
              <a:t>Believed</a:t>
            </a:r>
            <a:r>
              <a:rPr lang="es-EC" sz="2400" b="1" dirty="0"/>
              <a:t>:</a:t>
            </a:r>
            <a:r>
              <a:rPr lang="es-EC" sz="2400" dirty="0"/>
              <a:t> </a:t>
            </a:r>
          </a:p>
          <a:p>
            <a:pPr marL="0" indent="0">
              <a:buNone/>
            </a:pPr>
            <a:r>
              <a:rPr lang="es-EC" sz="2400" dirty="0"/>
              <a:t>     </a:t>
            </a:r>
            <a:r>
              <a:rPr lang="es-EC" sz="2400" dirty="0" err="1"/>
              <a:t>Many</a:t>
            </a:r>
            <a:r>
              <a:rPr lang="es-EC" sz="2400" dirty="0"/>
              <a:t> </a:t>
            </a:r>
            <a:r>
              <a:rPr lang="es-EC" sz="2400" dirty="0" err="1"/>
              <a:t>people</a:t>
            </a:r>
            <a:r>
              <a:rPr lang="es-EC" sz="2400" dirty="0"/>
              <a:t> </a:t>
            </a:r>
            <a:r>
              <a:rPr lang="es-EC" sz="2400" u="sng" dirty="0" err="1"/>
              <a:t>belived</a:t>
            </a:r>
            <a:r>
              <a:rPr lang="es-EC" sz="2400" dirty="0"/>
              <a:t> </a:t>
            </a:r>
            <a:r>
              <a:rPr lang="es-EC" sz="2400" dirty="0" err="1"/>
              <a:t>Pademia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would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not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affect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us</a:t>
            </a:r>
            <a:r>
              <a:rPr lang="es-EC" sz="2400" dirty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2971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E1FC8-400A-88E9-89E3-0BEBAEB7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6920"/>
          </a:xfrm>
        </p:spPr>
        <p:txBody>
          <a:bodyPr/>
          <a:lstStyle/>
          <a:p>
            <a:r>
              <a:rPr lang="es-EC" dirty="0" err="1"/>
              <a:t>Examples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practice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610A24-B317-ED9A-D2C5-01DC88BC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3840"/>
            <a:ext cx="9601200" cy="4353560"/>
          </a:xfrm>
        </p:spPr>
        <p:txBody>
          <a:bodyPr/>
          <a:lstStyle/>
          <a:p>
            <a:r>
              <a:rPr lang="es-EC" dirty="0"/>
              <a:t>Use WOULD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express</a:t>
            </a:r>
            <a:r>
              <a:rPr lang="es-EC" dirty="0"/>
              <a:t> </a:t>
            </a:r>
            <a:r>
              <a:rPr lang="es-EC" dirty="0" err="1"/>
              <a:t>intention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 err="1"/>
              <a:t>these</a:t>
            </a:r>
            <a:r>
              <a:rPr lang="es-EC" dirty="0"/>
              <a:t> </a:t>
            </a:r>
            <a:r>
              <a:rPr lang="es-EC" dirty="0" err="1"/>
              <a:t>verbs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Live in USA.		- </a:t>
            </a:r>
            <a:r>
              <a:rPr lang="es-EC" dirty="0" err="1"/>
              <a:t>Work</a:t>
            </a:r>
            <a:r>
              <a:rPr lang="es-EC" dirty="0"/>
              <a:t> in </a:t>
            </a:r>
            <a:r>
              <a:rPr lang="es-EC" dirty="0" err="1"/>
              <a:t>an</a:t>
            </a:r>
            <a:r>
              <a:rPr lang="es-EC" dirty="0"/>
              <a:t> Enterprise		- </a:t>
            </a:r>
            <a:r>
              <a:rPr lang="es-EC" dirty="0" err="1"/>
              <a:t>Get</a:t>
            </a:r>
            <a:r>
              <a:rPr lang="es-EC" dirty="0"/>
              <a:t> </a:t>
            </a:r>
            <a:r>
              <a:rPr lang="es-EC" dirty="0" err="1"/>
              <a:t>money</a:t>
            </a:r>
            <a:endParaRPr lang="es-EC" dirty="0"/>
          </a:p>
          <a:p>
            <a:pPr>
              <a:buFontTx/>
              <a:buChar char="-"/>
            </a:pPr>
            <a:r>
              <a:rPr lang="es-EC" dirty="0" err="1"/>
              <a:t>Manage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Enterprise	- </a:t>
            </a:r>
            <a:r>
              <a:rPr lang="es-EC" dirty="0" err="1"/>
              <a:t>Prioritize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work</a:t>
            </a:r>
            <a:r>
              <a:rPr lang="es-EC" dirty="0"/>
              <a:t> 	- </a:t>
            </a:r>
            <a:r>
              <a:rPr lang="es-EC" dirty="0" err="1"/>
              <a:t>Bring</a:t>
            </a:r>
            <a:r>
              <a:rPr lang="es-EC" dirty="0"/>
              <a:t> </a:t>
            </a:r>
            <a:r>
              <a:rPr lang="es-EC" dirty="0" err="1"/>
              <a:t>solutions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7793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C" dirty="0"/>
            </a:br>
            <a:br>
              <a:rPr lang="es-EC" dirty="0"/>
            </a:br>
            <a:br>
              <a:rPr lang="es-EC" dirty="0"/>
            </a:br>
            <a:r>
              <a:rPr lang="es-EC" dirty="0" err="1"/>
              <a:t>Expressing</a:t>
            </a:r>
            <a:r>
              <a:rPr lang="es-EC" dirty="0"/>
              <a:t> </a:t>
            </a:r>
            <a:r>
              <a:rPr lang="es-EC" dirty="0" err="1"/>
              <a:t>intentions</a:t>
            </a:r>
            <a:br>
              <a:rPr lang="es-EC" dirty="0"/>
            </a:br>
            <a:r>
              <a:rPr lang="es-EC" dirty="0" err="1"/>
              <a:t>Past</a:t>
            </a:r>
            <a:r>
              <a:rPr lang="es-EC" dirty="0"/>
              <a:t> </a:t>
            </a:r>
            <a:r>
              <a:rPr lang="es-EC" dirty="0" err="1"/>
              <a:t>situations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17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C" sz="6000" dirty="0"/>
              <a:t>1.Was/ </a:t>
            </a:r>
            <a:r>
              <a:rPr lang="es-EC" sz="6000" dirty="0" err="1"/>
              <a:t>were</a:t>
            </a:r>
            <a:r>
              <a:rPr lang="es-EC" sz="6000" dirty="0"/>
              <a:t> </a:t>
            </a:r>
            <a:r>
              <a:rPr lang="es-EC" sz="6000" dirty="0" err="1"/>
              <a:t>going</a:t>
            </a:r>
            <a:r>
              <a:rPr lang="es-EC" sz="6000" dirty="0"/>
              <a:t> </a:t>
            </a:r>
            <a:r>
              <a:rPr lang="es-EC" sz="6000" dirty="0" err="1"/>
              <a:t>to</a:t>
            </a:r>
            <a:r>
              <a:rPr lang="es-EC" sz="6000" dirty="0"/>
              <a:t> </a:t>
            </a:r>
            <a:br>
              <a:rPr lang="es-EC" sz="6000" dirty="0"/>
            </a:br>
            <a:r>
              <a:rPr lang="es-EC" sz="6000" dirty="0"/>
              <a:t>2. </a:t>
            </a:r>
            <a:r>
              <a:rPr lang="es-EC" sz="6000" dirty="0" err="1"/>
              <a:t>would</a:t>
            </a:r>
            <a:r>
              <a:rPr lang="es-EC" sz="6000" dirty="0"/>
              <a:t> + </a:t>
            </a:r>
            <a:r>
              <a:rPr lang="es-EC" sz="6000" dirty="0" err="1"/>
              <a:t>verb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346720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741187"/>
            <a:ext cx="9601200" cy="5378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b="1" dirty="0" err="1"/>
              <a:t>PLANS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 </a:t>
            </a:r>
            <a:r>
              <a:rPr lang="es-EC" sz="2800" b="1" dirty="0" err="1"/>
              <a:t>CHANGED</a:t>
            </a:r>
            <a:endParaRPr lang="es-EC" sz="2800" b="1" dirty="0"/>
          </a:p>
          <a:p>
            <a:pPr marL="0" indent="0">
              <a:buNone/>
            </a:pPr>
            <a:r>
              <a:rPr lang="es-EC" sz="2800" b="1" dirty="0" err="1"/>
              <a:t>AFFIRMATIVE</a:t>
            </a:r>
            <a:r>
              <a:rPr lang="es-EC" sz="2800" b="1" dirty="0"/>
              <a:t> </a:t>
            </a:r>
            <a:r>
              <a:rPr lang="es-EC" sz="2800" b="1" dirty="0" err="1"/>
              <a:t>SENTENCES</a:t>
            </a:r>
            <a:endParaRPr lang="es-EC" sz="2800" b="1" dirty="0"/>
          </a:p>
          <a:p>
            <a:pPr marL="0" indent="0">
              <a:buNone/>
            </a:pPr>
            <a:r>
              <a:rPr lang="es-EC" sz="2800" b="1" dirty="0" err="1"/>
              <a:t>WAS</a:t>
            </a:r>
            <a:r>
              <a:rPr lang="es-EC" sz="2800" b="1" dirty="0"/>
              <a:t> </a:t>
            </a:r>
            <a:r>
              <a:rPr lang="es-EC" sz="2800" b="1" dirty="0" err="1"/>
              <a:t>GOING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+ </a:t>
            </a:r>
            <a:r>
              <a:rPr lang="es-EC" sz="2800" b="1" dirty="0" err="1"/>
              <a:t>VERB</a:t>
            </a:r>
            <a:endParaRPr lang="es-EC" sz="2800" b="1" dirty="0"/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endParaRPr lang="es-EC" sz="2800" b="1" dirty="0"/>
          </a:p>
          <a:p>
            <a:pPr>
              <a:buFontTx/>
              <a:buChar char="-"/>
            </a:pPr>
            <a:r>
              <a:rPr lang="es-EC" dirty="0"/>
              <a:t>Joey </a:t>
            </a:r>
            <a:r>
              <a:rPr lang="es-EC" b="1" dirty="0" err="1">
                <a:solidFill>
                  <a:srgbClr val="FF0000"/>
                </a:solidFill>
              </a:rPr>
              <a:t>was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going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to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/>
              <a:t>be a </a:t>
            </a:r>
            <a:r>
              <a:rPr lang="es-EC" dirty="0" err="1"/>
              <a:t>painter</a:t>
            </a:r>
            <a:r>
              <a:rPr lang="es-EC" dirty="0"/>
              <a:t>, </a:t>
            </a:r>
            <a:r>
              <a:rPr lang="es-EC" dirty="0" err="1"/>
              <a:t>but</a:t>
            </a:r>
            <a:r>
              <a:rPr lang="es-EC" dirty="0"/>
              <a:t> </a:t>
            </a:r>
            <a:r>
              <a:rPr lang="es-EC" u="sng" dirty="0"/>
              <a:t>he </a:t>
            </a:r>
            <a:r>
              <a:rPr lang="es-EC" u="sng" dirty="0" err="1"/>
              <a:t>prefered</a:t>
            </a:r>
            <a:r>
              <a:rPr lang="es-EC" u="sng" dirty="0"/>
              <a:t> </a:t>
            </a:r>
            <a:r>
              <a:rPr lang="es-EC" u="sng" dirty="0" err="1"/>
              <a:t>to</a:t>
            </a:r>
            <a:r>
              <a:rPr lang="es-EC" u="sng" dirty="0"/>
              <a:t> </a:t>
            </a:r>
            <a:r>
              <a:rPr lang="es-EC" u="sng" dirty="0" err="1"/>
              <a:t>study</a:t>
            </a:r>
            <a:r>
              <a:rPr lang="es-EC" u="sng" dirty="0"/>
              <a:t> </a:t>
            </a:r>
            <a:r>
              <a:rPr lang="es-EC" u="sng" dirty="0" err="1"/>
              <a:t>Law</a:t>
            </a:r>
            <a:r>
              <a:rPr lang="es-EC" u="sng" dirty="0"/>
              <a:t>.</a:t>
            </a:r>
            <a:endParaRPr lang="es-EC" dirty="0"/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 err="1">
                <a:solidFill>
                  <a:srgbClr val="FF0000"/>
                </a:solidFill>
              </a:rPr>
              <a:t>was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going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to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 err="1"/>
              <a:t>study</a:t>
            </a:r>
            <a:r>
              <a:rPr lang="es-EC" dirty="0"/>
              <a:t> </a:t>
            </a:r>
            <a:r>
              <a:rPr lang="es-EC" dirty="0" err="1"/>
              <a:t>Law</a:t>
            </a:r>
            <a:r>
              <a:rPr lang="es-EC" dirty="0"/>
              <a:t>, </a:t>
            </a:r>
            <a:r>
              <a:rPr lang="es-EC" dirty="0" err="1"/>
              <a:t>but</a:t>
            </a:r>
            <a:r>
              <a:rPr lang="es-EC" dirty="0"/>
              <a:t> I </a:t>
            </a:r>
            <a:r>
              <a:rPr lang="es-EC" dirty="0" err="1"/>
              <a:t>changed</a:t>
            </a:r>
            <a:r>
              <a:rPr lang="es-EC" dirty="0"/>
              <a:t> </a:t>
            </a:r>
            <a:r>
              <a:rPr lang="es-EC" dirty="0" err="1"/>
              <a:t>my</a:t>
            </a:r>
            <a:r>
              <a:rPr lang="es-EC" dirty="0"/>
              <a:t> </a:t>
            </a:r>
            <a:r>
              <a:rPr lang="es-EC" dirty="0" err="1"/>
              <a:t>mind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Gaby </a:t>
            </a:r>
            <a:r>
              <a:rPr lang="es-EC" b="1" dirty="0" err="1">
                <a:solidFill>
                  <a:srgbClr val="FF0000"/>
                </a:solidFill>
              </a:rPr>
              <a:t>was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going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to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 err="1"/>
              <a:t>get</a:t>
            </a:r>
            <a:r>
              <a:rPr lang="es-EC" dirty="0"/>
              <a:t> </a:t>
            </a:r>
            <a:r>
              <a:rPr lang="es-EC" dirty="0" err="1"/>
              <a:t>married</a:t>
            </a:r>
            <a:r>
              <a:rPr lang="es-EC" dirty="0"/>
              <a:t>, </a:t>
            </a:r>
            <a:r>
              <a:rPr lang="es-EC" dirty="0" err="1"/>
              <a:t>but</a:t>
            </a:r>
            <a:r>
              <a:rPr lang="es-EC" dirty="0"/>
              <a:t> </a:t>
            </a:r>
            <a:r>
              <a:rPr lang="es-EC" dirty="0" err="1"/>
              <a:t>she</a:t>
            </a:r>
            <a:r>
              <a:rPr lang="es-EC" dirty="0"/>
              <a:t> </a:t>
            </a:r>
            <a:r>
              <a:rPr lang="es-EC" dirty="0" err="1"/>
              <a:t>decided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stay</a:t>
            </a:r>
            <a:r>
              <a:rPr lang="es-EC" dirty="0"/>
              <a:t> single.</a:t>
            </a:r>
            <a:endParaRPr lang="es-EC" b="1" u="sng" dirty="0"/>
          </a:p>
          <a:p>
            <a:pPr>
              <a:buFontTx/>
              <a:buChar char="-"/>
            </a:pPr>
            <a:endParaRPr lang="es-EC" dirty="0"/>
          </a:p>
        </p:txBody>
      </p:sp>
      <p:pic>
        <p:nvPicPr>
          <p:cNvPr id="1026" name="Picture 2" descr="STUDY LAW IN BELARUS – STUDY IN BELARUS">
            <a:extLst>
              <a:ext uri="{FF2B5EF4-FFF2-40B4-BE49-F238E27FC236}">
                <a16:creationId xmlns:a16="http://schemas.microsoft.com/office/drawing/2014/main" id="{50522ADB-FD7C-D337-A262-AF38CDD3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02" y="267176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ittle Bride Dream stock vector. Illustration of face - 23209162">
            <a:extLst>
              <a:ext uri="{FF2B5EF4-FFF2-40B4-BE49-F238E27FC236}">
                <a16:creationId xmlns:a16="http://schemas.microsoft.com/office/drawing/2014/main" id="{F4D4A9D4-9293-DFFA-C339-A1CC9CF1E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59" y="2117619"/>
            <a:ext cx="1934541" cy="20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ob Ross - Wikipedia">
            <a:extLst>
              <a:ext uri="{FF2B5EF4-FFF2-40B4-BE49-F238E27FC236}">
                <a16:creationId xmlns:a16="http://schemas.microsoft.com/office/drawing/2014/main" id="{4465135E-6333-B772-6E08-69F615F9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03" y="2182430"/>
            <a:ext cx="1650708" cy="21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6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489397"/>
            <a:ext cx="9601200" cy="5378003"/>
          </a:xfrm>
        </p:spPr>
        <p:txBody>
          <a:bodyPr/>
          <a:lstStyle/>
          <a:p>
            <a:pPr marL="0" indent="0" algn="ctr">
              <a:buNone/>
            </a:pPr>
            <a:r>
              <a:rPr lang="es-EC" sz="2800" b="1" dirty="0" err="1"/>
              <a:t>PLANS</a:t>
            </a:r>
            <a:r>
              <a:rPr lang="es-EC" sz="2800" b="1" dirty="0"/>
              <a:t> </a:t>
            </a:r>
            <a:r>
              <a:rPr lang="es-EC" sz="2800" b="1" dirty="0" err="1"/>
              <a:t>THAT</a:t>
            </a:r>
            <a:r>
              <a:rPr lang="es-EC" sz="2800" b="1" dirty="0"/>
              <a:t> </a:t>
            </a:r>
            <a:r>
              <a:rPr lang="es-EC" sz="2800" b="1" dirty="0" err="1"/>
              <a:t>CHANGE</a:t>
            </a:r>
            <a:endParaRPr lang="es-EC" sz="2800" b="1" dirty="0"/>
          </a:p>
          <a:p>
            <a:pPr marL="0" indent="0">
              <a:buNone/>
            </a:pPr>
            <a:r>
              <a:rPr lang="es-EC" sz="2800" b="1" dirty="0" err="1"/>
              <a:t>AFFIRMATIVE</a:t>
            </a:r>
            <a:r>
              <a:rPr lang="es-EC" sz="2800" b="1" dirty="0"/>
              <a:t> </a:t>
            </a:r>
            <a:r>
              <a:rPr lang="es-EC" sz="2800" b="1" dirty="0" err="1"/>
              <a:t>SENTENCES</a:t>
            </a:r>
            <a:endParaRPr lang="es-EC" dirty="0"/>
          </a:p>
          <a:p>
            <a:r>
              <a:rPr lang="es-EC" sz="2800" b="1" dirty="0" err="1"/>
              <a:t>WERE</a:t>
            </a:r>
            <a:r>
              <a:rPr lang="es-EC" sz="2800" b="1" dirty="0"/>
              <a:t> </a:t>
            </a:r>
            <a:r>
              <a:rPr lang="es-EC" sz="2800" b="1" dirty="0" err="1"/>
              <a:t>GOING</a:t>
            </a:r>
            <a:r>
              <a:rPr lang="es-EC" sz="2800" b="1" dirty="0"/>
              <a:t> </a:t>
            </a:r>
            <a:r>
              <a:rPr lang="es-EC" sz="2800" b="1" dirty="0" err="1"/>
              <a:t>TO</a:t>
            </a:r>
            <a:r>
              <a:rPr lang="es-EC" sz="2800" b="1" dirty="0"/>
              <a:t> + </a:t>
            </a:r>
            <a:r>
              <a:rPr lang="es-EC" sz="2800" b="1" dirty="0" err="1"/>
              <a:t>VERB</a:t>
            </a:r>
            <a:endParaRPr lang="es-EC" sz="2800" b="1" dirty="0"/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r>
              <a:rPr lang="es-EC" sz="2800" b="1" dirty="0"/>
              <a:t>	</a:t>
            </a:r>
          </a:p>
          <a:p>
            <a:pPr marL="0" indent="0">
              <a:buNone/>
            </a:pPr>
            <a:endParaRPr lang="es-EC" sz="2800" b="1" dirty="0"/>
          </a:p>
          <a:p>
            <a:pPr marL="0" indent="0">
              <a:buNone/>
            </a:pPr>
            <a:endParaRPr lang="es-EC" sz="2800" b="1" dirty="0"/>
          </a:p>
          <a:p>
            <a:pPr>
              <a:buFontTx/>
              <a:buChar char="-"/>
            </a:pPr>
            <a:r>
              <a:rPr lang="es-EC" dirty="0" err="1"/>
              <a:t>We</a:t>
            </a:r>
            <a:r>
              <a:rPr lang="es-EC" dirty="0"/>
              <a:t> </a:t>
            </a:r>
            <a:r>
              <a:rPr lang="es-EC" b="1" dirty="0" err="1">
                <a:solidFill>
                  <a:srgbClr val="FF0000"/>
                </a:solidFill>
              </a:rPr>
              <a:t>were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going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to</a:t>
            </a:r>
            <a:r>
              <a:rPr lang="es-EC" dirty="0">
                <a:solidFill>
                  <a:srgbClr val="FF0000"/>
                </a:solidFill>
              </a:rPr>
              <a:t> </a:t>
            </a:r>
            <a:r>
              <a:rPr lang="es-EC" dirty="0"/>
              <a:t>be rock </a:t>
            </a:r>
            <a:r>
              <a:rPr lang="es-EC" dirty="0" err="1"/>
              <a:t>stars</a:t>
            </a:r>
            <a:r>
              <a:rPr lang="es-EC" dirty="0"/>
              <a:t>, </a:t>
            </a:r>
            <a:r>
              <a:rPr lang="es-EC" dirty="0" err="1"/>
              <a:t>but</a:t>
            </a:r>
            <a:r>
              <a:rPr lang="es-EC" dirty="0"/>
              <a:t> </a:t>
            </a:r>
            <a:r>
              <a:rPr lang="es-EC" dirty="0" err="1"/>
              <a:t>it</a:t>
            </a:r>
            <a:r>
              <a:rPr lang="es-EC" dirty="0"/>
              <a:t> </a:t>
            </a:r>
            <a:r>
              <a:rPr lang="es-EC" dirty="0" err="1"/>
              <a:t>was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a </a:t>
            </a:r>
            <a:r>
              <a:rPr lang="es-EC" dirty="0" err="1"/>
              <a:t>good</a:t>
            </a:r>
            <a:r>
              <a:rPr lang="es-EC" dirty="0"/>
              <a:t> idea.</a:t>
            </a:r>
          </a:p>
          <a:p>
            <a:pPr>
              <a:buFontTx/>
              <a:buChar char="-"/>
            </a:pPr>
            <a:r>
              <a:rPr lang="es-EC" dirty="0"/>
              <a:t>Joe and Lili </a:t>
            </a:r>
            <a:r>
              <a:rPr lang="es-EC" b="1" dirty="0" err="1">
                <a:solidFill>
                  <a:srgbClr val="FF0000"/>
                </a:solidFill>
              </a:rPr>
              <a:t>were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going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to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 err="1"/>
              <a:t>study</a:t>
            </a:r>
            <a:r>
              <a:rPr lang="es-EC" dirty="0"/>
              <a:t> Medicine, </a:t>
            </a:r>
            <a:r>
              <a:rPr lang="es-EC" dirty="0" err="1"/>
              <a:t>but</a:t>
            </a:r>
            <a:r>
              <a:rPr lang="es-EC" dirty="0"/>
              <a:t> </a:t>
            </a:r>
            <a:r>
              <a:rPr lang="es-EC" dirty="0" err="1"/>
              <a:t>many</a:t>
            </a:r>
            <a:r>
              <a:rPr lang="es-EC" dirty="0"/>
              <a:t> </a:t>
            </a:r>
            <a:r>
              <a:rPr lang="es-EC" dirty="0" err="1"/>
              <a:t>things</a:t>
            </a:r>
            <a:r>
              <a:rPr lang="es-EC" dirty="0"/>
              <a:t> </a:t>
            </a:r>
            <a:r>
              <a:rPr lang="es-EC" dirty="0" err="1"/>
              <a:t>happened</a:t>
            </a:r>
            <a:r>
              <a:rPr lang="es-EC" dirty="0"/>
              <a:t>.</a:t>
            </a:r>
            <a:endParaRPr lang="es-EC" u="sng" dirty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3074" name="Picture 2" descr="Study medicine they said :This One Site - PicLoco">
            <a:extLst>
              <a:ext uri="{FF2B5EF4-FFF2-40B4-BE49-F238E27FC236}">
                <a16:creationId xmlns:a16="http://schemas.microsoft.com/office/drawing/2014/main" id="{C64921DB-69B8-B165-6216-61B7DBBC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53" y="218950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ágenes Prediseñadas de Vector de dibujos animados de estrellas de rock -  FriendlyStock">
            <a:extLst>
              <a:ext uri="{FF2B5EF4-FFF2-40B4-BE49-F238E27FC236}">
                <a16:creationId xmlns:a16="http://schemas.microsoft.com/office/drawing/2014/main" id="{0B707E10-1472-C5A3-7428-52EF1FCFC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04" y="1814080"/>
            <a:ext cx="1805590" cy="24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8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6FB0002-D779-54C8-BBA4-7A983A64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03583"/>
            <a:ext cx="9601200" cy="5363817"/>
          </a:xfrm>
        </p:spPr>
        <p:txBody>
          <a:bodyPr>
            <a:normAutofit/>
          </a:bodyPr>
          <a:lstStyle/>
          <a:p>
            <a:r>
              <a:rPr lang="es-EC" dirty="0" err="1"/>
              <a:t>Examples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practice</a:t>
            </a:r>
            <a:r>
              <a:rPr lang="es-EC" dirty="0"/>
              <a:t>. </a:t>
            </a:r>
            <a:r>
              <a:rPr lang="es-EC" dirty="0" err="1"/>
              <a:t>Create</a:t>
            </a:r>
            <a:r>
              <a:rPr lang="es-EC" dirty="0"/>
              <a:t> “</a:t>
            </a:r>
            <a:r>
              <a:rPr lang="es-EC" dirty="0" err="1"/>
              <a:t>plans</a:t>
            </a:r>
            <a:r>
              <a:rPr lang="es-EC" dirty="0"/>
              <a:t> </a:t>
            </a:r>
            <a:r>
              <a:rPr lang="es-EC" dirty="0" err="1"/>
              <a:t>that</a:t>
            </a:r>
            <a:r>
              <a:rPr lang="es-EC" dirty="0"/>
              <a:t> </a:t>
            </a:r>
            <a:r>
              <a:rPr lang="es-EC" dirty="0" err="1"/>
              <a:t>change</a:t>
            </a:r>
            <a:r>
              <a:rPr lang="es-EC" dirty="0"/>
              <a:t>” </a:t>
            </a:r>
            <a:r>
              <a:rPr lang="es-EC" dirty="0" err="1"/>
              <a:t>sentences</a:t>
            </a:r>
            <a:r>
              <a:rPr lang="es-EC" dirty="0"/>
              <a:t> </a:t>
            </a:r>
            <a:r>
              <a:rPr lang="es-EC" dirty="0" err="1"/>
              <a:t>using</a:t>
            </a:r>
            <a:r>
              <a:rPr lang="es-EC" dirty="0"/>
              <a:t>:</a:t>
            </a:r>
          </a:p>
          <a:p>
            <a:pPr marL="0" indent="0">
              <a:buNone/>
            </a:pPr>
            <a:r>
              <a:rPr lang="es-EC" b="1" dirty="0"/>
              <a:t>      </a:t>
            </a:r>
            <a:r>
              <a:rPr lang="es-EC" b="1" dirty="0" err="1"/>
              <a:t>WAS</a:t>
            </a:r>
            <a:r>
              <a:rPr lang="es-EC" b="1" dirty="0"/>
              <a:t> </a:t>
            </a:r>
            <a:r>
              <a:rPr lang="es-EC" b="1" dirty="0" err="1"/>
              <a:t>GOING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/ </a:t>
            </a:r>
            <a:r>
              <a:rPr lang="es-EC" b="1" dirty="0" err="1"/>
              <a:t>WERE</a:t>
            </a:r>
            <a:r>
              <a:rPr lang="es-EC" b="1" dirty="0"/>
              <a:t> </a:t>
            </a:r>
            <a:r>
              <a:rPr lang="es-EC" b="1" dirty="0" err="1"/>
              <a:t>GOING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endParaRPr lang="es-EC" b="1" dirty="0"/>
          </a:p>
          <a:p>
            <a:pPr>
              <a:buFontTx/>
              <a:buChar char="-"/>
            </a:pPr>
            <a:r>
              <a:rPr lang="es-EC" sz="1800" dirty="0" err="1"/>
              <a:t>Travel</a:t>
            </a:r>
            <a:r>
              <a:rPr lang="es-EC" sz="1800" dirty="0"/>
              <a:t> </a:t>
            </a:r>
            <a:r>
              <a:rPr lang="es-EC" sz="1800" dirty="0" err="1"/>
              <a:t>to</a:t>
            </a:r>
            <a:r>
              <a:rPr lang="es-EC" sz="1800" dirty="0"/>
              <a:t> </a:t>
            </a:r>
            <a:r>
              <a:rPr lang="es-EC" sz="1800" dirty="0" err="1"/>
              <a:t>Europe</a:t>
            </a:r>
            <a:r>
              <a:rPr lang="es-EC" sz="1800" dirty="0"/>
              <a:t>      (Paul)			-   </a:t>
            </a:r>
            <a:r>
              <a:rPr lang="es-EC" sz="1800" dirty="0" err="1"/>
              <a:t>Get</a:t>
            </a:r>
            <a:r>
              <a:rPr lang="es-EC" sz="1800" dirty="0"/>
              <a:t> a full time </a:t>
            </a:r>
            <a:r>
              <a:rPr lang="es-EC" sz="1800" dirty="0" err="1"/>
              <a:t>job</a:t>
            </a:r>
            <a:r>
              <a:rPr lang="es-EC" sz="1800" dirty="0"/>
              <a:t> (</a:t>
            </a:r>
            <a:r>
              <a:rPr lang="es-EC" sz="1800" dirty="0" err="1"/>
              <a:t>We</a:t>
            </a:r>
            <a:r>
              <a:rPr lang="es-EC" sz="1800" dirty="0"/>
              <a:t>)</a:t>
            </a:r>
          </a:p>
          <a:p>
            <a:pPr>
              <a:buFontTx/>
              <a:buChar char="-"/>
            </a:pPr>
            <a:r>
              <a:rPr lang="es-EC" sz="1800" dirty="0" err="1"/>
              <a:t>Have</a:t>
            </a:r>
            <a:r>
              <a:rPr lang="es-EC" sz="1800" dirty="0"/>
              <a:t> a baby   (George and </a:t>
            </a:r>
            <a:r>
              <a:rPr lang="es-EC" sz="1800" dirty="0" err="1"/>
              <a:t>his</a:t>
            </a:r>
            <a:r>
              <a:rPr lang="es-EC" sz="1800" dirty="0"/>
              <a:t> </a:t>
            </a:r>
            <a:r>
              <a:rPr lang="es-EC" sz="1800" dirty="0" err="1"/>
              <a:t>wife</a:t>
            </a:r>
            <a:r>
              <a:rPr lang="es-EC" sz="1800" dirty="0"/>
              <a:t>)		-   </a:t>
            </a:r>
            <a:r>
              <a:rPr lang="es-EC" sz="1800" dirty="0" err="1"/>
              <a:t>Buy</a:t>
            </a:r>
            <a:r>
              <a:rPr lang="es-EC" sz="1800" dirty="0"/>
              <a:t> a car (I)</a:t>
            </a:r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  <a:p>
            <a:pPr>
              <a:buFontTx/>
              <a:buChar char="-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020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F4AF3-A9D9-67C3-D044-1394A7D4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365" y="490330"/>
            <a:ext cx="9601200" cy="5337313"/>
          </a:xfrm>
        </p:spPr>
        <p:txBody>
          <a:bodyPr>
            <a:normAutofit/>
          </a:bodyPr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marL="0" indent="0">
              <a:buNone/>
            </a:pPr>
            <a:r>
              <a:rPr lang="es-EC" dirty="0"/>
              <a:t>	 Henry		     Madeline	       Sonia		George</a:t>
            </a:r>
          </a:p>
          <a:p>
            <a:endParaRPr lang="es-EC" dirty="0"/>
          </a:p>
          <a:p>
            <a:r>
              <a:rPr lang="es-EC" dirty="0"/>
              <a:t>1. Henry </a:t>
            </a:r>
            <a:r>
              <a:rPr lang="es-EC" dirty="0" err="1"/>
              <a:t>said</a:t>
            </a:r>
            <a:r>
              <a:rPr lang="es-EC" dirty="0"/>
              <a:t> he </a:t>
            </a:r>
            <a:r>
              <a:rPr lang="es-EC" dirty="0" err="1"/>
              <a:t>was</a:t>
            </a:r>
            <a:r>
              <a:rPr lang="es-EC" dirty="0"/>
              <a:t> </a:t>
            </a:r>
            <a:r>
              <a:rPr lang="es-EC" dirty="0" err="1"/>
              <a:t>going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stop smoking.</a:t>
            </a:r>
          </a:p>
          <a:p>
            <a:r>
              <a:rPr lang="es-EC" dirty="0"/>
              <a:t>2. </a:t>
            </a:r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9050BD54-B393-2390-8575-7E66C8A76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8" t="3852" r="172" b="46540"/>
          <a:stretch>
            <a:fillRect/>
          </a:stretch>
        </p:blipFill>
        <p:spPr>
          <a:xfrm>
            <a:off x="2415208" y="373730"/>
            <a:ext cx="7699513" cy="23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1EEC16-C395-7E56-A25E-91BB56D2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96348"/>
            <a:ext cx="9601200" cy="5271052"/>
          </a:xfrm>
        </p:spPr>
        <p:txBody>
          <a:bodyPr/>
          <a:lstStyle/>
          <a:p>
            <a:pPr marL="0" indent="0" algn="ctr">
              <a:buNone/>
            </a:pPr>
            <a:endParaRPr lang="es-EC" sz="2800" b="1" dirty="0"/>
          </a:p>
          <a:p>
            <a:pPr marL="0" indent="0" algn="ctr">
              <a:buNone/>
            </a:pPr>
            <a:endParaRPr lang="es-EC" sz="2800" b="1" dirty="0"/>
          </a:p>
          <a:p>
            <a:pPr marL="0" indent="0" algn="ctr">
              <a:buNone/>
            </a:pPr>
            <a:r>
              <a:rPr lang="es-EC" sz="4800" b="1" dirty="0">
                <a:solidFill>
                  <a:srgbClr val="FF0000"/>
                </a:solidFill>
              </a:rPr>
              <a:t>NEGATIVE </a:t>
            </a:r>
            <a:r>
              <a:rPr lang="es-EC" sz="4800" b="1" dirty="0" err="1">
                <a:solidFill>
                  <a:srgbClr val="FF0000"/>
                </a:solidFill>
              </a:rPr>
              <a:t>SENTENCES</a:t>
            </a:r>
            <a:endParaRPr lang="es-EC" sz="4800" b="1" dirty="0">
              <a:solidFill>
                <a:srgbClr val="FF0000"/>
              </a:solidFill>
            </a:endParaRPr>
          </a:p>
          <a:p>
            <a:pPr algn="ctr"/>
            <a:r>
              <a:rPr lang="es-EC" sz="4800" b="1" dirty="0" err="1"/>
              <a:t>WASN’T</a:t>
            </a:r>
            <a:r>
              <a:rPr lang="es-EC" sz="4800" b="1" dirty="0"/>
              <a:t> </a:t>
            </a:r>
            <a:r>
              <a:rPr lang="es-EC" sz="4800" b="1" dirty="0" err="1"/>
              <a:t>GOING</a:t>
            </a:r>
            <a:r>
              <a:rPr lang="es-EC" sz="4800" b="1" dirty="0"/>
              <a:t> </a:t>
            </a:r>
            <a:r>
              <a:rPr lang="es-EC" sz="4800" b="1" dirty="0" err="1"/>
              <a:t>TO</a:t>
            </a:r>
            <a:r>
              <a:rPr lang="es-EC" sz="4800" b="1" dirty="0"/>
              <a:t> + </a:t>
            </a:r>
            <a:r>
              <a:rPr lang="es-EC" sz="4800" b="1" dirty="0" err="1"/>
              <a:t>VERB</a:t>
            </a:r>
            <a:r>
              <a:rPr lang="es-EC" sz="4800" b="1" dirty="0"/>
              <a:t> / </a:t>
            </a:r>
          </a:p>
          <a:p>
            <a:pPr algn="ctr"/>
            <a:r>
              <a:rPr lang="es-EC" sz="4800" b="1" dirty="0" err="1"/>
              <a:t>WEREN’T</a:t>
            </a:r>
            <a:r>
              <a:rPr lang="es-EC" sz="4800" b="1" dirty="0"/>
              <a:t> </a:t>
            </a:r>
            <a:r>
              <a:rPr lang="es-EC" sz="4800" b="1" dirty="0" err="1"/>
              <a:t>GOING</a:t>
            </a:r>
            <a:r>
              <a:rPr lang="es-EC" sz="4800" b="1" dirty="0"/>
              <a:t> </a:t>
            </a:r>
            <a:r>
              <a:rPr lang="es-EC" sz="4800" b="1" dirty="0" err="1"/>
              <a:t>TO</a:t>
            </a:r>
            <a:endParaRPr lang="es-EC" sz="4800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7429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463639"/>
            <a:ext cx="9601200" cy="5403761"/>
          </a:xfrm>
        </p:spPr>
        <p:txBody>
          <a:bodyPr/>
          <a:lstStyle/>
          <a:p>
            <a:pPr marL="0" indent="0">
              <a:buNone/>
            </a:pPr>
            <a:r>
              <a:rPr lang="es-EC" sz="2800" b="1" dirty="0" err="1">
                <a:solidFill>
                  <a:srgbClr val="FF0000"/>
                </a:solidFill>
              </a:rPr>
              <a:t>NEGATIVE</a:t>
            </a:r>
            <a:r>
              <a:rPr lang="es-EC" sz="2800" b="1" dirty="0">
                <a:solidFill>
                  <a:srgbClr val="FF0000"/>
                </a:solidFill>
              </a:rPr>
              <a:t> </a:t>
            </a:r>
            <a:r>
              <a:rPr lang="es-EC" sz="2800" b="1" dirty="0" err="1">
                <a:solidFill>
                  <a:srgbClr val="FF0000"/>
                </a:solidFill>
              </a:rPr>
              <a:t>SENTENCES</a:t>
            </a:r>
            <a:endParaRPr lang="es-EC" sz="2800" b="1" dirty="0">
              <a:solidFill>
                <a:srgbClr val="FF0000"/>
              </a:solidFill>
            </a:endParaRPr>
          </a:p>
          <a:p>
            <a:r>
              <a:rPr lang="es-EC" b="1" dirty="0" err="1"/>
              <a:t>WASN’T</a:t>
            </a:r>
            <a:r>
              <a:rPr lang="es-EC" b="1" dirty="0"/>
              <a:t> </a:t>
            </a:r>
            <a:r>
              <a:rPr lang="es-EC" b="1" dirty="0" err="1"/>
              <a:t>GOING</a:t>
            </a:r>
            <a:r>
              <a:rPr lang="es-EC" b="1" dirty="0"/>
              <a:t> </a:t>
            </a:r>
            <a:r>
              <a:rPr lang="es-EC" b="1" dirty="0" err="1"/>
              <a:t>TO</a:t>
            </a:r>
            <a:r>
              <a:rPr lang="es-EC" b="1" dirty="0"/>
              <a:t> + </a:t>
            </a:r>
            <a:r>
              <a:rPr lang="es-EC" b="1" dirty="0" err="1"/>
              <a:t>VERB</a:t>
            </a:r>
            <a:r>
              <a:rPr lang="es-EC" b="1" dirty="0"/>
              <a:t> </a:t>
            </a:r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b="1" dirty="0"/>
          </a:p>
          <a:p>
            <a:pPr>
              <a:buFontTx/>
              <a:buChar char="-"/>
            </a:pPr>
            <a:r>
              <a:rPr lang="es-EC" dirty="0"/>
              <a:t>CRY				STAY ALONE		PREPARE THE DINNER</a:t>
            </a:r>
          </a:p>
          <a:p>
            <a:pPr>
              <a:buFontTx/>
              <a:buChar char="-"/>
            </a:pPr>
            <a:r>
              <a:rPr lang="es-EC" dirty="0"/>
              <a:t>I </a:t>
            </a:r>
            <a:r>
              <a:rPr lang="es-EC" b="1" dirty="0" err="1">
                <a:solidFill>
                  <a:srgbClr val="FF0000"/>
                </a:solidFill>
              </a:rPr>
              <a:t>wasn’t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going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b="1" dirty="0" err="1">
                <a:solidFill>
                  <a:srgbClr val="FF0000"/>
                </a:solidFill>
              </a:rPr>
              <a:t>to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 err="1"/>
              <a:t>cry</a:t>
            </a:r>
            <a:r>
              <a:rPr lang="es-EC" dirty="0"/>
              <a:t>, </a:t>
            </a:r>
            <a:r>
              <a:rPr lang="es-EC" dirty="0" err="1"/>
              <a:t>but</a:t>
            </a:r>
            <a:r>
              <a:rPr lang="es-EC" dirty="0"/>
              <a:t> I </a:t>
            </a:r>
            <a:r>
              <a:rPr lang="es-EC" dirty="0" err="1"/>
              <a:t>felt</a:t>
            </a:r>
            <a:r>
              <a:rPr lang="es-EC" dirty="0"/>
              <a:t> so </a:t>
            </a:r>
            <a:r>
              <a:rPr lang="es-EC" dirty="0" err="1"/>
              <a:t>bad</a:t>
            </a:r>
            <a:r>
              <a:rPr lang="es-EC" dirty="0"/>
              <a:t>.</a:t>
            </a:r>
          </a:p>
          <a:p>
            <a:pPr>
              <a:buFontTx/>
              <a:buChar char="-"/>
            </a:pPr>
            <a:r>
              <a:rPr lang="es-EC" dirty="0"/>
              <a:t>Kevin </a:t>
            </a:r>
          </a:p>
          <a:p>
            <a:pPr>
              <a:buFontTx/>
              <a:buChar char="-"/>
            </a:pPr>
            <a:r>
              <a:rPr lang="es-EC" dirty="0"/>
              <a:t>Laura </a:t>
            </a:r>
            <a:endParaRPr lang="es-EC" b="1" u="sng" dirty="0"/>
          </a:p>
        </p:txBody>
      </p:sp>
      <p:pic>
        <p:nvPicPr>
          <p:cNvPr id="4" name="Picture 2" descr="Is crying good for you? - Harvard Health">
            <a:extLst>
              <a:ext uri="{FF2B5EF4-FFF2-40B4-BE49-F238E27FC236}">
                <a16:creationId xmlns:a16="http://schemas.microsoft.com/office/drawing/2014/main" id="{3902A756-22CC-4E77-77C0-5F00623A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55" y="1522503"/>
            <a:ext cx="2391819" cy="16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aying Home During the Pandemic | Psychology Today">
            <a:extLst>
              <a:ext uri="{FF2B5EF4-FFF2-40B4-BE49-F238E27FC236}">
                <a16:creationId xmlns:a16="http://schemas.microsoft.com/office/drawing/2014/main" id="{3D03111B-7149-4CC7-82EE-6E2B4CE2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52" y="1323892"/>
            <a:ext cx="1820517" cy="18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atch cooking: ¿qué es y cómo puede ayudarte?">
            <a:extLst>
              <a:ext uri="{FF2B5EF4-FFF2-40B4-BE49-F238E27FC236}">
                <a16:creationId xmlns:a16="http://schemas.microsoft.com/office/drawing/2014/main" id="{2FF1BAF2-9E91-9B02-E518-13C79D58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47" y="1430189"/>
            <a:ext cx="2419061" cy="16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224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726</TotalTime>
  <Words>568</Words>
  <Application>Microsoft Office PowerPoint</Application>
  <PresentationFormat>Panorámica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Aharoni</vt:lpstr>
      <vt:lpstr>Franklin Gothic Book</vt:lpstr>
      <vt:lpstr>Crop</vt:lpstr>
      <vt:lpstr>Unit 5  LIFE PLANS</vt:lpstr>
      <vt:lpstr>   Expressing intentions Past situations</vt:lpstr>
      <vt:lpstr>1.Was/ were going to  2. would + verb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Questions WAS/WERE going to</vt:lpstr>
      <vt:lpstr>Presentación de PowerPoint</vt:lpstr>
      <vt:lpstr>Presentación de PowerPoint</vt:lpstr>
      <vt:lpstr>WOULD + VERB intention (ría)</vt:lpstr>
      <vt:lpstr>Examples to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Expressing intentions</dc:title>
  <dc:creator>Aylin Veloz</dc:creator>
  <cp:lastModifiedBy>a3354</cp:lastModifiedBy>
  <cp:revision>53</cp:revision>
  <dcterms:created xsi:type="dcterms:W3CDTF">2020-04-20T01:53:53Z</dcterms:created>
  <dcterms:modified xsi:type="dcterms:W3CDTF">2025-06-30T17:41:37Z</dcterms:modified>
</cp:coreProperties>
</file>