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ata17.xml" ContentType="application/vnd.openxmlformats-officedocument.drawingml.diagramData+xml"/>
  <Override PartName="/ppt/diagrams/colors22.xml" ContentType="application/vnd.openxmlformats-officedocument.drawingml.diagramColor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diagrams/quickStyle17.xml" ContentType="application/vnd.openxmlformats-officedocument.drawingml.diagramStyle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layout24.xml" ContentType="application/vnd.openxmlformats-officedocument.drawingml.diagramLayout+xml"/>
  <Override PartName="/ppt/diagrams/colors27.xml" ContentType="application/vnd.openxmlformats-officedocument.drawingml.diagramColor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diagrams/data25.xml" ContentType="application/vnd.openxmlformats-officedocument.drawingml.diagramData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layout18.xml" ContentType="application/vnd.openxmlformats-officedocument.drawingml.diagramLayout+xml"/>
  <Override PartName="/ppt/diagrams/quickStyle25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layout25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layout23.xml" ContentType="application/vnd.openxmlformats-officedocument.drawingml.diagramLayout+xml"/>
  <Override PartName="/ppt/diagrams/colors26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ppt/diagrams/colors24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diagrams/data26.xml" ContentType="application/vnd.openxmlformats-officedocument.drawingml.diagramData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diagrams/quickStyle26.xml" ContentType="application/vnd.openxmlformats-officedocument.drawingml.diagramStyl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layout26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5.xml" ContentType="application/vnd.openxmlformats-officedocument.drawingml.diagramColors+xml"/>
  <Override PartName="/ppt/diagrams/data27.xml" ContentType="application/vnd.openxmlformats-officedocument.drawingml.diagramData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quickStyle27.xml" ContentType="application/vnd.openxmlformats-officedocument.drawingml.diagramStyl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layout27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78" r:id="rId3"/>
    <p:sldId id="257" r:id="rId4"/>
    <p:sldId id="259" r:id="rId5"/>
    <p:sldId id="260" r:id="rId6"/>
    <p:sldId id="261" r:id="rId7"/>
    <p:sldId id="263" r:id="rId8"/>
    <p:sldId id="264" r:id="rId9"/>
    <p:sldId id="266" r:id="rId10"/>
    <p:sldId id="265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7" r:id="rId26"/>
    <p:sldId id="288" r:id="rId27"/>
    <p:sldId id="289" r:id="rId28"/>
    <p:sldId id="290" r:id="rId29"/>
    <p:sldId id="291" r:id="rId30"/>
    <p:sldId id="293" r:id="rId31"/>
    <p:sldId id="292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66FF"/>
    <a:srgbClr val="FF33CC"/>
    <a:srgbClr val="33CCFF"/>
    <a:srgbClr val="FF6699"/>
    <a:srgbClr val="99CCFF"/>
    <a:srgbClr val="66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24" autoAdjust="0"/>
    <p:restoredTop sz="92769" autoAdjust="0"/>
  </p:normalViewPr>
  <p:slideViewPr>
    <p:cSldViewPr>
      <p:cViewPr>
        <p:scale>
          <a:sx n="70" d="100"/>
          <a:sy n="70" d="100"/>
        </p:scale>
        <p:origin x="-117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368E70-2051-41ED-9550-5F781365D491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FA9B880B-C8EC-483E-9647-01A764744E8D}">
      <dgm:prSet phldrT="[Texto]"/>
      <dgm:spPr/>
      <dgm:t>
        <a:bodyPr/>
        <a:lstStyle/>
        <a:p>
          <a:r>
            <a:rPr lang="es-ES" dirty="0" smtClean="0"/>
            <a:t>ETAPA 1 </a:t>
          </a:r>
          <a:endParaRPr lang="es-ES" dirty="0"/>
        </a:p>
      </dgm:t>
    </dgm:pt>
    <dgm:pt modelId="{8A07BCD2-330F-470B-A083-A73598BC47D2}" type="parTrans" cxnId="{D8C34329-262E-4C42-964A-59F085EF39FC}">
      <dgm:prSet/>
      <dgm:spPr/>
      <dgm:t>
        <a:bodyPr/>
        <a:lstStyle/>
        <a:p>
          <a:endParaRPr lang="es-ES"/>
        </a:p>
      </dgm:t>
    </dgm:pt>
    <dgm:pt modelId="{BF690EA6-C85E-4D6B-A650-BB2927EEB1B7}" type="sibTrans" cxnId="{D8C34329-262E-4C42-964A-59F085EF39FC}">
      <dgm:prSet/>
      <dgm:spPr/>
      <dgm:t>
        <a:bodyPr/>
        <a:lstStyle/>
        <a:p>
          <a:endParaRPr lang="es-ES"/>
        </a:p>
      </dgm:t>
    </dgm:pt>
    <dgm:pt modelId="{A9609F62-600F-4C5A-887D-5352A2EED5E4}">
      <dgm:prSet phldrT="[Texto]" custT="1"/>
      <dgm:spPr/>
      <dgm:t>
        <a:bodyPr/>
        <a:lstStyle/>
        <a:p>
          <a:r>
            <a:rPr lang="es-ES" sz="1800" dirty="0" smtClean="0"/>
            <a:t>Identificar los eventos/conductas (evento, desempeño, consecuencias organizacionales)</a:t>
          </a:r>
          <a:endParaRPr lang="es-ES" sz="1800" dirty="0"/>
        </a:p>
      </dgm:t>
    </dgm:pt>
    <dgm:pt modelId="{70B43198-6CF8-48C3-AD5E-1243E3336C88}" type="parTrans" cxnId="{BC88F8F3-48A7-461C-B601-BB273B92AE73}">
      <dgm:prSet/>
      <dgm:spPr/>
      <dgm:t>
        <a:bodyPr/>
        <a:lstStyle/>
        <a:p>
          <a:endParaRPr lang="es-ES"/>
        </a:p>
      </dgm:t>
    </dgm:pt>
    <dgm:pt modelId="{82C5BC99-101D-446B-8513-9DFCB2B6E09E}" type="sibTrans" cxnId="{BC88F8F3-48A7-461C-B601-BB273B92AE73}">
      <dgm:prSet/>
      <dgm:spPr/>
      <dgm:t>
        <a:bodyPr/>
        <a:lstStyle/>
        <a:p>
          <a:endParaRPr lang="es-ES"/>
        </a:p>
      </dgm:t>
    </dgm:pt>
    <dgm:pt modelId="{E93751AE-4E5F-4D16-8A32-72B392C5E517}">
      <dgm:prSet phldrT="[Texto]"/>
      <dgm:spPr/>
      <dgm:t>
        <a:bodyPr/>
        <a:lstStyle/>
        <a:p>
          <a:r>
            <a:rPr lang="es-ES" dirty="0" smtClean="0"/>
            <a:t>ETAPA 2</a:t>
          </a:r>
          <a:endParaRPr lang="es-ES" dirty="0"/>
        </a:p>
      </dgm:t>
    </dgm:pt>
    <dgm:pt modelId="{C6976206-E5B0-4315-A156-7298EED56ED4}" type="parTrans" cxnId="{532B59BC-19D1-41AA-BC89-2EED166A2AAB}">
      <dgm:prSet/>
      <dgm:spPr/>
      <dgm:t>
        <a:bodyPr/>
        <a:lstStyle/>
        <a:p>
          <a:endParaRPr lang="es-ES"/>
        </a:p>
      </dgm:t>
    </dgm:pt>
    <dgm:pt modelId="{E5EF1F0D-AE2B-4BD1-9BDA-EFBDD4E5251F}" type="sibTrans" cxnId="{532B59BC-19D1-41AA-BC89-2EED166A2AAB}">
      <dgm:prSet/>
      <dgm:spPr/>
      <dgm:t>
        <a:bodyPr/>
        <a:lstStyle/>
        <a:p>
          <a:endParaRPr lang="es-ES"/>
        </a:p>
      </dgm:t>
    </dgm:pt>
    <dgm:pt modelId="{0D15B476-16B6-4DA6-96D6-57E0BF2E2A70}">
      <dgm:prSet phldrT="[Texto]" custT="1"/>
      <dgm:spPr/>
      <dgm:t>
        <a:bodyPr/>
        <a:lstStyle/>
        <a:p>
          <a:r>
            <a:rPr lang="es-ES" sz="1800" dirty="0" smtClean="0"/>
            <a:t>Conductas convenientes/ Conductas indeseables</a:t>
          </a:r>
          <a:endParaRPr lang="es-ES" sz="1800" dirty="0"/>
        </a:p>
      </dgm:t>
    </dgm:pt>
    <dgm:pt modelId="{44AC6B98-0449-4FD1-B23D-19FDCC887983}" type="parTrans" cxnId="{F97C1561-9576-4146-874E-83F6198125CC}">
      <dgm:prSet/>
      <dgm:spPr/>
      <dgm:t>
        <a:bodyPr/>
        <a:lstStyle/>
        <a:p>
          <a:endParaRPr lang="es-ES"/>
        </a:p>
      </dgm:t>
    </dgm:pt>
    <dgm:pt modelId="{4B4171D9-3CE4-49CC-BE51-8BE98A46D6EA}" type="sibTrans" cxnId="{F97C1561-9576-4146-874E-83F6198125CC}">
      <dgm:prSet/>
      <dgm:spPr/>
      <dgm:t>
        <a:bodyPr/>
        <a:lstStyle/>
        <a:p>
          <a:endParaRPr lang="es-ES"/>
        </a:p>
      </dgm:t>
    </dgm:pt>
    <dgm:pt modelId="{ADABD089-A996-4511-9B39-8C067F7770C5}">
      <dgm:prSet phldrT="[Texto]"/>
      <dgm:spPr/>
      <dgm:t>
        <a:bodyPr/>
        <a:lstStyle/>
        <a:p>
          <a:r>
            <a:rPr lang="es-ES" dirty="0" smtClean="0"/>
            <a:t>ETAPA 3</a:t>
          </a:r>
          <a:endParaRPr lang="es-ES" dirty="0"/>
        </a:p>
      </dgm:t>
    </dgm:pt>
    <dgm:pt modelId="{7D99AC29-A9CF-40FF-9BA8-689958442446}" type="parTrans" cxnId="{D8A3B75D-0626-4E37-BF6A-2BB7F92E96AB}">
      <dgm:prSet/>
      <dgm:spPr/>
      <dgm:t>
        <a:bodyPr/>
        <a:lstStyle/>
        <a:p>
          <a:endParaRPr lang="es-ES"/>
        </a:p>
      </dgm:t>
    </dgm:pt>
    <dgm:pt modelId="{419528CE-133D-4D43-A6B1-04B5FD674C5E}" type="sibTrans" cxnId="{D8A3B75D-0626-4E37-BF6A-2BB7F92E96AB}">
      <dgm:prSet/>
      <dgm:spPr/>
      <dgm:t>
        <a:bodyPr/>
        <a:lstStyle/>
        <a:p>
          <a:endParaRPr lang="es-ES"/>
        </a:p>
      </dgm:t>
    </dgm:pt>
    <dgm:pt modelId="{848E8A28-28C7-4BB3-96AD-708B89B62CDC}">
      <dgm:prSet phldrT="[Texto]" custT="1"/>
      <dgm:spPr/>
      <dgm:t>
        <a:bodyPr/>
        <a:lstStyle/>
        <a:p>
          <a:r>
            <a:rPr lang="es-ES" sz="1800" dirty="0" smtClean="0"/>
            <a:t>Identificar </a:t>
          </a:r>
          <a:r>
            <a:rPr lang="es-ES" sz="1800" dirty="0" smtClean="0"/>
            <a:t>las </a:t>
          </a:r>
          <a:r>
            <a:rPr lang="es-ES" sz="1800" dirty="0" smtClean="0"/>
            <a:t>contingencias / conductas existentes mediante un análisis funcional</a:t>
          </a:r>
          <a:endParaRPr lang="es-ES" sz="1800" dirty="0"/>
        </a:p>
      </dgm:t>
    </dgm:pt>
    <dgm:pt modelId="{A508B6DE-63CC-4A61-AA65-6B0F75AE64AE}" type="parTrans" cxnId="{4739C2D2-2901-459C-A6FF-AF74E8B568BA}">
      <dgm:prSet/>
      <dgm:spPr/>
      <dgm:t>
        <a:bodyPr/>
        <a:lstStyle/>
        <a:p>
          <a:endParaRPr lang="es-ES"/>
        </a:p>
      </dgm:t>
    </dgm:pt>
    <dgm:pt modelId="{1F689D2F-9C4D-48BF-BDB5-CCF7A8B423EE}" type="sibTrans" cxnId="{4739C2D2-2901-459C-A6FF-AF74E8B568BA}">
      <dgm:prSet/>
      <dgm:spPr/>
      <dgm:t>
        <a:bodyPr/>
        <a:lstStyle/>
        <a:p>
          <a:endParaRPr lang="es-ES"/>
        </a:p>
      </dgm:t>
    </dgm:pt>
    <dgm:pt modelId="{E974D8C3-D15C-49A1-AE09-20C990A5744E}">
      <dgm:prSet phldrT="[Texto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/>
            <a:t>ETAPA 4</a:t>
          </a:r>
          <a:endParaRPr lang="es-ES" dirty="0"/>
        </a:p>
      </dgm:t>
    </dgm:pt>
    <dgm:pt modelId="{F07165C1-9DCA-4EDB-8F7A-40797F677DE6}" type="parTrans" cxnId="{74435243-CA62-4DC0-8858-CA0D3AD308E5}">
      <dgm:prSet/>
      <dgm:spPr/>
      <dgm:t>
        <a:bodyPr/>
        <a:lstStyle/>
        <a:p>
          <a:endParaRPr lang="es-ES"/>
        </a:p>
      </dgm:t>
    </dgm:pt>
    <dgm:pt modelId="{9B8ECC9F-EE8D-4CE1-855C-6A0A08C4B2AF}" type="sibTrans" cxnId="{74435243-CA62-4DC0-8858-CA0D3AD308E5}">
      <dgm:prSet/>
      <dgm:spPr/>
      <dgm:t>
        <a:bodyPr/>
        <a:lstStyle/>
        <a:p>
          <a:endParaRPr lang="es-ES"/>
        </a:p>
      </dgm:t>
    </dgm:pt>
    <dgm:pt modelId="{ECF0DD05-B6DA-44A1-9D14-10D4B391C76A}">
      <dgm:prSet phldrT="[Texto]" custT="1"/>
      <dgm:spPr/>
      <dgm:t>
        <a:bodyPr/>
        <a:lstStyle/>
        <a:p>
          <a:r>
            <a:rPr lang="es-ES" sz="1800" dirty="0" smtClean="0"/>
            <a:t>Estrategia/Intervención</a:t>
          </a:r>
          <a:endParaRPr lang="es-ES" sz="1800" dirty="0"/>
        </a:p>
      </dgm:t>
    </dgm:pt>
    <dgm:pt modelId="{1E951627-D8F6-4876-A878-B210EA514DF5}" type="parTrans" cxnId="{18EAF054-038F-4AE1-B5D2-0F44E9B306B3}">
      <dgm:prSet/>
      <dgm:spPr/>
      <dgm:t>
        <a:bodyPr/>
        <a:lstStyle/>
        <a:p>
          <a:endParaRPr lang="es-ES"/>
        </a:p>
      </dgm:t>
    </dgm:pt>
    <dgm:pt modelId="{FF021FFB-1150-487D-9151-9A251754F7F2}" type="sibTrans" cxnId="{18EAF054-038F-4AE1-B5D2-0F44E9B306B3}">
      <dgm:prSet/>
      <dgm:spPr/>
      <dgm:t>
        <a:bodyPr/>
        <a:lstStyle/>
        <a:p>
          <a:endParaRPr lang="es-ES"/>
        </a:p>
      </dgm:t>
    </dgm:pt>
    <dgm:pt modelId="{17187177-0BAC-414D-A5FA-0ED4C0A472A9}">
      <dgm:prSet phldrT="[Texto]" custT="1"/>
      <dgm:spPr/>
      <dgm:t>
        <a:bodyPr/>
        <a:lstStyle/>
        <a:p>
          <a:r>
            <a:rPr lang="es-ES" sz="1800" dirty="0" smtClean="0"/>
            <a:t>Datos del puesto</a:t>
          </a:r>
          <a:endParaRPr lang="es-ES" sz="1800" dirty="0"/>
        </a:p>
      </dgm:t>
    </dgm:pt>
    <dgm:pt modelId="{DF13AFBE-4462-47D2-A9F0-FFF5F8C870DD}" type="parTrans" cxnId="{3BF3235A-D314-47B5-B82A-C8454C7EF1FF}">
      <dgm:prSet/>
      <dgm:spPr/>
      <dgm:t>
        <a:bodyPr/>
        <a:lstStyle/>
        <a:p>
          <a:endParaRPr lang="es-ES"/>
        </a:p>
      </dgm:t>
    </dgm:pt>
    <dgm:pt modelId="{D002CE91-D8C0-4A35-8678-41195D175DD7}" type="sibTrans" cxnId="{3BF3235A-D314-47B5-B82A-C8454C7EF1FF}">
      <dgm:prSet/>
      <dgm:spPr/>
      <dgm:t>
        <a:bodyPr/>
        <a:lstStyle/>
        <a:p>
          <a:endParaRPr lang="es-ES"/>
        </a:p>
      </dgm:t>
    </dgm:pt>
    <dgm:pt modelId="{297D777B-9279-41C9-B7A6-A0F33C894EB8}">
      <dgm:prSet phldrT="[Texto]" custT="1"/>
      <dgm:spPr/>
      <dgm:t>
        <a:bodyPr/>
        <a:lstStyle/>
        <a:p>
          <a:r>
            <a:rPr lang="es-ES" sz="1800" dirty="0" smtClean="0"/>
            <a:t>Antecedentes, conducta, consecuencia</a:t>
          </a:r>
          <a:endParaRPr lang="es-ES" sz="1800" dirty="0"/>
        </a:p>
      </dgm:t>
    </dgm:pt>
    <dgm:pt modelId="{1103E7A6-F4FD-41F6-8410-6189D9B2D836}" type="parTrans" cxnId="{14A589D7-DEA4-4CDA-9D48-CB51BA9EBBE7}">
      <dgm:prSet/>
      <dgm:spPr/>
      <dgm:t>
        <a:bodyPr/>
        <a:lstStyle/>
        <a:p>
          <a:endParaRPr lang="es-ES"/>
        </a:p>
      </dgm:t>
    </dgm:pt>
    <dgm:pt modelId="{5AB33144-E87B-4E90-A440-09D76622F4F4}" type="sibTrans" cxnId="{14A589D7-DEA4-4CDA-9D48-CB51BA9EBBE7}">
      <dgm:prSet/>
      <dgm:spPr/>
      <dgm:t>
        <a:bodyPr/>
        <a:lstStyle/>
        <a:p>
          <a:endParaRPr lang="es-ES"/>
        </a:p>
      </dgm:t>
    </dgm:pt>
    <dgm:pt modelId="{9072F069-D4B1-463A-873D-93109F07FDB6}">
      <dgm:prSet phldrT="[Texto]" custT="1"/>
      <dgm:spPr/>
      <dgm:t>
        <a:bodyPr/>
        <a:lstStyle/>
        <a:p>
          <a:r>
            <a:rPr lang="es-ES" sz="1800" dirty="0" smtClean="0"/>
            <a:t>Desarrollo de estrategia/intervención</a:t>
          </a:r>
          <a:endParaRPr lang="es-ES" sz="1800" dirty="0"/>
        </a:p>
      </dgm:t>
    </dgm:pt>
    <dgm:pt modelId="{EF409FDB-E332-4ECC-8E69-5D6C3D73C001}" type="parTrans" cxnId="{66C0C60D-0713-4E6F-9160-49A54B6FC9CD}">
      <dgm:prSet/>
      <dgm:spPr/>
      <dgm:t>
        <a:bodyPr/>
        <a:lstStyle/>
        <a:p>
          <a:endParaRPr lang="es-ES"/>
        </a:p>
      </dgm:t>
    </dgm:pt>
    <dgm:pt modelId="{87C8F919-BE68-49ED-B970-66263DD9F0D6}" type="sibTrans" cxnId="{66C0C60D-0713-4E6F-9160-49A54B6FC9CD}">
      <dgm:prSet/>
      <dgm:spPr/>
      <dgm:t>
        <a:bodyPr/>
        <a:lstStyle/>
        <a:p>
          <a:endParaRPr lang="es-ES"/>
        </a:p>
      </dgm:t>
    </dgm:pt>
    <dgm:pt modelId="{71651323-09B1-4DA2-8A8B-089C9D441560}">
      <dgm:prSet phldrT="[Texto]" custT="1"/>
      <dgm:spPr/>
      <dgm:t>
        <a:bodyPr/>
        <a:lstStyle/>
        <a:p>
          <a:endParaRPr lang="es-ES" sz="1800" dirty="0"/>
        </a:p>
      </dgm:t>
    </dgm:pt>
    <dgm:pt modelId="{BDF15761-7B3A-40F5-883F-8B78D6DF18F5}" type="parTrans" cxnId="{BE0267AC-BBBA-4269-BBAB-44934E47A2A8}">
      <dgm:prSet/>
      <dgm:spPr/>
      <dgm:t>
        <a:bodyPr/>
        <a:lstStyle/>
        <a:p>
          <a:endParaRPr lang="es-ES"/>
        </a:p>
      </dgm:t>
    </dgm:pt>
    <dgm:pt modelId="{F3CBE3E3-6648-4BF3-899D-6063C3098AC6}" type="sibTrans" cxnId="{BE0267AC-BBBA-4269-BBAB-44934E47A2A8}">
      <dgm:prSet/>
      <dgm:spPr/>
      <dgm:t>
        <a:bodyPr/>
        <a:lstStyle/>
        <a:p>
          <a:endParaRPr lang="es-ES"/>
        </a:p>
      </dgm:t>
    </dgm:pt>
    <dgm:pt modelId="{351BE5DA-F8D3-4F71-BB49-C25DA3D4747E}">
      <dgm:prSet phldrT="[Texto]" custT="1"/>
      <dgm:spPr/>
      <dgm:t>
        <a:bodyPr/>
        <a:lstStyle/>
        <a:p>
          <a:r>
            <a:rPr lang="es-ES" sz="1800" dirty="0" smtClean="0"/>
            <a:t>Aplicación de estrategia/intervención</a:t>
          </a:r>
          <a:endParaRPr lang="es-ES" sz="1800" dirty="0"/>
        </a:p>
      </dgm:t>
    </dgm:pt>
    <dgm:pt modelId="{906B9720-91A7-4FA0-817C-3FFA45A79BA6}" type="parTrans" cxnId="{7BDCECD3-A3D7-4825-B764-B12DD893AA75}">
      <dgm:prSet/>
      <dgm:spPr/>
      <dgm:t>
        <a:bodyPr/>
        <a:lstStyle/>
        <a:p>
          <a:endParaRPr lang="es-ES"/>
        </a:p>
      </dgm:t>
    </dgm:pt>
    <dgm:pt modelId="{DDDB348E-4C2B-4B8D-B226-8B9491897096}" type="sibTrans" cxnId="{7BDCECD3-A3D7-4825-B764-B12DD893AA75}">
      <dgm:prSet/>
      <dgm:spPr/>
      <dgm:t>
        <a:bodyPr/>
        <a:lstStyle/>
        <a:p>
          <a:endParaRPr lang="es-ES"/>
        </a:p>
      </dgm:t>
    </dgm:pt>
    <dgm:pt modelId="{A89CC076-B528-4094-A351-F4C3580AD3C8}">
      <dgm:prSet phldrT="[Texto]" custT="1"/>
      <dgm:spPr/>
      <dgm:t>
        <a:bodyPr/>
        <a:lstStyle/>
        <a:p>
          <a:r>
            <a:rPr lang="es-ES" sz="1800" dirty="0" smtClean="0"/>
            <a:t>Medición gráfica de frecuencia /respuesta después de intervención</a:t>
          </a:r>
          <a:endParaRPr lang="es-ES" sz="1800" dirty="0"/>
        </a:p>
      </dgm:t>
    </dgm:pt>
    <dgm:pt modelId="{4592BDB4-2B3A-4C5E-8906-419B574A3F28}" type="parTrans" cxnId="{35F6C327-5B69-48BA-BCB2-DA2AF7460E55}">
      <dgm:prSet/>
      <dgm:spPr/>
      <dgm:t>
        <a:bodyPr/>
        <a:lstStyle/>
        <a:p>
          <a:endParaRPr lang="es-ES"/>
        </a:p>
      </dgm:t>
    </dgm:pt>
    <dgm:pt modelId="{622FEF1C-885E-4E7B-A481-CE41D92C27CE}" type="sibTrans" cxnId="{35F6C327-5B69-48BA-BCB2-DA2AF7460E55}">
      <dgm:prSet/>
      <dgm:spPr/>
      <dgm:t>
        <a:bodyPr/>
        <a:lstStyle/>
        <a:p>
          <a:endParaRPr lang="es-ES"/>
        </a:p>
      </dgm:t>
    </dgm:pt>
    <dgm:pt modelId="{91A68F55-A947-4B1D-8DDA-5E2505F47EFE}">
      <dgm:prSet phldrT="[Texto]" custT="1"/>
      <dgm:spPr/>
      <dgm:t>
        <a:bodyPr/>
        <a:lstStyle/>
        <a:p>
          <a:endParaRPr lang="es-ES" sz="1800" dirty="0"/>
        </a:p>
      </dgm:t>
    </dgm:pt>
    <dgm:pt modelId="{92BC816A-DB91-4D3E-B74E-40C83286D018}" type="parTrans" cxnId="{F8BCA755-B6B5-48B8-9FDB-292EC7AEE9BC}">
      <dgm:prSet/>
      <dgm:spPr/>
      <dgm:t>
        <a:bodyPr/>
        <a:lstStyle/>
        <a:p>
          <a:endParaRPr lang="es-ES"/>
        </a:p>
      </dgm:t>
    </dgm:pt>
    <dgm:pt modelId="{D3CF8FF4-30A8-443E-B53F-9EE965AC4063}" type="sibTrans" cxnId="{F8BCA755-B6B5-48B8-9FDB-292EC7AEE9BC}">
      <dgm:prSet/>
      <dgm:spPr/>
      <dgm:t>
        <a:bodyPr/>
        <a:lstStyle/>
        <a:p>
          <a:endParaRPr lang="es-ES"/>
        </a:p>
      </dgm:t>
    </dgm:pt>
    <dgm:pt modelId="{A28FD8B8-08CE-4A39-97C5-D253546BAFC4}" type="pres">
      <dgm:prSet presAssocID="{19368E70-2051-41ED-9550-5F781365D49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244DB35-8FDD-43D5-B4BF-68311BA796DB}" type="pres">
      <dgm:prSet presAssocID="{FA9B880B-C8EC-483E-9647-01A764744E8D}" presName="composite" presStyleCnt="0"/>
      <dgm:spPr/>
    </dgm:pt>
    <dgm:pt modelId="{2B1D7863-5F5B-425B-B33A-C815D7134D09}" type="pres">
      <dgm:prSet presAssocID="{FA9B880B-C8EC-483E-9647-01A764744E8D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D57FC24-A585-4350-B167-C2EB3402C7F1}" type="pres">
      <dgm:prSet presAssocID="{FA9B880B-C8EC-483E-9647-01A764744E8D}" presName="descendantText" presStyleLbl="alignAcc1" presStyleIdx="0" presStyleCnt="4" custScale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1127920-1E8B-4F6E-AFFF-333453224B5E}" type="pres">
      <dgm:prSet presAssocID="{BF690EA6-C85E-4D6B-A650-BB2927EEB1B7}" presName="sp" presStyleCnt="0"/>
      <dgm:spPr/>
    </dgm:pt>
    <dgm:pt modelId="{269433B6-025D-4658-A87D-4379072E7385}" type="pres">
      <dgm:prSet presAssocID="{E93751AE-4E5F-4D16-8A32-72B392C5E517}" presName="composite" presStyleCnt="0"/>
      <dgm:spPr/>
    </dgm:pt>
    <dgm:pt modelId="{477FCEA2-9A77-42A4-9DF0-CB4AB858B878}" type="pres">
      <dgm:prSet presAssocID="{E93751AE-4E5F-4D16-8A32-72B392C5E517}" presName="parentText" presStyleLbl="alignNode1" presStyleIdx="1" presStyleCnt="4" custLinFactNeighborY="-1330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05B3B1-D1D4-4591-B243-04A6CC465906}" type="pres">
      <dgm:prSet presAssocID="{E93751AE-4E5F-4D16-8A32-72B392C5E517}" presName="descendantText" presStyleLbl="alignAcc1" presStyleIdx="1" presStyleCnt="4" custScaleY="67512" custLinFactNeighborY="-2484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FCF34A-40EC-4FC0-9F16-97930673C17D}" type="pres">
      <dgm:prSet presAssocID="{E5EF1F0D-AE2B-4BD1-9BDA-EFBDD4E5251F}" presName="sp" presStyleCnt="0"/>
      <dgm:spPr/>
    </dgm:pt>
    <dgm:pt modelId="{3AC54F25-AEFB-4903-8A0C-B7E67D4AEAAC}" type="pres">
      <dgm:prSet presAssocID="{ADABD089-A996-4511-9B39-8C067F7770C5}" presName="composite" presStyleCnt="0"/>
      <dgm:spPr/>
    </dgm:pt>
    <dgm:pt modelId="{7947C38B-B087-441B-A76A-75561A700614}" type="pres">
      <dgm:prSet presAssocID="{ADABD089-A996-4511-9B39-8C067F7770C5}" presName="parentText" presStyleLbl="alignNode1" presStyleIdx="2" presStyleCnt="4" custLinFactNeighborY="-4125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F72F13C-93A8-406E-A03B-D7D87B884AD3}" type="pres">
      <dgm:prSet presAssocID="{ADABD089-A996-4511-9B39-8C067F7770C5}" presName="descendantText" presStyleLbl="alignAcc1" presStyleIdx="2" presStyleCnt="4" custScaleY="156761" custLinFactNeighborY="-4523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CA9A0C-B744-4680-B30A-866BC60B06CA}" type="pres">
      <dgm:prSet presAssocID="{419528CE-133D-4D43-A6B1-04B5FD674C5E}" presName="sp" presStyleCnt="0"/>
      <dgm:spPr/>
    </dgm:pt>
    <dgm:pt modelId="{FBEE2E97-5BE3-42ED-87EA-9A488DF1419E}" type="pres">
      <dgm:prSet presAssocID="{E974D8C3-D15C-49A1-AE09-20C990A5744E}" presName="composite" presStyleCnt="0"/>
      <dgm:spPr/>
    </dgm:pt>
    <dgm:pt modelId="{89E0AC51-8DFE-45D2-965F-6B3F77F02586}" type="pres">
      <dgm:prSet presAssocID="{E974D8C3-D15C-49A1-AE09-20C990A5744E}" presName="parentText" presStyleLbl="alignNode1" presStyleIdx="3" presStyleCnt="4" custScaleY="242990" custLinFactNeighborY="-48158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2016ED-4B81-4DFD-9A23-F5888ECCDA93}" type="pres">
      <dgm:prSet presAssocID="{E974D8C3-D15C-49A1-AE09-20C990A5744E}" presName="descendantText" presStyleLbl="alignAcc1" presStyleIdx="3" presStyleCnt="4" custScaleY="429525" custLinFactNeighborY="-377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5F6C327-5B69-48BA-BCB2-DA2AF7460E55}" srcId="{ECF0DD05-B6DA-44A1-9D14-10D4B391C76A}" destId="{A89CC076-B528-4094-A351-F4C3580AD3C8}" srcOrd="2" destOrd="0" parTransId="{4592BDB4-2B3A-4C5E-8906-419B574A3F28}" sibTransId="{622FEF1C-885E-4E7B-A481-CE41D92C27CE}"/>
    <dgm:cxn modelId="{7BDCECD3-A3D7-4825-B764-B12DD893AA75}" srcId="{ECF0DD05-B6DA-44A1-9D14-10D4B391C76A}" destId="{351BE5DA-F8D3-4F71-BB49-C25DA3D4747E}" srcOrd="1" destOrd="0" parTransId="{906B9720-91A7-4FA0-817C-3FFA45A79BA6}" sibTransId="{DDDB348E-4C2B-4B8D-B226-8B9491897096}"/>
    <dgm:cxn modelId="{7FAC6D9E-473D-43A0-BDD3-B2A65B067E52}" type="presOf" srcId="{FA9B880B-C8EC-483E-9647-01A764744E8D}" destId="{2B1D7863-5F5B-425B-B33A-C815D7134D09}" srcOrd="0" destOrd="0" presId="urn:microsoft.com/office/officeart/2005/8/layout/chevron2"/>
    <dgm:cxn modelId="{BE0267AC-BBBA-4269-BBAB-44934E47A2A8}" srcId="{E974D8C3-D15C-49A1-AE09-20C990A5744E}" destId="{71651323-09B1-4DA2-8A8B-089C9D441560}" srcOrd="1" destOrd="0" parTransId="{BDF15761-7B3A-40F5-883F-8B78D6DF18F5}" sibTransId="{F3CBE3E3-6648-4BF3-899D-6063C3098AC6}"/>
    <dgm:cxn modelId="{AD139BF4-FF14-42AB-8B61-03CD7C84DFEA}" type="presOf" srcId="{19368E70-2051-41ED-9550-5F781365D491}" destId="{A28FD8B8-08CE-4A39-97C5-D253546BAFC4}" srcOrd="0" destOrd="0" presId="urn:microsoft.com/office/officeart/2005/8/layout/chevron2"/>
    <dgm:cxn modelId="{532B59BC-19D1-41AA-BC89-2EED166A2AAB}" srcId="{19368E70-2051-41ED-9550-5F781365D491}" destId="{E93751AE-4E5F-4D16-8A32-72B392C5E517}" srcOrd="1" destOrd="0" parTransId="{C6976206-E5B0-4315-A156-7298EED56ED4}" sibTransId="{E5EF1F0D-AE2B-4BD1-9BDA-EFBDD4E5251F}"/>
    <dgm:cxn modelId="{F97C1561-9576-4146-874E-83F6198125CC}" srcId="{E93751AE-4E5F-4D16-8A32-72B392C5E517}" destId="{0D15B476-16B6-4DA6-96D6-57E0BF2E2A70}" srcOrd="0" destOrd="0" parTransId="{44AC6B98-0449-4FD1-B23D-19FDCC887983}" sibTransId="{4B4171D9-3CE4-49CC-BE51-8BE98A46D6EA}"/>
    <dgm:cxn modelId="{82AD3ACE-29E0-43EB-A66A-9B52C430BA3E}" type="presOf" srcId="{351BE5DA-F8D3-4F71-BB49-C25DA3D4747E}" destId="{362016ED-4B81-4DFD-9A23-F5888ECCDA93}" srcOrd="0" destOrd="2" presId="urn:microsoft.com/office/officeart/2005/8/layout/chevron2"/>
    <dgm:cxn modelId="{DA74A4E0-BFA8-43B5-9EF8-6EBFB22B9CAD}" type="presOf" srcId="{A9609F62-600F-4C5A-887D-5352A2EED5E4}" destId="{ED57FC24-A585-4350-B167-C2EB3402C7F1}" srcOrd="0" destOrd="0" presId="urn:microsoft.com/office/officeart/2005/8/layout/chevron2"/>
    <dgm:cxn modelId="{ACED07B0-566A-4B03-893F-A9FD560EEA2A}" type="presOf" srcId="{ECF0DD05-B6DA-44A1-9D14-10D4B391C76A}" destId="{362016ED-4B81-4DFD-9A23-F5888ECCDA93}" srcOrd="0" destOrd="0" presId="urn:microsoft.com/office/officeart/2005/8/layout/chevron2"/>
    <dgm:cxn modelId="{F98769DA-188C-42AE-9CC6-B31D0748318A}" type="presOf" srcId="{E93751AE-4E5F-4D16-8A32-72B392C5E517}" destId="{477FCEA2-9A77-42A4-9DF0-CB4AB858B878}" srcOrd="0" destOrd="0" presId="urn:microsoft.com/office/officeart/2005/8/layout/chevron2"/>
    <dgm:cxn modelId="{F0E80978-A352-4CAB-8EE1-B520ED47137D}" type="presOf" srcId="{848E8A28-28C7-4BB3-96AD-708B89B62CDC}" destId="{0F72F13C-93A8-406E-A03B-D7D87B884AD3}" srcOrd="0" destOrd="0" presId="urn:microsoft.com/office/officeart/2005/8/layout/chevron2"/>
    <dgm:cxn modelId="{2E024031-4C34-465B-A72E-A2522E0EB23B}" type="presOf" srcId="{297D777B-9279-41C9-B7A6-A0F33C894EB8}" destId="{0F72F13C-93A8-406E-A03B-D7D87B884AD3}" srcOrd="0" destOrd="2" presId="urn:microsoft.com/office/officeart/2005/8/layout/chevron2"/>
    <dgm:cxn modelId="{102C7998-C828-41A1-B47D-1361D664F45F}" type="presOf" srcId="{91A68F55-A947-4B1D-8DDA-5E2505F47EFE}" destId="{362016ED-4B81-4DFD-9A23-F5888ECCDA93}" srcOrd="0" destOrd="4" presId="urn:microsoft.com/office/officeart/2005/8/layout/chevron2"/>
    <dgm:cxn modelId="{18EAF054-038F-4AE1-B5D2-0F44E9B306B3}" srcId="{E974D8C3-D15C-49A1-AE09-20C990A5744E}" destId="{ECF0DD05-B6DA-44A1-9D14-10D4B391C76A}" srcOrd="0" destOrd="0" parTransId="{1E951627-D8F6-4876-A878-B210EA514DF5}" sibTransId="{FF021FFB-1150-487D-9151-9A251754F7F2}"/>
    <dgm:cxn modelId="{897209FE-D96C-4B73-95B5-A0FEF8DC977E}" type="presOf" srcId="{E974D8C3-D15C-49A1-AE09-20C990A5744E}" destId="{89E0AC51-8DFE-45D2-965F-6B3F77F02586}" srcOrd="0" destOrd="0" presId="urn:microsoft.com/office/officeart/2005/8/layout/chevron2"/>
    <dgm:cxn modelId="{66C0C60D-0713-4E6F-9160-49A54B6FC9CD}" srcId="{ECF0DD05-B6DA-44A1-9D14-10D4B391C76A}" destId="{9072F069-D4B1-463A-873D-93109F07FDB6}" srcOrd="0" destOrd="0" parTransId="{EF409FDB-E332-4ECC-8E69-5D6C3D73C001}" sibTransId="{87C8F919-BE68-49ED-B970-66263DD9F0D6}"/>
    <dgm:cxn modelId="{D8C34329-262E-4C42-964A-59F085EF39FC}" srcId="{19368E70-2051-41ED-9550-5F781365D491}" destId="{FA9B880B-C8EC-483E-9647-01A764744E8D}" srcOrd="0" destOrd="0" parTransId="{8A07BCD2-330F-470B-A083-A73598BC47D2}" sibTransId="{BF690EA6-C85E-4D6B-A650-BB2927EEB1B7}"/>
    <dgm:cxn modelId="{14A589D7-DEA4-4CDA-9D48-CB51BA9EBBE7}" srcId="{ADABD089-A996-4511-9B39-8C067F7770C5}" destId="{297D777B-9279-41C9-B7A6-A0F33C894EB8}" srcOrd="2" destOrd="0" parTransId="{1103E7A6-F4FD-41F6-8410-6189D9B2D836}" sibTransId="{5AB33144-E87B-4E90-A440-09D76622F4F4}"/>
    <dgm:cxn modelId="{43DD3E24-5EB3-4472-ABEF-994BD8DEBCC8}" type="presOf" srcId="{17187177-0BAC-414D-A5FA-0ED4C0A472A9}" destId="{0F72F13C-93A8-406E-A03B-D7D87B884AD3}" srcOrd="0" destOrd="1" presId="urn:microsoft.com/office/officeart/2005/8/layout/chevron2"/>
    <dgm:cxn modelId="{982B3B02-A014-4C85-BEA6-084D6844ACB1}" type="presOf" srcId="{ADABD089-A996-4511-9B39-8C067F7770C5}" destId="{7947C38B-B087-441B-A76A-75561A700614}" srcOrd="0" destOrd="0" presId="urn:microsoft.com/office/officeart/2005/8/layout/chevron2"/>
    <dgm:cxn modelId="{39114CE6-ECA6-4EBE-BB28-DA95CD95BBA5}" type="presOf" srcId="{9072F069-D4B1-463A-873D-93109F07FDB6}" destId="{362016ED-4B81-4DFD-9A23-F5888ECCDA93}" srcOrd="0" destOrd="1" presId="urn:microsoft.com/office/officeart/2005/8/layout/chevron2"/>
    <dgm:cxn modelId="{F8BCA755-B6B5-48B8-9FDB-292EC7AEE9BC}" srcId="{ECF0DD05-B6DA-44A1-9D14-10D4B391C76A}" destId="{91A68F55-A947-4B1D-8DDA-5E2505F47EFE}" srcOrd="3" destOrd="0" parTransId="{92BC816A-DB91-4D3E-B74E-40C83286D018}" sibTransId="{D3CF8FF4-30A8-443E-B53F-9EE965AC4063}"/>
    <dgm:cxn modelId="{BC88F8F3-48A7-461C-B601-BB273B92AE73}" srcId="{FA9B880B-C8EC-483E-9647-01A764744E8D}" destId="{A9609F62-600F-4C5A-887D-5352A2EED5E4}" srcOrd="0" destOrd="0" parTransId="{70B43198-6CF8-48C3-AD5E-1243E3336C88}" sibTransId="{82C5BC99-101D-446B-8513-9DFCB2B6E09E}"/>
    <dgm:cxn modelId="{BB3A9F66-52B3-43B8-AA78-6DD0287FD783}" type="presOf" srcId="{71651323-09B1-4DA2-8A8B-089C9D441560}" destId="{362016ED-4B81-4DFD-9A23-F5888ECCDA93}" srcOrd="0" destOrd="5" presId="urn:microsoft.com/office/officeart/2005/8/layout/chevron2"/>
    <dgm:cxn modelId="{C0884CB7-3024-4484-86F6-EA9FA3009FDE}" type="presOf" srcId="{0D15B476-16B6-4DA6-96D6-57E0BF2E2A70}" destId="{C305B3B1-D1D4-4591-B243-04A6CC465906}" srcOrd="0" destOrd="0" presId="urn:microsoft.com/office/officeart/2005/8/layout/chevron2"/>
    <dgm:cxn modelId="{FD46259A-4EDC-4199-83F5-A6E99AAA8683}" type="presOf" srcId="{A89CC076-B528-4094-A351-F4C3580AD3C8}" destId="{362016ED-4B81-4DFD-9A23-F5888ECCDA93}" srcOrd="0" destOrd="3" presId="urn:microsoft.com/office/officeart/2005/8/layout/chevron2"/>
    <dgm:cxn modelId="{D8A3B75D-0626-4E37-BF6A-2BB7F92E96AB}" srcId="{19368E70-2051-41ED-9550-5F781365D491}" destId="{ADABD089-A996-4511-9B39-8C067F7770C5}" srcOrd="2" destOrd="0" parTransId="{7D99AC29-A9CF-40FF-9BA8-689958442446}" sibTransId="{419528CE-133D-4D43-A6B1-04B5FD674C5E}"/>
    <dgm:cxn modelId="{3BF3235A-D314-47B5-B82A-C8454C7EF1FF}" srcId="{ADABD089-A996-4511-9B39-8C067F7770C5}" destId="{17187177-0BAC-414D-A5FA-0ED4C0A472A9}" srcOrd="1" destOrd="0" parTransId="{DF13AFBE-4462-47D2-A9F0-FFF5F8C870DD}" sibTransId="{D002CE91-D8C0-4A35-8678-41195D175DD7}"/>
    <dgm:cxn modelId="{4739C2D2-2901-459C-A6FF-AF74E8B568BA}" srcId="{ADABD089-A996-4511-9B39-8C067F7770C5}" destId="{848E8A28-28C7-4BB3-96AD-708B89B62CDC}" srcOrd="0" destOrd="0" parTransId="{A508B6DE-63CC-4A61-AA65-6B0F75AE64AE}" sibTransId="{1F689D2F-9C4D-48BF-BDB5-CCF7A8B423EE}"/>
    <dgm:cxn modelId="{74435243-CA62-4DC0-8858-CA0D3AD308E5}" srcId="{19368E70-2051-41ED-9550-5F781365D491}" destId="{E974D8C3-D15C-49A1-AE09-20C990A5744E}" srcOrd="3" destOrd="0" parTransId="{F07165C1-9DCA-4EDB-8F7A-40797F677DE6}" sibTransId="{9B8ECC9F-EE8D-4CE1-855C-6A0A08C4B2AF}"/>
    <dgm:cxn modelId="{BA766718-E97C-4B7A-B483-DF4471265620}" type="presParOf" srcId="{A28FD8B8-08CE-4A39-97C5-D253546BAFC4}" destId="{B244DB35-8FDD-43D5-B4BF-68311BA796DB}" srcOrd="0" destOrd="0" presId="urn:microsoft.com/office/officeart/2005/8/layout/chevron2"/>
    <dgm:cxn modelId="{BD271021-29E6-4F9E-889A-B9A52C92F037}" type="presParOf" srcId="{B244DB35-8FDD-43D5-B4BF-68311BA796DB}" destId="{2B1D7863-5F5B-425B-B33A-C815D7134D09}" srcOrd="0" destOrd="0" presId="urn:microsoft.com/office/officeart/2005/8/layout/chevron2"/>
    <dgm:cxn modelId="{76017A50-6575-4D99-951B-FDB6957B4CB6}" type="presParOf" srcId="{B244DB35-8FDD-43D5-B4BF-68311BA796DB}" destId="{ED57FC24-A585-4350-B167-C2EB3402C7F1}" srcOrd="1" destOrd="0" presId="urn:microsoft.com/office/officeart/2005/8/layout/chevron2"/>
    <dgm:cxn modelId="{DB7096EF-376F-4672-B086-1AA249875ADD}" type="presParOf" srcId="{A28FD8B8-08CE-4A39-97C5-D253546BAFC4}" destId="{F1127920-1E8B-4F6E-AFFF-333453224B5E}" srcOrd="1" destOrd="0" presId="urn:microsoft.com/office/officeart/2005/8/layout/chevron2"/>
    <dgm:cxn modelId="{DCBF6794-4E24-496D-A49F-B619DE31ED01}" type="presParOf" srcId="{A28FD8B8-08CE-4A39-97C5-D253546BAFC4}" destId="{269433B6-025D-4658-A87D-4379072E7385}" srcOrd="2" destOrd="0" presId="urn:microsoft.com/office/officeart/2005/8/layout/chevron2"/>
    <dgm:cxn modelId="{F55E5E60-B798-469C-A150-368214C457A2}" type="presParOf" srcId="{269433B6-025D-4658-A87D-4379072E7385}" destId="{477FCEA2-9A77-42A4-9DF0-CB4AB858B878}" srcOrd="0" destOrd="0" presId="urn:microsoft.com/office/officeart/2005/8/layout/chevron2"/>
    <dgm:cxn modelId="{9676B3BF-F66F-435B-A506-60E904ABB35A}" type="presParOf" srcId="{269433B6-025D-4658-A87D-4379072E7385}" destId="{C305B3B1-D1D4-4591-B243-04A6CC465906}" srcOrd="1" destOrd="0" presId="urn:microsoft.com/office/officeart/2005/8/layout/chevron2"/>
    <dgm:cxn modelId="{8D41A473-904A-4E5E-B81A-9E48853CBDBF}" type="presParOf" srcId="{A28FD8B8-08CE-4A39-97C5-D253546BAFC4}" destId="{0CFCF34A-40EC-4FC0-9F16-97930673C17D}" srcOrd="3" destOrd="0" presId="urn:microsoft.com/office/officeart/2005/8/layout/chevron2"/>
    <dgm:cxn modelId="{6745C5A9-A0D7-4A31-A3D9-0B4E56697701}" type="presParOf" srcId="{A28FD8B8-08CE-4A39-97C5-D253546BAFC4}" destId="{3AC54F25-AEFB-4903-8A0C-B7E67D4AEAAC}" srcOrd="4" destOrd="0" presId="urn:microsoft.com/office/officeart/2005/8/layout/chevron2"/>
    <dgm:cxn modelId="{EB72B48C-81B8-4F19-92A8-949E3DD1239B}" type="presParOf" srcId="{3AC54F25-AEFB-4903-8A0C-B7E67D4AEAAC}" destId="{7947C38B-B087-441B-A76A-75561A700614}" srcOrd="0" destOrd="0" presId="urn:microsoft.com/office/officeart/2005/8/layout/chevron2"/>
    <dgm:cxn modelId="{CC31BD39-453C-41B6-A94E-6EF638D5B253}" type="presParOf" srcId="{3AC54F25-AEFB-4903-8A0C-B7E67D4AEAAC}" destId="{0F72F13C-93A8-406E-A03B-D7D87B884AD3}" srcOrd="1" destOrd="0" presId="urn:microsoft.com/office/officeart/2005/8/layout/chevron2"/>
    <dgm:cxn modelId="{7F36D628-659F-4816-9DE7-CF5C0CF7D867}" type="presParOf" srcId="{A28FD8B8-08CE-4A39-97C5-D253546BAFC4}" destId="{72CA9A0C-B744-4680-B30A-866BC60B06CA}" srcOrd="5" destOrd="0" presId="urn:microsoft.com/office/officeart/2005/8/layout/chevron2"/>
    <dgm:cxn modelId="{840B6500-7A5D-4D39-BCF9-21F88687B54A}" type="presParOf" srcId="{A28FD8B8-08CE-4A39-97C5-D253546BAFC4}" destId="{FBEE2E97-5BE3-42ED-87EA-9A488DF1419E}" srcOrd="6" destOrd="0" presId="urn:microsoft.com/office/officeart/2005/8/layout/chevron2"/>
    <dgm:cxn modelId="{DEC387A2-4E07-4329-97A4-9AAB8603D2C2}" type="presParOf" srcId="{FBEE2E97-5BE3-42ED-87EA-9A488DF1419E}" destId="{89E0AC51-8DFE-45D2-965F-6B3F77F02586}" srcOrd="0" destOrd="0" presId="urn:microsoft.com/office/officeart/2005/8/layout/chevron2"/>
    <dgm:cxn modelId="{C4E67456-0C54-4453-A690-B856E5D91B7C}" type="presParOf" srcId="{FBEE2E97-5BE3-42ED-87EA-9A488DF1419E}" destId="{362016ED-4B81-4DFD-9A23-F5888ECCDA93}" srcOrd="1" destOrd="0" presId="urn:microsoft.com/office/officeart/2005/8/layout/chevron2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80FBE06-D6ED-440E-90BA-6843DE2DAB80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BFED2FDD-D371-422A-8D5A-51152D105DCF}">
      <dgm:prSet phldrT="[Texto]" custT="1"/>
      <dgm:spPr/>
      <dgm:t>
        <a:bodyPr/>
        <a:lstStyle/>
        <a:p>
          <a:r>
            <a:rPr lang="es-ES" sz="2400" dirty="0" smtClean="0"/>
            <a:t>Encuesta de </a:t>
          </a:r>
          <a:r>
            <a:rPr lang="es-ES" sz="2400" dirty="0" smtClean="0"/>
            <a:t>actitud</a:t>
          </a:r>
          <a:endParaRPr lang="es-ES" sz="2400" dirty="0"/>
        </a:p>
      </dgm:t>
    </dgm:pt>
    <dgm:pt modelId="{629B3089-A18A-444C-8DC9-1F641085BCF2}" type="parTrans" cxnId="{AFD2F376-BACE-4AEB-9061-84DB1F7338AA}">
      <dgm:prSet/>
      <dgm:spPr/>
      <dgm:t>
        <a:bodyPr/>
        <a:lstStyle/>
        <a:p>
          <a:endParaRPr lang="es-ES"/>
        </a:p>
      </dgm:t>
    </dgm:pt>
    <dgm:pt modelId="{12680718-AA61-4A9E-AA19-50C5AF0B7AD8}" type="sibTrans" cxnId="{AFD2F376-BACE-4AEB-9061-84DB1F7338AA}">
      <dgm:prSet/>
      <dgm:spPr/>
      <dgm:t>
        <a:bodyPr/>
        <a:lstStyle/>
        <a:p>
          <a:endParaRPr lang="es-ES"/>
        </a:p>
      </dgm:t>
    </dgm:pt>
    <dgm:pt modelId="{2E9AEA1B-70F4-4014-8C05-D802FA97A46E}">
      <dgm:prSet phldrT="[Texto]" custT="1"/>
      <dgm:spPr/>
      <dgm:t>
        <a:bodyPr/>
        <a:lstStyle/>
        <a:p>
          <a:r>
            <a:rPr lang="es-ES" sz="2400" dirty="0" smtClean="0"/>
            <a:t>Tabulación</a:t>
          </a:r>
          <a:endParaRPr lang="es-ES" sz="2400" dirty="0"/>
        </a:p>
      </dgm:t>
    </dgm:pt>
    <dgm:pt modelId="{4C59E4C8-D8CD-4613-A341-6066B6F8F490}" type="parTrans" cxnId="{CA79C9DF-F583-4C01-B9B6-49D816FD75B3}">
      <dgm:prSet/>
      <dgm:spPr/>
      <dgm:t>
        <a:bodyPr/>
        <a:lstStyle/>
        <a:p>
          <a:endParaRPr lang="es-ES"/>
        </a:p>
      </dgm:t>
    </dgm:pt>
    <dgm:pt modelId="{843064C1-EA2A-45E1-8551-CF1E7E04DF48}" type="sibTrans" cxnId="{CA79C9DF-F583-4C01-B9B6-49D816FD75B3}">
      <dgm:prSet/>
      <dgm:spPr/>
      <dgm:t>
        <a:bodyPr/>
        <a:lstStyle/>
        <a:p>
          <a:endParaRPr lang="es-ES"/>
        </a:p>
      </dgm:t>
    </dgm:pt>
    <dgm:pt modelId="{5A581D9B-C9FE-4CF3-A54A-3F7689605093}">
      <dgm:prSet phldrT="[Texto]" custT="1"/>
      <dgm:spPr>
        <a:solidFill>
          <a:srgbClr val="FF6699"/>
        </a:solidFill>
        <a:ln>
          <a:solidFill>
            <a:srgbClr val="FF6699"/>
          </a:solidFill>
        </a:ln>
      </dgm:spPr>
      <dgm:t>
        <a:bodyPr/>
        <a:lstStyle/>
        <a:p>
          <a:r>
            <a:rPr lang="es-ES" sz="2400" dirty="0" smtClean="0"/>
            <a:t>Análisis del C.O. </a:t>
          </a:r>
          <a:endParaRPr lang="es-ES" sz="2400" dirty="0"/>
        </a:p>
      </dgm:t>
    </dgm:pt>
    <dgm:pt modelId="{DA2D64EA-ED04-49E2-88F7-FD067C9652EB}" type="parTrans" cxnId="{5A301790-78FE-4F2C-8F26-DEC89ED45552}">
      <dgm:prSet/>
      <dgm:spPr/>
      <dgm:t>
        <a:bodyPr/>
        <a:lstStyle/>
        <a:p>
          <a:endParaRPr lang="es-ES"/>
        </a:p>
      </dgm:t>
    </dgm:pt>
    <dgm:pt modelId="{DC7ADE2C-5A63-46BE-AE2D-B0B880A126F7}" type="sibTrans" cxnId="{5A301790-78FE-4F2C-8F26-DEC89ED45552}">
      <dgm:prSet/>
      <dgm:spPr/>
      <dgm:t>
        <a:bodyPr/>
        <a:lstStyle/>
        <a:p>
          <a:endParaRPr lang="es-ES"/>
        </a:p>
      </dgm:t>
    </dgm:pt>
    <dgm:pt modelId="{1854E242-4FD8-4C5A-B812-8669CD3D8C53}" type="pres">
      <dgm:prSet presAssocID="{880FBE06-D6ED-440E-90BA-6843DE2DAB8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D6E1D16-B9DF-449B-98DC-E48FD2E581F7}" type="pres">
      <dgm:prSet presAssocID="{880FBE06-D6ED-440E-90BA-6843DE2DAB80}" presName="dummyMaxCanvas" presStyleCnt="0">
        <dgm:presLayoutVars/>
      </dgm:prSet>
      <dgm:spPr/>
    </dgm:pt>
    <dgm:pt modelId="{01FD3955-FA32-4EE9-8951-30BDF1D6DF9C}" type="pres">
      <dgm:prSet presAssocID="{880FBE06-D6ED-440E-90BA-6843DE2DAB80}" presName="ThreeNodes_1" presStyleLbl="node1" presStyleIdx="0" presStyleCnt="3" custScaleX="65610" custScaleY="52346" custLinFactNeighborX="-12784" custLinFactNeighborY="221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E74ED54-214D-4EA7-A989-0D4222772959}" type="pres">
      <dgm:prSet presAssocID="{880FBE06-D6ED-440E-90BA-6843DE2DAB80}" presName="ThreeNodes_2" presStyleLbl="node1" presStyleIdx="1" presStyleCnt="3" custScaleX="57170" custScaleY="35157" custLinFactNeighborX="-9283" custLinFactNeighborY="-5273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E497E3D-E042-4A48-8607-2500633D625A}" type="pres">
      <dgm:prSet presAssocID="{880FBE06-D6ED-440E-90BA-6843DE2DAB80}" presName="ThreeNodes_3" presStyleLbl="node1" presStyleIdx="2" presStyleCnt="3" custScaleX="52207" custScaleY="28908" custLinFactY="-7683" custLinFactNeighborX="-8456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5C418B7-DA0D-4C6D-AE56-166D44F356EA}" type="pres">
      <dgm:prSet presAssocID="{880FBE06-D6ED-440E-90BA-6843DE2DAB80}" presName="ThreeConn_1-2" presStyleLbl="fgAccFollowNode1" presStyleIdx="0" presStyleCnt="2" custLinFactX="-100000" custLinFactNeighborX="-139544" custLinFactNeighborY="-7660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37A04BC-8184-481F-BF2B-E79EF35011BA}" type="pres">
      <dgm:prSet presAssocID="{880FBE06-D6ED-440E-90BA-6843DE2DAB80}" presName="ThreeConn_2-3" presStyleLbl="fgAccFollowNode1" presStyleIdx="1" presStyleCnt="2" custLinFactX="-100000" custLinFactY="-47732" custLinFactNeighborX="-148558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2263D00-2617-474D-8C36-408EFBB3DB82}" type="pres">
      <dgm:prSet presAssocID="{880FBE06-D6ED-440E-90BA-6843DE2DAB80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970545-A42B-48BE-A473-23F060045653}" type="pres">
      <dgm:prSet presAssocID="{880FBE06-D6ED-440E-90BA-6843DE2DAB80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7A9B680-3470-4940-B918-FA1C6AD81D50}" type="pres">
      <dgm:prSet presAssocID="{880FBE06-D6ED-440E-90BA-6843DE2DAB80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3243D13-E2C8-4253-908B-AE8BC905ECA7}" type="presOf" srcId="{BFED2FDD-D371-422A-8D5A-51152D105DCF}" destId="{F2263D00-2617-474D-8C36-408EFBB3DB82}" srcOrd="1" destOrd="0" presId="urn:microsoft.com/office/officeart/2005/8/layout/vProcess5"/>
    <dgm:cxn modelId="{7F9CBEEC-AF94-4F60-AFD5-2A12829EED52}" type="presOf" srcId="{5A581D9B-C9FE-4CF3-A54A-3F7689605093}" destId="{6E497E3D-E042-4A48-8607-2500633D625A}" srcOrd="0" destOrd="0" presId="urn:microsoft.com/office/officeart/2005/8/layout/vProcess5"/>
    <dgm:cxn modelId="{AFA81325-DCCB-479D-8898-AC8EC1FEE389}" type="presOf" srcId="{5A581D9B-C9FE-4CF3-A54A-3F7689605093}" destId="{F7A9B680-3470-4940-B918-FA1C6AD81D50}" srcOrd="1" destOrd="0" presId="urn:microsoft.com/office/officeart/2005/8/layout/vProcess5"/>
    <dgm:cxn modelId="{BC214F20-55CF-4FC9-882D-F6AC139D6CC4}" type="presOf" srcId="{2E9AEA1B-70F4-4014-8C05-D802FA97A46E}" destId="{AD970545-A42B-48BE-A473-23F060045653}" srcOrd="1" destOrd="0" presId="urn:microsoft.com/office/officeart/2005/8/layout/vProcess5"/>
    <dgm:cxn modelId="{4C8FF8B4-3A48-418C-B50D-00F41EB9D698}" type="presOf" srcId="{880FBE06-D6ED-440E-90BA-6843DE2DAB80}" destId="{1854E242-4FD8-4C5A-B812-8669CD3D8C53}" srcOrd="0" destOrd="0" presId="urn:microsoft.com/office/officeart/2005/8/layout/vProcess5"/>
    <dgm:cxn modelId="{CA79C9DF-F583-4C01-B9B6-49D816FD75B3}" srcId="{880FBE06-D6ED-440E-90BA-6843DE2DAB80}" destId="{2E9AEA1B-70F4-4014-8C05-D802FA97A46E}" srcOrd="1" destOrd="0" parTransId="{4C59E4C8-D8CD-4613-A341-6066B6F8F490}" sibTransId="{843064C1-EA2A-45E1-8551-CF1E7E04DF48}"/>
    <dgm:cxn modelId="{AFD2F376-BACE-4AEB-9061-84DB1F7338AA}" srcId="{880FBE06-D6ED-440E-90BA-6843DE2DAB80}" destId="{BFED2FDD-D371-422A-8D5A-51152D105DCF}" srcOrd="0" destOrd="0" parTransId="{629B3089-A18A-444C-8DC9-1F641085BCF2}" sibTransId="{12680718-AA61-4A9E-AA19-50C5AF0B7AD8}"/>
    <dgm:cxn modelId="{E145EED8-81B3-451A-A5FF-D643A91C7D71}" type="presOf" srcId="{12680718-AA61-4A9E-AA19-50C5AF0B7AD8}" destId="{75C418B7-DA0D-4C6D-AE56-166D44F356EA}" srcOrd="0" destOrd="0" presId="urn:microsoft.com/office/officeart/2005/8/layout/vProcess5"/>
    <dgm:cxn modelId="{3BFA4A2C-A265-4D6E-B12F-FA401A4A8F52}" type="presOf" srcId="{BFED2FDD-D371-422A-8D5A-51152D105DCF}" destId="{01FD3955-FA32-4EE9-8951-30BDF1D6DF9C}" srcOrd="0" destOrd="0" presId="urn:microsoft.com/office/officeart/2005/8/layout/vProcess5"/>
    <dgm:cxn modelId="{5A301790-78FE-4F2C-8F26-DEC89ED45552}" srcId="{880FBE06-D6ED-440E-90BA-6843DE2DAB80}" destId="{5A581D9B-C9FE-4CF3-A54A-3F7689605093}" srcOrd="2" destOrd="0" parTransId="{DA2D64EA-ED04-49E2-88F7-FD067C9652EB}" sibTransId="{DC7ADE2C-5A63-46BE-AE2D-B0B880A126F7}"/>
    <dgm:cxn modelId="{EE3C7FF2-556B-4068-AD74-AB6F1782E3E7}" type="presOf" srcId="{2E9AEA1B-70F4-4014-8C05-D802FA97A46E}" destId="{4E74ED54-214D-4EA7-A989-0D4222772959}" srcOrd="0" destOrd="0" presId="urn:microsoft.com/office/officeart/2005/8/layout/vProcess5"/>
    <dgm:cxn modelId="{3DC4FEDB-01D6-478E-AA0B-7F7770B9F4D3}" type="presOf" srcId="{843064C1-EA2A-45E1-8551-CF1E7E04DF48}" destId="{937A04BC-8184-481F-BF2B-E79EF35011BA}" srcOrd="0" destOrd="0" presId="urn:microsoft.com/office/officeart/2005/8/layout/vProcess5"/>
    <dgm:cxn modelId="{7F1AF2F4-4ED2-4911-885B-0022AE437BE2}" type="presParOf" srcId="{1854E242-4FD8-4C5A-B812-8669CD3D8C53}" destId="{AD6E1D16-B9DF-449B-98DC-E48FD2E581F7}" srcOrd="0" destOrd="0" presId="urn:microsoft.com/office/officeart/2005/8/layout/vProcess5"/>
    <dgm:cxn modelId="{032B59E8-4F2D-470B-98F0-07729C3758CE}" type="presParOf" srcId="{1854E242-4FD8-4C5A-B812-8669CD3D8C53}" destId="{01FD3955-FA32-4EE9-8951-30BDF1D6DF9C}" srcOrd="1" destOrd="0" presId="urn:microsoft.com/office/officeart/2005/8/layout/vProcess5"/>
    <dgm:cxn modelId="{38C8129A-315E-429D-919A-4BB423AC17AA}" type="presParOf" srcId="{1854E242-4FD8-4C5A-B812-8669CD3D8C53}" destId="{4E74ED54-214D-4EA7-A989-0D4222772959}" srcOrd="2" destOrd="0" presId="urn:microsoft.com/office/officeart/2005/8/layout/vProcess5"/>
    <dgm:cxn modelId="{2136B2C9-4B1D-4885-9402-952C1FED5573}" type="presParOf" srcId="{1854E242-4FD8-4C5A-B812-8669CD3D8C53}" destId="{6E497E3D-E042-4A48-8607-2500633D625A}" srcOrd="3" destOrd="0" presId="urn:microsoft.com/office/officeart/2005/8/layout/vProcess5"/>
    <dgm:cxn modelId="{95EFA28D-C9CD-44DD-A559-83BBED830CC9}" type="presParOf" srcId="{1854E242-4FD8-4C5A-B812-8669CD3D8C53}" destId="{75C418B7-DA0D-4C6D-AE56-166D44F356EA}" srcOrd="4" destOrd="0" presId="urn:microsoft.com/office/officeart/2005/8/layout/vProcess5"/>
    <dgm:cxn modelId="{F5AC0438-A3F4-421F-999E-70DD0A2DDC3E}" type="presParOf" srcId="{1854E242-4FD8-4C5A-B812-8669CD3D8C53}" destId="{937A04BC-8184-481F-BF2B-E79EF35011BA}" srcOrd="5" destOrd="0" presId="urn:microsoft.com/office/officeart/2005/8/layout/vProcess5"/>
    <dgm:cxn modelId="{480EB75A-1A06-4B69-91A4-D104A392B9C7}" type="presParOf" srcId="{1854E242-4FD8-4C5A-B812-8669CD3D8C53}" destId="{F2263D00-2617-474D-8C36-408EFBB3DB82}" srcOrd="6" destOrd="0" presId="urn:microsoft.com/office/officeart/2005/8/layout/vProcess5"/>
    <dgm:cxn modelId="{1DC3A020-BAA1-4EA1-B9B6-B102D110C72E}" type="presParOf" srcId="{1854E242-4FD8-4C5A-B812-8669CD3D8C53}" destId="{AD970545-A42B-48BE-A473-23F060045653}" srcOrd="7" destOrd="0" presId="urn:microsoft.com/office/officeart/2005/8/layout/vProcess5"/>
    <dgm:cxn modelId="{05A33946-F729-4BE1-AEEA-3C6D941532EA}" type="presParOf" srcId="{1854E242-4FD8-4C5A-B812-8669CD3D8C53}" destId="{F7A9B680-3470-4940-B918-FA1C6AD81D50}" srcOrd="8" destOrd="0" presId="urn:microsoft.com/office/officeart/2005/8/layout/vProcess5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E0A2DFF-33EF-4B41-8A54-7A25F5ADD6BC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</dgm:pt>
    <dgm:pt modelId="{3177B133-8C7A-4634-A010-D29A6BBD0E86}">
      <dgm:prSet phldrT="[Texto]" custT="1"/>
      <dgm:spPr/>
      <dgm:t>
        <a:bodyPr/>
        <a:lstStyle/>
        <a:p>
          <a:r>
            <a:rPr lang="es-ES" sz="2000" dirty="0" smtClean="0"/>
            <a:t>Método/mando</a:t>
          </a:r>
          <a:endParaRPr lang="es-ES" sz="2000" dirty="0"/>
        </a:p>
      </dgm:t>
    </dgm:pt>
    <dgm:pt modelId="{1B390B1D-4A52-4A8A-9E5A-ECAA3E45911A}" type="parTrans" cxnId="{F18FF606-60BE-4911-85A5-59C483C17E38}">
      <dgm:prSet/>
      <dgm:spPr/>
      <dgm:t>
        <a:bodyPr/>
        <a:lstStyle/>
        <a:p>
          <a:endParaRPr lang="es-ES" sz="2800"/>
        </a:p>
      </dgm:t>
    </dgm:pt>
    <dgm:pt modelId="{E07DF35E-9EB9-403F-9D53-6D9DE6AB99CF}" type="sibTrans" cxnId="{F18FF606-60BE-4911-85A5-59C483C17E38}">
      <dgm:prSet/>
      <dgm:spPr/>
      <dgm:t>
        <a:bodyPr/>
        <a:lstStyle/>
        <a:p>
          <a:endParaRPr lang="es-ES" sz="2800"/>
        </a:p>
      </dgm:t>
    </dgm:pt>
    <dgm:pt modelId="{4CEA560F-F913-4711-A751-317AF3B96069}">
      <dgm:prSet phldrT="[Texto]" custT="1"/>
      <dgm:spPr/>
      <dgm:t>
        <a:bodyPr/>
        <a:lstStyle/>
        <a:p>
          <a:r>
            <a:rPr lang="es-ES" sz="2000" dirty="0" smtClean="0"/>
            <a:t>Características de la fuerzas motivacionales</a:t>
          </a:r>
          <a:endParaRPr lang="es-ES" sz="2000" dirty="0"/>
        </a:p>
      </dgm:t>
    </dgm:pt>
    <dgm:pt modelId="{82935964-7858-4A27-82CF-D5E6C6EB6590}" type="parTrans" cxnId="{F25070FB-B32B-49EC-A6A4-C97F367BABEE}">
      <dgm:prSet/>
      <dgm:spPr/>
      <dgm:t>
        <a:bodyPr/>
        <a:lstStyle/>
        <a:p>
          <a:endParaRPr lang="es-ES" sz="2800"/>
        </a:p>
      </dgm:t>
    </dgm:pt>
    <dgm:pt modelId="{FF14ECBF-E75A-4A9E-BDDE-52E57B58E2E0}" type="sibTrans" cxnId="{F25070FB-B32B-49EC-A6A4-C97F367BABEE}">
      <dgm:prSet/>
      <dgm:spPr/>
      <dgm:t>
        <a:bodyPr/>
        <a:lstStyle/>
        <a:p>
          <a:endParaRPr lang="es-ES" sz="2800"/>
        </a:p>
      </dgm:t>
    </dgm:pt>
    <dgm:pt modelId="{FB6149A7-11A0-4C9B-9A55-72BC8C0D227D}">
      <dgm:prSet phldrT="[Texto]" custT="1"/>
      <dgm:spPr/>
      <dgm:t>
        <a:bodyPr/>
        <a:lstStyle/>
        <a:p>
          <a:r>
            <a:rPr lang="es-ES" sz="2000" dirty="0" smtClean="0"/>
            <a:t>Características de los Procesos de comunicación</a:t>
          </a:r>
          <a:endParaRPr lang="es-ES" sz="2000" dirty="0"/>
        </a:p>
      </dgm:t>
    </dgm:pt>
    <dgm:pt modelId="{BA9F1906-8CE7-4FFF-83A2-C0B792D962CF}" type="parTrans" cxnId="{62301107-BA6F-4739-A9E7-1D2C94D5A52B}">
      <dgm:prSet/>
      <dgm:spPr/>
      <dgm:t>
        <a:bodyPr/>
        <a:lstStyle/>
        <a:p>
          <a:endParaRPr lang="es-ES" sz="2800"/>
        </a:p>
      </dgm:t>
    </dgm:pt>
    <dgm:pt modelId="{1CD0EFCE-AAC9-4F03-AF66-6AE902345E5D}" type="sibTrans" cxnId="{62301107-BA6F-4739-A9E7-1D2C94D5A52B}">
      <dgm:prSet/>
      <dgm:spPr/>
      <dgm:t>
        <a:bodyPr/>
        <a:lstStyle/>
        <a:p>
          <a:endParaRPr lang="es-ES" sz="2800"/>
        </a:p>
      </dgm:t>
    </dgm:pt>
    <dgm:pt modelId="{A110BC67-DE65-4991-8EEB-8F0EBF0711D6}">
      <dgm:prSet phldrT="[Texto]" custT="1"/>
      <dgm:spPr/>
      <dgm:t>
        <a:bodyPr/>
        <a:lstStyle/>
        <a:p>
          <a:r>
            <a:rPr lang="es-ES" sz="2000" dirty="0" smtClean="0"/>
            <a:t>Características de los Procesos/control </a:t>
          </a:r>
          <a:endParaRPr lang="es-ES" sz="2000" dirty="0"/>
        </a:p>
      </dgm:t>
    </dgm:pt>
    <dgm:pt modelId="{001D6F09-94CD-45AC-9A89-CC71444F5056}" type="parTrans" cxnId="{D26277CC-D654-4F3F-ABDC-C3E5011B84ED}">
      <dgm:prSet/>
      <dgm:spPr/>
      <dgm:t>
        <a:bodyPr/>
        <a:lstStyle/>
        <a:p>
          <a:endParaRPr lang="es-ES" sz="2800"/>
        </a:p>
      </dgm:t>
    </dgm:pt>
    <dgm:pt modelId="{4D6CE755-3E49-46B2-8324-30C4EFEB3795}" type="sibTrans" cxnId="{D26277CC-D654-4F3F-ABDC-C3E5011B84ED}">
      <dgm:prSet/>
      <dgm:spPr/>
      <dgm:t>
        <a:bodyPr/>
        <a:lstStyle/>
        <a:p>
          <a:endParaRPr lang="es-ES" sz="2800"/>
        </a:p>
      </dgm:t>
    </dgm:pt>
    <dgm:pt modelId="{586E8955-F535-4EA3-8B7B-00525B4F345F}">
      <dgm:prSet phldrT="[Texto]" custT="1"/>
      <dgm:spPr/>
      <dgm:t>
        <a:bodyPr/>
        <a:lstStyle/>
        <a:p>
          <a:r>
            <a:rPr lang="es-ES" sz="2000" dirty="0" smtClean="0"/>
            <a:t>Características de los Procesos/toma de decisiones</a:t>
          </a:r>
          <a:endParaRPr lang="es-ES" sz="2000" dirty="0"/>
        </a:p>
      </dgm:t>
    </dgm:pt>
    <dgm:pt modelId="{8DCAA12C-528A-4820-86CB-3DC9AE428B2E}" type="parTrans" cxnId="{89014B62-15C1-4DF7-9628-3313C8D36B61}">
      <dgm:prSet/>
      <dgm:spPr/>
      <dgm:t>
        <a:bodyPr/>
        <a:lstStyle/>
        <a:p>
          <a:endParaRPr lang="es-ES" sz="2800"/>
        </a:p>
      </dgm:t>
    </dgm:pt>
    <dgm:pt modelId="{328D4BEB-D319-4B22-8435-2A2CEA22A742}" type="sibTrans" cxnId="{89014B62-15C1-4DF7-9628-3313C8D36B61}">
      <dgm:prSet/>
      <dgm:spPr/>
      <dgm:t>
        <a:bodyPr/>
        <a:lstStyle/>
        <a:p>
          <a:endParaRPr lang="es-ES" sz="2800"/>
        </a:p>
      </dgm:t>
    </dgm:pt>
    <dgm:pt modelId="{F560C960-AE94-4245-B364-4C871181A9EB}">
      <dgm:prSet phldrT="[Texto]" custT="1"/>
      <dgm:spPr/>
      <dgm:t>
        <a:bodyPr/>
        <a:lstStyle/>
        <a:p>
          <a:r>
            <a:rPr lang="es-ES" sz="2000" dirty="0" smtClean="0"/>
            <a:t>Características de los Procesos/planificación</a:t>
          </a:r>
          <a:endParaRPr lang="es-ES" sz="2000" dirty="0"/>
        </a:p>
      </dgm:t>
    </dgm:pt>
    <dgm:pt modelId="{BAED99B7-76E0-4E81-A30F-A4725D3A4079}" type="parTrans" cxnId="{A148353B-E71E-4E9F-8302-C1911CAA0D27}">
      <dgm:prSet/>
      <dgm:spPr/>
      <dgm:t>
        <a:bodyPr/>
        <a:lstStyle/>
        <a:p>
          <a:endParaRPr lang="es-ES" sz="2800"/>
        </a:p>
      </dgm:t>
    </dgm:pt>
    <dgm:pt modelId="{1C0BEE5E-1D0A-4D27-AD50-95F1C0D8FD54}" type="sibTrans" cxnId="{A148353B-E71E-4E9F-8302-C1911CAA0D27}">
      <dgm:prSet/>
      <dgm:spPr/>
      <dgm:t>
        <a:bodyPr/>
        <a:lstStyle/>
        <a:p>
          <a:endParaRPr lang="es-ES" sz="2800"/>
        </a:p>
      </dgm:t>
    </dgm:pt>
    <dgm:pt modelId="{4D8C7083-8BCB-4F84-BD2A-A5CE10E69364}" type="pres">
      <dgm:prSet presAssocID="{DE0A2DFF-33EF-4B41-8A54-7A25F5ADD6BC}" presName="linear" presStyleCnt="0">
        <dgm:presLayoutVars>
          <dgm:dir/>
          <dgm:animLvl val="lvl"/>
          <dgm:resizeHandles val="exact"/>
        </dgm:presLayoutVars>
      </dgm:prSet>
      <dgm:spPr/>
    </dgm:pt>
    <dgm:pt modelId="{188E8C64-2972-4A96-B2AD-CCE80229D7E0}" type="pres">
      <dgm:prSet presAssocID="{3177B133-8C7A-4634-A010-D29A6BBD0E86}" presName="parentLin" presStyleCnt="0"/>
      <dgm:spPr/>
    </dgm:pt>
    <dgm:pt modelId="{0B296754-5289-4FF1-8141-EF2AB8D1A17A}" type="pres">
      <dgm:prSet presAssocID="{3177B133-8C7A-4634-A010-D29A6BBD0E86}" presName="parentLeftMargin" presStyleLbl="node1" presStyleIdx="0" presStyleCnt="6"/>
      <dgm:spPr/>
      <dgm:t>
        <a:bodyPr/>
        <a:lstStyle/>
        <a:p>
          <a:endParaRPr lang="es-ES"/>
        </a:p>
      </dgm:t>
    </dgm:pt>
    <dgm:pt modelId="{CD6296F0-76B8-434B-92A7-37E9F5EFF2DA}" type="pres">
      <dgm:prSet presAssocID="{3177B133-8C7A-4634-A010-D29A6BBD0E86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13804C6-B835-4DB9-8702-E65D77E6C167}" type="pres">
      <dgm:prSet presAssocID="{3177B133-8C7A-4634-A010-D29A6BBD0E86}" presName="negativeSpace" presStyleCnt="0"/>
      <dgm:spPr/>
    </dgm:pt>
    <dgm:pt modelId="{A1D3C7E8-020D-476A-8510-3F8202DF79C2}" type="pres">
      <dgm:prSet presAssocID="{3177B133-8C7A-4634-A010-D29A6BBD0E86}" presName="childText" presStyleLbl="conFgAcc1" presStyleIdx="0" presStyleCnt="6">
        <dgm:presLayoutVars>
          <dgm:bulletEnabled val="1"/>
        </dgm:presLayoutVars>
      </dgm:prSet>
      <dgm:spPr/>
    </dgm:pt>
    <dgm:pt modelId="{1E582187-F90D-4346-94CB-511A455C5331}" type="pres">
      <dgm:prSet presAssocID="{E07DF35E-9EB9-403F-9D53-6D9DE6AB99CF}" presName="spaceBetweenRectangles" presStyleCnt="0"/>
      <dgm:spPr/>
    </dgm:pt>
    <dgm:pt modelId="{0CBEE6B1-FAE8-4FFF-B4A4-CEFA2714C6B8}" type="pres">
      <dgm:prSet presAssocID="{4CEA560F-F913-4711-A751-317AF3B96069}" presName="parentLin" presStyleCnt="0"/>
      <dgm:spPr/>
    </dgm:pt>
    <dgm:pt modelId="{20157354-18ED-4420-8412-BDD48AE0863B}" type="pres">
      <dgm:prSet presAssocID="{4CEA560F-F913-4711-A751-317AF3B96069}" presName="parentLeftMargin" presStyleLbl="node1" presStyleIdx="0" presStyleCnt="6"/>
      <dgm:spPr/>
      <dgm:t>
        <a:bodyPr/>
        <a:lstStyle/>
        <a:p>
          <a:endParaRPr lang="es-ES"/>
        </a:p>
      </dgm:t>
    </dgm:pt>
    <dgm:pt modelId="{1FCEE783-FD07-4C94-B6FD-75EE6229B3BE}" type="pres">
      <dgm:prSet presAssocID="{4CEA560F-F913-4711-A751-317AF3B9606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5844A0B-F3A6-4217-A951-C3DF9314B20F}" type="pres">
      <dgm:prSet presAssocID="{4CEA560F-F913-4711-A751-317AF3B96069}" presName="negativeSpace" presStyleCnt="0"/>
      <dgm:spPr/>
    </dgm:pt>
    <dgm:pt modelId="{BAB3AB31-79A1-4633-ADC8-36B8C74190E2}" type="pres">
      <dgm:prSet presAssocID="{4CEA560F-F913-4711-A751-317AF3B96069}" presName="childText" presStyleLbl="conFgAcc1" presStyleIdx="1" presStyleCnt="6">
        <dgm:presLayoutVars>
          <dgm:bulletEnabled val="1"/>
        </dgm:presLayoutVars>
      </dgm:prSet>
      <dgm:spPr/>
    </dgm:pt>
    <dgm:pt modelId="{65DAA0CA-9310-4DD4-810F-D3766B7263E8}" type="pres">
      <dgm:prSet presAssocID="{FF14ECBF-E75A-4A9E-BDDE-52E57B58E2E0}" presName="spaceBetweenRectangles" presStyleCnt="0"/>
      <dgm:spPr/>
    </dgm:pt>
    <dgm:pt modelId="{1882725E-87D7-4EBD-A6EA-3464AF05C167}" type="pres">
      <dgm:prSet presAssocID="{FB6149A7-11A0-4C9B-9A55-72BC8C0D227D}" presName="parentLin" presStyleCnt="0"/>
      <dgm:spPr/>
    </dgm:pt>
    <dgm:pt modelId="{87F62FA9-1B7F-493C-A000-2E478EDD7F93}" type="pres">
      <dgm:prSet presAssocID="{FB6149A7-11A0-4C9B-9A55-72BC8C0D227D}" presName="parentLeftMargin" presStyleLbl="node1" presStyleIdx="1" presStyleCnt="6"/>
      <dgm:spPr/>
      <dgm:t>
        <a:bodyPr/>
        <a:lstStyle/>
        <a:p>
          <a:endParaRPr lang="es-ES"/>
        </a:p>
      </dgm:t>
    </dgm:pt>
    <dgm:pt modelId="{21A8EEC0-48A5-4D84-8798-9826C91260F3}" type="pres">
      <dgm:prSet presAssocID="{FB6149A7-11A0-4C9B-9A55-72BC8C0D227D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AB92AA4-7C07-477E-9C8E-7837CCC18BE7}" type="pres">
      <dgm:prSet presAssocID="{FB6149A7-11A0-4C9B-9A55-72BC8C0D227D}" presName="negativeSpace" presStyleCnt="0"/>
      <dgm:spPr/>
    </dgm:pt>
    <dgm:pt modelId="{4F75507B-A306-4DA6-84A2-8590C37619AF}" type="pres">
      <dgm:prSet presAssocID="{FB6149A7-11A0-4C9B-9A55-72BC8C0D227D}" presName="childText" presStyleLbl="conFgAcc1" presStyleIdx="2" presStyleCnt="6">
        <dgm:presLayoutVars>
          <dgm:bulletEnabled val="1"/>
        </dgm:presLayoutVars>
      </dgm:prSet>
      <dgm:spPr/>
    </dgm:pt>
    <dgm:pt modelId="{72884F2A-E088-4C37-8646-6D03D59CB89D}" type="pres">
      <dgm:prSet presAssocID="{1CD0EFCE-AAC9-4F03-AF66-6AE902345E5D}" presName="spaceBetweenRectangles" presStyleCnt="0"/>
      <dgm:spPr/>
    </dgm:pt>
    <dgm:pt modelId="{15952AD7-622E-4ED0-A076-85D157201F7A}" type="pres">
      <dgm:prSet presAssocID="{586E8955-F535-4EA3-8B7B-00525B4F345F}" presName="parentLin" presStyleCnt="0"/>
      <dgm:spPr/>
    </dgm:pt>
    <dgm:pt modelId="{94ACFFE5-1325-4D63-9487-681FD3B5B028}" type="pres">
      <dgm:prSet presAssocID="{586E8955-F535-4EA3-8B7B-00525B4F345F}" presName="parentLeftMargin" presStyleLbl="node1" presStyleIdx="2" presStyleCnt="6"/>
      <dgm:spPr/>
      <dgm:t>
        <a:bodyPr/>
        <a:lstStyle/>
        <a:p>
          <a:endParaRPr lang="es-ES"/>
        </a:p>
      </dgm:t>
    </dgm:pt>
    <dgm:pt modelId="{B9B30276-D841-47F3-A30D-9AFF6C282DEF}" type="pres">
      <dgm:prSet presAssocID="{586E8955-F535-4EA3-8B7B-00525B4F345F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211799C-2F94-495D-974D-DEF7CAB7F833}" type="pres">
      <dgm:prSet presAssocID="{586E8955-F535-4EA3-8B7B-00525B4F345F}" presName="negativeSpace" presStyleCnt="0"/>
      <dgm:spPr/>
    </dgm:pt>
    <dgm:pt modelId="{FEEE4893-7B36-478C-A272-258E35DCF218}" type="pres">
      <dgm:prSet presAssocID="{586E8955-F535-4EA3-8B7B-00525B4F345F}" presName="childText" presStyleLbl="conFgAcc1" presStyleIdx="3" presStyleCnt="6">
        <dgm:presLayoutVars>
          <dgm:bulletEnabled val="1"/>
        </dgm:presLayoutVars>
      </dgm:prSet>
      <dgm:spPr/>
    </dgm:pt>
    <dgm:pt modelId="{56957955-9022-48A5-A0BC-6803FC06B510}" type="pres">
      <dgm:prSet presAssocID="{328D4BEB-D319-4B22-8435-2A2CEA22A742}" presName="spaceBetweenRectangles" presStyleCnt="0"/>
      <dgm:spPr/>
    </dgm:pt>
    <dgm:pt modelId="{801B3F62-B73F-4231-A4B2-5330FF4C6B3F}" type="pres">
      <dgm:prSet presAssocID="{F560C960-AE94-4245-B364-4C871181A9EB}" presName="parentLin" presStyleCnt="0"/>
      <dgm:spPr/>
    </dgm:pt>
    <dgm:pt modelId="{73BA3AED-F80A-4E6C-999F-2B17F199A313}" type="pres">
      <dgm:prSet presAssocID="{F560C960-AE94-4245-B364-4C871181A9EB}" presName="parentLeftMargin" presStyleLbl="node1" presStyleIdx="3" presStyleCnt="6"/>
      <dgm:spPr/>
      <dgm:t>
        <a:bodyPr/>
        <a:lstStyle/>
        <a:p>
          <a:endParaRPr lang="es-ES"/>
        </a:p>
      </dgm:t>
    </dgm:pt>
    <dgm:pt modelId="{0F8C24D6-9CF7-47C4-AC45-FB977838A790}" type="pres">
      <dgm:prSet presAssocID="{F560C960-AE94-4245-B364-4C871181A9E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A4A0074-3324-464A-B4B2-69CE131A9DD6}" type="pres">
      <dgm:prSet presAssocID="{F560C960-AE94-4245-B364-4C871181A9EB}" presName="negativeSpace" presStyleCnt="0"/>
      <dgm:spPr/>
    </dgm:pt>
    <dgm:pt modelId="{059EAF5A-CDAF-48A1-AEE2-631447345E14}" type="pres">
      <dgm:prSet presAssocID="{F560C960-AE94-4245-B364-4C871181A9EB}" presName="childText" presStyleLbl="conFgAcc1" presStyleIdx="4" presStyleCnt="6">
        <dgm:presLayoutVars>
          <dgm:bulletEnabled val="1"/>
        </dgm:presLayoutVars>
      </dgm:prSet>
      <dgm:spPr/>
    </dgm:pt>
    <dgm:pt modelId="{E97031A3-0E04-48BC-A3B3-92CED3A079EA}" type="pres">
      <dgm:prSet presAssocID="{1C0BEE5E-1D0A-4D27-AD50-95F1C0D8FD54}" presName="spaceBetweenRectangles" presStyleCnt="0"/>
      <dgm:spPr/>
    </dgm:pt>
    <dgm:pt modelId="{179A96B1-6702-4814-90F2-EB6DB9CFEF0D}" type="pres">
      <dgm:prSet presAssocID="{A110BC67-DE65-4991-8EEB-8F0EBF0711D6}" presName="parentLin" presStyleCnt="0"/>
      <dgm:spPr/>
    </dgm:pt>
    <dgm:pt modelId="{2162E92D-5DEC-4D40-924F-5DA440CCAD50}" type="pres">
      <dgm:prSet presAssocID="{A110BC67-DE65-4991-8EEB-8F0EBF0711D6}" presName="parentLeftMargin" presStyleLbl="node1" presStyleIdx="4" presStyleCnt="6"/>
      <dgm:spPr/>
      <dgm:t>
        <a:bodyPr/>
        <a:lstStyle/>
        <a:p>
          <a:endParaRPr lang="es-ES"/>
        </a:p>
      </dgm:t>
    </dgm:pt>
    <dgm:pt modelId="{2C8853B0-7E13-4C51-89AB-026B8313E917}" type="pres">
      <dgm:prSet presAssocID="{A110BC67-DE65-4991-8EEB-8F0EBF0711D6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8C6DE4-43F4-4C65-A47B-22F20F48B0A9}" type="pres">
      <dgm:prSet presAssocID="{A110BC67-DE65-4991-8EEB-8F0EBF0711D6}" presName="negativeSpace" presStyleCnt="0"/>
      <dgm:spPr/>
    </dgm:pt>
    <dgm:pt modelId="{D3B8543F-0DB8-4C30-A2C9-A53255405CB4}" type="pres">
      <dgm:prSet presAssocID="{A110BC67-DE65-4991-8EEB-8F0EBF0711D6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81D894E6-1CCB-4AFD-98D4-27E2EE9ABD40}" type="presOf" srcId="{586E8955-F535-4EA3-8B7B-00525B4F345F}" destId="{94ACFFE5-1325-4D63-9487-681FD3B5B028}" srcOrd="0" destOrd="0" presId="urn:microsoft.com/office/officeart/2005/8/layout/list1"/>
    <dgm:cxn modelId="{A713A760-DC81-43A3-B8E5-C610B7B25C74}" type="presOf" srcId="{FB6149A7-11A0-4C9B-9A55-72BC8C0D227D}" destId="{87F62FA9-1B7F-493C-A000-2E478EDD7F93}" srcOrd="0" destOrd="0" presId="urn:microsoft.com/office/officeart/2005/8/layout/list1"/>
    <dgm:cxn modelId="{89014B62-15C1-4DF7-9628-3313C8D36B61}" srcId="{DE0A2DFF-33EF-4B41-8A54-7A25F5ADD6BC}" destId="{586E8955-F535-4EA3-8B7B-00525B4F345F}" srcOrd="3" destOrd="0" parTransId="{8DCAA12C-528A-4820-86CB-3DC9AE428B2E}" sibTransId="{328D4BEB-D319-4B22-8435-2A2CEA22A742}"/>
    <dgm:cxn modelId="{F25070FB-B32B-49EC-A6A4-C97F367BABEE}" srcId="{DE0A2DFF-33EF-4B41-8A54-7A25F5ADD6BC}" destId="{4CEA560F-F913-4711-A751-317AF3B96069}" srcOrd="1" destOrd="0" parTransId="{82935964-7858-4A27-82CF-D5E6C6EB6590}" sibTransId="{FF14ECBF-E75A-4A9E-BDDE-52E57B58E2E0}"/>
    <dgm:cxn modelId="{A2B4045B-F2A7-4C43-9F88-F604832D8B4F}" type="presOf" srcId="{A110BC67-DE65-4991-8EEB-8F0EBF0711D6}" destId="{2162E92D-5DEC-4D40-924F-5DA440CCAD50}" srcOrd="0" destOrd="0" presId="urn:microsoft.com/office/officeart/2005/8/layout/list1"/>
    <dgm:cxn modelId="{89BD3831-8D6C-4234-BD24-2006C949D626}" type="presOf" srcId="{4CEA560F-F913-4711-A751-317AF3B96069}" destId="{1FCEE783-FD07-4C94-B6FD-75EE6229B3BE}" srcOrd="1" destOrd="0" presId="urn:microsoft.com/office/officeart/2005/8/layout/list1"/>
    <dgm:cxn modelId="{62301107-BA6F-4739-A9E7-1D2C94D5A52B}" srcId="{DE0A2DFF-33EF-4B41-8A54-7A25F5ADD6BC}" destId="{FB6149A7-11A0-4C9B-9A55-72BC8C0D227D}" srcOrd="2" destOrd="0" parTransId="{BA9F1906-8CE7-4FFF-83A2-C0B792D962CF}" sibTransId="{1CD0EFCE-AAC9-4F03-AF66-6AE902345E5D}"/>
    <dgm:cxn modelId="{0DFA4DA1-2CD2-4714-85DE-093A5523D69D}" type="presOf" srcId="{3177B133-8C7A-4634-A010-D29A6BBD0E86}" destId="{0B296754-5289-4FF1-8141-EF2AB8D1A17A}" srcOrd="0" destOrd="0" presId="urn:microsoft.com/office/officeart/2005/8/layout/list1"/>
    <dgm:cxn modelId="{130F1F3A-BCA2-4D4B-950B-938E02DCFC15}" type="presOf" srcId="{A110BC67-DE65-4991-8EEB-8F0EBF0711D6}" destId="{2C8853B0-7E13-4C51-89AB-026B8313E917}" srcOrd="1" destOrd="0" presId="urn:microsoft.com/office/officeart/2005/8/layout/list1"/>
    <dgm:cxn modelId="{61262AF0-88D9-4CAF-B42F-983B522FCE56}" type="presOf" srcId="{DE0A2DFF-33EF-4B41-8A54-7A25F5ADD6BC}" destId="{4D8C7083-8BCB-4F84-BD2A-A5CE10E69364}" srcOrd="0" destOrd="0" presId="urn:microsoft.com/office/officeart/2005/8/layout/list1"/>
    <dgm:cxn modelId="{A148353B-E71E-4E9F-8302-C1911CAA0D27}" srcId="{DE0A2DFF-33EF-4B41-8A54-7A25F5ADD6BC}" destId="{F560C960-AE94-4245-B364-4C871181A9EB}" srcOrd="4" destOrd="0" parTransId="{BAED99B7-76E0-4E81-A30F-A4725D3A4079}" sibTransId="{1C0BEE5E-1D0A-4D27-AD50-95F1C0D8FD54}"/>
    <dgm:cxn modelId="{E1F8D089-EA21-4748-9AA9-43D927618C1D}" type="presOf" srcId="{586E8955-F535-4EA3-8B7B-00525B4F345F}" destId="{B9B30276-D841-47F3-A30D-9AFF6C282DEF}" srcOrd="1" destOrd="0" presId="urn:microsoft.com/office/officeart/2005/8/layout/list1"/>
    <dgm:cxn modelId="{8A17AE38-DC07-47E7-9B41-477F04C17308}" type="presOf" srcId="{F560C960-AE94-4245-B364-4C871181A9EB}" destId="{73BA3AED-F80A-4E6C-999F-2B17F199A313}" srcOrd="0" destOrd="0" presId="urn:microsoft.com/office/officeart/2005/8/layout/list1"/>
    <dgm:cxn modelId="{3BD8F8FD-7D0A-4785-BE40-DDC0219DF2F9}" type="presOf" srcId="{F560C960-AE94-4245-B364-4C871181A9EB}" destId="{0F8C24D6-9CF7-47C4-AC45-FB977838A790}" srcOrd="1" destOrd="0" presId="urn:microsoft.com/office/officeart/2005/8/layout/list1"/>
    <dgm:cxn modelId="{D26277CC-D654-4F3F-ABDC-C3E5011B84ED}" srcId="{DE0A2DFF-33EF-4B41-8A54-7A25F5ADD6BC}" destId="{A110BC67-DE65-4991-8EEB-8F0EBF0711D6}" srcOrd="5" destOrd="0" parTransId="{001D6F09-94CD-45AC-9A89-CC71444F5056}" sibTransId="{4D6CE755-3E49-46B2-8324-30C4EFEB3795}"/>
    <dgm:cxn modelId="{95672BD5-6BB0-4740-BDED-44212257D301}" type="presOf" srcId="{3177B133-8C7A-4634-A010-D29A6BBD0E86}" destId="{CD6296F0-76B8-434B-92A7-37E9F5EFF2DA}" srcOrd="1" destOrd="0" presId="urn:microsoft.com/office/officeart/2005/8/layout/list1"/>
    <dgm:cxn modelId="{97680FF7-57B5-4B15-9088-ED0AF506CAEF}" type="presOf" srcId="{FB6149A7-11A0-4C9B-9A55-72BC8C0D227D}" destId="{21A8EEC0-48A5-4D84-8798-9826C91260F3}" srcOrd="1" destOrd="0" presId="urn:microsoft.com/office/officeart/2005/8/layout/list1"/>
    <dgm:cxn modelId="{F18FF606-60BE-4911-85A5-59C483C17E38}" srcId="{DE0A2DFF-33EF-4B41-8A54-7A25F5ADD6BC}" destId="{3177B133-8C7A-4634-A010-D29A6BBD0E86}" srcOrd="0" destOrd="0" parTransId="{1B390B1D-4A52-4A8A-9E5A-ECAA3E45911A}" sibTransId="{E07DF35E-9EB9-403F-9D53-6D9DE6AB99CF}"/>
    <dgm:cxn modelId="{C9A42762-ADB0-47AA-9696-5AF33A87FD7C}" type="presOf" srcId="{4CEA560F-F913-4711-A751-317AF3B96069}" destId="{20157354-18ED-4420-8412-BDD48AE0863B}" srcOrd="0" destOrd="0" presId="urn:microsoft.com/office/officeart/2005/8/layout/list1"/>
    <dgm:cxn modelId="{1F5D856A-C4AA-4B2F-9F1F-944052EDBAFB}" type="presParOf" srcId="{4D8C7083-8BCB-4F84-BD2A-A5CE10E69364}" destId="{188E8C64-2972-4A96-B2AD-CCE80229D7E0}" srcOrd="0" destOrd="0" presId="urn:microsoft.com/office/officeart/2005/8/layout/list1"/>
    <dgm:cxn modelId="{56C9951D-8576-45E2-9BB5-08423BA84286}" type="presParOf" srcId="{188E8C64-2972-4A96-B2AD-CCE80229D7E0}" destId="{0B296754-5289-4FF1-8141-EF2AB8D1A17A}" srcOrd="0" destOrd="0" presId="urn:microsoft.com/office/officeart/2005/8/layout/list1"/>
    <dgm:cxn modelId="{0EB3F1FE-6B47-46DD-A8CE-5DEE3B64BD22}" type="presParOf" srcId="{188E8C64-2972-4A96-B2AD-CCE80229D7E0}" destId="{CD6296F0-76B8-434B-92A7-37E9F5EFF2DA}" srcOrd="1" destOrd="0" presId="urn:microsoft.com/office/officeart/2005/8/layout/list1"/>
    <dgm:cxn modelId="{BCA4339A-82A8-4828-886E-6A324B902B83}" type="presParOf" srcId="{4D8C7083-8BCB-4F84-BD2A-A5CE10E69364}" destId="{913804C6-B835-4DB9-8702-E65D77E6C167}" srcOrd="1" destOrd="0" presId="urn:microsoft.com/office/officeart/2005/8/layout/list1"/>
    <dgm:cxn modelId="{90A00D40-FD41-43C5-A11A-58215F7EC5D2}" type="presParOf" srcId="{4D8C7083-8BCB-4F84-BD2A-A5CE10E69364}" destId="{A1D3C7E8-020D-476A-8510-3F8202DF79C2}" srcOrd="2" destOrd="0" presId="urn:microsoft.com/office/officeart/2005/8/layout/list1"/>
    <dgm:cxn modelId="{A3BCDDCF-FAED-42F5-86E7-B5FCFA35129C}" type="presParOf" srcId="{4D8C7083-8BCB-4F84-BD2A-A5CE10E69364}" destId="{1E582187-F90D-4346-94CB-511A455C5331}" srcOrd="3" destOrd="0" presId="urn:microsoft.com/office/officeart/2005/8/layout/list1"/>
    <dgm:cxn modelId="{7C9F54C2-D5F6-418C-84B3-103E93F8DAE4}" type="presParOf" srcId="{4D8C7083-8BCB-4F84-BD2A-A5CE10E69364}" destId="{0CBEE6B1-FAE8-4FFF-B4A4-CEFA2714C6B8}" srcOrd="4" destOrd="0" presId="urn:microsoft.com/office/officeart/2005/8/layout/list1"/>
    <dgm:cxn modelId="{2FD60517-2844-4F58-B074-31927354463B}" type="presParOf" srcId="{0CBEE6B1-FAE8-4FFF-B4A4-CEFA2714C6B8}" destId="{20157354-18ED-4420-8412-BDD48AE0863B}" srcOrd="0" destOrd="0" presId="urn:microsoft.com/office/officeart/2005/8/layout/list1"/>
    <dgm:cxn modelId="{B87FD8B8-39E8-4D8A-90B8-7D602BFE89C1}" type="presParOf" srcId="{0CBEE6B1-FAE8-4FFF-B4A4-CEFA2714C6B8}" destId="{1FCEE783-FD07-4C94-B6FD-75EE6229B3BE}" srcOrd="1" destOrd="0" presId="urn:microsoft.com/office/officeart/2005/8/layout/list1"/>
    <dgm:cxn modelId="{5C22AD85-DA5E-40EF-A72C-38A07C9C1DAE}" type="presParOf" srcId="{4D8C7083-8BCB-4F84-BD2A-A5CE10E69364}" destId="{F5844A0B-F3A6-4217-A951-C3DF9314B20F}" srcOrd="5" destOrd="0" presId="urn:microsoft.com/office/officeart/2005/8/layout/list1"/>
    <dgm:cxn modelId="{94062ED7-C1CD-4066-9B2B-D8EC6BA109AF}" type="presParOf" srcId="{4D8C7083-8BCB-4F84-BD2A-A5CE10E69364}" destId="{BAB3AB31-79A1-4633-ADC8-36B8C74190E2}" srcOrd="6" destOrd="0" presId="urn:microsoft.com/office/officeart/2005/8/layout/list1"/>
    <dgm:cxn modelId="{2E642A75-2726-4BEB-A9A2-3892B3AED959}" type="presParOf" srcId="{4D8C7083-8BCB-4F84-BD2A-A5CE10E69364}" destId="{65DAA0CA-9310-4DD4-810F-D3766B7263E8}" srcOrd="7" destOrd="0" presId="urn:microsoft.com/office/officeart/2005/8/layout/list1"/>
    <dgm:cxn modelId="{B3E6C3D8-751B-43D8-92BD-083D8FAB3741}" type="presParOf" srcId="{4D8C7083-8BCB-4F84-BD2A-A5CE10E69364}" destId="{1882725E-87D7-4EBD-A6EA-3464AF05C167}" srcOrd="8" destOrd="0" presId="urn:microsoft.com/office/officeart/2005/8/layout/list1"/>
    <dgm:cxn modelId="{104C8029-AFD5-4C9F-A760-B7F3B5F8DF29}" type="presParOf" srcId="{1882725E-87D7-4EBD-A6EA-3464AF05C167}" destId="{87F62FA9-1B7F-493C-A000-2E478EDD7F93}" srcOrd="0" destOrd="0" presId="urn:microsoft.com/office/officeart/2005/8/layout/list1"/>
    <dgm:cxn modelId="{09AFF313-52F1-4E44-A50C-BF662FEE1E15}" type="presParOf" srcId="{1882725E-87D7-4EBD-A6EA-3464AF05C167}" destId="{21A8EEC0-48A5-4D84-8798-9826C91260F3}" srcOrd="1" destOrd="0" presId="urn:microsoft.com/office/officeart/2005/8/layout/list1"/>
    <dgm:cxn modelId="{C1961EBC-21C9-42D3-8B22-52EBC65BC009}" type="presParOf" srcId="{4D8C7083-8BCB-4F84-BD2A-A5CE10E69364}" destId="{2AB92AA4-7C07-477E-9C8E-7837CCC18BE7}" srcOrd="9" destOrd="0" presId="urn:microsoft.com/office/officeart/2005/8/layout/list1"/>
    <dgm:cxn modelId="{88255B6E-DBFC-46AA-9E82-C59054D89083}" type="presParOf" srcId="{4D8C7083-8BCB-4F84-BD2A-A5CE10E69364}" destId="{4F75507B-A306-4DA6-84A2-8590C37619AF}" srcOrd="10" destOrd="0" presId="urn:microsoft.com/office/officeart/2005/8/layout/list1"/>
    <dgm:cxn modelId="{55440178-F623-41F8-BB42-0DE177008668}" type="presParOf" srcId="{4D8C7083-8BCB-4F84-BD2A-A5CE10E69364}" destId="{72884F2A-E088-4C37-8646-6D03D59CB89D}" srcOrd="11" destOrd="0" presId="urn:microsoft.com/office/officeart/2005/8/layout/list1"/>
    <dgm:cxn modelId="{D7515454-3809-4204-8138-18E661D6CFDB}" type="presParOf" srcId="{4D8C7083-8BCB-4F84-BD2A-A5CE10E69364}" destId="{15952AD7-622E-4ED0-A076-85D157201F7A}" srcOrd="12" destOrd="0" presId="urn:microsoft.com/office/officeart/2005/8/layout/list1"/>
    <dgm:cxn modelId="{46D42F9F-800A-461E-8E70-7610CEBF7D57}" type="presParOf" srcId="{15952AD7-622E-4ED0-A076-85D157201F7A}" destId="{94ACFFE5-1325-4D63-9487-681FD3B5B028}" srcOrd="0" destOrd="0" presId="urn:microsoft.com/office/officeart/2005/8/layout/list1"/>
    <dgm:cxn modelId="{3F128EBE-C89F-4179-91F4-732AC5578E6D}" type="presParOf" srcId="{15952AD7-622E-4ED0-A076-85D157201F7A}" destId="{B9B30276-D841-47F3-A30D-9AFF6C282DEF}" srcOrd="1" destOrd="0" presId="urn:microsoft.com/office/officeart/2005/8/layout/list1"/>
    <dgm:cxn modelId="{E26DEE6E-00ED-478A-882D-B0AA1B8E2E34}" type="presParOf" srcId="{4D8C7083-8BCB-4F84-BD2A-A5CE10E69364}" destId="{A211799C-2F94-495D-974D-DEF7CAB7F833}" srcOrd="13" destOrd="0" presId="urn:microsoft.com/office/officeart/2005/8/layout/list1"/>
    <dgm:cxn modelId="{A34F31ED-BFA1-4DB8-B29E-8E2610A91099}" type="presParOf" srcId="{4D8C7083-8BCB-4F84-BD2A-A5CE10E69364}" destId="{FEEE4893-7B36-478C-A272-258E35DCF218}" srcOrd="14" destOrd="0" presId="urn:microsoft.com/office/officeart/2005/8/layout/list1"/>
    <dgm:cxn modelId="{BE6A0155-FCFF-4775-A4BF-B4B1B082C4CB}" type="presParOf" srcId="{4D8C7083-8BCB-4F84-BD2A-A5CE10E69364}" destId="{56957955-9022-48A5-A0BC-6803FC06B510}" srcOrd="15" destOrd="0" presId="urn:microsoft.com/office/officeart/2005/8/layout/list1"/>
    <dgm:cxn modelId="{E75D3ACB-3F4D-4E8F-A093-B86B4773B0E6}" type="presParOf" srcId="{4D8C7083-8BCB-4F84-BD2A-A5CE10E69364}" destId="{801B3F62-B73F-4231-A4B2-5330FF4C6B3F}" srcOrd="16" destOrd="0" presId="urn:microsoft.com/office/officeart/2005/8/layout/list1"/>
    <dgm:cxn modelId="{2D866A3C-E3EE-4F53-B5AE-B4D289EB84CB}" type="presParOf" srcId="{801B3F62-B73F-4231-A4B2-5330FF4C6B3F}" destId="{73BA3AED-F80A-4E6C-999F-2B17F199A313}" srcOrd="0" destOrd="0" presId="urn:microsoft.com/office/officeart/2005/8/layout/list1"/>
    <dgm:cxn modelId="{B7FE3E1B-518E-457C-886A-FC4E446E8C99}" type="presParOf" srcId="{801B3F62-B73F-4231-A4B2-5330FF4C6B3F}" destId="{0F8C24D6-9CF7-47C4-AC45-FB977838A790}" srcOrd="1" destOrd="0" presId="urn:microsoft.com/office/officeart/2005/8/layout/list1"/>
    <dgm:cxn modelId="{0BC31353-AECB-4F2A-B643-FF0265682EFF}" type="presParOf" srcId="{4D8C7083-8BCB-4F84-BD2A-A5CE10E69364}" destId="{DA4A0074-3324-464A-B4B2-69CE131A9DD6}" srcOrd="17" destOrd="0" presId="urn:microsoft.com/office/officeart/2005/8/layout/list1"/>
    <dgm:cxn modelId="{97ABA9F6-CB1C-4DCC-9CFF-92C4DABAA014}" type="presParOf" srcId="{4D8C7083-8BCB-4F84-BD2A-A5CE10E69364}" destId="{059EAF5A-CDAF-48A1-AEE2-631447345E14}" srcOrd="18" destOrd="0" presId="urn:microsoft.com/office/officeart/2005/8/layout/list1"/>
    <dgm:cxn modelId="{9A2074AD-925B-4603-82C0-E46145394F4F}" type="presParOf" srcId="{4D8C7083-8BCB-4F84-BD2A-A5CE10E69364}" destId="{E97031A3-0E04-48BC-A3B3-92CED3A079EA}" srcOrd="19" destOrd="0" presId="urn:microsoft.com/office/officeart/2005/8/layout/list1"/>
    <dgm:cxn modelId="{EE1BAA50-D1DA-45D1-8A5F-A6FE2B4FD496}" type="presParOf" srcId="{4D8C7083-8BCB-4F84-BD2A-A5CE10E69364}" destId="{179A96B1-6702-4814-90F2-EB6DB9CFEF0D}" srcOrd="20" destOrd="0" presId="urn:microsoft.com/office/officeart/2005/8/layout/list1"/>
    <dgm:cxn modelId="{7E36E1D6-D97D-4930-8395-78B564A665AD}" type="presParOf" srcId="{179A96B1-6702-4814-90F2-EB6DB9CFEF0D}" destId="{2162E92D-5DEC-4D40-924F-5DA440CCAD50}" srcOrd="0" destOrd="0" presId="urn:microsoft.com/office/officeart/2005/8/layout/list1"/>
    <dgm:cxn modelId="{3F5C95F7-3C3F-4971-82D5-0C020B1F383A}" type="presParOf" srcId="{179A96B1-6702-4814-90F2-EB6DB9CFEF0D}" destId="{2C8853B0-7E13-4C51-89AB-026B8313E917}" srcOrd="1" destOrd="0" presId="urn:microsoft.com/office/officeart/2005/8/layout/list1"/>
    <dgm:cxn modelId="{6735A8D8-2FEC-47CA-A7B7-17064C5AD1BA}" type="presParOf" srcId="{4D8C7083-8BCB-4F84-BD2A-A5CE10E69364}" destId="{4D8C6DE4-43F4-4C65-A47B-22F20F48B0A9}" srcOrd="21" destOrd="0" presId="urn:microsoft.com/office/officeart/2005/8/layout/list1"/>
    <dgm:cxn modelId="{33520BBD-68CE-43C8-8AF4-5ECA1515D982}" type="presParOf" srcId="{4D8C7083-8BCB-4F84-BD2A-A5CE10E69364}" destId="{D3B8543F-0DB8-4C30-A2C9-A53255405CB4}" srcOrd="22" destOrd="0" presId="urn:microsoft.com/office/officeart/2005/8/layout/lis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16F4C75-61A8-4C3F-9AED-396F0B14B946}" type="doc">
      <dgm:prSet loTypeId="urn:microsoft.com/office/officeart/2005/8/layout/v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69627CFA-BEFA-42BC-A0D0-124FEDFA2C4D}">
      <dgm:prSet phldrT="[Texto]"/>
      <dgm:spPr/>
      <dgm:t>
        <a:bodyPr/>
        <a:lstStyle/>
        <a:p>
          <a:pPr algn="just"/>
          <a:r>
            <a:rPr lang="es-ES" dirty="0" smtClean="0"/>
            <a:t>*OBJETIVO:</a:t>
          </a:r>
        </a:p>
        <a:p>
          <a:pPr algn="just"/>
          <a:r>
            <a:rPr lang="es-ES" dirty="0" smtClean="0"/>
            <a:t>Desarrollar y aplicar el Liderazgo</a:t>
          </a:r>
          <a:endParaRPr lang="es-ES" dirty="0"/>
        </a:p>
      </dgm:t>
    </dgm:pt>
    <dgm:pt modelId="{02E034EA-8247-4776-8D66-421E14E3B3BE}" type="parTrans" cxnId="{39524F6D-2C72-4083-9C33-16CE447203E3}">
      <dgm:prSet/>
      <dgm:spPr/>
      <dgm:t>
        <a:bodyPr/>
        <a:lstStyle/>
        <a:p>
          <a:endParaRPr lang="es-ES"/>
        </a:p>
      </dgm:t>
    </dgm:pt>
    <dgm:pt modelId="{2190A48C-CB5A-468B-B9C6-C4F9937829AA}" type="sibTrans" cxnId="{39524F6D-2C72-4083-9C33-16CE447203E3}">
      <dgm:prSet/>
      <dgm:spPr/>
      <dgm:t>
        <a:bodyPr/>
        <a:lstStyle/>
        <a:p>
          <a:endParaRPr lang="es-ES"/>
        </a:p>
      </dgm:t>
    </dgm:pt>
    <dgm:pt modelId="{A3CDEB83-4EDD-43B9-AE5F-9B6CE97D9CA7}">
      <dgm:prSet phldrT="[Texto]"/>
      <dgm:spPr/>
      <dgm:t>
        <a:bodyPr/>
        <a:lstStyle/>
        <a:p>
          <a:pPr algn="just"/>
          <a:r>
            <a:rPr lang="es-ES" dirty="0" smtClean="0"/>
            <a:t>Diagnóstico</a:t>
          </a:r>
          <a:endParaRPr lang="es-ES" dirty="0"/>
        </a:p>
      </dgm:t>
    </dgm:pt>
    <dgm:pt modelId="{B159E64B-452A-4C71-8E7A-C40278062C46}" type="parTrans" cxnId="{2677872C-8541-493F-882F-58A4217F5847}">
      <dgm:prSet/>
      <dgm:spPr/>
      <dgm:t>
        <a:bodyPr/>
        <a:lstStyle/>
        <a:p>
          <a:endParaRPr lang="es-ES"/>
        </a:p>
      </dgm:t>
    </dgm:pt>
    <dgm:pt modelId="{443F23EE-B4DE-4714-9605-FF99F179DC85}" type="sibTrans" cxnId="{2677872C-8541-493F-882F-58A4217F5847}">
      <dgm:prSet/>
      <dgm:spPr/>
      <dgm:t>
        <a:bodyPr/>
        <a:lstStyle/>
        <a:p>
          <a:endParaRPr lang="es-ES"/>
        </a:p>
      </dgm:t>
    </dgm:pt>
    <dgm:pt modelId="{6AD42703-63A4-449A-8CB5-F923F50F8BA8}">
      <dgm:prSet phldrT="[Texto]"/>
      <dgm:spPr/>
      <dgm:t>
        <a:bodyPr/>
        <a:lstStyle/>
        <a:p>
          <a:pPr algn="just"/>
          <a:r>
            <a:rPr lang="es-ES" dirty="0" smtClean="0"/>
            <a:t>Propuesta/ Cambio</a:t>
          </a:r>
          <a:endParaRPr lang="es-ES" dirty="0"/>
        </a:p>
      </dgm:t>
    </dgm:pt>
    <dgm:pt modelId="{1FE1F634-AFC0-43E6-A3C1-2731EE64E6B6}" type="parTrans" cxnId="{09A30ABF-D10D-4318-A92A-0348D572C72B}">
      <dgm:prSet/>
      <dgm:spPr/>
      <dgm:t>
        <a:bodyPr/>
        <a:lstStyle/>
        <a:p>
          <a:endParaRPr lang="es-ES"/>
        </a:p>
      </dgm:t>
    </dgm:pt>
    <dgm:pt modelId="{1CCBCEF7-0CED-4E9F-9167-B57D5C59E290}" type="sibTrans" cxnId="{09A30ABF-D10D-4318-A92A-0348D572C72B}">
      <dgm:prSet/>
      <dgm:spPr/>
      <dgm:t>
        <a:bodyPr/>
        <a:lstStyle/>
        <a:p>
          <a:endParaRPr lang="es-ES"/>
        </a:p>
      </dgm:t>
    </dgm:pt>
    <dgm:pt modelId="{9679E1B9-BD15-45EF-8343-80337A37FA4E}">
      <dgm:prSet phldrT="[Texto]"/>
      <dgm:spPr/>
      <dgm:t>
        <a:bodyPr/>
        <a:lstStyle/>
        <a:p>
          <a:pPr algn="just"/>
          <a:r>
            <a:rPr lang="es-ES" dirty="0" smtClean="0"/>
            <a:t>Análisis de propuesta</a:t>
          </a:r>
          <a:endParaRPr lang="es-ES" dirty="0"/>
        </a:p>
      </dgm:t>
    </dgm:pt>
    <dgm:pt modelId="{EA59948A-92D0-4899-87D6-32CAA6282305}" type="parTrans" cxnId="{621C5906-5778-4625-AFEF-7083BEE3B901}">
      <dgm:prSet/>
      <dgm:spPr/>
      <dgm:t>
        <a:bodyPr/>
        <a:lstStyle/>
        <a:p>
          <a:endParaRPr lang="es-ES"/>
        </a:p>
      </dgm:t>
    </dgm:pt>
    <dgm:pt modelId="{2918475F-4B72-464F-8E84-79E3AE7DBE97}" type="sibTrans" cxnId="{621C5906-5778-4625-AFEF-7083BEE3B901}">
      <dgm:prSet/>
      <dgm:spPr/>
      <dgm:t>
        <a:bodyPr/>
        <a:lstStyle/>
        <a:p>
          <a:endParaRPr lang="es-ES"/>
        </a:p>
      </dgm:t>
    </dgm:pt>
    <dgm:pt modelId="{EFAB6AD9-30D3-4F13-BC9D-5A9134E97E97}" type="pres">
      <dgm:prSet presAssocID="{416F4C75-61A8-4C3F-9AED-396F0B14B94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BDC721B-6A62-47CC-8288-2D8815A27DC7}" type="pres">
      <dgm:prSet presAssocID="{69627CFA-BEFA-42BC-A0D0-124FEDFA2C4D}" presName="linNode" presStyleCnt="0"/>
      <dgm:spPr/>
    </dgm:pt>
    <dgm:pt modelId="{AD6A7EEC-5D33-46D0-9554-D0F5D640D66B}" type="pres">
      <dgm:prSet presAssocID="{69627CFA-BEFA-42BC-A0D0-124FEDFA2C4D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7528253-6A9C-4316-AC0B-B7B79033D309}" type="pres">
      <dgm:prSet presAssocID="{69627CFA-BEFA-42BC-A0D0-124FEDFA2C4D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9524F6D-2C72-4083-9C33-16CE447203E3}" srcId="{416F4C75-61A8-4C3F-9AED-396F0B14B946}" destId="{69627CFA-BEFA-42BC-A0D0-124FEDFA2C4D}" srcOrd="0" destOrd="0" parTransId="{02E034EA-8247-4776-8D66-421E14E3B3BE}" sibTransId="{2190A48C-CB5A-468B-B9C6-C4F9937829AA}"/>
    <dgm:cxn modelId="{15F9A801-636D-4271-9EA4-07D18C1CBB0C}" type="presOf" srcId="{416F4C75-61A8-4C3F-9AED-396F0B14B946}" destId="{EFAB6AD9-30D3-4F13-BC9D-5A9134E97E97}" srcOrd="0" destOrd="0" presId="urn:microsoft.com/office/officeart/2005/8/layout/vList6"/>
    <dgm:cxn modelId="{AD7CF4A2-3BED-4864-B778-42B200F83B61}" type="presOf" srcId="{A3CDEB83-4EDD-43B9-AE5F-9B6CE97D9CA7}" destId="{E7528253-6A9C-4316-AC0B-B7B79033D309}" srcOrd="0" destOrd="0" presId="urn:microsoft.com/office/officeart/2005/8/layout/vList6"/>
    <dgm:cxn modelId="{CAF11888-BE56-4DBC-9FBF-5DB721FC5D62}" type="presOf" srcId="{9679E1B9-BD15-45EF-8343-80337A37FA4E}" destId="{E7528253-6A9C-4316-AC0B-B7B79033D309}" srcOrd="0" destOrd="2" presId="urn:microsoft.com/office/officeart/2005/8/layout/vList6"/>
    <dgm:cxn modelId="{2677872C-8541-493F-882F-58A4217F5847}" srcId="{69627CFA-BEFA-42BC-A0D0-124FEDFA2C4D}" destId="{A3CDEB83-4EDD-43B9-AE5F-9B6CE97D9CA7}" srcOrd="0" destOrd="0" parTransId="{B159E64B-452A-4C71-8E7A-C40278062C46}" sibTransId="{443F23EE-B4DE-4714-9605-FF99F179DC85}"/>
    <dgm:cxn modelId="{8BE07FEE-0142-4D50-B931-FD8FFDD9574C}" type="presOf" srcId="{6AD42703-63A4-449A-8CB5-F923F50F8BA8}" destId="{E7528253-6A9C-4316-AC0B-B7B79033D309}" srcOrd="0" destOrd="1" presId="urn:microsoft.com/office/officeart/2005/8/layout/vList6"/>
    <dgm:cxn modelId="{621C5906-5778-4625-AFEF-7083BEE3B901}" srcId="{69627CFA-BEFA-42BC-A0D0-124FEDFA2C4D}" destId="{9679E1B9-BD15-45EF-8343-80337A37FA4E}" srcOrd="2" destOrd="0" parTransId="{EA59948A-92D0-4899-87D6-32CAA6282305}" sibTransId="{2918475F-4B72-464F-8E84-79E3AE7DBE97}"/>
    <dgm:cxn modelId="{D27E9FA9-7300-43F7-8CD3-860FE3F2C427}" type="presOf" srcId="{69627CFA-BEFA-42BC-A0D0-124FEDFA2C4D}" destId="{AD6A7EEC-5D33-46D0-9554-D0F5D640D66B}" srcOrd="0" destOrd="0" presId="urn:microsoft.com/office/officeart/2005/8/layout/vList6"/>
    <dgm:cxn modelId="{09A30ABF-D10D-4318-A92A-0348D572C72B}" srcId="{69627CFA-BEFA-42BC-A0D0-124FEDFA2C4D}" destId="{6AD42703-63A4-449A-8CB5-F923F50F8BA8}" srcOrd="1" destOrd="0" parTransId="{1FE1F634-AFC0-43E6-A3C1-2731EE64E6B6}" sibTransId="{1CCBCEF7-0CED-4E9F-9167-B57D5C59E290}"/>
    <dgm:cxn modelId="{92A07D2C-D240-4937-ACB5-16204040D0B4}" type="presParOf" srcId="{EFAB6AD9-30D3-4F13-BC9D-5A9134E97E97}" destId="{FBDC721B-6A62-47CC-8288-2D8815A27DC7}" srcOrd="0" destOrd="0" presId="urn:microsoft.com/office/officeart/2005/8/layout/vList6"/>
    <dgm:cxn modelId="{E1D16F6D-DE6A-4353-B001-AEA2810D6BE0}" type="presParOf" srcId="{FBDC721B-6A62-47CC-8288-2D8815A27DC7}" destId="{AD6A7EEC-5D33-46D0-9554-D0F5D640D66B}" srcOrd="0" destOrd="0" presId="urn:microsoft.com/office/officeart/2005/8/layout/vList6"/>
    <dgm:cxn modelId="{91D14433-01C5-45F5-87AA-F9C41449C133}" type="presParOf" srcId="{FBDC721B-6A62-47CC-8288-2D8815A27DC7}" destId="{E7528253-6A9C-4316-AC0B-B7B79033D309}" srcOrd="1" destOrd="0" presId="urn:microsoft.com/office/officeart/2005/8/layout/vList6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DBA48CA-39DD-4773-A14F-8AC2F81A9138}" type="doc">
      <dgm:prSet loTypeId="urn:microsoft.com/office/officeart/2005/8/layout/bProcess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8F89F084-3963-450F-9B51-F453AF5C53C9}">
      <dgm:prSet phldrT="[Texto]" custT="1"/>
      <dgm:spPr>
        <a:solidFill>
          <a:srgbClr val="FF6699"/>
        </a:solidFill>
        <a:ln>
          <a:solidFill>
            <a:srgbClr val="FF6699"/>
          </a:solidFill>
        </a:ln>
      </dgm:spPr>
      <dgm:t>
        <a:bodyPr/>
        <a:lstStyle/>
        <a:p>
          <a:r>
            <a:rPr lang="es-ES" sz="1600" dirty="0" smtClean="0"/>
            <a:t>*</a:t>
          </a:r>
          <a:r>
            <a:rPr lang="es-ES" sz="2000" dirty="0" smtClean="0"/>
            <a:t>DIAGNOSTICO</a:t>
          </a:r>
        </a:p>
      </dgm:t>
    </dgm:pt>
    <dgm:pt modelId="{1FFA8B68-6180-42C2-AB54-3B92065CD374}" type="parTrans" cxnId="{D9A61293-8D94-4148-8597-1DA298DB0D6A}">
      <dgm:prSet/>
      <dgm:spPr/>
      <dgm:t>
        <a:bodyPr/>
        <a:lstStyle/>
        <a:p>
          <a:endParaRPr lang="es-ES"/>
        </a:p>
      </dgm:t>
    </dgm:pt>
    <dgm:pt modelId="{BD47058C-9BA3-4723-8F8D-5A91720DC0D5}" type="sibTrans" cxnId="{D9A61293-8D94-4148-8597-1DA298DB0D6A}">
      <dgm:prSet/>
      <dgm:spPr>
        <a:solidFill>
          <a:srgbClr val="FF6699"/>
        </a:solidFill>
        <a:ln>
          <a:solidFill>
            <a:srgbClr val="FF6699"/>
          </a:solidFill>
        </a:ln>
      </dgm:spPr>
      <dgm:t>
        <a:bodyPr/>
        <a:lstStyle/>
        <a:p>
          <a:endParaRPr lang="es-ES"/>
        </a:p>
      </dgm:t>
    </dgm:pt>
    <dgm:pt modelId="{198CE8C8-BC83-40CB-A65B-B615C5F49630}">
      <dgm:prSet phldrT="[Texto]" custT="1"/>
      <dgm:spPr/>
      <dgm:t>
        <a:bodyPr/>
        <a:lstStyle/>
        <a:p>
          <a:r>
            <a:rPr lang="es-ES" sz="2000" smtClean="0"/>
            <a:t>Entrevista</a:t>
          </a:r>
          <a:endParaRPr lang="es-ES" sz="2000" dirty="0"/>
        </a:p>
      </dgm:t>
    </dgm:pt>
    <dgm:pt modelId="{DB3643F4-B168-4C2D-B629-8A59E1FA9468}" type="sibTrans" cxnId="{825F6539-7CB7-49D6-A640-7E19EAE93FC2}">
      <dgm:prSet/>
      <dgm:spPr/>
      <dgm:t>
        <a:bodyPr/>
        <a:lstStyle/>
        <a:p>
          <a:endParaRPr lang="es-ES"/>
        </a:p>
      </dgm:t>
    </dgm:pt>
    <dgm:pt modelId="{513F001C-F9A9-40DD-9EBA-BF1C0CB61360}" type="parTrans" cxnId="{825F6539-7CB7-49D6-A640-7E19EAE93FC2}">
      <dgm:prSet/>
      <dgm:spPr/>
      <dgm:t>
        <a:bodyPr/>
        <a:lstStyle/>
        <a:p>
          <a:endParaRPr lang="es-ES"/>
        </a:p>
      </dgm:t>
    </dgm:pt>
    <dgm:pt modelId="{F49DC0EA-480A-4659-9BF0-7F484E5917EF}">
      <dgm:prSet phldrT="[Texto]" custT="1"/>
      <dgm:spPr>
        <a:solidFill>
          <a:srgbClr val="CC66FF"/>
        </a:solidFill>
        <a:ln>
          <a:solidFill>
            <a:srgbClr val="CC66FF"/>
          </a:solidFill>
        </a:ln>
      </dgm:spPr>
      <dgm:t>
        <a:bodyPr/>
        <a:lstStyle/>
        <a:p>
          <a:pPr algn="just"/>
          <a:r>
            <a:rPr lang="es-ES" sz="1800" dirty="0" smtClean="0"/>
            <a:t>Aplicación del Liderazgo:</a:t>
          </a:r>
        </a:p>
        <a:p>
          <a:pPr algn="just"/>
          <a:r>
            <a:rPr lang="es-ES" sz="1800" dirty="0" smtClean="0"/>
            <a:t>-Importancia/liderazgo</a:t>
          </a:r>
        </a:p>
        <a:p>
          <a:pPr algn="just"/>
          <a:r>
            <a:rPr lang="es-ES" sz="1800" dirty="0" smtClean="0"/>
            <a:t>-Estilos/liderazgo</a:t>
          </a:r>
        </a:p>
        <a:p>
          <a:pPr algn="just"/>
          <a:r>
            <a:rPr lang="es-ES" sz="1800" dirty="0" smtClean="0"/>
            <a:t>- Líder orientado al empleado</a:t>
          </a:r>
        </a:p>
        <a:p>
          <a:pPr algn="just"/>
          <a:r>
            <a:rPr lang="es-ES" sz="1800" dirty="0" smtClean="0"/>
            <a:t>-Líder orientado al servicio</a:t>
          </a:r>
        </a:p>
        <a:p>
          <a:pPr algn="just"/>
          <a:r>
            <a:rPr lang="es-ES" sz="1800" dirty="0" smtClean="0"/>
            <a:t>-Líder orientado al desarrollo de cambio</a:t>
          </a:r>
          <a:endParaRPr lang="es-ES" sz="1800" b="1" dirty="0"/>
        </a:p>
      </dgm:t>
    </dgm:pt>
    <dgm:pt modelId="{BB5EC9C7-168F-4DF0-8D9D-7A6FD630589C}" type="parTrans" cxnId="{F730D56E-65E8-454B-A02F-F69665185147}">
      <dgm:prSet/>
      <dgm:spPr/>
      <dgm:t>
        <a:bodyPr/>
        <a:lstStyle/>
        <a:p>
          <a:endParaRPr lang="es-ES"/>
        </a:p>
      </dgm:t>
    </dgm:pt>
    <dgm:pt modelId="{F83440AB-271B-4A39-8493-930C084E31A7}" type="sibTrans" cxnId="{F730D56E-65E8-454B-A02F-F69665185147}">
      <dgm:prSet/>
      <dgm:spPr>
        <a:solidFill>
          <a:srgbClr val="FF9900"/>
        </a:solidFill>
      </dgm:spPr>
      <dgm:t>
        <a:bodyPr/>
        <a:lstStyle/>
        <a:p>
          <a:endParaRPr lang="es-ES"/>
        </a:p>
      </dgm:t>
    </dgm:pt>
    <dgm:pt modelId="{31600198-14EF-43F0-936C-C603D32D7006}">
      <dgm:prSet phldrT="[Texto]" custT="1"/>
      <dgm:spPr>
        <a:solidFill>
          <a:srgbClr val="33CCFF"/>
        </a:solidFill>
        <a:ln>
          <a:solidFill>
            <a:srgbClr val="99CCFF"/>
          </a:solidFill>
        </a:ln>
      </dgm:spPr>
      <dgm:t>
        <a:bodyPr/>
        <a:lstStyle/>
        <a:p>
          <a:pPr algn="just"/>
          <a:endParaRPr lang="es-ES" sz="1800" b="1" dirty="0" smtClean="0"/>
        </a:p>
        <a:p>
          <a:pPr algn="just"/>
          <a:r>
            <a:rPr lang="es-ES" sz="1800" b="1" dirty="0" smtClean="0"/>
            <a:t>Rasgos de Liderazgo:</a:t>
          </a:r>
        </a:p>
        <a:p>
          <a:pPr algn="just"/>
          <a:r>
            <a:rPr lang="es-ES" sz="1800" b="1" dirty="0" smtClean="0"/>
            <a:t>-Impulso</a:t>
          </a:r>
        </a:p>
        <a:p>
          <a:pPr algn="just"/>
          <a:r>
            <a:rPr lang="es-ES" sz="1800" b="1" dirty="0" smtClean="0"/>
            <a:t>-Motivación</a:t>
          </a:r>
        </a:p>
        <a:p>
          <a:pPr algn="just"/>
          <a:r>
            <a:rPr lang="es-ES" sz="1800" b="1" dirty="0" smtClean="0"/>
            <a:t>-Creatividad</a:t>
          </a:r>
        </a:p>
        <a:p>
          <a:pPr algn="just"/>
          <a:r>
            <a:rPr lang="es-ES" sz="1800" b="1" dirty="0" smtClean="0"/>
            <a:t>-Flexibilidad</a:t>
          </a:r>
        </a:p>
        <a:p>
          <a:pPr algn="just"/>
          <a:endParaRPr lang="es-ES" sz="1800" b="1" dirty="0"/>
        </a:p>
      </dgm:t>
    </dgm:pt>
    <dgm:pt modelId="{3A640503-59A1-4644-B6A4-F43A281B920F}" type="parTrans" cxnId="{74199CC9-9E5E-4F5B-AC3C-CB5C238DDE29}">
      <dgm:prSet/>
      <dgm:spPr/>
      <dgm:t>
        <a:bodyPr/>
        <a:lstStyle/>
        <a:p>
          <a:endParaRPr lang="es-ES"/>
        </a:p>
      </dgm:t>
    </dgm:pt>
    <dgm:pt modelId="{FB2FBC4F-436C-4601-B533-ED5855D8565A}" type="sibTrans" cxnId="{74199CC9-9E5E-4F5B-AC3C-CB5C238DDE29}">
      <dgm:prSet/>
      <dgm:spPr/>
      <dgm:t>
        <a:bodyPr/>
        <a:lstStyle/>
        <a:p>
          <a:endParaRPr lang="es-ES"/>
        </a:p>
      </dgm:t>
    </dgm:pt>
    <dgm:pt modelId="{490AA56D-D567-411A-94CF-254FEAA83501}" type="pres">
      <dgm:prSet presAssocID="{DDBA48CA-39DD-4773-A14F-8AC2F81A9138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8B25C2A1-0E39-4A16-B589-00A55589A52F}" type="pres">
      <dgm:prSet presAssocID="{8F89F084-3963-450F-9B51-F453AF5C53C9}" presName="firstNode" presStyleLbl="node1" presStyleIdx="0" presStyleCnt="4" custScaleX="83610" custScaleY="50905" custLinFactNeighborX="8016" custLinFactNeighborY="1386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F138EEA-D160-4E6D-8653-355355C3A5D1}" type="pres">
      <dgm:prSet presAssocID="{BD47058C-9BA3-4723-8F8D-5A91720DC0D5}" presName="sibTrans" presStyleLbl="sibTrans2D1" presStyleIdx="0" presStyleCnt="3" custLinFactNeighborX="-1997" custLinFactNeighborY="1809"/>
      <dgm:spPr/>
      <dgm:t>
        <a:bodyPr/>
        <a:lstStyle/>
        <a:p>
          <a:endParaRPr lang="es-ES"/>
        </a:p>
      </dgm:t>
    </dgm:pt>
    <dgm:pt modelId="{A2BEFC67-3EC7-4625-A905-96CEE9BE1986}" type="pres">
      <dgm:prSet presAssocID="{198CE8C8-BC83-40CB-A65B-B615C5F49630}" presName="middleNode" presStyleCnt="0"/>
      <dgm:spPr/>
    </dgm:pt>
    <dgm:pt modelId="{342A606A-C3FE-45A8-A8DC-4186F7773AAE}" type="pres">
      <dgm:prSet presAssocID="{198CE8C8-BC83-40CB-A65B-B615C5F49630}" presName="padding" presStyleLbl="node1" presStyleIdx="0" presStyleCnt="4"/>
      <dgm:spPr/>
    </dgm:pt>
    <dgm:pt modelId="{A8E550E0-A1FC-4F9E-BCB1-928B3B7FED9C}" type="pres">
      <dgm:prSet presAssocID="{198CE8C8-BC83-40CB-A65B-B615C5F49630}" presName="shape" presStyleLbl="node1" presStyleIdx="1" presStyleCnt="4" custScaleX="68089" custScaleY="72090" custLinFactNeighborX="10285" custLinFactNeighborY="31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7F4F834-826B-4546-9813-60FCD8B8C5ED}" type="pres">
      <dgm:prSet presAssocID="{DB3643F4-B168-4C2D-B629-8A59E1FA9468}" presName="sibTrans" presStyleLbl="sibTrans2D1" presStyleIdx="1" presStyleCnt="3" custLinFactNeighborX="-21998" custLinFactNeighborY="4671"/>
      <dgm:spPr/>
      <dgm:t>
        <a:bodyPr/>
        <a:lstStyle/>
        <a:p>
          <a:endParaRPr lang="es-ES"/>
        </a:p>
      </dgm:t>
    </dgm:pt>
    <dgm:pt modelId="{4224C82A-E32B-47FB-80D0-54EE72716B4A}" type="pres">
      <dgm:prSet presAssocID="{F49DC0EA-480A-4659-9BF0-7F484E5917EF}" presName="middleNode" presStyleCnt="0"/>
      <dgm:spPr/>
    </dgm:pt>
    <dgm:pt modelId="{9014F15C-8053-480A-8B8F-364203ED1778}" type="pres">
      <dgm:prSet presAssocID="{F49DC0EA-480A-4659-9BF0-7F484E5917EF}" presName="padding" presStyleLbl="node1" presStyleIdx="1" presStyleCnt="4"/>
      <dgm:spPr/>
    </dgm:pt>
    <dgm:pt modelId="{45FDAB33-30D9-4507-B19F-08C0884DA450}" type="pres">
      <dgm:prSet presAssocID="{F49DC0EA-480A-4659-9BF0-7F484E5917EF}" presName="shape" presStyleLbl="node1" presStyleIdx="2" presStyleCnt="4" custScaleX="164235" custScaleY="128794" custLinFactNeighborX="-72870" custLinFactNeighborY="-304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62C915A-359F-4EFB-86EC-204A26050D42}" type="pres">
      <dgm:prSet presAssocID="{F83440AB-271B-4A39-8493-930C084E31A7}" presName="sibTrans" presStyleLbl="sibTrans2D1" presStyleIdx="2" presStyleCnt="3" custAng="21402144" custLinFactNeighborX="-3044" custLinFactNeighborY="11470"/>
      <dgm:spPr/>
      <dgm:t>
        <a:bodyPr/>
        <a:lstStyle/>
        <a:p>
          <a:endParaRPr lang="es-ES"/>
        </a:p>
      </dgm:t>
    </dgm:pt>
    <dgm:pt modelId="{1F4449F0-275F-4037-AAE5-4357D2478567}" type="pres">
      <dgm:prSet presAssocID="{31600198-14EF-43F0-936C-C603D32D7006}" presName="lastNode" presStyleLbl="node1" presStyleIdx="3" presStyleCnt="4" custScaleX="90806" custScaleY="65688" custLinFactNeighborX="3145" custLinFactNeighborY="1958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4199CC9-9E5E-4F5B-AC3C-CB5C238DDE29}" srcId="{DDBA48CA-39DD-4773-A14F-8AC2F81A9138}" destId="{31600198-14EF-43F0-936C-C603D32D7006}" srcOrd="3" destOrd="0" parTransId="{3A640503-59A1-4644-B6A4-F43A281B920F}" sibTransId="{FB2FBC4F-436C-4601-B533-ED5855D8565A}"/>
    <dgm:cxn modelId="{553F6F8E-5FF9-4D3A-9B3D-BB0E394F2E0E}" type="presOf" srcId="{31600198-14EF-43F0-936C-C603D32D7006}" destId="{1F4449F0-275F-4037-AAE5-4357D2478567}" srcOrd="0" destOrd="0" presId="urn:microsoft.com/office/officeart/2005/8/layout/bProcess2"/>
    <dgm:cxn modelId="{F730D56E-65E8-454B-A02F-F69665185147}" srcId="{DDBA48CA-39DD-4773-A14F-8AC2F81A9138}" destId="{F49DC0EA-480A-4659-9BF0-7F484E5917EF}" srcOrd="2" destOrd="0" parTransId="{BB5EC9C7-168F-4DF0-8D9D-7A6FD630589C}" sibTransId="{F83440AB-271B-4A39-8493-930C084E31A7}"/>
    <dgm:cxn modelId="{19ACADBB-A9CC-4FBA-ACD1-1FF2392E1C93}" type="presOf" srcId="{F49DC0EA-480A-4659-9BF0-7F484E5917EF}" destId="{45FDAB33-30D9-4507-B19F-08C0884DA450}" srcOrd="0" destOrd="0" presId="urn:microsoft.com/office/officeart/2005/8/layout/bProcess2"/>
    <dgm:cxn modelId="{825F6539-7CB7-49D6-A640-7E19EAE93FC2}" srcId="{DDBA48CA-39DD-4773-A14F-8AC2F81A9138}" destId="{198CE8C8-BC83-40CB-A65B-B615C5F49630}" srcOrd="1" destOrd="0" parTransId="{513F001C-F9A9-40DD-9EBA-BF1C0CB61360}" sibTransId="{DB3643F4-B168-4C2D-B629-8A59E1FA9468}"/>
    <dgm:cxn modelId="{D9A61293-8D94-4148-8597-1DA298DB0D6A}" srcId="{DDBA48CA-39DD-4773-A14F-8AC2F81A9138}" destId="{8F89F084-3963-450F-9B51-F453AF5C53C9}" srcOrd="0" destOrd="0" parTransId="{1FFA8B68-6180-42C2-AB54-3B92065CD374}" sibTransId="{BD47058C-9BA3-4723-8F8D-5A91720DC0D5}"/>
    <dgm:cxn modelId="{2D486AC9-0B44-417F-A1A0-44EBDF747F22}" type="presOf" srcId="{F83440AB-271B-4A39-8493-930C084E31A7}" destId="{462C915A-359F-4EFB-86EC-204A26050D42}" srcOrd="0" destOrd="0" presId="urn:microsoft.com/office/officeart/2005/8/layout/bProcess2"/>
    <dgm:cxn modelId="{80D6F56A-C4EB-49F9-860C-882860A4F531}" type="presOf" srcId="{DDBA48CA-39DD-4773-A14F-8AC2F81A9138}" destId="{490AA56D-D567-411A-94CF-254FEAA83501}" srcOrd="0" destOrd="0" presId="urn:microsoft.com/office/officeart/2005/8/layout/bProcess2"/>
    <dgm:cxn modelId="{141D411F-55A7-40A4-85DD-B805DBBB3C62}" type="presOf" srcId="{8F89F084-3963-450F-9B51-F453AF5C53C9}" destId="{8B25C2A1-0E39-4A16-B589-00A55589A52F}" srcOrd="0" destOrd="0" presId="urn:microsoft.com/office/officeart/2005/8/layout/bProcess2"/>
    <dgm:cxn modelId="{BF5E0F12-98DB-402B-B663-57A0093CB0CD}" type="presOf" srcId="{DB3643F4-B168-4C2D-B629-8A59E1FA9468}" destId="{37F4F834-826B-4546-9813-60FCD8B8C5ED}" srcOrd="0" destOrd="0" presId="urn:microsoft.com/office/officeart/2005/8/layout/bProcess2"/>
    <dgm:cxn modelId="{EDD5AD6C-6422-43BD-9E58-8FD468C1A68F}" type="presOf" srcId="{BD47058C-9BA3-4723-8F8D-5A91720DC0D5}" destId="{1F138EEA-D160-4E6D-8653-355355C3A5D1}" srcOrd="0" destOrd="0" presId="urn:microsoft.com/office/officeart/2005/8/layout/bProcess2"/>
    <dgm:cxn modelId="{72921744-7C07-473B-AA58-AB1F2F12C604}" type="presOf" srcId="{198CE8C8-BC83-40CB-A65B-B615C5F49630}" destId="{A8E550E0-A1FC-4F9E-BCB1-928B3B7FED9C}" srcOrd="0" destOrd="0" presId="urn:microsoft.com/office/officeart/2005/8/layout/bProcess2"/>
    <dgm:cxn modelId="{93FD8EE2-85D5-4658-9FCB-E764A6CD27F3}" type="presParOf" srcId="{490AA56D-D567-411A-94CF-254FEAA83501}" destId="{8B25C2A1-0E39-4A16-B589-00A55589A52F}" srcOrd="0" destOrd="0" presId="urn:microsoft.com/office/officeart/2005/8/layout/bProcess2"/>
    <dgm:cxn modelId="{32EE28D5-DA28-4586-8E8A-463139238601}" type="presParOf" srcId="{490AA56D-D567-411A-94CF-254FEAA83501}" destId="{1F138EEA-D160-4E6D-8653-355355C3A5D1}" srcOrd="1" destOrd="0" presId="urn:microsoft.com/office/officeart/2005/8/layout/bProcess2"/>
    <dgm:cxn modelId="{F7ACC8E7-414B-4C92-B585-8A31E1B2C537}" type="presParOf" srcId="{490AA56D-D567-411A-94CF-254FEAA83501}" destId="{A2BEFC67-3EC7-4625-A905-96CEE9BE1986}" srcOrd="2" destOrd="0" presId="urn:microsoft.com/office/officeart/2005/8/layout/bProcess2"/>
    <dgm:cxn modelId="{2129377D-1560-486A-87C9-7DECD7210ABC}" type="presParOf" srcId="{A2BEFC67-3EC7-4625-A905-96CEE9BE1986}" destId="{342A606A-C3FE-45A8-A8DC-4186F7773AAE}" srcOrd="0" destOrd="0" presId="urn:microsoft.com/office/officeart/2005/8/layout/bProcess2"/>
    <dgm:cxn modelId="{8DE8BACD-7433-4BD2-81A5-306C7420C4B8}" type="presParOf" srcId="{A2BEFC67-3EC7-4625-A905-96CEE9BE1986}" destId="{A8E550E0-A1FC-4F9E-BCB1-928B3B7FED9C}" srcOrd="1" destOrd="0" presId="urn:microsoft.com/office/officeart/2005/8/layout/bProcess2"/>
    <dgm:cxn modelId="{3108749E-7C8C-404B-9EFE-DBC3E90E7433}" type="presParOf" srcId="{490AA56D-D567-411A-94CF-254FEAA83501}" destId="{37F4F834-826B-4546-9813-60FCD8B8C5ED}" srcOrd="3" destOrd="0" presId="urn:microsoft.com/office/officeart/2005/8/layout/bProcess2"/>
    <dgm:cxn modelId="{76B0A421-BFC9-4C5E-A089-FFF0E2FDABFC}" type="presParOf" srcId="{490AA56D-D567-411A-94CF-254FEAA83501}" destId="{4224C82A-E32B-47FB-80D0-54EE72716B4A}" srcOrd="4" destOrd="0" presId="urn:microsoft.com/office/officeart/2005/8/layout/bProcess2"/>
    <dgm:cxn modelId="{42FAC38D-D545-4778-A8A8-2CD48FC11747}" type="presParOf" srcId="{4224C82A-E32B-47FB-80D0-54EE72716B4A}" destId="{9014F15C-8053-480A-8B8F-364203ED1778}" srcOrd="0" destOrd="0" presId="urn:microsoft.com/office/officeart/2005/8/layout/bProcess2"/>
    <dgm:cxn modelId="{7EF72209-724C-4D62-A508-EAA4010075A8}" type="presParOf" srcId="{4224C82A-E32B-47FB-80D0-54EE72716B4A}" destId="{45FDAB33-30D9-4507-B19F-08C0884DA450}" srcOrd="1" destOrd="0" presId="urn:microsoft.com/office/officeart/2005/8/layout/bProcess2"/>
    <dgm:cxn modelId="{EF62B38C-B7DC-4805-B780-408D2D70529B}" type="presParOf" srcId="{490AA56D-D567-411A-94CF-254FEAA83501}" destId="{462C915A-359F-4EFB-86EC-204A26050D42}" srcOrd="5" destOrd="0" presId="urn:microsoft.com/office/officeart/2005/8/layout/bProcess2"/>
    <dgm:cxn modelId="{2EC40081-FF04-4E5B-9520-ABD0B0592330}" type="presParOf" srcId="{490AA56D-D567-411A-94CF-254FEAA83501}" destId="{1F4449F0-275F-4037-AAE5-4357D2478567}" srcOrd="6" destOrd="0" presId="urn:microsoft.com/office/officeart/2005/8/layout/bProcess2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38D94B4-B114-4D76-88B9-64D483A23C7E}" type="doc">
      <dgm:prSet loTypeId="urn:microsoft.com/office/officeart/2005/8/layout/arrow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3DB3F15-346F-42B8-BEF6-E258868101EF}">
      <dgm:prSet phldrT="[Texto]"/>
      <dgm:spPr/>
      <dgm:t>
        <a:bodyPr/>
        <a:lstStyle/>
        <a:p>
          <a:r>
            <a:rPr lang="es-ES" dirty="0" smtClean="0"/>
            <a:t>Modelo de participación del Líder</a:t>
          </a:r>
          <a:endParaRPr lang="es-ES" dirty="0"/>
        </a:p>
      </dgm:t>
    </dgm:pt>
    <dgm:pt modelId="{7C500E3D-F45B-4E9B-80DC-6CD2F6088317}" type="parTrans" cxnId="{EA5F5EA6-4BCD-4E61-927F-A7ED30F93EFA}">
      <dgm:prSet/>
      <dgm:spPr/>
      <dgm:t>
        <a:bodyPr/>
        <a:lstStyle/>
        <a:p>
          <a:endParaRPr lang="es-ES"/>
        </a:p>
      </dgm:t>
    </dgm:pt>
    <dgm:pt modelId="{6FCF7778-975B-4C10-BF60-72032D91DF13}" type="sibTrans" cxnId="{EA5F5EA6-4BCD-4E61-927F-A7ED30F93EFA}">
      <dgm:prSet/>
      <dgm:spPr/>
      <dgm:t>
        <a:bodyPr/>
        <a:lstStyle/>
        <a:p>
          <a:endParaRPr lang="es-ES"/>
        </a:p>
      </dgm:t>
    </dgm:pt>
    <dgm:pt modelId="{F7DA3642-DE43-4DF7-9C25-C6193C28814B}">
      <dgm:prSet phldrT="[Texto]"/>
      <dgm:spPr/>
      <dgm:t>
        <a:bodyPr/>
        <a:lstStyle/>
        <a:p>
          <a:pPr algn="just"/>
          <a:r>
            <a:rPr lang="es-ES" dirty="0" smtClean="0"/>
            <a:t>-Análisis de Propuesta</a:t>
          </a:r>
        </a:p>
        <a:p>
          <a:pPr algn="just"/>
          <a:r>
            <a:rPr lang="es-ES" dirty="0" smtClean="0"/>
            <a:t>-</a:t>
          </a:r>
          <a:r>
            <a:rPr lang="es-ES" dirty="0" smtClean="0"/>
            <a:t>Conclusiones </a:t>
          </a:r>
          <a:r>
            <a:rPr lang="es-ES" dirty="0" smtClean="0"/>
            <a:t>y </a:t>
          </a:r>
          <a:r>
            <a:rPr lang="es-ES" dirty="0" smtClean="0"/>
            <a:t>Recomendaciones</a:t>
          </a:r>
          <a:endParaRPr lang="es-ES" dirty="0"/>
        </a:p>
      </dgm:t>
    </dgm:pt>
    <dgm:pt modelId="{8117FDEC-775C-4381-9293-B0D1F96C57CA}" type="parTrans" cxnId="{C73F31DF-846D-4FE9-9BD4-33968FF1C02B}">
      <dgm:prSet/>
      <dgm:spPr/>
      <dgm:t>
        <a:bodyPr/>
        <a:lstStyle/>
        <a:p>
          <a:endParaRPr lang="es-ES"/>
        </a:p>
      </dgm:t>
    </dgm:pt>
    <dgm:pt modelId="{DF6010DB-4A7D-4788-958A-5C57E7D7EB1E}" type="sibTrans" cxnId="{C73F31DF-846D-4FE9-9BD4-33968FF1C02B}">
      <dgm:prSet/>
      <dgm:spPr/>
      <dgm:t>
        <a:bodyPr/>
        <a:lstStyle/>
        <a:p>
          <a:endParaRPr lang="es-ES"/>
        </a:p>
      </dgm:t>
    </dgm:pt>
    <dgm:pt modelId="{0F39BA23-D74E-491A-9BAF-3CDD905E922C}" type="pres">
      <dgm:prSet presAssocID="{D38D94B4-B114-4D76-88B9-64D483A23C7E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D6AE14B-6E03-4E9D-AD6F-9BE7FA40EA85}" type="pres">
      <dgm:prSet presAssocID="{D38D94B4-B114-4D76-88B9-64D483A23C7E}" presName="ribbon" presStyleLbl="node1" presStyleIdx="0" presStyleCnt="1" custScaleY="129903"/>
      <dgm:spPr>
        <a:solidFill>
          <a:srgbClr val="FF6699"/>
        </a:solidFill>
      </dgm:spPr>
    </dgm:pt>
    <dgm:pt modelId="{C478D3A8-B163-4668-ACA8-332411A7FAF9}" type="pres">
      <dgm:prSet presAssocID="{D38D94B4-B114-4D76-88B9-64D483A23C7E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6BF7FAC-37A0-4BDF-99B1-D64B228C6092}" type="pres">
      <dgm:prSet presAssocID="{D38D94B4-B114-4D76-88B9-64D483A23C7E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DC38E99-7687-427E-9777-C6066ED37AF0}" type="presOf" srcId="{F7DA3642-DE43-4DF7-9C25-C6193C28814B}" destId="{A6BF7FAC-37A0-4BDF-99B1-D64B228C6092}" srcOrd="0" destOrd="0" presId="urn:microsoft.com/office/officeart/2005/8/layout/arrow6"/>
    <dgm:cxn modelId="{EA5F5EA6-4BCD-4E61-927F-A7ED30F93EFA}" srcId="{D38D94B4-B114-4D76-88B9-64D483A23C7E}" destId="{C3DB3F15-346F-42B8-BEF6-E258868101EF}" srcOrd="0" destOrd="0" parTransId="{7C500E3D-F45B-4E9B-80DC-6CD2F6088317}" sibTransId="{6FCF7778-975B-4C10-BF60-72032D91DF13}"/>
    <dgm:cxn modelId="{C73F31DF-846D-4FE9-9BD4-33968FF1C02B}" srcId="{D38D94B4-B114-4D76-88B9-64D483A23C7E}" destId="{F7DA3642-DE43-4DF7-9C25-C6193C28814B}" srcOrd="1" destOrd="0" parTransId="{8117FDEC-775C-4381-9293-B0D1F96C57CA}" sibTransId="{DF6010DB-4A7D-4788-958A-5C57E7D7EB1E}"/>
    <dgm:cxn modelId="{ABDB0F22-823D-40A8-9400-FAAFC13E04F7}" type="presOf" srcId="{D38D94B4-B114-4D76-88B9-64D483A23C7E}" destId="{0F39BA23-D74E-491A-9BAF-3CDD905E922C}" srcOrd="0" destOrd="0" presId="urn:microsoft.com/office/officeart/2005/8/layout/arrow6"/>
    <dgm:cxn modelId="{BA02D13B-17EC-4C25-AA09-CA38264B550B}" type="presOf" srcId="{C3DB3F15-346F-42B8-BEF6-E258868101EF}" destId="{C478D3A8-B163-4668-ACA8-332411A7FAF9}" srcOrd="0" destOrd="0" presId="urn:microsoft.com/office/officeart/2005/8/layout/arrow6"/>
    <dgm:cxn modelId="{B5C8B8E8-4B23-4C50-B16C-A4AC9B8F033F}" type="presParOf" srcId="{0F39BA23-D74E-491A-9BAF-3CDD905E922C}" destId="{CD6AE14B-6E03-4E9D-AD6F-9BE7FA40EA85}" srcOrd="0" destOrd="0" presId="urn:microsoft.com/office/officeart/2005/8/layout/arrow6"/>
    <dgm:cxn modelId="{6F83D4D9-F8FF-4A50-B7E1-9D34294C32CA}" type="presParOf" srcId="{0F39BA23-D74E-491A-9BAF-3CDD905E922C}" destId="{C478D3A8-B163-4668-ACA8-332411A7FAF9}" srcOrd="1" destOrd="0" presId="urn:microsoft.com/office/officeart/2005/8/layout/arrow6"/>
    <dgm:cxn modelId="{C51CC9D3-F55D-4FDF-9656-150FA45C1202}" type="presParOf" srcId="{0F39BA23-D74E-491A-9BAF-3CDD905E922C}" destId="{A6BF7FAC-37A0-4BDF-99B1-D64B228C6092}" srcOrd="2" destOrd="0" presId="urn:microsoft.com/office/officeart/2005/8/layout/arrow6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2A4BF0B-D9D5-434A-87D1-67958BE9F6A0}" type="doc">
      <dgm:prSet loTypeId="urn:microsoft.com/office/officeart/2005/8/layout/gear1" loCatId="cycle" qsTypeId="urn:microsoft.com/office/officeart/2005/8/quickstyle/simple1" qsCatId="simple" csTypeId="urn:microsoft.com/office/officeart/2005/8/colors/colorful4" csCatId="colorful" phldr="1"/>
      <dgm:spPr/>
    </dgm:pt>
    <dgm:pt modelId="{559E5EBD-46A3-4B4A-AAF7-9AB7ABA8CFC3}">
      <dgm:prSet phldrT="[Texto]"/>
      <dgm:spPr>
        <a:solidFill>
          <a:srgbClr val="FF6699"/>
        </a:solidFill>
      </dgm:spPr>
      <dgm:t>
        <a:bodyPr/>
        <a:lstStyle/>
        <a:p>
          <a:pPr algn="just"/>
          <a:r>
            <a:rPr lang="es-ES" dirty="0" smtClean="0"/>
            <a:t>- Diagnóstico</a:t>
          </a:r>
        </a:p>
        <a:p>
          <a:pPr algn="ctr"/>
          <a:r>
            <a:rPr lang="es-ES" dirty="0" smtClean="0"/>
            <a:t>- Propuesta/cambio</a:t>
          </a:r>
        </a:p>
        <a:p>
          <a:pPr algn="just"/>
          <a:r>
            <a:rPr lang="es-ES" dirty="0" smtClean="0"/>
            <a:t>-Análisis de propuesta</a:t>
          </a:r>
          <a:endParaRPr lang="es-ES" dirty="0"/>
        </a:p>
      </dgm:t>
    </dgm:pt>
    <dgm:pt modelId="{B1C14D9C-6673-4375-BB67-6D02605ED7A4}" type="parTrans" cxnId="{C2485DAE-81A8-463A-8AAA-76A185FCBFBF}">
      <dgm:prSet/>
      <dgm:spPr/>
      <dgm:t>
        <a:bodyPr/>
        <a:lstStyle/>
        <a:p>
          <a:endParaRPr lang="es-ES"/>
        </a:p>
      </dgm:t>
    </dgm:pt>
    <dgm:pt modelId="{E77F8CA4-8FA4-4CDC-BB24-0C80A89BA099}" type="sibTrans" cxnId="{C2485DAE-81A8-463A-8AAA-76A185FCBFBF}">
      <dgm:prSet/>
      <dgm:spPr>
        <a:solidFill>
          <a:srgbClr val="FF6699"/>
        </a:solidFill>
      </dgm:spPr>
      <dgm:t>
        <a:bodyPr/>
        <a:lstStyle/>
        <a:p>
          <a:endParaRPr lang="es-ES"/>
        </a:p>
      </dgm:t>
    </dgm:pt>
    <dgm:pt modelId="{4D5054CC-B91A-446A-AF77-E59A841933F7}">
      <dgm:prSet phldrT="[Texto]" custT="1"/>
      <dgm:spPr/>
      <dgm:t>
        <a:bodyPr/>
        <a:lstStyle/>
        <a:p>
          <a:pPr algn="just"/>
          <a:r>
            <a:rPr lang="es-ES" sz="1800" dirty="0" smtClean="0"/>
            <a:t>Objetivo: Desarrollar y aplicar el EMPOWERMENT</a:t>
          </a:r>
          <a:endParaRPr lang="es-ES" sz="1800" dirty="0"/>
        </a:p>
      </dgm:t>
    </dgm:pt>
    <dgm:pt modelId="{B4762269-B3F5-494F-9D15-4B5F7A35D53D}" type="parTrans" cxnId="{B54E6FE6-0ED5-4563-8F80-7A90037C80D2}">
      <dgm:prSet/>
      <dgm:spPr/>
      <dgm:t>
        <a:bodyPr/>
        <a:lstStyle/>
        <a:p>
          <a:endParaRPr lang="es-ES"/>
        </a:p>
      </dgm:t>
    </dgm:pt>
    <dgm:pt modelId="{708319D4-19A3-4741-8B8C-33F2ED010E52}" type="sibTrans" cxnId="{B54E6FE6-0ED5-4563-8F80-7A90037C80D2}">
      <dgm:prSet/>
      <dgm:spPr/>
      <dgm:t>
        <a:bodyPr/>
        <a:lstStyle/>
        <a:p>
          <a:endParaRPr lang="es-ES"/>
        </a:p>
      </dgm:t>
    </dgm:pt>
    <dgm:pt modelId="{CD594053-FA73-4651-A440-9A730FB02728}">
      <dgm:prSet phldrT="[Texto]" custT="1"/>
      <dgm:spPr/>
      <dgm:t>
        <a:bodyPr/>
        <a:lstStyle/>
        <a:p>
          <a:r>
            <a:rPr lang="es-ES" sz="1800" dirty="0" smtClean="0"/>
            <a:t>*INTRODUCCIÓN</a:t>
          </a:r>
          <a:endParaRPr lang="es-ES" sz="1800" dirty="0"/>
        </a:p>
      </dgm:t>
    </dgm:pt>
    <dgm:pt modelId="{4BE9C66B-8D9D-41C2-8BF7-FA5CDFEA4EC2}" type="parTrans" cxnId="{C2B4AAE6-F0BF-42A5-8DB7-2E45C73935A8}">
      <dgm:prSet/>
      <dgm:spPr/>
      <dgm:t>
        <a:bodyPr/>
        <a:lstStyle/>
        <a:p>
          <a:endParaRPr lang="es-ES"/>
        </a:p>
      </dgm:t>
    </dgm:pt>
    <dgm:pt modelId="{11878A1C-3C95-4EE9-9BD1-ADDBEFB10463}" type="sibTrans" cxnId="{C2B4AAE6-F0BF-42A5-8DB7-2E45C73935A8}">
      <dgm:prSet/>
      <dgm:spPr/>
      <dgm:t>
        <a:bodyPr/>
        <a:lstStyle/>
        <a:p>
          <a:endParaRPr lang="es-ES"/>
        </a:p>
      </dgm:t>
    </dgm:pt>
    <dgm:pt modelId="{7D469BC7-EE7A-451F-98C9-C481C89A71C1}" type="pres">
      <dgm:prSet presAssocID="{62A4BF0B-D9D5-434A-87D1-67958BE9F6A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209BFDC-A6A4-4EFF-9F36-B44C0A83F99E}" type="pres">
      <dgm:prSet presAssocID="{559E5EBD-46A3-4B4A-AAF7-9AB7ABA8CFC3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2092C8-1DBC-484A-9307-583E38DCBAE6}" type="pres">
      <dgm:prSet presAssocID="{559E5EBD-46A3-4B4A-AAF7-9AB7ABA8CFC3}" presName="gear1srcNode" presStyleLbl="node1" presStyleIdx="0" presStyleCnt="3"/>
      <dgm:spPr/>
      <dgm:t>
        <a:bodyPr/>
        <a:lstStyle/>
        <a:p>
          <a:endParaRPr lang="es-ES"/>
        </a:p>
      </dgm:t>
    </dgm:pt>
    <dgm:pt modelId="{68BA4F1C-BB5C-4414-B9F6-CC0DF99F7199}" type="pres">
      <dgm:prSet presAssocID="{559E5EBD-46A3-4B4A-AAF7-9AB7ABA8CFC3}" presName="gear1dstNode" presStyleLbl="node1" presStyleIdx="0" presStyleCnt="3"/>
      <dgm:spPr/>
      <dgm:t>
        <a:bodyPr/>
        <a:lstStyle/>
        <a:p>
          <a:endParaRPr lang="es-ES"/>
        </a:p>
      </dgm:t>
    </dgm:pt>
    <dgm:pt modelId="{F24AF41B-B6E7-4917-AF90-781849EE3DC5}" type="pres">
      <dgm:prSet presAssocID="{4D5054CC-B91A-446A-AF77-E59A841933F7}" presName="gear2" presStyleLbl="node1" presStyleIdx="1" presStyleCnt="3" custScaleX="141178" custScaleY="132979" custLinFactNeighborX="-19264" custLinFactNeighborY="480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D4FEDD-7958-45DD-8E4C-2D2927A84BAA}" type="pres">
      <dgm:prSet presAssocID="{4D5054CC-B91A-446A-AF77-E59A841933F7}" presName="gear2srcNode" presStyleLbl="node1" presStyleIdx="1" presStyleCnt="3"/>
      <dgm:spPr/>
      <dgm:t>
        <a:bodyPr/>
        <a:lstStyle/>
        <a:p>
          <a:endParaRPr lang="es-ES"/>
        </a:p>
      </dgm:t>
    </dgm:pt>
    <dgm:pt modelId="{35FE1F57-DCDE-4C8A-B02F-B138914C4DA0}" type="pres">
      <dgm:prSet presAssocID="{4D5054CC-B91A-446A-AF77-E59A841933F7}" presName="gear2dstNode" presStyleLbl="node1" presStyleIdx="1" presStyleCnt="3"/>
      <dgm:spPr/>
      <dgm:t>
        <a:bodyPr/>
        <a:lstStyle/>
        <a:p>
          <a:endParaRPr lang="es-ES"/>
        </a:p>
      </dgm:t>
    </dgm:pt>
    <dgm:pt modelId="{4CF87077-4C17-42A2-B93D-F0D86915E9D0}" type="pres">
      <dgm:prSet presAssocID="{CD594053-FA73-4651-A440-9A730FB02728}" presName="gear3" presStyleLbl="node1" presStyleIdx="2" presStyleCnt="3" custScaleX="131816" custScaleY="107583"/>
      <dgm:spPr/>
      <dgm:t>
        <a:bodyPr/>
        <a:lstStyle/>
        <a:p>
          <a:endParaRPr lang="es-ES"/>
        </a:p>
      </dgm:t>
    </dgm:pt>
    <dgm:pt modelId="{6769AAB5-9187-41EC-BA53-7C9D7023B509}" type="pres">
      <dgm:prSet presAssocID="{CD594053-FA73-4651-A440-9A730FB0272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F53B084-C1DA-4804-83A1-E0C941E7E865}" type="pres">
      <dgm:prSet presAssocID="{CD594053-FA73-4651-A440-9A730FB02728}" presName="gear3srcNode" presStyleLbl="node1" presStyleIdx="2" presStyleCnt="3"/>
      <dgm:spPr/>
      <dgm:t>
        <a:bodyPr/>
        <a:lstStyle/>
        <a:p>
          <a:endParaRPr lang="es-ES"/>
        </a:p>
      </dgm:t>
    </dgm:pt>
    <dgm:pt modelId="{C83001F4-43CA-4FEF-8E05-ABC9B3188BE9}" type="pres">
      <dgm:prSet presAssocID="{CD594053-FA73-4651-A440-9A730FB02728}" presName="gear3dstNode" presStyleLbl="node1" presStyleIdx="2" presStyleCnt="3"/>
      <dgm:spPr/>
      <dgm:t>
        <a:bodyPr/>
        <a:lstStyle/>
        <a:p>
          <a:endParaRPr lang="es-ES"/>
        </a:p>
      </dgm:t>
    </dgm:pt>
    <dgm:pt modelId="{025C14EE-28EE-40A0-B53F-2CCF206EC515}" type="pres">
      <dgm:prSet presAssocID="{E77F8CA4-8FA4-4CDC-BB24-0C80A89BA099}" presName="connector1" presStyleLbl="sibTrans2D1" presStyleIdx="0" presStyleCnt="3"/>
      <dgm:spPr/>
      <dgm:t>
        <a:bodyPr/>
        <a:lstStyle/>
        <a:p>
          <a:endParaRPr lang="es-ES"/>
        </a:p>
      </dgm:t>
    </dgm:pt>
    <dgm:pt modelId="{D0190B43-843E-4203-9D2D-3F14A8177B36}" type="pres">
      <dgm:prSet presAssocID="{708319D4-19A3-4741-8B8C-33F2ED010E52}" presName="connector2" presStyleLbl="sibTrans2D1" presStyleIdx="1" presStyleCnt="3" custLinFactNeighborX="-19616"/>
      <dgm:spPr/>
      <dgm:t>
        <a:bodyPr/>
        <a:lstStyle/>
        <a:p>
          <a:endParaRPr lang="es-ES"/>
        </a:p>
      </dgm:t>
    </dgm:pt>
    <dgm:pt modelId="{4B90C750-21E9-47D3-AF87-9A7FC5D288CA}" type="pres">
      <dgm:prSet presAssocID="{11878A1C-3C95-4EE9-9BD1-ADDBEFB10463}" presName="connector3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860E55CC-DE88-4ED8-9B4A-C29EC8D3D305}" type="presOf" srcId="{559E5EBD-46A3-4B4A-AAF7-9AB7ABA8CFC3}" destId="{5209BFDC-A6A4-4EFF-9F36-B44C0A83F99E}" srcOrd="0" destOrd="0" presId="urn:microsoft.com/office/officeart/2005/8/layout/gear1"/>
    <dgm:cxn modelId="{A91E4817-98E1-4D90-92CF-E7702D5155C5}" type="presOf" srcId="{559E5EBD-46A3-4B4A-AAF7-9AB7ABA8CFC3}" destId="{68BA4F1C-BB5C-4414-B9F6-CC0DF99F7199}" srcOrd="2" destOrd="0" presId="urn:microsoft.com/office/officeart/2005/8/layout/gear1"/>
    <dgm:cxn modelId="{EF63D918-A910-4142-A37C-B72F090FC26B}" type="presOf" srcId="{559E5EBD-46A3-4B4A-AAF7-9AB7ABA8CFC3}" destId="{392092C8-1DBC-484A-9307-583E38DCBAE6}" srcOrd="1" destOrd="0" presId="urn:microsoft.com/office/officeart/2005/8/layout/gear1"/>
    <dgm:cxn modelId="{C2485DAE-81A8-463A-8AAA-76A185FCBFBF}" srcId="{62A4BF0B-D9D5-434A-87D1-67958BE9F6A0}" destId="{559E5EBD-46A3-4B4A-AAF7-9AB7ABA8CFC3}" srcOrd="0" destOrd="0" parTransId="{B1C14D9C-6673-4375-BB67-6D02605ED7A4}" sibTransId="{E77F8CA4-8FA4-4CDC-BB24-0C80A89BA099}"/>
    <dgm:cxn modelId="{F3293C23-2F38-4331-9FC0-50E3A2924C68}" type="presOf" srcId="{E77F8CA4-8FA4-4CDC-BB24-0C80A89BA099}" destId="{025C14EE-28EE-40A0-B53F-2CCF206EC515}" srcOrd="0" destOrd="0" presId="urn:microsoft.com/office/officeart/2005/8/layout/gear1"/>
    <dgm:cxn modelId="{E9DCE2C2-4357-4992-AEB3-0BDBD2A158BA}" type="presOf" srcId="{CD594053-FA73-4651-A440-9A730FB02728}" destId="{C83001F4-43CA-4FEF-8E05-ABC9B3188BE9}" srcOrd="3" destOrd="0" presId="urn:microsoft.com/office/officeart/2005/8/layout/gear1"/>
    <dgm:cxn modelId="{20E31BBF-EFA5-4C45-A9E8-EF2E91D32CFF}" type="presOf" srcId="{4D5054CC-B91A-446A-AF77-E59A841933F7}" destId="{35FE1F57-DCDE-4C8A-B02F-B138914C4DA0}" srcOrd="2" destOrd="0" presId="urn:microsoft.com/office/officeart/2005/8/layout/gear1"/>
    <dgm:cxn modelId="{A86894AB-8F5B-4E59-912B-A35ED3114803}" type="presOf" srcId="{CD594053-FA73-4651-A440-9A730FB02728}" destId="{6769AAB5-9187-41EC-BA53-7C9D7023B509}" srcOrd="1" destOrd="0" presId="urn:microsoft.com/office/officeart/2005/8/layout/gear1"/>
    <dgm:cxn modelId="{12D3536C-2562-4C56-95ED-93E535995334}" type="presOf" srcId="{62A4BF0B-D9D5-434A-87D1-67958BE9F6A0}" destId="{7D469BC7-EE7A-451F-98C9-C481C89A71C1}" srcOrd="0" destOrd="0" presId="urn:microsoft.com/office/officeart/2005/8/layout/gear1"/>
    <dgm:cxn modelId="{B54E6FE6-0ED5-4563-8F80-7A90037C80D2}" srcId="{62A4BF0B-D9D5-434A-87D1-67958BE9F6A0}" destId="{4D5054CC-B91A-446A-AF77-E59A841933F7}" srcOrd="1" destOrd="0" parTransId="{B4762269-B3F5-494F-9D15-4B5F7A35D53D}" sibTransId="{708319D4-19A3-4741-8B8C-33F2ED010E52}"/>
    <dgm:cxn modelId="{1733DD87-4C6F-4FD4-8EA2-77DE7227F5FC}" type="presOf" srcId="{CD594053-FA73-4651-A440-9A730FB02728}" destId="{FF53B084-C1DA-4804-83A1-E0C941E7E865}" srcOrd="2" destOrd="0" presId="urn:microsoft.com/office/officeart/2005/8/layout/gear1"/>
    <dgm:cxn modelId="{0C3494F8-0816-4CE2-BF1F-1B22754DAF64}" type="presOf" srcId="{CD594053-FA73-4651-A440-9A730FB02728}" destId="{4CF87077-4C17-42A2-B93D-F0D86915E9D0}" srcOrd="0" destOrd="0" presId="urn:microsoft.com/office/officeart/2005/8/layout/gear1"/>
    <dgm:cxn modelId="{D6EA1BA1-5834-4B83-9DC1-559429D47777}" type="presOf" srcId="{4D5054CC-B91A-446A-AF77-E59A841933F7}" destId="{60D4FEDD-7958-45DD-8E4C-2D2927A84BAA}" srcOrd="1" destOrd="0" presId="urn:microsoft.com/office/officeart/2005/8/layout/gear1"/>
    <dgm:cxn modelId="{E8505443-A111-46BA-BE4C-D867BD82473F}" type="presOf" srcId="{4D5054CC-B91A-446A-AF77-E59A841933F7}" destId="{F24AF41B-B6E7-4917-AF90-781849EE3DC5}" srcOrd="0" destOrd="0" presId="urn:microsoft.com/office/officeart/2005/8/layout/gear1"/>
    <dgm:cxn modelId="{C2B4AAE6-F0BF-42A5-8DB7-2E45C73935A8}" srcId="{62A4BF0B-D9D5-434A-87D1-67958BE9F6A0}" destId="{CD594053-FA73-4651-A440-9A730FB02728}" srcOrd="2" destOrd="0" parTransId="{4BE9C66B-8D9D-41C2-8BF7-FA5CDFEA4EC2}" sibTransId="{11878A1C-3C95-4EE9-9BD1-ADDBEFB10463}"/>
    <dgm:cxn modelId="{1FC36C4F-D3CF-4BCD-A50C-D6AB4D6E05F8}" type="presOf" srcId="{11878A1C-3C95-4EE9-9BD1-ADDBEFB10463}" destId="{4B90C750-21E9-47D3-AF87-9A7FC5D288CA}" srcOrd="0" destOrd="0" presId="urn:microsoft.com/office/officeart/2005/8/layout/gear1"/>
    <dgm:cxn modelId="{4C60DCE2-ED7D-4C9B-97CF-5E57658CA0FB}" type="presOf" srcId="{708319D4-19A3-4741-8B8C-33F2ED010E52}" destId="{D0190B43-843E-4203-9D2D-3F14A8177B36}" srcOrd="0" destOrd="0" presId="urn:microsoft.com/office/officeart/2005/8/layout/gear1"/>
    <dgm:cxn modelId="{9FBC4201-ED03-4016-893C-E08D8998CA96}" type="presParOf" srcId="{7D469BC7-EE7A-451F-98C9-C481C89A71C1}" destId="{5209BFDC-A6A4-4EFF-9F36-B44C0A83F99E}" srcOrd="0" destOrd="0" presId="urn:microsoft.com/office/officeart/2005/8/layout/gear1"/>
    <dgm:cxn modelId="{1628CDDB-A6BC-4AE1-9F0D-868166B3B042}" type="presParOf" srcId="{7D469BC7-EE7A-451F-98C9-C481C89A71C1}" destId="{392092C8-1DBC-484A-9307-583E38DCBAE6}" srcOrd="1" destOrd="0" presId="urn:microsoft.com/office/officeart/2005/8/layout/gear1"/>
    <dgm:cxn modelId="{1EDBB4B6-EDEC-494B-932C-19796142D174}" type="presParOf" srcId="{7D469BC7-EE7A-451F-98C9-C481C89A71C1}" destId="{68BA4F1C-BB5C-4414-B9F6-CC0DF99F7199}" srcOrd="2" destOrd="0" presId="urn:microsoft.com/office/officeart/2005/8/layout/gear1"/>
    <dgm:cxn modelId="{9B0EE9EF-0C8C-4C16-8883-25ACF516B65F}" type="presParOf" srcId="{7D469BC7-EE7A-451F-98C9-C481C89A71C1}" destId="{F24AF41B-B6E7-4917-AF90-781849EE3DC5}" srcOrd="3" destOrd="0" presId="urn:microsoft.com/office/officeart/2005/8/layout/gear1"/>
    <dgm:cxn modelId="{EC4B172B-5329-4117-AD29-18367B0EC235}" type="presParOf" srcId="{7D469BC7-EE7A-451F-98C9-C481C89A71C1}" destId="{60D4FEDD-7958-45DD-8E4C-2D2927A84BAA}" srcOrd="4" destOrd="0" presId="urn:microsoft.com/office/officeart/2005/8/layout/gear1"/>
    <dgm:cxn modelId="{584D1F4A-665C-4ACD-9BAC-90A7AEBF22D2}" type="presParOf" srcId="{7D469BC7-EE7A-451F-98C9-C481C89A71C1}" destId="{35FE1F57-DCDE-4C8A-B02F-B138914C4DA0}" srcOrd="5" destOrd="0" presId="urn:microsoft.com/office/officeart/2005/8/layout/gear1"/>
    <dgm:cxn modelId="{7E581132-05DA-4C04-A6CF-DE366F8B2743}" type="presParOf" srcId="{7D469BC7-EE7A-451F-98C9-C481C89A71C1}" destId="{4CF87077-4C17-42A2-B93D-F0D86915E9D0}" srcOrd="6" destOrd="0" presId="urn:microsoft.com/office/officeart/2005/8/layout/gear1"/>
    <dgm:cxn modelId="{A707B6DD-65EC-4335-AB07-2B85C2CCAF1E}" type="presParOf" srcId="{7D469BC7-EE7A-451F-98C9-C481C89A71C1}" destId="{6769AAB5-9187-41EC-BA53-7C9D7023B509}" srcOrd="7" destOrd="0" presId="urn:microsoft.com/office/officeart/2005/8/layout/gear1"/>
    <dgm:cxn modelId="{90213805-5F8A-417A-BDB8-4CD60DC858E2}" type="presParOf" srcId="{7D469BC7-EE7A-451F-98C9-C481C89A71C1}" destId="{FF53B084-C1DA-4804-83A1-E0C941E7E865}" srcOrd="8" destOrd="0" presId="urn:microsoft.com/office/officeart/2005/8/layout/gear1"/>
    <dgm:cxn modelId="{9426A645-0B7D-40BA-9EB9-18A2EF551CE9}" type="presParOf" srcId="{7D469BC7-EE7A-451F-98C9-C481C89A71C1}" destId="{C83001F4-43CA-4FEF-8E05-ABC9B3188BE9}" srcOrd="9" destOrd="0" presId="urn:microsoft.com/office/officeart/2005/8/layout/gear1"/>
    <dgm:cxn modelId="{E0EE48D9-F639-43AC-BDA9-243D87258988}" type="presParOf" srcId="{7D469BC7-EE7A-451F-98C9-C481C89A71C1}" destId="{025C14EE-28EE-40A0-B53F-2CCF206EC515}" srcOrd="10" destOrd="0" presId="urn:microsoft.com/office/officeart/2005/8/layout/gear1"/>
    <dgm:cxn modelId="{7832828A-E398-4617-94ED-572CBE30E8C5}" type="presParOf" srcId="{7D469BC7-EE7A-451F-98C9-C481C89A71C1}" destId="{D0190B43-843E-4203-9D2D-3F14A8177B36}" srcOrd="11" destOrd="0" presId="urn:microsoft.com/office/officeart/2005/8/layout/gear1"/>
    <dgm:cxn modelId="{A3BC0DC1-C222-401B-9ECF-1DBF223E8FC1}" type="presParOf" srcId="{7D469BC7-EE7A-451F-98C9-C481C89A71C1}" destId="{4B90C750-21E9-47D3-AF87-9A7FC5D288CA}" srcOrd="12" destOrd="0" presId="urn:microsoft.com/office/officeart/2005/8/layout/gear1"/>
  </dgm:cxnLst>
  <dgm:bg/>
  <dgm:whole/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47A7592-8A2C-4705-B3DC-07D0863C1892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9E1DA434-5618-43C2-80BD-2365278B546C}">
      <dgm:prSet phldrT="[Texto]"/>
      <dgm:spPr>
        <a:solidFill>
          <a:srgbClr val="FF33CC"/>
        </a:solidFill>
      </dgm:spPr>
      <dgm:t>
        <a:bodyPr/>
        <a:lstStyle/>
        <a:p>
          <a:r>
            <a:rPr lang="es-ES" dirty="0" smtClean="0"/>
            <a:t>Proceso de Facultar</a:t>
          </a:r>
          <a:endParaRPr lang="es-ES" dirty="0"/>
        </a:p>
      </dgm:t>
    </dgm:pt>
    <dgm:pt modelId="{FD3B91BA-C8BE-4A03-A2EB-DA0C31485125}" type="parTrans" cxnId="{257C4062-6828-4158-BC45-8EAD0084A391}">
      <dgm:prSet/>
      <dgm:spPr/>
      <dgm:t>
        <a:bodyPr/>
        <a:lstStyle/>
        <a:p>
          <a:endParaRPr lang="es-ES"/>
        </a:p>
      </dgm:t>
    </dgm:pt>
    <dgm:pt modelId="{A6AB58EA-5A8C-4084-98F1-72A3BE635ABB}" type="sibTrans" cxnId="{257C4062-6828-4158-BC45-8EAD0084A391}">
      <dgm:prSet/>
      <dgm:spPr/>
      <dgm:t>
        <a:bodyPr/>
        <a:lstStyle/>
        <a:p>
          <a:endParaRPr lang="es-ES"/>
        </a:p>
      </dgm:t>
    </dgm:pt>
    <dgm:pt modelId="{51D26090-16FE-4A49-AC0B-935CC53BA766}">
      <dgm:prSet phldrT="[Texto]"/>
      <dgm:spPr>
        <a:solidFill>
          <a:srgbClr val="FF6699">
            <a:alpha val="90000"/>
          </a:srgbClr>
        </a:solidFill>
      </dgm:spPr>
      <dgm:t>
        <a:bodyPr/>
        <a:lstStyle/>
        <a:p>
          <a:r>
            <a:rPr lang="es-ES" dirty="0" smtClean="0"/>
            <a:t>Compartir información con todos</a:t>
          </a:r>
          <a:endParaRPr lang="es-ES" dirty="0"/>
        </a:p>
      </dgm:t>
    </dgm:pt>
    <dgm:pt modelId="{8001DF2C-CBEE-4EB4-889E-E87F24BAC9EA}" type="parTrans" cxnId="{89A61C70-24CC-42D3-BDF9-7BB0B3CF6458}">
      <dgm:prSet/>
      <dgm:spPr/>
      <dgm:t>
        <a:bodyPr/>
        <a:lstStyle/>
        <a:p>
          <a:endParaRPr lang="es-ES"/>
        </a:p>
      </dgm:t>
    </dgm:pt>
    <dgm:pt modelId="{828CAFBD-ECFC-472B-BB85-FC97DFD95120}" type="sibTrans" cxnId="{89A61C70-24CC-42D3-BDF9-7BB0B3CF6458}">
      <dgm:prSet/>
      <dgm:spPr/>
      <dgm:t>
        <a:bodyPr/>
        <a:lstStyle/>
        <a:p>
          <a:endParaRPr lang="es-ES"/>
        </a:p>
      </dgm:t>
    </dgm:pt>
    <dgm:pt modelId="{B1D8EDA7-EB78-4DC1-AF64-362C94FCCB6C}">
      <dgm:prSet phldrT="[Texto]"/>
      <dgm:spPr>
        <a:solidFill>
          <a:srgbClr val="FF6699">
            <a:alpha val="90000"/>
          </a:srgbClr>
        </a:solidFill>
      </dgm:spPr>
      <dgm:t>
        <a:bodyPr/>
        <a:lstStyle/>
        <a:p>
          <a:r>
            <a:rPr lang="es-ES" dirty="0" smtClean="0"/>
            <a:t>Crear autonomía por medio de las fronteras</a:t>
          </a:r>
          <a:endParaRPr lang="es-ES" dirty="0"/>
        </a:p>
      </dgm:t>
    </dgm:pt>
    <dgm:pt modelId="{E882CA22-848E-4650-8D04-79C43EA92D49}" type="parTrans" cxnId="{F8CB9328-A745-40F8-B446-C973843EDC8B}">
      <dgm:prSet/>
      <dgm:spPr/>
      <dgm:t>
        <a:bodyPr/>
        <a:lstStyle/>
        <a:p>
          <a:endParaRPr lang="es-ES"/>
        </a:p>
      </dgm:t>
    </dgm:pt>
    <dgm:pt modelId="{54B9AABA-55B0-4F08-B5F3-C72B5A188CCE}" type="sibTrans" cxnId="{F8CB9328-A745-40F8-B446-C973843EDC8B}">
      <dgm:prSet/>
      <dgm:spPr/>
      <dgm:t>
        <a:bodyPr/>
        <a:lstStyle/>
        <a:p>
          <a:endParaRPr lang="es-ES"/>
        </a:p>
      </dgm:t>
    </dgm:pt>
    <dgm:pt modelId="{5601D558-E25E-4879-BA91-03A221AE4CE6}">
      <dgm:prSet phldrT="[Texto]"/>
      <dgm:spPr>
        <a:solidFill>
          <a:srgbClr val="00B050"/>
        </a:solidFill>
      </dgm:spPr>
      <dgm:t>
        <a:bodyPr/>
        <a:lstStyle/>
        <a:p>
          <a:r>
            <a:rPr lang="es-ES" dirty="0" smtClean="0"/>
            <a:t>Análisis de la propuesta</a:t>
          </a:r>
          <a:endParaRPr lang="es-ES" dirty="0"/>
        </a:p>
      </dgm:t>
    </dgm:pt>
    <dgm:pt modelId="{F86647B8-5233-4AC2-AF02-83541155C556}" type="parTrans" cxnId="{455A9699-4895-43D8-A875-72B5E64D4145}">
      <dgm:prSet/>
      <dgm:spPr/>
      <dgm:t>
        <a:bodyPr/>
        <a:lstStyle/>
        <a:p>
          <a:endParaRPr lang="es-ES"/>
        </a:p>
      </dgm:t>
    </dgm:pt>
    <dgm:pt modelId="{9685AD01-A7FF-42DB-BFF8-B590644DDFFF}" type="sibTrans" cxnId="{455A9699-4895-43D8-A875-72B5E64D4145}">
      <dgm:prSet/>
      <dgm:spPr/>
      <dgm:t>
        <a:bodyPr/>
        <a:lstStyle/>
        <a:p>
          <a:endParaRPr lang="es-ES"/>
        </a:p>
      </dgm:t>
    </dgm:pt>
    <dgm:pt modelId="{3FDFDC8A-BBDA-4310-993B-3CF2C4173F13}">
      <dgm:prSet phldrT="[Texto]"/>
      <dgm:spPr>
        <a:solidFill>
          <a:srgbClr val="CC66FF"/>
        </a:solidFill>
      </dgm:spPr>
      <dgm:t>
        <a:bodyPr/>
        <a:lstStyle/>
        <a:p>
          <a:r>
            <a:rPr lang="es-ES" dirty="0" smtClean="0"/>
            <a:t>C </a:t>
          </a:r>
          <a:r>
            <a:rPr lang="es-ES" dirty="0" smtClean="0"/>
            <a:t>y R</a:t>
          </a:r>
          <a:endParaRPr lang="es-ES" dirty="0"/>
        </a:p>
      </dgm:t>
    </dgm:pt>
    <dgm:pt modelId="{4B072519-8DA8-41F6-9D45-24A347570D46}" type="parTrans" cxnId="{3F814415-9280-4F27-9B5E-2362FE137FE4}">
      <dgm:prSet/>
      <dgm:spPr/>
      <dgm:t>
        <a:bodyPr/>
        <a:lstStyle/>
        <a:p>
          <a:endParaRPr lang="es-ES"/>
        </a:p>
      </dgm:t>
    </dgm:pt>
    <dgm:pt modelId="{B1EA9980-6DC2-4004-B14F-92321D50EFC3}" type="sibTrans" cxnId="{3F814415-9280-4F27-9B5E-2362FE137FE4}">
      <dgm:prSet/>
      <dgm:spPr/>
      <dgm:t>
        <a:bodyPr/>
        <a:lstStyle/>
        <a:p>
          <a:endParaRPr lang="es-ES"/>
        </a:p>
      </dgm:t>
    </dgm:pt>
    <dgm:pt modelId="{77AB3E0D-9569-474D-AD49-C253979DF2AE}">
      <dgm:prSet phldrT="[Texto]"/>
      <dgm:spPr>
        <a:solidFill>
          <a:srgbClr val="FF6699">
            <a:alpha val="90000"/>
          </a:srgbClr>
        </a:solidFill>
      </dgm:spPr>
      <dgm:t>
        <a:bodyPr/>
        <a:lstStyle/>
        <a:p>
          <a:r>
            <a:rPr lang="es-ES" dirty="0" smtClean="0"/>
            <a:t>Reemplazar la jerarquía con equipos autodirigidos</a:t>
          </a:r>
          <a:endParaRPr lang="es-ES" dirty="0"/>
        </a:p>
      </dgm:t>
    </dgm:pt>
    <dgm:pt modelId="{88209078-B1BA-4D26-954E-DE4FEC333558}" type="parTrans" cxnId="{9DAE93D4-5556-4EE2-AA3B-121A899A9ED5}">
      <dgm:prSet/>
      <dgm:spPr/>
      <dgm:t>
        <a:bodyPr/>
        <a:lstStyle/>
        <a:p>
          <a:endParaRPr lang="es-ES"/>
        </a:p>
      </dgm:t>
    </dgm:pt>
    <dgm:pt modelId="{75C5CBC7-2219-46BF-83DC-C86B35BA9F77}" type="sibTrans" cxnId="{9DAE93D4-5556-4EE2-AA3B-121A899A9ED5}">
      <dgm:prSet/>
      <dgm:spPr/>
      <dgm:t>
        <a:bodyPr/>
        <a:lstStyle/>
        <a:p>
          <a:endParaRPr lang="es-ES"/>
        </a:p>
      </dgm:t>
    </dgm:pt>
    <dgm:pt modelId="{DB0A7540-162C-45F4-AF8E-C3516FD7536F}" type="pres">
      <dgm:prSet presAssocID="{647A7592-8A2C-4705-B3DC-07D0863C189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ED84282-CB95-49BF-81F4-45BAFAD366FC}" type="pres">
      <dgm:prSet presAssocID="{9E1DA434-5618-43C2-80BD-2365278B546C}" presName="linNode" presStyleCnt="0"/>
      <dgm:spPr/>
    </dgm:pt>
    <dgm:pt modelId="{F5C307C9-E1C6-47BC-94E8-7C3BBBDB3BB6}" type="pres">
      <dgm:prSet presAssocID="{9E1DA434-5618-43C2-80BD-2365278B546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590EC9B-A1B9-4F5A-AFA1-55352BFA6031}" type="pres">
      <dgm:prSet presAssocID="{9E1DA434-5618-43C2-80BD-2365278B546C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459706-03B6-40D0-8534-2F5A16423F65}" type="pres">
      <dgm:prSet presAssocID="{A6AB58EA-5A8C-4084-98F1-72A3BE635ABB}" presName="sp" presStyleCnt="0"/>
      <dgm:spPr/>
    </dgm:pt>
    <dgm:pt modelId="{B7214945-82B2-4651-A63C-432616E4CB88}" type="pres">
      <dgm:prSet presAssocID="{5601D558-E25E-4879-BA91-03A221AE4CE6}" presName="linNode" presStyleCnt="0"/>
      <dgm:spPr/>
    </dgm:pt>
    <dgm:pt modelId="{4B5692F2-A256-4123-97B7-B7F6FF79FEB5}" type="pres">
      <dgm:prSet presAssocID="{5601D558-E25E-4879-BA91-03A221AE4CE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242B094-A3D5-4A38-9998-EE956E686F38}" type="pres">
      <dgm:prSet presAssocID="{9685AD01-A7FF-42DB-BFF8-B590644DDFFF}" presName="sp" presStyleCnt="0"/>
      <dgm:spPr/>
    </dgm:pt>
    <dgm:pt modelId="{2172E85C-1C9A-45F7-AB0D-77F84DE06887}" type="pres">
      <dgm:prSet presAssocID="{3FDFDC8A-BBDA-4310-993B-3CF2C4173F13}" presName="linNode" presStyleCnt="0"/>
      <dgm:spPr/>
    </dgm:pt>
    <dgm:pt modelId="{DA5D3763-87B5-4ACE-9E22-A41A493F7EB6}" type="pres">
      <dgm:prSet presAssocID="{3FDFDC8A-BBDA-4310-993B-3CF2C4173F1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649E562-17D6-47E0-AAD5-17A31CA98ED0}" type="presOf" srcId="{77AB3E0D-9569-474D-AD49-C253979DF2AE}" destId="{B590EC9B-A1B9-4F5A-AFA1-55352BFA6031}" srcOrd="0" destOrd="2" presId="urn:microsoft.com/office/officeart/2005/8/layout/vList5"/>
    <dgm:cxn modelId="{3F814415-9280-4F27-9B5E-2362FE137FE4}" srcId="{647A7592-8A2C-4705-B3DC-07D0863C1892}" destId="{3FDFDC8A-BBDA-4310-993B-3CF2C4173F13}" srcOrd="2" destOrd="0" parTransId="{4B072519-8DA8-41F6-9D45-24A347570D46}" sibTransId="{B1EA9980-6DC2-4004-B14F-92321D50EFC3}"/>
    <dgm:cxn modelId="{89A61C70-24CC-42D3-BDF9-7BB0B3CF6458}" srcId="{9E1DA434-5618-43C2-80BD-2365278B546C}" destId="{51D26090-16FE-4A49-AC0B-935CC53BA766}" srcOrd="0" destOrd="0" parTransId="{8001DF2C-CBEE-4EB4-889E-E87F24BAC9EA}" sibTransId="{828CAFBD-ECFC-472B-BB85-FC97DFD95120}"/>
    <dgm:cxn modelId="{455A9699-4895-43D8-A875-72B5E64D4145}" srcId="{647A7592-8A2C-4705-B3DC-07D0863C1892}" destId="{5601D558-E25E-4879-BA91-03A221AE4CE6}" srcOrd="1" destOrd="0" parTransId="{F86647B8-5233-4AC2-AF02-83541155C556}" sibTransId="{9685AD01-A7FF-42DB-BFF8-B590644DDFFF}"/>
    <dgm:cxn modelId="{F8CB9328-A745-40F8-B446-C973843EDC8B}" srcId="{9E1DA434-5618-43C2-80BD-2365278B546C}" destId="{B1D8EDA7-EB78-4DC1-AF64-362C94FCCB6C}" srcOrd="1" destOrd="0" parTransId="{E882CA22-848E-4650-8D04-79C43EA92D49}" sibTransId="{54B9AABA-55B0-4F08-B5F3-C72B5A188CCE}"/>
    <dgm:cxn modelId="{580D1284-9F83-4BF8-AF13-940651AB8FDB}" type="presOf" srcId="{9E1DA434-5618-43C2-80BD-2365278B546C}" destId="{F5C307C9-E1C6-47BC-94E8-7C3BBBDB3BB6}" srcOrd="0" destOrd="0" presId="urn:microsoft.com/office/officeart/2005/8/layout/vList5"/>
    <dgm:cxn modelId="{5F41505F-38E9-41ED-8198-B4C0AA17AB9D}" type="presOf" srcId="{647A7592-8A2C-4705-B3DC-07D0863C1892}" destId="{DB0A7540-162C-45F4-AF8E-C3516FD7536F}" srcOrd="0" destOrd="0" presId="urn:microsoft.com/office/officeart/2005/8/layout/vList5"/>
    <dgm:cxn modelId="{234A440E-A12A-4E40-AEAA-4CA304DB95FE}" type="presOf" srcId="{3FDFDC8A-BBDA-4310-993B-3CF2C4173F13}" destId="{DA5D3763-87B5-4ACE-9E22-A41A493F7EB6}" srcOrd="0" destOrd="0" presId="urn:microsoft.com/office/officeart/2005/8/layout/vList5"/>
    <dgm:cxn modelId="{257C4062-6828-4158-BC45-8EAD0084A391}" srcId="{647A7592-8A2C-4705-B3DC-07D0863C1892}" destId="{9E1DA434-5618-43C2-80BD-2365278B546C}" srcOrd="0" destOrd="0" parTransId="{FD3B91BA-C8BE-4A03-A2EB-DA0C31485125}" sibTransId="{A6AB58EA-5A8C-4084-98F1-72A3BE635ABB}"/>
    <dgm:cxn modelId="{4229ED4B-EE0D-46CC-B1F6-08AE3696219E}" type="presOf" srcId="{51D26090-16FE-4A49-AC0B-935CC53BA766}" destId="{B590EC9B-A1B9-4F5A-AFA1-55352BFA6031}" srcOrd="0" destOrd="0" presId="urn:microsoft.com/office/officeart/2005/8/layout/vList5"/>
    <dgm:cxn modelId="{9DAE93D4-5556-4EE2-AA3B-121A899A9ED5}" srcId="{9E1DA434-5618-43C2-80BD-2365278B546C}" destId="{77AB3E0D-9569-474D-AD49-C253979DF2AE}" srcOrd="2" destOrd="0" parTransId="{88209078-B1BA-4D26-954E-DE4FEC333558}" sibTransId="{75C5CBC7-2219-46BF-83DC-C86B35BA9F77}"/>
    <dgm:cxn modelId="{2828A1EC-8590-4D34-BC58-4DE9E9954DC4}" type="presOf" srcId="{5601D558-E25E-4879-BA91-03A221AE4CE6}" destId="{4B5692F2-A256-4123-97B7-B7F6FF79FEB5}" srcOrd="0" destOrd="0" presId="urn:microsoft.com/office/officeart/2005/8/layout/vList5"/>
    <dgm:cxn modelId="{87B0AF29-9681-4E24-82C5-C1ED23D1E645}" type="presOf" srcId="{B1D8EDA7-EB78-4DC1-AF64-362C94FCCB6C}" destId="{B590EC9B-A1B9-4F5A-AFA1-55352BFA6031}" srcOrd="0" destOrd="1" presId="urn:microsoft.com/office/officeart/2005/8/layout/vList5"/>
    <dgm:cxn modelId="{1559D103-C0E9-4FB6-9399-358FE6F7C922}" type="presParOf" srcId="{DB0A7540-162C-45F4-AF8E-C3516FD7536F}" destId="{AED84282-CB95-49BF-81F4-45BAFAD366FC}" srcOrd="0" destOrd="0" presId="urn:microsoft.com/office/officeart/2005/8/layout/vList5"/>
    <dgm:cxn modelId="{B1D53EDC-9A11-42F8-ABF6-EB59FACA75CA}" type="presParOf" srcId="{AED84282-CB95-49BF-81F4-45BAFAD366FC}" destId="{F5C307C9-E1C6-47BC-94E8-7C3BBBDB3BB6}" srcOrd="0" destOrd="0" presId="urn:microsoft.com/office/officeart/2005/8/layout/vList5"/>
    <dgm:cxn modelId="{B419FB6F-ADAA-4E39-BB87-FB565B1B9D87}" type="presParOf" srcId="{AED84282-CB95-49BF-81F4-45BAFAD366FC}" destId="{B590EC9B-A1B9-4F5A-AFA1-55352BFA6031}" srcOrd="1" destOrd="0" presId="urn:microsoft.com/office/officeart/2005/8/layout/vList5"/>
    <dgm:cxn modelId="{8B6205BD-0D78-4273-854D-659DAF9FDC07}" type="presParOf" srcId="{DB0A7540-162C-45F4-AF8E-C3516FD7536F}" destId="{3A459706-03B6-40D0-8534-2F5A16423F65}" srcOrd="1" destOrd="0" presId="urn:microsoft.com/office/officeart/2005/8/layout/vList5"/>
    <dgm:cxn modelId="{F03D630A-D771-42B0-9497-50FFC1BCC606}" type="presParOf" srcId="{DB0A7540-162C-45F4-AF8E-C3516FD7536F}" destId="{B7214945-82B2-4651-A63C-432616E4CB88}" srcOrd="2" destOrd="0" presId="urn:microsoft.com/office/officeart/2005/8/layout/vList5"/>
    <dgm:cxn modelId="{AFC4C606-ED84-4FEB-B503-280856809FDC}" type="presParOf" srcId="{B7214945-82B2-4651-A63C-432616E4CB88}" destId="{4B5692F2-A256-4123-97B7-B7F6FF79FEB5}" srcOrd="0" destOrd="0" presId="urn:microsoft.com/office/officeart/2005/8/layout/vList5"/>
    <dgm:cxn modelId="{8DA66764-149F-4956-A707-88F4425C400F}" type="presParOf" srcId="{DB0A7540-162C-45F4-AF8E-C3516FD7536F}" destId="{9242B094-A3D5-4A38-9998-EE956E686F38}" srcOrd="3" destOrd="0" presId="urn:microsoft.com/office/officeart/2005/8/layout/vList5"/>
    <dgm:cxn modelId="{B7395ED2-C4A2-43B6-AE6E-47B075FABFEC}" type="presParOf" srcId="{DB0A7540-162C-45F4-AF8E-C3516FD7536F}" destId="{2172E85C-1C9A-45F7-AB0D-77F84DE06887}" srcOrd="4" destOrd="0" presId="urn:microsoft.com/office/officeart/2005/8/layout/vList5"/>
    <dgm:cxn modelId="{7AA2057B-C13B-4023-91E4-DC13B1BD4F35}" type="presParOf" srcId="{2172E85C-1C9A-45F7-AB0D-77F84DE06887}" destId="{DA5D3763-87B5-4ACE-9E22-A41A493F7EB6}" srcOrd="0" destOrd="0" presId="urn:microsoft.com/office/officeart/2005/8/layout/vList5"/>
  </dgm:cxnLst>
  <dgm:bg/>
  <dgm:whole/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96CF614-D169-4702-B5DD-8464CAF5B563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E7B622BB-8B39-4A47-891B-2292C34A77DA}">
      <dgm:prSet phldrT="[Texto]" custT="1"/>
      <dgm:spPr/>
      <dgm:t>
        <a:bodyPr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/>
        <a:p>
          <a:r>
            <a:rPr lang="es-ES" sz="4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Juice ITC" pitchFamily="82" charset="0"/>
            </a:rPr>
            <a:t>*INTRODUCCION</a:t>
          </a:r>
          <a:endParaRPr lang="es-ES" sz="44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Juice ITC" pitchFamily="82" charset="0"/>
          </a:endParaRPr>
        </a:p>
      </dgm:t>
    </dgm:pt>
    <dgm:pt modelId="{BA1CF5A0-DF63-4D83-9608-C22EA075A9C8}" type="parTrans" cxnId="{214239F0-0317-4E0B-AFB7-127C444D90BF}">
      <dgm:prSet/>
      <dgm:spPr/>
      <dgm:t>
        <a:bodyPr/>
        <a:lstStyle/>
        <a:p>
          <a:endParaRPr lang="es-ES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E84CC4E0-4DC6-48C1-811C-E63D516B965F}" type="sibTrans" cxnId="{214239F0-0317-4E0B-AFB7-127C444D90BF}">
      <dgm:prSet/>
      <dgm:spPr/>
      <dgm:t>
        <a:bodyPr/>
        <a:lstStyle/>
        <a:p>
          <a:endParaRPr lang="es-ES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3CB5687A-4E42-4211-BB7C-FDFF0D05E50B}">
      <dgm:prSet phldrT="[Texto]" custT="1"/>
      <dgm:spPr/>
      <dgm:t>
        <a:bodyPr/>
        <a:lstStyle/>
        <a:p>
          <a:pPr algn="just"/>
          <a:r>
            <a:rPr lang="es-ES" sz="22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Objetivo:</a:t>
          </a:r>
        </a:p>
        <a:p>
          <a:pPr algn="just"/>
          <a:r>
            <a:rPr lang="es-ES" sz="22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Desarrollar y aplicarlos 8 hábitos de la gente altamente efectiva</a:t>
          </a:r>
          <a:endParaRPr lang="es-ES" sz="22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39FC73C7-E6B6-4BAB-B76E-04EE1A635DAA}" type="parTrans" cxnId="{E49241B5-6BF5-490B-BF56-6238D6C3B6C4}">
      <dgm:prSet/>
      <dgm:spPr/>
      <dgm:t>
        <a:bodyPr/>
        <a:lstStyle/>
        <a:p>
          <a:endParaRPr lang="es-ES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3EA3138D-6B10-456B-969E-700676E1BD7E}" type="sibTrans" cxnId="{E49241B5-6BF5-490B-BF56-6238D6C3B6C4}">
      <dgm:prSet/>
      <dgm:spPr/>
      <dgm:t>
        <a:bodyPr/>
        <a:lstStyle/>
        <a:p>
          <a:endParaRPr lang="es-ES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47D69F7A-F227-4F6B-BBB5-7BA62A960FF3}">
      <dgm:prSet phldrT="[Texto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pPr algn="just"/>
          <a:r>
            <a:rPr lang="es-ES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- Crear estrategias para la solución de problemas</a:t>
          </a:r>
          <a:endParaRPr lang="es-ES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89285B3D-1737-4CF4-9365-03AFE444E40D}" type="parTrans" cxnId="{A2612718-88F0-4B16-A7C3-56E729E07A21}">
      <dgm:prSet/>
      <dgm:spPr/>
      <dgm:t>
        <a:bodyPr/>
        <a:lstStyle/>
        <a:p>
          <a:endParaRPr lang="es-ES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4C60AE92-D4E5-4071-863A-449F6150A344}" type="sibTrans" cxnId="{A2612718-88F0-4B16-A7C3-56E729E07A21}">
      <dgm:prSet/>
      <dgm:spPr/>
      <dgm:t>
        <a:bodyPr/>
        <a:lstStyle/>
        <a:p>
          <a:endParaRPr lang="es-ES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1015AB6C-FA2A-4271-A0BB-2D62CC9FC538}">
      <dgm:prSet phldrT="[Texto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pPr algn="just"/>
          <a:r>
            <a:rPr lang="es-ES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- Mejorar las relaciones laborales</a:t>
          </a:r>
          <a:endParaRPr lang="es-ES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7797F079-ACDC-4517-A62D-46660C9D263F}" type="parTrans" cxnId="{BE9C5BB5-2AF6-484C-9170-D41E868C0913}">
      <dgm:prSet/>
      <dgm:spPr/>
      <dgm:t>
        <a:bodyPr/>
        <a:lstStyle/>
        <a:p>
          <a:endParaRPr lang="es-ES"/>
        </a:p>
      </dgm:t>
    </dgm:pt>
    <dgm:pt modelId="{D582A3B1-F82E-480D-A49A-501ADAA86836}" type="sibTrans" cxnId="{BE9C5BB5-2AF6-484C-9170-D41E868C0913}">
      <dgm:prSet/>
      <dgm:spPr/>
      <dgm:t>
        <a:bodyPr/>
        <a:lstStyle/>
        <a:p>
          <a:endParaRPr lang="es-ES"/>
        </a:p>
      </dgm:t>
    </dgm:pt>
    <dgm:pt modelId="{C6003FB1-CEE0-4856-ACDE-BA3E7CDB2D1E}">
      <dgm:prSet phldrT="[Texto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pPr algn="just"/>
          <a:r>
            <a:rPr lang="es-ES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-Promover hábitos/mejora continua</a:t>
          </a:r>
          <a:endParaRPr lang="es-ES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09DD3ABC-BF5D-4557-801A-A78F5383AF82}" type="parTrans" cxnId="{72C81333-5A21-48DC-A4F9-AE593E5DBB13}">
      <dgm:prSet/>
      <dgm:spPr/>
      <dgm:t>
        <a:bodyPr/>
        <a:lstStyle/>
        <a:p>
          <a:endParaRPr lang="es-ES"/>
        </a:p>
      </dgm:t>
    </dgm:pt>
    <dgm:pt modelId="{E4DECB8F-C236-47B1-B6AE-5C621479853A}" type="sibTrans" cxnId="{72C81333-5A21-48DC-A4F9-AE593E5DBB13}">
      <dgm:prSet/>
      <dgm:spPr/>
      <dgm:t>
        <a:bodyPr/>
        <a:lstStyle/>
        <a:p>
          <a:endParaRPr lang="es-ES"/>
        </a:p>
      </dgm:t>
    </dgm:pt>
    <dgm:pt modelId="{5975F2B2-F5CD-4209-9C3C-C3B31B27002A}">
      <dgm:prSet phldrT="[Texto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pPr algn="just"/>
          <a:r>
            <a:rPr lang="es-ES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- Mejorar relación entre los colaboradores</a:t>
          </a:r>
          <a:endParaRPr lang="es-ES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65B1FF4C-84CB-4C6E-B84B-B10AC14F8325}" type="parTrans" cxnId="{83C46A2E-D4F4-4443-BDCF-15131AB91141}">
      <dgm:prSet/>
      <dgm:spPr/>
      <dgm:t>
        <a:bodyPr/>
        <a:lstStyle/>
        <a:p>
          <a:endParaRPr lang="es-ES"/>
        </a:p>
      </dgm:t>
    </dgm:pt>
    <dgm:pt modelId="{F05FD870-0F1D-447E-AE7B-CD7033963212}" type="sibTrans" cxnId="{83C46A2E-D4F4-4443-BDCF-15131AB91141}">
      <dgm:prSet/>
      <dgm:spPr/>
      <dgm:t>
        <a:bodyPr/>
        <a:lstStyle/>
        <a:p>
          <a:endParaRPr lang="es-ES"/>
        </a:p>
      </dgm:t>
    </dgm:pt>
    <dgm:pt modelId="{844F9021-C682-4BFC-9557-DD09628EFF4E}" type="pres">
      <dgm:prSet presAssocID="{496CF614-D169-4702-B5DD-8464CAF5B56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C7BA087-709D-4E94-866D-16C57881770D}" type="pres">
      <dgm:prSet presAssocID="{E7B622BB-8B39-4A47-891B-2292C34A77DA}" presName="root1" presStyleCnt="0"/>
      <dgm:spPr/>
    </dgm:pt>
    <dgm:pt modelId="{AFE00D90-BBD5-4B2B-A50B-8D1763CD382A}" type="pres">
      <dgm:prSet presAssocID="{E7B622BB-8B39-4A47-891B-2292C34A77DA}" presName="LevelOneTextNode" presStyleLbl="node0" presStyleIdx="0" presStyleCnt="1" custScaleX="135134" custScaleY="127241" custLinFactNeighborX="10479" custLinFactNeighborY="-118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B774C6-D77C-4B9C-9C0B-D4CBB02E260C}" type="pres">
      <dgm:prSet presAssocID="{E7B622BB-8B39-4A47-891B-2292C34A77DA}" presName="level2hierChild" presStyleCnt="0"/>
      <dgm:spPr/>
    </dgm:pt>
    <dgm:pt modelId="{19B7A375-065F-4FAC-ADC7-B4A5D6DD0B5E}" type="pres">
      <dgm:prSet presAssocID="{39FC73C7-E6B6-4BAB-B76E-04EE1A635DAA}" presName="conn2-1" presStyleLbl="parChTrans1D2" presStyleIdx="0" presStyleCnt="1"/>
      <dgm:spPr/>
      <dgm:t>
        <a:bodyPr/>
        <a:lstStyle/>
        <a:p>
          <a:endParaRPr lang="es-ES"/>
        </a:p>
      </dgm:t>
    </dgm:pt>
    <dgm:pt modelId="{9DA7BEC4-E5F5-4949-83B9-449148B03DCF}" type="pres">
      <dgm:prSet presAssocID="{39FC73C7-E6B6-4BAB-B76E-04EE1A635DAA}" presName="connTx" presStyleLbl="parChTrans1D2" presStyleIdx="0" presStyleCnt="1"/>
      <dgm:spPr/>
      <dgm:t>
        <a:bodyPr/>
        <a:lstStyle/>
        <a:p>
          <a:endParaRPr lang="es-ES"/>
        </a:p>
      </dgm:t>
    </dgm:pt>
    <dgm:pt modelId="{90892DF1-68D6-4F64-86E9-669240102157}" type="pres">
      <dgm:prSet presAssocID="{3CB5687A-4E42-4211-BB7C-FDFF0D05E50B}" presName="root2" presStyleCnt="0"/>
      <dgm:spPr/>
    </dgm:pt>
    <dgm:pt modelId="{D6A9DF83-9D40-4E1D-9E66-1E78C3C82AF6}" type="pres">
      <dgm:prSet presAssocID="{3CB5687A-4E42-4211-BB7C-FDFF0D05E50B}" presName="LevelTwoTextNode" presStyleLbl="node2" presStyleIdx="0" presStyleCnt="1" custScaleY="2280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EF1C431-003C-4CEF-8966-E1F9B9C47EB5}" type="pres">
      <dgm:prSet presAssocID="{3CB5687A-4E42-4211-BB7C-FDFF0D05E50B}" presName="level3hierChild" presStyleCnt="0"/>
      <dgm:spPr/>
    </dgm:pt>
    <dgm:pt modelId="{88F7C232-02CC-4D8E-AFA1-540E8A868E3A}" type="pres">
      <dgm:prSet presAssocID="{89285B3D-1737-4CF4-9365-03AFE444E40D}" presName="conn2-1" presStyleLbl="parChTrans1D3" presStyleIdx="0" presStyleCnt="4"/>
      <dgm:spPr/>
      <dgm:t>
        <a:bodyPr/>
        <a:lstStyle/>
        <a:p>
          <a:endParaRPr lang="es-ES"/>
        </a:p>
      </dgm:t>
    </dgm:pt>
    <dgm:pt modelId="{A62207CA-5EF7-4C73-B076-B529FAD80C20}" type="pres">
      <dgm:prSet presAssocID="{89285B3D-1737-4CF4-9365-03AFE444E40D}" presName="connTx" presStyleLbl="parChTrans1D3" presStyleIdx="0" presStyleCnt="4"/>
      <dgm:spPr/>
      <dgm:t>
        <a:bodyPr/>
        <a:lstStyle/>
        <a:p>
          <a:endParaRPr lang="es-ES"/>
        </a:p>
      </dgm:t>
    </dgm:pt>
    <dgm:pt modelId="{A48483F3-316E-46B8-9572-A35FB7FCF765}" type="pres">
      <dgm:prSet presAssocID="{47D69F7A-F227-4F6B-BBB5-7BA62A960FF3}" presName="root2" presStyleCnt="0"/>
      <dgm:spPr/>
    </dgm:pt>
    <dgm:pt modelId="{56340CE7-AA9D-4C83-A3CA-02EB6088F9CF}" type="pres">
      <dgm:prSet presAssocID="{47D69F7A-F227-4F6B-BBB5-7BA62A960FF3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A451FB-6FDD-4310-9304-D1EDA203ADBA}" type="pres">
      <dgm:prSet presAssocID="{47D69F7A-F227-4F6B-BBB5-7BA62A960FF3}" presName="level3hierChild" presStyleCnt="0"/>
      <dgm:spPr/>
    </dgm:pt>
    <dgm:pt modelId="{D0CA0D18-DD6B-4EDA-9A71-4AD2B67709AC}" type="pres">
      <dgm:prSet presAssocID="{7797F079-ACDC-4517-A62D-46660C9D263F}" presName="conn2-1" presStyleLbl="parChTrans1D3" presStyleIdx="1" presStyleCnt="4"/>
      <dgm:spPr/>
      <dgm:t>
        <a:bodyPr/>
        <a:lstStyle/>
        <a:p>
          <a:endParaRPr lang="es-ES"/>
        </a:p>
      </dgm:t>
    </dgm:pt>
    <dgm:pt modelId="{7CED997A-6348-424E-A9F1-812E7041EB5C}" type="pres">
      <dgm:prSet presAssocID="{7797F079-ACDC-4517-A62D-46660C9D263F}" presName="connTx" presStyleLbl="parChTrans1D3" presStyleIdx="1" presStyleCnt="4"/>
      <dgm:spPr/>
      <dgm:t>
        <a:bodyPr/>
        <a:lstStyle/>
        <a:p>
          <a:endParaRPr lang="es-ES"/>
        </a:p>
      </dgm:t>
    </dgm:pt>
    <dgm:pt modelId="{FDE64FDD-B1A3-493C-8C1F-FE5FA58B80DD}" type="pres">
      <dgm:prSet presAssocID="{1015AB6C-FA2A-4271-A0BB-2D62CC9FC538}" presName="root2" presStyleCnt="0"/>
      <dgm:spPr/>
    </dgm:pt>
    <dgm:pt modelId="{53CCED44-6C0A-4C7E-863C-E562612D115E}" type="pres">
      <dgm:prSet presAssocID="{1015AB6C-FA2A-4271-A0BB-2D62CC9FC538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2C30FE2-699C-4A65-86CF-C4D9062BA7ED}" type="pres">
      <dgm:prSet presAssocID="{1015AB6C-FA2A-4271-A0BB-2D62CC9FC538}" presName="level3hierChild" presStyleCnt="0"/>
      <dgm:spPr/>
    </dgm:pt>
    <dgm:pt modelId="{E8908E35-358B-4AE6-9204-B7FBEED32C21}" type="pres">
      <dgm:prSet presAssocID="{09DD3ABC-BF5D-4557-801A-A78F5383AF82}" presName="conn2-1" presStyleLbl="parChTrans1D3" presStyleIdx="2" presStyleCnt="4"/>
      <dgm:spPr/>
      <dgm:t>
        <a:bodyPr/>
        <a:lstStyle/>
        <a:p>
          <a:endParaRPr lang="es-ES"/>
        </a:p>
      </dgm:t>
    </dgm:pt>
    <dgm:pt modelId="{B915D17C-FA39-4447-9EDE-475F3951F4D1}" type="pres">
      <dgm:prSet presAssocID="{09DD3ABC-BF5D-4557-801A-A78F5383AF82}" presName="connTx" presStyleLbl="parChTrans1D3" presStyleIdx="2" presStyleCnt="4"/>
      <dgm:spPr/>
      <dgm:t>
        <a:bodyPr/>
        <a:lstStyle/>
        <a:p>
          <a:endParaRPr lang="es-ES"/>
        </a:p>
      </dgm:t>
    </dgm:pt>
    <dgm:pt modelId="{C22964DE-21DE-4591-9B05-76D456781FC2}" type="pres">
      <dgm:prSet presAssocID="{C6003FB1-CEE0-4856-ACDE-BA3E7CDB2D1E}" presName="root2" presStyleCnt="0"/>
      <dgm:spPr/>
    </dgm:pt>
    <dgm:pt modelId="{FEBB9CE9-0E38-44E4-A437-CD81A1995EB0}" type="pres">
      <dgm:prSet presAssocID="{C6003FB1-CEE0-4856-ACDE-BA3E7CDB2D1E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788A3DD-51C4-4A3C-B428-427873263924}" type="pres">
      <dgm:prSet presAssocID="{C6003FB1-CEE0-4856-ACDE-BA3E7CDB2D1E}" presName="level3hierChild" presStyleCnt="0"/>
      <dgm:spPr/>
    </dgm:pt>
    <dgm:pt modelId="{D44DE923-B441-4992-B312-602A89D0C8BF}" type="pres">
      <dgm:prSet presAssocID="{65B1FF4C-84CB-4C6E-B84B-B10AC14F8325}" presName="conn2-1" presStyleLbl="parChTrans1D3" presStyleIdx="3" presStyleCnt="4"/>
      <dgm:spPr/>
      <dgm:t>
        <a:bodyPr/>
        <a:lstStyle/>
        <a:p>
          <a:endParaRPr lang="es-ES"/>
        </a:p>
      </dgm:t>
    </dgm:pt>
    <dgm:pt modelId="{C25DD0BC-A924-42B7-A877-2902C7545BBA}" type="pres">
      <dgm:prSet presAssocID="{65B1FF4C-84CB-4C6E-B84B-B10AC14F8325}" presName="connTx" presStyleLbl="parChTrans1D3" presStyleIdx="3" presStyleCnt="4"/>
      <dgm:spPr/>
      <dgm:t>
        <a:bodyPr/>
        <a:lstStyle/>
        <a:p>
          <a:endParaRPr lang="es-ES"/>
        </a:p>
      </dgm:t>
    </dgm:pt>
    <dgm:pt modelId="{718308C2-AB7B-4B1C-B71F-F3D617D4E4E1}" type="pres">
      <dgm:prSet presAssocID="{5975F2B2-F5CD-4209-9C3C-C3B31B27002A}" presName="root2" presStyleCnt="0"/>
      <dgm:spPr/>
    </dgm:pt>
    <dgm:pt modelId="{CF20C130-1F0E-4A5A-9C97-DF8B747A43F0}" type="pres">
      <dgm:prSet presAssocID="{5975F2B2-F5CD-4209-9C3C-C3B31B27002A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4C610C-F040-467D-BC1D-B39120709700}" type="pres">
      <dgm:prSet presAssocID="{5975F2B2-F5CD-4209-9C3C-C3B31B27002A}" presName="level3hierChild" presStyleCnt="0"/>
      <dgm:spPr/>
    </dgm:pt>
  </dgm:ptLst>
  <dgm:cxnLst>
    <dgm:cxn modelId="{59CEB16E-93AC-49EB-8B3C-2C974F1F7BA6}" type="presOf" srcId="{E7B622BB-8B39-4A47-891B-2292C34A77DA}" destId="{AFE00D90-BBD5-4B2B-A50B-8D1763CD382A}" srcOrd="0" destOrd="0" presId="urn:microsoft.com/office/officeart/2005/8/layout/hierarchy2"/>
    <dgm:cxn modelId="{AD2B9ED4-FDB9-4E2A-8267-D2B2D8CC5770}" type="presOf" srcId="{65B1FF4C-84CB-4C6E-B84B-B10AC14F8325}" destId="{C25DD0BC-A924-42B7-A877-2902C7545BBA}" srcOrd="1" destOrd="0" presId="urn:microsoft.com/office/officeart/2005/8/layout/hierarchy2"/>
    <dgm:cxn modelId="{83C46A2E-D4F4-4443-BDCF-15131AB91141}" srcId="{3CB5687A-4E42-4211-BB7C-FDFF0D05E50B}" destId="{5975F2B2-F5CD-4209-9C3C-C3B31B27002A}" srcOrd="3" destOrd="0" parTransId="{65B1FF4C-84CB-4C6E-B84B-B10AC14F8325}" sibTransId="{F05FD870-0F1D-447E-AE7B-CD7033963212}"/>
    <dgm:cxn modelId="{72C81333-5A21-48DC-A4F9-AE593E5DBB13}" srcId="{3CB5687A-4E42-4211-BB7C-FDFF0D05E50B}" destId="{C6003FB1-CEE0-4856-ACDE-BA3E7CDB2D1E}" srcOrd="2" destOrd="0" parTransId="{09DD3ABC-BF5D-4557-801A-A78F5383AF82}" sibTransId="{E4DECB8F-C236-47B1-B6AE-5C621479853A}"/>
    <dgm:cxn modelId="{BE9C5BB5-2AF6-484C-9170-D41E868C0913}" srcId="{3CB5687A-4E42-4211-BB7C-FDFF0D05E50B}" destId="{1015AB6C-FA2A-4271-A0BB-2D62CC9FC538}" srcOrd="1" destOrd="0" parTransId="{7797F079-ACDC-4517-A62D-46660C9D263F}" sibTransId="{D582A3B1-F82E-480D-A49A-501ADAA86836}"/>
    <dgm:cxn modelId="{FF6EB187-A1AA-4634-9AD9-466B8B8B5C94}" type="presOf" srcId="{65B1FF4C-84CB-4C6E-B84B-B10AC14F8325}" destId="{D44DE923-B441-4992-B312-602A89D0C8BF}" srcOrd="0" destOrd="0" presId="urn:microsoft.com/office/officeart/2005/8/layout/hierarchy2"/>
    <dgm:cxn modelId="{E49241B5-6BF5-490B-BF56-6238D6C3B6C4}" srcId="{E7B622BB-8B39-4A47-891B-2292C34A77DA}" destId="{3CB5687A-4E42-4211-BB7C-FDFF0D05E50B}" srcOrd="0" destOrd="0" parTransId="{39FC73C7-E6B6-4BAB-B76E-04EE1A635DAA}" sibTransId="{3EA3138D-6B10-456B-969E-700676E1BD7E}"/>
    <dgm:cxn modelId="{7823A33C-429B-412F-8D62-597FB315B01A}" type="presOf" srcId="{3CB5687A-4E42-4211-BB7C-FDFF0D05E50B}" destId="{D6A9DF83-9D40-4E1D-9E66-1E78C3C82AF6}" srcOrd="0" destOrd="0" presId="urn:microsoft.com/office/officeart/2005/8/layout/hierarchy2"/>
    <dgm:cxn modelId="{9786BF58-56C3-4E44-90A9-80E57C11D284}" type="presOf" srcId="{39FC73C7-E6B6-4BAB-B76E-04EE1A635DAA}" destId="{19B7A375-065F-4FAC-ADC7-B4A5D6DD0B5E}" srcOrd="0" destOrd="0" presId="urn:microsoft.com/office/officeart/2005/8/layout/hierarchy2"/>
    <dgm:cxn modelId="{B6FC3C0A-A480-452B-9E9D-E93BBC1BB63D}" type="presOf" srcId="{1015AB6C-FA2A-4271-A0BB-2D62CC9FC538}" destId="{53CCED44-6C0A-4C7E-863C-E562612D115E}" srcOrd="0" destOrd="0" presId="urn:microsoft.com/office/officeart/2005/8/layout/hierarchy2"/>
    <dgm:cxn modelId="{555E0F64-F5DC-4422-BA4F-BB9577E6FE3E}" type="presOf" srcId="{89285B3D-1737-4CF4-9365-03AFE444E40D}" destId="{88F7C232-02CC-4D8E-AFA1-540E8A868E3A}" srcOrd="0" destOrd="0" presId="urn:microsoft.com/office/officeart/2005/8/layout/hierarchy2"/>
    <dgm:cxn modelId="{6A2288FB-468B-4F87-8DAE-49441A37D8E5}" type="presOf" srcId="{496CF614-D169-4702-B5DD-8464CAF5B563}" destId="{844F9021-C682-4BFC-9557-DD09628EFF4E}" srcOrd="0" destOrd="0" presId="urn:microsoft.com/office/officeart/2005/8/layout/hierarchy2"/>
    <dgm:cxn modelId="{214239F0-0317-4E0B-AFB7-127C444D90BF}" srcId="{496CF614-D169-4702-B5DD-8464CAF5B563}" destId="{E7B622BB-8B39-4A47-891B-2292C34A77DA}" srcOrd="0" destOrd="0" parTransId="{BA1CF5A0-DF63-4D83-9608-C22EA075A9C8}" sibTransId="{E84CC4E0-4DC6-48C1-811C-E63D516B965F}"/>
    <dgm:cxn modelId="{D11F42B5-7B3F-45C6-99C3-2E989B983361}" type="presOf" srcId="{09DD3ABC-BF5D-4557-801A-A78F5383AF82}" destId="{E8908E35-358B-4AE6-9204-B7FBEED32C21}" srcOrd="0" destOrd="0" presId="urn:microsoft.com/office/officeart/2005/8/layout/hierarchy2"/>
    <dgm:cxn modelId="{B6B5CAF4-60C4-4EC0-BC87-CFF8CB2CF566}" type="presOf" srcId="{47D69F7A-F227-4F6B-BBB5-7BA62A960FF3}" destId="{56340CE7-AA9D-4C83-A3CA-02EB6088F9CF}" srcOrd="0" destOrd="0" presId="urn:microsoft.com/office/officeart/2005/8/layout/hierarchy2"/>
    <dgm:cxn modelId="{774AAAB1-A7B7-4542-A54A-E9DE4B16B5F5}" type="presOf" srcId="{5975F2B2-F5CD-4209-9C3C-C3B31B27002A}" destId="{CF20C130-1F0E-4A5A-9C97-DF8B747A43F0}" srcOrd="0" destOrd="0" presId="urn:microsoft.com/office/officeart/2005/8/layout/hierarchy2"/>
    <dgm:cxn modelId="{7E353F7A-ACED-43B6-A1A7-3044128980DD}" type="presOf" srcId="{7797F079-ACDC-4517-A62D-46660C9D263F}" destId="{7CED997A-6348-424E-A9F1-812E7041EB5C}" srcOrd="1" destOrd="0" presId="urn:microsoft.com/office/officeart/2005/8/layout/hierarchy2"/>
    <dgm:cxn modelId="{CE7FBF05-150D-40E2-ABE3-88F0CC64EDDA}" type="presOf" srcId="{09DD3ABC-BF5D-4557-801A-A78F5383AF82}" destId="{B915D17C-FA39-4447-9EDE-475F3951F4D1}" srcOrd="1" destOrd="0" presId="urn:microsoft.com/office/officeart/2005/8/layout/hierarchy2"/>
    <dgm:cxn modelId="{45DF64BF-68FE-4305-8232-E507BB51DD33}" type="presOf" srcId="{89285B3D-1737-4CF4-9365-03AFE444E40D}" destId="{A62207CA-5EF7-4C73-B076-B529FAD80C20}" srcOrd="1" destOrd="0" presId="urn:microsoft.com/office/officeart/2005/8/layout/hierarchy2"/>
    <dgm:cxn modelId="{A2612718-88F0-4B16-A7C3-56E729E07A21}" srcId="{3CB5687A-4E42-4211-BB7C-FDFF0D05E50B}" destId="{47D69F7A-F227-4F6B-BBB5-7BA62A960FF3}" srcOrd="0" destOrd="0" parTransId="{89285B3D-1737-4CF4-9365-03AFE444E40D}" sibTransId="{4C60AE92-D4E5-4071-863A-449F6150A344}"/>
    <dgm:cxn modelId="{ECF2FE6B-5E2D-43A0-892A-AEC10233EC06}" type="presOf" srcId="{C6003FB1-CEE0-4856-ACDE-BA3E7CDB2D1E}" destId="{FEBB9CE9-0E38-44E4-A437-CD81A1995EB0}" srcOrd="0" destOrd="0" presId="urn:microsoft.com/office/officeart/2005/8/layout/hierarchy2"/>
    <dgm:cxn modelId="{87839CBF-1633-40A0-96C7-ACE08483B2F9}" type="presOf" srcId="{39FC73C7-E6B6-4BAB-B76E-04EE1A635DAA}" destId="{9DA7BEC4-E5F5-4949-83B9-449148B03DCF}" srcOrd="1" destOrd="0" presId="urn:microsoft.com/office/officeart/2005/8/layout/hierarchy2"/>
    <dgm:cxn modelId="{B8F8CFC4-E92B-4FB9-8868-420E8A2CB5CA}" type="presOf" srcId="{7797F079-ACDC-4517-A62D-46660C9D263F}" destId="{D0CA0D18-DD6B-4EDA-9A71-4AD2B67709AC}" srcOrd="0" destOrd="0" presId="urn:microsoft.com/office/officeart/2005/8/layout/hierarchy2"/>
    <dgm:cxn modelId="{0AEF900C-B707-401C-BBC1-9A8C32B07400}" type="presParOf" srcId="{844F9021-C682-4BFC-9557-DD09628EFF4E}" destId="{7C7BA087-709D-4E94-866D-16C57881770D}" srcOrd="0" destOrd="0" presId="urn:microsoft.com/office/officeart/2005/8/layout/hierarchy2"/>
    <dgm:cxn modelId="{423D106A-51F2-439F-9DB5-2CB3D2B69755}" type="presParOf" srcId="{7C7BA087-709D-4E94-866D-16C57881770D}" destId="{AFE00D90-BBD5-4B2B-A50B-8D1763CD382A}" srcOrd="0" destOrd="0" presId="urn:microsoft.com/office/officeart/2005/8/layout/hierarchy2"/>
    <dgm:cxn modelId="{852FD91E-9273-4453-89FD-04E51A507822}" type="presParOf" srcId="{7C7BA087-709D-4E94-866D-16C57881770D}" destId="{F4B774C6-D77C-4B9C-9C0B-D4CBB02E260C}" srcOrd="1" destOrd="0" presId="urn:microsoft.com/office/officeart/2005/8/layout/hierarchy2"/>
    <dgm:cxn modelId="{70057A03-4CAD-41EA-9BED-64765AE0EA29}" type="presParOf" srcId="{F4B774C6-D77C-4B9C-9C0B-D4CBB02E260C}" destId="{19B7A375-065F-4FAC-ADC7-B4A5D6DD0B5E}" srcOrd="0" destOrd="0" presId="urn:microsoft.com/office/officeart/2005/8/layout/hierarchy2"/>
    <dgm:cxn modelId="{EF3A5CC0-3B6B-450F-82B5-16CC69ACFBF3}" type="presParOf" srcId="{19B7A375-065F-4FAC-ADC7-B4A5D6DD0B5E}" destId="{9DA7BEC4-E5F5-4949-83B9-449148B03DCF}" srcOrd="0" destOrd="0" presId="urn:microsoft.com/office/officeart/2005/8/layout/hierarchy2"/>
    <dgm:cxn modelId="{E1DBD3AE-3C4A-4A56-870B-7049D6276748}" type="presParOf" srcId="{F4B774C6-D77C-4B9C-9C0B-D4CBB02E260C}" destId="{90892DF1-68D6-4F64-86E9-669240102157}" srcOrd="1" destOrd="0" presId="urn:microsoft.com/office/officeart/2005/8/layout/hierarchy2"/>
    <dgm:cxn modelId="{7562E3E5-FAC4-4950-A549-4F225403FECF}" type="presParOf" srcId="{90892DF1-68D6-4F64-86E9-669240102157}" destId="{D6A9DF83-9D40-4E1D-9E66-1E78C3C82AF6}" srcOrd="0" destOrd="0" presId="urn:microsoft.com/office/officeart/2005/8/layout/hierarchy2"/>
    <dgm:cxn modelId="{EE7DB48D-A27F-45F2-93C1-C174A5CF571A}" type="presParOf" srcId="{90892DF1-68D6-4F64-86E9-669240102157}" destId="{EEF1C431-003C-4CEF-8966-E1F9B9C47EB5}" srcOrd="1" destOrd="0" presId="urn:microsoft.com/office/officeart/2005/8/layout/hierarchy2"/>
    <dgm:cxn modelId="{9A75D23C-4263-4F67-A04C-B7728175B0BD}" type="presParOf" srcId="{EEF1C431-003C-4CEF-8966-E1F9B9C47EB5}" destId="{88F7C232-02CC-4D8E-AFA1-540E8A868E3A}" srcOrd="0" destOrd="0" presId="urn:microsoft.com/office/officeart/2005/8/layout/hierarchy2"/>
    <dgm:cxn modelId="{4EABAFAF-CC07-4C41-AD68-A6C212E54517}" type="presParOf" srcId="{88F7C232-02CC-4D8E-AFA1-540E8A868E3A}" destId="{A62207CA-5EF7-4C73-B076-B529FAD80C20}" srcOrd="0" destOrd="0" presId="urn:microsoft.com/office/officeart/2005/8/layout/hierarchy2"/>
    <dgm:cxn modelId="{CC5179E9-26E5-4C72-BFD3-2E99BC90A3A3}" type="presParOf" srcId="{EEF1C431-003C-4CEF-8966-E1F9B9C47EB5}" destId="{A48483F3-316E-46B8-9572-A35FB7FCF765}" srcOrd="1" destOrd="0" presId="urn:microsoft.com/office/officeart/2005/8/layout/hierarchy2"/>
    <dgm:cxn modelId="{5B9D270F-BD5B-4380-BE1E-6882B6B97A48}" type="presParOf" srcId="{A48483F3-316E-46B8-9572-A35FB7FCF765}" destId="{56340CE7-AA9D-4C83-A3CA-02EB6088F9CF}" srcOrd="0" destOrd="0" presId="urn:microsoft.com/office/officeart/2005/8/layout/hierarchy2"/>
    <dgm:cxn modelId="{F8FCCDC5-7BD4-49D0-B80A-2D0CC993C2DA}" type="presParOf" srcId="{A48483F3-316E-46B8-9572-A35FB7FCF765}" destId="{C8A451FB-6FDD-4310-9304-D1EDA203ADBA}" srcOrd="1" destOrd="0" presId="urn:microsoft.com/office/officeart/2005/8/layout/hierarchy2"/>
    <dgm:cxn modelId="{E8B6CB4D-413E-4C4E-B1A3-54C892B0B351}" type="presParOf" srcId="{EEF1C431-003C-4CEF-8966-E1F9B9C47EB5}" destId="{D0CA0D18-DD6B-4EDA-9A71-4AD2B67709AC}" srcOrd="2" destOrd="0" presId="urn:microsoft.com/office/officeart/2005/8/layout/hierarchy2"/>
    <dgm:cxn modelId="{6F75B2E0-5139-4AC4-BD62-F2F07EE72D16}" type="presParOf" srcId="{D0CA0D18-DD6B-4EDA-9A71-4AD2B67709AC}" destId="{7CED997A-6348-424E-A9F1-812E7041EB5C}" srcOrd="0" destOrd="0" presId="urn:microsoft.com/office/officeart/2005/8/layout/hierarchy2"/>
    <dgm:cxn modelId="{8B0078CE-0C75-4695-9FE1-E675CFA845A0}" type="presParOf" srcId="{EEF1C431-003C-4CEF-8966-E1F9B9C47EB5}" destId="{FDE64FDD-B1A3-493C-8C1F-FE5FA58B80DD}" srcOrd="3" destOrd="0" presId="urn:microsoft.com/office/officeart/2005/8/layout/hierarchy2"/>
    <dgm:cxn modelId="{7F67B667-41FB-450C-A2B8-52C5C5D25F00}" type="presParOf" srcId="{FDE64FDD-B1A3-493C-8C1F-FE5FA58B80DD}" destId="{53CCED44-6C0A-4C7E-863C-E562612D115E}" srcOrd="0" destOrd="0" presId="urn:microsoft.com/office/officeart/2005/8/layout/hierarchy2"/>
    <dgm:cxn modelId="{88A5607D-C6BF-4A12-98AD-4374C4A438F8}" type="presParOf" srcId="{FDE64FDD-B1A3-493C-8C1F-FE5FA58B80DD}" destId="{32C30FE2-699C-4A65-86CF-C4D9062BA7ED}" srcOrd="1" destOrd="0" presId="urn:microsoft.com/office/officeart/2005/8/layout/hierarchy2"/>
    <dgm:cxn modelId="{53BA916D-4B47-44A4-89DB-DCF1A1752A0B}" type="presParOf" srcId="{EEF1C431-003C-4CEF-8966-E1F9B9C47EB5}" destId="{E8908E35-358B-4AE6-9204-B7FBEED32C21}" srcOrd="4" destOrd="0" presId="urn:microsoft.com/office/officeart/2005/8/layout/hierarchy2"/>
    <dgm:cxn modelId="{02C639C4-270E-41D5-A9EA-8BE51515302C}" type="presParOf" srcId="{E8908E35-358B-4AE6-9204-B7FBEED32C21}" destId="{B915D17C-FA39-4447-9EDE-475F3951F4D1}" srcOrd="0" destOrd="0" presId="urn:microsoft.com/office/officeart/2005/8/layout/hierarchy2"/>
    <dgm:cxn modelId="{C9665F47-46D8-48DB-ADBE-7B054FA8E376}" type="presParOf" srcId="{EEF1C431-003C-4CEF-8966-E1F9B9C47EB5}" destId="{C22964DE-21DE-4591-9B05-76D456781FC2}" srcOrd="5" destOrd="0" presId="urn:microsoft.com/office/officeart/2005/8/layout/hierarchy2"/>
    <dgm:cxn modelId="{67CAB9AB-9780-4114-8ACA-AF2673420C43}" type="presParOf" srcId="{C22964DE-21DE-4591-9B05-76D456781FC2}" destId="{FEBB9CE9-0E38-44E4-A437-CD81A1995EB0}" srcOrd="0" destOrd="0" presId="urn:microsoft.com/office/officeart/2005/8/layout/hierarchy2"/>
    <dgm:cxn modelId="{30A23E3F-54B0-4018-854A-9E02D9A4EF33}" type="presParOf" srcId="{C22964DE-21DE-4591-9B05-76D456781FC2}" destId="{D788A3DD-51C4-4A3C-B428-427873263924}" srcOrd="1" destOrd="0" presId="urn:microsoft.com/office/officeart/2005/8/layout/hierarchy2"/>
    <dgm:cxn modelId="{1BCA359A-24B4-49BD-9A5F-446FF62281BA}" type="presParOf" srcId="{EEF1C431-003C-4CEF-8966-E1F9B9C47EB5}" destId="{D44DE923-B441-4992-B312-602A89D0C8BF}" srcOrd="6" destOrd="0" presId="urn:microsoft.com/office/officeart/2005/8/layout/hierarchy2"/>
    <dgm:cxn modelId="{4A26091A-ED8A-4513-ACDD-0763B6731821}" type="presParOf" srcId="{D44DE923-B441-4992-B312-602A89D0C8BF}" destId="{C25DD0BC-A924-42B7-A877-2902C7545BBA}" srcOrd="0" destOrd="0" presId="urn:microsoft.com/office/officeart/2005/8/layout/hierarchy2"/>
    <dgm:cxn modelId="{1DCB08F9-7C5C-4DCB-B5F4-890E04DA9CB2}" type="presParOf" srcId="{EEF1C431-003C-4CEF-8966-E1F9B9C47EB5}" destId="{718308C2-AB7B-4B1C-B71F-F3D617D4E4E1}" srcOrd="7" destOrd="0" presId="urn:microsoft.com/office/officeart/2005/8/layout/hierarchy2"/>
    <dgm:cxn modelId="{D436EC08-006E-42EB-BAC0-71F37D683431}" type="presParOf" srcId="{718308C2-AB7B-4B1C-B71F-F3D617D4E4E1}" destId="{CF20C130-1F0E-4A5A-9C97-DF8B747A43F0}" srcOrd="0" destOrd="0" presId="urn:microsoft.com/office/officeart/2005/8/layout/hierarchy2"/>
    <dgm:cxn modelId="{530AC57B-E160-4890-94CB-0BE669240CAA}" type="presParOf" srcId="{718308C2-AB7B-4B1C-B71F-F3D617D4E4E1}" destId="{CB4C610C-F040-467D-BC1D-B39120709700}" srcOrd="1" destOrd="0" presId="urn:microsoft.com/office/officeart/2005/8/layout/hierarchy2"/>
  </dgm:cxnLst>
  <dgm:bg/>
  <dgm:whole/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2D574E7-0AF0-47EA-B2A5-8FD532B41269}" type="doc">
      <dgm:prSet loTypeId="urn:microsoft.com/office/officeart/2005/8/layout/arrow6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80DCB09E-80D7-432C-8C66-3DBCCA5B3A2C}">
      <dgm:prSet phldrT="[Texto]" custT="1"/>
      <dgm:spPr/>
      <dgm:t>
        <a:bodyPr/>
        <a:lstStyle/>
        <a:p>
          <a:r>
            <a:rPr lang="es-ES" sz="4400" dirty="0" smtClean="0">
              <a:latin typeface="Juice ITC" pitchFamily="82" charset="0"/>
            </a:rPr>
            <a:t>*</a:t>
          </a:r>
          <a:r>
            <a:rPr lang="es-ES" sz="4800" b="1" dirty="0" smtClean="0">
              <a:latin typeface="Juice ITC" pitchFamily="82" charset="0"/>
            </a:rPr>
            <a:t>Diagnóstico</a:t>
          </a:r>
          <a:endParaRPr lang="es-ES" sz="4800" b="1" dirty="0">
            <a:latin typeface="Juice ITC" pitchFamily="82" charset="0"/>
          </a:endParaRPr>
        </a:p>
      </dgm:t>
    </dgm:pt>
    <dgm:pt modelId="{153F742D-061C-4763-95A0-60697DC130FF}" type="parTrans" cxnId="{6EFFB2EA-4421-4BBF-9902-872A0CF52962}">
      <dgm:prSet/>
      <dgm:spPr/>
      <dgm:t>
        <a:bodyPr/>
        <a:lstStyle/>
        <a:p>
          <a:endParaRPr lang="es-ES"/>
        </a:p>
      </dgm:t>
    </dgm:pt>
    <dgm:pt modelId="{F60EE645-6B07-49CA-A063-C3E13CF54B1B}" type="sibTrans" cxnId="{6EFFB2EA-4421-4BBF-9902-872A0CF52962}">
      <dgm:prSet/>
      <dgm:spPr/>
      <dgm:t>
        <a:bodyPr/>
        <a:lstStyle/>
        <a:p>
          <a:endParaRPr lang="es-ES"/>
        </a:p>
      </dgm:t>
    </dgm:pt>
    <dgm:pt modelId="{3F232A86-0D8C-4156-A8B9-683CCED8009E}">
      <dgm:prSet phldrT="[Texto]" custT="1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es-ES" sz="4800" b="1" dirty="0" smtClean="0">
              <a:latin typeface="Juice ITC" pitchFamily="82" charset="0"/>
            </a:rPr>
            <a:t>Principales Problemas</a:t>
          </a:r>
          <a:endParaRPr lang="es-ES" sz="4800" b="1" dirty="0">
            <a:latin typeface="Juice ITC" pitchFamily="82" charset="0"/>
          </a:endParaRPr>
        </a:p>
      </dgm:t>
    </dgm:pt>
    <dgm:pt modelId="{A91CE2E8-5B1E-4400-9985-E32F02BE6BC5}" type="parTrans" cxnId="{6DB27B05-567C-40FD-963E-58B11D705D2E}">
      <dgm:prSet/>
      <dgm:spPr/>
      <dgm:t>
        <a:bodyPr/>
        <a:lstStyle/>
        <a:p>
          <a:endParaRPr lang="es-ES"/>
        </a:p>
      </dgm:t>
    </dgm:pt>
    <dgm:pt modelId="{BBFE3A64-CFBF-47E0-ADBE-334A0D08C405}" type="sibTrans" cxnId="{6DB27B05-567C-40FD-963E-58B11D705D2E}">
      <dgm:prSet/>
      <dgm:spPr/>
      <dgm:t>
        <a:bodyPr/>
        <a:lstStyle/>
        <a:p>
          <a:endParaRPr lang="es-ES"/>
        </a:p>
      </dgm:t>
    </dgm:pt>
    <dgm:pt modelId="{A1C66CBE-6521-4637-A792-AA443591B3F2}" type="pres">
      <dgm:prSet presAssocID="{E2D574E7-0AF0-47EA-B2A5-8FD532B4126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CCF8A02-36F6-4519-8A92-7B0D23F300FC}" type="pres">
      <dgm:prSet presAssocID="{E2D574E7-0AF0-47EA-B2A5-8FD532B41269}" presName="ribbon" presStyleLbl="node1" presStyleIdx="0" presStyleCnt="1" custScaleY="133273" custLinFactNeighborY="-2298"/>
      <dgm:spPr>
        <a:solidFill>
          <a:srgbClr val="00B050"/>
        </a:solidFill>
        <a:ln>
          <a:solidFill>
            <a:srgbClr val="00B050"/>
          </a:solidFill>
        </a:ln>
      </dgm:spPr>
    </dgm:pt>
    <dgm:pt modelId="{2C63ED95-A824-41FB-A195-08DF8D53BE06}" type="pres">
      <dgm:prSet presAssocID="{E2D574E7-0AF0-47EA-B2A5-8FD532B41269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414A9CE-6181-4287-9D5F-AEDB9BBA1461}" type="pres">
      <dgm:prSet presAssocID="{E2D574E7-0AF0-47EA-B2A5-8FD532B41269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E99A526-F667-497D-848C-0D844B228C7A}" type="presOf" srcId="{E2D574E7-0AF0-47EA-B2A5-8FD532B41269}" destId="{A1C66CBE-6521-4637-A792-AA443591B3F2}" srcOrd="0" destOrd="0" presId="urn:microsoft.com/office/officeart/2005/8/layout/arrow6"/>
    <dgm:cxn modelId="{6EFFB2EA-4421-4BBF-9902-872A0CF52962}" srcId="{E2D574E7-0AF0-47EA-B2A5-8FD532B41269}" destId="{80DCB09E-80D7-432C-8C66-3DBCCA5B3A2C}" srcOrd="0" destOrd="0" parTransId="{153F742D-061C-4763-95A0-60697DC130FF}" sibTransId="{F60EE645-6B07-49CA-A063-C3E13CF54B1B}"/>
    <dgm:cxn modelId="{EB4C397F-24CB-4182-952B-0A7FCD90D32A}" type="presOf" srcId="{3F232A86-0D8C-4156-A8B9-683CCED8009E}" destId="{6414A9CE-6181-4287-9D5F-AEDB9BBA1461}" srcOrd="0" destOrd="0" presId="urn:microsoft.com/office/officeart/2005/8/layout/arrow6"/>
    <dgm:cxn modelId="{6DB27B05-567C-40FD-963E-58B11D705D2E}" srcId="{E2D574E7-0AF0-47EA-B2A5-8FD532B41269}" destId="{3F232A86-0D8C-4156-A8B9-683CCED8009E}" srcOrd="1" destOrd="0" parTransId="{A91CE2E8-5B1E-4400-9985-E32F02BE6BC5}" sibTransId="{BBFE3A64-CFBF-47E0-ADBE-334A0D08C405}"/>
    <dgm:cxn modelId="{30A479AE-2824-4ACC-AAB9-417C9287BA9C}" type="presOf" srcId="{80DCB09E-80D7-432C-8C66-3DBCCA5B3A2C}" destId="{2C63ED95-A824-41FB-A195-08DF8D53BE06}" srcOrd="0" destOrd="0" presId="urn:microsoft.com/office/officeart/2005/8/layout/arrow6"/>
    <dgm:cxn modelId="{1A340753-8ED4-4B5E-8406-ED645EFE9143}" type="presParOf" srcId="{A1C66CBE-6521-4637-A792-AA443591B3F2}" destId="{CCCF8A02-36F6-4519-8A92-7B0D23F300FC}" srcOrd="0" destOrd="0" presId="urn:microsoft.com/office/officeart/2005/8/layout/arrow6"/>
    <dgm:cxn modelId="{2D65C121-AEBE-4CED-B6B8-A12C0A99DC28}" type="presParOf" srcId="{A1C66CBE-6521-4637-A792-AA443591B3F2}" destId="{2C63ED95-A824-41FB-A195-08DF8D53BE06}" srcOrd="1" destOrd="0" presId="urn:microsoft.com/office/officeart/2005/8/layout/arrow6"/>
    <dgm:cxn modelId="{96B9C5BC-6823-4BBA-B006-295943134D17}" type="presParOf" srcId="{A1C66CBE-6521-4637-A792-AA443591B3F2}" destId="{6414A9CE-6181-4287-9D5F-AEDB9BBA1461}" srcOrd="2" destOrd="0" presId="urn:microsoft.com/office/officeart/2005/8/layout/arrow6"/>
  </dgm:cxnLst>
  <dgm:bg/>
  <dgm:whole/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2D32D68-9E7C-4DC5-9401-3F1C2F25429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882E1A75-5373-4036-B1AC-0DAA4DD6B301}">
      <dgm:prSet phldrT="[Texto]" custT="1"/>
      <dgm:spPr/>
      <dgm:t>
        <a:bodyPr/>
        <a:lstStyle/>
        <a:p>
          <a:pPr algn="ctr"/>
          <a:r>
            <a:rPr lang="es-ES" sz="1400" dirty="0" smtClean="0"/>
            <a:t>Sea Práctico</a:t>
          </a:r>
          <a:endParaRPr lang="es-ES" sz="1400" dirty="0"/>
        </a:p>
      </dgm:t>
    </dgm:pt>
    <dgm:pt modelId="{E220C07A-FA09-4CCA-BAD6-47A8642C0B2A}" type="parTrans" cxnId="{B76B0541-68EC-4159-955B-13EA4EE70860}">
      <dgm:prSet/>
      <dgm:spPr/>
      <dgm:t>
        <a:bodyPr/>
        <a:lstStyle/>
        <a:p>
          <a:pPr algn="ctr"/>
          <a:endParaRPr lang="es-ES" sz="1400"/>
        </a:p>
      </dgm:t>
    </dgm:pt>
    <dgm:pt modelId="{6A9711B6-9F17-4ECA-8E56-63209D2A5AD2}" type="sibTrans" cxnId="{B76B0541-68EC-4159-955B-13EA4EE70860}">
      <dgm:prSet/>
      <dgm:spPr/>
      <dgm:t>
        <a:bodyPr/>
        <a:lstStyle/>
        <a:p>
          <a:pPr algn="ctr"/>
          <a:endParaRPr lang="es-ES" sz="1400"/>
        </a:p>
      </dgm:t>
    </dgm:pt>
    <dgm:pt modelId="{B85C8FBB-53D5-4500-BB34-E64099CE5C7F}">
      <dgm:prSet phldrT="[Texto]" custT="1"/>
      <dgm:spPr/>
      <dgm:t>
        <a:bodyPr/>
        <a:lstStyle/>
        <a:p>
          <a:pPr algn="ctr"/>
          <a:r>
            <a:rPr lang="es-ES" sz="1400" dirty="0" smtClean="0"/>
            <a:t>Empiece con un fin en mente</a:t>
          </a:r>
          <a:endParaRPr lang="es-ES" sz="1400" dirty="0"/>
        </a:p>
      </dgm:t>
    </dgm:pt>
    <dgm:pt modelId="{D8504DAB-57F1-4E55-B5CD-2D56AED5D918}" type="parTrans" cxnId="{D4607B06-19E4-4CBA-909C-40D3B28B0698}">
      <dgm:prSet/>
      <dgm:spPr/>
      <dgm:t>
        <a:bodyPr/>
        <a:lstStyle/>
        <a:p>
          <a:pPr algn="ctr"/>
          <a:endParaRPr lang="es-ES" sz="1400"/>
        </a:p>
      </dgm:t>
    </dgm:pt>
    <dgm:pt modelId="{A227DE40-9FFB-4A06-8A63-1A4954760D7D}" type="sibTrans" cxnId="{D4607B06-19E4-4CBA-909C-40D3B28B0698}">
      <dgm:prSet/>
      <dgm:spPr/>
      <dgm:t>
        <a:bodyPr/>
        <a:lstStyle/>
        <a:p>
          <a:pPr algn="ctr"/>
          <a:endParaRPr lang="es-ES" sz="1400"/>
        </a:p>
      </dgm:t>
    </dgm:pt>
    <dgm:pt modelId="{2FCB4000-E369-4EAC-B860-5E7C1D948C5B}">
      <dgm:prSet phldrT="[Texto]" custT="1"/>
      <dgm:spPr>
        <a:solidFill>
          <a:srgbClr val="33CCFF"/>
        </a:solidFill>
      </dgm:spPr>
      <dgm:t>
        <a:bodyPr/>
        <a:lstStyle/>
        <a:p>
          <a:pPr algn="ctr"/>
          <a:r>
            <a:rPr lang="es-ES" sz="1400" dirty="0" smtClean="0"/>
            <a:t>De la </a:t>
          </a:r>
          <a:r>
            <a:rPr lang="es-ES" sz="1400" dirty="0" smtClean="0"/>
            <a:t>Efectividad a la Grandeza</a:t>
          </a:r>
          <a:endParaRPr lang="es-ES" sz="1400" dirty="0"/>
        </a:p>
      </dgm:t>
    </dgm:pt>
    <dgm:pt modelId="{97C803FE-4A63-4638-8F90-5DADF0830183}" type="parTrans" cxnId="{FA4DF73A-CAC0-4F91-8AC8-8BFD97074BC6}">
      <dgm:prSet/>
      <dgm:spPr/>
      <dgm:t>
        <a:bodyPr/>
        <a:lstStyle/>
        <a:p>
          <a:pPr algn="ctr"/>
          <a:endParaRPr lang="es-ES" sz="1400"/>
        </a:p>
      </dgm:t>
    </dgm:pt>
    <dgm:pt modelId="{2230A347-1808-4BAE-8C02-85B2380E4E3A}" type="sibTrans" cxnId="{FA4DF73A-CAC0-4F91-8AC8-8BFD97074BC6}">
      <dgm:prSet/>
      <dgm:spPr/>
      <dgm:t>
        <a:bodyPr/>
        <a:lstStyle/>
        <a:p>
          <a:pPr algn="ctr"/>
          <a:endParaRPr lang="es-ES" sz="1400"/>
        </a:p>
      </dgm:t>
    </dgm:pt>
    <dgm:pt modelId="{36B9043F-4587-4726-9708-F253D0E4F742}">
      <dgm:prSet phldrT="[Texto]" custT="1"/>
      <dgm:spPr/>
      <dgm:t>
        <a:bodyPr/>
        <a:lstStyle/>
        <a:p>
          <a:pPr algn="ctr"/>
          <a:r>
            <a:rPr lang="es-ES" sz="1400" dirty="0" smtClean="0"/>
            <a:t>Establezca primero lo primero</a:t>
          </a:r>
          <a:endParaRPr lang="es-ES" sz="1400" dirty="0"/>
        </a:p>
      </dgm:t>
    </dgm:pt>
    <dgm:pt modelId="{46486907-6CF0-4643-8366-EBEE37807D88}" type="parTrans" cxnId="{8BFC55C4-8C2C-46EE-8DCA-2C5B10BD74E0}">
      <dgm:prSet/>
      <dgm:spPr/>
      <dgm:t>
        <a:bodyPr/>
        <a:lstStyle/>
        <a:p>
          <a:pPr algn="ctr"/>
          <a:endParaRPr lang="es-ES" sz="1400"/>
        </a:p>
      </dgm:t>
    </dgm:pt>
    <dgm:pt modelId="{AD716209-2FDE-4A5A-BFAE-1E93B49C91E4}" type="sibTrans" cxnId="{8BFC55C4-8C2C-46EE-8DCA-2C5B10BD74E0}">
      <dgm:prSet/>
      <dgm:spPr/>
      <dgm:t>
        <a:bodyPr/>
        <a:lstStyle/>
        <a:p>
          <a:pPr algn="ctr"/>
          <a:endParaRPr lang="es-ES" sz="1400"/>
        </a:p>
      </dgm:t>
    </dgm:pt>
    <dgm:pt modelId="{AC6CB956-9384-4B3D-98E0-506BB608B956}">
      <dgm:prSet phldrT="[Texto]" custT="1"/>
      <dgm:spPr>
        <a:solidFill>
          <a:srgbClr val="CC66FF"/>
        </a:solidFill>
      </dgm:spPr>
      <dgm:t>
        <a:bodyPr/>
        <a:lstStyle/>
        <a:p>
          <a:pPr algn="ctr"/>
          <a:r>
            <a:rPr lang="es-ES" sz="1400" dirty="0" smtClean="0"/>
            <a:t>Procure primero comprender para ser comprendido</a:t>
          </a:r>
          <a:endParaRPr lang="es-ES" sz="1400" dirty="0"/>
        </a:p>
      </dgm:t>
    </dgm:pt>
    <dgm:pt modelId="{B267AA45-74FA-4D95-B9C2-BEFD0909DBCE}" type="parTrans" cxnId="{6651E768-F429-47C5-A68B-7052CB906E91}">
      <dgm:prSet/>
      <dgm:spPr/>
      <dgm:t>
        <a:bodyPr/>
        <a:lstStyle/>
        <a:p>
          <a:pPr algn="ctr"/>
          <a:endParaRPr lang="es-ES" sz="1400"/>
        </a:p>
      </dgm:t>
    </dgm:pt>
    <dgm:pt modelId="{9377D400-09DB-4C39-A81B-D5DF6653F0C6}" type="sibTrans" cxnId="{6651E768-F429-47C5-A68B-7052CB906E91}">
      <dgm:prSet/>
      <dgm:spPr/>
      <dgm:t>
        <a:bodyPr/>
        <a:lstStyle/>
        <a:p>
          <a:pPr algn="ctr"/>
          <a:endParaRPr lang="es-ES" sz="1400"/>
        </a:p>
      </dgm:t>
    </dgm:pt>
    <dgm:pt modelId="{D382F21A-2504-480A-9606-C595CC65DA8D}">
      <dgm:prSet phldrT="[Texto]" custT="1"/>
      <dgm:spPr>
        <a:solidFill>
          <a:srgbClr val="FF33CC"/>
        </a:solidFill>
      </dgm:spPr>
      <dgm:t>
        <a:bodyPr/>
        <a:lstStyle/>
        <a:p>
          <a:pPr algn="ctr"/>
          <a:r>
            <a:rPr lang="es-ES" sz="1400" dirty="0" smtClean="0"/>
            <a:t>La Sinergia</a:t>
          </a:r>
          <a:endParaRPr lang="es-ES" sz="1400" dirty="0"/>
        </a:p>
      </dgm:t>
    </dgm:pt>
    <dgm:pt modelId="{CEA20BA0-8741-4F02-A5B3-A925F69CE313}" type="parTrans" cxnId="{8A9A7BB6-4F60-4F65-A345-D574E9262CEB}">
      <dgm:prSet/>
      <dgm:spPr/>
      <dgm:t>
        <a:bodyPr/>
        <a:lstStyle/>
        <a:p>
          <a:pPr algn="ctr"/>
          <a:endParaRPr lang="es-ES" sz="1400"/>
        </a:p>
      </dgm:t>
    </dgm:pt>
    <dgm:pt modelId="{89E6F1B5-04D2-4287-80A6-CB3EAD0AFE81}" type="sibTrans" cxnId="{8A9A7BB6-4F60-4F65-A345-D574E9262CEB}">
      <dgm:prSet/>
      <dgm:spPr/>
      <dgm:t>
        <a:bodyPr/>
        <a:lstStyle/>
        <a:p>
          <a:pPr algn="ctr"/>
          <a:endParaRPr lang="es-ES" sz="1400"/>
        </a:p>
      </dgm:t>
    </dgm:pt>
    <dgm:pt modelId="{827D0F49-116B-46E2-9DA8-5FCB9CBCC8FE}">
      <dgm:prSet phldrT="[Texto]" custT="1"/>
      <dgm:spPr>
        <a:solidFill>
          <a:srgbClr val="FF6699"/>
        </a:solidFill>
      </dgm:spPr>
      <dgm:t>
        <a:bodyPr/>
        <a:lstStyle/>
        <a:p>
          <a:pPr algn="ctr"/>
          <a:r>
            <a:rPr lang="es-ES" sz="1400" dirty="0" smtClean="0"/>
            <a:t>Afile la sierra</a:t>
          </a:r>
          <a:endParaRPr lang="es-ES" sz="1400" dirty="0"/>
        </a:p>
      </dgm:t>
    </dgm:pt>
    <dgm:pt modelId="{720A023F-EF5E-40AD-B917-7B781E02AFEA}" type="parTrans" cxnId="{BE2E911D-C38E-4BA1-8D53-C998B811E6F7}">
      <dgm:prSet/>
      <dgm:spPr/>
      <dgm:t>
        <a:bodyPr/>
        <a:lstStyle/>
        <a:p>
          <a:pPr algn="ctr"/>
          <a:endParaRPr lang="es-ES" sz="1400"/>
        </a:p>
      </dgm:t>
    </dgm:pt>
    <dgm:pt modelId="{8FBC1448-D6A7-4DF9-A416-75DA47F90104}" type="sibTrans" cxnId="{BE2E911D-C38E-4BA1-8D53-C998B811E6F7}">
      <dgm:prSet/>
      <dgm:spPr/>
      <dgm:t>
        <a:bodyPr/>
        <a:lstStyle/>
        <a:p>
          <a:pPr algn="ctr"/>
          <a:endParaRPr lang="es-ES" sz="1400"/>
        </a:p>
      </dgm:t>
    </dgm:pt>
    <dgm:pt modelId="{2DED5414-9082-45DC-965E-1A98217AEBA9}">
      <dgm:prSet phldrT="[Texto]" custT="1"/>
      <dgm:spPr/>
      <dgm:t>
        <a:bodyPr/>
        <a:lstStyle/>
        <a:p>
          <a:pPr algn="ctr"/>
          <a:endParaRPr lang="es-ES" sz="1400" dirty="0"/>
        </a:p>
      </dgm:t>
    </dgm:pt>
    <dgm:pt modelId="{A9105A75-1685-4C4C-831D-62C8B00CB614}" type="parTrans" cxnId="{94EA5939-575F-4E92-88D1-7758935C2DF7}">
      <dgm:prSet/>
      <dgm:spPr/>
      <dgm:t>
        <a:bodyPr/>
        <a:lstStyle/>
        <a:p>
          <a:endParaRPr lang="es-ES" sz="1400"/>
        </a:p>
      </dgm:t>
    </dgm:pt>
    <dgm:pt modelId="{932CEB08-FC97-412F-AD4B-3F14F803D98C}" type="sibTrans" cxnId="{94EA5939-575F-4E92-88D1-7758935C2DF7}">
      <dgm:prSet/>
      <dgm:spPr/>
      <dgm:t>
        <a:bodyPr/>
        <a:lstStyle/>
        <a:p>
          <a:endParaRPr lang="es-ES" sz="1400"/>
        </a:p>
      </dgm:t>
    </dgm:pt>
    <dgm:pt modelId="{8E376BDA-7863-4D1E-9F06-CEC595C079DB}">
      <dgm:prSet phldrT="[Texto]" custT="1"/>
      <dgm:spPr/>
      <dgm:t>
        <a:bodyPr/>
        <a:lstStyle/>
        <a:p>
          <a:pPr algn="ctr"/>
          <a:endParaRPr lang="es-ES" sz="1400" dirty="0"/>
        </a:p>
      </dgm:t>
    </dgm:pt>
    <dgm:pt modelId="{BE8AEFE7-4623-4431-BE4F-B12296F122B1}" type="parTrans" cxnId="{77CEEABC-F502-4968-8D48-C39CF4110042}">
      <dgm:prSet/>
      <dgm:spPr/>
      <dgm:t>
        <a:bodyPr/>
        <a:lstStyle/>
        <a:p>
          <a:endParaRPr lang="es-ES" sz="1400"/>
        </a:p>
      </dgm:t>
    </dgm:pt>
    <dgm:pt modelId="{3A10EC9D-61AE-486B-B2D2-20D4F0B44E1B}" type="sibTrans" cxnId="{77CEEABC-F502-4968-8D48-C39CF4110042}">
      <dgm:prSet/>
      <dgm:spPr/>
      <dgm:t>
        <a:bodyPr/>
        <a:lstStyle/>
        <a:p>
          <a:endParaRPr lang="es-ES" sz="1400"/>
        </a:p>
      </dgm:t>
    </dgm:pt>
    <dgm:pt modelId="{1A597E3F-9E9A-44DB-BFFB-BD5E456AA7C1}">
      <dgm:prSet phldrT="[Texto]" custT="1"/>
      <dgm:spPr/>
      <dgm:t>
        <a:bodyPr/>
        <a:lstStyle/>
        <a:p>
          <a:pPr algn="ctr"/>
          <a:endParaRPr lang="es-ES" sz="1400" dirty="0"/>
        </a:p>
      </dgm:t>
    </dgm:pt>
    <dgm:pt modelId="{921FBC8B-A1A6-4D44-BEC7-86E3AB66E998}" type="parTrans" cxnId="{790DA3EF-C00C-4032-99C0-5B83E3F8CA3C}">
      <dgm:prSet/>
      <dgm:spPr/>
      <dgm:t>
        <a:bodyPr/>
        <a:lstStyle/>
        <a:p>
          <a:endParaRPr lang="es-ES" sz="1400"/>
        </a:p>
      </dgm:t>
    </dgm:pt>
    <dgm:pt modelId="{8ACEE24D-5E98-482F-97A0-D3D55A33653B}" type="sibTrans" cxnId="{790DA3EF-C00C-4032-99C0-5B83E3F8CA3C}">
      <dgm:prSet/>
      <dgm:spPr/>
      <dgm:t>
        <a:bodyPr/>
        <a:lstStyle/>
        <a:p>
          <a:endParaRPr lang="es-ES" sz="1400"/>
        </a:p>
      </dgm:t>
    </dgm:pt>
    <dgm:pt modelId="{D5436A10-46CB-4B9C-9467-B4EA2D3F2516}">
      <dgm:prSet phldrT="[Texto]" custT="1"/>
      <dgm:spPr/>
      <dgm:t>
        <a:bodyPr/>
        <a:lstStyle/>
        <a:p>
          <a:pPr algn="ctr"/>
          <a:endParaRPr lang="es-ES" sz="1400" dirty="0"/>
        </a:p>
      </dgm:t>
    </dgm:pt>
    <dgm:pt modelId="{3F32C1C7-3B94-48AE-8168-8091A76DDA28}" type="parTrans" cxnId="{1754FE50-921E-45FC-ABA8-3BF3AADFB552}">
      <dgm:prSet/>
      <dgm:spPr/>
      <dgm:t>
        <a:bodyPr/>
        <a:lstStyle/>
        <a:p>
          <a:endParaRPr lang="es-ES"/>
        </a:p>
      </dgm:t>
    </dgm:pt>
    <dgm:pt modelId="{CBE6CD2E-D1F6-4A2F-BAE0-E6972986C663}" type="sibTrans" cxnId="{1754FE50-921E-45FC-ABA8-3BF3AADFB552}">
      <dgm:prSet/>
      <dgm:spPr/>
      <dgm:t>
        <a:bodyPr/>
        <a:lstStyle/>
        <a:p>
          <a:endParaRPr lang="es-ES"/>
        </a:p>
      </dgm:t>
    </dgm:pt>
    <dgm:pt modelId="{9D6628F3-9202-4760-8203-5875CCC0FE73}">
      <dgm:prSet phldrT="[Texto]" custT="1"/>
      <dgm:spPr/>
      <dgm:t>
        <a:bodyPr/>
        <a:lstStyle/>
        <a:p>
          <a:pPr algn="ctr"/>
          <a:endParaRPr lang="es-ES" sz="1400" dirty="0"/>
        </a:p>
      </dgm:t>
    </dgm:pt>
    <dgm:pt modelId="{8D9A37C6-BA8E-4668-A428-66DEECC40372}" type="parTrans" cxnId="{AC627314-F56E-4D26-8DC1-023B5C7C3584}">
      <dgm:prSet/>
      <dgm:spPr/>
      <dgm:t>
        <a:bodyPr/>
        <a:lstStyle/>
        <a:p>
          <a:endParaRPr lang="es-ES"/>
        </a:p>
      </dgm:t>
    </dgm:pt>
    <dgm:pt modelId="{F45EC131-3B44-4572-BA3C-49D2E11B3946}" type="sibTrans" cxnId="{AC627314-F56E-4D26-8DC1-023B5C7C3584}">
      <dgm:prSet/>
      <dgm:spPr/>
      <dgm:t>
        <a:bodyPr/>
        <a:lstStyle/>
        <a:p>
          <a:endParaRPr lang="es-ES"/>
        </a:p>
      </dgm:t>
    </dgm:pt>
    <dgm:pt modelId="{FF0FFC66-9F1F-46D1-BF3D-7067497D4205}">
      <dgm:prSet phldrT="[Texto]" custT="1"/>
      <dgm:spPr/>
      <dgm:t>
        <a:bodyPr/>
        <a:lstStyle/>
        <a:p>
          <a:pPr algn="ctr"/>
          <a:r>
            <a:rPr lang="es-ES" sz="1400" dirty="0" smtClean="0"/>
            <a:t>Pensar en ganar -ganar</a:t>
          </a:r>
          <a:endParaRPr lang="es-ES" sz="1400" dirty="0"/>
        </a:p>
      </dgm:t>
    </dgm:pt>
    <dgm:pt modelId="{6D5FC818-3A08-47F8-9425-0C9A522990D0}" type="parTrans" cxnId="{6C9D7CEA-2715-4C5A-8ADB-A30D591FAD8D}">
      <dgm:prSet/>
      <dgm:spPr/>
      <dgm:t>
        <a:bodyPr/>
        <a:lstStyle/>
        <a:p>
          <a:endParaRPr lang="es-ES"/>
        </a:p>
      </dgm:t>
    </dgm:pt>
    <dgm:pt modelId="{5956F97C-A0B5-47D3-8269-17162F8C93B1}" type="sibTrans" cxnId="{6C9D7CEA-2715-4C5A-8ADB-A30D591FAD8D}">
      <dgm:prSet/>
      <dgm:spPr/>
      <dgm:t>
        <a:bodyPr/>
        <a:lstStyle/>
        <a:p>
          <a:endParaRPr lang="es-ES"/>
        </a:p>
      </dgm:t>
    </dgm:pt>
    <dgm:pt modelId="{2C51F7BA-DC2D-4E7B-A4F5-9E8E95AEB130}">
      <dgm:prSet phldrT="[Texto]" custT="1"/>
      <dgm:spPr>
        <a:solidFill>
          <a:schemeClr val="bg1"/>
        </a:solidFill>
      </dgm:spPr>
      <dgm:t>
        <a:bodyPr/>
        <a:lstStyle/>
        <a:p>
          <a:pPr algn="just"/>
          <a:r>
            <a:rPr lang="es-ES" sz="1400" dirty="0" smtClean="0"/>
            <a:t>Dimensión Física</a:t>
          </a:r>
          <a:endParaRPr lang="es-ES" sz="1400" dirty="0"/>
        </a:p>
      </dgm:t>
    </dgm:pt>
    <dgm:pt modelId="{1FBA8030-01C6-4B70-A25E-3340BE9E77BF}" type="parTrans" cxnId="{EC5144F3-11C5-4E96-AADA-3EABBA16F805}">
      <dgm:prSet/>
      <dgm:spPr/>
      <dgm:t>
        <a:bodyPr/>
        <a:lstStyle/>
        <a:p>
          <a:endParaRPr lang="es-ES"/>
        </a:p>
      </dgm:t>
    </dgm:pt>
    <dgm:pt modelId="{67BBEA24-D922-4B32-90CA-F2D5CB73F354}" type="sibTrans" cxnId="{EC5144F3-11C5-4E96-AADA-3EABBA16F805}">
      <dgm:prSet/>
      <dgm:spPr/>
      <dgm:t>
        <a:bodyPr/>
        <a:lstStyle/>
        <a:p>
          <a:endParaRPr lang="es-ES"/>
        </a:p>
      </dgm:t>
    </dgm:pt>
    <dgm:pt modelId="{71B631CC-7F21-4A32-9867-B7E089EB862B}">
      <dgm:prSet phldrT="[Texto]" custT="1"/>
      <dgm:spPr>
        <a:solidFill>
          <a:schemeClr val="bg1"/>
        </a:solidFill>
      </dgm:spPr>
      <dgm:t>
        <a:bodyPr/>
        <a:lstStyle/>
        <a:p>
          <a:pPr algn="just"/>
          <a:r>
            <a:rPr lang="es-ES" sz="1400" dirty="0" smtClean="0"/>
            <a:t>Dimensión  Emocional/racional</a:t>
          </a:r>
          <a:endParaRPr lang="es-ES" sz="1400" dirty="0"/>
        </a:p>
      </dgm:t>
    </dgm:pt>
    <dgm:pt modelId="{07B56F7D-660A-4674-B180-46CDF3D0163A}" type="sibTrans" cxnId="{1C8B0A0E-A40C-41DC-B14D-8C8B78C8B31A}">
      <dgm:prSet/>
      <dgm:spPr/>
      <dgm:t>
        <a:bodyPr/>
        <a:lstStyle/>
        <a:p>
          <a:endParaRPr lang="es-ES"/>
        </a:p>
      </dgm:t>
    </dgm:pt>
    <dgm:pt modelId="{784E30E2-D5AF-4F03-8713-5AC64CC55BB1}" type="parTrans" cxnId="{1C8B0A0E-A40C-41DC-B14D-8C8B78C8B31A}">
      <dgm:prSet/>
      <dgm:spPr/>
      <dgm:t>
        <a:bodyPr/>
        <a:lstStyle/>
        <a:p>
          <a:endParaRPr lang="es-ES"/>
        </a:p>
      </dgm:t>
    </dgm:pt>
    <dgm:pt modelId="{66DC43AA-FC9F-4151-A97C-64D5126EE0FC}">
      <dgm:prSet phldrT="[Texto]" custT="1"/>
      <dgm:spPr>
        <a:solidFill>
          <a:schemeClr val="bg1"/>
        </a:solidFill>
      </dgm:spPr>
      <dgm:t>
        <a:bodyPr/>
        <a:lstStyle/>
        <a:p>
          <a:pPr algn="just"/>
          <a:r>
            <a:rPr lang="es-ES" sz="1400" dirty="0" smtClean="0"/>
            <a:t>Dimensión Mental</a:t>
          </a:r>
          <a:endParaRPr lang="es-ES" sz="1400" dirty="0"/>
        </a:p>
      </dgm:t>
    </dgm:pt>
    <dgm:pt modelId="{ACB98D15-0676-408F-9F3C-8C1DDB1C21F7}" type="sibTrans" cxnId="{E090482C-A363-40D8-A9B9-16F404BA81CD}">
      <dgm:prSet/>
      <dgm:spPr/>
      <dgm:t>
        <a:bodyPr/>
        <a:lstStyle/>
        <a:p>
          <a:endParaRPr lang="es-ES"/>
        </a:p>
      </dgm:t>
    </dgm:pt>
    <dgm:pt modelId="{75B35762-CE15-4CA4-B1FF-8C96CDFB66ED}" type="parTrans" cxnId="{E090482C-A363-40D8-A9B9-16F404BA81CD}">
      <dgm:prSet/>
      <dgm:spPr/>
      <dgm:t>
        <a:bodyPr/>
        <a:lstStyle/>
        <a:p>
          <a:endParaRPr lang="es-ES"/>
        </a:p>
      </dgm:t>
    </dgm:pt>
    <dgm:pt modelId="{3A4F09B8-6248-48DD-AFA5-53CC4C6732B7}">
      <dgm:prSet phldrT="[Texto]" custT="1"/>
      <dgm:spPr>
        <a:solidFill>
          <a:schemeClr val="bg1"/>
        </a:solidFill>
      </dgm:spPr>
      <dgm:t>
        <a:bodyPr/>
        <a:lstStyle/>
        <a:p>
          <a:pPr algn="just"/>
          <a:r>
            <a:rPr lang="es-ES" sz="1400" dirty="0" smtClean="0"/>
            <a:t>Dimensión Espiritual</a:t>
          </a:r>
          <a:endParaRPr lang="es-ES" sz="1400" dirty="0"/>
        </a:p>
      </dgm:t>
    </dgm:pt>
    <dgm:pt modelId="{DD9092ED-4CD2-4234-93E4-E6280E60AC72}" type="sibTrans" cxnId="{9DBE761D-316A-4D51-8199-F34EFC17EA5A}">
      <dgm:prSet/>
      <dgm:spPr/>
      <dgm:t>
        <a:bodyPr/>
        <a:lstStyle/>
        <a:p>
          <a:endParaRPr lang="es-ES"/>
        </a:p>
      </dgm:t>
    </dgm:pt>
    <dgm:pt modelId="{BCFBF661-7E01-4187-A8C6-DA82B97E4A09}" type="parTrans" cxnId="{9DBE761D-316A-4D51-8199-F34EFC17EA5A}">
      <dgm:prSet/>
      <dgm:spPr/>
      <dgm:t>
        <a:bodyPr/>
        <a:lstStyle/>
        <a:p>
          <a:endParaRPr lang="es-ES"/>
        </a:p>
      </dgm:t>
    </dgm:pt>
    <dgm:pt modelId="{99C75996-C83D-4C84-A500-2570326B3F41}" type="pres">
      <dgm:prSet presAssocID="{92D32D68-9E7C-4DC5-9401-3F1C2F2542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C042D40-5376-497B-8B8D-EDEEFE47EA51}" type="pres">
      <dgm:prSet presAssocID="{882E1A75-5373-4036-B1AC-0DAA4DD6B301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E380897-146E-4A59-9052-1029D3C3D616}" type="pres">
      <dgm:prSet presAssocID="{6A9711B6-9F17-4ECA-8E56-63209D2A5AD2}" presName="spacer" presStyleCnt="0"/>
      <dgm:spPr/>
    </dgm:pt>
    <dgm:pt modelId="{CDD6A85B-EBA1-4CB8-9205-628753541B73}" type="pres">
      <dgm:prSet presAssocID="{B85C8FBB-53D5-4500-BB34-E64099CE5C7F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1F24A7-1B58-4CAC-9DC5-85141DDABE0F}" type="pres">
      <dgm:prSet presAssocID="{A227DE40-9FFB-4A06-8A63-1A4954760D7D}" presName="spacer" presStyleCnt="0"/>
      <dgm:spPr/>
    </dgm:pt>
    <dgm:pt modelId="{A3C3887D-D7B8-4122-BF79-8EE57B7A0DD4}" type="pres">
      <dgm:prSet presAssocID="{36B9043F-4587-4726-9708-F253D0E4F742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84C7E49-800D-46BB-B593-64F28C871D93}" type="pres">
      <dgm:prSet presAssocID="{36B9043F-4587-4726-9708-F253D0E4F74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B8AA83-A323-469A-9138-4D7D9003F03D}" type="pres">
      <dgm:prSet presAssocID="{FF0FFC66-9F1F-46D1-BF3D-7067497D4205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57FDD3-FAFF-411D-B663-3EA49C5390FB}" type="pres">
      <dgm:prSet presAssocID="{5956F97C-A0B5-47D3-8269-17162F8C93B1}" presName="spacer" presStyleCnt="0"/>
      <dgm:spPr/>
    </dgm:pt>
    <dgm:pt modelId="{DE61090F-AE9E-4C68-8DA6-A30605919EEE}" type="pres">
      <dgm:prSet presAssocID="{AC6CB956-9384-4B3D-98E0-506BB608B956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22B5B0-83C5-429C-BE87-B4667EAB7105}" type="pres">
      <dgm:prSet presAssocID="{9377D400-09DB-4C39-A81B-D5DF6653F0C6}" presName="spacer" presStyleCnt="0"/>
      <dgm:spPr/>
    </dgm:pt>
    <dgm:pt modelId="{1DBCE0FF-8042-44F7-ACC5-2A4A69967271}" type="pres">
      <dgm:prSet presAssocID="{D382F21A-2504-480A-9606-C595CC65DA8D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3D73CA5-91C0-45DE-AFEE-C097A1BF18A1}" type="pres">
      <dgm:prSet presAssocID="{89E6F1B5-04D2-4287-80A6-CB3EAD0AFE81}" presName="spacer" presStyleCnt="0"/>
      <dgm:spPr/>
    </dgm:pt>
    <dgm:pt modelId="{50FF43E7-EFA8-46F8-B40F-02854E1F45C5}" type="pres">
      <dgm:prSet presAssocID="{827D0F49-116B-46E2-9DA8-5FCB9CBCC8FE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C1B266-6C0C-436A-A301-67884C86FDCB}" type="pres">
      <dgm:prSet presAssocID="{827D0F49-116B-46E2-9DA8-5FCB9CBCC8F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85CCCA-70F2-429A-A45C-3729C1F65AF4}" type="pres">
      <dgm:prSet presAssocID="{2FCB4000-E369-4EAC-B860-5E7C1D948C5B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03C3F36-5530-480B-BA3C-C4F6D3DD6A0C}" type="presOf" srcId="{71B631CC-7F21-4A32-9867-B7E089EB862B}" destId="{90C1B266-6C0C-436A-A301-67884C86FDCB}" srcOrd="0" destOrd="3" presId="urn:microsoft.com/office/officeart/2005/8/layout/vList2"/>
    <dgm:cxn modelId="{FD827998-B478-49D3-B868-05A7C2E4EF8C}" type="presOf" srcId="{827D0F49-116B-46E2-9DA8-5FCB9CBCC8FE}" destId="{50FF43E7-EFA8-46F8-B40F-02854E1F45C5}" srcOrd="0" destOrd="0" presId="urn:microsoft.com/office/officeart/2005/8/layout/vList2"/>
    <dgm:cxn modelId="{FA4DF73A-CAC0-4F91-8AC8-8BFD97074BC6}" srcId="{92D32D68-9E7C-4DC5-9401-3F1C2F25429F}" destId="{2FCB4000-E369-4EAC-B860-5E7C1D948C5B}" srcOrd="7" destOrd="0" parTransId="{97C803FE-4A63-4638-8F90-5DADF0830183}" sibTransId="{2230A347-1808-4BAE-8C02-85B2380E4E3A}"/>
    <dgm:cxn modelId="{B78FFEAB-C990-4DED-A063-68501F80926D}" type="presOf" srcId="{9D6628F3-9202-4760-8203-5875CCC0FE73}" destId="{A84C7E49-800D-46BB-B593-64F28C871D93}" srcOrd="0" destOrd="4" presId="urn:microsoft.com/office/officeart/2005/8/layout/vList2"/>
    <dgm:cxn modelId="{8BFC55C4-8C2C-46EE-8DCA-2C5B10BD74E0}" srcId="{92D32D68-9E7C-4DC5-9401-3F1C2F25429F}" destId="{36B9043F-4587-4726-9708-F253D0E4F742}" srcOrd="2" destOrd="0" parTransId="{46486907-6CF0-4643-8366-EBEE37807D88}" sibTransId="{AD716209-2FDE-4A5A-BFAE-1E93B49C91E4}"/>
    <dgm:cxn modelId="{D1526FD1-1BC2-4826-86EE-37D8EB6588E1}" type="presOf" srcId="{1A597E3F-9E9A-44DB-BFFB-BD5E456AA7C1}" destId="{A84C7E49-800D-46BB-B593-64F28C871D93}" srcOrd="0" destOrd="2" presId="urn:microsoft.com/office/officeart/2005/8/layout/vList2"/>
    <dgm:cxn modelId="{ADDD59B2-9144-4A52-AF46-FA0ACB8E2C20}" type="presOf" srcId="{B85C8FBB-53D5-4500-BB34-E64099CE5C7F}" destId="{CDD6A85B-EBA1-4CB8-9205-628753541B73}" srcOrd="0" destOrd="0" presId="urn:microsoft.com/office/officeart/2005/8/layout/vList2"/>
    <dgm:cxn modelId="{53CA8DD8-AEFD-41C4-9881-A1F0AA99D5AD}" type="presOf" srcId="{882E1A75-5373-4036-B1AC-0DAA4DD6B301}" destId="{EC042D40-5376-497B-8B8D-EDEEFE47EA51}" srcOrd="0" destOrd="0" presId="urn:microsoft.com/office/officeart/2005/8/layout/vList2"/>
    <dgm:cxn modelId="{C6550655-0CED-498E-90CC-CAF1CD99402F}" type="presOf" srcId="{D382F21A-2504-480A-9606-C595CC65DA8D}" destId="{1DBCE0FF-8042-44F7-ACC5-2A4A69967271}" srcOrd="0" destOrd="0" presId="urn:microsoft.com/office/officeart/2005/8/layout/vList2"/>
    <dgm:cxn modelId="{BE2E911D-C38E-4BA1-8D53-C998B811E6F7}" srcId="{92D32D68-9E7C-4DC5-9401-3F1C2F25429F}" destId="{827D0F49-116B-46E2-9DA8-5FCB9CBCC8FE}" srcOrd="6" destOrd="0" parTransId="{720A023F-EF5E-40AD-B917-7B781E02AFEA}" sibTransId="{8FBC1448-D6A7-4DF9-A416-75DA47F90104}"/>
    <dgm:cxn modelId="{790DA3EF-C00C-4032-99C0-5B83E3F8CA3C}" srcId="{36B9043F-4587-4726-9708-F253D0E4F742}" destId="{1A597E3F-9E9A-44DB-BFFB-BD5E456AA7C1}" srcOrd="2" destOrd="0" parTransId="{921FBC8B-A1A6-4D44-BEC7-86E3AB66E998}" sibTransId="{8ACEE24D-5E98-482F-97A0-D3D55A33653B}"/>
    <dgm:cxn modelId="{E090482C-A363-40D8-A9B9-16F404BA81CD}" srcId="{827D0F49-116B-46E2-9DA8-5FCB9CBCC8FE}" destId="{66DC43AA-FC9F-4151-A97C-64D5126EE0FC}" srcOrd="2" destOrd="0" parTransId="{75B35762-CE15-4CA4-B1FF-8C96CDFB66ED}" sibTransId="{ACB98D15-0676-408F-9F3C-8C1DDB1C21F7}"/>
    <dgm:cxn modelId="{EC5144F3-11C5-4E96-AADA-3EABBA16F805}" srcId="{827D0F49-116B-46E2-9DA8-5FCB9CBCC8FE}" destId="{2C51F7BA-DC2D-4E7B-A4F5-9E8E95AEB130}" srcOrd="0" destOrd="0" parTransId="{1FBA8030-01C6-4B70-A25E-3340BE9E77BF}" sibTransId="{67BBEA24-D922-4B32-90CA-F2D5CB73F354}"/>
    <dgm:cxn modelId="{0E9BDDFC-96B3-471B-A6D9-905AF5BBEF3A}" type="presOf" srcId="{FF0FFC66-9F1F-46D1-BF3D-7067497D4205}" destId="{18B8AA83-A323-469A-9138-4D7D9003F03D}" srcOrd="0" destOrd="0" presId="urn:microsoft.com/office/officeart/2005/8/layout/vList2"/>
    <dgm:cxn modelId="{94EA5939-575F-4E92-88D1-7758935C2DF7}" srcId="{36B9043F-4587-4726-9708-F253D0E4F742}" destId="{2DED5414-9082-45DC-965E-1A98217AEBA9}" srcOrd="0" destOrd="0" parTransId="{A9105A75-1685-4C4C-831D-62C8B00CB614}" sibTransId="{932CEB08-FC97-412F-AD4B-3F14F803D98C}"/>
    <dgm:cxn modelId="{D4607B06-19E4-4CBA-909C-40D3B28B0698}" srcId="{92D32D68-9E7C-4DC5-9401-3F1C2F25429F}" destId="{B85C8FBB-53D5-4500-BB34-E64099CE5C7F}" srcOrd="1" destOrd="0" parTransId="{D8504DAB-57F1-4E55-B5CD-2D56AED5D918}" sibTransId="{A227DE40-9FFB-4A06-8A63-1A4954760D7D}"/>
    <dgm:cxn modelId="{6C9D7CEA-2715-4C5A-8ADB-A30D591FAD8D}" srcId="{92D32D68-9E7C-4DC5-9401-3F1C2F25429F}" destId="{FF0FFC66-9F1F-46D1-BF3D-7067497D4205}" srcOrd="3" destOrd="0" parTransId="{6D5FC818-3A08-47F8-9425-0C9A522990D0}" sibTransId="{5956F97C-A0B5-47D3-8269-17162F8C93B1}"/>
    <dgm:cxn modelId="{CA1A696B-3BB9-4B40-969D-CCB4E7166857}" type="presOf" srcId="{2C51F7BA-DC2D-4E7B-A4F5-9E8E95AEB130}" destId="{90C1B266-6C0C-436A-A301-67884C86FDCB}" srcOrd="0" destOrd="0" presId="urn:microsoft.com/office/officeart/2005/8/layout/vList2"/>
    <dgm:cxn modelId="{A5DD2DB7-82BC-4A04-9AB8-127252F6832A}" type="presOf" srcId="{66DC43AA-FC9F-4151-A97C-64D5126EE0FC}" destId="{90C1B266-6C0C-436A-A301-67884C86FDCB}" srcOrd="0" destOrd="2" presId="urn:microsoft.com/office/officeart/2005/8/layout/vList2"/>
    <dgm:cxn modelId="{4568A4AF-EBE0-4734-B0BB-203BC63AAFA5}" type="presOf" srcId="{2DED5414-9082-45DC-965E-1A98217AEBA9}" destId="{A84C7E49-800D-46BB-B593-64F28C871D93}" srcOrd="0" destOrd="0" presId="urn:microsoft.com/office/officeart/2005/8/layout/vList2"/>
    <dgm:cxn modelId="{1754FE50-921E-45FC-ABA8-3BF3AADFB552}" srcId="{36B9043F-4587-4726-9708-F253D0E4F742}" destId="{D5436A10-46CB-4B9C-9467-B4EA2D3F2516}" srcOrd="3" destOrd="0" parTransId="{3F32C1C7-3B94-48AE-8168-8091A76DDA28}" sibTransId="{CBE6CD2E-D1F6-4A2F-BAE0-E6972986C663}"/>
    <dgm:cxn modelId="{1C8B0A0E-A40C-41DC-B14D-8C8B78C8B31A}" srcId="{827D0F49-116B-46E2-9DA8-5FCB9CBCC8FE}" destId="{71B631CC-7F21-4A32-9867-B7E089EB862B}" srcOrd="3" destOrd="0" parTransId="{784E30E2-D5AF-4F03-8713-5AC64CC55BB1}" sibTransId="{07B56F7D-660A-4674-B180-46CDF3D0163A}"/>
    <dgm:cxn modelId="{8F375BF4-38E2-45E2-8879-798DE47F111D}" type="presOf" srcId="{AC6CB956-9384-4B3D-98E0-506BB608B956}" destId="{DE61090F-AE9E-4C68-8DA6-A30605919EEE}" srcOrd="0" destOrd="0" presId="urn:microsoft.com/office/officeart/2005/8/layout/vList2"/>
    <dgm:cxn modelId="{77CEEABC-F502-4968-8D48-C39CF4110042}" srcId="{36B9043F-4587-4726-9708-F253D0E4F742}" destId="{8E376BDA-7863-4D1E-9F06-CEC595C079DB}" srcOrd="1" destOrd="0" parTransId="{BE8AEFE7-4623-4431-BE4F-B12296F122B1}" sibTransId="{3A10EC9D-61AE-486B-B2D2-20D4F0B44E1B}"/>
    <dgm:cxn modelId="{8A9A7BB6-4F60-4F65-A345-D574E9262CEB}" srcId="{92D32D68-9E7C-4DC5-9401-3F1C2F25429F}" destId="{D382F21A-2504-480A-9606-C595CC65DA8D}" srcOrd="5" destOrd="0" parTransId="{CEA20BA0-8741-4F02-A5B3-A925F69CE313}" sibTransId="{89E6F1B5-04D2-4287-80A6-CB3EAD0AFE81}"/>
    <dgm:cxn modelId="{6651E768-F429-47C5-A68B-7052CB906E91}" srcId="{92D32D68-9E7C-4DC5-9401-3F1C2F25429F}" destId="{AC6CB956-9384-4B3D-98E0-506BB608B956}" srcOrd="4" destOrd="0" parTransId="{B267AA45-74FA-4D95-B9C2-BEFD0909DBCE}" sibTransId="{9377D400-09DB-4C39-A81B-D5DF6653F0C6}"/>
    <dgm:cxn modelId="{9DBE761D-316A-4D51-8199-F34EFC17EA5A}" srcId="{827D0F49-116B-46E2-9DA8-5FCB9CBCC8FE}" destId="{3A4F09B8-6248-48DD-AFA5-53CC4C6732B7}" srcOrd="1" destOrd="0" parTransId="{BCFBF661-7E01-4187-A8C6-DA82B97E4A09}" sibTransId="{DD9092ED-4CD2-4234-93E4-E6280E60AC72}"/>
    <dgm:cxn modelId="{AC627314-F56E-4D26-8DC1-023B5C7C3584}" srcId="{36B9043F-4587-4726-9708-F253D0E4F742}" destId="{9D6628F3-9202-4760-8203-5875CCC0FE73}" srcOrd="4" destOrd="0" parTransId="{8D9A37C6-BA8E-4668-A428-66DEECC40372}" sibTransId="{F45EC131-3B44-4572-BA3C-49D2E11B3946}"/>
    <dgm:cxn modelId="{B76B0541-68EC-4159-955B-13EA4EE70860}" srcId="{92D32D68-9E7C-4DC5-9401-3F1C2F25429F}" destId="{882E1A75-5373-4036-B1AC-0DAA4DD6B301}" srcOrd="0" destOrd="0" parTransId="{E220C07A-FA09-4CCA-BAD6-47A8642C0B2A}" sibTransId="{6A9711B6-9F17-4ECA-8E56-63209D2A5AD2}"/>
    <dgm:cxn modelId="{AB82E6F2-98A0-415E-8566-4239B8BD6F69}" type="presOf" srcId="{3A4F09B8-6248-48DD-AFA5-53CC4C6732B7}" destId="{90C1B266-6C0C-436A-A301-67884C86FDCB}" srcOrd="0" destOrd="1" presId="urn:microsoft.com/office/officeart/2005/8/layout/vList2"/>
    <dgm:cxn modelId="{B2641334-0FDD-4426-A97E-540EE29C700F}" type="presOf" srcId="{92D32D68-9E7C-4DC5-9401-3F1C2F25429F}" destId="{99C75996-C83D-4C84-A500-2570326B3F41}" srcOrd="0" destOrd="0" presId="urn:microsoft.com/office/officeart/2005/8/layout/vList2"/>
    <dgm:cxn modelId="{BC853E29-507E-4C55-A6C9-CA887D94A51B}" type="presOf" srcId="{2FCB4000-E369-4EAC-B860-5E7C1D948C5B}" destId="{2885CCCA-70F2-429A-A45C-3729C1F65AF4}" srcOrd="0" destOrd="0" presId="urn:microsoft.com/office/officeart/2005/8/layout/vList2"/>
    <dgm:cxn modelId="{3BD8F431-613F-423D-90DC-9BF3D08C32DD}" type="presOf" srcId="{8E376BDA-7863-4D1E-9F06-CEC595C079DB}" destId="{A84C7E49-800D-46BB-B593-64F28C871D93}" srcOrd="0" destOrd="1" presId="urn:microsoft.com/office/officeart/2005/8/layout/vList2"/>
    <dgm:cxn modelId="{3A1AEC4B-9EF5-4F96-83B4-7901589C18E1}" type="presOf" srcId="{36B9043F-4587-4726-9708-F253D0E4F742}" destId="{A3C3887D-D7B8-4122-BF79-8EE57B7A0DD4}" srcOrd="0" destOrd="0" presId="urn:microsoft.com/office/officeart/2005/8/layout/vList2"/>
    <dgm:cxn modelId="{088EDBC1-A190-4DB1-9E3B-BED1882F7514}" type="presOf" srcId="{D5436A10-46CB-4B9C-9467-B4EA2D3F2516}" destId="{A84C7E49-800D-46BB-B593-64F28C871D93}" srcOrd="0" destOrd="3" presId="urn:microsoft.com/office/officeart/2005/8/layout/vList2"/>
    <dgm:cxn modelId="{65086C69-77F4-4C5A-88E7-1AA041AD95F1}" type="presParOf" srcId="{99C75996-C83D-4C84-A500-2570326B3F41}" destId="{EC042D40-5376-497B-8B8D-EDEEFE47EA51}" srcOrd="0" destOrd="0" presId="urn:microsoft.com/office/officeart/2005/8/layout/vList2"/>
    <dgm:cxn modelId="{544C720D-78A2-4EC1-AE11-028A864E4CAD}" type="presParOf" srcId="{99C75996-C83D-4C84-A500-2570326B3F41}" destId="{2E380897-146E-4A59-9052-1029D3C3D616}" srcOrd="1" destOrd="0" presId="urn:microsoft.com/office/officeart/2005/8/layout/vList2"/>
    <dgm:cxn modelId="{0BCADB35-876B-4DC6-A895-4A957F0CD33C}" type="presParOf" srcId="{99C75996-C83D-4C84-A500-2570326B3F41}" destId="{CDD6A85B-EBA1-4CB8-9205-628753541B73}" srcOrd="2" destOrd="0" presId="urn:microsoft.com/office/officeart/2005/8/layout/vList2"/>
    <dgm:cxn modelId="{72683A90-3D59-4236-B36C-FEC446107332}" type="presParOf" srcId="{99C75996-C83D-4C84-A500-2570326B3F41}" destId="{311F24A7-1B58-4CAC-9DC5-85141DDABE0F}" srcOrd="3" destOrd="0" presId="urn:microsoft.com/office/officeart/2005/8/layout/vList2"/>
    <dgm:cxn modelId="{C7C20294-97C4-4985-B665-5CFF5546E26E}" type="presParOf" srcId="{99C75996-C83D-4C84-A500-2570326B3F41}" destId="{A3C3887D-D7B8-4122-BF79-8EE57B7A0DD4}" srcOrd="4" destOrd="0" presId="urn:microsoft.com/office/officeart/2005/8/layout/vList2"/>
    <dgm:cxn modelId="{3FC6DC3D-C6C0-4743-B988-69BF1983BD5E}" type="presParOf" srcId="{99C75996-C83D-4C84-A500-2570326B3F41}" destId="{A84C7E49-800D-46BB-B593-64F28C871D93}" srcOrd="5" destOrd="0" presId="urn:microsoft.com/office/officeart/2005/8/layout/vList2"/>
    <dgm:cxn modelId="{A976BF9B-98FB-4BC5-A00D-B4D22E8FBB32}" type="presParOf" srcId="{99C75996-C83D-4C84-A500-2570326B3F41}" destId="{18B8AA83-A323-469A-9138-4D7D9003F03D}" srcOrd="6" destOrd="0" presId="urn:microsoft.com/office/officeart/2005/8/layout/vList2"/>
    <dgm:cxn modelId="{9F36C0A5-ED15-42CC-BA03-1AD49A84BFF7}" type="presParOf" srcId="{99C75996-C83D-4C84-A500-2570326B3F41}" destId="{D857FDD3-FAFF-411D-B663-3EA49C5390FB}" srcOrd="7" destOrd="0" presId="urn:microsoft.com/office/officeart/2005/8/layout/vList2"/>
    <dgm:cxn modelId="{41220EA0-194D-4668-8560-A8AB7F0BBEB4}" type="presParOf" srcId="{99C75996-C83D-4C84-A500-2570326B3F41}" destId="{DE61090F-AE9E-4C68-8DA6-A30605919EEE}" srcOrd="8" destOrd="0" presId="urn:microsoft.com/office/officeart/2005/8/layout/vList2"/>
    <dgm:cxn modelId="{AC6B3C3A-66CD-43B8-9AB2-254E9C0BE950}" type="presParOf" srcId="{99C75996-C83D-4C84-A500-2570326B3F41}" destId="{C122B5B0-83C5-429C-BE87-B4667EAB7105}" srcOrd="9" destOrd="0" presId="urn:microsoft.com/office/officeart/2005/8/layout/vList2"/>
    <dgm:cxn modelId="{8679CDDD-B71F-43C9-926C-A24CCC98DA46}" type="presParOf" srcId="{99C75996-C83D-4C84-A500-2570326B3F41}" destId="{1DBCE0FF-8042-44F7-ACC5-2A4A69967271}" srcOrd="10" destOrd="0" presId="urn:microsoft.com/office/officeart/2005/8/layout/vList2"/>
    <dgm:cxn modelId="{108366F7-301C-4D1E-9A60-504F87399F23}" type="presParOf" srcId="{99C75996-C83D-4C84-A500-2570326B3F41}" destId="{F3D73CA5-91C0-45DE-AFEE-C097A1BF18A1}" srcOrd="11" destOrd="0" presId="urn:microsoft.com/office/officeart/2005/8/layout/vList2"/>
    <dgm:cxn modelId="{01DFC078-AD3E-48D8-B9D8-F474EAA769A5}" type="presParOf" srcId="{99C75996-C83D-4C84-A500-2570326B3F41}" destId="{50FF43E7-EFA8-46F8-B40F-02854E1F45C5}" srcOrd="12" destOrd="0" presId="urn:microsoft.com/office/officeart/2005/8/layout/vList2"/>
    <dgm:cxn modelId="{549D1CEA-96E7-40F4-BAFC-3E27957D3A43}" type="presParOf" srcId="{99C75996-C83D-4C84-A500-2570326B3F41}" destId="{90C1B266-6C0C-436A-A301-67884C86FDCB}" srcOrd="13" destOrd="0" presId="urn:microsoft.com/office/officeart/2005/8/layout/vList2"/>
    <dgm:cxn modelId="{A71CE428-45ED-413D-81CA-C0AA3AE11EFE}" type="presParOf" srcId="{99C75996-C83D-4C84-A500-2570326B3F41}" destId="{2885CCCA-70F2-429A-A45C-3729C1F65AF4}" srcOrd="14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F4B041-D7B1-475D-AE20-A6C181AFD68F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84D63DA9-9512-4224-ABC1-BDA83DB0CC8D}">
      <dgm:prSet phldrT="[Texto]" custT="1"/>
      <dgm:spPr/>
      <dgm:t>
        <a:bodyPr/>
        <a:lstStyle/>
        <a:p>
          <a:r>
            <a:rPr lang="es-ES" sz="2000" dirty="0" smtClean="0"/>
            <a:t>ADMINISTRACIÓN POR VALORES (APV)</a:t>
          </a:r>
          <a:endParaRPr lang="es-ES" sz="2000" dirty="0"/>
        </a:p>
      </dgm:t>
    </dgm:pt>
    <dgm:pt modelId="{266C95A8-F6F7-4B25-AD6E-7A47C685078B}" type="parTrans" cxnId="{A9BF5CD1-C74C-417C-9F04-76B972F4DB8F}">
      <dgm:prSet/>
      <dgm:spPr/>
      <dgm:t>
        <a:bodyPr/>
        <a:lstStyle/>
        <a:p>
          <a:endParaRPr lang="es-ES"/>
        </a:p>
      </dgm:t>
    </dgm:pt>
    <dgm:pt modelId="{1152508B-9261-47FF-AD21-F162629BB79A}" type="sibTrans" cxnId="{A9BF5CD1-C74C-417C-9F04-76B972F4DB8F}">
      <dgm:prSet/>
      <dgm:spPr/>
      <dgm:t>
        <a:bodyPr/>
        <a:lstStyle/>
        <a:p>
          <a:endParaRPr lang="es-ES"/>
        </a:p>
      </dgm:t>
    </dgm:pt>
    <dgm:pt modelId="{A3F3A6EC-574E-428E-9A8B-6E008DC17F35}">
      <dgm:prSet phldrT="[Texto]" custT="1"/>
      <dgm:spPr>
        <a:solidFill>
          <a:srgbClr val="00B050"/>
        </a:solidFill>
      </dgm:spPr>
      <dgm:t>
        <a:bodyPr/>
        <a:lstStyle/>
        <a:p>
          <a:pPr algn="just"/>
          <a:r>
            <a:rPr lang="es-ES" sz="2000" dirty="0" smtClean="0"/>
            <a:t>Objetivo: Desarrollar y aplicar APV</a:t>
          </a:r>
          <a:endParaRPr lang="es-ES" sz="2000" dirty="0"/>
        </a:p>
      </dgm:t>
    </dgm:pt>
    <dgm:pt modelId="{E9F42337-6BAC-4445-A420-E57507774896}" type="parTrans" cxnId="{A2A5E07A-6451-4E6E-9B34-B6D8ECEF09EF}">
      <dgm:prSet/>
      <dgm:spPr>
        <a:ln w="76200">
          <a:solidFill>
            <a:srgbClr val="92D050"/>
          </a:solidFill>
        </a:ln>
      </dgm:spPr>
      <dgm:t>
        <a:bodyPr/>
        <a:lstStyle/>
        <a:p>
          <a:endParaRPr lang="es-ES"/>
        </a:p>
      </dgm:t>
    </dgm:pt>
    <dgm:pt modelId="{2F178AFC-38DA-4766-9F06-0D75F9CAB68A}" type="sibTrans" cxnId="{A2A5E07A-6451-4E6E-9B34-B6D8ECEF09EF}">
      <dgm:prSet/>
      <dgm:spPr/>
      <dgm:t>
        <a:bodyPr/>
        <a:lstStyle/>
        <a:p>
          <a:endParaRPr lang="es-ES"/>
        </a:p>
      </dgm:t>
    </dgm:pt>
    <dgm:pt modelId="{60017476-AD1D-4A65-A07D-62EB23DB413E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just"/>
          <a:r>
            <a:rPr lang="es-ES" sz="2400" dirty="0" smtClean="0"/>
            <a:t>Identificar situación actual</a:t>
          </a:r>
          <a:endParaRPr lang="es-ES" sz="2400" dirty="0"/>
        </a:p>
      </dgm:t>
    </dgm:pt>
    <dgm:pt modelId="{1B73CD95-25E6-4A69-A07B-7E07134CA83D}" type="parTrans" cxnId="{8D009F94-D700-4576-AE5C-68C76DB1E2F5}">
      <dgm:prSet/>
      <dgm:spPr>
        <a:ln w="76200"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s-ES"/>
        </a:p>
      </dgm:t>
    </dgm:pt>
    <dgm:pt modelId="{D7A6C947-C46F-4603-A8E8-ADF113FA333C}" type="sibTrans" cxnId="{8D009F94-D700-4576-AE5C-68C76DB1E2F5}">
      <dgm:prSet/>
      <dgm:spPr/>
      <dgm:t>
        <a:bodyPr/>
        <a:lstStyle/>
        <a:p>
          <a:endParaRPr lang="es-ES"/>
        </a:p>
      </dgm:t>
    </dgm:pt>
    <dgm:pt modelId="{33F44950-7E24-4C1B-97B2-EE5E7343ADB3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just"/>
          <a:r>
            <a:rPr lang="es-ES" sz="2400" dirty="0" smtClean="0"/>
            <a:t>Efectuar propuesta/cambio</a:t>
          </a:r>
          <a:endParaRPr lang="es-ES" sz="2400" dirty="0"/>
        </a:p>
      </dgm:t>
    </dgm:pt>
    <dgm:pt modelId="{8F01AA5E-861E-4D7D-9FC1-39F65008C065}" type="parTrans" cxnId="{21AA639F-E005-4FCA-A1B5-CEDBEACE3582}">
      <dgm:prSet/>
      <dgm:spPr>
        <a:ln w="76200"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s-ES"/>
        </a:p>
      </dgm:t>
    </dgm:pt>
    <dgm:pt modelId="{8F346DE8-8B7D-4EEA-A03F-0FCAE6FB43BD}" type="sibTrans" cxnId="{21AA639F-E005-4FCA-A1B5-CEDBEACE3582}">
      <dgm:prSet/>
      <dgm:spPr/>
      <dgm:t>
        <a:bodyPr/>
        <a:lstStyle/>
        <a:p>
          <a:endParaRPr lang="es-ES"/>
        </a:p>
      </dgm:t>
    </dgm:pt>
    <dgm:pt modelId="{40BC045C-6389-4FF2-9E51-C2D2A6BAE93E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just"/>
          <a:r>
            <a:rPr lang="es-ES" sz="2400" dirty="0" smtClean="0"/>
            <a:t>Analizar propuesta</a:t>
          </a:r>
          <a:endParaRPr lang="es-ES" sz="2400" dirty="0"/>
        </a:p>
      </dgm:t>
    </dgm:pt>
    <dgm:pt modelId="{787E7CBA-D1FD-48B3-ADA6-211733D87020}" type="parTrans" cxnId="{262FDC6C-D9E1-4107-A6FF-A5537978400A}">
      <dgm:prSet/>
      <dgm:spPr>
        <a:ln w="76200"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s-ES"/>
        </a:p>
      </dgm:t>
    </dgm:pt>
    <dgm:pt modelId="{B5E220AC-440B-4CCE-B429-67BAB46CA829}" type="sibTrans" cxnId="{262FDC6C-D9E1-4107-A6FF-A5537978400A}">
      <dgm:prSet/>
      <dgm:spPr/>
      <dgm:t>
        <a:bodyPr/>
        <a:lstStyle/>
        <a:p>
          <a:endParaRPr lang="es-ES"/>
        </a:p>
      </dgm:t>
    </dgm:pt>
    <dgm:pt modelId="{D0829A03-A343-4619-BF01-D019129B88D4}">
      <dgm:prSet phldrT="[Texto]" custT="1"/>
      <dgm:spPr>
        <a:solidFill>
          <a:srgbClr val="FF6699"/>
        </a:solidFill>
      </dgm:spPr>
      <dgm:t>
        <a:bodyPr/>
        <a:lstStyle/>
        <a:p>
          <a:r>
            <a:rPr lang="es-ES" sz="2400" dirty="0" smtClean="0"/>
            <a:t>DIAGNOSTICO</a:t>
          </a:r>
          <a:endParaRPr lang="es-ES" sz="2400" dirty="0"/>
        </a:p>
      </dgm:t>
    </dgm:pt>
    <dgm:pt modelId="{CF09E0E3-DCF5-46F9-9843-809D94BD7A5B}" type="parTrans" cxnId="{C9C3C511-0103-43DE-B4B1-4A20D2D3488A}">
      <dgm:prSet/>
      <dgm:spPr/>
      <dgm:t>
        <a:bodyPr/>
        <a:lstStyle/>
        <a:p>
          <a:endParaRPr lang="es-ES"/>
        </a:p>
      </dgm:t>
    </dgm:pt>
    <dgm:pt modelId="{FC5B76DB-CDF6-4DAA-929A-1173210DDE7E}" type="sibTrans" cxnId="{C9C3C511-0103-43DE-B4B1-4A20D2D3488A}">
      <dgm:prSet/>
      <dgm:spPr/>
      <dgm:t>
        <a:bodyPr/>
        <a:lstStyle/>
        <a:p>
          <a:endParaRPr lang="es-ES"/>
        </a:p>
      </dgm:t>
    </dgm:pt>
    <dgm:pt modelId="{0F326D02-AB82-4D40-A44D-09FBE4133364}">
      <dgm:prSet phldrT="[Texto]" custT="1"/>
      <dgm:spPr>
        <a:solidFill>
          <a:srgbClr val="CC66FF"/>
        </a:solidFill>
      </dgm:spPr>
      <dgm:t>
        <a:bodyPr/>
        <a:lstStyle/>
        <a:p>
          <a:r>
            <a:rPr lang="es-ES" sz="2400" dirty="0" smtClean="0"/>
            <a:t>Entrevista</a:t>
          </a:r>
          <a:endParaRPr lang="es-ES" sz="2400" dirty="0"/>
        </a:p>
      </dgm:t>
    </dgm:pt>
    <dgm:pt modelId="{B71005D0-3D24-4A80-92FF-B4846C715F24}" type="parTrans" cxnId="{85C3C1A5-211E-4FF1-9697-6501D90F3688}">
      <dgm:prSet/>
      <dgm:spPr>
        <a:ln w="76200">
          <a:solidFill>
            <a:schemeClr val="accent2"/>
          </a:solidFill>
        </a:ln>
      </dgm:spPr>
      <dgm:t>
        <a:bodyPr/>
        <a:lstStyle/>
        <a:p>
          <a:endParaRPr lang="es-ES"/>
        </a:p>
      </dgm:t>
    </dgm:pt>
    <dgm:pt modelId="{68F1E055-4452-410B-B452-FECEBCE6BDE3}" type="sibTrans" cxnId="{85C3C1A5-211E-4FF1-9697-6501D90F3688}">
      <dgm:prSet/>
      <dgm:spPr/>
      <dgm:t>
        <a:bodyPr/>
        <a:lstStyle/>
        <a:p>
          <a:endParaRPr lang="es-ES"/>
        </a:p>
      </dgm:t>
    </dgm:pt>
    <dgm:pt modelId="{DCF05BD0-6A4E-4C3C-9B96-C49121CD32B0}" type="pres">
      <dgm:prSet presAssocID="{69F4B041-D7B1-475D-AE20-A6C181AFD68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D771B52-AA6A-4AEA-B8B3-B0E5578A0ED0}" type="pres">
      <dgm:prSet presAssocID="{84D63DA9-9512-4224-ABC1-BDA83DB0CC8D}" presName="root1" presStyleCnt="0"/>
      <dgm:spPr/>
    </dgm:pt>
    <dgm:pt modelId="{6B7EE4CA-82A1-451E-8CDD-9F60981DBCC0}" type="pres">
      <dgm:prSet presAssocID="{84D63DA9-9512-4224-ABC1-BDA83DB0CC8D}" presName="LevelOneTextNode" presStyleLbl="node0" presStyleIdx="0" presStyleCnt="2" custLinFactY="-11170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5A8CC67-66BA-4797-98F3-D29C3E1ECE79}" type="pres">
      <dgm:prSet presAssocID="{84D63DA9-9512-4224-ABC1-BDA83DB0CC8D}" presName="level2hierChild" presStyleCnt="0"/>
      <dgm:spPr/>
    </dgm:pt>
    <dgm:pt modelId="{67400539-2C3C-48E4-AE31-C6494ED98A73}" type="pres">
      <dgm:prSet presAssocID="{E9F42337-6BAC-4445-A420-E57507774896}" presName="conn2-1" presStyleLbl="parChTrans1D2" presStyleIdx="0" presStyleCnt="2"/>
      <dgm:spPr/>
      <dgm:t>
        <a:bodyPr/>
        <a:lstStyle/>
        <a:p>
          <a:endParaRPr lang="es-ES"/>
        </a:p>
      </dgm:t>
    </dgm:pt>
    <dgm:pt modelId="{A40A9928-DCE2-4AC5-9010-F091F0D3AD38}" type="pres">
      <dgm:prSet presAssocID="{E9F42337-6BAC-4445-A420-E57507774896}" presName="connTx" presStyleLbl="parChTrans1D2" presStyleIdx="0" presStyleCnt="2"/>
      <dgm:spPr/>
      <dgm:t>
        <a:bodyPr/>
        <a:lstStyle/>
        <a:p>
          <a:endParaRPr lang="es-ES"/>
        </a:p>
      </dgm:t>
    </dgm:pt>
    <dgm:pt modelId="{F5BB329D-03F4-45FE-9CDF-FB661B34FE5D}" type="pres">
      <dgm:prSet presAssocID="{A3F3A6EC-574E-428E-9A8B-6E008DC17F35}" presName="root2" presStyleCnt="0"/>
      <dgm:spPr/>
    </dgm:pt>
    <dgm:pt modelId="{32719FBA-9543-4207-BA4D-885ECD6011F1}" type="pres">
      <dgm:prSet presAssocID="{A3F3A6EC-574E-428E-9A8B-6E008DC17F35}" presName="LevelTwoTextNode" presStyleLbl="node2" presStyleIdx="0" presStyleCnt="2" custLinFactY="-6323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3FC973C-0822-4FB8-AFB4-6805AFC3A96D}" type="pres">
      <dgm:prSet presAssocID="{A3F3A6EC-574E-428E-9A8B-6E008DC17F35}" presName="level3hierChild" presStyleCnt="0"/>
      <dgm:spPr/>
    </dgm:pt>
    <dgm:pt modelId="{7BD03E5E-E1E8-4C68-9203-BBE856B5B035}" type="pres">
      <dgm:prSet presAssocID="{1B73CD95-25E6-4A69-A07B-7E07134CA83D}" presName="conn2-1" presStyleLbl="parChTrans1D3" presStyleIdx="0" presStyleCnt="3"/>
      <dgm:spPr/>
      <dgm:t>
        <a:bodyPr/>
        <a:lstStyle/>
        <a:p>
          <a:endParaRPr lang="es-ES"/>
        </a:p>
      </dgm:t>
    </dgm:pt>
    <dgm:pt modelId="{4271FC86-A932-4C8B-BE4F-0721E2E38BA6}" type="pres">
      <dgm:prSet presAssocID="{1B73CD95-25E6-4A69-A07B-7E07134CA83D}" presName="connTx" presStyleLbl="parChTrans1D3" presStyleIdx="0" presStyleCnt="3"/>
      <dgm:spPr/>
      <dgm:t>
        <a:bodyPr/>
        <a:lstStyle/>
        <a:p>
          <a:endParaRPr lang="es-ES"/>
        </a:p>
      </dgm:t>
    </dgm:pt>
    <dgm:pt modelId="{7096F9F9-552B-4964-9792-6616F2A5FC5A}" type="pres">
      <dgm:prSet presAssocID="{60017476-AD1D-4A65-A07D-62EB23DB413E}" presName="root2" presStyleCnt="0"/>
      <dgm:spPr/>
    </dgm:pt>
    <dgm:pt modelId="{041F69AD-C33A-44DF-81A3-2D9731F34712}" type="pres">
      <dgm:prSet presAssocID="{60017476-AD1D-4A65-A07D-62EB23DB413E}" presName="LevelTwoTextNode" presStyleLbl="node3" presStyleIdx="0" presStyleCnt="3" custLinFactNeighborY="-797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3302EDC-D0FE-484A-AF73-032C9365E33C}" type="pres">
      <dgm:prSet presAssocID="{60017476-AD1D-4A65-A07D-62EB23DB413E}" presName="level3hierChild" presStyleCnt="0"/>
      <dgm:spPr/>
    </dgm:pt>
    <dgm:pt modelId="{76872FA8-54AB-4DE5-B48A-9E2F6DBFED3A}" type="pres">
      <dgm:prSet presAssocID="{8F01AA5E-861E-4D7D-9FC1-39F65008C065}" presName="conn2-1" presStyleLbl="parChTrans1D3" presStyleIdx="1" presStyleCnt="3"/>
      <dgm:spPr/>
      <dgm:t>
        <a:bodyPr/>
        <a:lstStyle/>
        <a:p>
          <a:endParaRPr lang="es-ES"/>
        </a:p>
      </dgm:t>
    </dgm:pt>
    <dgm:pt modelId="{2B560F90-6C52-451D-BE20-A80129CF1596}" type="pres">
      <dgm:prSet presAssocID="{8F01AA5E-861E-4D7D-9FC1-39F65008C065}" presName="connTx" presStyleLbl="parChTrans1D3" presStyleIdx="1" presStyleCnt="3"/>
      <dgm:spPr/>
      <dgm:t>
        <a:bodyPr/>
        <a:lstStyle/>
        <a:p>
          <a:endParaRPr lang="es-ES"/>
        </a:p>
      </dgm:t>
    </dgm:pt>
    <dgm:pt modelId="{9AFD9418-6F72-45AE-875B-F79510CA6C08}" type="pres">
      <dgm:prSet presAssocID="{33F44950-7E24-4C1B-97B2-EE5E7343ADB3}" presName="root2" presStyleCnt="0"/>
      <dgm:spPr/>
    </dgm:pt>
    <dgm:pt modelId="{95F88494-BCEE-450D-990F-8826423C259F}" type="pres">
      <dgm:prSet presAssocID="{33F44950-7E24-4C1B-97B2-EE5E7343ADB3}" presName="LevelTwoTextNode" presStyleLbl="node3" presStyleIdx="1" presStyleCnt="3" custLinFactNeighborY="-859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9B817B7-EA13-44D8-AD4C-823509CD9A1B}" type="pres">
      <dgm:prSet presAssocID="{33F44950-7E24-4C1B-97B2-EE5E7343ADB3}" presName="level3hierChild" presStyleCnt="0"/>
      <dgm:spPr/>
    </dgm:pt>
    <dgm:pt modelId="{A9E9053D-F2FB-4165-9783-DA0CEE19FFBF}" type="pres">
      <dgm:prSet presAssocID="{787E7CBA-D1FD-48B3-ADA6-211733D87020}" presName="conn2-1" presStyleLbl="parChTrans1D3" presStyleIdx="2" presStyleCnt="3"/>
      <dgm:spPr/>
      <dgm:t>
        <a:bodyPr/>
        <a:lstStyle/>
        <a:p>
          <a:endParaRPr lang="es-ES"/>
        </a:p>
      </dgm:t>
    </dgm:pt>
    <dgm:pt modelId="{BF631968-F717-45B8-9D42-8F0E421665EB}" type="pres">
      <dgm:prSet presAssocID="{787E7CBA-D1FD-48B3-ADA6-211733D87020}" presName="connTx" presStyleLbl="parChTrans1D3" presStyleIdx="2" presStyleCnt="3"/>
      <dgm:spPr/>
      <dgm:t>
        <a:bodyPr/>
        <a:lstStyle/>
        <a:p>
          <a:endParaRPr lang="es-ES"/>
        </a:p>
      </dgm:t>
    </dgm:pt>
    <dgm:pt modelId="{1FC7B8D6-DFFE-47CC-A93E-A431FCA75447}" type="pres">
      <dgm:prSet presAssocID="{40BC045C-6389-4FF2-9E51-C2D2A6BAE93E}" presName="root2" presStyleCnt="0"/>
      <dgm:spPr/>
    </dgm:pt>
    <dgm:pt modelId="{E9B7C1C4-713F-4639-A67E-129DBE761668}" type="pres">
      <dgm:prSet presAssocID="{40BC045C-6389-4FF2-9E51-C2D2A6BAE93E}" presName="LevelTwoTextNode" presStyleLbl="node3" presStyleIdx="2" presStyleCnt="3" custLinFactNeighborY="-834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2EEA046-4F75-46B3-802D-60C23BE338EA}" type="pres">
      <dgm:prSet presAssocID="{40BC045C-6389-4FF2-9E51-C2D2A6BAE93E}" presName="level3hierChild" presStyleCnt="0"/>
      <dgm:spPr/>
    </dgm:pt>
    <dgm:pt modelId="{E910FF53-915E-48C3-BCA5-DD7C646D7F16}" type="pres">
      <dgm:prSet presAssocID="{D0829A03-A343-4619-BF01-D019129B88D4}" presName="root1" presStyleCnt="0"/>
      <dgm:spPr/>
    </dgm:pt>
    <dgm:pt modelId="{DCC3A2C0-4C4D-4C56-8992-48A1D990604F}" type="pres">
      <dgm:prSet presAssocID="{D0829A03-A343-4619-BF01-D019129B88D4}" presName="LevelOneTextNode" presStyleLbl="node0" presStyleIdx="1" presStyleCnt="2" custLinFactNeighborY="97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A00828-6F70-44F8-8C0E-B44B39A40208}" type="pres">
      <dgm:prSet presAssocID="{D0829A03-A343-4619-BF01-D019129B88D4}" presName="level2hierChild" presStyleCnt="0"/>
      <dgm:spPr/>
    </dgm:pt>
    <dgm:pt modelId="{64D31A2B-902D-43B8-B32D-47DB147860EC}" type="pres">
      <dgm:prSet presAssocID="{B71005D0-3D24-4A80-92FF-B4846C715F24}" presName="conn2-1" presStyleLbl="parChTrans1D2" presStyleIdx="1" presStyleCnt="2"/>
      <dgm:spPr/>
      <dgm:t>
        <a:bodyPr/>
        <a:lstStyle/>
        <a:p>
          <a:endParaRPr lang="es-ES"/>
        </a:p>
      </dgm:t>
    </dgm:pt>
    <dgm:pt modelId="{0BD9EFFF-35B5-430A-B885-BB8801E9933B}" type="pres">
      <dgm:prSet presAssocID="{B71005D0-3D24-4A80-92FF-B4846C715F24}" presName="connTx" presStyleLbl="parChTrans1D2" presStyleIdx="1" presStyleCnt="2"/>
      <dgm:spPr/>
      <dgm:t>
        <a:bodyPr/>
        <a:lstStyle/>
        <a:p>
          <a:endParaRPr lang="es-ES"/>
        </a:p>
      </dgm:t>
    </dgm:pt>
    <dgm:pt modelId="{D97D2011-9F55-4F28-A546-5674BC5EF1CE}" type="pres">
      <dgm:prSet presAssocID="{0F326D02-AB82-4D40-A44D-09FBE4133364}" presName="root2" presStyleCnt="0"/>
      <dgm:spPr/>
    </dgm:pt>
    <dgm:pt modelId="{DA9E8460-8F5D-4DBC-8D0A-71C7AE157650}" type="pres">
      <dgm:prSet presAssocID="{0F326D02-AB82-4D40-A44D-09FBE4133364}" presName="LevelTwoTextNode" presStyleLbl="node2" presStyleIdx="1" presStyleCnt="2" custLinFactNeighborY="97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D7901C-E13C-471A-8F30-F26410309EBC}" type="pres">
      <dgm:prSet presAssocID="{0F326D02-AB82-4D40-A44D-09FBE4133364}" presName="level3hierChild" presStyleCnt="0"/>
      <dgm:spPr/>
    </dgm:pt>
  </dgm:ptLst>
  <dgm:cxnLst>
    <dgm:cxn modelId="{9FA0571D-362A-4F0B-9C84-BDD3955CE074}" type="presOf" srcId="{787E7CBA-D1FD-48B3-ADA6-211733D87020}" destId="{A9E9053D-F2FB-4165-9783-DA0CEE19FFBF}" srcOrd="0" destOrd="0" presId="urn:microsoft.com/office/officeart/2005/8/layout/hierarchy2"/>
    <dgm:cxn modelId="{8D009F94-D700-4576-AE5C-68C76DB1E2F5}" srcId="{A3F3A6EC-574E-428E-9A8B-6E008DC17F35}" destId="{60017476-AD1D-4A65-A07D-62EB23DB413E}" srcOrd="0" destOrd="0" parTransId="{1B73CD95-25E6-4A69-A07B-7E07134CA83D}" sibTransId="{D7A6C947-C46F-4603-A8E8-ADF113FA333C}"/>
    <dgm:cxn modelId="{AFEE308F-42CA-48E5-A908-B786BD2D30E3}" type="presOf" srcId="{B71005D0-3D24-4A80-92FF-B4846C715F24}" destId="{0BD9EFFF-35B5-430A-B885-BB8801E9933B}" srcOrd="1" destOrd="0" presId="urn:microsoft.com/office/officeart/2005/8/layout/hierarchy2"/>
    <dgm:cxn modelId="{85C3C1A5-211E-4FF1-9697-6501D90F3688}" srcId="{D0829A03-A343-4619-BF01-D019129B88D4}" destId="{0F326D02-AB82-4D40-A44D-09FBE4133364}" srcOrd="0" destOrd="0" parTransId="{B71005D0-3D24-4A80-92FF-B4846C715F24}" sibTransId="{68F1E055-4452-410B-B452-FECEBCE6BDE3}"/>
    <dgm:cxn modelId="{8CF67700-CCF1-449F-9D3A-D15C3FC85C2E}" type="presOf" srcId="{40BC045C-6389-4FF2-9E51-C2D2A6BAE93E}" destId="{E9B7C1C4-713F-4639-A67E-129DBE761668}" srcOrd="0" destOrd="0" presId="urn:microsoft.com/office/officeart/2005/8/layout/hierarchy2"/>
    <dgm:cxn modelId="{1B58B9E3-A9BB-46F3-8E1A-ED35A5F1756D}" type="presOf" srcId="{60017476-AD1D-4A65-A07D-62EB23DB413E}" destId="{041F69AD-C33A-44DF-81A3-2D9731F34712}" srcOrd="0" destOrd="0" presId="urn:microsoft.com/office/officeart/2005/8/layout/hierarchy2"/>
    <dgm:cxn modelId="{EB358A2A-9EE6-4FE7-AA66-72255DC5E6E3}" type="presOf" srcId="{8F01AA5E-861E-4D7D-9FC1-39F65008C065}" destId="{2B560F90-6C52-451D-BE20-A80129CF1596}" srcOrd="1" destOrd="0" presId="urn:microsoft.com/office/officeart/2005/8/layout/hierarchy2"/>
    <dgm:cxn modelId="{73540693-8A7A-49CD-A89F-C36BFBC0DF2A}" type="presOf" srcId="{0F326D02-AB82-4D40-A44D-09FBE4133364}" destId="{DA9E8460-8F5D-4DBC-8D0A-71C7AE157650}" srcOrd="0" destOrd="0" presId="urn:microsoft.com/office/officeart/2005/8/layout/hierarchy2"/>
    <dgm:cxn modelId="{22ABFF15-4026-4DCA-B8FA-047F1CCFA0EC}" type="presOf" srcId="{E9F42337-6BAC-4445-A420-E57507774896}" destId="{67400539-2C3C-48E4-AE31-C6494ED98A73}" srcOrd="0" destOrd="0" presId="urn:microsoft.com/office/officeart/2005/8/layout/hierarchy2"/>
    <dgm:cxn modelId="{4FAA2D9B-45BD-4899-8775-3E285B4F365E}" type="presOf" srcId="{E9F42337-6BAC-4445-A420-E57507774896}" destId="{A40A9928-DCE2-4AC5-9010-F091F0D3AD38}" srcOrd="1" destOrd="0" presId="urn:microsoft.com/office/officeart/2005/8/layout/hierarchy2"/>
    <dgm:cxn modelId="{C9C3C511-0103-43DE-B4B1-4A20D2D3488A}" srcId="{69F4B041-D7B1-475D-AE20-A6C181AFD68F}" destId="{D0829A03-A343-4619-BF01-D019129B88D4}" srcOrd="1" destOrd="0" parTransId="{CF09E0E3-DCF5-46F9-9843-809D94BD7A5B}" sibTransId="{FC5B76DB-CDF6-4DAA-929A-1173210DDE7E}"/>
    <dgm:cxn modelId="{1F28859E-4839-4F14-9901-DAC7DB56CDA2}" type="presOf" srcId="{8F01AA5E-861E-4D7D-9FC1-39F65008C065}" destId="{76872FA8-54AB-4DE5-B48A-9E2F6DBFED3A}" srcOrd="0" destOrd="0" presId="urn:microsoft.com/office/officeart/2005/8/layout/hierarchy2"/>
    <dgm:cxn modelId="{40B387F1-C632-451F-855D-2C5217C5A5B1}" type="presOf" srcId="{1B73CD95-25E6-4A69-A07B-7E07134CA83D}" destId="{7BD03E5E-E1E8-4C68-9203-BBE856B5B035}" srcOrd="0" destOrd="0" presId="urn:microsoft.com/office/officeart/2005/8/layout/hierarchy2"/>
    <dgm:cxn modelId="{21AA639F-E005-4FCA-A1B5-CEDBEACE3582}" srcId="{A3F3A6EC-574E-428E-9A8B-6E008DC17F35}" destId="{33F44950-7E24-4C1B-97B2-EE5E7343ADB3}" srcOrd="1" destOrd="0" parTransId="{8F01AA5E-861E-4D7D-9FC1-39F65008C065}" sibTransId="{8F346DE8-8B7D-4EEA-A03F-0FCAE6FB43BD}"/>
    <dgm:cxn modelId="{DE6AE9F0-1894-4F43-A714-D2630EE96C65}" type="presOf" srcId="{69F4B041-D7B1-475D-AE20-A6C181AFD68F}" destId="{DCF05BD0-6A4E-4C3C-9B96-C49121CD32B0}" srcOrd="0" destOrd="0" presId="urn:microsoft.com/office/officeart/2005/8/layout/hierarchy2"/>
    <dgm:cxn modelId="{AC773474-53B6-4D6D-BB78-F4A27C0A9B4D}" type="presOf" srcId="{A3F3A6EC-574E-428E-9A8B-6E008DC17F35}" destId="{32719FBA-9543-4207-BA4D-885ECD6011F1}" srcOrd="0" destOrd="0" presId="urn:microsoft.com/office/officeart/2005/8/layout/hierarchy2"/>
    <dgm:cxn modelId="{262FDC6C-D9E1-4107-A6FF-A5537978400A}" srcId="{A3F3A6EC-574E-428E-9A8B-6E008DC17F35}" destId="{40BC045C-6389-4FF2-9E51-C2D2A6BAE93E}" srcOrd="2" destOrd="0" parTransId="{787E7CBA-D1FD-48B3-ADA6-211733D87020}" sibTransId="{B5E220AC-440B-4CCE-B429-67BAB46CA829}"/>
    <dgm:cxn modelId="{8EC2A120-977E-417A-9816-6542FE946D01}" type="presOf" srcId="{787E7CBA-D1FD-48B3-ADA6-211733D87020}" destId="{BF631968-F717-45B8-9D42-8F0E421665EB}" srcOrd="1" destOrd="0" presId="urn:microsoft.com/office/officeart/2005/8/layout/hierarchy2"/>
    <dgm:cxn modelId="{E3F5F026-E101-4313-8584-2C7C6368B308}" type="presOf" srcId="{1B73CD95-25E6-4A69-A07B-7E07134CA83D}" destId="{4271FC86-A932-4C8B-BE4F-0721E2E38BA6}" srcOrd="1" destOrd="0" presId="urn:microsoft.com/office/officeart/2005/8/layout/hierarchy2"/>
    <dgm:cxn modelId="{A2A5E07A-6451-4E6E-9B34-B6D8ECEF09EF}" srcId="{84D63DA9-9512-4224-ABC1-BDA83DB0CC8D}" destId="{A3F3A6EC-574E-428E-9A8B-6E008DC17F35}" srcOrd="0" destOrd="0" parTransId="{E9F42337-6BAC-4445-A420-E57507774896}" sibTransId="{2F178AFC-38DA-4766-9F06-0D75F9CAB68A}"/>
    <dgm:cxn modelId="{FAB90F46-C2BC-43E4-94BE-A35C2FECEAA2}" type="presOf" srcId="{D0829A03-A343-4619-BF01-D019129B88D4}" destId="{DCC3A2C0-4C4D-4C56-8992-48A1D990604F}" srcOrd="0" destOrd="0" presId="urn:microsoft.com/office/officeart/2005/8/layout/hierarchy2"/>
    <dgm:cxn modelId="{38487F90-A781-4CF8-ABCD-FB41A53E0F28}" type="presOf" srcId="{84D63DA9-9512-4224-ABC1-BDA83DB0CC8D}" destId="{6B7EE4CA-82A1-451E-8CDD-9F60981DBCC0}" srcOrd="0" destOrd="0" presId="urn:microsoft.com/office/officeart/2005/8/layout/hierarchy2"/>
    <dgm:cxn modelId="{48739E71-1CD3-4CCF-92CA-EAAA2A7BD781}" type="presOf" srcId="{33F44950-7E24-4C1B-97B2-EE5E7343ADB3}" destId="{95F88494-BCEE-450D-990F-8826423C259F}" srcOrd="0" destOrd="0" presId="urn:microsoft.com/office/officeart/2005/8/layout/hierarchy2"/>
    <dgm:cxn modelId="{A9BF5CD1-C74C-417C-9F04-76B972F4DB8F}" srcId="{69F4B041-D7B1-475D-AE20-A6C181AFD68F}" destId="{84D63DA9-9512-4224-ABC1-BDA83DB0CC8D}" srcOrd="0" destOrd="0" parTransId="{266C95A8-F6F7-4B25-AD6E-7A47C685078B}" sibTransId="{1152508B-9261-47FF-AD21-F162629BB79A}"/>
    <dgm:cxn modelId="{F8F89785-CD17-4E7C-80DE-28F680B2742A}" type="presOf" srcId="{B71005D0-3D24-4A80-92FF-B4846C715F24}" destId="{64D31A2B-902D-43B8-B32D-47DB147860EC}" srcOrd="0" destOrd="0" presId="urn:microsoft.com/office/officeart/2005/8/layout/hierarchy2"/>
    <dgm:cxn modelId="{619B7966-A16C-4FF1-B032-DD27FE82F551}" type="presParOf" srcId="{DCF05BD0-6A4E-4C3C-9B96-C49121CD32B0}" destId="{7D771B52-AA6A-4AEA-B8B3-B0E5578A0ED0}" srcOrd="0" destOrd="0" presId="urn:microsoft.com/office/officeart/2005/8/layout/hierarchy2"/>
    <dgm:cxn modelId="{E25C3AD5-C8BC-4E4B-A923-2BBB38AF38ED}" type="presParOf" srcId="{7D771B52-AA6A-4AEA-B8B3-B0E5578A0ED0}" destId="{6B7EE4CA-82A1-451E-8CDD-9F60981DBCC0}" srcOrd="0" destOrd="0" presId="urn:microsoft.com/office/officeart/2005/8/layout/hierarchy2"/>
    <dgm:cxn modelId="{8A3DD802-4C3E-4BA8-8D64-CBB1C13AEF9D}" type="presParOf" srcId="{7D771B52-AA6A-4AEA-B8B3-B0E5578A0ED0}" destId="{15A8CC67-66BA-4797-98F3-D29C3E1ECE79}" srcOrd="1" destOrd="0" presId="urn:microsoft.com/office/officeart/2005/8/layout/hierarchy2"/>
    <dgm:cxn modelId="{BF257F25-A4E6-4050-9F4E-32FADE6DBD14}" type="presParOf" srcId="{15A8CC67-66BA-4797-98F3-D29C3E1ECE79}" destId="{67400539-2C3C-48E4-AE31-C6494ED98A73}" srcOrd="0" destOrd="0" presId="urn:microsoft.com/office/officeart/2005/8/layout/hierarchy2"/>
    <dgm:cxn modelId="{DBE9388B-A25E-477F-984A-99667768694A}" type="presParOf" srcId="{67400539-2C3C-48E4-AE31-C6494ED98A73}" destId="{A40A9928-DCE2-4AC5-9010-F091F0D3AD38}" srcOrd="0" destOrd="0" presId="urn:microsoft.com/office/officeart/2005/8/layout/hierarchy2"/>
    <dgm:cxn modelId="{BE376D5B-21B3-4A26-A727-60D9D0C9A629}" type="presParOf" srcId="{15A8CC67-66BA-4797-98F3-D29C3E1ECE79}" destId="{F5BB329D-03F4-45FE-9CDF-FB661B34FE5D}" srcOrd="1" destOrd="0" presId="urn:microsoft.com/office/officeart/2005/8/layout/hierarchy2"/>
    <dgm:cxn modelId="{D702A705-6006-45FE-ADA7-42812C2BF7E3}" type="presParOf" srcId="{F5BB329D-03F4-45FE-9CDF-FB661B34FE5D}" destId="{32719FBA-9543-4207-BA4D-885ECD6011F1}" srcOrd="0" destOrd="0" presId="urn:microsoft.com/office/officeart/2005/8/layout/hierarchy2"/>
    <dgm:cxn modelId="{FC85C483-AF5C-4644-9366-4DB8B3F2B19E}" type="presParOf" srcId="{F5BB329D-03F4-45FE-9CDF-FB661B34FE5D}" destId="{93FC973C-0822-4FB8-AFB4-6805AFC3A96D}" srcOrd="1" destOrd="0" presId="urn:microsoft.com/office/officeart/2005/8/layout/hierarchy2"/>
    <dgm:cxn modelId="{58E4CFFD-E98D-4E9C-8956-C0DF407E2F5F}" type="presParOf" srcId="{93FC973C-0822-4FB8-AFB4-6805AFC3A96D}" destId="{7BD03E5E-E1E8-4C68-9203-BBE856B5B035}" srcOrd="0" destOrd="0" presId="urn:microsoft.com/office/officeart/2005/8/layout/hierarchy2"/>
    <dgm:cxn modelId="{0C2F6C01-CBEA-4B77-B96F-56B82392D730}" type="presParOf" srcId="{7BD03E5E-E1E8-4C68-9203-BBE856B5B035}" destId="{4271FC86-A932-4C8B-BE4F-0721E2E38BA6}" srcOrd="0" destOrd="0" presId="urn:microsoft.com/office/officeart/2005/8/layout/hierarchy2"/>
    <dgm:cxn modelId="{13040688-F80D-4B34-9F97-B716B7CCA61C}" type="presParOf" srcId="{93FC973C-0822-4FB8-AFB4-6805AFC3A96D}" destId="{7096F9F9-552B-4964-9792-6616F2A5FC5A}" srcOrd="1" destOrd="0" presId="urn:microsoft.com/office/officeart/2005/8/layout/hierarchy2"/>
    <dgm:cxn modelId="{28D5E2E5-5D32-481B-92AB-7C3F9CC8FFED}" type="presParOf" srcId="{7096F9F9-552B-4964-9792-6616F2A5FC5A}" destId="{041F69AD-C33A-44DF-81A3-2D9731F34712}" srcOrd="0" destOrd="0" presId="urn:microsoft.com/office/officeart/2005/8/layout/hierarchy2"/>
    <dgm:cxn modelId="{32B7BC5D-4B41-4306-8AFA-C2D03563F04B}" type="presParOf" srcId="{7096F9F9-552B-4964-9792-6616F2A5FC5A}" destId="{E3302EDC-D0FE-484A-AF73-032C9365E33C}" srcOrd="1" destOrd="0" presId="urn:microsoft.com/office/officeart/2005/8/layout/hierarchy2"/>
    <dgm:cxn modelId="{37A9D8B1-1E27-41F0-ABEF-2DB2CF74E282}" type="presParOf" srcId="{93FC973C-0822-4FB8-AFB4-6805AFC3A96D}" destId="{76872FA8-54AB-4DE5-B48A-9E2F6DBFED3A}" srcOrd="2" destOrd="0" presId="urn:microsoft.com/office/officeart/2005/8/layout/hierarchy2"/>
    <dgm:cxn modelId="{09306A14-58A1-4AA3-8343-DC5E3ABB5303}" type="presParOf" srcId="{76872FA8-54AB-4DE5-B48A-9E2F6DBFED3A}" destId="{2B560F90-6C52-451D-BE20-A80129CF1596}" srcOrd="0" destOrd="0" presId="urn:microsoft.com/office/officeart/2005/8/layout/hierarchy2"/>
    <dgm:cxn modelId="{9823BF48-D0DA-4DA2-A394-942E1B2055E9}" type="presParOf" srcId="{93FC973C-0822-4FB8-AFB4-6805AFC3A96D}" destId="{9AFD9418-6F72-45AE-875B-F79510CA6C08}" srcOrd="3" destOrd="0" presId="urn:microsoft.com/office/officeart/2005/8/layout/hierarchy2"/>
    <dgm:cxn modelId="{4157EA5B-E4DE-45B0-9626-82E1F2416CCC}" type="presParOf" srcId="{9AFD9418-6F72-45AE-875B-F79510CA6C08}" destId="{95F88494-BCEE-450D-990F-8826423C259F}" srcOrd="0" destOrd="0" presId="urn:microsoft.com/office/officeart/2005/8/layout/hierarchy2"/>
    <dgm:cxn modelId="{9A44FB28-AC41-425F-8734-2E35E0373012}" type="presParOf" srcId="{9AFD9418-6F72-45AE-875B-F79510CA6C08}" destId="{29B817B7-EA13-44D8-AD4C-823509CD9A1B}" srcOrd="1" destOrd="0" presId="urn:microsoft.com/office/officeart/2005/8/layout/hierarchy2"/>
    <dgm:cxn modelId="{E03A0731-D83E-4387-A36E-E6E8A9F43DA6}" type="presParOf" srcId="{93FC973C-0822-4FB8-AFB4-6805AFC3A96D}" destId="{A9E9053D-F2FB-4165-9783-DA0CEE19FFBF}" srcOrd="4" destOrd="0" presId="urn:microsoft.com/office/officeart/2005/8/layout/hierarchy2"/>
    <dgm:cxn modelId="{4AFE6875-02DE-462C-BABB-C0C4BC29DB6D}" type="presParOf" srcId="{A9E9053D-F2FB-4165-9783-DA0CEE19FFBF}" destId="{BF631968-F717-45B8-9D42-8F0E421665EB}" srcOrd="0" destOrd="0" presId="urn:microsoft.com/office/officeart/2005/8/layout/hierarchy2"/>
    <dgm:cxn modelId="{92787907-C0D8-4ADD-97EF-DE16FF086C16}" type="presParOf" srcId="{93FC973C-0822-4FB8-AFB4-6805AFC3A96D}" destId="{1FC7B8D6-DFFE-47CC-A93E-A431FCA75447}" srcOrd="5" destOrd="0" presId="urn:microsoft.com/office/officeart/2005/8/layout/hierarchy2"/>
    <dgm:cxn modelId="{F11AB5BF-CBE9-4823-993A-6812A2DBD951}" type="presParOf" srcId="{1FC7B8D6-DFFE-47CC-A93E-A431FCA75447}" destId="{E9B7C1C4-713F-4639-A67E-129DBE761668}" srcOrd="0" destOrd="0" presId="urn:microsoft.com/office/officeart/2005/8/layout/hierarchy2"/>
    <dgm:cxn modelId="{E490C1D2-36DF-4F09-9E12-45D4D7F740E8}" type="presParOf" srcId="{1FC7B8D6-DFFE-47CC-A93E-A431FCA75447}" destId="{22EEA046-4F75-46B3-802D-60C23BE338EA}" srcOrd="1" destOrd="0" presId="urn:microsoft.com/office/officeart/2005/8/layout/hierarchy2"/>
    <dgm:cxn modelId="{79B32D6F-7691-4D2B-84BE-E25188BFD930}" type="presParOf" srcId="{DCF05BD0-6A4E-4C3C-9B96-C49121CD32B0}" destId="{E910FF53-915E-48C3-BCA5-DD7C646D7F16}" srcOrd="1" destOrd="0" presId="urn:microsoft.com/office/officeart/2005/8/layout/hierarchy2"/>
    <dgm:cxn modelId="{F9C52EA5-C082-4B89-B221-33BF77E2DD8B}" type="presParOf" srcId="{E910FF53-915E-48C3-BCA5-DD7C646D7F16}" destId="{DCC3A2C0-4C4D-4C56-8992-48A1D990604F}" srcOrd="0" destOrd="0" presId="urn:microsoft.com/office/officeart/2005/8/layout/hierarchy2"/>
    <dgm:cxn modelId="{DF7F22F6-AAD1-421C-9B68-91355ED7A6D9}" type="presParOf" srcId="{E910FF53-915E-48C3-BCA5-DD7C646D7F16}" destId="{96A00828-6F70-44F8-8C0E-B44B39A40208}" srcOrd="1" destOrd="0" presId="urn:microsoft.com/office/officeart/2005/8/layout/hierarchy2"/>
    <dgm:cxn modelId="{0E61BA17-98C6-4218-8E6C-456AC0383D71}" type="presParOf" srcId="{96A00828-6F70-44F8-8C0E-B44B39A40208}" destId="{64D31A2B-902D-43B8-B32D-47DB147860EC}" srcOrd="0" destOrd="0" presId="urn:microsoft.com/office/officeart/2005/8/layout/hierarchy2"/>
    <dgm:cxn modelId="{9F921254-53BC-4DBF-A63A-551C51C439F0}" type="presParOf" srcId="{64D31A2B-902D-43B8-B32D-47DB147860EC}" destId="{0BD9EFFF-35B5-430A-B885-BB8801E9933B}" srcOrd="0" destOrd="0" presId="urn:microsoft.com/office/officeart/2005/8/layout/hierarchy2"/>
    <dgm:cxn modelId="{DA488BE6-B7B5-49D1-9A38-E4C8E59AF287}" type="presParOf" srcId="{96A00828-6F70-44F8-8C0E-B44B39A40208}" destId="{D97D2011-9F55-4F28-A546-5674BC5EF1CE}" srcOrd="1" destOrd="0" presId="urn:microsoft.com/office/officeart/2005/8/layout/hierarchy2"/>
    <dgm:cxn modelId="{AEA24EDB-3BF0-4B57-81D7-7979E260C244}" type="presParOf" srcId="{D97D2011-9F55-4F28-A546-5674BC5EF1CE}" destId="{DA9E8460-8F5D-4DBC-8D0A-71C7AE157650}" srcOrd="0" destOrd="0" presId="urn:microsoft.com/office/officeart/2005/8/layout/hierarchy2"/>
    <dgm:cxn modelId="{0F1998EA-9E16-4271-AA8C-9773FAE8E59C}" type="presParOf" srcId="{D97D2011-9F55-4F28-A546-5674BC5EF1CE}" destId="{CDD7901C-E13C-471A-8F30-F26410309EBC}" srcOrd="1" destOrd="0" presId="urn:microsoft.com/office/officeart/2005/8/layout/hierarchy2"/>
  </dgm:cxnLst>
  <dgm:bg/>
  <dgm:whole/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C93208E-82E6-4D9B-AD6B-F799DD595959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439EBF3D-7966-40DE-BBF8-96004EAB286A}">
      <dgm:prSet phldrT="[Texto]" custT="1"/>
      <dgm:spPr>
        <a:solidFill>
          <a:srgbClr val="00B050"/>
        </a:solidFill>
      </dgm:spPr>
      <dgm:t>
        <a:bodyPr/>
        <a:lstStyle/>
        <a:p>
          <a:r>
            <a:rPr lang="es-ES" sz="1800" dirty="0" smtClean="0"/>
            <a:t>*</a:t>
          </a:r>
          <a:r>
            <a:rPr lang="es-ES" sz="2400" dirty="0" smtClean="0"/>
            <a:t>Análisis de la Propuesta</a:t>
          </a:r>
          <a:endParaRPr lang="es-ES" sz="2400" dirty="0"/>
        </a:p>
      </dgm:t>
    </dgm:pt>
    <dgm:pt modelId="{92EBC2B0-B288-490D-8D1E-F531AE3FED88}" type="parTrans" cxnId="{E7F3C817-F1BD-4706-AA0D-B7F84FEEA27D}">
      <dgm:prSet/>
      <dgm:spPr/>
      <dgm:t>
        <a:bodyPr/>
        <a:lstStyle/>
        <a:p>
          <a:endParaRPr lang="es-ES"/>
        </a:p>
      </dgm:t>
    </dgm:pt>
    <dgm:pt modelId="{FB275BBD-E9DC-48FB-B2A0-A005CC06B416}" type="sibTrans" cxnId="{E7F3C817-F1BD-4706-AA0D-B7F84FEEA27D}">
      <dgm:prSet/>
      <dgm:spPr/>
      <dgm:t>
        <a:bodyPr/>
        <a:lstStyle/>
        <a:p>
          <a:endParaRPr lang="es-ES"/>
        </a:p>
      </dgm:t>
    </dgm:pt>
    <dgm:pt modelId="{3AD1C6E3-716A-4A75-AE7C-5BAE8119D592}">
      <dgm:prSet phldrT="[Texto]" custT="1"/>
      <dgm:spPr>
        <a:solidFill>
          <a:srgbClr val="33CCFF"/>
        </a:solidFill>
      </dgm:spPr>
      <dgm:t>
        <a:bodyPr/>
        <a:lstStyle/>
        <a:p>
          <a:r>
            <a:rPr lang="es-ES" sz="3200" dirty="0" smtClean="0"/>
            <a:t>C y R</a:t>
          </a:r>
          <a:endParaRPr lang="es-ES" sz="3200" dirty="0"/>
        </a:p>
      </dgm:t>
    </dgm:pt>
    <dgm:pt modelId="{65E91407-0D20-43EE-BB16-75327001E88A}" type="sibTrans" cxnId="{0FC1FE5B-BE85-4890-AAE4-EE3765EFCB6D}">
      <dgm:prSet/>
      <dgm:spPr/>
      <dgm:t>
        <a:bodyPr/>
        <a:lstStyle/>
        <a:p>
          <a:endParaRPr lang="es-ES"/>
        </a:p>
      </dgm:t>
    </dgm:pt>
    <dgm:pt modelId="{B1190FFE-A6AD-4D00-97AC-FC6D1682BE7F}" type="parTrans" cxnId="{0FC1FE5B-BE85-4890-AAE4-EE3765EFCB6D}">
      <dgm:prSet/>
      <dgm:spPr/>
      <dgm:t>
        <a:bodyPr/>
        <a:lstStyle/>
        <a:p>
          <a:endParaRPr lang="es-ES"/>
        </a:p>
      </dgm:t>
    </dgm:pt>
    <dgm:pt modelId="{001A9957-9A2A-4EE2-82BB-222AF85497BB}" type="pres">
      <dgm:prSet presAssocID="{3C93208E-82E6-4D9B-AD6B-F799DD595959}" presName="Name0" presStyleCnt="0">
        <dgm:presLayoutVars>
          <dgm:dir/>
          <dgm:resizeHandles val="exact"/>
        </dgm:presLayoutVars>
      </dgm:prSet>
      <dgm:spPr/>
    </dgm:pt>
    <dgm:pt modelId="{697F36D6-F828-473A-8799-EAF4A5651160}" type="pres">
      <dgm:prSet presAssocID="{439EBF3D-7966-40DE-BBF8-96004EAB286A}" presName="node" presStyleLbl="node1" presStyleIdx="0" presStyleCnt="2" custScaleX="77955" custScaleY="37456" custLinFactNeighborX="1323" custLinFactNeighborY="-37383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s-ES"/>
        </a:p>
      </dgm:t>
    </dgm:pt>
    <dgm:pt modelId="{04468F25-8D3B-4413-B774-FB8A815A2443}" type="pres">
      <dgm:prSet presAssocID="{FB275BBD-E9DC-48FB-B2A0-A005CC06B416}" presName="sibTrans" presStyleLbl="sibTrans2D1" presStyleIdx="0" presStyleCnt="1"/>
      <dgm:spPr/>
      <dgm:t>
        <a:bodyPr/>
        <a:lstStyle/>
        <a:p>
          <a:endParaRPr lang="es-ES"/>
        </a:p>
      </dgm:t>
    </dgm:pt>
    <dgm:pt modelId="{BD401E13-564F-4699-8DD4-2F84E655CB1D}" type="pres">
      <dgm:prSet presAssocID="{FB275BBD-E9DC-48FB-B2A0-A005CC06B416}" presName="connectorText" presStyleLbl="sibTrans2D1" presStyleIdx="0" presStyleCnt="1"/>
      <dgm:spPr/>
      <dgm:t>
        <a:bodyPr/>
        <a:lstStyle/>
        <a:p>
          <a:endParaRPr lang="es-ES"/>
        </a:p>
      </dgm:t>
    </dgm:pt>
    <dgm:pt modelId="{6395AF5E-D0CB-43C9-B405-1C65EC985AF8}" type="pres">
      <dgm:prSet presAssocID="{3AD1C6E3-716A-4A75-AE7C-5BAE8119D592}" presName="node" presStyleLbl="node1" presStyleIdx="1" presStyleCnt="2" custScaleX="44651" custScaleY="65895" custLinFactNeighborX="26471" custLinFactNeighborY="4211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5852C81-67C3-46AE-B0DC-8F8378CF1D82}" type="presOf" srcId="{FB275BBD-E9DC-48FB-B2A0-A005CC06B416}" destId="{BD401E13-564F-4699-8DD4-2F84E655CB1D}" srcOrd="1" destOrd="0" presId="urn:microsoft.com/office/officeart/2005/8/layout/process1"/>
    <dgm:cxn modelId="{61FB7248-F379-4F77-9AFE-A251E0800F3E}" type="presOf" srcId="{439EBF3D-7966-40DE-BBF8-96004EAB286A}" destId="{697F36D6-F828-473A-8799-EAF4A5651160}" srcOrd="0" destOrd="0" presId="urn:microsoft.com/office/officeart/2005/8/layout/process1"/>
    <dgm:cxn modelId="{8FECDC60-0652-41EC-B061-D293AB181166}" type="presOf" srcId="{FB275BBD-E9DC-48FB-B2A0-A005CC06B416}" destId="{04468F25-8D3B-4413-B774-FB8A815A2443}" srcOrd="0" destOrd="0" presId="urn:microsoft.com/office/officeart/2005/8/layout/process1"/>
    <dgm:cxn modelId="{0FC1FE5B-BE85-4890-AAE4-EE3765EFCB6D}" srcId="{3C93208E-82E6-4D9B-AD6B-F799DD595959}" destId="{3AD1C6E3-716A-4A75-AE7C-5BAE8119D592}" srcOrd="1" destOrd="0" parTransId="{B1190FFE-A6AD-4D00-97AC-FC6D1682BE7F}" sibTransId="{65E91407-0D20-43EE-BB16-75327001E88A}"/>
    <dgm:cxn modelId="{4850A66F-8747-4204-B67D-F662E8726079}" type="presOf" srcId="{3C93208E-82E6-4D9B-AD6B-F799DD595959}" destId="{001A9957-9A2A-4EE2-82BB-222AF85497BB}" srcOrd="0" destOrd="0" presId="urn:microsoft.com/office/officeart/2005/8/layout/process1"/>
    <dgm:cxn modelId="{E7F3C817-F1BD-4706-AA0D-B7F84FEEA27D}" srcId="{3C93208E-82E6-4D9B-AD6B-F799DD595959}" destId="{439EBF3D-7966-40DE-BBF8-96004EAB286A}" srcOrd="0" destOrd="0" parTransId="{92EBC2B0-B288-490D-8D1E-F531AE3FED88}" sibTransId="{FB275BBD-E9DC-48FB-B2A0-A005CC06B416}"/>
    <dgm:cxn modelId="{7BE31802-02EF-42FB-B6CE-89FBF4146C26}" type="presOf" srcId="{3AD1C6E3-716A-4A75-AE7C-5BAE8119D592}" destId="{6395AF5E-D0CB-43C9-B405-1C65EC985AF8}" srcOrd="0" destOrd="0" presId="urn:microsoft.com/office/officeart/2005/8/layout/process1"/>
    <dgm:cxn modelId="{3157AF40-4C26-403F-964D-34194DEFDDD5}" type="presParOf" srcId="{001A9957-9A2A-4EE2-82BB-222AF85497BB}" destId="{697F36D6-F828-473A-8799-EAF4A5651160}" srcOrd="0" destOrd="0" presId="urn:microsoft.com/office/officeart/2005/8/layout/process1"/>
    <dgm:cxn modelId="{7C0F1125-E25C-4EE4-9DA1-B4E577312DCC}" type="presParOf" srcId="{001A9957-9A2A-4EE2-82BB-222AF85497BB}" destId="{04468F25-8D3B-4413-B774-FB8A815A2443}" srcOrd="1" destOrd="0" presId="urn:microsoft.com/office/officeart/2005/8/layout/process1"/>
    <dgm:cxn modelId="{16D689F9-D1CC-48ED-9668-A2379AB21B17}" type="presParOf" srcId="{04468F25-8D3B-4413-B774-FB8A815A2443}" destId="{BD401E13-564F-4699-8DD4-2F84E655CB1D}" srcOrd="0" destOrd="0" presId="urn:microsoft.com/office/officeart/2005/8/layout/process1"/>
    <dgm:cxn modelId="{DE2A1AC8-AA86-43BA-9E80-C41486E64677}" type="presParOf" srcId="{001A9957-9A2A-4EE2-82BB-222AF85497BB}" destId="{6395AF5E-D0CB-43C9-B405-1C65EC985AF8}" srcOrd="2" destOrd="0" presId="urn:microsoft.com/office/officeart/2005/8/layout/process1"/>
  </dgm:cxnLst>
  <dgm:bg/>
  <dgm:whole/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EBA359A-1D24-43B1-8FBF-445F8950BE1A}" type="doc">
      <dgm:prSet loTypeId="urn:microsoft.com/office/officeart/2005/8/layout/bProcess4" loCatId="process" qsTypeId="urn:microsoft.com/office/officeart/2005/8/quickstyle/simple1" qsCatId="simple" csTypeId="urn:microsoft.com/office/officeart/2005/8/colors/colorful2" csCatId="colorful" phldr="1"/>
      <dgm:spPr/>
    </dgm:pt>
    <dgm:pt modelId="{34D6A277-A228-4A11-8F04-EF6600FFEDCE}">
      <dgm:prSet phldrT="[Texto]" custT="1"/>
      <dgm:spPr>
        <a:solidFill>
          <a:srgbClr val="99CCFF"/>
        </a:solidFill>
      </dgm:spPr>
      <dgm:t>
        <a:bodyPr/>
        <a:lstStyle/>
        <a:p>
          <a:r>
            <a:rPr lang="es-ES" sz="2000" b="1" dirty="0" smtClean="0"/>
            <a:t>*INTRODUCCION</a:t>
          </a:r>
          <a:endParaRPr lang="es-ES" sz="2000" b="1" dirty="0"/>
        </a:p>
      </dgm:t>
    </dgm:pt>
    <dgm:pt modelId="{A835D0DF-0471-4CBB-B746-4419141B1419}" type="parTrans" cxnId="{6C831878-8963-4E61-A5DF-A5F31039C7E5}">
      <dgm:prSet/>
      <dgm:spPr/>
      <dgm:t>
        <a:bodyPr/>
        <a:lstStyle/>
        <a:p>
          <a:endParaRPr lang="es-ES"/>
        </a:p>
      </dgm:t>
    </dgm:pt>
    <dgm:pt modelId="{7A582936-7127-4FF7-B7EB-92601C130638}" type="sibTrans" cxnId="{6C831878-8963-4E61-A5DF-A5F31039C7E5}">
      <dgm:prSet/>
      <dgm:spPr>
        <a:solidFill>
          <a:srgbClr val="FF33CC"/>
        </a:solidFill>
      </dgm:spPr>
      <dgm:t>
        <a:bodyPr/>
        <a:lstStyle/>
        <a:p>
          <a:endParaRPr lang="es-ES"/>
        </a:p>
      </dgm:t>
    </dgm:pt>
    <dgm:pt modelId="{0045FBFE-4FF1-4B5D-ADD0-B8ED13009774}">
      <dgm:prSet phldrT="[Texto]" custT="1"/>
      <dgm:spPr>
        <a:solidFill>
          <a:srgbClr val="00B050"/>
        </a:solidFill>
      </dgm:spPr>
      <dgm:t>
        <a:bodyPr/>
        <a:lstStyle/>
        <a:p>
          <a:pPr algn="just"/>
          <a:r>
            <a:rPr lang="es-ES" sz="2000" dirty="0" smtClean="0"/>
            <a:t>Objetivo:</a:t>
          </a:r>
        </a:p>
        <a:p>
          <a:pPr algn="just"/>
          <a:r>
            <a:rPr lang="es-ES" sz="2000" dirty="0" smtClean="0"/>
            <a:t>Desarrollar y aplicar la Estructura Organizacional</a:t>
          </a:r>
        </a:p>
      </dgm:t>
    </dgm:pt>
    <dgm:pt modelId="{47A6645E-D960-4DBA-926D-4E9997793CCA}" type="parTrans" cxnId="{463FAEA4-0442-42F1-8866-2FDD2AC9B57F}">
      <dgm:prSet/>
      <dgm:spPr/>
      <dgm:t>
        <a:bodyPr/>
        <a:lstStyle/>
        <a:p>
          <a:endParaRPr lang="es-ES"/>
        </a:p>
      </dgm:t>
    </dgm:pt>
    <dgm:pt modelId="{492BC83A-0F54-4690-8F1D-B100B72D545B}" type="sibTrans" cxnId="{463FAEA4-0442-42F1-8866-2FDD2AC9B57F}">
      <dgm:prSet/>
      <dgm:spPr>
        <a:solidFill>
          <a:srgbClr val="CC66FF"/>
        </a:solidFill>
      </dgm:spPr>
      <dgm:t>
        <a:bodyPr/>
        <a:lstStyle/>
        <a:p>
          <a:endParaRPr lang="es-ES"/>
        </a:p>
      </dgm:t>
    </dgm:pt>
    <dgm:pt modelId="{EDF2E3DA-DE8F-4CFC-B3D1-02071DF947A4}">
      <dgm:prSet phldrT="[Texto]" custT="1"/>
      <dgm:spPr>
        <a:solidFill>
          <a:srgbClr val="FF6699"/>
        </a:solidFill>
      </dgm:spPr>
      <dgm:t>
        <a:bodyPr/>
        <a:lstStyle/>
        <a:p>
          <a:pPr algn="just"/>
          <a:r>
            <a:rPr lang="es-ES" sz="2000" dirty="0" smtClean="0"/>
            <a:t>-Diagnosticar</a:t>
          </a:r>
        </a:p>
        <a:p>
          <a:pPr algn="just"/>
          <a:r>
            <a:rPr lang="es-ES" sz="2000" dirty="0" smtClean="0"/>
            <a:t>-Propuesta de Cambio</a:t>
          </a:r>
        </a:p>
        <a:p>
          <a:pPr algn="just"/>
          <a:r>
            <a:rPr lang="es-ES" sz="2000" dirty="0" smtClean="0"/>
            <a:t>-Análisis de propuesta</a:t>
          </a:r>
          <a:endParaRPr lang="es-ES" sz="2000" dirty="0"/>
        </a:p>
      </dgm:t>
    </dgm:pt>
    <dgm:pt modelId="{20DE498D-B17B-481E-80C2-17F2CE4240CA}" type="parTrans" cxnId="{C06657A4-196F-4A5B-832E-BAFC69703005}">
      <dgm:prSet/>
      <dgm:spPr/>
      <dgm:t>
        <a:bodyPr/>
        <a:lstStyle/>
        <a:p>
          <a:endParaRPr lang="es-ES"/>
        </a:p>
      </dgm:t>
    </dgm:pt>
    <dgm:pt modelId="{E5C2C440-EC31-4B6C-8649-0BAEB7080DB7}" type="sibTrans" cxnId="{C06657A4-196F-4A5B-832E-BAFC69703005}">
      <dgm:prSet/>
      <dgm:spPr/>
      <dgm:t>
        <a:bodyPr/>
        <a:lstStyle/>
        <a:p>
          <a:endParaRPr lang="es-ES"/>
        </a:p>
      </dgm:t>
    </dgm:pt>
    <dgm:pt modelId="{73BBF2CE-CE7E-406A-B867-CCE2BB42D36B}" type="pres">
      <dgm:prSet presAssocID="{BEBA359A-1D24-43B1-8FBF-445F8950BE1A}" presName="Name0" presStyleCnt="0">
        <dgm:presLayoutVars>
          <dgm:dir/>
          <dgm:resizeHandles/>
        </dgm:presLayoutVars>
      </dgm:prSet>
      <dgm:spPr/>
    </dgm:pt>
    <dgm:pt modelId="{DF08C321-C8BB-42CF-A3DB-489DCAD26242}" type="pres">
      <dgm:prSet presAssocID="{34D6A277-A228-4A11-8F04-EF6600FFEDCE}" presName="compNode" presStyleCnt="0"/>
      <dgm:spPr/>
    </dgm:pt>
    <dgm:pt modelId="{7A64C5DA-24B9-4C91-A684-C1214DE226C2}" type="pres">
      <dgm:prSet presAssocID="{34D6A277-A228-4A11-8F04-EF6600FFEDCE}" presName="dummyConnPt" presStyleCnt="0"/>
      <dgm:spPr/>
    </dgm:pt>
    <dgm:pt modelId="{0077A207-F9D0-4B1B-BD6F-5D00940FD031}" type="pres">
      <dgm:prSet presAssocID="{34D6A277-A228-4A11-8F04-EF6600FFEDCE}" presName="node" presStyleLbl="node1" presStyleIdx="0" presStyleCnt="3" custScaleX="90796" custScaleY="76118" custLinFactNeighborX="299" custLinFactNeighborY="-1852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ES"/>
        </a:p>
      </dgm:t>
    </dgm:pt>
    <dgm:pt modelId="{80F35CFC-0C5D-40F8-A01B-D8D60AD41B02}" type="pres">
      <dgm:prSet presAssocID="{7A582936-7127-4FF7-B7EB-92601C130638}" presName="sibTrans" presStyleLbl="bgSibTrans2D1" presStyleIdx="0" presStyleCnt="2" custAng="16200000" custScaleX="10937" custScaleY="233499" custLinFactY="46917" custLinFactNeighborX="45861" custLinFactNeighborY="100000"/>
      <dgm:spPr>
        <a:prstGeom prst="downArrow">
          <a:avLst/>
        </a:prstGeom>
      </dgm:spPr>
      <dgm:t>
        <a:bodyPr/>
        <a:lstStyle/>
        <a:p>
          <a:endParaRPr lang="es-ES"/>
        </a:p>
      </dgm:t>
    </dgm:pt>
    <dgm:pt modelId="{6A72591D-7513-4A07-8ACC-82B277939422}" type="pres">
      <dgm:prSet presAssocID="{0045FBFE-4FF1-4B5D-ADD0-B8ED13009774}" presName="compNode" presStyleCnt="0"/>
      <dgm:spPr/>
    </dgm:pt>
    <dgm:pt modelId="{C0E8D1B3-D7E1-4805-A8BE-53BAB3805E3D}" type="pres">
      <dgm:prSet presAssocID="{0045FBFE-4FF1-4B5D-ADD0-B8ED13009774}" presName="dummyConnPt" presStyleCnt="0"/>
      <dgm:spPr/>
    </dgm:pt>
    <dgm:pt modelId="{16754523-2672-42E9-BC25-7873D4584645}" type="pres">
      <dgm:prSet presAssocID="{0045FBFE-4FF1-4B5D-ADD0-B8ED13009774}" presName="node" presStyleLbl="node1" presStyleIdx="1" presStyleCnt="3" custScaleX="70999" custScaleY="79656" custLinFactNeighborX="1113" custLinFactNeighborY="-8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ES"/>
        </a:p>
      </dgm:t>
    </dgm:pt>
    <dgm:pt modelId="{EFA442CA-63E5-4661-9B00-E0F5D0EE5F7B}" type="pres">
      <dgm:prSet presAssocID="{492BC83A-0F54-4690-8F1D-B100B72D545B}" presName="sibTrans" presStyleLbl="bgSibTrans2D1" presStyleIdx="1" presStyleCnt="2" custScaleX="64997" custScaleY="90571" custLinFactY="93206" custLinFactNeighborX="7861" custLinFactNeighborY="100000"/>
      <dgm:spPr>
        <a:prstGeom prst="rightArrow">
          <a:avLst/>
        </a:prstGeom>
      </dgm:spPr>
      <dgm:t>
        <a:bodyPr/>
        <a:lstStyle/>
        <a:p>
          <a:endParaRPr lang="es-ES"/>
        </a:p>
      </dgm:t>
    </dgm:pt>
    <dgm:pt modelId="{228BB4C1-E427-4E86-926D-7EDFECC6883B}" type="pres">
      <dgm:prSet presAssocID="{EDF2E3DA-DE8F-4CFC-B3D1-02071DF947A4}" presName="compNode" presStyleCnt="0"/>
      <dgm:spPr/>
    </dgm:pt>
    <dgm:pt modelId="{922F369C-D95D-45D4-955E-D8AF7DC0444A}" type="pres">
      <dgm:prSet presAssocID="{EDF2E3DA-DE8F-4CFC-B3D1-02071DF947A4}" presName="dummyConnPt" presStyleCnt="0"/>
      <dgm:spPr/>
    </dgm:pt>
    <dgm:pt modelId="{3749C7C3-DA78-45D6-A1E4-7B2C7BA8FBBB}" type="pres">
      <dgm:prSet presAssocID="{EDF2E3DA-DE8F-4CFC-B3D1-02071DF947A4}" presName="node" presStyleLbl="node1" presStyleIdx="2" presStyleCnt="3" custScaleX="76168" custScaleY="87168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ES"/>
        </a:p>
      </dgm:t>
    </dgm:pt>
  </dgm:ptLst>
  <dgm:cxnLst>
    <dgm:cxn modelId="{1FDAE100-5182-4851-924A-0B4024989524}" type="presOf" srcId="{BEBA359A-1D24-43B1-8FBF-445F8950BE1A}" destId="{73BBF2CE-CE7E-406A-B867-CCE2BB42D36B}" srcOrd="0" destOrd="0" presId="urn:microsoft.com/office/officeart/2005/8/layout/bProcess4"/>
    <dgm:cxn modelId="{6C831878-8963-4E61-A5DF-A5F31039C7E5}" srcId="{BEBA359A-1D24-43B1-8FBF-445F8950BE1A}" destId="{34D6A277-A228-4A11-8F04-EF6600FFEDCE}" srcOrd="0" destOrd="0" parTransId="{A835D0DF-0471-4CBB-B746-4419141B1419}" sibTransId="{7A582936-7127-4FF7-B7EB-92601C130638}"/>
    <dgm:cxn modelId="{1337F2E8-F5A7-4A21-B868-E89F20ED8306}" type="presOf" srcId="{0045FBFE-4FF1-4B5D-ADD0-B8ED13009774}" destId="{16754523-2672-42E9-BC25-7873D4584645}" srcOrd="0" destOrd="0" presId="urn:microsoft.com/office/officeart/2005/8/layout/bProcess4"/>
    <dgm:cxn modelId="{1693B9A2-BBEF-4676-BC1A-350A3F75F9A5}" type="presOf" srcId="{EDF2E3DA-DE8F-4CFC-B3D1-02071DF947A4}" destId="{3749C7C3-DA78-45D6-A1E4-7B2C7BA8FBBB}" srcOrd="0" destOrd="0" presId="urn:microsoft.com/office/officeart/2005/8/layout/bProcess4"/>
    <dgm:cxn modelId="{9535C6A3-CC13-4F03-AFD1-455C7B08A5F7}" type="presOf" srcId="{34D6A277-A228-4A11-8F04-EF6600FFEDCE}" destId="{0077A207-F9D0-4B1B-BD6F-5D00940FD031}" srcOrd="0" destOrd="0" presId="urn:microsoft.com/office/officeart/2005/8/layout/bProcess4"/>
    <dgm:cxn modelId="{463FAEA4-0442-42F1-8866-2FDD2AC9B57F}" srcId="{BEBA359A-1D24-43B1-8FBF-445F8950BE1A}" destId="{0045FBFE-4FF1-4B5D-ADD0-B8ED13009774}" srcOrd="1" destOrd="0" parTransId="{47A6645E-D960-4DBA-926D-4E9997793CCA}" sibTransId="{492BC83A-0F54-4690-8F1D-B100B72D545B}"/>
    <dgm:cxn modelId="{798E8204-0840-4248-957B-49E2CC662950}" type="presOf" srcId="{492BC83A-0F54-4690-8F1D-B100B72D545B}" destId="{EFA442CA-63E5-4661-9B00-E0F5D0EE5F7B}" srcOrd="0" destOrd="0" presId="urn:microsoft.com/office/officeart/2005/8/layout/bProcess4"/>
    <dgm:cxn modelId="{C06657A4-196F-4A5B-832E-BAFC69703005}" srcId="{BEBA359A-1D24-43B1-8FBF-445F8950BE1A}" destId="{EDF2E3DA-DE8F-4CFC-B3D1-02071DF947A4}" srcOrd="2" destOrd="0" parTransId="{20DE498D-B17B-481E-80C2-17F2CE4240CA}" sibTransId="{E5C2C440-EC31-4B6C-8649-0BAEB7080DB7}"/>
    <dgm:cxn modelId="{B74AF3AB-ED44-4A20-AB08-371445F22295}" type="presOf" srcId="{7A582936-7127-4FF7-B7EB-92601C130638}" destId="{80F35CFC-0C5D-40F8-A01B-D8D60AD41B02}" srcOrd="0" destOrd="0" presId="urn:microsoft.com/office/officeart/2005/8/layout/bProcess4"/>
    <dgm:cxn modelId="{CD89388C-4BE1-4F7E-848E-42607DFE1530}" type="presParOf" srcId="{73BBF2CE-CE7E-406A-B867-CCE2BB42D36B}" destId="{DF08C321-C8BB-42CF-A3DB-489DCAD26242}" srcOrd="0" destOrd="0" presId="urn:microsoft.com/office/officeart/2005/8/layout/bProcess4"/>
    <dgm:cxn modelId="{C5023BD8-5733-46EC-A5E7-EE5875DC52E6}" type="presParOf" srcId="{DF08C321-C8BB-42CF-A3DB-489DCAD26242}" destId="{7A64C5DA-24B9-4C91-A684-C1214DE226C2}" srcOrd="0" destOrd="0" presId="urn:microsoft.com/office/officeart/2005/8/layout/bProcess4"/>
    <dgm:cxn modelId="{0960A0E9-0E04-4695-BB24-731F2D181BBB}" type="presParOf" srcId="{DF08C321-C8BB-42CF-A3DB-489DCAD26242}" destId="{0077A207-F9D0-4B1B-BD6F-5D00940FD031}" srcOrd="1" destOrd="0" presId="urn:microsoft.com/office/officeart/2005/8/layout/bProcess4"/>
    <dgm:cxn modelId="{877B7F88-026B-441B-B93D-81CFDF0DEFF4}" type="presParOf" srcId="{73BBF2CE-CE7E-406A-B867-CCE2BB42D36B}" destId="{80F35CFC-0C5D-40F8-A01B-D8D60AD41B02}" srcOrd="1" destOrd="0" presId="urn:microsoft.com/office/officeart/2005/8/layout/bProcess4"/>
    <dgm:cxn modelId="{23CBECEB-FEB5-4DA5-BFC4-7504A4E58527}" type="presParOf" srcId="{73BBF2CE-CE7E-406A-B867-CCE2BB42D36B}" destId="{6A72591D-7513-4A07-8ACC-82B277939422}" srcOrd="2" destOrd="0" presId="urn:microsoft.com/office/officeart/2005/8/layout/bProcess4"/>
    <dgm:cxn modelId="{3BC2D2D1-E429-4131-A9A1-4CABCFC947FD}" type="presParOf" srcId="{6A72591D-7513-4A07-8ACC-82B277939422}" destId="{C0E8D1B3-D7E1-4805-A8BE-53BAB3805E3D}" srcOrd="0" destOrd="0" presId="urn:microsoft.com/office/officeart/2005/8/layout/bProcess4"/>
    <dgm:cxn modelId="{AB9AF76F-DE9C-4007-9238-FE3DD816008C}" type="presParOf" srcId="{6A72591D-7513-4A07-8ACC-82B277939422}" destId="{16754523-2672-42E9-BC25-7873D4584645}" srcOrd="1" destOrd="0" presId="urn:microsoft.com/office/officeart/2005/8/layout/bProcess4"/>
    <dgm:cxn modelId="{D7973640-71DC-4E82-94C2-CCD36ACD4B06}" type="presParOf" srcId="{73BBF2CE-CE7E-406A-B867-CCE2BB42D36B}" destId="{EFA442CA-63E5-4661-9B00-E0F5D0EE5F7B}" srcOrd="3" destOrd="0" presId="urn:microsoft.com/office/officeart/2005/8/layout/bProcess4"/>
    <dgm:cxn modelId="{E6878173-AB79-4E02-B142-803A15682F7D}" type="presParOf" srcId="{73BBF2CE-CE7E-406A-B867-CCE2BB42D36B}" destId="{228BB4C1-E427-4E86-926D-7EDFECC6883B}" srcOrd="4" destOrd="0" presId="urn:microsoft.com/office/officeart/2005/8/layout/bProcess4"/>
    <dgm:cxn modelId="{BF9DD126-5CC0-4BAD-B7D0-0F6107EE8FB9}" type="presParOf" srcId="{228BB4C1-E427-4E86-926D-7EDFECC6883B}" destId="{922F369C-D95D-45D4-955E-D8AF7DC0444A}" srcOrd="0" destOrd="0" presId="urn:microsoft.com/office/officeart/2005/8/layout/bProcess4"/>
    <dgm:cxn modelId="{7F425F9D-7E4C-4B96-B05A-4DE1707C5148}" type="presParOf" srcId="{228BB4C1-E427-4E86-926D-7EDFECC6883B}" destId="{3749C7C3-DA78-45D6-A1E4-7B2C7BA8FBBB}" srcOrd="1" destOrd="0" presId="urn:microsoft.com/office/officeart/2005/8/layout/bProcess4"/>
  </dgm:cxnLst>
  <dgm:bg/>
  <dgm:whole/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F1F15887-65DE-4C14-BCB8-013D3A4A270E}" type="doc">
      <dgm:prSet loTypeId="urn:microsoft.com/office/officeart/2005/8/layout/equation2" loCatId="process" qsTypeId="urn:microsoft.com/office/officeart/2005/8/quickstyle/simple1" qsCatId="simple" csTypeId="urn:microsoft.com/office/officeart/2005/8/colors/colorful2" csCatId="colorful" phldr="1"/>
      <dgm:spPr/>
    </dgm:pt>
    <dgm:pt modelId="{A21DE544-CB94-4038-AFCF-5552FB15FA8F}">
      <dgm:prSet phldrT="[Texto]" custT="1"/>
      <dgm:spPr/>
      <dgm:t>
        <a:bodyPr/>
        <a:lstStyle/>
        <a:p>
          <a:r>
            <a:rPr lang="es-ES" sz="1600" dirty="0" smtClean="0"/>
            <a:t>Características de la estructura Organizacional</a:t>
          </a:r>
          <a:endParaRPr lang="es-ES" sz="1600" dirty="0"/>
        </a:p>
      </dgm:t>
    </dgm:pt>
    <dgm:pt modelId="{FE4C71EF-235B-47AE-A5E6-CD6EE2871B44}" type="parTrans" cxnId="{E763BA96-F5A1-459B-8D62-F04BE4CA009F}">
      <dgm:prSet/>
      <dgm:spPr/>
      <dgm:t>
        <a:bodyPr/>
        <a:lstStyle/>
        <a:p>
          <a:endParaRPr lang="es-ES"/>
        </a:p>
      </dgm:t>
    </dgm:pt>
    <dgm:pt modelId="{ED2EFD12-0389-4756-B071-52FCEEAECD72}" type="sibTrans" cxnId="{E763BA96-F5A1-459B-8D62-F04BE4CA009F}">
      <dgm:prSet/>
      <dgm:spPr/>
      <dgm:t>
        <a:bodyPr/>
        <a:lstStyle/>
        <a:p>
          <a:endParaRPr lang="es-ES"/>
        </a:p>
      </dgm:t>
    </dgm:pt>
    <dgm:pt modelId="{14080321-73C2-4517-89A5-9A242B557A3B}">
      <dgm:prSet phldrT="[Texto]" custT="1"/>
      <dgm:spPr/>
      <dgm:t>
        <a:bodyPr/>
        <a:lstStyle/>
        <a:p>
          <a:r>
            <a:rPr lang="es-ES" sz="1800" dirty="0" smtClean="0"/>
            <a:t>Organigrama Estructural Propuesta</a:t>
          </a:r>
          <a:endParaRPr lang="es-ES" sz="1800" dirty="0"/>
        </a:p>
      </dgm:t>
    </dgm:pt>
    <dgm:pt modelId="{A89A6A13-74D9-4C08-9E3F-6053B479982F}" type="parTrans" cxnId="{1A31B2E0-55B1-4CF9-8C88-883A1ED9139C}">
      <dgm:prSet/>
      <dgm:spPr/>
      <dgm:t>
        <a:bodyPr/>
        <a:lstStyle/>
        <a:p>
          <a:endParaRPr lang="es-ES"/>
        </a:p>
      </dgm:t>
    </dgm:pt>
    <dgm:pt modelId="{81336740-737A-4F51-81F1-941D1817E477}" type="sibTrans" cxnId="{1A31B2E0-55B1-4CF9-8C88-883A1ED9139C}">
      <dgm:prSet/>
      <dgm:spPr>
        <a:solidFill>
          <a:srgbClr val="33CCFF"/>
        </a:solidFill>
      </dgm:spPr>
      <dgm:t>
        <a:bodyPr/>
        <a:lstStyle/>
        <a:p>
          <a:endParaRPr lang="es-ES"/>
        </a:p>
      </dgm:t>
    </dgm:pt>
    <dgm:pt modelId="{B7918406-5E93-4894-9A86-F5896E8E075E}">
      <dgm:prSet phldrT="[Texto]"/>
      <dgm:spPr>
        <a:solidFill>
          <a:srgbClr val="FF6699"/>
        </a:solidFill>
      </dgm:spPr>
      <dgm:t>
        <a:bodyPr/>
        <a:lstStyle/>
        <a:p>
          <a:r>
            <a:rPr lang="es-ES" dirty="0" smtClean="0"/>
            <a:t>Diagnóstico Situacional</a:t>
          </a:r>
          <a:endParaRPr lang="es-ES" dirty="0"/>
        </a:p>
      </dgm:t>
    </dgm:pt>
    <dgm:pt modelId="{63A1D476-6E3B-4C61-B399-F7B23CC4CBE4}" type="parTrans" cxnId="{7E50904A-9F98-4D00-97AC-FF8D5F45EDA5}">
      <dgm:prSet/>
      <dgm:spPr/>
      <dgm:t>
        <a:bodyPr/>
        <a:lstStyle/>
        <a:p>
          <a:endParaRPr lang="es-ES"/>
        </a:p>
      </dgm:t>
    </dgm:pt>
    <dgm:pt modelId="{AE50C521-187B-419B-A333-C440ADB59EA3}" type="sibTrans" cxnId="{7E50904A-9F98-4D00-97AC-FF8D5F45EDA5}">
      <dgm:prSet/>
      <dgm:spPr/>
      <dgm:t>
        <a:bodyPr/>
        <a:lstStyle/>
        <a:p>
          <a:endParaRPr lang="es-ES"/>
        </a:p>
      </dgm:t>
    </dgm:pt>
    <dgm:pt modelId="{9439692F-118C-4423-B392-2EC3CACA4AF7}">
      <dgm:prSet phldrT="[Texto]" custT="1"/>
      <dgm:spPr/>
      <dgm:t>
        <a:bodyPr/>
        <a:lstStyle/>
        <a:p>
          <a:r>
            <a:rPr lang="es-ES" sz="1800" dirty="0" smtClean="0"/>
            <a:t>Propuesta para la solución de problema Problema - Solución</a:t>
          </a:r>
          <a:endParaRPr lang="es-ES" sz="1800" dirty="0"/>
        </a:p>
      </dgm:t>
    </dgm:pt>
    <dgm:pt modelId="{18F6E582-4B46-46CB-A616-638D7A412053}" type="parTrans" cxnId="{5A46F671-9BEC-471B-ACC4-3C0F9214686A}">
      <dgm:prSet/>
      <dgm:spPr/>
      <dgm:t>
        <a:bodyPr/>
        <a:lstStyle/>
        <a:p>
          <a:endParaRPr lang="es-ES"/>
        </a:p>
      </dgm:t>
    </dgm:pt>
    <dgm:pt modelId="{7FFF0926-0143-4AE3-8834-16E69502D608}" type="sibTrans" cxnId="{5A46F671-9BEC-471B-ACC4-3C0F9214686A}">
      <dgm:prSet/>
      <dgm:spPr/>
      <dgm:t>
        <a:bodyPr/>
        <a:lstStyle/>
        <a:p>
          <a:endParaRPr lang="es-ES"/>
        </a:p>
      </dgm:t>
    </dgm:pt>
    <dgm:pt modelId="{0682B1C8-2F28-46CC-9FC7-98F2EF254028}">
      <dgm:prSet phldrT="[Texto]" custT="1"/>
      <dgm:spPr/>
      <dgm:t>
        <a:bodyPr/>
        <a:lstStyle/>
        <a:p>
          <a:r>
            <a:rPr lang="es-ES" sz="1800" dirty="0" smtClean="0"/>
            <a:t>Organigrama estructural actual</a:t>
          </a:r>
          <a:endParaRPr lang="es-ES" sz="1800" dirty="0"/>
        </a:p>
      </dgm:t>
    </dgm:pt>
    <dgm:pt modelId="{ED98A4BF-9924-4E23-80CD-A5FF9754790A}" type="parTrans" cxnId="{01B41A5D-6D79-482E-81A9-B724626CE60B}">
      <dgm:prSet/>
      <dgm:spPr/>
      <dgm:t>
        <a:bodyPr/>
        <a:lstStyle/>
        <a:p>
          <a:endParaRPr lang="es-ES"/>
        </a:p>
      </dgm:t>
    </dgm:pt>
    <dgm:pt modelId="{1DBE279D-1F2F-4D8B-9569-24241D82748A}" type="sibTrans" cxnId="{01B41A5D-6D79-482E-81A9-B724626CE60B}">
      <dgm:prSet/>
      <dgm:spPr/>
      <dgm:t>
        <a:bodyPr/>
        <a:lstStyle/>
        <a:p>
          <a:endParaRPr lang="es-ES"/>
        </a:p>
      </dgm:t>
    </dgm:pt>
    <dgm:pt modelId="{986AA551-8C80-4933-B098-08D11CCAE5D3}" type="pres">
      <dgm:prSet presAssocID="{F1F15887-65DE-4C14-BCB8-013D3A4A270E}" presName="Name0" presStyleCnt="0">
        <dgm:presLayoutVars>
          <dgm:dir/>
          <dgm:resizeHandles val="exact"/>
        </dgm:presLayoutVars>
      </dgm:prSet>
      <dgm:spPr/>
    </dgm:pt>
    <dgm:pt modelId="{7F5ACA4C-7EBC-437B-8F4F-7243283AF0A1}" type="pres">
      <dgm:prSet presAssocID="{F1F15887-65DE-4C14-BCB8-013D3A4A270E}" presName="vNodes" presStyleCnt="0"/>
      <dgm:spPr/>
    </dgm:pt>
    <dgm:pt modelId="{F35A45D1-5F8D-4935-B56E-F7374B0CED1B}" type="pres">
      <dgm:prSet presAssocID="{A21DE544-CB94-4038-AFCF-5552FB15FA8F}" presName="node" presStyleLbl="node1" presStyleIdx="0" presStyleCnt="5" custScaleX="417951" custScaleY="283539" custLinFactX="220931" custLinFactY="7473" custLinFactNeighborX="300000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A9BF05F-2B25-4C1C-8F30-B07C4CD253D5}" type="pres">
      <dgm:prSet presAssocID="{ED2EFD12-0389-4756-B071-52FCEEAECD72}" presName="spacerT" presStyleCnt="0"/>
      <dgm:spPr/>
    </dgm:pt>
    <dgm:pt modelId="{61886EBF-4D97-4068-9F70-A0909C0198ED}" type="pres">
      <dgm:prSet presAssocID="{ED2EFD12-0389-4756-B071-52FCEEAECD72}" presName="sibTrans" presStyleLbl="sibTrans2D1" presStyleIdx="0" presStyleCnt="4" custLinFactX="25610" custLinFactY="-110740" custLinFactNeighborX="100000" custLinFactNeighborY="-200000"/>
      <dgm:spPr/>
      <dgm:t>
        <a:bodyPr/>
        <a:lstStyle/>
        <a:p>
          <a:endParaRPr lang="es-ES"/>
        </a:p>
      </dgm:t>
    </dgm:pt>
    <dgm:pt modelId="{4F2E28E9-FE52-4AC3-B2CD-6468DECA17E5}" type="pres">
      <dgm:prSet presAssocID="{ED2EFD12-0389-4756-B071-52FCEEAECD72}" presName="spacerB" presStyleCnt="0"/>
      <dgm:spPr/>
    </dgm:pt>
    <dgm:pt modelId="{4B592376-6FB7-49F1-82F5-7EDA7FEBB44F}" type="pres">
      <dgm:prSet presAssocID="{9439692F-118C-4423-B392-2EC3CACA4AF7}" presName="node" presStyleLbl="node1" presStyleIdx="1" presStyleCnt="5" custScaleX="392126" custScaleY="397187" custLinFactY="-8353" custLinFactNeighborX="-68460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AC10187-390D-47D9-B58A-7C599E395F88}" type="pres">
      <dgm:prSet presAssocID="{7FFF0926-0143-4AE3-8834-16E69502D608}" presName="spacerT" presStyleCnt="0"/>
      <dgm:spPr/>
    </dgm:pt>
    <dgm:pt modelId="{8404CA46-49DC-4A4A-A8BB-6AB59F859D48}" type="pres">
      <dgm:prSet presAssocID="{7FFF0926-0143-4AE3-8834-16E69502D608}" presName="sibTrans" presStyleLbl="sibTrans2D1" presStyleIdx="1" presStyleCnt="4" custLinFactY="237598" custLinFactNeighborX="8585" custLinFactNeighborY="300000"/>
      <dgm:spPr/>
      <dgm:t>
        <a:bodyPr/>
        <a:lstStyle/>
        <a:p>
          <a:endParaRPr lang="es-ES"/>
        </a:p>
      </dgm:t>
    </dgm:pt>
    <dgm:pt modelId="{EF12102D-1311-437C-A4B5-1B75E57D709F}" type="pres">
      <dgm:prSet presAssocID="{7FFF0926-0143-4AE3-8834-16E69502D608}" presName="spacerB" presStyleCnt="0"/>
      <dgm:spPr/>
    </dgm:pt>
    <dgm:pt modelId="{54A575D4-3D80-4144-904D-4B586B4046C7}" type="pres">
      <dgm:prSet presAssocID="{0682B1C8-2F28-46CC-9FC7-98F2EF254028}" presName="node" presStyleLbl="node1" presStyleIdx="2" presStyleCnt="5" custScaleX="388348" custScaleY="259356" custLinFactX="39111" custLinFactY="172935" custLinFactNeighborX="100000" custLinFactNeighborY="2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D047AFC-0C4B-4C78-8AB5-93996F7014B1}" type="pres">
      <dgm:prSet presAssocID="{1DBE279D-1F2F-4D8B-9569-24241D82748A}" presName="spacerT" presStyleCnt="0"/>
      <dgm:spPr/>
    </dgm:pt>
    <dgm:pt modelId="{6E5D66BF-D40D-4AEB-8B5D-A70686F61247}" type="pres">
      <dgm:prSet presAssocID="{1DBE279D-1F2F-4D8B-9569-24241D82748A}" presName="sibTrans" presStyleLbl="sibTrans2D1" presStyleIdx="2" presStyleCnt="4" custLinFactX="352807" custLinFactY="140267" custLinFactNeighborX="400000" custLinFactNeighborY="200000"/>
      <dgm:spPr/>
      <dgm:t>
        <a:bodyPr/>
        <a:lstStyle/>
        <a:p>
          <a:endParaRPr lang="es-ES"/>
        </a:p>
      </dgm:t>
    </dgm:pt>
    <dgm:pt modelId="{372C44CC-3DC7-462A-A047-64A7AF5BDF25}" type="pres">
      <dgm:prSet presAssocID="{1DBE279D-1F2F-4D8B-9569-24241D82748A}" presName="spacerB" presStyleCnt="0"/>
      <dgm:spPr/>
    </dgm:pt>
    <dgm:pt modelId="{E3D2E70C-C321-4BE5-B449-A4F4F41E91F6}" type="pres">
      <dgm:prSet presAssocID="{14080321-73C2-4517-89A5-9A242B557A3B}" presName="node" presStyleLbl="node1" presStyleIdx="3" presStyleCnt="5" custScaleX="393824" custScaleY="274491" custLinFactX="326352" custLinFactY="-82217" custLinFactNeighborX="400000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896E8FD-850E-4CE7-AB66-12C9005E0F37}" type="pres">
      <dgm:prSet presAssocID="{F1F15887-65DE-4C14-BCB8-013D3A4A270E}" presName="sibTransLast" presStyleLbl="sibTrans2D1" presStyleIdx="3" presStyleCnt="4" custAng="21218637" custFlipHor="1" custScaleX="113184" custScaleY="428048" custLinFactX="-65034" custLinFactNeighborX="-100000" custLinFactNeighborY="-71326"/>
      <dgm:spPr>
        <a:prstGeom prst="mathEqual">
          <a:avLst/>
        </a:prstGeom>
      </dgm:spPr>
      <dgm:t>
        <a:bodyPr/>
        <a:lstStyle/>
        <a:p>
          <a:endParaRPr lang="es-ES"/>
        </a:p>
      </dgm:t>
    </dgm:pt>
    <dgm:pt modelId="{75B127FF-BEEB-40F5-A0F6-B4DA408DEB8E}" type="pres">
      <dgm:prSet presAssocID="{F1F15887-65DE-4C14-BCB8-013D3A4A270E}" presName="connectorText" presStyleLbl="sibTrans2D1" presStyleIdx="3" presStyleCnt="4"/>
      <dgm:spPr/>
      <dgm:t>
        <a:bodyPr/>
        <a:lstStyle/>
        <a:p>
          <a:endParaRPr lang="es-ES"/>
        </a:p>
      </dgm:t>
    </dgm:pt>
    <dgm:pt modelId="{0FBEDF1E-A901-47E2-9167-878B7546B458}" type="pres">
      <dgm:prSet presAssocID="{F1F15887-65DE-4C14-BCB8-013D3A4A270E}" presName="lastNode" presStyleLbl="node1" presStyleIdx="4" presStyleCnt="5" custScaleX="225363" custScaleY="155039" custLinFactX="83140" custLinFactNeighborX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1B41A5D-6D79-482E-81A9-B724626CE60B}" srcId="{F1F15887-65DE-4C14-BCB8-013D3A4A270E}" destId="{0682B1C8-2F28-46CC-9FC7-98F2EF254028}" srcOrd="2" destOrd="0" parTransId="{ED98A4BF-9924-4E23-80CD-A5FF9754790A}" sibTransId="{1DBE279D-1F2F-4D8B-9569-24241D82748A}"/>
    <dgm:cxn modelId="{341B61D6-5B9E-4CEE-A413-92F52BCA6BC9}" type="presOf" srcId="{A21DE544-CB94-4038-AFCF-5552FB15FA8F}" destId="{F35A45D1-5F8D-4935-B56E-F7374B0CED1B}" srcOrd="0" destOrd="0" presId="urn:microsoft.com/office/officeart/2005/8/layout/equation2"/>
    <dgm:cxn modelId="{7E50904A-9F98-4D00-97AC-FF8D5F45EDA5}" srcId="{F1F15887-65DE-4C14-BCB8-013D3A4A270E}" destId="{B7918406-5E93-4894-9A86-F5896E8E075E}" srcOrd="4" destOrd="0" parTransId="{63A1D476-6E3B-4C61-B399-F7B23CC4CBE4}" sibTransId="{AE50C521-187B-419B-A333-C440ADB59EA3}"/>
    <dgm:cxn modelId="{306C89C7-8419-4677-B0FA-99AE7C6B6BB6}" type="presOf" srcId="{14080321-73C2-4517-89A5-9A242B557A3B}" destId="{E3D2E70C-C321-4BE5-B449-A4F4F41E91F6}" srcOrd="0" destOrd="0" presId="urn:microsoft.com/office/officeart/2005/8/layout/equation2"/>
    <dgm:cxn modelId="{1A31B2E0-55B1-4CF9-8C88-883A1ED9139C}" srcId="{F1F15887-65DE-4C14-BCB8-013D3A4A270E}" destId="{14080321-73C2-4517-89A5-9A242B557A3B}" srcOrd="3" destOrd="0" parTransId="{A89A6A13-74D9-4C08-9E3F-6053B479982F}" sibTransId="{81336740-737A-4F51-81F1-941D1817E477}"/>
    <dgm:cxn modelId="{D0DF1E5A-A7B3-42E6-B433-45B82CD4473A}" type="presOf" srcId="{B7918406-5E93-4894-9A86-F5896E8E075E}" destId="{0FBEDF1E-A901-47E2-9167-878B7546B458}" srcOrd="0" destOrd="0" presId="urn:microsoft.com/office/officeart/2005/8/layout/equation2"/>
    <dgm:cxn modelId="{5A46F671-9BEC-471B-ACC4-3C0F9214686A}" srcId="{F1F15887-65DE-4C14-BCB8-013D3A4A270E}" destId="{9439692F-118C-4423-B392-2EC3CACA4AF7}" srcOrd="1" destOrd="0" parTransId="{18F6E582-4B46-46CB-A616-638D7A412053}" sibTransId="{7FFF0926-0143-4AE3-8834-16E69502D608}"/>
    <dgm:cxn modelId="{E3EE2821-7357-4F2F-BBFB-7EAB04D54B5D}" type="presOf" srcId="{9439692F-118C-4423-B392-2EC3CACA4AF7}" destId="{4B592376-6FB7-49F1-82F5-7EDA7FEBB44F}" srcOrd="0" destOrd="0" presId="urn:microsoft.com/office/officeart/2005/8/layout/equation2"/>
    <dgm:cxn modelId="{65881562-C77A-4EB5-BEB5-C87EDE2671A1}" type="presOf" srcId="{ED2EFD12-0389-4756-B071-52FCEEAECD72}" destId="{61886EBF-4D97-4068-9F70-A0909C0198ED}" srcOrd="0" destOrd="0" presId="urn:microsoft.com/office/officeart/2005/8/layout/equation2"/>
    <dgm:cxn modelId="{E763BA96-F5A1-459B-8D62-F04BE4CA009F}" srcId="{F1F15887-65DE-4C14-BCB8-013D3A4A270E}" destId="{A21DE544-CB94-4038-AFCF-5552FB15FA8F}" srcOrd="0" destOrd="0" parTransId="{FE4C71EF-235B-47AE-A5E6-CD6EE2871B44}" sibTransId="{ED2EFD12-0389-4756-B071-52FCEEAECD72}"/>
    <dgm:cxn modelId="{2D4024D9-3931-46F2-9F93-BA362BC849B5}" type="presOf" srcId="{F1F15887-65DE-4C14-BCB8-013D3A4A270E}" destId="{986AA551-8C80-4933-B098-08D11CCAE5D3}" srcOrd="0" destOrd="0" presId="urn:microsoft.com/office/officeart/2005/8/layout/equation2"/>
    <dgm:cxn modelId="{E9E8765B-892A-4F4C-8276-08A95BAA8993}" type="presOf" srcId="{81336740-737A-4F51-81F1-941D1817E477}" destId="{7896E8FD-850E-4CE7-AB66-12C9005E0F37}" srcOrd="0" destOrd="0" presId="urn:microsoft.com/office/officeart/2005/8/layout/equation2"/>
    <dgm:cxn modelId="{8ABF6847-058D-445A-9759-D9B1E8B0F430}" type="presOf" srcId="{81336740-737A-4F51-81F1-941D1817E477}" destId="{75B127FF-BEEB-40F5-A0F6-B4DA408DEB8E}" srcOrd="1" destOrd="0" presId="urn:microsoft.com/office/officeart/2005/8/layout/equation2"/>
    <dgm:cxn modelId="{E4FBD51C-C828-458D-AFA2-C2533472591D}" type="presOf" srcId="{7FFF0926-0143-4AE3-8834-16E69502D608}" destId="{8404CA46-49DC-4A4A-A8BB-6AB59F859D48}" srcOrd="0" destOrd="0" presId="urn:microsoft.com/office/officeart/2005/8/layout/equation2"/>
    <dgm:cxn modelId="{637EE367-A04B-4688-BAF7-1DB14180DB22}" type="presOf" srcId="{1DBE279D-1F2F-4D8B-9569-24241D82748A}" destId="{6E5D66BF-D40D-4AEB-8B5D-A70686F61247}" srcOrd="0" destOrd="0" presId="urn:microsoft.com/office/officeart/2005/8/layout/equation2"/>
    <dgm:cxn modelId="{A0ABAFEB-17A1-49EE-AB30-FFF7608FE31D}" type="presOf" srcId="{0682B1C8-2F28-46CC-9FC7-98F2EF254028}" destId="{54A575D4-3D80-4144-904D-4B586B4046C7}" srcOrd="0" destOrd="0" presId="urn:microsoft.com/office/officeart/2005/8/layout/equation2"/>
    <dgm:cxn modelId="{4F8313D6-9F96-43A7-9AAF-EDBD27DCD12E}" type="presParOf" srcId="{986AA551-8C80-4933-B098-08D11CCAE5D3}" destId="{7F5ACA4C-7EBC-437B-8F4F-7243283AF0A1}" srcOrd="0" destOrd="0" presId="urn:microsoft.com/office/officeart/2005/8/layout/equation2"/>
    <dgm:cxn modelId="{23D82765-C046-482F-86C2-C666BC9BDBEC}" type="presParOf" srcId="{7F5ACA4C-7EBC-437B-8F4F-7243283AF0A1}" destId="{F35A45D1-5F8D-4935-B56E-F7374B0CED1B}" srcOrd="0" destOrd="0" presId="urn:microsoft.com/office/officeart/2005/8/layout/equation2"/>
    <dgm:cxn modelId="{00C7D23F-BBD2-4084-8C85-8C0E33D7F8F5}" type="presParOf" srcId="{7F5ACA4C-7EBC-437B-8F4F-7243283AF0A1}" destId="{7A9BF05F-2B25-4C1C-8F30-B07C4CD253D5}" srcOrd="1" destOrd="0" presId="urn:microsoft.com/office/officeart/2005/8/layout/equation2"/>
    <dgm:cxn modelId="{F1CDA5FE-2F9A-46C5-9C79-2A8E22303222}" type="presParOf" srcId="{7F5ACA4C-7EBC-437B-8F4F-7243283AF0A1}" destId="{61886EBF-4D97-4068-9F70-A0909C0198ED}" srcOrd="2" destOrd="0" presId="urn:microsoft.com/office/officeart/2005/8/layout/equation2"/>
    <dgm:cxn modelId="{A78D09AB-2A29-4FCE-8538-1C7ECA023B1E}" type="presParOf" srcId="{7F5ACA4C-7EBC-437B-8F4F-7243283AF0A1}" destId="{4F2E28E9-FE52-4AC3-B2CD-6468DECA17E5}" srcOrd="3" destOrd="0" presId="urn:microsoft.com/office/officeart/2005/8/layout/equation2"/>
    <dgm:cxn modelId="{8109E155-1059-4CB5-8A85-A3123BD84443}" type="presParOf" srcId="{7F5ACA4C-7EBC-437B-8F4F-7243283AF0A1}" destId="{4B592376-6FB7-49F1-82F5-7EDA7FEBB44F}" srcOrd="4" destOrd="0" presId="urn:microsoft.com/office/officeart/2005/8/layout/equation2"/>
    <dgm:cxn modelId="{D064AE04-44C4-44B4-B2BF-BE11975B5955}" type="presParOf" srcId="{7F5ACA4C-7EBC-437B-8F4F-7243283AF0A1}" destId="{DAC10187-390D-47D9-B58A-7C599E395F88}" srcOrd="5" destOrd="0" presId="urn:microsoft.com/office/officeart/2005/8/layout/equation2"/>
    <dgm:cxn modelId="{BFC97858-3961-4BDF-80FE-D6BDB9EEAADD}" type="presParOf" srcId="{7F5ACA4C-7EBC-437B-8F4F-7243283AF0A1}" destId="{8404CA46-49DC-4A4A-A8BB-6AB59F859D48}" srcOrd="6" destOrd="0" presId="urn:microsoft.com/office/officeart/2005/8/layout/equation2"/>
    <dgm:cxn modelId="{34D788DC-B0FB-4113-B454-F55A0B345438}" type="presParOf" srcId="{7F5ACA4C-7EBC-437B-8F4F-7243283AF0A1}" destId="{EF12102D-1311-437C-A4B5-1B75E57D709F}" srcOrd="7" destOrd="0" presId="urn:microsoft.com/office/officeart/2005/8/layout/equation2"/>
    <dgm:cxn modelId="{10D8424F-80A0-4425-AFC4-7C44D002877E}" type="presParOf" srcId="{7F5ACA4C-7EBC-437B-8F4F-7243283AF0A1}" destId="{54A575D4-3D80-4144-904D-4B586B4046C7}" srcOrd="8" destOrd="0" presId="urn:microsoft.com/office/officeart/2005/8/layout/equation2"/>
    <dgm:cxn modelId="{443DC995-8C0D-462C-89DC-D2AB07E223C7}" type="presParOf" srcId="{7F5ACA4C-7EBC-437B-8F4F-7243283AF0A1}" destId="{3D047AFC-0C4B-4C78-8AB5-93996F7014B1}" srcOrd="9" destOrd="0" presId="urn:microsoft.com/office/officeart/2005/8/layout/equation2"/>
    <dgm:cxn modelId="{0B8658AC-297E-44FB-B206-9688A073AFB0}" type="presParOf" srcId="{7F5ACA4C-7EBC-437B-8F4F-7243283AF0A1}" destId="{6E5D66BF-D40D-4AEB-8B5D-A70686F61247}" srcOrd="10" destOrd="0" presId="urn:microsoft.com/office/officeart/2005/8/layout/equation2"/>
    <dgm:cxn modelId="{6CE5423B-D38E-40D3-93AA-15364024F3EB}" type="presParOf" srcId="{7F5ACA4C-7EBC-437B-8F4F-7243283AF0A1}" destId="{372C44CC-3DC7-462A-A047-64A7AF5BDF25}" srcOrd="11" destOrd="0" presId="urn:microsoft.com/office/officeart/2005/8/layout/equation2"/>
    <dgm:cxn modelId="{F5ACB748-A867-4EAB-852A-A2C149817B94}" type="presParOf" srcId="{7F5ACA4C-7EBC-437B-8F4F-7243283AF0A1}" destId="{E3D2E70C-C321-4BE5-B449-A4F4F41E91F6}" srcOrd="12" destOrd="0" presId="urn:microsoft.com/office/officeart/2005/8/layout/equation2"/>
    <dgm:cxn modelId="{67CCFB47-5A67-4815-8D72-BF159E090C78}" type="presParOf" srcId="{986AA551-8C80-4933-B098-08D11CCAE5D3}" destId="{7896E8FD-850E-4CE7-AB66-12C9005E0F37}" srcOrd="1" destOrd="0" presId="urn:microsoft.com/office/officeart/2005/8/layout/equation2"/>
    <dgm:cxn modelId="{6353FB68-76CB-4124-B654-F890C5214905}" type="presParOf" srcId="{7896E8FD-850E-4CE7-AB66-12C9005E0F37}" destId="{75B127FF-BEEB-40F5-A0F6-B4DA408DEB8E}" srcOrd="0" destOrd="0" presId="urn:microsoft.com/office/officeart/2005/8/layout/equation2"/>
    <dgm:cxn modelId="{A95971C2-91A2-426C-B506-1BE22C3466AB}" type="presParOf" srcId="{986AA551-8C80-4933-B098-08D11CCAE5D3}" destId="{0FBEDF1E-A901-47E2-9167-878B7546B458}" srcOrd="2" destOrd="0" presId="urn:microsoft.com/office/officeart/2005/8/layout/equation2"/>
  </dgm:cxnLst>
  <dgm:bg/>
  <dgm:whole/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4AE91101-CAE3-41B4-BE6F-09D461AC91E6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8AE8067E-A708-4BEC-A773-B3FA39C2202B}">
      <dgm:prSet phldrT="[Texto]" custT="1"/>
      <dgm:spPr/>
      <dgm:t>
        <a:bodyPr/>
        <a:lstStyle/>
        <a:p>
          <a:r>
            <a:rPr lang="es-ES" sz="1400" dirty="0" smtClean="0"/>
            <a:t>*Introducción</a:t>
          </a:r>
          <a:endParaRPr lang="es-ES" sz="1400" dirty="0"/>
        </a:p>
      </dgm:t>
    </dgm:pt>
    <dgm:pt modelId="{53682BAF-9471-47B4-BEFC-7DC790DD09C5}" type="parTrans" cxnId="{A2D605AD-6FB7-4EF0-A3F1-C8EB24F51455}">
      <dgm:prSet/>
      <dgm:spPr/>
      <dgm:t>
        <a:bodyPr/>
        <a:lstStyle/>
        <a:p>
          <a:endParaRPr lang="es-ES" sz="1800"/>
        </a:p>
      </dgm:t>
    </dgm:pt>
    <dgm:pt modelId="{16B7CDF1-0434-4415-9805-0B10521C9B1B}" type="sibTrans" cxnId="{A2D605AD-6FB7-4EF0-A3F1-C8EB24F51455}">
      <dgm:prSet/>
      <dgm:spPr/>
      <dgm:t>
        <a:bodyPr/>
        <a:lstStyle/>
        <a:p>
          <a:endParaRPr lang="es-ES" sz="1800"/>
        </a:p>
      </dgm:t>
    </dgm:pt>
    <dgm:pt modelId="{96AACA5C-7AFB-4564-AF5A-F3285D4CABA7}">
      <dgm:prSet phldrT="[Texto]" custT="1"/>
      <dgm:spPr/>
      <dgm:t>
        <a:bodyPr/>
        <a:lstStyle/>
        <a:p>
          <a:r>
            <a:rPr lang="es-ES" sz="1600" dirty="0" smtClean="0"/>
            <a:t>*Objetivo</a:t>
          </a:r>
          <a:endParaRPr lang="es-ES" sz="1600" dirty="0"/>
        </a:p>
      </dgm:t>
    </dgm:pt>
    <dgm:pt modelId="{56917868-C52D-4761-83B9-CE254712FDDC}" type="parTrans" cxnId="{E699EAB3-E6A3-49A8-9393-7272FE22E9F7}">
      <dgm:prSet/>
      <dgm:spPr/>
      <dgm:t>
        <a:bodyPr/>
        <a:lstStyle/>
        <a:p>
          <a:endParaRPr lang="es-ES" sz="1800"/>
        </a:p>
      </dgm:t>
    </dgm:pt>
    <dgm:pt modelId="{AA231BF6-3550-423C-A580-EE2AA50ED6DB}" type="sibTrans" cxnId="{E699EAB3-E6A3-49A8-9393-7272FE22E9F7}">
      <dgm:prSet/>
      <dgm:spPr/>
      <dgm:t>
        <a:bodyPr/>
        <a:lstStyle/>
        <a:p>
          <a:endParaRPr lang="es-ES" sz="1800"/>
        </a:p>
      </dgm:t>
    </dgm:pt>
    <dgm:pt modelId="{3ECE7E1C-B3D2-42F5-8911-C589058BBAB2}">
      <dgm:prSet phldrT="[Texto]" custT="1"/>
      <dgm:spPr/>
      <dgm:t>
        <a:bodyPr/>
        <a:lstStyle/>
        <a:p>
          <a:r>
            <a:rPr lang="es-ES" sz="1500" dirty="0" smtClean="0"/>
            <a:t>*Diagnóstico</a:t>
          </a:r>
          <a:endParaRPr lang="es-ES" sz="1500" dirty="0"/>
        </a:p>
      </dgm:t>
    </dgm:pt>
    <dgm:pt modelId="{B8645336-87D6-413D-8581-08AEF4D353B5}" type="parTrans" cxnId="{BCB38CAA-EFF3-4C0E-A430-FE5B1FBBE969}">
      <dgm:prSet/>
      <dgm:spPr/>
      <dgm:t>
        <a:bodyPr/>
        <a:lstStyle/>
        <a:p>
          <a:endParaRPr lang="es-ES" sz="1800"/>
        </a:p>
      </dgm:t>
    </dgm:pt>
    <dgm:pt modelId="{ED4488CB-C591-4F53-8A14-81BF361FAA22}" type="sibTrans" cxnId="{BCB38CAA-EFF3-4C0E-A430-FE5B1FBBE969}">
      <dgm:prSet/>
      <dgm:spPr/>
      <dgm:t>
        <a:bodyPr/>
        <a:lstStyle/>
        <a:p>
          <a:endParaRPr lang="es-ES" sz="1800"/>
        </a:p>
      </dgm:t>
    </dgm:pt>
    <dgm:pt modelId="{75434992-BA50-4071-A989-FAA3B242AEE9}">
      <dgm:prSet phldrT="[Texto]" custT="1"/>
      <dgm:spPr>
        <a:solidFill>
          <a:srgbClr val="CC66FF"/>
        </a:solidFill>
      </dgm:spPr>
      <dgm:t>
        <a:bodyPr/>
        <a:lstStyle/>
        <a:p>
          <a:r>
            <a:rPr lang="es-ES" sz="1600" dirty="0" smtClean="0"/>
            <a:t>C y R</a:t>
          </a:r>
          <a:endParaRPr lang="es-ES" sz="1600" dirty="0"/>
        </a:p>
      </dgm:t>
    </dgm:pt>
    <dgm:pt modelId="{4CBE0A18-87C6-4958-9A49-EDC6F9708B1A}" type="parTrans" cxnId="{D81E7B34-2C0E-472C-BEFA-6DE49FD5A634}">
      <dgm:prSet/>
      <dgm:spPr/>
      <dgm:t>
        <a:bodyPr/>
        <a:lstStyle/>
        <a:p>
          <a:endParaRPr lang="es-ES" sz="1800"/>
        </a:p>
      </dgm:t>
    </dgm:pt>
    <dgm:pt modelId="{A283E410-404E-45BF-8E0D-82168034F7A7}" type="sibTrans" cxnId="{D81E7B34-2C0E-472C-BEFA-6DE49FD5A634}">
      <dgm:prSet/>
      <dgm:spPr/>
      <dgm:t>
        <a:bodyPr/>
        <a:lstStyle/>
        <a:p>
          <a:endParaRPr lang="es-ES" sz="1800"/>
        </a:p>
      </dgm:t>
    </dgm:pt>
    <dgm:pt modelId="{36B6745B-4259-48FB-AB27-3E10E8942047}">
      <dgm:prSet phldrT="[Texto]" custT="1"/>
      <dgm:spPr/>
      <dgm:t>
        <a:bodyPr/>
        <a:lstStyle/>
        <a:p>
          <a:r>
            <a:rPr lang="es-ES" sz="1600" dirty="0" smtClean="0"/>
            <a:t>*Aplicación</a:t>
          </a:r>
          <a:endParaRPr lang="es-ES" sz="1600" dirty="0"/>
        </a:p>
      </dgm:t>
    </dgm:pt>
    <dgm:pt modelId="{37B9F02B-BB2B-4443-84D3-53025B0C787B}" type="parTrans" cxnId="{40A7F909-AE81-48D4-BCC3-CD3EBA18C068}">
      <dgm:prSet/>
      <dgm:spPr/>
      <dgm:t>
        <a:bodyPr/>
        <a:lstStyle/>
        <a:p>
          <a:endParaRPr lang="es-ES" sz="1800"/>
        </a:p>
      </dgm:t>
    </dgm:pt>
    <dgm:pt modelId="{20194E31-9E48-409D-9B37-2F04CFA78514}" type="sibTrans" cxnId="{40A7F909-AE81-48D4-BCC3-CD3EBA18C068}">
      <dgm:prSet/>
      <dgm:spPr/>
      <dgm:t>
        <a:bodyPr/>
        <a:lstStyle/>
        <a:p>
          <a:endParaRPr lang="es-ES" sz="1800"/>
        </a:p>
      </dgm:t>
    </dgm:pt>
    <dgm:pt modelId="{7D3FC4BE-5EAF-434E-8426-CA042AAAF9E0}">
      <dgm:prSet phldrT="[Texto]" custT="1"/>
      <dgm:spPr>
        <a:solidFill>
          <a:srgbClr val="FF33CC"/>
        </a:solidFill>
      </dgm:spPr>
      <dgm:t>
        <a:bodyPr/>
        <a:lstStyle/>
        <a:p>
          <a:r>
            <a:rPr lang="es-ES" sz="1600" dirty="0" smtClean="0"/>
            <a:t>*Análisis de Propuesta</a:t>
          </a:r>
          <a:endParaRPr lang="es-ES" sz="1600" dirty="0"/>
        </a:p>
      </dgm:t>
    </dgm:pt>
    <dgm:pt modelId="{353FDE5B-9D76-481A-AE72-D4D6238D563A}" type="parTrans" cxnId="{BFDE8783-271E-46BC-A014-EEAFB61BA549}">
      <dgm:prSet/>
      <dgm:spPr/>
      <dgm:t>
        <a:bodyPr/>
        <a:lstStyle/>
        <a:p>
          <a:endParaRPr lang="es-ES" sz="1800"/>
        </a:p>
      </dgm:t>
    </dgm:pt>
    <dgm:pt modelId="{EC2F5C1A-E56E-471E-A332-E593E1E94102}" type="sibTrans" cxnId="{BFDE8783-271E-46BC-A014-EEAFB61BA549}">
      <dgm:prSet/>
      <dgm:spPr/>
      <dgm:t>
        <a:bodyPr/>
        <a:lstStyle/>
        <a:p>
          <a:endParaRPr lang="es-ES" sz="1800"/>
        </a:p>
      </dgm:t>
    </dgm:pt>
    <dgm:pt modelId="{F782292F-2DE0-4F6F-9C79-9EDD7FD3EFF1}" type="pres">
      <dgm:prSet presAssocID="{4AE91101-CAE3-41B4-BE6F-09D461AC91E6}" presName="CompostProcess" presStyleCnt="0">
        <dgm:presLayoutVars>
          <dgm:dir/>
          <dgm:resizeHandles val="exact"/>
        </dgm:presLayoutVars>
      </dgm:prSet>
      <dgm:spPr/>
    </dgm:pt>
    <dgm:pt modelId="{63BFAF43-9785-4A33-9318-928F511A97DE}" type="pres">
      <dgm:prSet presAssocID="{4AE91101-CAE3-41B4-BE6F-09D461AC91E6}" presName="arrow" presStyleLbl="bgShp" presStyleIdx="0" presStyleCnt="1"/>
      <dgm:spPr/>
    </dgm:pt>
    <dgm:pt modelId="{15EE0750-FFA7-4161-9608-C5067385E671}" type="pres">
      <dgm:prSet presAssocID="{4AE91101-CAE3-41B4-BE6F-09D461AC91E6}" presName="linearProcess" presStyleCnt="0"/>
      <dgm:spPr/>
    </dgm:pt>
    <dgm:pt modelId="{DCC06A39-A1FD-4039-BCE4-F01938203D41}" type="pres">
      <dgm:prSet presAssocID="{8AE8067E-A708-4BEC-A773-B3FA39C2202B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87B5723-59E3-4426-940E-C9426994C9E1}" type="pres">
      <dgm:prSet presAssocID="{16B7CDF1-0434-4415-9805-0B10521C9B1B}" presName="sibTrans" presStyleCnt="0"/>
      <dgm:spPr/>
    </dgm:pt>
    <dgm:pt modelId="{61A20B3F-B993-49D8-9ED5-45D4A4661E5A}" type="pres">
      <dgm:prSet presAssocID="{96AACA5C-7AFB-4564-AF5A-F3285D4CABA7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E5316A-36DC-4247-84CD-53FF5E628EAF}" type="pres">
      <dgm:prSet presAssocID="{AA231BF6-3550-423C-A580-EE2AA50ED6DB}" presName="sibTrans" presStyleCnt="0"/>
      <dgm:spPr/>
    </dgm:pt>
    <dgm:pt modelId="{042A7623-C0CF-4A97-A195-2D25154298DE}" type="pres">
      <dgm:prSet presAssocID="{3ECE7E1C-B3D2-42F5-8911-C589058BBAB2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3D2D796-990B-4F95-94E2-9E3E2112F650}" type="pres">
      <dgm:prSet presAssocID="{ED4488CB-C591-4F53-8A14-81BF361FAA22}" presName="sibTrans" presStyleCnt="0"/>
      <dgm:spPr/>
    </dgm:pt>
    <dgm:pt modelId="{7FD6F42D-5A08-4C68-8DFC-D8E9C34747C6}" type="pres">
      <dgm:prSet presAssocID="{36B6745B-4259-48FB-AB27-3E10E8942047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56E2926-7F37-4715-865A-35F67283AD74}" type="pres">
      <dgm:prSet presAssocID="{20194E31-9E48-409D-9B37-2F04CFA78514}" presName="sibTrans" presStyleCnt="0"/>
      <dgm:spPr/>
    </dgm:pt>
    <dgm:pt modelId="{52AA794A-A5C3-47AC-80CA-EDFD3A88EB0C}" type="pres">
      <dgm:prSet presAssocID="{7D3FC4BE-5EAF-434E-8426-CA042AAAF9E0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DD173D-4C79-4F21-BA4E-47904ACB7065}" type="pres">
      <dgm:prSet presAssocID="{EC2F5C1A-E56E-471E-A332-E593E1E94102}" presName="sibTrans" presStyleCnt="0"/>
      <dgm:spPr/>
    </dgm:pt>
    <dgm:pt modelId="{2DF76210-F2B5-43B4-A134-18FD2C5834AE}" type="pres">
      <dgm:prSet presAssocID="{75434992-BA50-4071-A989-FAA3B242AEE9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2D605AD-6FB7-4EF0-A3F1-C8EB24F51455}" srcId="{4AE91101-CAE3-41B4-BE6F-09D461AC91E6}" destId="{8AE8067E-A708-4BEC-A773-B3FA39C2202B}" srcOrd="0" destOrd="0" parTransId="{53682BAF-9471-47B4-BEFC-7DC790DD09C5}" sibTransId="{16B7CDF1-0434-4415-9805-0B10521C9B1B}"/>
    <dgm:cxn modelId="{E699EAB3-E6A3-49A8-9393-7272FE22E9F7}" srcId="{4AE91101-CAE3-41B4-BE6F-09D461AC91E6}" destId="{96AACA5C-7AFB-4564-AF5A-F3285D4CABA7}" srcOrd="1" destOrd="0" parTransId="{56917868-C52D-4761-83B9-CE254712FDDC}" sibTransId="{AA231BF6-3550-423C-A580-EE2AA50ED6DB}"/>
    <dgm:cxn modelId="{F22AD080-077E-49A4-B408-E244FD0F4B4A}" type="presOf" srcId="{3ECE7E1C-B3D2-42F5-8911-C589058BBAB2}" destId="{042A7623-C0CF-4A97-A195-2D25154298DE}" srcOrd="0" destOrd="0" presId="urn:microsoft.com/office/officeart/2005/8/layout/hProcess9"/>
    <dgm:cxn modelId="{40A7F909-AE81-48D4-BCC3-CD3EBA18C068}" srcId="{4AE91101-CAE3-41B4-BE6F-09D461AC91E6}" destId="{36B6745B-4259-48FB-AB27-3E10E8942047}" srcOrd="3" destOrd="0" parTransId="{37B9F02B-BB2B-4443-84D3-53025B0C787B}" sibTransId="{20194E31-9E48-409D-9B37-2F04CFA78514}"/>
    <dgm:cxn modelId="{BCB38CAA-EFF3-4C0E-A430-FE5B1FBBE969}" srcId="{4AE91101-CAE3-41B4-BE6F-09D461AC91E6}" destId="{3ECE7E1C-B3D2-42F5-8911-C589058BBAB2}" srcOrd="2" destOrd="0" parTransId="{B8645336-87D6-413D-8581-08AEF4D353B5}" sibTransId="{ED4488CB-C591-4F53-8A14-81BF361FAA22}"/>
    <dgm:cxn modelId="{BFDE8783-271E-46BC-A014-EEAFB61BA549}" srcId="{4AE91101-CAE3-41B4-BE6F-09D461AC91E6}" destId="{7D3FC4BE-5EAF-434E-8426-CA042AAAF9E0}" srcOrd="4" destOrd="0" parTransId="{353FDE5B-9D76-481A-AE72-D4D6238D563A}" sibTransId="{EC2F5C1A-E56E-471E-A332-E593E1E94102}"/>
    <dgm:cxn modelId="{84855F17-DC90-41E1-BFFC-8C585EB540D5}" type="presOf" srcId="{8AE8067E-A708-4BEC-A773-B3FA39C2202B}" destId="{DCC06A39-A1FD-4039-BCE4-F01938203D41}" srcOrd="0" destOrd="0" presId="urn:microsoft.com/office/officeart/2005/8/layout/hProcess9"/>
    <dgm:cxn modelId="{179774A6-06AE-4199-A42C-B3F97F97276A}" type="presOf" srcId="{96AACA5C-7AFB-4564-AF5A-F3285D4CABA7}" destId="{61A20B3F-B993-49D8-9ED5-45D4A4661E5A}" srcOrd="0" destOrd="0" presId="urn:microsoft.com/office/officeart/2005/8/layout/hProcess9"/>
    <dgm:cxn modelId="{EA4A0BC0-F4BA-4389-8B21-EE42D1C45F1B}" type="presOf" srcId="{4AE91101-CAE3-41B4-BE6F-09D461AC91E6}" destId="{F782292F-2DE0-4F6F-9C79-9EDD7FD3EFF1}" srcOrd="0" destOrd="0" presId="urn:microsoft.com/office/officeart/2005/8/layout/hProcess9"/>
    <dgm:cxn modelId="{DFBA8CDF-DBBA-4AA2-A8BF-36CF73263304}" type="presOf" srcId="{36B6745B-4259-48FB-AB27-3E10E8942047}" destId="{7FD6F42D-5A08-4C68-8DFC-D8E9C34747C6}" srcOrd="0" destOrd="0" presId="urn:microsoft.com/office/officeart/2005/8/layout/hProcess9"/>
    <dgm:cxn modelId="{D81E7B34-2C0E-472C-BEFA-6DE49FD5A634}" srcId="{4AE91101-CAE3-41B4-BE6F-09D461AC91E6}" destId="{75434992-BA50-4071-A989-FAA3B242AEE9}" srcOrd="5" destOrd="0" parTransId="{4CBE0A18-87C6-4958-9A49-EDC6F9708B1A}" sibTransId="{A283E410-404E-45BF-8E0D-82168034F7A7}"/>
    <dgm:cxn modelId="{117BEB30-D766-45AE-A813-A2703C82F58D}" type="presOf" srcId="{75434992-BA50-4071-A989-FAA3B242AEE9}" destId="{2DF76210-F2B5-43B4-A134-18FD2C5834AE}" srcOrd="0" destOrd="0" presId="urn:microsoft.com/office/officeart/2005/8/layout/hProcess9"/>
    <dgm:cxn modelId="{CD9D7DF0-69CA-4348-830C-25CD8C0E34EF}" type="presOf" srcId="{7D3FC4BE-5EAF-434E-8426-CA042AAAF9E0}" destId="{52AA794A-A5C3-47AC-80CA-EDFD3A88EB0C}" srcOrd="0" destOrd="0" presId="urn:microsoft.com/office/officeart/2005/8/layout/hProcess9"/>
    <dgm:cxn modelId="{F1235120-8100-4A0F-B308-88FDE3D6E2B9}" type="presParOf" srcId="{F782292F-2DE0-4F6F-9C79-9EDD7FD3EFF1}" destId="{63BFAF43-9785-4A33-9318-928F511A97DE}" srcOrd="0" destOrd="0" presId="urn:microsoft.com/office/officeart/2005/8/layout/hProcess9"/>
    <dgm:cxn modelId="{1F99BE33-F8C5-4F1B-A327-C4DE7E6FD7D2}" type="presParOf" srcId="{F782292F-2DE0-4F6F-9C79-9EDD7FD3EFF1}" destId="{15EE0750-FFA7-4161-9608-C5067385E671}" srcOrd="1" destOrd="0" presId="urn:microsoft.com/office/officeart/2005/8/layout/hProcess9"/>
    <dgm:cxn modelId="{658018FF-E41E-4079-A85B-A26E6011F279}" type="presParOf" srcId="{15EE0750-FFA7-4161-9608-C5067385E671}" destId="{DCC06A39-A1FD-4039-BCE4-F01938203D41}" srcOrd="0" destOrd="0" presId="urn:microsoft.com/office/officeart/2005/8/layout/hProcess9"/>
    <dgm:cxn modelId="{6AD18F03-CDF3-467F-89E8-04E71FCC3C0F}" type="presParOf" srcId="{15EE0750-FFA7-4161-9608-C5067385E671}" destId="{887B5723-59E3-4426-940E-C9426994C9E1}" srcOrd="1" destOrd="0" presId="urn:microsoft.com/office/officeart/2005/8/layout/hProcess9"/>
    <dgm:cxn modelId="{FAC79DF6-D647-4E3E-9D2F-1451C6A50851}" type="presParOf" srcId="{15EE0750-FFA7-4161-9608-C5067385E671}" destId="{61A20B3F-B993-49D8-9ED5-45D4A4661E5A}" srcOrd="2" destOrd="0" presId="urn:microsoft.com/office/officeart/2005/8/layout/hProcess9"/>
    <dgm:cxn modelId="{8915CFF3-E191-4588-A070-E35A475B0EC0}" type="presParOf" srcId="{15EE0750-FFA7-4161-9608-C5067385E671}" destId="{48E5316A-36DC-4247-84CD-53FF5E628EAF}" srcOrd="3" destOrd="0" presId="urn:microsoft.com/office/officeart/2005/8/layout/hProcess9"/>
    <dgm:cxn modelId="{078B8318-AACA-4214-9644-7EA6C1B31474}" type="presParOf" srcId="{15EE0750-FFA7-4161-9608-C5067385E671}" destId="{042A7623-C0CF-4A97-A195-2D25154298DE}" srcOrd="4" destOrd="0" presId="urn:microsoft.com/office/officeart/2005/8/layout/hProcess9"/>
    <dgm:cxn modelId="{69B8F631-5778-4911-B97B-F2AF9D46A60E}" type="presParOf" srcId="{15EE0750-FFA7-4161-9608-C5067385E671}" destId="{E3D2D796-990B-4F95-94E2-9E3E2112F650}" srcOrd="5" destOrd="0" presId="urn:microsoft.com/office/officeart/2005/8/layout/hProcess9"/>
    <dgm:cxn modelId="{866A53BC-3CF2-4AC1-9A4B-7826275D3EB7}" type="presParOf" srcId="{15EE0750-FFA7-4161-9608-C5067385E671}" destId="{7FD6F42D-5A08-4C68-8DFC-D8E9C34747C6}" srcOrd="6" destOrd="0" presId="urn:microsoft.com/office/officeart/2005/8/layout/hProcess9"/>
    <dgm:cxn modelId="{7A0A16EC-9BF4-4F70-8AFA-2438C1B54C87}" type="presParOf" srcId="{15EE0750-FFA7-4161-9608-C5067385E671}" destId="{156E2926-7F37-4715-865A-35F67283AD74}" srcOrd="7" destOrd="0" presId="urn:microsoft.com/office/officeart/2005/8/layout/hProcess9"/>
    <dgm:cxn modelId="{5FCED96D-1AE7-432C-BEF0-6E6A365D8107}" type="presParOf" srcId="{15EE0750-FFA7-4161-9608-C5067385E671}" destId="{52AA794A-A5C3-47AC-80CA-EDFD3A88EB0C}" srcOrd="8" destOrd="0" presId="urn:microsoft.com/office/officeart/2005/8/layout/hProcess9"/>
    <dgm:cxn modelId="{171DD2A7-F98F-42DF-A51B-4F0C046418F3}" type="presParOf" srcId="{15EE0750-FFA7-4161-9608-C5067385E671}" destId="{9DDD173D-4C79-4F21-BA4E-47904ACB7065}" srcOrd="9" destOrd="0" presId="urn:microsoft.com/office/officeart/2005/8/layout/hProcess9"/>
    <dgm:cxn modelId="{594A05E2-0811-4616-8F93-384DE8DDCF75}" type="presParOf" srcId="{15EE0750-FFA7-4161-9608-C5067385E671}" destId="{2DF76210-F2B5-43B4-A134-18FD2C5834AE}" srcOrd="10" destOrd="0" presId="urn:microsoft.com/office/officeart/2005/8/layout/hProcess9"/>
  </dgm:cxnLst>
  <dgm:bg/>
  <dgm:whole/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496CF614-D169-4702-B5DD-8464CAF5B563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E7B622BB-8B39-4A47-891B-2292C34A77DA}">
      <dgm:prSet phldrT="[Texto]" custT="1"/>
      <dgm:spPr>
        <a:solidFill>
          <a:srgbClr val="FF33CC"/>
        </a:solidFill>
      </dgm:spPr>
      <dgm:t>
        <a:bodyPr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/>
        <a:p>
          <a:r>
            <a:rPr lang="es-ES" sz="4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Juice ITC" pitchFamily="82" charset="0"/>
            </a:rPr>
            <a:t>*INTRODUCCION</a:t>
          </a:r>
          <a:endParaRPr lang="es-ES" sz="44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Juice ITC" pitchFamily="82" charset="0"/>
          </a:endParaRPr>
        </a:p>
      </dgm:t>
    </dgm:pt>
    <dgm:pt modelId="{BA1CF5A0-DF63-4D83-9608-C22EA075A9C8}" type="parTrans" cxnId="{214239F0-0317-4E0B-AFB7-127C444D90BF}">
      <dgm:prSet/>
      <dgm:spPr/>
      <dgm:t>
        <a:bodyPr/>
        <a:lstStyle/>
        <a:p>
          <a:endParaRPr lang="es-ES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E84CC4E0-4DC6-48C1-811C-E63D516B965F}" type="sibTrans" cxnId="{214239F0-0317-4E0B-AFB7-127C444D90BF}">
      <dgm:prSet/>
      <dgm:spPr/>
      <dgm:t>
        <a:bodyPr/>
        <a:lstStyle/>
        <a:p>
          <a:endParaRPr lang="es-ES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3CB5687A-4E42-4211-BB7C-FDFF0D05E50B}">
      <dgm:prSet phldrT="[Texto]" custT="1"/>
      <dgm:spPr/>
      <dgm:t>
        <a:bodyPr/>
        <a:lstStyle/>
        <a:p>
          <a:pPr algn="just"/>
          <a:r>
            <a:rPr lang="es-ES" sz="22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Objetivo:</a:t>
          </a:r>
        </a:p>
        <a:p>
          <a:pPr algn="just"/>
          <a:r>
            <a:rPr lang="es-ES" sz="22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Desarrollar y aplicarlo el D. O.</a:t>
          </a:r>
          <a:endParaRPr lang="es-ES" sz="22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39FC73C7-E6B6-4BAB-B76E-04EE1A635DAA}" type="parTrans" cxnId="{E49241B5-6BF5-490B-BF56-6238D6C3B6C4}">
      <dgm:prSet/>
      <dgm:spPr/>
      <dgm:t>
        <a:bodyPr/>
        <a:lstStyle/>
        <a:p>
          <a:endParaRPr lang="es-ES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3EA3138D-6B10-456B-969E-700676E1BD7E}" type="sibTrans" cxnId="{E49241B5-6BF5-490B-BF56-6238D6C3B6C4}">
      <dgm:prSet/>
      <dgm:spPr/>
      <dgm:t>
        <a:bodyPr/>
        <a:lstStyle/>
        <a:p>
          <a:endParaRPr lang="es-ES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47D69F7A-F227-4F6B-BBB5-7BA62A960FF3}">
      <dgm:prSet phldrT="[Texto]"/>
      <dgm:spPr>
        <a:solidFill>
          <a:srgbClr val="CC66FF"/>
        </a:solidFill>
        <a:ln>
          <a:solidFill>
            <a:srgbClr val="00B050"/>
          </a:solidFill>
        </a:ln>
      </dgm:spPr>
      <dgm:t>
        <a:bodyPr/>
        <a:lstStyle/>
        <a:p>
          <a:pPr algn="just"/>
          <a:r>
            <a:rPr lang="es-ES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-Diagnosticar</a:t>
          </a:r>
          <a:endParaRPr lang="es-ES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89285B3D-1737-4CF4-9365-03AFE444E40D}" type="parTrans" cxnId="{A2612718-88F0-4B16-A7C3-56E729E07A21}">
      <dgm:prSet/>
      <dgm:spPr/>
      <dgm:t>
        <a:bodyPr/>
        <a:lstStyle/>
        <a:p>
          <a:endParaRPr lang="es-ES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4C60AE92-D4E5-4071-863A-449F6150A344}" type="sibTrans" cxnId="{A2612718-88F0-4B16-A7C3-56E729E07A21}">
      <dgm:prSet/>
      <dgm:spPr/>
      <dgm:t>
        <a:bodyPr/>
        <a:lstStyle/>
        <a:p>
          <a:endParaRPr lang="es-ES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1015AB6C-FA2A-4271-A0BB-2D62CC9FC538}">
      <dgm:prSet phldrT="[Texto]"/>
      <dgm:spPr>
        <a:solidFill>
          <a:srgbClr val="CC66FF"/>
        </a:solidFill>
        <a:ln>
          <a:solidFill>
            <a:srgbClr val="00B050"/>
          </a:solidFill>
        </a:ln>
      </dgm:spPr>
      <dgm:t>
        <a:bodyPr/>
        <a:lstStyle/>
        <a:p>
          <a:pPr algn="just"/>
          <a:r>
            <a:rPr lang="es-ES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-Integrar las áreas de la organización</a:t>
          </a:r>
          <a:endParaRPr lang="es-ES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7797F079-ACDC-4517-A62D-46660C9D263F}" type="parTrans" cxnId="{BE9C5BB5-2AF6-484C-9170-D41E868C0913}">
      <dgm:prSet/>
      <dgm:spPr/>
      <dgm:t>
        <a:bodyPr/>
        <a:lstStyle/>
        <a:p>
          <a:endParaRPr lang="es-ES"/>
        </a:p>
      </dgm:t>
    </dgm:pt>
    <dgm:pt modelId="{D582A3B1-F82E-480D-A49A-501ADAA86836}" type="sibTrans" cxnId="{BE9C5BB5-2AF6-484C-9170-D41E868C0913}">
      <dgm:prSet/>
      <dgm:spPr/>
      <dgm:t>
        <a:bodyPr/>
        <a:lstStyle/>
        <a:p>
          <a:endParaRPr lang="es-ES"/>
        </a:p>
      </dgm:t>
    </dgm:pt>
    <dgm:pt modelId="{C6003FB1-CEE0-4856-ACDE-BA3E7CDB2D1E}">
      <dgm:prSet phldrT="[Texto]"/>
      <dgm:spPr>
        <a:solidFill>
          <a:srgbClr val="CC66FF"/>
        </a:solidFill>
        <a:ln>
          <a:solidFill>
            <a:srgbClr val="00B050"/>
          </a:solidFill>
        </a:ln>
      </dgm:spPr>
      <dgm:t>
        <a:bodyPr/>
        <a:lstStyle/>
        <a:p>
          <a:pPr algn="just"/>
          <a:r>
            <a:rPr lang="es-ES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-Desarrollar un Sistema Viable y capaz de auto renovarse</a:t>
          </a:r>
          <a:endParaRPr lang="es-ES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09DD3ABC-BF5D-4557-801A-A78F5383AF82}" type="parTrans" cxnId="{72C81333-5A21-48DC-A4F9-AE593E5DBB13}">
      <dgm:prSet/>
      <dgm:spPr/>
      <dgm:t>
        <a:bodyPr/>
        <a:lstStyle/>
        <a:p>
          <a:endParaRPr lang="es-ES"/>
        </a:p>
      </dgm:t>
    </dgm:pt>
    <dgm:pt modelId="{E4DECB8F-C236-47B1-B6AE-5C621479853A}" type="sibTrans" cxnId="{72C81333-5A21-48DC-A4F9-AE593E5DBB13}">
      <dgm:prSet/>
      <dgm:spPr/>
      <dgm:t>
        <a:bodyPr/>
        <a:lstStyle/>
        <a:p>
          <a:endParaRPr lang="es-ES"/>
        </a:p>
      </dgm:t>
    </dgm:pt>
    <dgm:pt modelId="{844F9021-C682-4BFC-9557-DD09628EFF4E}" type="pres">
      <dgm:prSet presAssocID="{496CF614-D169-4702-B5DD-8464CAF5B56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C7BA087-709D-4E94-866D-16C57881770D}" type="pres">
      <dgm:prSet presAssocID="{E7B622BB-8B39-4A47-891B-2292C34A77DA}" presName="root1" presStyleCnt="0"/>
      <dgm:spPr/>
    </dgm:pt>
    <dgm:pt modelId="{AFE00D90-BBD5-4B2B-A50B-8D1763CD382A}" type="pres">
      <dgm:prSet presAssocID="{E7B622BB-8B39-4A47-891B-2292C34A77DA}" presName="LevelOneTextNode" presStyleLbl="node0" presStyleIdx="0" presStyleCnt="1" custScaleX="135134" custScaleY="127241" custLinFactNeighborX="10479" custLinFactNeighborY="-118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B774C6-D77C-4B9C-9C0B-D4CBB02E260C}" type="pres">
      <dgm:prSet presAssocID="{E7B622BB-8B39-4A47-891B-2292C34A77DA}" presName="level2hierChild" presStyleCnt="0"/>
      <dgm:spPr/>
    </dgm:pt>
    <dgm:pt modelId="{19B7A375-065F-4FAC-ADC7-B4A5D6DD0B5E}" type="pres">
      <dgm:prSet presAssocID="{39FC73C7-E6B6-4BAB-B76E-04EE1A635DAA}" presName="conn2-1" presStyleLbl="parChTrans1D2" presStyleIdx="0" presStyleCnt="1"/>
      <dgm:spPr/>
      <dgm:t>
        <a:bodyPr/>
        <a:lstStyle/>
        <a:p>
          <a:endParaRPr lang="es-ES"/>
        </a:p>
      </dgm:t>
    </dgm:pt>
    <dgm:pt modelId="{9DA7BEC4-E5F5-4949-83B9-449148B03DCF}" type="pres">
      <dgm:prSet presAssocID="{39FC73C7-E6B6-4BAB-B76E-04EE1A635DAA}" presName="connTx" presStyleLbl="parChTrans1D2" presStyleIdx="0" presStyleCnt="1"/>
      <dgm:spPr/>
      <dgm:t>
        <a:bodyPr/>
        <a:lstStyle/>
        <a:p>
          <a:endParaRPr lang="es-ES"/>
        </a:p>
      </dgm:t>
    </dgm:pt>
    <dgm:pt modelId="{90892DF1-68D6-4F64-86E9-669240102157}" type="pres">
      <dgm:prSet presAssocID="{3CB5687A-4E42-4211-BB7C-FDFF0D05E50B}" presName="root2" presStyleCnt="0"/>
      <dgm:spPr/>
    </dgm:pt>
    <dgm:pt modelId="{D6A9DF83-9D40-4E1D-9E66-1E78C3C82AF6}" type="pres">
      <dgm:prSet presAssocID="{3CB5687A-4E42-4211-BB7C-FDFF0D05E50B}" presName="LevelTwoTextNode" presStyleLbl="node2" presStyleIdx="0" presStyleCnt="1" custScaleY="2280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EF1C431-003C-4CEF-8966-E1F9B9C47EB5}" type="pres">
      <dgm:prSet presAssocID="{3CB5687A-4E42-4211-BB7C-FDFF0D05E50B}" presName="level3hierChild" presStyleCnt="0"/>
      <dgm:spPr/>
    </dgm:pt>
    <dgm:pt modelId="{88F7C232-02CC-4D8E-AFA1-540E8A868E3A}" type="pres">
      <dgm:prSet presAssocID="{89285B3D-1737-4CF4-9365-03AFE444E40D}" presName="conn2-1" presStyleLbl="parChTrans1D3" presStyleIdx="0" presStyleCnt="3"/>
      <dgm:spPr/>
      <dgm:t>
        <a:bodyPr/>
        <a:lstStyle/>
        <a:p>
          <a:endParaRPr lang="es-ES"/>
        </a:p>
      </dgm:t>
    </dgm:pt>
    <dgm:pt modelId="{A62207CA-5EF7-4C73-B076-B529FAD80C20}" type="pres">
      <dgm:prSet presAssocID="{89285B3D-1737-4CF4-9365-03AFE444E40D}" presName="connTx" presStyleLbl="parChTrans1D3" presStyleIdx="0" presStyleCnt="3"/>
      <dgm:spPr/>
      <dgm:t>
        <a:bodyPr/>
        <a:lstStyle/>
        <a:p>
          <a:endParaRPr lang="es-ES"/>
        </a:p>
      </dgm:t>
    </dgm:pt>
    <dgm:pt modelId="{A48483F3-316E-46B8-9572-A35FB7FCF765}" type="pres">
      <dgm:prSet presAssocID="{47D69F7A-F227-4F6B-BBB5-7BA62A960FF3}" presName="root2" presStyleCnt="0"/>
      <dgm:spPr/>
    </dgm:pt>
    <dgm:pt modelId="{56340CE7-AA9D-4C83-A3CA-02EB6088F9CF}" type="pres">
      <dgm:prSet presAssocID="{47D69F7A-F227-4F6B-BBB5-7BA62A960FF3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A451FB-6FDD-4310-9304-D1EDA203ADBA}" type="pres">
      <dgm:prSet presAssocID="{47D69F7A-F227-4F6B-BBB5-7BA62A960FF3}" presName="level3hierChild" presStyleCnt="0"/>
      <dgm:spPr/>
    </dgm:pt>
    <dgm:pt modelId="{D0CA0D18-DD6B-4EDA-9A71-4AD2B67709AC}" type="pres">
      <dgm:prSet presAssocID="{7797F079-ACDC-4517-A62D-46660C9D263F}" presName="conn2-1" presStyleLbl="parChTrans1D3" presStyleIdx="1" presStyleCnt="3"/>
      <dgm:spPr/>
      <dgm:t>
        <a:bodyPr/>
        <a:lstStyle/>
        <a:p>
          <a:endParaRPr lang="es-ES"/>
        </a:p>
      </dgm:t>
    </dgm:pt>
    <dgm:pt modelId="{7CED997A-6348-424E-A9F1-812E7041EB5C}" type="pres">
      <dgm:prSet presAssocID="{7797F079-ACDC-4517-A62D-46660C9D263F}" presName="connTx" presStyleLbl="parChTrans1D3" presStyleIdx="1" presStyleCnt="3"/>
      <dgm:spPr/>
      <dgm:t>
        <a:bodyPr/>
        <a:lstStyle/>
        <a:p>
          <a:endParaRPr lang="es-ES"/>
        </a:p>
      </dgm:t>
    </dgm:pt>
    <dgm:pt modelId="{FDE64FDD-B1A3-493C-8C1F-FE5FA58B80DD}" type="pres">
      <dgm:prSet presAssocID="{1015AB6C-FA2A-4271-A0BB-2D62CC9FC538}" presName="root2" presStyleCnt="0"/>
      <dgm:spPr/>
    </dgm:pt>
    <dgm:pt modelId="{53CCED44-6C0A-4C7E-863C-E562612D115E}" type="pres">
      <dgm:prSet presAssocID="{1015AB6C-FA2A-4271-A0BB-2D62CC9FC538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2C30FE2-699C-4A65-86CF-C4D9062BA7ED}" type="pres">
      <dgm:prSet presAssocID="{1015AB6C-FA2A-4271-A0BB-2D62CC9FC538}" presName="level3hierChild" presStyleCnt="0"/>
      <dgm:spPr/>
    </dgm:pt>
    <dgm:pt modelId="{E8908E35-358B-4AE6-9204-B7FBEED32C21}" type="pres">
      <dgm:prSet presAssocID="{09DD3ABC-BF5D-4557-801A-A78F5383AF82}" presName="conn2-1" presStyleLbl="parChTrans1D3" presStyleIdx="2" presStyleCnt="3"/>
      <dgm:spPr/>
      <dgm:t>
        <a:bodyPr/>
        <a:lstStyle/>
        <a:p>
          <a:endParaRPr lang="es-ES"/>
        </a:p>
      </dgm:t>
    </dgm:pt>
    <dgm:pt modelId="{B915D17C-FA39-4447-9EDE-475F3951F4D1}" type="pres">
      <dgm:prSet presAssocID="{09DD3ABC-BF5D-4557-801A-A78F5383AF82}" presName="connTx" presStyleLbl="parChTrans1D3" presStyleIdx="2" presStyleCnt="3"/>
      <dgm:spPr/>
      <dgm:t>
        <a:bodyPr/>
        <a:lstStyle/>
        <a:p>
          <a:endParaRPr lang="es-ES"/>
        </a:p>
      </dgm:t>
    </dgm:pt>
    <dgm:pt modelId="{C22964DE-21DE-4591-9B05-76D456781FC2}" type="pres">
      <dgm:prSet presAssocID="{C6003FB1-CEE0-4856-ACDE-BA3E7CDB2D1E}" presName="root2" presStyleCnt="0"/>
      <dgm:spPr/>
    </dgm:pt>
    <dgm:pt modelId="{FEBB9CE9-0E38-44E4-A437-CD81A1995EB0}" type="pres">
      <dgm:prSet presAssocID="{C6003FB1-CEE0-4856-ACDE-BA3E7CDB2D1E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788A3DD-51C4-4A3C-B428-427873263924}" type="pres">
      <dgm:prSet presAssocID="{C6003FB1-CEE0-4856-ACDE-BA3E7CDB2D1E}" presName="level3hierChild" presStyleCnt="0"/>
      <dgm:spPr/>
    </dgm:pt>
  </dgm:ptLst>
  <dgm:cxnLst>
    <dgm:cxn modelId="{F343C947-4EEC-436F-BE11-194B626DD6C2}" type="presOf" srcId="{09DD3ABC-BF5D-4557-801A-A78F5383AF82}" destId="{B915D17C-FA39-4447-9EDE-475F3951F4D1}" srcOrd="1" destOrd="0" presId="urn:microsoft.com/office/officeart/2005/8/layout/hierarchy2"/>
    <dgm:cxn modelId="{BC95EF51-4BCC-43EF-A151-E0DB47CF15DD}" type="presOf" srcId="{7797F079-ACDC-4517-A62D-46660C9D263F}" destId="{D0CA0D18-DD6B-4EDA-9A71-4AD2B67709AC}" srcOrd="0" destOrd="0" presId="urn:microsoft.com/office/officeart/2005/8/layout/hierarchy2"/>
    <dgm:cxn modelId="{72C81333-5A21-48DC-A4F9-AE593E5DBB13}" srcId="{3CB5687A-4E42-4211-BB7C-FDFF0D05E50B}" destId="{C6003FB1-CEE0-4856-ACDE-BA3E7CDB2D1E}" srcOrd="2" destOrd="0" parTransId="{09DD3ABC-BF5D-4557-801A-A78F5383AF82}" sibTransId="{E4DECB8F-C236-47B1-B6AE-5C621479853A}"/>
    <dgm:cxn modelId="{BE9C5BB5-2AF6-484C-9170-D41E868C0913}" srcId="{3CB5687A-4E42-4211-BB7C-FDFF0D05E50B}" destId="{1015AB6C-FA2A-4271-A0BB-2D62CC9FC538}" srcOrd="1" destOrd="0" parTransId="{7797F079-ACDC-4517-A62D-46660C9D263F}" sibTransId="{D582A3B1-F82E-480D-A49A-501ADAA86836}"/>
    <dgm:cxn modelId="{8DBB331D-B9E5-46B6-94EC-20ECFA856043}" type="presOf" srcId="{E7B622BB-8B39-4A47-891B-2292C34A77DA}" destId="{AFE00D90-BBD5-4B2B-A50B-8D1763CD382A}" srcOrd="0" destOrd="0" presId="urn:microsoft.com/office/officeart/2005/8/layout/hierarchy2"/>
    <dgm:cxn modelId="{E49241B5-6BF5-490B-BF56-6238D6C3B6C4}" srcId="{E7B622BB-8B39-4A47-891B-2292C34A77DA}" destId="{3CB5687A-4E42-4211-BB7C-FDFF0D05E50B}" srcOrd="0" destOrd="0" parTransId="{39FC73C7-E6B6-4BAB-B76E-04EE1A635DAA}" sibTransId="{3EA3138D-6B10-456B-969E-700676E1BD7E}"/>
    <dgm:cxn modelId="{9B885325-0E8C-4868-A820-8A96D522B140}" type="presOf" srcId="{39FC73C7-E6B6-4BAB-B76E-04EE1A635DAA}" destId="{19B7A375-065F-4FAC-ADC7-B4A5D6DD0B5E}" srcOrd="0" destOrd="0" presId="urn:microsoft.com/office/officeart/2005/8/layout/hierarchy2"/>
    <dgm:cxn modelId="{DFD4544C-1F87-4CDE-9ED3-F1E0D5491C85}" type="presOf" srcId="{3CB5687A-4E42-4211-BB7C-FDFF0D05E50B}" destId="{D6A9DF83-9D40-4E1D-9E66-1E78C3C82AF6}" srcOrd="0" destOrd="0" presId="urn:microsoft.com/office/officeart/2005/8/layout/hierarchy2"/>
    <dgm:cxn modelId="{7CFBD577-B450-4641-A136-34BE08061D66}" type="presOf" srcId="{89285B3D-1737-4CF4-9365-03AFE444E40D}" destId="{88F7C232-02CC-4D8E-AFA1-540E8A868E3A}" srcOrd="0" destOrd="0" presId="urn:microsoft.com/office/officeart/2005/8/layout/hierarchy2"/>
    <dgm:cxn modelId="{4C2F61E2-3C59-4F17-836F-881C92478D31}" type="presOf" srcId="{496CF614-D169-4702-B5DD-8464CAF5B563}" destId="{844F9021-C682-4BFC-9557-DD09628EFF4E}" srcOrd="0" destOrd="0" presId="urn:microsoft.com/office/officeart/2005/8/layout/hierarchy2"/>
    <dgm:cxn modelId="{214239F0-0317-4E0B-AFB7-127C444D90BF}" srcId="{496CF614-D169-4702-B5DD-8464CAF5B563}" destId="{E7B622BB-8B39-4A47-891B-2292C34A77DA}" srcOrd="0" destOrd="0" parTransId="{BA1CF5A0-DF63-4D83-9608-C22EA075A9C8}" sibTransId="{E84CC4E0-4DC6-48C1-811C-E63D516B965F}"/>
    <dgm:cxn modelId="{34010F0A-507B-4B68-88B3-A1BC980739A5}" type="presOf" srcId="{89285B3D-1737-4CF4-9365-03AFE444E40D}" destId="{A62207CA-5EF7-4C73-B076-B529FAD80C20}" srcOrd="1" destOrd="0" presId="urn:microsoft.com/office/officeart/2005/8/layout/hierarchy2"/>
    <dgm:cxn modelId="{B1516ED6-5343-4CAB-B75B-857A2DBEB42A}" type="presOf" srcId="{7797F079-ACDC-4517-A62D-46660C9D263F}" destId="{7CED997A-6348-424E-A9F1-812E7041EB5C}" srcOrd="1" destOrd="0" presId="urn:microsoft.com/office/officeart/2005/8/layout/hierarchy2"/>
    <dgm:cxn modelId="{081C2A2C-051D-4D3E-A43B-829D428BA1CE}" type="presOf" srcId="{C6003FB1-CEE0-4856-ACDE-BA3E7CDB2D1E}" destId="{FEBB9CE9-0E38-44E4-A437-CD81A1995EB0}" srcOrd="0" destOrd="0" presId="urn:microsoft.com/office/officeart/2005/8/layout/hierarchy2"/>
    <dgm:cxn modelId="{52223D50-B555-4AC3-8205-DF075B9E5B97}" type="presOf" srcId="{39FC73C7-E6B6-4BAB-B76E-04EE1A635DAA}" destId="{9DA7BEC4-E5F5-4949-83B9-449148B03DCF}" srcOrd="1" destOrd="0" presId="urn:microsoft.com/office/officeart/2005/8/layout/hierarchy2"/>
    <dgm:cxn modelId="{D865A8FE-8300-4143-87F5-D6461D9B0F2A}" type="presOf" srcId="{1015AB6C-FA2A-4271-A0BB-2D62CC9FC538}" destId="{53CCED44-6C0A-4C7E-863C-E562612D115E}" srcOrd="0" destOrd="0" presId="urn:microsoft.com/office/officeart/2005/8/layout/hierarchy2"/>
    <dgm:cxn modelId="{B99E87DC-CD7F-4CFF-B89B-F076DD20741A}" type="presOf" srcId="{47D69F7A-F227-4F6B-BBB5-7BA62A960FF3}" destId="{56340CE7-AA9D-4C83-A3CA-02EB6088F9CF}" srcOrd="0" destOrd="0" presId="urn:microsoft.com/office/officeart/2005/8/layout/hierarchy2"/>
    <dgm:cxn modelId="{A2612718-88F0-4B16-A7C3-56E729E07A21}" srcId="{3CB5687A-4E42-4211-BB7C-FDFF0D05E50B}" destId="{47D69F7A-F227-4F6B-BBB5-7BA62A960FF3}" srcOrd="0" destOrd="0" parTransId="{89285B3D-1737-4CF4-9365-03AFE444E40D}" sibTransId="{4C60AE92-D4E5-4071-863A-449F6150A344}"/>
    <dgm:cxn modelId="{34E4320D-2864-4ED8-8542-0BA676CA68B4}" type="presOf" srcId="{09DD3ABC-BF5D-4557-801A-A78F5383AF82}" destId="{E8908E35-358B-4AE6-9204-B7FBEED32C21}" srcOrd="0" destOrd="0" presId="urn:microsoft.com/office/officeart/2005/8/layout/hierarchy2"/>
    <dgm:cxn modelId="{6B04748C-E360-480E-8845-4B00CED33937}" type="presParOf" srcId="{844F9021-C682-4BFC-9557-DD09628EFF4E}" destId="{7C7BA087-709D-4E94-866D-16C57881770D}" srcOrd="0" destOrd="0" presId="urn:microsoft.com/office/officeart/2005/8/layout/hierarchy2"/>
    <dgm:cxn modelId="{89472C13-2AA3-4CE4-A10C-8CF9948B1897}" type="presParOf" srcId="{7C7BA087-709D-4E94-866D-16C57881770D}" destId="{AFE00D90-BBD5-4B2B-A50B-8D1763CD382A}" srcOrd="0" destOrd="0" presId="urn:microsoft.com/office/officeart/2005/8/layout/hierarchy2"/>
    <dgm:cxn modelId="{0FC546BE-2556-49FE-8DB0-3E236541720F}" type="presParOf" srcId="{7C7BA087-709D-4E94-866D-16C57881770D}" destId="{F4B774C6-D77C-4B9C-9C0B-D4CBB02E260C}" srcOrd="1" destOrd="0" presId="urn:microsoft.com/office/officeart/2005/8/layout/hierarchy2"/>
    <dgm:cxn modelId="{4DC374CB-E03F-4696-8D07-3B386DE98504}" type="presParOf" srcId="{F4B774C6-D77C-4B9C-9C0B-D4CBB02E260C}" destId="{19B7A375-065F-4FAC-ADC7-B4A5D6DD0B5E}" srcOrd="0" destOrd="0" presId="urn:microsoft.com/office/officeart/2005/8/layout/hierarchy2"/>
    <dgm:cxn modelId="{06277550-725D-4643-8828-374F5FB46FD4}" type="presParOf" srcId="{19B7A375-065F-4FAC-ADC7-B4A5D6DD0B5E}" destId="{9DA7BEC4-E5F5-4949-83B9-449148B03DCF}" srcOrd="0" destOrd="0" presId="urn:microsoft.com/office/officeart/2005/8/layout/hierarchy2"/>
    <dgm:cxn modelId="{4ABB9BFE-678A-4D5D-BC02-2F9EAE929521}" type="presParOf" srcId="{F4B774C6-D77C-4B9C-9C0B-D4CBB02E260C}" destId="{90892DF1-68D6-4F64-86E9-669240102157}" srcOrd="1" destOrd="0" presId="urn:microsoft.com/office/officeart/2005/8/layout/hierarchy2"/>
    <dgm:cxn modelId="{CC4DE7D5-DFED-45E0-8820-B73F35EF9AC6}" type="presParOf" srcId="{90892DF1-68D6-4F64-86E9-669240102157}" destId="{D6A9DF83-9D40-4E1D-9E66-1E78C3C82AF6}" srcOrd="0" destOrd="0" presId="urn:microsoft.com/office/officeart/2005/8/layout/hierarchy2"/>
    <dgm:cxn modelId="{A8B88DE7-4794-40D5-92AB-58853D1D386D}" type="presParOf" srcId="{90892DF1-68D6-4F64-86E9-669240102157}" destId="{EEF1C431-003C-4CEF-8966-E1F9B9C47EB5}" srcOrd="1" destOrd="0" presId="urn:microsoft.com/office/officeart/2005/8/layout/hierarchy2"/>
    <dgm:cxn modelId="{257B3C82-0BA1-4979-9A9B-C77371928A01}" type="presParOf" srcId="{EEF1C431-003C-4CEF-8966-E1F9B9C47EB5}" destId="{88F7C232-02CC-4D8E-AFA1-540E8A868E3A}" srcOrd="0" destOrd="0" presId="urn:microsoft.com/office/officeart/2005/8/layout/hierarchy2"/>
    <dgm:cxn modelId="{D30119DC-F396-4207-BA19-EE687123ACB7}" type="presParOf" srcId="{88F7C232-02CC-4D8E-AFA1-540E8A868E3A}" destId="{A62207CA-5EF7-4C73-B076-B529FAD80C20}" srcOrd="0" destOrd="0" presId="urn:microsoft.com/office/officeart/2005/8/layout/hierarchy2"/>
    <dgm:cxn modelId="{CB2C16F0-760A-45D7-928A-75C85D2EB04C}" type="presParOf" srcId="{EEF1C431-003C-4CEF-8966-E1F9B9C47EB5}" destId="{A48483F3-316E-46B8-9572-A35FB7FCF765}" srcOrd="1" destOrd="0" presId="urn:microsoft.com/office/officeart/2005/8/layout/hierarchy2"/>
    <dgm:cxn modelId="{1803EAE5-4C88-4F04-8AB3-E4828D9A6AB1}" type="presParOf" srcId="{A48483F3-316E-46B8-9572-A35FB7FCF765}" destId="{56340CE7-AA9D-4C83-A3CA-02EB6088F9CF}" srcOrd="0" destOrd="0" presId="urn:microsoft.com/office/officeart/2005/8/layout/hierarchy2"/>
    <dgm:cxn modelId="{CD33B3E5-30FC-4EC8-ABEE-C433638C072D}" type="presParOf" srcId="{A48483F3-316E-46B8-9572-A35FB7FCF765}" destId="{C8A451FB-6FDD-4310-9304-D1EDA203ADBA}" srcOrd="1" destOrd="0" presId="urn:microsoft.com/office/officeart/2005/8/layout/hierarchy2"/>
    <dgm:cxn modelId="{EEB64D6E-4EB7-4203-8FAB-7D4FCFA7A954}" type="presParOf" srcId="{EEF1C431-003C-4CEF-8966-E1F9B9C47EB5}" destId="{D0CA0D18-DD6B-4EDA-9A71-4AD2B67709AC}" srcOrd="2" destOrd="0" presId="urn:microsoft.com/office/officeart/2005/8/layout/hierarchy2"/>
    <dgm:cxn modelId="{4DEE8986-C3A7-4DEC-BDAE-0BD4CFB44BAD}" type="presParOf" srcId="{D0CA0D18-DD6B-4EDA-9A71-4AD2B67709AC}" destId="{7CED997A-6348-424E-A9F1-812E7041EB5C}" srcOrd="0" destOrd="0" presId="urn:microsoft.com/office/officeart/2005/8/layout/hierarchy2"/>
    <dgm:cxn modelId="{26196891-0F26-4967-B7DD-512F07EF3D1F}" type="presParOf" srcId="{EEF1C431-003C-4CEF-8966-E1F9B9C47EB5}" destId="{FDE64FDD-B1A3-493C-8C1F-FE5FA58B80DD}" srcOrd="3" destOrd="0" presId="urn:microsoft.com/office/officeart/2005/8/layout/hierarchy2"/>
    <dgm:cxn modelId="{70B5AF7F-CF2E-4727-B76A-DA40073C4AAD}" type="presParOf" srcId="{FDE64FDD-B1A3-493C-8C1F-FE5FA58B80DD}" destId="{53CCED44-6C0A-4C7E-863C-E562612D115E}" srcOrd="0" destOrd="0" presId="urn:microsoft.com/office/officeart/2005/8/layout/hierarchy2"/>
    <dgm:cxn modelId="{3D71E39F-2661-4612-8F93-BAA69A8D4B76}" type="presParOf" srcId="{FDE64FDD-B1A3-493C-8C1F-FE5FA58B80DD}" destId="{32C30FE2-699C-4A65-86CF-C4D9062BA7ED}" srcOrd="1" destOrd="0" presId="urn:microsoft.com/office/officeart/2005/8/layout/hierarchy2"/>
    <dgm:cxn modelId="{9DAB0332-E597-498D-A472-6D98C79E93DA}" type="presParOf" srcId="{EEF1C431-003C-4CEF-8966-E1F9B9C47EB5}" destId="{E8908E35-358B-4AE6-9204-B7FBEED32C21}" srcOrd="4" destOrd="0" presId="urn:microsoft.com/office/officeart/2005/8/layout/hierarchy2"/>
    <dgm:cxn modelId="{6D666783-B74A-4D2E-9488-70E8B49DE152}" type="presParOf" srcId="{E8908E35-358B-4AE6-9204-B7FBEED32C21}" destId="{B915D17C-FA39-4447-9EDE-475F3951F4D1}" srcOrd="0" destOrd="0" presId="urn:microsoft.com/office/officeart/2005/8/layout/hierarchy2"/>
    <dgm:cxn modelId="{791693B2-6792-4C5B-8FAF-2F11111AF935}" type="presParOf" srcId="{EEF1C431-003C-4CEF-8966-E1F9B9C47EB5}" destId="{C22964DE-21DE-4591-9B05-76D456781FC2}" srcOrd="5" destOrd="0" presId="urn:microsoft.com/office/officeart/2005/8/layout/hierarchy2"/>
    <dgm:cxn modelId="{032B682F-2603-4B27-A754-DF0B44E6AB8A}" type="presParOf" srcId="{C22964DE-21DE-4591-9B05-76D456781FC2}" destId="{FEBB9CE9-0E38-44E4-A437-CD81A1995EB0}" srcOrd="0" destOrd="0" presId="urn:microsoft.com/office/officeart/2005/8/layout/hierarchy2"/>
    <dgm:cxn modelId="{DA65BC39-F4F5-4A79-95BC-3120785B9C6D}" type="presParOf" srcId="{C22964DE-21DE-4591-9B05-76D456781FC2}" destId="{D788A3DD-51C4-4A3C-B428-427873263924}" srcOrd="1" destOrd="0" presId="urn:microsoft.com/office/officeart/2005/8/layout/hierarchy2"/>
  </dgm:cxnLst>
  <dgm:bg/>
  <dgm:whole/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0CBA515-9585-42B7-9902-E430F17A3B7B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EF7257D7-6744-4822-86A8-95615EBE224E}">
      <dgm:prSet phldrT="[Texto]" custT="1"/>
      <dgm:spPr/>
      <dgm:t>
        <a:bodyPr/>
        <a:lstStyle/>
        <a:p>
          <a:pPr algn="ctr"/>
          <a:r>
            <a:rPr lang="es-ES" sz="2800" dirty="0" smtClean="0"/>
            <a:t>Encuesta </a:t>
          </a:r>
          <a:endParaRPr lang="es-ES" sz="2800" dirty="0"/>
        </a:p>
      </dgm:t>
    </dgm:pt>
    <dgm:pt modelId="{5AAACA58-47F4-4C49-86F0-B134CE7A406A}" type="parTrans" cxnId="{7BEC6B41-1517-4906-8890-DD62914F62CC}">
      <dgm:prSet/>
      <dgm:spPr/>
      <dgm:t>
        <a:bodyPr/>
        <a:lstStyle/>
        <a:p>
          <a:pPr algn="ctr"/>
          <a:endParaRPr lang="es-ES" sz="4000"/>
        </a:p>
      </dgm:t>
    </dgm:pt>
    <dgm:pt modelId="{F7188354-5385-4133-A885-C46DF723D9B8}" type="sibTrans" cxnId="{7BEC6B41-1517-4906-8890-DD62914F62CC}">
      <dgm:prSet/>
      <dgm:spPr/>
      <dgm:t>
        <a:bodyPr/>
        <a:lstStyle/>
        <a:p>
          <a:pPr algn="ctr"/>
          <a:endParaRPr lang="es-ES" sz="4000"/>
        </a:p>
      </dgm:t>
    </dgm:pt>
    <dgm:pt modelId="{3EE92AD1-3943-4150-BA7E-47A210DE448B}">
      <dgm:prSet phldrT="[Texto]" custT="1"/>
      <dgm:spPr/>
      <dgm:t>
        <a:bodyPr/>
        <a:lstStyle/>
        <a:p>
          <a:pPr algn="ctr"/>
          <a:r>
            <a:rPr lang="es-ES" sz="2800" dirty="0" smtClean="0"/>
            <a:t>Tabulación</a:t>
          </a:r>
          <a:endParaRPr lang="es-ES" sz="2800" dirty="0"/>
        </a:p>
      </dgm:t>
    </dgm:pt>
    <dgm:pt modelId="{0EFFCB88-7077-49BF-B185-0A6F63D9A220}" type="parTrans" cxnId="{76A258F2-2FC1-4B93-9F2A-0D81CE7AD89B}">
      <dgm:prSet/>
      <dgm:spPr/>
      <dgm:t>
        <a:bodyPr/>
        <a:lstStyle/>
        <a:p>
          <a:pPr algn="ctr"/>
          <a:endParaRPr lang="es-ES" sz="4000"/>
        </a:p>
      </dgm:t>
    </dgm:pt>
    <dgm:pt modelId="{45705CD8-DF7C-4E86-846E-3DDBD20B81C5}" type="sibTrans" cxnId="{76A258F2-2FC1-4B93-9F2A-0D81CE7AD89B}">
      <dgm:prSet/>
      <dgm:spPr/>
      <dgm:t>
        <a:bodyPr/>
        <a:lstStyle/>
        <a:p>
          <a:pPr algn="ctr"/>
          <a:endParaRPr lang="es-ES" sz="4000"/>
        </a:p>
      </dgm:t>
    </dgm:pt>
    <dgm:pt modelId="{3E527C02-EB7D-47DE-8AEA-F245F6E35FBC}">
      <dgm:prSet phldrT="[Texto]" custT="1"/>
      <dgm:spPr/>
      <dgm:t>
        <a:bodyPr/>
        <a:lstStyle/>
        <a:p>
          <a:pPr algn="ctr"/>
          <a:r>
            <a:rPr lang="es-ES" sz="2800" dirty="0" smtClean="0"/>
            <a:t>Diagnóstico</a:t>
          </a:r>
          <a:endParaRPr lang="es-ES" sz="2800" dirty="0"/>
        </a:p>
      </dgm:t>
    </dgm:pt>
    <dgm:pt modelId="{DA6B8EF3-5BD4-4163-AEE7-33BD9D3F1D31}" type="parTrans" cxnId="{08A2099B-84FC-4438-A38D-32C9D4942C01}">
      <dgm:prSet/>
      <dgm:spPr/>
      <dgm:t>
        <a:bodyPr/>
        <a:lstStyle/>
        <a:p>
          <a:pPr algn="ctr"/>
          <a:endParaRPr lang="es-ES" sz="4000"/>
        </a:p>
      </dgm:t>
    </dgm:pt>
    <dgm:pt modelId="{D863021C-5D18-42E2-BBAD-B8AA11FB0AF6}" type="sibTrans" cxnId="{08A2099B-84FC-4438-A38D-32C9D4942C01}">
      <dgm:prSet/>
      <dgm:spPr/>
      <dgm:t>
        <a:bodyPr/>
        <a:lstStyle/>
        <a:p>
          <a:pPr algn="ctr"/>
          <a:endParaRPr lang="es-ES" sz="4000"/>
        </a:p>
      </dgm:t>
    </dgm:pt>
    <dgm:pt modelId="{07017DDC-914E-45AA-8A78-C5EB0A7EEC39}">
      <dgm:prSet phldrT="[Texto]" custT="1"/>
      <dgm:spPr/>
      <dgm:t>
        <a:bodyPr/>
        <a:lstStyle/>
        <a:p>
          <a:pPr algn="ctr"/>
          <a:r>
            <a:rPr lang="es-ES" sz="2800" dirty="0" smtClean="0"/>
            <a:t>Valores de la Organización</a:t>
          </a:r>
          <a:endParaRPr lang="es-ES" sz="2800" dirty="0"/>
        </a:p>
      </dgm:t>
    </dgm:pt>
    <dgm:pt modelId="{6087E314-D275-4344-AB07-7AEF1C319174}" type="parTrans" cxnId="{A6D0520D-8B90-4836-9986-CC0E1BD69183}">
      <dgm:prSet/>
      <dgm:spPr/>
      <dgm:t>
        <a:bodyPr/>
        <a:lstStyle/>
        <a:p>
          <a:pPr algn="ctr"/>
          <a:endParaRPr lang="es-ES" sz="4000"/>
        </a:p>
      </dgm:t>
    </dgm:pt>
    <dgm:pt modelId="{C6F88775-4251-4344-ACA8-E989D0EF4E6C}" type="sibTrans" cxnId="{A6D0520D-8B90-4836-9986-CC0E1BD69183}">
      <dgm:prSet/>
      <dgm:spPr/>
      <dgm:t>
        <a:bodyPr/>
        <a:lstStyle/>
        <a:p>
          <a:pPr algn="ctr"/>
          <a:endParaRPr lang="es-ES" sz="4000"/>
        </a:p>
      </dgm:t>
    </dgm:pt>
    <dgm:pt modelId="{DFE9D4C9-BAE9-4764-88D3-08F15FB7EA87}">
      <dgm:prSet phldrT="[Texto]" custT="1"/>
      <dgm:spPr/>
      <dgm:t>
        <a:bodyPr/>
        <a:lstStyle/>
        <a:p>
          <a:pPr algn="ctr"/>
          <a:r>
            <a:rPr lang="es-ES" sz="2400" dirty="0" smtClean="0"/>
            <a:t>Determinación de los Principales Problemas</a:t>
          </a:r>
          <a:endParaRPr lang="es-ES" sz="2400" dirty="0"/>
        </a:p>
      </dgm:t>
    </dgm:pt>
    <dgm:pt modelId="{CE17B3E8-60C6-4E95-A0C3-E75DEA83A279}" type="parTrans" cxnId="{3BA6FD44-8592-40A7-A466-CBA6B0021BEF}">
      <dgm:prSet/>
      <dgm:spPr/>
      <dgm:t>
        <a:bodyPr/>
        <a:lstStyle/>
        <a:p>
          <a:pPr algn="ctr"/>
          <a:endParaRPr lang="es-ES" sz="4000"/>
        </a:p>
      </dgm:t>
    </dgm:pt>
    <dgm:pt modelId="{C73CF903-C4BB-498B-A725-2C3DF9BB37B9}" type="sibTrans" cxnId="{3BA6FD44-8592-40A7-A466-CBA6B0021BEF}">
      <dgm:prSet/>
      <dgm:spPr/>
      <dgm:t>
        <a:bodyPr/>
        <a:lstStyle/>
        <a:p>
          <a:pPr algn="ctr"/>
          <a:endParaRPr lang="es-ES" sz="4000"/>
        </a:p>
      </dgm:t>
    </dgm:pt>
    <dgm:pt modelId="{8549F571-A901-4A6B-A065-83DA12F5D9CB}">
      <dgm:prSet phldrT="[Texto]" custT="1"/>
      <dgm:spPr/>
      <dgm:t>
        <a:bodyPr/>
        <a:lstStyle/>
        <a:p>
          <a:pPr algn="ctr"/>
          <a:r>
            <a:rPr lang="es-ES" sz="2800" dirty="0" smtClean="0"/>
            <a:t>Papel del Agente de Cambio</a:t>
          </a:r>
          <a:endParaRPr lang="es-ES" sz="2800" dirty="0"/>
        </a:p>
      </dgm:t>
    </dgm:pt>
    <dgm:pt modelId="{6EAF55BC-6C83-4B77-9D2A-ED5C38366986}" type="parTrans" cxnId="{F321B7EA-2FFD-4FF8-9628-942CDF99C853}">
      <dgm:prSet/>
      <dgm:spPr/>
      <dgm:t>
        <a:bodyPr/>
        <a:lstStyle/>
        <a:p>
          <a:pPr algn="ctr"/>
          <a:endParaRPr lang="es-ES" sz="4000"/>
        </a:p>
      </dgm:t>
    </dgm:pt>
    <dgm:pt modelId="{F1A8D147-7BFA-419F-9D35-CC3A00DB144C}" type="sibTrans" cxnId="{F321B7EA-2FFD-4FF8-9628-942CDF99C853}">
      <dgm:prSet/>
      <dgm:spPr/>
      <dgm:t>
        <a:bodyPr/>
        <a:lstStyle/>
        <a:p>
          <a:pPr algn="ctr"/>
          <a:endParaRPr lang="es-ES" sz="4000"/>
        </a:p>
      </dgm:t>
    </dgm:pt>
    <dgm:pt modelId="{EF48A298-3F2E-4EDF-A457-4D1EA90EC6A6}">
      <dgm:prSet phldrT="[Texto]" custT="1"/>
      <dgm:spPr/>
      <dgm:t>
        <a:bodyPr/>
        <a:lstStyle/>
        <a:p>
          <a:pPr algn="ctr"/>
          <a:r>
            <a:rPr lang="es-ES" sz="2800" dirty="0" smtClean="0"/>
            <a:t>Resistencia Individual al Cambio</a:t>
          </a:r>
          <a:endParaRPr lang="es-ES" sz="2800" dirty="0"/>
        </a:p>
      </dgm:t>
    </dgm:pt>
    <dgm:pt modelId="{6AFF746C-E151-44C9-A79A-E2D2D42F1937}" type="parTrans" cxnId="{B166BA35-98B8-42A4-8702-5AE8E8F71AA2}">
      <dgm:prSet/>
      <dgm:spPr/>
      <dgm:t>
        <a:bodyPr/>
        <a:lstStyle/>
        <a:p>
          <a:pPr algn="ctr"/>
          <a:endParaRPr lang="es-ES" sz="4000"/>
        </a:p>
      </dgm:t>
    </dgm:pt>
    <dgm:pt modelId="{A16266D3-CB7C-4408-A497-23868BD2384E}" type="sibTrans" cxnId="{B166BA35-98B8-42A4-8702-5AE8E8F71AA2}">
      <dgm:prSet/>
      <dgm:spPr/>
      <dgm:t>
        <a:bodyPr/>
        <a:lstStyle/>
        <a:p>
          <a:pPr algn="ctr"/>
          <a:endParaRPr lang="es-ES" sz="4000"/>
        </a:p>
      </dgm:t>
    </dgm:pt>
    <dgm:pt modelId="{948A4A9D-E20E-4009-96D6-2565A4F8610A}">
      <dgm:prSet phldrT="[Texto]" custT="1"/>
      <dgm:spPr/>
      <dgm:t>
        <a:bodyPr/>
        <a:lstStyle/>
        <a:p>
          <a:pPr algn="ctr"/>
          <a:r>
            <a:rPr lang="es-ES" sz="2800" dirty="0" smtClean="0"/>
            <a:t>Resistencia Organizacional al Cambio</a:t>
          </a:r>
          <a:endParaRPr lang="es-ES" sz="2800" dirty="0"/>
        </a:p>
      </dgm:t>
    </dgm:pt>
    <dgm:pt modelId="{680F6FE9-D4F4-4573-98AE-5B3F716CF229}" type="parTrans" cxnId="{2F615BB2-EA04-42F7-92CF-BA4CD636174E}">
      <dgm:prSet/>
      <dgm:spPr/>
      <dgm:t>
        <a:bodyPr/>
        <a:lstStyle/>
        <a:p>
          <a:pPr algn="ctr"/>
          <a:endParaRPr lang="es-ES" sz="4000"/>
        </a:p>
      </dgm:t>
    </dgm:pt>
    <dgm:pt modelId="{517AFAD1-1D6B-4BDC-9FA2-B8C4779B52A8}" type="sibTrans" cxnId="{2F615BB2-EA04-42F7-92CF-BA4CD636174E}">
      <dgm:prSet/>
      <dgm:spPr/>
      <dgm:t>
        <a:bodyPr/>
        <a:lstStyle/>
        <a:p>
          <a:pPr algn="ctr"/>
          <a:endParaRPr lang="es-ES" sz="4000"/>
        </a:p>
      </dgm:t>
    </dgm:pt>
    <dgm:pt modelId="{FA645CA8-CEE7-433C-8818-C53233AE0900}" type="pres">
      <dgm:prSet presAssocID="{B0CBA515-9585-42B7-9902-E430F17A3B7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56F3509-B007-4E5E-B4B8-8C6A4EDDD409}" type="pres">
      <dgm:prSet presAssocID="{EF7257D7-6744-4822-86A8-95615EBE224E}" presName="parentLin" presStyleCnt="0"/>
      <dgm:spPr/>
    </dgm:pt>
    <dgm:pt modelId="{DD329BAF-8CC7-418C-B29D-3DCB5A57FB73}" type="pres">
      <dgm:prSet presAssocID="{EF7257D7-6744-4822-86A8-95615EBE224E}" presName="parentLeftMargin" presStyleLbl="node1" presStyleIdx="0" presStyleCnt="8"/>
      <dgm:spPr/>
      <dgm:t>
        <a:bodyPr/>
        <a:lstStyle/>
        <a:p>
          <a:endParaRPr lang="es-ES"/>
        </a:p>
      </dgm:t>
    </dgm:pt>
    <dgm:pt modelId="{EA2C5C91-A92F-40A9-B40C-E5E5C7B0EB39}" type="pres">
      <dgm:prSet presAssocID="{EF7257D7-6744-4822-86A8-95615EBE224E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46D3A80-2D35-4B11-B0F2-55E7285A8AA8}" type="pres">
      <dgm:prSet presAssocID="{EF7257D7-6744-4822-86A8-95615EBE224E}" presName="negativeSpace" presStyleCnt="0"/>
      <dgm:spPr/>
    </dgm:pt>
    <dgm:pt modelId="{E7ECE5B2-2894-4E5D-AD34-9E71032C6685}" type="pres">
      <dgm:prSet presAssocID="{EF7257D7-6744-4822-86A8-95615EBE224E}" presName="childText" presStyleLbl="conFgAcc1" presStyleIdx="0" presStyleCnt="8">
        <dgm:presLayoutVars>
          <dgm:bulletEnabled val="1"/>
        </dgm:presLayoutVars>
      </dgm:prSet>
      <dgm:spPr/>
    </dgm:pt>
    <dgm:pt modelId="{AAC1E33D-CB26-44AF-AC69-3F2D92FFED97}" type="pres">
      <dgm:prSet presAssocID="{F7188354-5385-4133-A885-C46DF723D9B8}" presName="spaceBetweenRectangles" presStyleCnt="0"/>
      <dgm:spPr/>
    </dgm:pt>
    <dgm:pt modelId="{841B2FBE-D2DC-4A04-8361-FEDD24C13DD1}" type="pres">
      <dgm:prSet presAssocID="{3EE92AD1-3943-4150-BA7E-47A210DE448B}" presName="parentLin" presStyleCnt="0"/>
      <dgm:spPr/>
    </dgm:pt>
    <dgm:pt modelId="{7365C211-33CA-4D51-9DA5-81BE7259A6B7}" type="pres">
      <dgm:prSet presAssocID="{3EE92AD1-3943-4150-BA7E-47A210DE448B}" presName="parentLeftMargin" presStyleLbl="node1" presStyleIdx="0" presStyleCnt="8"/>
      <dgm:spPr/>
      <dgm:t>
        <a:bodyPr/>
        <a:lstStyle/>
        <a:p>
          <a:endParaRPr lang="es-ES"/>
        </a:p>
      </dgm:t>
    </dgm:pt>
    <dgm:pt modelId="{5A3676E5-48DB-4B81-B8D3-9CF3CD9D9E30}" type="pres">
      <dgm:prSet presAssocID="{3EE92AD1-3943-4150-BA7E-47A210DE448B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1AA9D9-4EA7-4271-8CB8-8F56FA771110}" type="pres">
      <dgm:prSet presAssocID="{3EE92AD1-3943-4150-BA7E-47A210DE448B}" presName="negativeSpace" presStyleCnt="0"/>
      <dgm:spPr/>
    </dgm:pt>
    <dgm:pt modelId="{1291C592-1101-4F47-BCC2-8AD28A93983E}" type="pres">
      <dgm:prSet presAssocID="{3EE92AD1-3943-4150-BA7E-47A210DE448B}" presName="childText" presStyleLbl="conFgAcc1" presStyleIdx="1" presStyleCnt="8">
        <dgm:presLayoutVars>
          <dgm:bulletEnabled val="1"/>
        </dgm:presLayoutVars>
      </dgm:prSet>
      <dgm:spPr/>
    </dgm:pt>
    <dgm:pt modelId="{6132EB68-BE9D-482B-A267-ACC2A85AA96D}" type="pres">
      <dgm:prSet presAssocID="{45705CD8-DF7C-4E86-846E-3DDBD20B81C5}" presName="spaceBetweenRectangles" presStyleCnt="0"/>
      <dgm:spPr/>
    </dgm:pt>
    <dgm:pt modelId="{B031DC77-8955-4EF1-839B-6B0389596422}" type="pres">
      <dgm:prSet presAssocID="{3E527C02-EB7D-47DE-8AEA-F245F6E35FBC}" presName="parentLin" presStyleCnt="0"/>
      <dgm:spPr/>
    </dgm:pt>
    <dgm:pt modelId="{8224CC5A-98C9-4CAC-859E-1D5DE054395E}" type="pres">
      <dgm:prSet presAssocID="{3E527C02-EB7D-47DE-8AEA-F245F6E35FBC}" presName="parentLeftMargin" presStyleLbl="node1" presStyleIdx="1" presStyleCnt="8"/>
      <dgm:spPr/>
      <dgm:t>
        <a:bodyPr/>
        <a:lstStyle/>
        <a:p>
          <a:endParaRPr lang="es-ES"/>
        </a:p>
      </dgm:t>
    </dgm:pt>
    <dgm:pt modelId="{76E158B1-F461-4018-83A4-001946A7044F}" type="pres">
      <dgm:prSet presAssocID="{3E527C02-EB7D-47DE-8AEA-F245F6E35FBC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7A45EDE-7885-4A60-9F4A-C1D06EEE788D}" type="pres">
      <dgm:prSet presAssocID="{3E527C02-EB7D-47DE-8AEA-F245F6E35FBC}" presName="negativeSpace" presStyleCnt="0"/>
      <dgm:spPr/>
    </dgm:pt>
    <dgm:pt modelId="{0C1F8B56-B9DA-40B3-A344-335ACB424E6E}" type="pres">
      <dgm:prSet presAssocID="{3E527C02-EB7D-47DE-8AEA-F245F6E35FBC}" presName="childText" presStyleLbl="conFgAcc1" presStyleIdx="2" presStyleCnt="8">
        <dgm:presLayoutVars>
          <dgm:bulletEnabled val="1"/>
        </dgm:presLayoutVars>
      </dgm:prSet>
      <dgm:spPr/>
    </dgm:pt>
    <dgm:pt modelId="{33E27A50-64B4-463F-9F88-CBAC3BF559F1}" type="pres">
      <dgm:prSet presAssocID="{D863021C-5D18-42E2-BBAD-B8AA11FB0AF6}" presName="spaceBetweenRectangles" presStyleCnt="0"/>
      <dgm:spPr/>
    </dgm:pt>
    <dgm:pt modelId="{8DE8446C-FD45-4AD6-89F4-4F818319975A}" type="pres">
      <dgm:prSet presAssocID="{DFE9D4C9-BAE9-4764-88D3-08F15FB7EA87}" presName="parentLin" presStyleCnt="0"/>
      <dgm:spPr/>
    </dgm:pt>
    <dgm:pt modelId="{699D14C4-B4EF-4FE4-98F5-B75B249237F6}" type="pres">
      <dgm:prSet presAssocID="{DFE9D4C9-BAE9-4764-88D3-08F15FB7EA87}" presName="parentLeftMargin" presStyleLbl="node1" presStyleIdx="2" presStyleCnt="8"/>
      <dgm:spPr/>
      <dgm:t>
        <a:bodyPr/>
        <a:lstStyle/>
        <a:p>
          <a:endParaRPr lang="es-ES"/>
        </a:p>
      </dgm:t>
    </dgm:pt>
    <dgm:pt modelId="{02EAB54E-EA5A-4DBC-9E28-CAE97BE82179}" type="pres">
      <dgm:prSet presAssocID="{DFE9D4C9-BAE9-4764-88D3-08F15FB7EA87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5ED5BC3-BA96-4BFD-9FFD-625C96A5DA54}" type="pres">
      <dgm:prSet presAssocID="{DFE9D4C9-BAE9-4764-88D3-08F15FB7EA87}" presName="negativeSpace" presStyleCnt="0"/>
      <dgm:spPr/>
    </dgm:pt>
    <dgm:pt modelId="{9651E71C-72A8-4DE7-9C1F-21E4EEDBA1AC}" type="pres">
      <dgm:prSet presAssocID="{DFE9D4C9-BAE9-4764-88D3-08F15FB7EA87}" presName="childText" presStyleLbl="conFgAcc1" presStyleIdx="3" presStyleCnt="8">
        <dgm:presLayoutVars>
          <dgm:bulletEnabled val="1"/>
        </dgm:presLayoutVars>
      </dgm:prSet>
      <dgm:spPr/>
    </dgm:pt>
    <dgm:pt modelId="{72BF058F-6FBE-4CEF-8214-AF3C886E2ACB}" type="pres">
      <dgm:prSet presAssocID="{C73CF903-C4BB-498B-A725-2C3DF9BB37B9}" presName="spaceBetweenRectangles" presStyleCnt="0"/>
      <dgm:spPr/>
    </dgm:pt>
    <dgm:pt modelId="{95EFA06A-0A91-403C-95A5-F726ED1F07EF}" type="pres">
      <dgm:prSet presAssocID="{8549F571-A901-4A6B-A065-83DA12F5D9CB}" presName="parentLin" presStyleCnt="0"/>
      <dgm:spPr/>
    </dgm:pt>
    <dgm:pt modelId="{009FED3D-5C1F-4321-91E3-A6228A9BB984}" type="pres">
      <dgm:prSet presAssocID="{8549F571-A901-4A6B-A065-83DA12F5D9CB}" presName="parentLeftMargin" presStyleLbl="node1" presStyleIdx="3" presStyleCnt="8"/>
      <dgm:spPr/>
      <dgm:t>
        <a:bodyPr/>
        <a:lstStyle/>
        <a:p>
          <a:endParaRPr lang="es-ES"/>
        </a:p>
      </dgm:t>
    </dgm:pt>
    <dgm:pt modelId="{5CD384F7-8D32-4106-8C54-D50029B3C092}" type="pres">
      <dgm:prSet presAssocID="{8549F571-A901-4A6B-A065-83DA12F5D9CB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1D1EB3-0FD1-4EDF-AB73-CB4C30472385}" type="pres">
      <dgm:prSet presAssocID="{8549F571-A901-4A6B-A065-83DA12F5D9CB}" presName="negativeSpace" presStyleCnt="0"/>
      <dgm:spPr/>
    </dgm:pt>
    <dgm:pt modelId="{A67EF1AD-A8BD-4C3D-B499-0456254E160B}" type="pres">
      <dgm:prSet presAssocID="{8549F571-A901-4A6B-A065-83DA12F5D9CB}" presName="childText" presStyleLbl="conFgAcc1" presStyleIdx="4" presStyleCnt="8">
        <dgm:presLayoutVars>
          <dgm:bulletEnabled val="1"/>
        </dgm:presLayoutVars>
      </dgm:prSet>
      <dgm:spPr/>
    </dgm:pt>
    <dgm:pt modelId="{C88CA5AB-9911-4100-9693-2498661AD9BC}" type="pres">
      <dgm:prSet presAssocID="{F1A8D147-7BFA-419F-9D35-CC3A00DB144C}" presName="spaceBetweenRectangles" presStyleCnt="0"/>
      <dgm:spPr/>
    </dgm:pt>
    <dgm:pt modelId="{39E3446B-87CF-4D34-8864-F32F423FBB49}" type="pres">
      <dgm:prSet presAssocID="{EF48A298-3F2E-4EDF-A457-4D1EA90EC6A6}" presName="parentLin" presStyleCnt="0"/>
      <dgm:spPr/>
    </dgm:pt>
    <dgm:pt modelId="{3CE695C9-1F59-4E32-88DE-82BF6C17DB56}" type="pres">
      <dgm:prSet presAssocID="{EF48A298-3F2E-4EDF-A457-4D1EA90EC6A6}" presName="parentLeftMargin" presStyleLbl="node1" presStyleIdx="4" presStyleCnt="8"/>
      <dgm:spPr/>
      <dgm:t>
        <a:bodyPr/>
        <a:lstStyle/>
        <a:p>
          <a:endParaRPr lang="es-ES"/>
        </a:p>
      </dgm:t>
    </dgm:pt>
    <dgm:pt modelId="{C06C411D-0FC0-49E4-B9BE-AADAC1C92D15}" type="pres">
      <dgm:prSet presAssocID="{EF48A298-3F2E-4EDF-A457-4D1EA90EC6A6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C028BC-00A0-4ADD-8BFB-8DDD3DB8A203}" type="pres">
      <dgm:prSet presAssocID="{EF48A298-3F2E-4EDF-A457-4D1EA90EC6A6}" presName="negativeSpace" presStyleCnt="0"/>
      <dgm:spPr/>
    </dgm:pt>
    <dgm:pt modelId="{0E0ABC96-09AE-4343-A7D5-5EEB07B35DF0}" type="pres">
      <dgm:prSet presAssocID="{EF48A298-3F2E-4EDF-A457-4D1EA90EC6A6}" presName="childText" presStyleLbl="conFgAcc1" presStyleIdx="5" presStyleCnt="8">
        <dgm:presLayoutVars>
          <dgm:bulletEnabled val="1"/>
        </dgm:presLayoutVars>
      </dgm:prSet>
      <dgm:spPr/>
    </dgm:pt>
    <dgm:pt modelId="{80F4D9F1-952E-49B3-832E-D45397DDDE06}" type="pres">
      <dgm:prSet presAssocID="{A16266D3-CB7C-4408-A497-23868BD2384E}" presName="spaceBetweenRectangles" presStyleCnt="0"/>
      <dgm:spPr/>
    </dgm:pt>
    <dgm:pt modelId="{D8619167-6283-42B3-A7BD-8C2E654D4CA6}" type="pres">
      <dgm:prSet presAssocID="{948A4A9D-E20E-4009-96D6-2565A4F8610A}" presName="parentLin" presStyleCnt="0"/>
      <dgm:spPr/>
    </dgm:pt>
    <dgm:pt modelId="{6CB91BBB-011A-46B2-88C4-537616DBE089}" type="pres">
      <dgm:prSet presAssocID="{948A4A9D-E20E-4009-96D6-2565A4F8610A}" presName="parentLeftMargin" presStyleLbl="node1" presStyleIdx="5" presStyleCnt="8"/>
      <dgm:spPr/>
      <dgm:t>
        <a:bodyPr/>
        <a:lstStyle/>
        <a:p>
          <a:endParaRPr lang="es-ES"/>
        </a:p>
      </dgm:t>
    </dgm:pt>
    <dgm:pt modelId="{E147770B-381A-4FD8-8040-E90D50D51447}" type="pres">
      <dgm:prSet presAssocID="{948A4A9D-E20E-4009-96D6-2565A4F8610A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CC0D4B-F42B-4BAC-BEE4-5A62ADACD935}" type="pres">
      <dgm:prSet presAssocID="{948A4A9D-E20E-4009-96D6-2565A4F8610A}" presName="negativeSpace" presStyleCnt="0"/>
      <dgm:spPr/>
    </dgm:pt>
    <dgm:pt modelId="{8B7A8EE7-07E4-4907-A446-E8B9D607656F}" type="pres">
      <dgm:prSet presAssocID="{948A4A9D-E20E-4009-96D6-2565A4F8610A}" presName="childText" presStyleLbl="conFgAcc1" presStyleIdx="6" presStyleCnt="8">
        <dgm:presLayoutVars>
          <dgm:bulletEnabled val="1"/>
        </dgm:presLayoutVars>
      </dgm:prSet>
      <dgm:spPr/>
    </dgm:pt>
    <dgm:pt modelId="{05FA11B8-D184-40BB-A4C6-C20319CF913A}" type="pres">
      <dgm:prSet presAssocID="{517AFAD1-1D6B-4BDC-9FA2-B8C4779B52A8}" presName="spaceBetweenRectangles" presStyleCnt="0"/>
      <dgm:spPr/>
    </dgm:pt>
    <dgm:pt modelId="{9E01B2B9-8F3E-4517-96E0-3A18496102F8}" type="pres">
      <dgm:prSet presAssocID="{07017DDC-914E-45AA-8A78-C5EB0A7EEC39}" presName="parentLin" presStyleCnt="0"/>
      <dgm:spPr/>
    </dgm:pt>
    <dgm:pt modelId="{36C87DC1-D474-40E6-889B-68074AA522C6}" type="pres">
      <dgm:prSet presAssocID="{07017DDC-914E-45AA-8A78-C5EB0A7EEC39}" presName="parentLeftMargin" presStyleLbl="node1" presStyleIdx="6" presStyleCnt="8"/>
      <dgm:spPr/>
      <dgm:t>
        <a:bodyPr/>
        <a:lstStyle/>
        <a:p>
          <a:endParaRPr lang="es-ES"/>
        </a:p>
      </dgm:t>
    </dgm:pt>
    <dgm:pt modelId="{516C5BB4-7E94-45B6-9397-68DD11FEA4DB}" type="pres">
      <dgm:prSet presAssocID="{07017DDC-914E-45AA-8A78-C5EB0A7EEC39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28D99AC-E6DA-4626-AE19-AB12DECDB0A9}" type="pres">
      <dgm:prSet presAssocID="{07017DDC-914E-45AA-8A78-C5EB0A7EEC39}" presName="negativeSpace" presStyleCnt="0"/>
      <dgm:spPr/>
    </dgm:pt>
    <dgm:pt modelId="{73319D46-D26C-4EAE-AE71-06AD0D8E9B13}" type="pres">
      <dgm:prSet presAssocID="{07017DDC-914E-45AA-8A78-C5EB0A7EEC39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2F615BB2-EA04-42F7-92CF-BA4CD636174E}" srcId="{B0CBA515-9585-42B7-9902-E430F17A3B7B}" destId="{948A4A9D-E20E-4009-96D6-2565A4F8610A}" srcOrd="6" destOrd="0" parTransId="{680F6FE9-D4F4-4573-98AE-5B3F716CF229}" sibTransId="{517AFAD1-1D6B-4BDC-9FA2-B8C4779B52A8}"/>
    <dgm:cxn modelId="{0D1784C8-EC3D-411D-9D38-BDEF3D04E814}" type="presOf" srcId="{EF48A298-3F2E-4EDF-A457-4D1EA90EC6A6}" destId="{C06C411D-0FC0-49E4-B9BE-AADAC1C92D15}" srcOrd="1" destOrd="0" presId="urn:microsoft.com/office/officeart/2005/8/layout/list1"/>
    <dgm:cxn modelId="{C168700A-22FB-4556-92D3-233527ADCC16}" type="presOf" srcId="{948A4A9D-E20E-4009-96D6-2565A4F8610A}" destId="{E147770B-381A-4FD8-8040-E90D50D51447}" srcOrd="1" destOrd="0" presId="urn:microsoft.com/office/officeart/2005/8/layout/list1"/>
    <dgm:cxn modelId="{B166BA35-98B8-42A4-8702-5AE8E8F71AA2}" srcId="{B0CBA515-9585-42B7-9902-E430F17A3B7B}" destId="{EF48A298-3F2E-4EDF-A457-4D1EA90EC6A6}" srcOrd="5" destOrd="0" parTransId="{6AFF746C-E151-44C9-A79A-E2D2D42F1937}" sibTransId="{A16266D3-CB7C-4408-A497-23868BD2384E}"/>
    <dgm:cxn modelId="{7BEC6B41-1517-4906-8890-DD62914F62CC}" srcId="{B0CBA515-9585-42B7-9902-E430F17A3B7B}" destId="{EF7257D7-6744-4822-86A8-95615EBE224E}" srcOrd="0" destOrd="0" parTransId="{5AAACA58-47F4-4C49-86F0-B134CE7A406A}" sibTransId="{F7188354-5385-4133-A885-C46DF723D9B8}"/>
    <dgm:cxn modelId="{BA1D6E0F-E4D6-4A17-854A-AC3B51C28691}" type="presOf" srcId="{8549F571-A901-4A6B-A065-83DA12F5D9CB}" destId="{5CD384F7-8D32-4106-8C54-D50029B3C092}" srcOrd="1" destOrd="0" presId="urn:microsoft.com/office/officeart/2005/8/layout/list1"/>
    <dgm:cxn modelId="{F4721214-4CCB-43FC-BE9E-696FA980868D}" type="presOf" srcId="{3EE92AD1-3943-4150-BA7E-47A210DE448B}" destId="{7365C211-33CA-4D51-9DA5-81BE7259A6B7}" srcOrd="0" destOrd="0" presId="urn:microsoft.com/office/officeart/2005/8/layout/list1"/>
    <dgm:cxn modelId="{50651B72-110A-48B6-86EE-F1FF31692577}" type="presOf" srcId="{8549F571-A901-4A6B-A065-83DA12F5D9CB}" destId="{009FED3D-5C1F-4321-91E3-A6228A9BB984}" srcOrd="0" destOrd="0" presId="urn:microsoft.com/office/officeart/2005/8/layout/list1"/>
    <dgm:cxn modelId="{821DA910-3546-4EA7-A656-9706634F1C9C}" type="presOf" srcId="{948A4A9D-E20E-4009-96D6-2565A4F8610A}" destId="{6CB91BBB-011A-46B2-88C4-537616DBE089}" srcOrd="0" destOrd="0" presId="urn:microsoft.com/office/officeart/2005/8/layout/list1"/>
    <dgm:cxn modelId="{76A258F2-2FC1-4B93-9F2A-0D81CE7AD89B}" srcId="{B0CBA515-9585-42B7-9902-E430F17A3B7B}" destId="{3EE92AD1-3943-4150-BA7E-47A210DE448B}" srcOrd="1" destOrd="0" parTransId="{0EFFCB88-7077-49BF-B185-0A6F63D9A220}" sibTransId="{45705CD8-DF7C-4E86-846E-3DDBD20B81C5}"/>
    <dgm:cxn modelId="{343706F3-ED73-4D88-8CA7-5DAB1691BD2E}" type="presOf" srcId="{3E527C02-EB7D-47DE-8AEA-F245F6E35FBC}" destId="{76E158B1-F461-4018-83A4-001946A7044F}" srcOrd="1" destOrd="0" presId="urn:microsoft.com/office/officeart/2005/8/layout/list1"/>
    <dgm:cxn modelId="{F321B7EA-2FFD-4FF8-9628-942CDF99C853}" srcId="{B0CBA515-9585-42B7-9902-E430F17A3B7B}" destId="{8549F571-A901-4A6B-A065-83DA12F5D9CB}" srcOrd="4" destOrd="0" parTransId="{6EAF55BC-6C83-4B77-9D2A-ED5C38366986}" sibTransId="{F1A8D147-7BFA-419F-9D35-CC3A00DB144C}"/>
    <dgm:cxn modelId="{7FAC32B2-9474-4068-9E65-5A0DC811FD9A}" type="presOf" srcId="{DFE9D4C9-BAE9-4764-88D3-08F15FB7EA87}" destId="{699D14C4-B4EF-4FE4-98F5-B75B249237F6}" srcOrd="0" destOrd="0" presId="urn:microsoft.com/office/officeart/2005/8/layout/list1"/>
    <dgm:cxn modelId="{C5DD697B-434B-408D-95E9-32B3E4C613D6}" type="presOf" srcId="{B0CBA515-9585-42B7-9902-E430F17A3B7B}" destId="{FA645CA8-CEE7-433C-8818-C53233AE0900}" srcOrd="0" destOrd="0" presId="urn:microsoft.com/office/officeart/2005/8/layout/list1"/>
    <dgm:cxn modelId="{5DF8B1C2-60E5-407A-BC56-76D7A9D5A16B}" type="presOf" srcId="{EF7257D7-6744-4822-86A8-95615EBE224E}" destId="{DD329BAF-8CC7-418C-B29D-3DCB5A57FB73}" srcOrd="0" destOrd="0" presId="urn:microsoft.com/office/officeart/2005/8/layout/list1"/>
    <dgm:cxn modelId="{3BA6FD44-8592-40A7-A466-CBA6B0021BEF}" srcId="{B0CBA515-9585-42B7-9902-E430F17A3B7B}" destId="{DFE9D4C9-BAE9-4764-88D3-08F15FB7EA87}" srcOrd="3" destOrd="0" parTransId="{CE17B3E8-60C6-4E95-A0C3-E75DEA83A279}" sibTransId="{C73CF903-C4BB-498B-A725-2C3DF9BB37B9}"/>
    <dgm:cxn modelId="{6549F73C-5D97-4EC7-8D4A-2D45FA3C6AEB}" type="presOf" srcId="{DFE9D4C9-BAE9-4764-88D3-08F15FB7EA87}" destId="{02EAB54E-EA5A-4DBC-9E28-CAE97BE82179}" srcOrd="1" destOrd="0" presId="urn:microsoft.com/office/officeart/2005/8/layout/list1"/>
    <dgm:cxn modelId="{EFD76929-7D40-4CF0-B28F-9D6FB07BF4F3}" type="presOf" srcId="{EF7257D7-6744-4822-86A8-95615EBE224E}" destId="{EA2C5C91-A92F-40A9-B40C-E5E5C7B0EB39}" srcOrd="1" destOrd="0" presId="urn:microsoft.com/office/officeart/2005/8/layout/list1"/>
    <dgm:cxn modelId="{41B888E5-A2B8-4FB6-BF43-5185E62DF5BF}" type="presOf" srcId="{07017DDC-914E-45AA-8A78-C5EB0A7EEC39}" destId="{516C5BB4-7E94-45B6-9397-68DD11FEA4DB}" srcOrd="1" destOrd="0" presId="urn:microsoft.com/office/officeart/2005/8/layout/list1"/>
    <dgm:cxn modelId="{3D299ABA-E1EF-407F-B3C7-E8721BFEBE5E}" type="presOf" srcId="{EF48A298-3F2E-4EDF-A457-4D1EA90EC6A6}" destId="{3CE695C9-1F59-4E32-88DE-82BF6C17DB56}" srcOrd="0" destOrd="0" presId="urn:microsoft.com/office/officeart/2005/8/layout/list1"/>
    <dgm:cxn modelId="{42BBF9B1-4572-4C16-A64B-83BC2FD7BA5A}" type="presOf" srcId="{3EE92AD1-3943-4150-BA7E-47A210DE448B}" destId="{5A3676E5-48DB-4B81-B8D3-9CF3CD9D9E30}" srcOrd="1" destOrd="0" presId="urn:microsoft.com/office/officeart/2005/8/layout/list1"/>
    <dgm:cxn modelId="{A6D0520D-8B90-4836-9986-CC0E1BD69183}" srcId="{B0CBA515-9585-42B7-9902-E430F17A3B7B}" destId="{07017DDC-914E-45AA-8A78-C5EB0A7EEC39}" srcOrd="7" destOrd="0" parTransId="{6087E314-D275-4344-AB07-7AEF1C319174}" sibTransId="{C6F88775-4251-4344-ACA8-E989D0EF4E6C}"/>
    <dgm:cxn modelId="{87FA94E4-2CA2-4138-B0F5-01E9294EBABE}" type="presOf" srcId="{3E527C02-EB7D-47DE-8AEA-F245F6E35FBC}" destId="{8224CC5A-98C9-4CAC-859E-1D5DE054395E}" srcOrd="0" destOrd="0" presId="urn:microsoft.com/office/officeart/2005/8/layout/list1"/>
    <dgm:cxn modelId="{1B1C3640-85A2-4620-A8AD-19A47A92270C}" type="presOf" srcId="{07017DDC-914E-45AA-8A78-C5EB0A7EEC39}" destId="{36C87DC1-D474-40E6-889B-68074AA522C6}" srcOrd="0" destOrd="0" presId="urn:microsoft.com/office/officeart/2005/8/layout/list1"/>
    <dgm:cxn modelId="{08A2099B-84FC-4438-A38D-32C9D4942C01}" srcId="{B0CBA515-9585-42B7-9902-E430F17A3B7B}" destId="{3E527C02-EB7D-47DE-8AEA-F245F6E35FBC}" srcOrd="2" destOrd="0" parTransId="{DA6B8EF3-5BD4-4163-AEE7-33BD9D3F1D31}" sibTransId="{D863021C-5D18-42E2-BBAD-B8AA11FB0AF6}"/>
    <dgm:cxn modelId="{4B703702-170C-46AB-956B-5EF7E5D58669}" type="presParOf" srcId="{FA645CA8-CEE7-433C-8818-C53233AE0900}" destId="{C56F3509-B007-4E5E-B4B8-8C6A4EDDD409}" srcOrd="0" destOrd="0" presId="urn:microsoft.com/office/officeart/2005/8/layout/list1"/>
    <dgm:cxn modelId="{4606EBEC-E503-4F19-AC39-5029516B0299}" type="presParOf" srcId="{C56F3509-B007-4E5E-B4B8-8C6A4EDDD409}" destId="{DD329BAF-8CC7-418C-B29D-3DCB5A57FB73}" srcOrd="0" destOrd="0" presId="urn:microsoft.com/office/officeart/2005/8/layout/list1"/>
    <dgm:cxn modelId="{83038E76-F371-4F27-B026-90C763536C96}" type="presParOf" srcId="{C56F3509-B007-4E5E-B4B8-8C6A4EDDD409}" destId="{EA2C5C91-A92F-40A9-B40C-E5E5C7B0EB39}" srcOrd="1" destOrd="0" presId="urn:microsoft.com/office/officeart/2005/8/layout/list1"/>
    <dgm:cxn modelId="{63DAA7B1-F50E-40D9-AE79-152917543A3F}" type="presParOf" srcId="{FA645CA8-CEE7-433C-8818-C53233AE0900}" destId="{446D3A80-2D35-4B11-B0F2-55E7285A8AA8}" srcOrd="1" destOrd="0" presId="urn:microsoft.com/office/officeart/2005/8/layout/list1"/>
    <dgm:cxn modelId="{4F689408-8A86-4EC3-AEFF-D05700BF1B39}" type="presParOf" srcId="{FA645CA8-CEE7-433C-8818-C53233AE0900}" destId="{E7ECE5B2-2894-4E5D-AD34-9E71032C6685}" srcOrd="2" destOrd="0" presId="urn:microsoft.com/office/officeart/2005/8/layout/list1"/>
    <dgm:cxn modelId="{1DA131DD-2C27-45CF-8D4C-391D9576F3B4}" type="presParOf" srcId="{FA645CA8-CEE7-433C-8818-C53233AE0900}" destId="{AAC1E33D-CB26-44AF-AC69-3F2D92FFED97}" srcOrd="3" destOrd="0" presId="urn:microsoft.com/office/officeart/2005/8/layout/list1"/>
    <dgm:cxn modelId="{995F0C1B-0789-4C70-8F16-520B69098A20}" type="presParOf" srcId="{FA645CA8-CEE7-433C-8818-C53233AE0900}" destId="{841B2FBE-D2DC-4A04-8361-FEDD24C13DD1}" srcOrd="4" destOrd="0" presId="urn:microsoft.com/office/officeart/2005/8/layout/list1"/>
    <dgm:cxn modelId="{9BCE3604-82D1-4387-BF89-59297778E131}" type="presParOf" srcId="{841B2FBE-D2DC-4A04-8361-FEDD24C13DD1}" destId="{7365C211-33CA-4D51-9DA5-81BE7259A6B7}" srcOrd="0" destOrd="0" presId="urn:microsoft.com/office/officeart/2005/8/layout/list1"/>
    <dgm:cxn modelId="{B56FA596-47FF-43EA-B9E2-DA9D59B2684A}" type="presParOf" srcId="{841B2FBE-D2DC-4A04-8361-FEDD24C13DD1}" destId="{5A3676E5-48DB-4B81-B8D3-9CF3CD9D9E30}" srcOrd="1" destOrd="0" presId="urn:microsoft.com/office/officeart/2005/8/layout/list1"/>
    <dgm:cxn modelId="{ED777EE2-3EC3-4453-B1BE-7BF5084C01BD}" type="presParOf" srcId="{FA645CA8-CEE7-433C-8818-C53233AE0900}" destId="{EA1AA9D9-4EA7-4271-8CB8-8F56FA771110}" srcOrd="5" destOrd="0" presId="urn:microsoft.com/office/officeart/2005/8/layout/list1"/>
    <dgm:cxn modelId="{F7872B97-C4EA-428D-BE5D-BFCCA75F92BF}" type="presParOf" srcId="{FA645CA8-CEE7-433C-8818-C53233AE0900}" destId="{1291C592-1101-4F47-BCC2-8AD28A93983E}" srcOrd="6" destOrd="0" presId="urn:microsoft.com/office/officeart/2005/8/layout/list1"/>
    <dgm:cxn modelId="{D87C47CC-224B-4995-8E5F-EDCE9290AA43}" type="presParOf" srcId="{FA645CA8-CEE7-433C-8818-C53233AE0900}" destId="{6132EB68-BE9D-482B-A267-ACC2A85AA96D}" srcOrd="7" destOrd="0" presId="urn:microsoft.com/office/officeart/2005/8/layout/list1"/>
    <dgm:cxn modelId="{60946E30-6FC6-46A0-93F5-3141C52A4842}" type="presParOf" srcId="{FA645CA8-CEE7-433C-8818-C53233AE0900}" destId="{B031DC77-8955-4EF1-839B-6B0389596422}" srcOrd="8" destOrd="0" presId="urn:microsoft.com/office/officeart/2005/8/layout/list1"/>
    <dgm:cxn modelId="{962C0B66-3A13-41B3-99C7-3B40E94FD914}" type="presParOf" srcId="{B031DC77-8955-4EF1-839B-6B0389596422}" destId="{8224CC5A-98C9-4CAC-859E-1D5DE054395E}" srcOrd="0" destOrd="0" presId="urn:microsoft.com/office/officeart/2005/8/layout/list1"/>
    <dgm:cxn modelId="{680A09C9-7476-4029-B070-E46058F29788}" type="presParOf" srcId="{B031DC77-8955-4EF1-839B-6B0389596422}" destId="{76E158B1-F461-4018-83A4-001946A7044F}" srcOrd="1" destOrd="0" presId="urn:microsoft.com/office/officeart/2005/8/layout/list1"/>
    <dgm:cxn modelId="{B5CF2DB0-A160-4F84-AF3C-45FE59D6D89F}" type="presParOf" srcId="{FA645CA8-CEE7-433C-8818-C53233AE0900}" destId="{47A45EDE-7885-4A60-9F4A-C1D06EEE788D}" srcOrd="9" destOrd="0" presId="urn:microsoft.com/office/officeart/2005/8/layout/list1"/>
    <dgm:cxn modelId="{5CE80188-AF41-4A73-8122-DB8FB8D43C06}" type="presParOf" srcId="{FA645CA8-CEE7-433C-8818-C53233AE0900}" destId="{0C1F8B56-B9DA-40B3-A344-335ACB424E6E}" srcOrd="10" destOrd="0" presId="urn:microsoft.com/office/officeart/2005/8/layout/list1"/>
    <dgm:cxn modelId="{662A6DAE-37DB-41EE-90C5-07AF046BFBE1}" type="presParOf" srcId="{FA645CA8-CEE7-433C-8818-C53233AE0900}" destId="{33E27A50-64B4-463F-9F88-CBAC3BF559F1}" srcOrd="11" destOrd="0" presId="urn:microsoft.com/office/officeart/2005/8/layout/list1"/>
    <dgm:cxn modelId="{D919E908-47F7-4F33-BDD4-53D38B52C214}" type="presParOf" srcId="{FA645CA8-CEE7-433C-8818-C53233AE0900}" destId="{8DE8446C-FD45-4AD6-89F4-4F818319975A}" srcOrd="12" destOrd="0" presId="urn:microsoft.com/office/officeart/2005/8/layout/list1"/>
    <dgm:cxn modelId="{1E3BA6DE-FC13-4267-B84F-7A127746B1FE}" type="presParOf" srcId="{8DE8446C-FD45-4AD6-89F4-4F818319975A}" destId="{699D14C4-B4EF-4FE4-98F5-B75B249237F6}" srcOrd="0" destOrd="0" presId="urn:microsoft.com/office/officeart/2005/8/layout/list1"/>
    <dgm:cxn modelId="{B7F97E66-8946-4268-8245-FB1B1E50A8C8}" type="presParOf" srcId="{8DE8446C-FD45-4AD6-89F4-4F818319975A}" destId="{02EAB54E-EA5A-4DBC-9E28-CAE97BE82179}" srcOrd="1" destOrd="0" presId="urn:microsoft.com/office/officeart/2005/8/layout/list1"/>
    <dgm:cxn modelId="{AB24FE0C-8C62-4F8D-A1DE-1E4B88C5E9E9}" type="presParOf" srcId="{FA645CA8-CEE7-433C-8818-C53233AE0900}" destId="{15ED5BC3-BA96-4BFD-9FFD-625C96A5DA54}" srcOrd="13" destOrd="0" presId="urn:microsoft.com/office/officeart/2005/8/layout/list1"/>
    <dgm:cxn modelId="{C0906F95-3AB5-43D9-B753-571AB72A3DDD}" type="presParOf" srcId="{FA645CA8-CEE7-433C-8818-C53233AE0900}" destId="{9651E71C-72A8-4DE7-9C1F-21E4EEDBA1AC}" srcOrd="14" destOrd="0" presId="urn:microsoft.com/office/officeart/2005/8/layout/list1"/>
    <dgm:cxn modelId="{950C1682-B36A-4303-B8F6-4973470DB9C9}" type="presParOf" srcId="{FA645CA8-CEE7-433C-8818-C53233AE0900}" destId="{72BF058F-6FBE-4CEF-8214-AF3C886E2ACB}" srcOrd="15" destOrd="0" presId="urn:microsoft.com/office/officeart/2005/8/layout/list1"/>
    <dgm:cxn modelId="{1D6ABB8F-78D1-4541-9277-A6BE8F68FB97}" type="presParOf" srcId="{FA645CA8-CEE7-433C-8818-C53233AE0900}" destId="{95EFA06A-0A91-403C-95A5-F726ED1F07EF}" srcOrd="16" destOrd="0" presId="urn:microsoft.com/office/officeart/2005/8/layout/list1"/>
    <dgm:cxn modelId="{F999A5C8-1111-4362-B7A4-5FB4F5D6AA4A}" type="presParOf" srcId="{95EFA06A-0A91-403C-95A5-F726ED1F07EF}" destId="{009FED3D-5C1F-4321-91E3-A6228A9BB984}" srcOrd="0" destOrd="0" presId="urn:microsoft.com/office/officeart/2005/8/layout/list1"/>
    <dgm:cxn modelId="{27C876BC-C467-446B-A627-75395BE38240}" type="presParOf" srcId="{95EFA06A-0A91-403C-95A5-F726ED1F07EF}" destId="{5CD384F7-8D32-4106-8C54-D50029B3C092}" srcOrd="1" destOrd="0" presId="urn:microsoft.com/office/officeart/2005/8/layout/list1"/>
    <dgm:cxn modelId="{868357CE-BCFF-42E6-AF47-0346AD5B44D5}" type="presParOf" srcId="{FA645CA8-CEE7-433C-8818-C53233AE0900}" destId="{B41D1EB3-0FD1-4EDF-AB73-CB4C30472385}" srcOrd="17" destOrd="0" presId="urn:microsoft.com/office/officeart/2005/8/layout/list1"/>
    <dgm:cxn modelId="{3530D516-A116-4513-BF40-BAFEF47F3517}" type="presParOf" srcId="{FA645CA8-CEE7-433C-8818-C53233AE0900}" destId="{A67EF1AD-A8BD-4C3D-B499-0456254E160B}" srcOrd="18" destOrd="0" presId="urn:microsoft.com/office/officeart/2005/8/layout/list1"/>
    <dgm:cxn modelId="{623A1F2D-FA82-4691-947D-011D0EDD615A}" type="presParOf" srcId="{FA645CA8-CEE7-433C-8818-C53233AE0900}" destId="{C88CA5AB-9911-4100-9693-2498661AD9BC}" srcOrd="19" destOrd="0" presId="urn:microsoft.com/office/officeart/2005/8/layout/list1"/>
    <dgm:cxn modelId="{0B8EF30D-E93A-48A8-B645-6314B472855D}" type="presParOf" srcId="{FA645CA8-CEE7-433C-8818-C53233AE0900}" destId="{39E3446B-87CF-4D34-8864-F32F423FBB49}" srcOrd="20" destOrd="0" presId="urn:microsoft.com/office/officeart/2005/8/layout/list1"/>
    <dgm:cxn modelId="{AC5EF318-47D8-4665-A423-808CC8316F7F}" type="presParOf" srcId="{39E3446B-87CF-4D34-8864-F32F423FBB49}" destId="{3CE695C9-1F59-4E32-88DE-82BF6C17DB56}" srcOrd="0" destOrd="0" presId="urn:microsoft.com/office/officeart/2005/8/layout/list1"/>
    <dgm:cxn modelId="{F765935C-EA80-4C8A-BBB3-EA3AF0BD5C7F}" type="presParOf" srcId="{39E3446B-87CF-4D34-8864-F32F423FBB49}" destId="{C06C411D-0FC0-49E4-B9BE-AADAC1C92D15}" srcOrd="1" destOrd="0" presId="urn:microsoft.com/office/officeart/2005/8/layout/list1"/>
    <dgm:cxn modelId="{F44ADB17-CDA1-44BA-B673-552145F6ECE6}" type="presParOf" srcId="{FA645CA8-CEE7-433C-8818-C53233AE0900}" destId="{FDC028BC-00A0-4ADD-8BFB-8DDD3DB8A203}" srcOrd="21" destOrd="0" presId="urn:microsoft.com/office/officeart/2005/8/layout/list1"/>
    <dgm:cxn modelId="{2B478C4C-5604-44A3-B946-08F014077D31}" type="presParOf" srcId="{FA645CA8-CEE7-433C-8818-C53233AE0900}" destId="{0E0ABC96-09AE-4343-A7D5-5EEB07B35DF0}" srcOrd="22" destOrd="0" presId="urn:microsoft.com/office/officeart/2005/8/layout/list1"/>
    <dgm:cxn modelId="{AB55779B-96DE-4D7B-B60C-6653D3410029}" type="presParOf" srcId="{FA645CA8-CEE7-433C-8818-C53233AE0900}" destId="{80F4D9F1-952E-49B3-832E-D45397DDDE06}" srcOrd="23" destOrd="0" presId="urn:microsoft.com/office/officeart/2005/8/layout/list1"/>
    <dgm:cxn modelId="{7600D52E-616A-4DDD-8556-80A1BB288727}" type="presParOf" srcId="{FA645CA8-CEE7-433C-8818-C53233AE0900}" destId="{D8619167-6283-42B3-A7BD-8C2E654D4CA6}" srcOrd="24" destOrd="0" presId="urn:microsoft.com/office/officeart/2005/8/layout/list1"/>
    <dgm:cxn modelId="{6625271D-60A4-4206-886F-BB0A88498111}" type="presParOf" srcId="{D8619167-6283-42B3-A7BD-8C2E654D4CA6}" destId="{6CB91BBB-011A-46B2-88C4-537616DBE089}" srcOrd="0" destOrd="0" presId="urn:microsoft.com/office/officeart/2005/8/layout/list1"/>
    <dgm:cxn modelId="{323612F1-58B1-420C-93DA-BCFC66DE6A41}" type="presParOf" srcId="{D8619167-6283-42B3-A7BD-8C2E654D4CA6}" destId="{E147770B-381A-4FD8-8040-E90D50D51447}" srcOrd="1" destOrd="0" presId="urn:microsoft.com/office/officeart/2005/8/layout/list1"/>
    <dgm:cxn modelId="{ABB4D280-C108-4904-96DD-24E33DAD266D}" type="presParOf" srcId="{FA645CA8-CEE7-433C-8818-C53233AE0900}" destId="{60CC0D4B-F42B-4BAC-BEE4-5A62ADACD935}" srcOrd="25" destOrd="0" presId="urn:microsoft.com/office/officeart/2005/8/layout/list1"/>
    <dgm:cxn modelId="{34E6AE0D-194B-4826-9C56-BCCF1A5B33B4}" type="presParOf" srcId="{FA645CA8-CEE7-433C-8818-C53233AE0900}" destId="{8B7A8EE7-07E4-4907-A446-E8B9D607656F}" srcOrd="26" destOrd="0" presId="urn:microsoft.com/office/officeart/2005/8/layout/list1"/>
    <dgm:cxn modelId="{97CB9382-3D5C-4427-B20C-7D97C7B8A446}" type="presParOf" srcId="{FA645CA8-CEE7-433C-8818-C53233AE0900}" destId="{05FA11B8-D184-40BB-A4C6-C20319CF913A}" srcOrd="27" destOrd="0" presId="urn:microsoft.com/office/officeart/2005/8/layout/list1"/>
    <dgm:cxn modelId="{BAFDAD2F-3813-4867-BE6B-A4BEF9EBBB53}" type="presParOf" srcId="{FA645CA8-CEE7-433C-8818-C53233AE0900}" destId="{9E01B2B9-8F3E-4517-96E0-3A18496102F8}" srcOrd="28" destOrd="0" presId="urn:microsoft.com/office/officeart/2005/8/layout/list1"/>
    <dgm:cxn modelId="{BBD20504-8EEE-4180-A121-808E4127FA72}" type="presParOf" srcId="{9E01B2B9-8F3E-4517-96E0-3A18496102F8}" destId="{36C87DC1-D474-40E6-889B-68074AA522C6}" srcOrd="0" destOrd="0" presId="urn:microsoft.com/office/officeart/2005/8/layout/list1"/>
    <dgm:cxn modelId="{8F8B6772-B819-407D-AF59-0D9C97F75A8D}" type="presParOf" srcId="{9E01B2B9-8F3E-4517-96E0-3A18496102F8}" destId="{516C5BB4-7E94-45B6-9397-68DD11FEA4DB}" srcOrd="1" destOrd="0" presId="urn:microsoft.com/office/officeart/2005/8/layout/list1"/>
    <dgm:cxn modelId="{77E2B1B9-73E5-4D24-8B17-F83AC67A5FA0}" type="presParOf" srcId="{FA645CA8-CEE7-433C-8818-C53233AE0900}" destId="{428D99AC-E6DA-4626-AE19-AB12DECDB0A9}" srcOrd="29" destOrd="0" presId="urn:microsoft.com/office/officeart/2005/8/layout/list1"/>
    <dgm:cxn modelId="{AE896101-1C36-493B-B647-BE12CF542547}" type="presParOf" srcId="{FA645CA8-CEE7-433C-8818-C53233AE0900}" destId="{73319D46-D26C-4EAE-AE71-06AD0D8E9B13}" srcOrd="30" destOrd="0" presId="urn:microsoft.com/office/officeart/2005/8/layout/list1"/>
  </dgm:cxnLst>
  <dgm:bg/>
  <dgm:whole/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B970BFB-7351-4818-A83A-7CE8270A4A9C}" type="doc">
      <dgm:prSet loTypeId="urn:microsoft.com/office/officeart/2005/8/layout/hProcess4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59AB4240-2265-49F0-BD42-0A920CC5AA31}">
      <dgm:prSet phldrT="[Texto]"/>
      <dgm:spPr/>
      <dgm:t>
        <a:bodyPr/>
        <a:lstStyle/>
        <a:p>
          <a:r>
            <a:rPr lang="es-ES" dirty="0" smtClean="0"/>
            <a:t>Introducción al Cambio</a:t>
          </a:r>
          <a:endParaRPr lang="es-ES" dirty="0"/>
        </a:p>
      </dgm:t>
    </dgm:pt>
    <dgm:pt modelId="{E367D316-6111-406A-A8DD-849596836DA0}" type="parTrans" cxnId="{5503478E-795E-417E-9107-AB0108814111}">
      <dgm:prSet/>
      <dgm:spPr/>
      <dgm:t>
        <a:bodyPr/>
        <a:lstStyle/>
        <a:p>
          <a:endParaRPr lang="es-ES"/>
        </a:p>
      </dgm:t>
    </dgm:pt>
    <dgm:pt modelId="{D1F03A3A-1430-4313-8F52-BF0F1ED826A6}" type="sibTrans" cxnId="{5503478E-795E-417E-9107-AB0108814111}">
      <dgm:prSet/>
      <dgm:spPr/>
      <dgm:t>
        <a:bodyPr/>
        <a:lstStyle/>
        <a:p>
          <a:endParaRPr lang="es-ES"/>
        </a:p>
      </dgm:t>
    </dgm:pt>
    <dgm:pt modelId="{B2951E76-A02B-460E-B1EA-4709A1F50992}">
      <dgm:prSet phldrT="[Texto]" custT="1"/>
      <dgm:spPr/>
      <dgm:t>
        <a:bodyPr/>
        <a:lstStyle/>
        <a:p>
          <a:r>
            <a:rPr lang="es-ES" sz="1600" dirty="0" smtClean="0"/>
            <a:t>Establecer Relaciones</a:t>
          </a:r>
          <a:endParaRPr lang="es-ES" sz="1600" dirty="0"/>
        </a:p>
      </dgm:t>
    </dgm:pt>
    <dgm:pt modelId="{BAF45F6F-A8DF-469F-BF9D-D773CFB8FF1F}" type="parTrans" cxnId="{5582D05A-2715-464F-AB04-FA6B58DAA2B7}">
      <dgm:prSet/>
      <dgm:spPr/>
      <dgm:t>
        <a:bodyPr/>
        <a:lstStyle/>
        <a:p>
          <a:endParaRPr lang="es-ES"/>
        </a:p>
      </dgm:t>
    </dgm:pt>
    <dgm:pt modelId="{272A2FE8-21A3-41D8-9C3F-F3C215DFA43B}" type="sibTrans" cxnId="{5582D05A-2715-464F-AB04-FA6B58DAA2B7}">
      <dgm:prSet/>
      <dgm:spPr/>
      <dgm:t>
        <a:bodyPr/>
        <a:lstStyle/>
        <a:p>
          <a:endParaRPr lang="es-ES"/>
        </a:p>
      </dgm:t>
    </dgm:pt>
    <dgm:pt modelId="{B8DA345F-E1A2-47CD-9860-F1DC7DE5A49F}">
      <dgm:prSet phldrT="[Texto]" custT="1"/>
      <dgm:spPr/>
      <dgm:t>
        <a:bodyPr/>
        <a:lstStyle/>
        <a:p>
          <a:r>
            <a:rPr lang="es-ES" sz="1600" dirty="0" smtClean="0"/>
            <a:t>Reconocer las Propias Motivaciones y necesidades</a:t>
          </a:r>
          <a:endParaRPr lang="es-ES" sz="1600" dirty="0"/>
        </a:p>
      </dgm:t>
    </dgm:pt>
    <dgm:pt modelId="{86243BEC-126A-41BE-BE82-ABFCEF411EFC}" type="parTrans" cxnId="{972FD7EF-663B-477E-8025-FF4CAD517CD7}">
      <dgm:prSet/>
      <dgm:spPr/>
      <dgm:t>
        <a:bodyPr/>
        <a:lstStyle/>
        <a:p>
          <a:endParaRPr lang="es-ES"/>
        </a:p>
      </dgm:t>
    </dgm:pt>
    <dgm:pt modelId="{08232AC9-28FF-4362-B33D-F1A103F536E3}" type="sibTrans" cxnId="{972FD7EF-663B-477E-8025-FF4CAD517CD7}">
      <dgm:prSet/>
      <dgm:spPr/>
      <dgm:t>
        <a:bodyPr/>
        <a:lstStyle/>
        <a:p>
          <a:endParaRPr lang="es-ES"/>
        </a:p>
      </dgm:t>
    </dgm:pt>
    <dgm:pt modelId="{7F7DB5BF-DBD6-4930-B6C3-3E6B4A41048A}">
      <dgm:prSet phldrT="[Texto]"/>
      <dgm:spPr/>
      <dgm:t>
        <a:bodyPr/>
        <a:lstStyle/>
        <a:p>
          <a:r>
            <a:rPr lang="es-ES" dirty="0" smtClean="0"/>
            <a:t>Fases de D. O.</a:t>
          </a:r>
          <a:endParaRPr lang="es-ES" dirty="0"/>
        </a:p>
      </dgm:t>
    </dgm:pt>
    <dgm:pt modelId="{63370904-E1A1-4ACC-97CD-2988DF745D23}" type="parTrans" cxnId="{7AEC57B4-58BE-4566-872F-6A335CF1A140}">
      <dgm:prSet/>
      <dgm:spPr/>
      <dgm:t>
        <a:bodyPr/>
        <a:lstStyle/>
        <a:p>
          <a:endParaRPr lang="es-ES"/>
        </a:p>
      </dgm:t>
    </dgm:pt>
    <dgm:pt modelId="{E3CCA968-6888-4DB9-AC66-3DEAD491F803}" type="sibTrans" cxnId="{7AEC57B4-58BE-4566-872F-6A335CF1A140}">
      <dgm:prSet/>
      <dgm:spPr/>
      <dgm:t>
        <a:bodyPr/>
        <a:lstStyle/>
        <a:p>
          <a:endParaRPr lang="es-ES"/>
        </a:p>
      </dgm:t>
    </dgm:pt>
    <dgm:pt modelId="{FBCDDC12-A3E6-4D80-A1DD-B42E3939B89E}">
      <dgm:prSet phldrT="[Texto]" custT="1"/>
      <dgm:spPr/>
      <dgm:t>
        <a:bodyPr/>
        <a:lstStyle/>
        <a:p>
          <a:r>
            <a:rPr lang="es-ES" sz="1600" dirty="0" smtClean="0"/>
            <a:t>Definir papeles y expectativas</a:t>
          </a:r>
          <a:endParaRPr lang="es-ES" sz="1600" dirty="0"/>
        </a:p>
      </dgm:t>
    </dgm:pt>
    <dgm:pt modelId="{71E13D1B-3B99-431D-8CEC-347DB8AFD4D0}" type="parTrans" cxnId="{E128D7FA-37D0-4F15-929B-7EB7460DBED5}">
      <dgm:prSet/>
      <dgm:spPr/>
      <dgm:t>
        <a:bodyPr/>
        <a:lstStyle/>
        <a:p>
          <a:endParaRPr lang="es-ES"/>
        </a:p>
      </dgm:t>
    </dgm:pt>
    <dgm:pt modelId="{946D965C-7106-44F7-A928-A1EF4D7F4169}" type="sibTrans" cxnId="{E128D7FA-37D0-4F15-929B-7EB7460DBED5}">
      <dgm:prSet/>
      <dgm:spPr/>
      <dgm:t>
        <a:bodyPr/>
        <a:lstStyle/>
        <a:p>
          <a:endParaRPr lang="es-ES"/>
        </a:p>
      </dgm:t>
    </dgm:pt>
    <dgm:pt modelId="{DD050252-1831-43C2-B895-AEAA35AEAA4C}">
      <dgm:prSet phldrT="[Texto]" custT="1"/>
      <dgm:spPr/>
      <dgm:t>
        <a:bodyPr/>
        <a:lstStyle/>
        <a:p>
          <a:r>
            <a:rPr lang="es-ES" sz="1600" dirty="0" smtClean="0"/>
            <a:t>Definir la relación del cliente con su problemática sus objetivos y motivaciones</a:t>
          </a:r>
          <a:endParaRPr lang="es-ES" sz="1600" dirty="0"/>
        </a:p>
      </dgm:t>
    </dgm:pt>
    <dgm:pt modelId="{411A5ECF-2C83-4452-9FD8-F999708AC8F8}" type="parTrans" cxnId="{278166E3-C04E-465A-8B81-5B4A42F5397A}">
      <dgm:prSet/>
      <dgm:spPr/>
      <dgm:t>
        <a:bodyPr/>
        <a:lstStyle/>
        <a:p>
          <a:endParaRPr lang="es-ES"/>
        </a:p>
      </dgm:t>
    </dgm:pt>
    <dgm:pt modelId="{B300793B-8226-4812-B165-B7840D475444}" type="sibTrans" cxnId="{278166E3-C04E-465A-8B81-5B4A42F5397A}">
      <dgm:prSet/>
      <dgm:spPr/>
      <dgm:t>
        <a:bodyPr/>
        <a:lstStyle/>
        <a:p>
          <a:endParaRPr lang="es-ES"/>
        </a:p>
      </dgm:t>
    </dgm:pt>
    <dgm:pt modelId="{73AA89A6-DA22-4E55-AFEB-FD08CF1C7115}">
      <dgm:prSet phldrT="[Texto]" custT="1"/>
      <dgm:spPr/>
      <dgm:t>
        <a:bodyPr/>
        <a:lstStyle/>
        <a:p>
          <a:r>
            <a:rPr lang="es-ES" sz="1600" dirty="0" smtClean="0"/>
            <a:t>FODA</a:t>
          </a:r>
          <a:endParaRPr lang="es-ES" sz="1600" dirty="0"/>
        </a:p>
      </dgm:t>
    </dgm:pt>
    <dgm:pt modelId="{916CFBDE-A0F3-411F-9042-86599E73F3B7}" type="parTrans" cxnId="{F066BAB0-7FEA-40A8-9990-1BEB503529A3}">
      <dgm:prSet/>
      <dgm:spPr/>
      <dgm:t>
        <a:bodyPr/>
        <a:lstStyle/>
        <a:p>
          <a:endParaRPr lang="es-ES"/>
        </a:p>
      </dgm:t>
    </dgm:pt>
    <dgm:pt modelId="{C68C2A5F-F5EE-4B4E-AD16-9E953C08E1FC}" type="sibTrans" cxnId="{F066BAB0-7FEA-40A8-9990-1BEB503529A3}">
      <dgm:prSet/>
      <dgm:spPr/>
      <dgm:t>
        <a:bodyPr/>
        <a:lstStyle/>
        <a:p>
          <a:endParaRPr lang="es-ES"/>
        </a:p>
      </dgm:t>
    </dgm:pt>
    <dgm:pt modelId="{9873DCAD-B94D-44EC-BC65-7C4701B3CB81}">
      <dgm:prSet phldrT="[Texto]" custT="1"/>
      <dgm:spPr/>
      <dgm:t>
        <a:bodyPr/>
        <a:lstStyle/>
        <a:p>
          <a:r>
            <a:rPr lang="es-ES" sz="1600" dirty="0" smtClean="0"/>
            <a:t>Determinar las áreas de donde se obtendrá la información</a:t>
          </a:r>
          <a:endParaRPr lang="es-ES" sz="1600" dirty="0"/>
        </a:p>
      </dgm:t>
    </dgm:pt>
    <dgm:pt modelId="{26900963-0A61-4D0A-A5E4-AD34933177A6}" type="parTrans" cxnId="{E826D511-5EAC-463E-8671-362623D16833}">
      <dgm:prSet/>
      <dgm:spPr/>
      <dgm:t>
        <a:bodyPr/>
        <a:lstStyle/>
        <a:p>
          <a:endParaRPr lang="es-ES"/>
        </a:p>
      </dgm:t>
    </dgm:pt>
    <dgm:pt modelId="{181C458B-E6B9-46E8-8A6C-56447D7BD8D8}" type="sibTrans" cxnId="{E826D511-5EAC-463E-8671-362623D16833}">
      <dgm:prSet/>
      <dgm:spPr/>
      <dgm:t>
        <a:bodyPr/>
        <a:lstStyle/>
        <a:p>
          <a:endParaRPr lang="es-ES"/>
        </a:p>
      </dgm:t>
    </dgm:pt>
    <dgm:pt modelId="{CBDE2495-2573-439E-974D-84553F504370}">
      <dgm:prSet phldrT="[Texto]"/>
      <dgm:spPr/>
      <dgm:t>
        <a:bodyPr/>
        <a:lstStyle/>
        <a:p>
          <a:r>
            <a:rPr lang="es-ES" dirty="0" smtClean="0"/>
            <a:t>Reunión de la Información y Diagnóstico</a:t>
          </a:r>
          <a:endParaRPr lang="es-ES" dirty="0"/>
        </a:p>
      </dgm:t>
    </dgm:pt>
    <dgm:pt modelId="{C4A57DC8-C970-42C0-9A71-7465447F2C6E}" type="parTrans" cxnId="{BDA90B79-3F0B-4D0E-A5C8-8985C9BEFECA}">
      <dgm:prSet/>
      <dgm:spPr/>
      <dgm:t>
        <a:bodyPr/>
        <a:lstStyle/>
        <a:p>
          <a:endParaRPr lang="es-ES"/>
        </a:p>
      </dgm:t>
    </dgm:pt>
    <dgm:pt modelId="{F77C7260-2339-46F8-B283-C3A5B548849A}" type="sibTrans" cxnId="{BDA90B79-3F0B-4D0E-A5C8-8985C9BEFECA}">
      <dgm:prSet/>
      <dgm:spPr/>
      <dgm:t>
        <a:bodyPr/>
        <a:lstStyle/>
        <a:p>
          <a:endParaRPr lang="es-ES"/>
        </a:p>
      </dgm:t>
    </dgm:pt>
    <dgm:pt modelId="{CCAF878D-7306-44F8-AEB9-389955AE47E0}">
      <dgm:prSet phldrT="[Texto]"/>
      <dgm:spPr/>
      <dgm:t>
        <a:bodyPr/>
        <a:lstStyle/>
        <a:p>
          <a:r>
            <a:rPr lang="es-ES" dirty="0" smtClean="0"/>
            <a:t>Planeación y ejecución</a:t>
          </a:r>
          <a:endParaRPr lang="es-ES" dirty="0"/>
        </a:p>
      </dgm:t>
    </dgm:pt>
    <dgm:pt modelId="{838C38AE-4AD9-4E92-9B9A-921CF05EF9A0}" type="parTrans" cxnId="{02A6D486-4260-416C-8657-53E42981FF39}">
      <dgm:prSet/>
      <dgm:spPr/>
      <dgm:t>
        <a:bodyPr/>
        <a:lstStyle/>
        <a:p>
          <a:endParaRPr lang="es-ES"/>
        </a:p>
      </dgm:t>
    </dgm:pt>
    <dgm:pt modelId="{550D4776-2C91-4910-B25F-446E46513D9F}" type="sibTrans" cxnId="{02A6D486-4260-416C-8657-53E42981FF39}">
      <dgm:prSet/>
      <dgm:spPr/>
      <dgm:t>
        <a:bodyPr/>
        <a:lstStyle/>
        <a:p>
          <a:endParaRPr lang="es-ES"/>
        </a:p>
      </dgm:t>
    </dgm:pt>
    <dgm:pt modelId="{94CDE655-2FDD-467A-B3CD-64AB03DEDC3E}">
      <dgm:prSet phldrT="[Texto]"/>
      <dgm:spPr/>
      <dgm:t>
        <a:bodyPr/>
        <a:lstStyle/>
        <a:p>
          <a:r>
            <a:rPr lang="es-ES" dirty="0" smtClean="0"/>
            <a:t>Estabilización y área al cambio</a:t>
          </a:r>
          <a:endParaRPr lang="es-ES" dirty="0"/>
        </a:p>
      </dgm:t>
    </dgm:pt>
    <dgm:pt modelId="{FE35EA39-F321-4CAB-B19B-CF493AE364F2}" type="parTrans" cxnId="{488953B4-9435-413E-B599-D59C312EEC17}">
      <dgm:prSet/>
      <dgm:spPr/>
      <dgm:t>
        <a:bodyPr/>
        <a:lstStyle/>
        <a:p>
          <a:endParaRPr lang="es-ES"/>
        </a:p>
      </dgm:t>
    </dgm:pt>
    <dgm:pt modelId="{B850AFD6-D91E-4DD3-9BF4-03DB33657DA2}" type="sibTrans" cxnId="{488953B4-9435-413E-B599-D59C312EEC17}">
      <dgm:prSet/>
      <dgm:spPr/>
      <dgm:t>
        <a:bodyPr/>
        <a:lstStyle/>
        <a:p>
          <a:endParaRPr lang="es-ES"/>
        </a:p>
      </dgm:t>
    </dgm:pt>
    <dgm:pt modelId="{CB9265B5-AAFB-4492-9C64-71E2DD1B2E54}">
      <dgm:prSet phldrT="[Texto]"/>
      <dgm:spPr/>
      <dgm:t>
        <a:bodyPr/>
        <a:lstStyle/>
        <a:p>
          <a:r>
            <a:rPr lang="es-ES" dirty="0" smtClean="0"/>
            <a:t>Introducción</a:t>
          </a:r>
          <a:endParaRPr lang="es-ES" dirty="0"/>
        </a:p>
      </dgm:t>
    </dgm:pt>
    <dgm:pt modelId="{90B7EA33-80E4-4840-B94B-2E874BE663E2}" type="parTrans" cxnId="{60E8339E-02AA-47F0-B093-EC1A1D671274}">
      <dgm:prSet/>
      <dgm:spPr/>
    </dgm:pt>
    <dgm:pt modelId="{E34E939B-4EF2-4E1C-8B7F-50D424438DDD}" type="sibTrans" cxnId="{60E8339E-02AA-47F0-B093-EC1A1D671274}">
      <dgm:prSet/>
      <dgm:spPr/>
    </dgm:pt>
    <dgm:pt modelId="{F440D3FE-8DCF-45F9-8715-96EC52901DB4}" type="pres">
      <dgm:prSet presAssocID="{BB970BFB-7351-4818-A83A-7CE8270A4A9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31DAA34-BAD3-4B3A-AA86-2311F5262A48}" type="pres">
      <dgm:prSet presAssocID="{BB970BFB-7351-4818-A83A-7CE8270A4A9C}" presName="tSp" presStyleCnt="0"/>
      <dgm:spPr/>
    </dgm:pt>
    <dgm:pt modelId="{91856538-41CD-45FB-8645-E9174DB0F013}" type="pres">
      <dgm:prSet presAssocID="{BB970BFB-7351-4818-A83A-7CE8270A4A9C}" presName="bSp" presStyleCnt="0"/>
      <dgm:spPr/>
    </dgm:pt>
    <dgm:pt modelId="{3BE5FD59-7C27-41B3-B4A7-E58C6B798C9A}" type="pres">
      <dgm:prSet presAssocID="{BB970BFB-7351-4818-A83A-7CE8270A4A9C}" presName="process" presStyleCnt="0"/>
      <dgm:spPr/>
    </dgm:pt>
    <dgm:pt modelId="{276313C2-E84E-4210-8E52-1C27152E0B4D}" type="pres">
      <dgm:prSet presAssocID="{59AB4240-2265-49F0-BD42-0A920CC5AA31}" presName="composite1" presStyleCnt="0"/>
      <dgm:spPr/>
    </dgm:pt>
    <dgm:pt modelId="{7ACA04CB-9E40-4FCF-9691-905C5522F918}" type="pres">
      <dgm:prSet presAssocID="{59AB4240-2265-49F0-BD42-0A920CC5AA31}" presName="dummyNode1" presStyleLbl="node1" presStyleIdx="0" presStyleCnt="2"/>
      <dgm:spPr/>
    </dgm:pt>
    <dgm:pt modelId="{E2EE46B4-48CF-4CEB-8D38-C080285C781D}" type="pres">
      <dgm:prSet presAssocID="{59AB4240-2265-49F0-BD42-0A920CC5AA31}" presName="childNode1" presStyleLbl="bgAcc1" presStyleIdx="0" presStyleCnt="2" custScaleY="16129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4C6724D-ECA5-4906-B116-765357939452}" type="pres">
      <dgm:prSet presAssocID="{59AB4240-2265-49F0-BD42-0A920CC5AA31}" presName="childNode1tx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A17E66B-191E-41CB-BB4C-41292FE8D774}" type="pres">
      <dgm:prSet presAssocID="{59AB4240-2265-49F0-BD42-0A920CC5AA31}" presName="parentNode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08861EB-CBA7-4425-A219-74B1C7F111DC}" type="pres">
      <dgm:prSet presAssocID="{59AB4240-2265-49F0-BD42-0A920CC5AA31}" presName="connSite1" presStyleCnt="0"/>
      <dgm:spPr/>
    </dgm:pt>
    <dgm:pt modelId="{9C446B65-8D7E-482F-88DF-C2F506D0A86C}" type="pres">
      <dgm:prSet presAssocID="{D1F03A3A-1430-4313-8F52-BF0F1ED826A6}" presName="Name9" presStyleLbl="sibTrans2D1" presStyleIdx="0" presStyleCnt="1"/>
      <dgm:spPr/>
      <dgm:t>
        <a:bodyPr/>
        <a:lstStyle/>
        <a:p>
          <a:endParaRPr lang="es-ES"/>
        </a:p>
      </dgm:t>
    </dgm:pt>
    <dgm:pt modelId="{35EE5D85-AF9D-4825-AB55-0B1A3098AD82}" type="pres">
      <dgm:prSet presAssocID="{7F7DB5BF-DBD6-4930-B6C3-3E6B4A41048A}" presName="composite2" presStyleCnt="0"/>
      <dgm:spPr/>
    </dgm:pt>
    <dgm:pt modelId="{145C6199-3521-444C-8791-42DC6FEB2EB6}" type="pres">
      <dgm:prSet presAssocID="{7F7DB5BF-DBD6-4930-B6C3-3E6B4A41048A}" presName="dummyNode2" presStyleLbl="node1" presStyleIdx="0" presStyleCnt="2"/>
      <dgm:spPr/>
    </dgm:pt>
    <dgm:pt modelId="{AB8E1DFB-4110-4FBE-9516-C6DA68969A68}" type="pres">
      <dgm:prSet presAssocID="{7F7DB5BF-DBD6-4930-B6C3-3E6B4A41048A}" presName="childNode2" presStyleLbl="bgAcc1" presStyleIdx="1" presStyleCnt="2" custScaleY="81256" custLinFactNeighborX="5471" custLinFactNeighborY="1426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53C7D1E-F6FB-4AFD-8287-B789C9095C5D}" type="pres">
      <dgm:prSet presAssocID="{7F7DB5BF-DBD6-4930-B6C3-3E6B4A41048A}" presName="childNode2tx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A080327-D268-49D3-861B-D6D29C6A54A5}" type="pres">
      <dgm:prSet presAssocID="{7F7DB5BF-DBD6-4930-B6C3-3E6B4A41048A}" presName="parentNode2" presStyleLbl="node1" presStyleIdx="1" presStyleCnt="2" custLinFactNeighborX="2468" custLinFactNeighborY="3819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237EF71-1F7F-4281-B694-6E47B56E05D4}" type="pres">
      <dgm:prSet presAssocID="{7F7DB5BF-DBD6-4930-B6C3-3E6B4A41048A}" presName="connSite2" presStyleCnt="0"/>
      <dgm:spPr/>
    </dgm:pt>
  </dgm:ptLst>
  <dgm:cxnLst>
    <dgm:cxn modelId="{BD634811-1BA2-463D-BA6D-A8364528ECBE}" type="presOf" srcId="{DD050252-1831-43C2-B895-AEAA35AEAA4C}" destId="{A4C6724D-ECA5-4906-B116-765357939452}" srcOrd="1" destOrd="3" presId="urn:microsoft.com/office/officeart/2005/8/layout/hProcess4"/>
    <dgm:cxn modelId="{14BF7770-AE33-4E0E-8514-6CD86EC0C518}" type="presOf" srcId="{73AA89A6-DA22-4E55-AFEB-FD08CF1C7115}" destId="{A4C6724D-ECA5-4906-B116-765357939452}" srcOrd="1" destOrd="4" presId="urn:microsoft.com/office/officeart/2005/8/layout/hProcess4"/>
    <dgm:cxn modelId="{278166E3-C04E-465A-8B81-5B4A42F5397A}" srcId="{59AB4240-2265-49F0-BD42-0A920CC5AA31}" destId="{DD050252-1831-43C2-B895-AEAA35AEAA4C}" srcOrd="3" destOrd="0" parTransId="{411A5ECF-2C83-4452-9FD8-F999708AC8F8}" sibTransId="{B300793B-8226-4812-B165-B7840D475444}"/>
    <dgm:cxn modelId="{972FD7EF-663B-477E-8025-FF4CAD517CD7}" srcId="{59AB4240-2265-49F0-BD42-0A920CC5AA31}" destId="{B8DA345F-E1A2-47CD-9860-F1DC7DE5A49F}" srcOrd="1" destOrd="0" parTransId="{86243BEC-126A-41BE-BE82-ABFCEF411EFC}" sibTransId="{08232AC9-28FF-4362-B33D-F1A103F536E3}"/>
    <dgm:cxn modelId="{8953C4A2-2875-4C07-8D56-BB0EDBE4480B}" type="presOf" srcId="{CB9265B5-AAFB-4492-9C64-71E2DD1B2E54}" destId="{AB8E1DFB-4110-4FBE-9516-C6DA68969A68}" srcOrd="0" destOrd="0" presId="urn:microsoft.com/office/officeart/2005/8/layout/hProcess4"/>
    <dgm:cxn modelId="{BF7BCEF4-0B00-45BB-B881-0F46AC133DF4}" type="presOf" srcId="{59AB4240-2265-49F0-BD42-0A920CC5AA31}" destId="{AA17E66B-191E-41CB-BB4C-41292FE8D774}" srcOrd="0" destOrd="0" presId="urn:microsoft.com/office/officeart/2005/8/layout/hProcess4"/>
    <dgm:cxn modelId="{D8B1BDEB-3CE0-4534-B862-6E08BFD16B5A}" type="presOf" srcId="{7F7DB5BF-DBD6-4930-B6C3-3E6B4A41048A}" destId="{CA080327-D268-49D3-861B-D6D29C6A54A5}" srcOrd="0" destOrd="0" presId="urn:microsoft.com/office/officeart/2005/8/layout/hProcess4"/>
    <dgm:cxn modelId="{915BB70D-44BD-4340-9B76-0EEDBDA9C28C}" type="presOf" srcId="{94CDE655-2FDD-467A-B3CD-64AB03DEDC3E}" destId="{753C7D1E-F6FB-4AFD-8287-B789C9095C5D}" srcOrd="1" destOrd="3" presId="urn:microsoft.com/office/officeart/2005/8/layout/hProcess4"/>
    <dgm:cxn modelId="{5503478E-795E-417E-9107-AB0108814111}" srcId="{BB970BFB-7351-4818-A83A-7CE8270A4A9C}" destId="{59AB4240-2265-49F0-BD42-0A920CC5AA31}" srcOrd="0" destOrd="0" parTransId="{E367D316-6111-406A-A8DD-849596836DA0}" sibTransId="{D1F03A3A-1430-4313-8F52-BF0F1ED826A6}"/>
    <dgm:cxn modelId="{1B84F0E9-5B7D-4C9E-90B7-31BC1DEAD53C}" type="presOf" srcId="{94CDE655-2FDD-467A-B3CD-64AB03DEDC3E}" destId="{AB8E1DFB-4110-4FBE-9516-C6DA68969A68}" srcOrd="0" destOrd="3" presId="urn:microsoft.com/office/officeart/2005/8/layout/hProcess4"/>
    <dgm:cxn modelId="{0B256CC0-744A-4111-9035-C91CE50B8139}" type="presOf" srcId="{B2951E76-A02B-460E-B1EA-4709A1F50992}" destId="{A4C6724D-ECA5-4906-B116-765357939452}" srcOrd="1" destOrd="0" presId="urn:microsoft.com/office/officeart/2005/8/layout/hProcess4"/>
    <dgm:cxn modelId="{7696BA85-A696-434A-8142-3ADBD36679A9}" type="presOf" srcId="{73AA89A6-DA22-4E55-AFEB-FD08CF1C7115}" destId="{E2EE46B4-48CF-4CEB-8D38-C080285C781D}" srcOrd="0" destOrd="4" presId="urn:microsoft.com/office/officeart/2005/8/layout/hProcess4"/>
    <dgm:cxn modelId="{721E9B2B-E5CE-42B3-96F2-853C09B1BAC5}" type="presOf" srcId="{DD050252-1831-43C2-B895-AEAA35AEAA4C}" destId="{E2EE46B4-48CF-4CEB-8D38-C080285C781D}" srcOrd="0" destOrd="3" presId="urn:microsoft.com/office/officeart/2005/8/layout/hProcess4"/>
    <dgm:cxn modelId="{436D2B76-9B17-49F1-927F-736CA368701B}" type="presOf" srcId="{B8DA345F-E1A2-47CD-9860-F1DC7DE5A49F}" destId="{E2EE46B4-48CF-4CEB-8D38-C080285C781D}" srcOrd="0" destOrd="1" presId="urn:microsoft.com/office/officeart/2005/8/layout/hProcess4"/>
    <dgm:cxn modelId="{623811E6-7651-4D04-9D08-1C5682B45253}" type="presOf" srcId="{D1F03A3A-1430-4313-8F52-BF0F1ED826A6}" destId="{9C446B65-8D7E-482F-88DF-C2F506D0A86C}" srcOrd="0" destOrd="0" presId="urn:microsoft.com/office/officeart/2005/8/layout/hProcess4"/>
    <dgm:cxn modelId="{7DA1087D-EF3F-4DFC-B2EF-2F65F23E4B45}" type="presOf" srcId="{9873DCAD-B94D-44EC-BC65-7C4701B3CB81}" destId="{E2EE46B4-48CF-4CEB-8D38-C080285C781D}" srcOrd="0" destOrd="5" presId="urn:microsoft.com/office/officeart/2005/8/layout/hProcess4"/>
    <dgm:cxn modelId="{BEB2FAFE-15F6-46AC-906A-168ECA35716C}" type="presOf" srcId="{9873DCAD-B94D-44EC-BC65-7C4701B3CB81}" destId="{A4C6724D-ECA5-4906-B116-765357939452}" srcOrd="1" destOrd="5" presId="urn:microsoft.com/office/officeart/2005/8/layout/hProcess4"/>
    <dgm:cxn modelId="{CEBC1477-4D7E-47D6-8B4F-E009E48AE7D9}" type="presOf" srcId="{FBCDDC12-A3E6-4D80-A1DD-B42E3939B89E}" destId="{A4C6724D-ECA5-4906-B116-765357939452}" srcOrd="1" destOrd="2" presId="urn:microsoft.com/office/officeart/2005/8/layout/hProcess4"/>
    <dgm:cxn modelId="{A211E610-8BBB-45EF-A73A-AFE84A7F6664}" type="presOf" srcId="{CBDE2495-2573-439E-974D-84553F504370}" destId="{AB8E1DFB-4110-4FBE-9516-C6DA68969A68}" srcOrd="0" destOrd="1" presId="urn:microsoft.com/office/officeart/2005/8/layout/hProcess4"/>
    <dgm:cxn modelId="{B1F23660-3F96-410B-9E2B-BBA478352A96}" type="presOf" srcId="{CBDE2495-2573-439E-974D-84553F504370}" destId="{753C7D1E-F6FB-4AFD-8287-B789C9095C5D}" srcOrd="1" destOrd="1" presId="urn:microsoft.com/office/officeart/2005/8/layout/hProcess4"/>
    <dgm:cxn modelId="{9A2FF735-EB83-46D6-848A-22289A4B16F4}" type="presOf" srcId="{B8DA345F-E1A2-47CD-9860-F1DC7DE5A49F}" destId="{A4C6724D-ECA5-4906-B116-765357939452}" srcOrd="1" destOrd="1" presId="urn:microsoft.com/office/officeart/2005/8/layout/hProcess4"/>
    <dgm:cxn modelId="{BDA90B79-3F0B-4D0E-A5C8-8985C9BEFECA}" srcId="{7F7DB5BF-DBD6-4930-B6C3-3E6B4A41048A}" destId="{CBDE2495-2573-439E-974D-84553F504370}" srcOrd="1" destOrd="0" parTransId="{C4A57DC8-C970-42C0-9A71-7465447F2C6E}" sibTransId="{F77C7260-2339-46F8-B283-C3A5B548849A}"/>
    <dgm:cxn modelId="{A59E29DD-52C9-4576-8673-9382AC426DC0}" type="presOf" srcId="{FBCDDC12-A3E6-4D80-A1DD-B42E3939B89E}" destId="{E2EE46B4-48CF-4CEB-8D38-C080285C781D}" srcOrd="0" destOrd="2" presId="urn:microsoft.com/office/officeart/2005/8/layout/hProcess4"/>
    <dgm:cxn modelId="{488953B4-9435-413E-B599-D59C312EEC17}" srcId="{7F7DB5BF-DBD6-4930-B6C3-3E6B4A41048A}" destId="{94CDE655-2FDD-467A-B3CD-64AB03DEDC3E}" srcOrd="3" destOrd="0" parTransId="{FE35EA39-F321-4CAB-B19B-CF493AE364F2}" sibTransId="{B850AFD6-D91E-4DD3-9BF4-03DB33657DA2}"/>
    <dgm:cxn modelId="{E826D511-5EAC-463E-8671-362623D16833}" srcId="{59AB4240-2265-49F0-BD42-0A920CC5AA31}" destId="{9873DCAD-B94D-44EC-BC65-7C4701B3CB81}" srcOrd="5" destOrd="0" parTransId="{26900963-0A61-4D0A-A5E4-AD34933177A6}" sibTransId="{181C458B-E6B9-46E8-8A6C-56447D7BD8D8}"/>
    <dgm:cxn modelId="{02A6D486-4260-416C-8657-53E42981FF39}" srcId="{7F7DB5BF-DBD6-4930-B6C3-3E6B4A41048A}" destId="{CCAF878D-7306-44F8-AEB9-389955AE47E0}" srcOrd="2" destOrd="0" parTransId="{838C38AE-4AD9-4E92-9B9A-921CF05EF9A0}" sibTransId="{550D4776-2C91-4910-B25F-446E46513D9F}"/>
    <dgm:cxn modelId="{E128D7FA-37D0-4F15-929B-7EB7460DBED5}" srcId="{59AB4240-2265-49F0-BD42-0A920CC5AA31}" destId="{FBCDDC12-A3E6-4D80-A1DD-B42E3939B89E}" srcOrd="2" destOrd="0" parTransId="{71E13D1B-3B99-431D-8CEC-347DB8AFD4D0}" sibTransId="{946D965C-7106-44F7-A928-A1EF4D7F4169}"/>
    <dgm:cxn modelId="{A647C5BC-2BFC-4407-94B1-13DA25530446}" type="presOf" srcId="{CB9265B5-AAFB-4492-9C64-71E2DD1B2E54}" destId="{753C7D1E-F6FB-4AFD-8287-B789C9095C5D}" srcOrd="1" destOrd="0" presId="urn:microsoft.com/office/officeart/2005/8/layout/hProcess4"/>
    <dgm:cxn modelId="{60E8339E-02AA-47F0-B093-EC1A1D671274}" srcId="{7F7DB5BF-DBD6-4930-B6C3-3E6B4A41048A}" destId="{CB9265B5-AAFB-4492-9C64-71E2DD1B2E54}" srcOrd="0" destOrd="0" parTransId="{90B7EA33-80E4-4840-B94B-2E874BE663E2}" sibTransId="{E34E939B-4EF2-4E1C-8B7F-50D424438DDD}"/>
    <dgm:cxn modelId="{5582D05A-2715-464F-AB04-FA6B58DAA2B7}" srcId="{59AB4240-2265-49F0-BD42-0A920CC5AA31}" destId="{B2951E76-A02B-460E-B1EA-4709A1F50992}" srcOrd="0" destOrd="0" parTransId="{BAF45F6F-A8DF-469F-BF9D-D773CFB8FF1F}" sibTransId="{272A2FE8-21A3-41D8-9C3F-F3C215DFA43B}"/>
    <dgm:cxn modelId="{E6105804-1404-4972-B6D2-07111C4DB0C2}" type="presOf" srcId="{BB970BFB-7351-4818-A83A-7CE8270A4A9C}" destId="{F440D3FE-8DCF-45F9-8715-96EC52901DB4}" srcOrd="0" destOrd="0" presId="urn:microsoft.com/office/officeart/2005/8/layout/hProcess4"/>
    <dgm:cxn modelId="{FC3D20E9-1987-4DFF-93F3-3155C0B83487}" type="presOf" srcId="{B2951E76-A02B-460E-B1EA-4709A1F50992}" destId="{E2EE46B4-48CF-4CEB-8D38-C080285C781D}" srcOrd="0" destOrd="0" presId="urn:microsoft.com/office/officeart/2005/8/layout/hProcess4"/>
    <dgm:cxn modelId="{D5348749-4F4E-48A9-B836-97591BAADAB4}" type="presOf" srcId="{CCAF878D-7306-44F8-AEB9-389955AE47E0}" destId="{AB8E1DFB-4110-4FBE-9516-C6DA68969A68}" srcOrd="0" destOrd="2" presId="urn:microsoft.com/office/officeart/2005/8/layout/hProcess4"/>
    <dgm:cxn modelId="{7AEC57B4-58BE-4566-872F-6A335CF1A140}" srcId="{BB970BFB-7351-4818-A83A-7CE8270A4A9C}" destId="{7F7DB5BF-DBD6-4930-B6C3-3E6B4A41048A}" srcOrd="1" destOrd="0" parTransId="{63370904-E1A1-4ACC-97CD-2988DF745D23}" sibTransId="{E3CCA968-6888-4DB9-AC66-3DEAD491F803}"/>
    <dgm:cxn modelId="{F066BAB0-7FEA-40A8-9990-1BEB503529A3}" srcId="{59AB4240-2265-49F0-BD42-0A920CC5AA31}" destId="{73AA89A6-DA22-4E55-AFEB-FD08CF1C7115}" srcOrd="4" destOrd="0" parTransId="{916CFBDE-A0F3-411F-9042-86599E73F3B7}" sibTransId="{C68C2A5F-F5EE-4B4E-AD16-9E953C08E1FC}"/>
    <dgm:cxn modelId="{444E2FAA-AF71-438D-AE35-211F9024F89C}" type="presOf" srcId="{CCAF878D-7306-44F8-AEB9-389955AE47E0}" destId="{753C7D1E-F6FB-4AFD-8287-B789C9095C5D}" srcOrd="1" destOrd="2" presId="urn:microsoft.com/office/officeart/2005/8/layout/hProcess4"/>
    <dgm:cxn modelId="{52B7D8DB-546B-4BDC-A85A-4F2239835C66}" type="presParOf" srcId="{F440D3FE-8DCF-45F9-8715-96EC52901DB4}" destId="{F31DAA34-BAD3-4B3A-AA86-2311F5262A48}" srcOrd="0" destOrd="0" presId="urn:microsoft.com/office/officeart/2005/8/layout/hProcess4"/>
    <dgm:cxn modelId="{7E1D4F1A-8A7E-4715-9D4A-D5EE81965D57}" type="presParOf" srcId="{F440D3FE-8DCF-45F9-8715-96EC52901DB4}" destId="{91856538-41CD-45FB-8645-E9174DB0F013}" srcOrd="1" destOrd="0" presId="urn:microsoft.com/office/officeart/2005/8/layout/hProcess4"/>
    <dgm:cxn modelId="{642F6931-DA2D-485A-86E7-B310921C0F21}" type="presParOf" srcId="{F440D3FE-8DCF-45F9-8715-96EC52901DB4}" destId="{3BE5FD59-7C27-41B3-B4A7-E58C6B798C9A}" srcOrd="2" destOrd="0" presId="urn:microsoft.com/office/officeart/2005/8/layout/hProcess4"/>
    <dgm:cxn modelId="{2769B508-F34E-4773-92CB-05F3B8379909}" type="presParOf" srcId="{3BE5FD59-7C27-41B3-B4A7-E58C6B798C9A}" destId="{276313C2-E84E-4210-8E52-1C27152E0B4D}" srcOrd="0" destOrd="0" presId="urn:microsoft.com/office/officeart/2005/8/layout/hProcess4"/>
    <dgm:cxn modelId="{3109CCA7-0F8E-469A-B47B-0F762A638636}" type="presParOf" srcId="{276313C2-E84E-4210-8E52-1C27152E0B4D}" destId="{7ACA04CB-9E40-4FCF-9691-905C5522F918}" srcOrd="0" destOrd="0" presId="urn:microsoft.com/office/officeart/2005/8/layout/hProcess4"/>
    <dgm:cxn modelId="{EBF636B2-AD42-4D04-A79A-8ADA23711B04}" type="presParOf" srcId="{276313C2-E84E-4210-8E52-1C27152E0B4D}" destId="{E2EE46B4-48CF-4CEB-8D38-C080285C781D}" srcOrd="1" destOrd="0" presId="urn:microsoft.com/office/officeart/2005/8/layout/hProcess4"/>
    <dgm:cxn modelId="{A80F0D4D-108E-44AE-A086-AE0CDCB29681}" type="presParOf" srcId="{276313C2-E84E-4210-8E52-1C27152E0B4D}" destId="{A4C6724D-ECA5-4906-B116-765357939452}" srcOrd="2" destOrd="0" presId="urn:microsoft.com/office/officeart/2005/8/layout/hProcess4"/>
    <dgm:cxn modelId="{6823DA91-03C3-48CF-A5C0-3E6FAD58BC9F}" type="presParOf" srcId="{276313C2-E84E-4210-8E52-1C27152E0B4D}" destId="{AA17E66B-191E-41CB-BB4C-41292FE8D774}" srcOrd="3" destOrd="0" presId="urn:microsoft.com/office/officeart/2005/8/layout/hProcess4"/>
    <dgm:cxn modelId="{82D976B7-8B9F-4872-8045-55E5C0CE9E70}" type="presParOf" srcId="{276313C2-E84E-4210-8E52-1C27152E0B4D}" destId="{E08861EB-CBA7-4425-A219-74B1C7F111DC}" srcOrd="4" destOrd="0" presId="urn:microsoft.com/office/officeart/2005/8/layout/hProcess4"/>
    <dgm:cxn modelId="{69BF007E-1CB6-4B1E-9011-BD7C80B9D03E}" type="presParOf" srcId="{3BE5FD59-7C27-41B3-B4A7-E58C6B798C9A}" destId="{9C446B65-8D7E-482F-88DF-C2F506D0A86C}" srcOrd="1" destOrd="0" presId="urn:microsoft.com/office/officeart/2005/8/layout/hProcess4"/>
    <dgm:cxn modelId="{2A0763D3-C867-4BE8-B38B-3ADE22A52754}" type="presParOf" srcId="{3BE5FD59-7C27-41B3-B4A7-E58C6B798C9A}" destId="{35EE5D85-AF9D-4825-AB55-0B1A3098AD82}" srcOrd="2" destOrd="0" presId="urn:microsoft.com/office/officeart/2005/8/layout/hProcess4"/>
    <dgm:cxn modelId="{6BECEFCE-ED4B-406F-8610-83D04F9A89C5}" type="presParOf" srcId="{35EE5D85-AF9D-4825-AB55-0B1A3098AD82}" destId="{145C6199-3521-444C-8791-42DC6FEB2EB6}" srcOrd="0" destOrd="0" presId="urn:microsoft.com/office/officeart/2005/8/layout/hProcess4"/>
    <dgm:cxn modelId="{B836D268-D8BB-41EC-9F47-4AC967F44E15}" type="presParOf" srcId="{35EE5D85-AF9D-4825-AB55-0B1A3098AD82}" destId="{AB8E1DFB-4110-4FBE-9516-C6DA68969A68}" srcOrd="1" destOrd="0" presId="urn:microsoft.com/office/officeart/2005/8/layout/hProcess4"/>
    <dgm:cxn modelId="{50BBF12A-D3C5-4423-9087-22E0315802FE}" type="presParOf" srcId="{35EE5D85-AF9D-4825-AB55-0B1A3098AD82}" destId="{753C7D1E-F6FB-4AFD-8287-B789C9095C5D}" srcOrd="2" destOrd="0" presId="urn:microsoft.com/office/officeart/2005/8/layout/hProcess4"/>
    <dgm:cxn modelId="{1E4B8905-513A-40D1-96BC-1B2A67C9FBCA}" type="presParOf" srcId="{35EE5D85-AF9D-4825-AB55-0B1A3098AD82}" destId="{CA080327-D268-49D3-861B-D6D29C6A54A5}" srcOrd="3" destOrd="0" presId="urn:microsoft.com/office/officeart/2005/8/layout/hProcess4"/>
    <dgm:cxn modelId="{E2BC8706-1DCA-4754-881C-CADF8C92C2CA}" type="presParOf" srcId="{35EE5D85-AF9D-4825-AB55-0B1A3098AD82}" destId="{2237EF71-1F7F-4281-B694-6E47B56E05D4}" srcOrd="4" destOrd="0" presId="urn:microsoft.com/office/officeart/2005/8/layout/hProcess4"/>
  </dgm:cxnLst>
  <dgm:bg/>
  <dgm:whole/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3C93208E-82E6-4D9B-AD6B-F799DD595959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439EBF3D-7966-40DE-BBF8-96004EAB286A}">
      <dgm:prSet phldrT="[Texto]" custT="1"/>
      <dgm:spPr>
        <a:solidFill>
          <a:srgbClr val="CC66FF"/>
        </a:solidFill>
      </dgm:spPr>
      <dgm:t>
        <a:bodyPr/>
        <a:lstStyle/>
        <a:p>
          <a:r>
            <a:rPr lang="es-ES" sz="1800" dirty="0" smtClean="0"/>
            <a:t>*</a:t>
          </a:r>
          <a:r>
            <a:rPr lang="es-ES" sz="2400" dirty="0" smtClean="0"/>
            <a:t>Análisis de la Propuesta</a:t>
          </a:r>
          <a:endParaRPr lang="es-ES" sz="2400" dirty="0"/>
        </a:p>
      </dgm:t>
    </dgm:pt>
    <dgm:pt modelId="{92EBC2B0-B288-490D-8D1E-F531AE3FED88}" type="parTrans" cxnId="{E7F3C817-F1BD-4706-AA0D-B7F84FEEA27D}">
      <dgm:prSet/>
      <dgm:spPr/>
      <dgm:t>
        <a:bodyPr/>
        <a:lstStyle/>
        <a:p>
          <a:endParaRPr lang="es-ES"/>
        </a:p>
      </dgm:t>
    </dgm:pt>
    <dgm:pt modelId="{FB275BBD-E9DC-48FB-B2A0-A005CC06B416}" type="sibTrans" cxnId="{E7F3C817-F1BD-4706-AA0D-B7F84FEEA27D}">
      <dgm:prSet/>
      <dgm:spPr/>
      <dgm:t>
        <a:bodyPr/>
        <a:lstStyle/>
        <a:p>
          <a:endParaRPr lang="es-ES"/>
        </a:p>
      </dgm:t>
    </dgm:pt>
    <dgm:pt modelId="{3AD1C6E3-716A-4A75-AE7C-5BAE8119D592}">
      <dgm:prSet phldrT="[Texto]" custT="1"/>
      <dgm:spPr>
        <a:solidFill>
          <a:srgbClr val="FF9900"/>
        </a:solidFill>
      </dgm:spPr>
      <dgm:t>
        <a:bodyPr/>
        <a:lstStyle/>
        <a:p>
          <a:r>
            <a:rPr lang="es-ES" sz="3200" dirty="0" smtClean="0"/>
            <a:t>C y R</a:t>
          </a:r>
          <a:endParaRPr lang="es-ES" sz="3200" dirty="0"/>
        </a:p>
      </dgm:t>
    </dgm:pt>
    <dgm:pt modelId="{65E91407-0D20-43EE-BB16-75327001E88A}" type="sibTrans" cxnId="{0FC1FE5B-BE85-4890-AAE4-EE3765EFCB6D}">
      <dgm:prSet/>
      <dgm:spPr/>
      <dgm:t>
        <a:bodyPr/>
        <a:lstStyle/>
        <a:p>
          <a:endParaRPr lang="es-ES"/>
        </a:p>
      </dgm:t>
    </dgm:pt>
    <dgm:pt modelId="{B1190FFE-A6AD-4D00-97AC-FC6D1682BE7F}" type="parTrans" cxnId="{0FC1FE5B-BE85-4890-AAE4-EE3765EFCB6D}">
      <dgm:prSet/>
      <dgm:spPr/>
      <dgm:t>
        <a:bodyPr/>
        <a:lstStyle/>
        <a:p>
          <a:endParaRPr lang="es-ES"/>
        </a:p>
      </dgm:t>
    </dgm:pt>
    <dgm:pt modelId="{001A9957-9A2A-4EE2-82BB-222AF85497BB}" type="pres">
      <dgm:prSet presAssocID="{3C93208E-82E6-4D9B-AD6B-F799DD595959}" presName="Name0" presStyleCnt="0">
        <dgm:presLayoutVars>
          <dgm:dir/>
          <dgm:resizeHandles val="exact"/>
        </dgm:presLayoutVars>
      </dgm:prSet>
      <dgm:spPr/>
    </dgm:pt>
    <dgm:pt modelId="{697F36D6-F828-473A-8799-EAF4A5651160}" type="pres">
      <dgm:prSet presAssocID="{439EBF3D-7966-40DE-BBF8-96004EAB286A}" presName="node" presStyleLbl="node1" presStyleIdx="0" presStyleCnt="2" custScaleX="77955" custScaleY="37456" custLinFactNeighborX="1323" custLinFactNeighborY="-37383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s-ES"/>
        </a:p>
      </dgm:t>
    </dgm:pt>
    <dgm:pt modelId="{04468F25-8D3B-4413-B774-FB8A815A2443}" type="pres">
      <dgm:prSet presAssocID="{FB275BBD-E9DC-48FB-B2A0-A005CC06B416}" presName="sibTrans" presStyleLbl="sibTrans2D1" presStyleIdx="0" presStyleCnt="1"/>
      <dgm:spPr/>
      <dgm:t>
        <a:bodyPr/>
        <a:lstStyle/>
        <a:p>
          <a:endParaRPr lang="es-ES"/>
        </a:p>
      </dgm:t>
    </dgm:pt>
    <dgm:pt modelId="{BD401E13-564F-4699-8DD4-2F84E655CB1D}" type="pres">
      <dgm:prSet presAssocID="{FB275BBD-E9DC-48FB-B2A0-A005CC06B416}" presName="connectorText" presStyleLbl="sibTrans2D1" presStyleIdx="0" presStyleCnt="1"/>
      <dgm:spPr/>
      <dgm:t>
        <a:bodyPr/>
        <a:lstStyle/>
        <a:p>
          <a:endParaRPr lang="es-ES"/>
        </a:p>
      </dgm:t>
    </dgm:pt>
    <dgm:pt modelId="{6395AF5E-D0CB-43C9-B405-1C65EC985AF8}" type="pres">
      <dgm:prSet presAssocID="{3AD1C6E3-716A-4A75-AE7C-5BAE8119D592}" presName="node" presStyleLbl="node1" presStyleIdx="1" presStyleCnt="2" custScaleX="44651" custScaleY="65895" custLinFactNeighborX="26471" custLinFactNeighborY="4211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C2A89C4-6B83-4542-801D-E396DFD2B5B5}" type="presOf" srcId="{FB275BBD-E9DC-48FB-B2A0-A005CC06B416}" destId="{04468F25-8D3B-4413-B774-FB8A815A2443}" srcOrd="0" destOrd="0" presId="urn:microsoft.com/office/officeart/2005/8/layout/process1"/>
    <dgm:cxn modelId="{509A1576-7909-4AE7-9C75-ED691EA0A960}" type="presOf" srcId="{FB275BBD-E9DC-48FB-B2A0-A005CC06B416}" destId="{BD401E13-564F-4699-8DD4-2F84E655CB1D}" srcOrd="1" destOrd="0" presId="urn:microsoft.com/office/officeart/2005/8/layout/process1"/>
    <dgm:cxn modelId="{038832B7-ECC5-4DE5-86EA-98D27151B6A0}" type="presOf" srcId="{3C93208E-82E6-4D9B-AD6B-F799DD595959}" destId="{001A9957-9A2A-4EE2-82BB-222AF85497BB}" srcOrd="0" destOrd="0" presId="urn:microsoft.com/office/officeart/2005/8/layout/process1"/>
    <dgm:cxn modelId="{0FC1FE5B-BE85-4890-AAE4-EE3765EFCB6D}" srcId="{3C93208E-82E6-4D9B-AD6B-F799DD595959}" destId="{3AD1C6E3-716A-4A75-AE7C-5BAE8119D592}" srcOrd="1" destOrd="0" parTransId="{B1190FFE-A6AD-4D00-97AC-FC6D1682BE7F}" sibTransId="{65E91407-0D20-43EE-BB16-75327001E88A}"/>
    <dgm:cxn modelId="{E7F3C817-F1BD-4706-AA0D-B7F84FEEA27D}" srcId="{3C93208E-82E6-4D9B-AD6B-F799DD595959}" destId="{439EBF3D-7966-40DE-BBF8-96004EAB286A}" srcOrd="0" destOrd="0" parTransId="{92EBC2B0-B288-490D-8D1E-F531AE3FED88}" sibTransId="{FB275BBD-E9DC-48FB-B2A0-A005CC06B416}"/>
    <dgm:cxn modelId="{A60294AA-C4ED-46F6-888C-F06D757E9B9E}" type="presOf" srcId="{3AD1C6E3-716A-4A75-AE7C-5BAE8119D592}" destId="{6395AF5E-D0CB-43C9-B405-1C65EC985AF8}" srcOrd="0" destOrd="0" presId="urn:microsoft.com/office/officeart/2005/8/layout/process1"/>
    <dgm:cxn modelId="{716B6643-9484-41EB-98D4-A8C1BC34B728}" type="presOf" srcId="{439EBF3D-7966-40DE-BBF8-96004EAB286A}" destId="{697F36D6-F828-473A-8799-EAF4A5651160}" srcOrd="0" destOrd="0" presId="urn:microsoft.com/office/officeart/2005/8/layout/process1"/>
    <dgm:cxn modelId="{78752ED0-4527-4826-BD58-C842509E25D5}" type="presParOf" srcId="{001A9957-9A2A-4EE2-82BB-222AF85497BB}" destId="{697F36D6-F828-473A-8799-EAF4A5651160}" srcOrd="0" destOrd="0" presId="urn:microsoft.com/office/officeart/2005/8/layout/process1"/>
    <dgm:cxn modelId="{86F3C79D-E397-433D-8914-5D81C9D359B0}" type="presParOf" srcId="{001A9957-9A2A-4EE2-82BB-222AF85497BB}" destId="{04468F25-8D3B-4413-B774-FB8A815A2443}" srcOrd="1" destOrd="0" presId="urn:microsoft.com/office/officeart/2005/8/layout/process1"/>
    <dgm:cxn modelId="{CEFDCEDC-E6AF-4EDD-862D-0E2B693474F4}" type="presParOf" srcId="{04468F25-8D3B-4413-B774-FB8A815A2443}" destId="{BD401E13-564F-4699-8DD4-2F84E655CB1D}" srcOrd="0" destOrd="0" presId="urn:microsoft.com/office/officeart/2005/8/layout/process1"/>
    <dgm:cxn modelId="{10D7C53A-C85A-495E-8864-28EDF7A7CAC9}" type="presParOf" srcId="{001A9957-9A2A-4EE2-82BB-222AF85497BB}" destId="{6395AF5E-D0CB-43C9-B405-1C65EC985AF8}" srcOrd="2" destOrd="0" presId="urn:microsoft.com/office/officeart/2005/8/layout/process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55DE9A-9A0A-47EA-B4BF-3B6BF749DFDA}" type="doc">
      <dgm:prSet loTypeId="urn:microsoft.com/office/officeart/2005/8/layout/arrow2" loCatId="process" qsTypeId="urn:microsoft.com/office/officeart/2005/8/quickstyle/simple1" qsCatId="simple" csTypeId="urn:microsoft.com/office/officeart/2005/8/colors/colorful4" csCatId="colorful" phldr="1"/>
      <dgm:spPr/>
    </dgm:pt>
    <dgm:pt modelId="{72203C84-F514-419C-BE71-9DA0EE9D5A28}">
      <dgm:prSet phldrT="[Texto]" custT="1"/>
      <dgm:spPr/>
      <dgm:t>
        <a:bodyPr/>
        <a:lstStyle/>
        <a:p>
          <a:r>
            <a:rPr lang="es-ES" sz="1900" b="1" dirty="0" smtClean="0"/>
            <a:t>Fase 1: Aclarar valores, propósito y misión</a:t>
          </a:r>
        </a:p>
        <a:p>
          <a:endParaRPr lang="es-ES" sz="1900" b="1" cap="none" spc="0" dirty="0" smtClean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  <a:p>
          <a:r>
            <a:rPr lang="es-ES" sz="19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</a:p>
        <a:p>
          <a:endParaRPr lang="es-ES" sz="19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62311A5F-1676-4662-966D-6BD05592BAD9}" type="parTrans" cxnId="{8BE97C64-40B4-4806-A51C-1B955A4251E5}">
      <dgm:prSet/>
      <dgm:spPr/>
      <dgm:t>
        <a:bodyPr/>
        <a:lstStyle/>
        <a:p>
          <a:endParaRPr lang="es-ES"/>
        </a:p>
      </dgm:t>
    </dgm:pt>
    <dgm:pt modelId="{9D6B59C7-7636-4033-A33D-F392FE0CE65A}" type="sibTrans" cxnId="{8BE97C64-40B4-4806-A51C-1B955A4251E5}">
      <dgm:prSet/>
      <dgm:spPr/>
      <dgm:t>
        <a:bodyPr/>
        <a:lstStyle/>
        <a:p>
          <a:endParaRPr lang="es-ES"/>
        </a:p>
      </dgm:t>
    </dgm:pt>
    <dgm:pt modelId="{46039730-4DB3-4927-BEE5-66C2A9E90BEB}">
      <dgm:prSet phldrT="[Texto]" custT="1"/>
      <dgm:spPr/>
      <dgm:t>
        <a:bodyPr/>
        <a:lstStyle/>
        <a:p>
          <a:r>
            <a:rPr lang="es-ES" sz="1900" b="1" dirty="0" smtClean="0"/>
            <a:t>Fase 3: Alinear (habilidades, conducta organizacional)</a:t>
          </a:r>
          <a:endParaRPr lang="es-ES" sz="1900" b="1" dirty="0"/>
        </a:p>
      </dgm:t>
    </dgm:pt>
    <dgm:pt modelId="{D921B39B-AF06-43C0-B95A-BCC2F28F0E2D}" type="parTrans" cxnId="{FAA61CBC-1458-41CB-832C-DDEA509BA98F}">
      <dgm:prSet/>
      <dgm:spPr/>
      <dgm:t>
        <a:bodyPr/>
        <a:lstStyle/>
        <a:p>
          <a:endParaRPr lang="es-ES"/>
        </a:p>
      </dgm:t>
    </dgm:pt>
    <dgm:pt modelId="{E2AB9794-FF69-48ED-866F-2E78EDEDFCAD}" type="sibTrans" cxnId="{FAA61CBC-1458-41CB-832C-DDEA509BA98F}">
      <dgm:prSet/>
      <dgm:spPr/>
      <dgm:t>
        <a:bodyPr/>
        <a:lstStyle/>
        <a:p>
          <a:endParaRPr lang="es-ES"/>
        </a:p>
      </dgm:t>
    </dgm:pt>
    <dgm:pt modelId="{121C4EA7-7E2C-4CF1-BD62-1D5295E049E8}">
      <dgm:prSet phldrT="[Texto]" custT="1"/>
      <dgm:spPr/>
      <dgm:t>
        <a:bodyPr/>
        <a:lstStyle/>
        <a:p>
          <a:pPr algn="just"/>
          <a:r>
            <a:rPr lang="es-ES" sz="1900" b="1" dirty="0" smtClean="0"/>
            <a:t>FASE 2: Comunicar nuestra misión</a:t>
          </a:r>
          <a:endParaRPr lang="es-ES" sz="1900" b="1" dirty="0"/>
        </a:p>
      </dgm:t>
    </dgm:pt>
    <dgm:pt modelId="{F483A9F4-7C18-4247-BEF4-C8EC1C7E198F}" type="sibTrans" cxnId="{0CB56AB8-0FC3-47B9-9510-FCF8543F72B7}">
      <dgm:prSet/>
      <dgm:spPr/>
      <dgm:t>
        <a:bodyPr/>
        <a:lstStyle/>
        <a:p>
          <a:endParaRPr lang="es-ES"/>
        </a:p>
      </dgm:t>
    </dgm:pt>
    <dgm:pt modelId="{35D9A309-4F60-46B3-8E0D-E0CD9E1D8800}" type="parTrans" cxnId="{0CB56AB8-0FC3-47B9-9510-FCF8543F72B7}">
      <dgm:prSet/>
      <dgm:spPr/>
      <dgm:t>
        <a:bodyPr/>
        <a:lstStyle/>
        <a:p>
          <a:endParaRPr lang="es-ES"/>
        </a:p>
      </dgm:t>
    </dgm:pt>
    <dgm:pt modelId="{A889EDDF-80D0-4DBB-8EBD-5C2040485EA9}" type="pres">
      <dgm:prSet presAssocID="{2155DE9A-9A0A-47EA-B4BF-3B6BF749DFDA}" presName="arrowDiagram" presStyleCnt="0">
        <dgm:presLayoutVars>
          <dgm:chMax val="5"/>
          <dgm:dir/>
          <dgm:resizeHandles val="exact"/>
        </dgm:presLayoutVars>
      </dgm:prSet>
      <dgm:spPr/>
    </dgm:pt>
    <dgm:pt modelId="{88B73F19-DDBC-4F34-B156-D974BBB923F1}" type="pres">
      <dgm:prSet presAssocID="{2155DE9A-9A0A-47EA-B4BF-3B6BF749DFDA}" presName="arrow" presStyleLbl="bgShp" presStyleIdx="0" presStyleCnt="1" custScaleY="125812" custLinFactNeighborX="2150" custLinFactNeighborY="-1535"/>
      <dgm:spPr>
        <a:solidFill>
          <a:schemeClr val="bg2">
            <a:lumMod val="90000"/>
          </a:schemeClr>
        </a:solidFill>
      </dgm:spPr>
    </dgm:pt>
    <dgm:pt modelId="{1D26483B-92CD-47AA-9979-8BD7B11A8378}" type="pres">
      <dgm:prSet presAssocID="{2155DE9A-9A0A-47EA-B4BF-3B6BF749DFDA}" presName="arrowDiagram3" presStyleCnt="0"/>
      <dgm:spPr/>
    </dgm:pt>
    <dgm:pt modelId="{95919F33-65B3-42F9-9146-28CB0B4F2134}" type="pres">
      <dgm:prSet presAssocID="{72203C84-F514-419C-BE71-9DA0EE9D5A28}" presName="bullet3a" presStyleLbl="node1" presStyleIdx="0" presStyleCnt="3" custLinFactX="23408" custLinFactY="-100000" custLinFactNeighborX="100000" custLinFactNeighborY="-106268"/>
      <dgm:spPr>
        <a:solidFill>
          <a:schemeClr val="accent3">
            <a:lumMod val="60000"/>
            <a:lumOff val="40000"/>
          </a:schemeClr>
        </a:solidFill>
      </dgm:spPr>
    </dgm:pt>
    <dgm:pt modelId="{3C1B591B-4DAD-4A3B-AAFA-E0D67ABABEF6}" type="pres">
      <dgm:prSet presAssocID="{72203C84-F514-419C-BE71-9DA0EE9D5A28}" presName="textBox3a" presStyleLbl="revTx" presStyleIdx="0" presStyleCnt="3" custScaleX="138640" custScaleY="28428" custLinFactNeighborX="32613" custLinFactNeighborY="-7280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7FAF5C5-3E74-4871-AFEC-F8E57A795C01}" type="pres">
      <dgm:prSet presAssocID="{121C4EA7-7E2C-4CF1-BD62-1D5295E049E8}" presName="bullet3b" presStyleLbl="node1" presStyleIdx="1" presStyleCnt="3" custLinFactY="-100000" custLinFactNeighborX="96599" custLinFactNeighborY="-113979"/>
      <dgm:spPr/>
    </dgm:pt>
    <dgm:pt modelId="{596A64B5-ACB6-421F-8433-5D64D44EF10D}" type="pres">
      <dgm:prSet presAssocID="{121C4EA7-7E2C-4CF1-BD62-1D5295E049E8}" presName="textBox3b" presStyleLbl="revTx" presStyleIdx="1" presStyleCnt="3" custScaleX="109324" custScaleY="18466" custLinFactNeighborX="26569" custLinFactNeighborY="-7479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327B1D-12A2-4F63-9548-E454DA9A8B05}" type="pres">
      <dgm:prSet presAssocID="{46039730-4DB3-4927-BEE5-66C2A9E90BEB}" presName="bullet3c" presStyleLbl="node1" presStyleIdx="2" presStyleCnt="3" custLinFactY="-88907" custLinFactNeighborX="5914" custLinFactNeighborY="-100000"/>
      <dgm:spPr>
        <a:solidFill>
          <a:schemeClr val="accent1">
            <a:lumMod val="75000"/>
          </a:schemeClr>
        </a:solidFill>
      </dgm:spPr>
    </dgm:pt>
    <dgm:pt modelId="{6384BEA1-B5DD-413E-BF7B-D0D25C05322D}" type="pres">
      <dgm:prSet presAssocID="{46039730-4DB3-4927-BEE5-66C2A9E90BEB}" presName="textBox3c" presStyleLbl="revTx" presStyleIdx="2" presStyleCnt="3" custScaleX="138712" custScaleY="24210" custLinFactNeighborX="29858" custLinFactNeighborY="-7364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F22CC6F-5218-44C3-BB73-B397E57759D3}" type="presOf" srcId="{121C4EA7-7E2C-4CF1-BD62-1D5295E049E8}" destId="{596A64B5-ACB6-421F-8433-5D64D44EF10D}" srcOrd="0" destOrd="0" presId="urn:microsoft.com/office/officeart/2005/8/layout/arrow2"/>
    <dgm:cxn modelId="{FAA61CBC-1458-41CB-832C-DDEA509BA98F}" srcId="{2155DE9A-9A0A-47EA-B4BF-3B6BF749DFDA}" destId="{46039730-4DB3-4927-BEE5-66C2A9E90BEB}" srcOrd="2" destOrd="0" parTransId="{D921B39B-AF06-43C0-B95A-BCC2F28F0E2D}" sibTransId="{E2AB9794-FF69-48ED-866F-2E78EDEDFCAD}"/>
    <dgm:cxn modelId="{0734424A-A2C8-4243-99E5-BEF1D0F36BD1}" type="presOf" srcId="{46039730-4DB3-4927-BEE5-66C2A9E90BEB}" destId="{6384BEA1-B5DD-413E-BF7B-D0D25C05322D}" srcOrd="0" destOrd="0" presId="urn:microsoft.com/office/officeart/2005/8/layout/arrow2"/>
    <dgm:cxn modelId="{4169939F-F60D-4EA9-8490-08AB0CF04DAC}" type="presOf" srcId="{2155DE9A-9A0A-47EA-B4BF-3B6BF749DFDA}" destId="{A889EDDF-80D0-4DBB-8EBD-5C2040485EA9}" srcOrd="0" destOrd="0" presId="urn:microsoft.com/office/officeart/2005/8/layout/arrow2"/>
    <dgm:cxn modelId="{F406EF40-B7B4-4DC9-90CC-6EDF900F3BE4}" type="presOf" srcId="{72203C84-F514-419C-BE71-9DA0EE9D5A28}" destId="{3C1B591B-4DAD-4A3B-AAFA-E0D67ABABEF6}" srcOrd="0" destOrd="0" presId="urn:microsoft.com/office/officeart/2005/8/layout/arrow2"/>
    <dgm:cxn modelId="{0CB56AB8-0FC3-47B9-9510-FCF8543F72B7}" srcId="{2155DE9A-9A0A-47EA-B4BF-3B6BF749DFDA}" destId="{121C4EA7-7E2C-4CF1-BD62-1D5295E049E8}" srcOrd="1" destOrd="0" parTransId="{35D9A309-4F60-46B3-8E0D-E0CD9E1D8800}" sibTransId="{F483A9F4-7C18-4247-BEF4-C8EC1C7E198F}"/>
    <dgm:cxn modelId="{8BE97C64-40B4-4806-A51C-1B955A4251E5}" srcId="{2155DE9A-9A0A-47EA-B4BF-3B6BF749DFDA}" destId="{72203C84-F514-419C-BE71-9DA0EE9D5A28}" srcOrd="0" destOrd="0" parTransId="{62311A5F-1676-4662-966D-6BD05592BAD9}" sibTransId="{9D6B59C7-7636-4033-A33D-F392FE0CE65A}"/>
    <dgm:cxn modelId="{86F38979-D5B5-4916-BF86-8E1DC878BBF5}" type="presParOf" srcId="{A889EDDF-80D0-4DBB-8EBD-5C2040485EA9}" destId="{88B73F19-DDBC-4F34-B156-D974BBB923F1}" srcOrd="0" destOrd="0" presId="urn:microsoft.com/office/officeart/2005/8/layout/arrow2"/>
    <dgm:cxn modelId="{B738A637-612F-4FD9-BA19-B88915D2922C}" type="presParOf" srcId="{A889EDDF-80D0-4DBB-8EBD-5C2040485EA9}" destId="{1D26483B-92CD-47AA-9979-8BD7B11A8378}" srcOrd="1" destOrd="0" presId="urn:microsoft.com/office/officeart/2005/8/layout/arrow2"/>
    <dgm:cxn modelId="{67161582-AE18-4D6C-AFCA-97E703A4A0B9}" type="presParOf" srcId="{1D26483B-92CD-47AA-9979-8BD7B11A8378}" destId="{95919F33-65B3-42F9-9146-28CB0B4F2134}" srcOrd="0" destOrd="0" presId="urn:microsoft.com/office/officeart/2005/8/layout/arrow2"/>
    <dgm:cxn modelId="{9D252A95-FF77-44AB-A9F3-B7F3D2E6D73D}" type="presParOf" srcId="{1D26483B-92CD-47AA-9979-8BD7B11A8378}" destId="{3C1B591B-4DAD-4A3B-AAFA-E0D67ABABEF6}" srcOrd="1" destOrd="0" presId="urn:microsoft.com/office/officeart/2005/8/layout/arrow2"/>
    <dgm:cxn modelId="{4C047C46-2E3D-4E1E-90D6-A176609FFF30}" type="presParOf" srcId="{1D26483B-92CD-47AA-9979-8BD7B11A8378}" destId="{37FAF5C5-3E74-4871-AFEC-F8E57A795C01}" srcOrd="2" destOrd="0" presId="urn:microsoft.com/office/officeart/2005/8/layout/arrow2"/>
    <dgm:cxn modelId="{268B8C78-0031-4B90-908F-84F49DBC8252}" type="presParOf" srcId="{1D26483B-92CD-47AA-9979-8BD7B11A8378}" destId="{596A64B5-ACB6-421F-8433-5D64D44EF10D}" srcOrd="3" destOrd="0" presId="urn:microsoft.com/office/officeart/2005/8/layout/arrow2"/>
    <dgm:cxn modelId="{5254E9EE-DD3D-4FD2-9C9B-5A0D0155705E}" type="presParOf" srcId="{1D26483B-92CD-47AA-9979-8BD7B11A8378}" destId="{C5327B1D-12A2-4F63-9548-E454DA9A8B05}" srcOrd="4" destOrd="0" presId="urn:microsoft.com/office/officeart/2005/8/layout/arrow2"/>
    <dgm:cxn modelId="{E0269CED-2641-439A-B3DE-685C50DA63B2}" type="presParOf" srcId="{1D26483B-92CD-47AA-9979-8BD7B11A8378}" destId="{6384BEA1-B5DD-413E-BF7B-D0D25C05322D}" srcOrd="5" destOrd="0" presId="urn:microsoft.com/office/officeart/2005/8/layout/arrow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BA359A-1D24-43B1-8FBF-445F8950BE1A}" type="doc">
      <dgm:prSet loTypeId="urn:microsoft.com/office/officeart/2005/8/layout/bProcess4" loCatId="process" qsTypeId="urn:microsoft.com/office/officeart/2005/8/quickstyle/simple1" qsCatId="simple" csTypeId="urn:microsoft.com/office/officeart/2005/8/colors/colorful2" csCatId="colorful" phldr="1"/>
      <dgm:spPr/>
    </dgm:pt>
    <dgm:pt modelId="{34D6A277-A228-4A11-8F04-EF6600FFEDCE}">
      <dgm:prSet phldrT="[Texto]" custT="1"/>
      <dgm:spPr/>
      <dgm:t>
        <a:bodyPr/>
        <a:lstStyle/>
        <a:p>
          <a:r>
            <a:rPr lang="es-ES" sz="2000" b="1" dirty="0" smtClean="0"/>
            <a:t>*INTRODUCCION</a:t>
          </a:r>
          <a:endParaRPr lang="es-ES" sz="2000" b="1" dirty="0"/>
        </a:p>
      </dgm:t>
    </dgm:pt>
    <dgm:pt modelId="{A835D0DF-0471-4CBB-B746-4419141B1419}" type="parTrans" cxnId="{6C831878-8963-4E61-A5DF-A5F31039C7E5}">
      <dgm:prSet/>
      <dgm:spPr/>
      <dgm:t>
        <a:bodyPr/>
        <a:lstStyle/>
        <a:p>
          <a:endParaRPr lang="es-ES"/>
        </a:p>
      </dgm:t>
    </dgm:pt>
    <dgm:pt modelId="{7A582936-7127-4FF7-B7EB-92601C130638}" type="sibTrans" cxnId="{6C831878-8963-4E61-A5DF-A5F31039C7E5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es-ES"/>
        </a:p>
      </dgm:t>
    </dgm:pt>
    <dgm:pt modelId="{0045FBFE-4FF1-4B5D-ADD0-B8ED13009774}">
      <dgm:prSet phldrT="[Texto]" custT="1"/>
      <dgm:spPr/>
      <dgm:t>
        <a:bodyPr/>
        <a:lstStyle/>
        <a:p>
          <a:pPr algn="just"/>
          <a:r>
            <a:rPr lang="es-ES" sz="2000" dirty="0" smtClean="0"/>
            <a:t>Objetivo:</a:t>
          </a:r>
        </a:p>
        <a:p>
          <a:pPr algn="just"/>
          <a:r>
            <a:rPr lang="es-ES" sz="2000" dirty="0" smtClean="0"/>
            <a:t>Desarrollar y aplicar el STEWARDSHIP</a:t>
          </a:r>
        </a:p>
      </dgm:t>
    </dgm:pt>
    <dgm:pt modelId="{47A6645E-D960-4DBA-926D-4E9997793CCA}" type="parTrans" cxnId="{463FAEA4-0442-42F1-8866-2FDD2AC9B57F}">
      <dgm:prSet/>
      <dgm:spPr/>
      <dgm:t>
        <a:bodyPr/>
        <a:lstStyle/>
        <a:p>
          <a:endParaRPr lang="es-ES"/>
        </a:p>
      </dgm:t>
    </dgm:pt>
    <dgm:pt modelId="{492BC83A-0F54-4690-8F1D-B100B72D545B}" type="sibTrans" cxnId="{463FAEA4-0442-42F1-8866-2FDD2AC9B57F}">
      <dgm:prSet/>
      <dgm:spPr>
        <a:solidFill>
          <a:srgbClr val="CC66FF"/>
        </a:solidFill>
      </dgm:spPr>
      <dgm:t>
        <a:bodyPr/>
        <a:lstStyle/>
        <a:p>
          <a:endParaRPr lang="es-ES"/>
        </a:p>
      </dgm:t>
    </dgm:pt>
    <dgm:pt modelId="{EDF2E3DA-DE8F-4CFC-B3D1-02071DF947A4}">
      <dgm:prSet phldrT="[Texto]" custT="1"/>
      <dgm:spPr>
        <a:solidFill>
          <a:srgbClr val="FF6699"/>
        </a:solidFill>
      </dgm:spPr>
      <dgm:t>
        <a:bodyPr/>
        <a:lstStyle/>
        <a:p>
          <a:pPr algn="just"/>
          <a:r>
            <a:rPr lang="es-ES" sz="2000" dirty="0" smtClean="0"/>
            <a:t>-Diagnóstico</a:t>
          </a:r>
        </a:p>
        <a:p>
          <a:pPr algn="just"/>
          <a:r>
            <a:rPr lang="es-ES" sz="2000" dirty="0" smtClean="0"/>
            <a:t>-Propuesta/Cambio</a:t>
          </a:r>
        </a:p>
        <a:p>
          <a:pPr algn="just"/>
          <a:r>
            <a:rPr lang="es-ES" sz="2000" dirty="0" smtClean="0"/>
            <a:t>-Análisis de propuesta</a:t>
          </a:r>
          <a:endParaRPr lang="es-ES" sz="2000" dirty="0"/>
        </a:p>
      </dgm:t>
    </dgm:pt>
    <dgm:pt modelId="{20DE498D-B17B-481E-80C2-17F2CE4240CA}" type="parTrans" cxnId="{C06657A4-196F-4A5B-832E-BAFC69703005}">
      <dgm:prSet/>
      <dgm:spPr/>
      <dgm:t>
        <a:bodyPr/>
        <a:lstStyle/>
        <a:p>
          <a:endParaRPr lang="es-ES"/>
        </a:p>
      </dgm:t>
    </dgm:pt>
    <dgm:pt modelId="{E5C2C440-EC31-4B6C-8649-0BAEB7080DB7}" type="sibTrans" cxnId="{C06657A4-196F-4A5B-832E-BAFC69703005}">
      <dgm:prSet/>
      <dgm:spPr/>
      <dgm:t>
        <a:bodyPr/>
        <a:lstStyle/>
        <a:p>
          <a:endParaRPr lang="es-ES"/>
        </a:p>
      </dgm:t>
    </dgm:pt>
    <dgm:pt modelId="{73BBF2CE-CE7E-406A-B867-CCE2BB42D36B}" type="pres">
      <dgm:prSet presAssocID="{BEBA359A-1D24-43B1-8FBF-445F8950BE1A}" presName="Name0" presStyleCnt="0">
        <dgm:presLayoutVars>
          <dgm:dir/>
          <dgm:resizeHandles/>
        </dgm:presLayoutVars>
      </dgm:prSet>
      <dgm:spPr/>
    </dgm:pt>
    <dgm:pt modelId="{DF08C321-C8BB-42CF-A3DB-489DCAD26242}" type="pres">
      <dgm:prSet presAssocID="{34D6A277-A228-4A11-8F04-EF6600FFEDCE}" presName="compNode" presStyleCnt="0"/>
      <dgm:spPr/>
    </dgm:pt>
    <dgm:pt modelId="{7A64C5DA-24B9-4C91-A684-C1214DE226C2}" type="pres">
      <dgm:prSet presAssocID="{34D6A277-A228-4A11-8F04-EF6600FFEDCE}" presName="dummyConnPt" presStyleCnt="0"/>
      <dgm:spPr/>
    </dgm:pt>
    <dgm:pt modelId="{0077A207-F9D0-4B1B-BD6F-5D00940FD031}" type="pres">
      <dgm:prSet presAssocID="{34D6A277-A228-4A11-8F04-EF6600FFEDCE}" presName="node" presStyleLbl="node1" presStyleIdx="0" presStyleCnt="3" custScaleX="91594" custScaleY="76118" custLinFactNeighborX="299" custLinFactNeighborY="-1852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ES"/>
        </a:p>
      </dgm:t>
    </dgm:pt>
    <dgm:pt modelId="{80F35CFC-0C5D-40F8-A01B-D8D60AD41B02}" type="pres">
      <dgm:prSet presAssocID="{7A582936-7127-4FF7-B7EB-92601C130638}" presName="sibTrans" presStyleLbl="bgSibTrans2D1" presStyleIdx="0" presStyleCnt="2" custAng="16200000" custScaleX="10937" custScaleY="233499" custLinFactY="46917" custLinFactNeighborX="45861" custLinFactNeighborY="100000"/>
      <dgm:spPr>
        <a:prstGeom prst="downArrow">
          <a:avLst/>
        </a:prstGeom>
      </dgm:spPr>
      <dgm:t>
        <a:bodyPr/>
        <a:lstStyle/>
        <a:p>
          <a:endParaRPr lang="es-ES"/>
        </a:p>
      </dgm:t>
    </dgm:pt>
    <dgm:pt modelId="{6A72591D-7513-4A07-8ACC-82B277939422}" type="pres">
      <dgm:prSet presAssocID="{0045FBFE-4FF1-4B5D-ADD0-B8ED13009774}" presName="compNode" presStyleCnt="0"/>
      <dgm:spPr/>
    </dgm:pt>
    <dgm:pt modelId="{C0E8D1B3-D7E1-4805-A8BE-53BAB3805E3D}" type="pres">
      <dgm:prSet presAssocID="{0045FBFE-4FF1-4B5D-ADD0-B8ED13009774}" presName="dummyConnPt" presStyleCnt="0"/>
      <dgm:spPr/>
    </dgm:pt>
    <dgm:pt modelId="{16754523-2672-42E9-BC25-7873D4584645}" type="pres">
      <dgm:prSet presAssocID="{0045FBFE-4FF1-4B5D-ADD0-B8ED13009774}" presName="node" presStyleLbl="node1" presStyleIdx="1" presStyleCnt="3" custScaleX="84588" custScaleY="89435" custLinFactNeighborX="373" custLinFactNeighborY="-10361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ES"/>
        </a:p>
      </dgm:t>
    </dgm:pt>
    <dgm:pt modelId="{EFA442CA-63E5-4661-9B00-E0F5D0EE5F7B}" type="pres">
      <dgm:prSet presAssocID="{492BC83A-0F54-4690-8F1D-B100B72D545B}" presName="sibTrans" presStyleLbl="bgSibTrans2D1" presStyleIdx="1" presStyleCnt="2" custScaleX="64997" custScaleY="90571" custLinFactY="80952" custLinFactNeighborX="962" custLinFactNeighborY="100000"/>
      <dgm:spPr>
        <a:prstGeom prst="rightArrow">
          <a:avLst/>
        </a:prstGeom>
      </dgm:spPr>
      <dgm:t>
        <a:bodyPr/>
        <a:lstStyle/>
        <a:p>
          <a:endParaRPr lang="es-ES"/>
        </a:p>
      </dgm:t>
    </dgm:pt>
    <dgm:pt modelId="{228BB4C1-E427-4E86-926D-7EDFECC6883B}" type="pres">
      <dgm:prSet presAssocID="{EDF2E3DA-DE8F-4CFC-B3D1-02071DF947A4}" presName="compNode" presStyleCnt="0"/>
      <dgm:spPr/>
    </dgm:pt>
    <dgm:pt modelId="{922F369C-D95D-45D4-955E-D8AF7DC0444A}" type="pres">
      <dgm:prSet presAssocID="{EDF2E3DA-DE8F-4CFC-B3D1-02071DF947A4}" presName="dummyConnPt" presStyleCnt="0"/>
      <dgm:spPr/>
    </dgm:pt>
    <dgm:pt modelId="{3749C7C3-DA78-45D6-A1E4-7B2C7BA8FBBB}" type="pres">
      <dgm:prSet presAssocID="{EDF2E3DA-DE8F-4CFC-B3D1-02071DF947A4}" presName="node" presStyleLbl="node1" presStyleIdx="2" presStyleCnt="3" custScaleY="10477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ES"/>
        </a:p>
      </dgm:t>
    </dgm:pt>
  </dgm:ptLst>
  <dgm:cxnLst>
    <dgm:cxn modelId="{9ECC4F9A-DCBB-445C-96CA-A199CFB4BD33}" type="presOf" srcId="{EDF2E3DA-DE8F-4CFC-B3D1-02071DF947A4}" destId="{3749C7C3-DA78-45D6-A1E4-7B2C7BA8FBBB}" srcOrd="0" destOrd="0" presId="urn:microsoft.com/office/officeart/2005/8/layout/bProcess4"/>
    <dgm:cxn modelId="{D678C971-3244-45A6-AA62-B5D2473F0532}" type="presOf" srcId="{7A582936-7127-4FF7-B7EB-92601C130638}" destId="{80F35CFC-0C5D-40F8-A01B-D8D60AD41B02}" srcOrd="0" destOrd="0" presId="urn:microsoft.com/office/officeart/2005/8/layout/bProcess4"/>
    <dgm:cxn modelId="{405CC0BD-8DB5-4B22-9F47-82A6A0FE98B4}" type="presOf" srcId="{492BC83A-0F54-4690-8F1D-B100B72D545B}" destId="{EFA442CA-63E5-4661-9B00-E0F5D0EE5F7B}" srcOrd="0" destOrd="0" presId="urn:microsoft.com/office/officeart/2005/8/layout/bProcess4"/>
    <dgm:cxn modelId="{6C831878-8963-4E61-A5DF-A5F31039C7E5}" srcId="{BEBA359A-1D24-43B1-8FBF-445F8950BE1A}" destId="{34D6A277-A228-4A11-8F04-EF6600FFEDCE}" srcOrd="0" destOrd="0" parTransId="{A835D0DF-0471-4CBB-B746-4419141B1419}" sibTransId="{7A582936-7127-4FF7-B7EB-92601C130638}"/>
    <dgm:cxn modelId="{768722E2-8FE9-47FE-9670-840AE7B0B99D}" type="presOf" srcId="{34D6A277-A228-4A11-8F04-EF6600FFEDCE}" destId="{0077A207-F9D0-4B1B-BD6F-5D00940FD031}" srcOrd="0" destOrd="0" presId="urn:microsoft.com/office/officeart/2005/8/layout/bProcess4"/>
    <dgm:cxn modelId="{F7369084-2406-408B-B927-468FF28FE092}" type="presOf" srcId="{BEBA359A-1D24-43B1-8FBF-445F8950BE1A}" destId="{73BBF2CE-CE7E-406A-B867-CCE2BB42D36B}" srcOrd="0" destOrd="0" presId="urn:microsoft.com/office/officeart/2005/8/layout/bProcess4"/>
    <dgm:cxn modelId="{463FAEA4-0442-42F1-8866-2FDD2AC9B57F}" srcId="{BEBA359A-1D24-43B1-8FBF-445F8950BE1A}" destId="{0045FBFE-4FF1-4B5D-ADD0-B8ED13009774}" srcOrd="1" destOrd="0" parTransId="{47A6645E-D960-4DBA-926D-4E9997793CCA}" sibTransId="{492BC83A-0F54-4690-8F1D-B100B72D545B}"/>
    <dgm:cxn modelId="{06196470-C24C-45D1-960A-1727D22D423C}" type="presOf" srcId="{0045FBFE-4FF1-4B5D-ADD0-B8ED13009774}" destId="{16754523-2672-42E9-BC25-7873D4584645}" srcOrd="0" destOrd="0" presId="urn:microsoft.com/office/officeart/2005/8/layout/bProcess4"/>
    <dgm:cxn modelId="{C06657A4-196F-4A5B-832E-BAFC69703005}" srcId="{BEBA359A-1D24-43B1-8FBF-445F8950BE1A}" destId="{EDF2E3DA-DE8F-4CFC-B3D1-02071DF947A4}" srcOrd="2" destOrd="0" parTransId="{20DE498D-B17B-481E-80C2-17F2CE4240CA}" sibTransId="{E5C2C440-EC31-4B6C-8649-0BAEB7080DB7}"/>
    <dgm:cxn modelId="{DE05D6F4-1E9E-4B21-B279-1908D9F1490D}" type="presParOf" srcId="{73BBF2CE-CE7E-406A-B867-CCE2BB42D36B}" destId="{DF08C321-C8BB-42CF-A3DB-489DCAD26242}" srcOrd="0" destOrd="0" presId="urn:microsoft.com/office/officeart/2005/8/layout/bProcess4"/>
    <dgm:cxn modelId="{310C6424-C939-4C12-B85C-77CFD3C66A72}" type="presParOf" srcId="{DF08C321-C8BB-42CF-A3DB-489DCAD26242}" destId="{7A64C5DA-24B9-4C91-A684-C1214DE226C2}" srcOrd="0" destOrd="0" presId="urn:microsoft.com/office/officeart/2005/8/layout/bProcess4"/>
    <dgm:cxn modelId="{FCC4CEDD-7DF1-483B-8309-4FDEA213F176}" type="presParOf" srcId="{DF08C321-C8BB-42CF-A3DB-489DCAD26242}" destId="{0077A207-F9D0-4B1B-BD6F-5D00940FD031}" srcOrd="1" destOrd="0" presId="urn:microsoft.com/office/officeart/2005/8/layout/bProcess4"/>
    <dgm:cxn modelId="{EA1748F3-E21C-4559-ADEF-F43A6F1394E8}" type="presParOf" srcId="{73BBF2CE-CE7E-406A-B867-CCE2BB42D36B}" destId="{80F35CFC-0C5D-40F8-A01B-D8D60AD41B02}" srcOrd="1" destOrd="0" presId="urn:microsoft.com/office/officeart/2005/8/layout/bProcess4"/>
    <dgm:cxn modelId="{B7750914-F231-440F-A7F9-8593C6F7F7EB}" type="presParOf" srcId="{73BBF2CE-CE7E-406A-B867-CCE2BB42D36B}" destId="{6A72591D-7513-4A07-8ACC-82B277939422}" srcOrd="2" destOrd="0" presId="urn:microsoft.com/office/officeart/2005/8/layout/bProcess4"/>
    <dgm:cxn modelId="{0929BDD1-76D1-4EC7-805E-E23455D20CFA}" type="presParOf" srcId="{6A72591D-7513-4A07-8ACC-82B277939422}" destId="{C0E8D1B3-D7E1-4805-A8BE-53BAB3805E3D}" srcOrd="0" destOrd="0" presId="urn:microsoft.com/office/officeart/2005/8/layout/bProcess4"/>
    <dgm:cxn modelId="{3E6B91EB-0AE5-4E06-A5A6-14F42F7161E5}" type="presParOf" srcId="{6A72591D-7513-4A07-8ACC-82B277939422}" destId="{16754523-2672-42E9-BC25-7873D4584645}" srcOrd="1" destOrd="0" presId="urn:microsoft.com/office/officeart/2005/8/layout/bProcess4"/>
    <dgm:cxn modelId="{AC5F1B5A-23FB-492E-A4E9-E461F8788B51}" type="presParOf" srcId="{73BBF2CE-CE7E-406A-B867-CCE2BB42D36B}" destId="{EFA442CA-63E5-4661-9B00-E0F5D0EE5F7B}" srcOrd="3" destOrd="0" presId="urn:microsoft.com/office/officeart/2005/8/layout/bProcess4"/>
    <dgm:cxn modelId="{931189B5-61BB-4729-ABDD-9827CCC094C7}" type="presParOf" srcId="{73BBF2CE-CE7E-406A-B867-CCE2BB42D36B}" destId="{228BB4C1-E427-4E86-926D-7EDFECC6883B}" srcOrd="4" destOrd="0" presId="urn:microsoft.com/office/officeart/2005/8/layout/bProcess4"/>
    <dgm:cxn modelId="{F786AB13-94CA-4A49-9422-079D23F09D4A}" type="presParOf" srcId="{228BB4C1-E427-4E86-926D-7EDFECC6883B}" destId="{922F369C-D95D-45D4-955E-D8AF7DC0444A}" srcOrd="0" destOrd="0" presId="urn:microsoft.com/office/officeart/2005/8/layout/bProcess4"/>
    <dgm:cxn modelId="{58B9AC2A-051F-4671-B960-0ADD3FBCEA5D}" type="presParOf" srcId="{228BB4C1-E427-4E86-926D-7EDFECC6883B}" destId="{3749C7C3-DA78-45D6-A1E4-7B2C7BA8FBBB}" srcOrd="1" destOrd="0" presId="urn:microsoft.com/office/officeart/2005/8/layout/bProcess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357EC4-E06E-48B7-997D-7B5E30C49D58}" type="doc">
      <dgm:prSet loTypeId="urn:microsoft.com/office/officeart/2005/8/layout/radial5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B3AB00C1-07E8-4C70-A9DA-2B01B58278E0}">
      <dgm:prSet phldrT="[Texto]" custT="1"/>
      <dgm:spPr/>
      <dgm:t>
        <a:bodyPr/>
        <a:lstStyle/>
        <a:p>
          <a:r>
            <a:rPr lang="es-ES" sz="2000" dirty="0" smtClean="0"/>
            <a:t>*DIAGNOSTICO (entrevista)</a:t>
          </a:r>
          <a:endParaRPr lang="es-ES" sz="2000" dirty="0"/>
        </a:p>
      </dgm:t>
    </dgm:pt>
    <dgm:pt modelId="{248AA405-C02A-4D83-94EB-6441B1380278}" type="parTrans" cxnId="{9B826DE0-9F2A-4368-9F0D-8AFA7DD29C0F}">
      <dgm:prSet/>
      <dgm:spPr/>
      <dgm:t>
        <a:bodyPr/>
        <a:lstStyle/>
        <a:p>
          <a:endParaRPr lang="es-ES"/>
        </a:p>
      </dgm:t>
    </dgm:pt>
    <dgm:pt modelId="{68809760-7020-417F-A8EB-8911EBC6B500}" type="sibTrans" cxnId="{9B826DE0-9F2A-4368-9F0D-8AFA7DD29C0F}">
      <dgm:prSet/>
      <dgm:spPr/>
      <dgm:t>
        <a:bodyPr/>
        <a:lstStyle/>
        <a:p>
          <a:endParaRPr lang="es-ES"/>
        </a:p>
      </dgm:t>
    </dgm:pt>
    <dgm:pt modelId="{8BB6C5AE-20EB-483D-991F-96E2BA2165A3}">
      <dgm:prSet phldrT="[Texto]" custT="1"/>
      <dgm:spPr/>
      <dgm:t>
        <a:bodyPr/>
        <a:lstStyle/>
        <a:p>
          <a:r>
            <a:rPr lang="es-ES" sz="2000" dirty="0" smtClean="0"/>
            <a:t>No compromiso</a:t>
          </a:r>
          <a:endParaRPr lang="es-ES" sz="2000" dirty="0"/>
        </a:p>
      </dgm:t>
    </dgm:pt>
    <dgm:pt modelId="{6702FC46-EF3C-4DCD-8012-059230AA7030}" type="parTrans" cxnId="{76BF2EBE-D967-4E48-90A5-2D065132B26B}">
      <dgm:prSet/>
      <dgm:spPr>
        <a:solidFill>
          <a:srgbClr val="00B050"/>
        </a:solidFill>
      </dgm:spPr>
      <dgm:t>
        <a:bodyPr/>
        <a:lstStyle/>
        <a:p>
          <a:endParaRPr lang="es-ES"/>
        </a:p>
      </dgm:t>
    </dgm:pt>
    <dgm:pt modelId="{9F196823-6280-44DA-A3FF-959EEDDC92E0}" type="sibTrans" cxnId="{76BF2EBE-D967-4E48-90A5-2D065132B26B}">
      <dgm:prSet/>
      <dgm:spPr/>
      <dgm:t>
        <a:bodyPr/>
        <a:lstStyle/>
        <a:p>
          <a:endParaRPr lang="es-ES"/>
        </a:p>
      </dgm:t>
    </dgm:pt>
    <dgm:pt modelId="{8561C2AC-46B5-471E-B8C5-930A28C8DD22}">
      <dgm:prSet phldrT="[Texto]" custT="1"/>
      <dgm:spPr>
        <a:solidFill>
          <a:srgbClr val="FF6699"/>
        </a:solidFill>
      </dgm:spPr>
      <dgm:t>
        <a:bodyPr/>
        <a:lstStyle/>
        <a:p>
          <a:r>
            <a:rPr lang="es-ES" sz="2000" dirty="0" smtClean="0"/>
            <a:t>Implementar distribución/evaluación del desempeño</a:t>
          </a:r>
          <a:endParaRPr lang="es-ES" sz="2000" dirty="0"/>
        </a:p>
      </dgm:t>
    </dgm:pt>
    <dgm:pt modelId="{D61BCA9F-9BBD-4BCD-8580-B280EFA97320}" type="parTrans" cxnId="{B84DB2DF-0B88-458B-92D3-D09C4E473336}">
      <dgm:prSet/>
      <dgm:spPr>
        <a:solidFill>
          <a:srgbClr val="CC66FF"/>
        </a:solidFill>
        <a:ln>
          <a:solidFill>
            <a:srgbClr val="CC66FF"/>
          </a:solidFill>
        </a:ln>
      </dgm:spPr>
      <dgm:t>
        <a:bodyPr/>
        <a:lstStyle/>
        <a:p>
          <a:endParaRPr lang="es-ES"/>
        </a:p>
      </dgm:t>
    </dgm:pt>
    <dgm:pt modelId="{A85BD14D-B23B-4456-A148-FDDF68F80008}" type="sibTrans" cxnId="{B84DB2DF-0B88-458B-92D3-D09C4E473336}">
      <dgm:prSet/>
      <dgm:spPr/>
      <dgm:t>
        <a:bodyPr/>
        <a:lstStyle/>
        <a:p>
          <a:endParaRPr lang="es-ES"/>
        </a:p>
      </dgm:t>
    </dgm:pt>
    <dgm:pt modelId="{E6617FED-899F-4009-8CC2-0EAB2700AAD6}" type="pres">
      <dgm:prSet presAssocID="{34357EC4-E06E-48B7-997D-7B5E30C49D5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FA61B73-A34B-4068-AC3E-0610D054C817}" type="pres">
      <dgm:prSet presAssocID="{B3AB00C1-07E8-4C70-A9DA-2B01B58278E0}" presName="centerShape" presStyleLbl="node0" presStyleIdx="0" presStyleCnt="1" custScaleX="221162" custScaleY="131671" custLinFactNeighborX="-69604" custLinFactNeighborY="-10315"/>
      <dgm:spPr/>
      <dgm:t>
        <a:bodyPr/>
        <a:lstStyle/>
        <a:p>
          <a:endParaRPr lang="es-ES"/>
        </a:p>
      </dgm:t>
    </dgm:pt>
    <dgm:pt modelId="{63426D62-CCCC-4EEA-AC62-76A79C605504}" type="pres">
      <dgm:prSet presAssocID="{6702FC46-EF3C-4DCD-8012-059230AA7030}" presName="parTrans" presStyleLbl="sibTrans2D1" presStyleIdx="0" presStyleCnt="2"/>
      <dgm:spPr/>
      <dgm:t>
        <a:bodyPr/>
        <a:lstStyle/>
        <a:p>
          <a:endParaRPr lang="es-ES"/>
        </a:p>
      </dgm:t>
    </dgm:pt>
    <dgm:pt modelId="{9E191642-729C-4253-9FD4-D47708B3C6F2}" type="pres">
      <dgm:prSet presAssocID="{6702FC46-EF3C-4DCD-8012-059230AA7030}" presName="connectorText" presStyleLbl="sibTrans2D1" presStyleIdx="0" presStyleCnt="2"/>
      <dgm:spPr/>
      <dgm:t>
        <a:bodyPr/>
        <a:lstStyle/>
        <a:p>
          <a:endParaRPr lang="es-ES"/>
        </a:p>
      </dgm:t>
    </dgm:pt>
    <dgm:pt modelId="{9DC9CAA6-1CC3-4D06-98AE-A967B07B9BC8}" type="pres">
      <dgm:prSet presAssocID="{8BB6C5AE-20EB-483D-991F-96E2BA2165A3}" presName="node" presStyleLbl="node1" presStyleIdx="0" presStyleCnt="2" custScaleX="149792" custScaleY="98202" custRadScaleRad="143602" custRadScaleInc="6277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F644D2E-D830-40DB-97AC-E7C615B7CFC1}" type="pres">
      <dgm:prSet presAssocID="{D61BCA9F-9BBD-4BCD-8580-B280EFA97320}" presName="parTrans" presStyleLbl="sibTrans2D1" presStyleIdx="1" presStyleCnt="2"/>
      <dgm:spPr/>
      <dgm:t>
        <a:bodyPr/>
        <a:lstStyle/>
        <a:p>
          <a:endParaRPr lang="es-ES"/>
        </a:p>
      </dgm:t>
    </dgm:pt>
    <dgm:pt modelId="{31B011D3-87A0-4B25-A23D-53E259719557}" type="pres">
      <dgm:prSet presAssocID="{D61BCA9F-9BBD-4BCD-8580-B280EFA97320}" presName="connectorText" presStyleLbl="sibTrans2D1" presStyleIdx="1" presStyleCnt="2"/>
      <dgm:spPr/>
      <dgm:t>
        <a:bodyPr/>
        <a:lstStyle/>
        <a:p>
          <a:endParaRPr lang="es-ES"/>
        </a:p>
      </dgm:t>
    </dgm:pt>
    <dgm:pt modelId="{C5839029-BA19-48A5-86D1-EA786480E06E}" type="pres">
      <dgm:prSet presAssocID="{8561C2AC-46B5-471E-B8C5-930A28C8DD22}" presName="node" presStyleLbl="node1" presStyleIdx="1" presStyleCnt="2" custScaleX="185475" custScaleY="135339" custRadScaleRad="140309" custRadScaleInc="-5828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9BF1DD9-E1A2-4945-B7FB-A7C095D821D5}" type="presOf" srcId="{8BB6C5AE-20EB-483D-991F-96E2BA2165A3}" destId="{9DC9CAA6-1CC3-4D06-98AE-A967B07B9BC8}" srcOrd="0" destOrd="0" presId="urn:microsoft.com/office/officeart/2005/8/layout/radial5"/>
    <dgm:cxn modelId="{B84DB2DF-0B88-458B-92D3-D09C4E473336}" srcId="{B3AB00C1-07E8-4C70-A9DA-2B01B58278E0}" destId="{8561C2AC-46B5-471E-B8C5-930A28C8DD22}" srcOrd="1" destOrd="0" parTransId="{D61BCA9F-9BBD-4BCD-8580-B280EFA97320}" sibTransId="{A85BD14D-B23B-4456-A148-FDDF68F80008}"/>
    <dgm:cxn modelId="{4103BFB2-F9FD-4316-B0C9-9A0AA50A8BC4}" type="presOf" srcId="{D61BCA9F-9BBD-4BCD-8580-B280EFA97320}" destId="{31B011D3-87A0-4B25-A23D-53E259719557}" srcOrd="1" destOrd="0" presId="urn:microsoft.com/office/officeart/2005/8/layout/radial5"/>
    <dgm:cxn modelId="{FFC8B939-C454-4C9E-B4AD-DE3F1EEFCCD8}" type="presOf" srcId="{6702FC46-EF3C-4DCD-8012-059230AA7030}" destId="{9E191642-729C-4253-9FD4-D47708B3C6F2}" srcOrd="1" destOrd="0" presId="urn:microsoft.com/office/officeart/2005/8/layout/radial5"/>
    <dgm:cxn modelId="{508C9C4A-AA7D-40F0-BBBC-3D76877B4AFE}" type="presOf" srcId="{8561C2AC-46B5-471E-B8C5-930A28C8DD22}" destId="{C5839029-BA19-48A5-86D1-EA786480E06E}" srcOrd="0" destOrd="0" presId="urn:microsoft.com/office/officeart/2005/8/layout/radial5"/>
    <dgm:cxn modelId="{855CAB8A-EC35-48C8-B555-FECDA08A5371}" type="presOf" srcId="{B3AB00C1-07E8-4C70-A9DA-2B01B58278E0}" destId="{FFA61B73-A34B-4068-AC3E-0610D054C817}" srcOrd="0" destOrd="0" presId="urn:microsoft.com/office/officeart/2005/8/layout/radial5"/>
    <dgm:cxn modelId="{76BF2EBE-D967-4E48-90A5-2D065132B26B}" srcId="{B3AB00C1-07E8-4C70-A9DA-2B01B58278E0}" destId="{8BB6C5AE-20EB-483D-991F-96E2BA2165A3}" srcOrd="0" destOrd="0" parTransId="{6702FC46-EF3C-4DCD-8012-059230AA7030}" sibTransId="{9F196823-6280-44DA-A3FF-959EEDDC92E0}"/>
    <dgm:cxn modelId="{D0E66AC9-1ADD-4810-8868-77DE21FC524B}" type="presOf" srcId="{6702FC46-EF3C-4DCD-8012-059230AA7030}" destId="{63426D62-CCCC-4EEA-AC62-76A79C605504}" srcOrd="0" destOrd="0" presId="urn:microsoft.com/office/officeart/2005/8/layout/radial5"/>
    <dgm:cxn modelId="{9B826DE0-9F2A-4368-9F0D-8AFA7DD29C0F}" srcId="{34357EC4-E06E-48B7-997D-7B5E30C49D58}" destId="{B3AB00C1-07E8-4C70-A9DA-2B01B58278E0}" srcOrd="0" destOrd="0" parTransId="{248AA405-C02A-4D83-94EB-6441B1380278}" sibTransId="{68809760-7020-417F-A8EB-8911EBC6B500}"/>
    <dgm:cxn modelId="{B4A03DB7-5ADE-4D40-9142-CCEE61A8837B}" type="presOf" srcId="{D61BCA9F-9BBD-4BCD-8580-B280EFA97320}" destId="{0F644D2E-D830-40DB-97AC-E7C615B7CFC1}" srcOrd="0" destOrd="0" presId="urn:microsoft.com/office/officeart/2005/8/layout/radial5"/>
    <dgm:cxn modelId="{F5976ECB-2B86-4897-9ADB-7C241313D26D}" type="presOf" srcId="{34357EC4-E06E-48B7-997D-7B5E30C49D58}" destId="{E6617FED-899F-4009-8CC2-0EAB2700AAD6}" srcOrd="0" destOrd="0" presId="urn:microsoft.com/office/officeart/2005/8/layout/radial5"/>
    <dgm:cxn modelId="{F41F9258-9840-4F41-9FC3-C4552901E6F0}" type="presParOf" srcId="{E6617FED-899F-4009-8CC2-0EAB2700AAD6}" destId="{FFA61B73-A34B-4068-AC3E-0610D054C817}" srcOrd="0" destOrd="0" presId="urn:microsoft.com/office/officeart/2005/8/layout/radial5"/>
    <dgm:cxn modelId="{AF6875BE-F1CD-45F6-A9D7-000732EB87D7}" type="presParOf" srcId="{E6617FED-899F-4009-8CC2-0EAB2700AAD6}" destId="{63426D62-CCCC-4EEA-AC62-76A79C605504}" srcOrd="1" destOrd="0" presId="urn:microsoft.com/office/officeart/2005/8/layout/radial5"/>
    <dgm:cxn modelId="{1FDEC3C5-1D29-41D3-89F7-ADD1112F58B5}" type="presParOf" srcId="{63426D62-CCCC-4EEA-AC62-76A79C605504}" destId="{9E191642-729C-4253-9FD4-D47708B3C6F2}" srcOrd="0" destOrd="0" presId="urn:microsoft.com/office/officeart/2005/8/layout/radial5"/>
    <dgm:cxn modelId="{D90B8CAC-30C0-498E-B10D-45588323BC2B}" type="presParOf" srcId="{E6617FED-899F-4009-8CC2-0EAB2700AAD6}" destId="{9DC9CAA6-1CC3-4D06-98AE-A967B07B9BC8}" srcOrd="2" destOrd="0" presId="urn:microsoft.com/office/officeart/2005/8/layout/radial5"/>
    <dgm:cxn modelId="{4C81612A-7E35-434C-91EF-C1651055C2A7}" type="presParOf" srcId="{E6617FED-899F-4009-8CC2-0EAB2700AAD6}" destId="{0F644D2E-D830-40DB-97AC-E7C615B7CFC1}" srcOrd="3" destOrd="0" presId="urn:microsoft.com/office/officeart/2005/8/layout/radial5"/>
    <dgm:cxn modelId="{4FEE06D1-CD45-492E-8AA4-18D8622B0BF2}" type="presParOf" srcId="{0F644D2E-D830-40DB-97AC-E7C615B7CFC1}" destId="{31B011D3-87A0-4B25-A23D-53E259719557}" srcOrd="0" destOrd="0" presId="urn:microsoft.com/office/officeart/2005/8/layout/radial5"/>
    <dgm:cxn modelId="{C04ABCFE-4B58-4DBA-9CFF-210E8AD43A78}" type="presParOf" srcId="{E6617FED-899F-4009-8CC2-0EAB2700AAD6}" destId="{C5839029-BA19-48A5-86D1-EA786480E06E}" srcOrd="4" destOrd="0" presId="urn:microsoft.com/office/officeart/2005/8/layout/radial5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C067DF-CFD6-40E0-8E8D-AC0AA670E097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3228D771-B432-4C94-98B7-5872DD240CD2}">
      <dgm:prSet phldrT="[Texto]" custT="1"/>
      <dgm:spPr>
        <a:solidFill>
          <a:schemeClr val="accent1"/>
        </a:solidFill>
      </dgm:spPr>
      <dgm:t>
        <a:bodyPr/>
        <a:lstStyle/>
        <a:p>
          <a:pPr algn="just"/>
          <a:r>
            <a:rPr lang="es-ES" sz="1600" b="1" dirty="0" smtClean="0"/>
            <a:t>PASO1</a:t>
          </a:r>
          <a:r>
            <a:rPr lang="es-ES" sz="1400" b="1" dirty="0" smtClean="0"/>
            <a:t>: DEFINIR EL CONTRATO/ STEWARDSHIP</a:t>
          </a:r>
          <a:endParaRPr lang="es-ES" sz="1400" b="1" dirty="0"/>
        </a:p>
      </dgm:t>
    </dgm:pt>
    <dgm:pt modelId="{C3BBB60F-C593-4F45-8407-F67C070A702B}" type="parTrans" cxnId="{EC8C100B-EC6C-4E36-918C-63EED1A2A0D8}">
      <dgm:prSet/>
      <dgm:spPr/>
      <dgm:t>
        <a:bodyPr/>
        <a:lstStyle/>
        <a:p>
          <a:endParaRPr lang="es-ES"/>
        </a:p>
      </dgm:t>
    </dgm:pt>
    <dgm:pt modelId="{FC870BA5-E616-412E-975C-58441D1D87D0}" type="sibTrans" cxnId="{EC8C100B-EC6C-4E36-918C-63EED1A2A0D8}">
      <dgm:prSet/>
      <dgm:spPr/>
      <dgm:t>
        <a:bodyPr/>
        <a:lstStyle/>
        <a:p>
          <a:endParaRPr lang="es-ES"/>
        </a:p>
      </dgm:t>
    </dgm:pt>
    <dgm:pt modelId="{F902A8DA-CC90-4419-812B-84ABEC136F19}">
      <dgm:prSet phldrT="[Texto]" custT="1"/>
      <dgm:spPr/>
      <dgm:t>
        <a:bodyPr/>
        <a:lstStyle/>
        <a:p>
          <a:r>
            <a:rPr lang="es-ES" sz="1600" dirty="0" smtClean="0"/>
            <a:t>Atención al cliente interno</a:t>
          </a:r>
          <a:endParaRPr lang="es-ES" sz="1600" dirty="0"/>
        </a:p>
      </dgm:t>
    </dgm:pt>
    <dgm:pt modelId="{430F27D5-FD92-4AD3-B14F-7B68223F3E88}" type="parTrans" cxnId="{60424B91-B3B0-417F-9D2B-91BF03F784B9}">
      <dgm:prSet/>
      <dgm:spPr/>
      <dgm:t>
        <a:bodyPr/>
        <a:lstStyle/>
        <a:p>
          <a:endParaRPr lang="es-ES"/>
        </a:p>
      </dgm:t>
    </dgm:pt>
    <dgm:pt modelId="{DA5758E5-22AE-4F71-9C3C-34CD1180B6CD}" type="sibTrans" cxnId="{60424B91-B3B0-417F-9D2B-91BF03F784B9}">
      <dgm:prSet/>
      <dgm:spPr/>
      <dgm:t>
        <a:bodyPr/>
        <a:lstStyle/>
        <a:p>
          <a:endParaRPr lang="es-ES"/>
        </a:p>
      </dgm:t>
    </dgm:pt>
    <dgm:pt modelId="{7CDD3965-5D7C-455E-8C4C-37E5C063B247}">
      <dgm:prSet phldrT="[Texto]" custT="1"/>
      <dgm:spPr>
        <a:solidFill>
          <a:srgbClr val="FF6699"/>
        </a:solidFill>
      </dgm:spPr>
      <dgm:t>
        <a:bodyPr/>
        <a:lstStyle/>
        <a:p>
          <a:pPr algn="just"/>
          <a:r>
            <a:rPr lang="es-ES" sz="1400" b="1" dirty="0" smtClean="0"/>
            <a:t>PASO 2: RENEGOCIAR EL CONTROL Y LA RESPONSABILIDAD (reuniones periódicas/EVALUACIÓN DEL DESEMPEÑO</a:t>
          </a:r>
          <a:endParaRPr lang="es-ES" sz="1400" b="1" dirty="0"/>
        </a:p>
      </dgm:t>
    </dgm:pt>
    <dgm:pt modelId="{A7278ADB-4A80-4225-BF56-B4C1CD970D9B}" type="parTrans" cxnId="{21F19273-7107-4F77-B20C-897C8DED6287}">
      <dgm:prSet/>
      <dgm:spPr/>
      <dgm:t>
        <a:bodyPr/>
        <a:lstStyle/>
        <a:p>
          <a:endParaRPr lang="es-ES"/>
        </a:p>
      </dgm:t>
    </dgm:pt>
    <dgm:pt modelId="{2C9CFD49-E19E-4EF5-9E9A-FF9A28F6C5BA}" type="sibTrans" cxnId="{21F19273-7107-4F77-B20C-897C8DED6287}">
      <dgm:prSet/>
      <dgm:spPr/>
      <dgm:t>
        <a:bodyPr/>
        <a:lstStyle/>
        <a:p>
          <a:endParaRPr lang="es-ES"/>
        </a:p>
      </dgm:t>
    </dgm:pt>
    <dgm:pt modelId="{5A9B720F-F792-490D-92A1-57A466607534}">
      <dgm:prSet phldrT="[Texto]" custT="1"/>
      <dgm:spPr>
        <a:solidFill>
          <a:srgbClr val="FF9900"/>
        </a:solidFill>
      </dgm:spPr>
      <dgm:t>
        <a:bodyPr/>
        <a:lstStyle/>
        <a:p>
          <a:r>
            <a:rPr lang="es-ES" sz="1600" dirty="0" smtClean="0"/>
            <a:t>PASO 6: EQUIPOS(mejora)</a:t>
          </a:r>
          <a:endParaRPr lang="es-ES" sz="1600" dirty="0"/>
        </a:p>
      </dgm:t>
    </dgm:pt>
    <dgm:pt modelId="{B21C8BDD-86D4-41E6-A10D-AA7EADBE6B26}" type="parTrans" cxnId="{6B233E86-D57E-4326-B845-8DB6092EB25B}">
      <dgm:prSet/>
      <dgm:spPr/>
      <dgm:t>
        <a:bodyPr/>
        <a:lstStyle/>
        <a:p>
          <a:endParaRPr lang="es-ES"/>
        </a:p>
      </dgm:t>
    </dgm:pt>
    <dgm:pt modelId="{8E93FA54-A0CF-4451-9E6E-A599AB3F68FD}" type="sibTrans" cxnId="{6B233E86-D57E-4326-B845-8DB6092EB25B}">
      <dgm:prSet/>
      <dgm:spPr/>
      <dgm:t>
        <a:bodyPr/>
        <a:lstStyle/>
        <a:p>
          <a:endParaRPr lang="es-ES"/>
        </a:p>
      </dgm:t>
    </dgm:pt>
    <dgm:pt modelId="{1C044AA4-0B61-4262-BE58-3440F651E2BA}">
      <dgm:prSet phldrT="[Texto]" custT="1"/>
      <dgm:spPr>
        <a:solidFill>
          <a:srgbClr val="CC66FF"/>
        </a:solidFill>
      </dgm:spPr>
      <dgm:t>
        <a:bodyPr/>
        <a:lstStyle/>
        <a:p>
          <a:r>
            <a:rPr lang="es-ES" sz="1600" b="1" dirty="0" smtClean="0"/>
            <a:t>PASO4: CREAR EL FUTURO DESEADO-Visión</a:t>
          </a:r>
          <a:endParaRPr lang="es-ES" sz="1600" b="1" dirty="0"/>
        </a:p>
      </dgm:t>
    </dgm:pt>
    <dgm:pt modelId="{6BFF397A-0CA5-4700-ABCB-FF37F2ABB9E6}" type="parTrans" cxnId="{89A050FC-56CD-4197-BE35-E463EC9986AA}">
      <dgm:prSet/>
      <dgm:spPr/>
      <dgm:t>
        <a:bodyPr/>
        <a:lstStyle/>
        <a:p>
          <a:endParaRPr lang="es-ES"/>
        </a:p>
      </dgm:t>
    </dgm:pt>
    <dgm:pt modelId="{FE9AAA03-01F5-44BF-8A1B-6EE759E42482}" type="sibTrans" cxnId="{89A050FC-56CD-4197-BE35-E463EC9986AA}">
      <dgm:prSet/>
      <dgm:spPr/>
      <dgm:t>
        <a:bodyPr/>
        <a:lstStyle/>
        <a:p>
          <a:endParaRPr lang="es-ES"/>
        </a:p>
      </dgm:t>
    </dgm:pt>
    <dgm:pt modelId="{60280049-8ABB-42BB-B701-29A24E23B797}">
      <dgm:prSet phldrT="[Texto]" custT="1"/>
      <dgm:spPr/>
      <dgm:t>
        <a:bodyPr/>
        <a:lstStyle/>
        <a:p>
          <a:r>
            <a:rPr lang="es-ES" sz="1600" dirty="0" smtClean="0"/>
            <a:t>PASO5: CAPACITACIÓN (Por áreas)</a:t>
          </a:r>
          <a:endParaRPr lang="es-ES" sz="1600" dirty="0"/>
        </a:p>
      </dgm:t>
    </dgm:pt>
    <dgm:pt modelId="{07EA1D92-8BEF-47A6-8141-47F43A1BB2C6}" type="parTrans" cxnId="{0C14E002-1433-4AB6-9B58-B35DE19488F9}">
      <dgm:prSet/>
      <dgm:spPr/>
      <dgm:t>
        <a:bodyPr/>
        <a:lstStyle/>
        <a:p>
          <a:endParaRPr lang="es-ES"/>
        </a:p>
      </dgm:t>
    </dgm:pt>
    <dgm:pt modelId="{DC773E55-7793-4CC2-AD2C-97BB5109D5BC}" type="sibTrans" cxnId="{0C14E002-1433-4AB6-9B58-B35DE19488F9}">
      <dgm:prSet/>
      <dgm:spPr/>
      <dgm:t>
        <a:bodyPr/>
        <a:lstStyle/>
        <a:p>
          <a:endParaRPr lang="es-ES"/>
        </a:p>
      </dgm:t>
    </dgm:pt>
    <dgm:pt modelId="{C23C6B7D-73EB-4927-9EF1-BB99B0C1052E}">
      <dgm:prSet phldrT="[Texto]" custT="1"/>
      <dgm:spPr/>
      <dgm:t>
        <a:bodyPr/>
        <a:lstStyle/>
        <a:p>
          <a:r>
            <a:rPr lang="es-ES" sz="1600" dirty="0" smtClean="0"/>
            <a:t>Atención al cliente externo</a:t>
          </a:r>
          <a:endParaRPr lang="es-ES" sz="1000" dirty="0"/>
        </a:p>
      </dgm:t>
    </dgm:pt>
    <dgm:pt modelId="{5D76F961-4B9F-4C3D-A711-82614102FA86}" type="parTrans" cxnId="{8FCBFBA8-BF63-4CBE-A005-B20864159F56}">
      <dgm:prSet/>
      <dgm:spPr/>
      <dgm:t>
        <a:bodyPr/>
        <a:lstStyle/>
        <a:p>
          <a:endParaRPr lang="es-ES"/>
        </a:p>
      </dgm:t>
    </dgm:pt>
    <dgm:pt modelId="{EEE3EBA6-A7DA-4038-B636-BA9B50D902EE}" type="sibTrans" cxnId="{8FCBFBA8-BF63-4CBE-A005-B20864159F56}">
      <dgm:prSet/>
      <dgm:spPr/>
      <dgm:t>
        <a:bodyPr/>
        <a:lstStyle/>
        <a:p>
          <a:endParaRPr lang="es-ES"/>
        </a:p>
      </dgm:t>
    </dgm:pt>
    <dgm:pt modelId="{186084AB-672D-41C8-88E4-81F2ECB4CB75}">
      <dgm:prSet phldrT="[Texto]" custT="1"/>
      <dgm:spPr/>
      <dgm:t>
        <a:bodyPr/>
        <a:lstStyle/>
        <a:p>
          <a:r>
            <a:rPr lang="es-ES" sz="1800" dirty="0" smtClean="0"/>
            <a:t>PASO 7: CAMBIAR LAS PRATICAS /MANAGEMENT</a:t>
          </a:r>
          <a:endParaRPr lang="es-ES" sz="1800" dirty="0"/>
        </a:p>
      </dgm:t>
    </dgm:pt>
    <dgm:pt modelId="{67FC8C96-F454-4270-A4D6-F41586071C49}" type="parTrans" cxnId="{4216FF94-7392-41DB-8D9C-5DC504B49234}">
      <dgm:prSet/>
      <dgm:spPr/>
      <dgm:t>
        <a:bodyPr/>
        <a:lstStyle/>
        <a:p>
          <a:endParaRPr lang="es-ES"/>
        </a:p>
      </dgm:t>
    </dgm:pt>
    <dgm:pt modelId="{5811FF73-7731-4CD9-9CDF-DBE12588E783}" type="sibTrans" cxnId="{4216FF94-7392-41DB-8D9C-5DC504B49234}">
      <dgm:prSet/>
      <dgm:spPr/>
      <dgm:t>
        <a:bodyPr/>
        <a:lstStyle/>
        <a:p>
          <a:endParaRPr lang="es-ES"/>
        </a:p>
      </dgm:t>
    </dgm:pt>
    <dgm:pt modelId="{C78972C5-08DF-4E68-9979-EB2867AF18FC}">
      <dgm:prSet phldrT="[Texto]" custT="1"/>
      <dgm:spPr/>
      <dgm:t>
        <a:bodyPr/>
        <a:lstStyle/>
        <a:p>
          <a:r>
            <a:rPr lang="es-ES" sz="1600" b="1" dirty="0" smtClean="0"/>
            <a:t>PASO 3: INFORMAR AL PERSONAL</a:t>
          </a:r>
          <a:endParaRPr lang="es-ES" sz="1600" b="1" dirty="0"/>
        </a:p>
      </dgm:t>
    </dgm:pt>
    <dgm:pt modelId="{DD42F310-BB3A-413F-8336-A9FEB3D85D9A}" type="sibTrans" cxnId="{CFD78B67-991D-47B0-8A25-779C3A2B7D32}">
      <dgm:prSet/>
      <dgm:spPr/>
      <dgm:t>
        <a:bodyPr/>
        <a:lstStyle/>
        <a:p>
          <a:endParaRPr lang="es-ES"/>
        </a:p>
      </dgm:t>
    </dgm:pt>
    <dgm:pt modelId="{0B5F616D-66AA-4F71-940F-D786D4B1909C}" type="parTrans" cxnId="{CFD78B67-991D-47B0-8A25-779C3A2B7D32}">
      <dgm:prSet/>
      <dgm:spPr/>
      <dgm:t>
        <a:bodyPr/>
        <a:lstStyle/>
        <a:p>
          <a:endParaRPr lang="es-ES"/>
        </a:p>
      </dgm:t>
    </dgm:pt>
    <dgm:pt modelId="{FFFCD8AF-8BB6-4374-A887-EC2F1F511FC7}">
      <dgm:prSet phldrT="[Texto]" custT="1"/>
      <dgm:spPr/>
      <dgm:t>
        <a:bodyPr/>
        <a:lstStyle/>
        <a:p>
          <a:r>
            <a:rPr lang="es-ES" sz="1600" dirty="0" smtClean="0"/>
            <a:t>Principios</a:t>
          </a:r>
          <a:endParaRPr lang="es-ES" sz="1600" dirty="0"/>
        </a:p>
      </dgm:t>
    </dgm:pt>
    <dgm:pt modelId="{366ABFFA-B9CB-403A-BB38-E1D0A37C3C9A}" type="parTrans" cxnId="{DE79268E-83E2-44E0-BB4D-1DBA7325ED03}">
      <dgm:prSet/>
      <dgm:spPr/>
      <dgm:t>
        <a:bodyPr/>
        <a:lstStyle/>
        <a:p>
          <a:endParaRPr lang="es-ES"/>
        </a:p>
      </dgm:t>
    </dgm:pt>
    <dgm:pt modelId="{54CA5C5B-5EA8-4FE1-9D7B-89AA6F540AD1}" type="sibTrans" cxnId="{DE79268E-83E2-44E0-BB4D-1DBA7325ED03}">
      <dgm:prSet/>
      <dgm:spPr/>
      <dgm:t>
        <a:bodyPr/>
        <a:lstStyle/>
        <a:p>
          <a:endParaRPr lang="es-ES"/>
        </a:p>
      </dgm:t>
    </dgm:pt>
    <dgm:pt modelId="{900D69B1-F783-4FE3-9729-C36A35DE74F1}">
      <dgm:prSet phldrT="[Texto]" custT="1"/>
      <dgm:spPr/>
      <dgm:t>
        <a:bodyPr/>
        <a:lstStyle/>
        <a:p>
          <a:r>
            <a:rPr lang="es-ES" sz="1600" dirty="0" smtClean="0"/>
            <a:t>PASO 9: REDISEÑAR EL SISTEMA DE RECOMPENSAS</a:t>
          </a:r>
          <a:endParaRPr lang="es-ES" sz="1600" dirty="0"/>
        </a:p>
      </dgm:t>
    </dgm:pt>
    <dgm:pt modelId="{FDCD057A-2ABF-4B5E-A3A3-E6AB99CC7086}" type="parTrans" cxnId="{05E60E39-23C6-4737-83BF-9863F09C50F3}">
      <dgm:prSet/>
      <dgm:spPr/>
      <dgm:t>
        <a:bodyPr/>
        <a:lstStyle/>
        <a:p>
          <a:endParaRPr lang="es-ES"/>
        </a:p>
      </dgm:t>
    </dgm:pt>
    <dgm:pt modelId="{2F039475-FD7D-4609-815D-40592D13219B}" type="sibTrans" cxnId="{05E60E39-23C6-4737-83BF-9863F09C50F3}">
      <dgm:prSet/>
      <dgm:spPr/>
      <dgm:t>
        <a:bodyPr/>
        <a:lstStyle/>
        <a:p>
          <a:endParaRPr lang="es-ES"/>
        </a:p>
      </dgm:t>
    </dgm:pt>
    <dgm:pt modelId="{7C4F2787-E426-4295-9601-F32498032836}">
      <dgm:prSet phldrT="[Texto]" custT="1"/>
      <dgm:spPr/>
      <dgm:t>
        <a:bodyPr/>
        <a:lstStyle/>
        <a:p>
          <a:r>
            <a:rPr lang="es-ES" sz="1600" dirty="0" smtClean="0"/>
            <a:t>PASO8: ADECUAR LA ARQUITECTURA A LOS OBJETIVOS</a:t>
          </a:r>
          <a:endParaRPr lang="es-ES" sz="1600" dirty="0"/>
        </a:p>
      </dgm:t>
    </dgm:pt>
    <dgm:pt modelId="{09FCDE31-E928-4587-BE15-556CED32A5E7}" type="parTrans" cxnId="{C2A7BEB5-78C1-4FD9-A377-823B98242FE9}">
      <dgm:prSet/>
      <dgm:spPr/>
      <dgm:t>
        <a:bodyPr/>
        <a:lstStyle/>
        <a:p>
          <a:endParaRPr lang="es-ES"/>
        </a:p>
      </dgm:t>
    </dgm:pt>
    <dgm:pt modelId="{7DD3B372-2DFB-456E-A764-2CE5F7671529}" type="sibTrans" cxnId="{C2A7BEB5-78C1-4FD9-A377-823B98242FE9}">
      <dgm:prSet/>
      <dgm:spPr/>
      <dgm:t>
        <a:bodyPr/>
        <a:lstStyle/>
        <a:p>
          <a:endParaRPr lang="es-ES"/>
        </a:p>
      </dgm:t>
    </dgm:pt>
    <dgm:pt modelId="{53C4B4A0-AD27-4AA1-96FC-476AD752093E}">
      <dgm:prSet phldrT="[Texto]" custT="1"/>
      <dgm:spPr/>
      <dgm:t>
        <a:bodyPr/>
        <a:lstStyle/>
        <a:p>
          <a:r>
            <a:rPr lang="es-ES" sz="1400" dirty="0" smtClean="0"/>
            <a:t>Deriva de Eficiencia Operativa – Foco en la organización (jugar mejor mi juego) </a:t>
          </a:r>
          <a:endParaRPr lang="es-ES" sz="1400" dirty="0"/>
        </a:p>
      </dgm:t>
    </dgm:pt>
    <dgm:pt modelId="{6F4CEF81-1FBD-4BAB-BE39-FCC33B2D1FC6}" type="parTrans" cxnId="{00BEB5B0-A740-4D28-9906-3310DA928C39}">
      <dgm:prSet/>
      <dgm:spPr/>
      <dgm:t>
        <a:bodyPr/>
        <a:lstStyle/>
        <a:p>
          <a:endParaRPr lang="es-ES"/>
        </a:p>
      </dgm:t>
    </dgm:pt>
    <dgm:pt modelId="{EE502BB3-0577-44AF-82E3-09C1437DDA74}" type="sibTrans" cxnId="{00BEB5B0-A740-4D28-9906-3310DA928C39}">
      <dgm:prSet/>
      <dgm:spPr/>
      <dgm:t>
        <a:bodyPr/>
        <a:lstStyle/>
        <a:p>
          <a:endParaRPr lang="es-ES"/>
        </a:p>
      </dgm:t>
    </dgm:pt>
    <dgm:pt modelId="{904AA9AA-D1FC-4C3C-85B5-6C3072A1F7E7}">
      <dgm:prSet phldrT="[Texto]" custT="1"/>
      <dgm:spPr/>
      <dgm:t>
        <a:bodyPr/>
        <a:lstStyle/>
        <a:p>
          <a:r>
            <a:rPr lang="es-ES" sz="1400" dirty="0" smtClean="0"/>
            <a:t>Deriva de Innovación –Foco en el cliente(inventar nuevos juegos)</a:t>
          </a:r>
          <a:endParaRPr lang="es-ES" sz="1400" dirty="0"/>
        </a:p>
      </dgm:t>
    </dgm:pt>
    <dgm:pt modelId="{2FFD2A08-E222-41D5-9ADC-2B6FD8229691}" type="parTrans" cxnId="{4593C656-D06A-4A35-8B21-537376795B9A}">
      <dgm:prSet/>
      <dgm:spPr/>
      <dgm:t>
        <a:bodyPr/>
        <a:lstStyle/>
        <a:p>
          <a:endParaRPr lang="es-ES"/>
        </a:p>
      </dgm:t>
    </dgm:pt>
    <dgm:pt modelId="{69257369-AE68-4B9A-B72A-D449F0FD9BC3}" type="sibTrans" cxnId="{4593C656-D06A-4A35-8B21-537376795B9A}">
      <dgm:prSet/>
      <dgm:spPr/>
      <dgm:t>
        <a:bodyPr/>
        <a:lstStyle/>
        <a:p>
          <a:endParaRPr lang="es-ES"/>
        </a:p>
      </dgm:t>
    </dgm:pt>
    <dgm:pt modelId="{E514F89B-4C77-406C-9E29-883A727916DD}">
      <dgm:prSet phldrT="[Texto]" custT="1"/>
      <dgm:spPr/>
      <dgm:t>
        <a:bodyPr/>
        <a:lstStyle/>
        <a:p>
          <a:r>
            <a:rPr lang="es-ES" sz="1400" dirty="0" smtClean="0"/>
            <a:t>Deriva del Posicionamiento  Competitivo – Foco en la competencia( cambiar mi forma al jugar)</a:t>
          </a:r>
          <a:endParaRPr lang="es-ES" sz="1400" dirty="0"/>
        </a:p>
      </dgm:t>
    </dgm:pt>
    <dgm:pt modelId="{E3F7D15E-4053-42A3-B489-0EAB39DAD277}" type="parTrans" cxnId="{DB49C16C-490B-4FA3-A91C-5A4EA58555BD}">
      <dgm:prSet/>
      <dgm:spPr/>
      <dgm:t>
        <a:bodyPr/>
        <a:lstStyle/>
        <a:p>
          <a:endParaRPr lang="es-ES"/>
        </a:p>
      </dgm:t>
    </dgm:pt>
    <dgm:pt modelId="{2D3A07D9-1E3D-49FB-A2E9-FB24D51E2696}" type="sibTrans" cxnId="{DB49C16C-490B-4FA3-A91C-5A4EA58555BD}">
      <dgm:prSet/>
      <dgm:spPr/>
      <dgm:t>
        <a:bodyPr/>
        <a:lstStyle/>
        <a:p>
          <a:endParaRPr lang="es-ES"/>
        </a:p>
      </dgm:t>
    </dgm:pt>
    <dgm:pt modelId="{5CC21080-B315-474F-B908-063A8060BEAB}" type="pres">
      <dgm:prSet presAssocID="{9EC067DF-CFD6-40E0-8E8D-AC0AA670E0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10F5998-34DA-4A1C-A1C9-5E96AC8465A9}" type="pres">
      <dgm:prSet presAssocID="{3228D771-B432-4C94-98B7-5872DD240CD2}" presName="parentLin" presStyleCnt="0"/>
      <dgm:spPr/>
    </dgm:pt>
    <dgm:pt modelId="{3C7AFD71-D3A5-44F3-9BAC-A05A2CEFC7D6}" type="pres">
      <dgm:prSet presAssocID="{3228D771-B432-4C94-98B7-5872DD240CD2}" presName="parentLeftMargin" presStyleLbl="node1" presStyleIdx="0" presStyleCnt="9"/>
      <dgm:spPr/>
      <dgm:t>
        <a:bodyPr/>
        <a:lstStyle/>
        <a:p>
          <a:endParaRPr lang="es-ES"/>
        </a:p>
      </dgm:t>
    </dgm:pt>
    <dgm:pt modelId="{78B08A37-58EB-4594-8712-CF330D5A2A59}" type="pres">
      <dgm:prSet presAssocID="{3228D771-B432-4C94-98B7-5872DD240CD2}" presName="parentText" presStyleLbl="node1" presStyleIdx="0" presStyleCnt="9" custLinFactNeighborY="9892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01C0636-D425-4C65-A933-E56D2C645D66}" type="pres">
      <dgm:prSet presAssocID="{3228D771-B432-4C94-98B7-5872DD240CD2}" presName="negativeSpace" presStyleCnt="0"/>
      <dgm:spPr/>
    </dgm:pt>
    <dgm:pt modelId="{F4089E09-2AFF-44A2-AEC4-3DABBCD707F4}" type="pres">
      <dgm:prSet presAssocID="{3228D771-B432-4C94-98B7-5872DD240CD2}" presName="childText" presStyleLbl="conFgAcc1" presStyleIdx="0" presStyleCnt="9" custLinFactY="25002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CC0CF6D-E21F-4605-B97C-9404274107CC}" type="pres">
      <dgm:prSet presAssocID="{FC870BA5-E616-412E-975C-58441D1D87D0}" presName="spaceBetweenRectangles" presStyleCnt="0"/>
      <dgm:spPr/>
    </dgm:pt>
    <dgm:pt modelId="{10A8D86A-E1CD-4834-9DBD-0779EEA7FB6D}" type="pres">
      <dgm:prSet presAssocID="{7CDD3965-5D7C-455E-8C4C-37E5C063B247}" presName="parentLin" presStyleCnt="0"/>
      <dgm:spPr/>
    </dgm:pt>
    <dgm:pt modelId="{BA788E75-3494-4E66-A094-49E6177B0E59}" type="pres">
      <dgm:prSet presAssocID="{7CDD3965-5D7C-455E-8C4C-37E5C063B247}" presName="parentLeftMargin" presStyleLbl="node1" presStyleIdx="0" presStyleCnt="9"/>
      <dgm:spPr/>
      <dgm:t>
        <a:bodyPr/>
        <a:lstStyle/>
        <a:p>
          <a:endParaRPr lang="es-ES"/>
        </a:p>
      </dgm:t>
    </dgm:pt>
    <dgm:pt modelId="{8FEB14CF-6E20-4D58-8931-7BC0BA7AB6D8}" type="pres">
      <dgm:prSet presAssocID="{7CDD3965-5D7C-455E-8C4C-37E5C063B247}" presName="parentText" presStyleLbl="node1" presStyleIdx="1" presStyleCnt="9" custScaleY="209906" custLinFactNeighborX="-8088" custLinFactNeighborY="7435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BC8FB4B-4714-4173-99EC-9DA97EF9EE33}" type="pres">
      <dgm:prSet presAssocID="{7CDD3965-5D7C-455E-8C4C-37E5C063B247}" presName="negativeSpace" presStyleCnt="0"/>
      <dgm:spPr/>
    </dgm:pt>
    <dgm:pt modelId="{6C192862-98C4-4019-BFF7-64A4FFCF2F04}" type="pres">
      <dgm:prSet presAssocID="{7CDD3965-5D7C-455E-8C4C-37E5C063B247}" presName="childText" presStyleLbl="conFgAcc1" presStyleIdx="1" presStyleCnt="9">
        <dgm:presLayoutVars>
          <dgm:bulletEnabled val="1"/>
        </dgm:presLayoutVars>
      </dgm:prSet>
      <dgm:spPr/>
    </dgm:pt>
    <dgm:pt modelId="{5EA04C5B-5703-4784-B42C-07F091866A08}" type="pres">
      <dgm:prSet presAssocID="{2C9CFD49-E19E-4EF5-9E9A-FF9A28F6C5BA}" presName="spaceBetweenRectangles" presStyleCnt="0"/>
      <dgm:spPr/>
    </dgm:pt>
    <dgm:pt modelId="{A4716527-2675-4158-9610-86C527B9B7DB}" type="pres">
      <dgm:prSet presAssocID="{C78972C5-08DF-4E68-9979-EB2867AF18FC}" presName="parentLin" presStyleCnt="0"/>
      <dgm:spPr/>
    </dgm:pt>
    <dgm:pt modelId="{E802ADBD-1D58-42C1-B26E-70E2212C737E}" type="pres">
      <dgm:prSet presAssocID="{C78972C5-08DF-4E68-9979-EB2867AF18FC}" presName="parentLeftMargin" presStyleLbl="node1" presStyleIdx="1" presStyleCnt="9"/>
      <dgm:spPr/>
      <dgm:t>
        <a:bodyPr/>
        <a:lstStyle/>
        <a:p>
          <a:endParaRPr lang="es-ES"/>
        </a:p>
      </dgm:t>
    </dgm:pt>
    <dgm:pt modelId="{0B7E4896-1EEA-4312-AA1B-04282EF746D2}" type="pres">
      <dgm:prSet presAssocID="{C78972C5-08DF-4E68-9979-EB2867AF18FC}" presName="parentText" presStyleLbl="node1" presStyleIdx="2" presStyleCnt="9" custScaleY="140647" custLinFactNeighborY="4138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EC5B81-F0BB-4562-A079-E22FD5094019}" type="pres">
      <dgm:prSet presAssocID="{C78972C5-08DF-4E68-9979-EB2867AF18FC}" presName="negativeSpace" presStyleCnt="0"/>
      <dgm:spPr/>
    </dgm:pt>
    <dgm:pt modelId="{E92FEB2D-D6DB-4ECE-974E-429002AAD813}" type="pres">
      <dgm:prSet presAssocID="{C78972C5-08DF-4E68-9979-EB2867AF18FC}" presName="childText" presStyleLbl="conFgAcc1" presStyleIdx="2" presStyleCnt="9">
        <dgm:presLayoutVars>
          <dgm:bulletEnabled val="1"/>
        </dgm:presLayoutVars>
      </dgm:prSet>
      <dgm:spPr/>
    </dgm:pt>
    <dgm:pt modelId="{68AB2999-1011-4130-91AB-8F39236B5057}" type="pres">
      <dgm:prSet presAssocID="{DD42F310-BB3A-413F-8336-A9FEB3D85D9A}" presName="spaceBetweenRectangles" presStyleCnt="0"/>
      <dgm:spPr/>
    </dgm:pt>
    <dgm:pt modelId="{22BEED34-CA63-45E7-B5C7-E482BF99EECD}" type="pres">
      <dgm:prSet presAssocID="{1C044AA4-0B61-4262-BE58-3440F651E2BA}" presName="parentLin" presStyleCnt="0"/>
      <dgm:spPr/>
    </dgm:pt>
    <dgm:pt modelId="{B79FA9A9-0798-4BC9-BE2B-74F7AFACE97F}" type="pres">
      <dgm:prSet presAssocID="{1C044AA4-0B61-4262-BE58-3440F651E2BA}" presName="parentLeftMargin" presStyleLbl="node1" presStyleIdx="2" presStyleCnt="9"/>
      <dgm:spPr/>
      <dgm:t>
        <a:bodyPr/>
        <a:lstStyle/>
        <a:p>
          <a:endParaRPr lang="es-ES"/>
        </a:p>
      </dgm:t>
    </dgm:pt>
    <dgm:pt modelId="{10FB39E7-9F77-4E19-ACCE-A9FCF59F846D}" type="pres">
      <dgm:prSet presAssocID="{1C044AA4-0B61-4262-BE58-3440F651E2BA}" presName="parentText" presStyleLbl="node1" presStyleIdx="3" presStyleCnt="9" custLinFactNeighborY="22169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BB0DFDA-B823-4BBC-849C-E265D1B3B2E8}" type="pres">
      <dgm:prSet presAssocID="{1C044AA4-0B61-4262-BE58-3440F651E2BA}" presName="negativeSpace" presStyleCnt="0"/>
      <dgm:spPr/>
    </dgm:pt>
    <dgm:pt modelId="{FE4E559C-4D7A-4B2E-92F0-12B9F0443260}" type="pres">
      <dgm:prSet presAssocID="{1C044AA4-0B61-4262-BE58-3440F651E2BA}" presName="childText" presStyleLbl="conFgAcc1" presStyleIdx="3" presStyleCnt="9">
        <dgm:presLayoutVars>
          <dgm:bulletEnabled val="1"/>
        </dgm:presLayoutVars>
      </dgm:prSet>
      <dgm:spPr/>
    </dgm:pt>
    <dgm:pt modelId="{0BCBC43F-44C6-4324-87E3-F65E5393EDB7}" type="pres">
      <dgm:prSet presAssocID="{FE9AAA03-01F5-44BF-8A1B-6EE759E42482}" presName="spaceBetweenRectangles" presStyleCnt="0"/>
      <dgm:spPr/>
    </dgm:pt>
    <dgm:pt modelId="{EBF76C55-71AB-4D69-AADB-013563A6F677}" type="pres">
      <dgm:prSet presAssocID="{60280049-8ABB-42BB-B701-29A24E23B797}" presName="parentLin" presStyleCnt="0"/>
      <dgm:spPr/>
    </dgm:pt>
    <dgm:pt modelId="{84F9AAED-53DE-4D5D-A6CB-87F8C4DA9899}" type="pres">
      <dgm:prSet presAssocID="{60280049-8ABB-42BB-B701-29A24E23B797}" presName="parentLeftMargin" presStyleLbl="node1" presStyleIdx="3" presStyleCnt="9"/>
      <dgm:spPr/>
      <dgm:t>
        <a:bodyPr/>
        <a:lstStyle/>
        <a:p>
          <a:endParaRPr lang="es-ES"/>
        </a:p>
      </dgm:t>
    </dgm:pt>
    <dgm:pt modelId="{C7A6AB0A-8D13-47D8-98B2-2DDB7F20E876}" type="pres">
      <dgm:prSet presAssocID="{60280049-8ABB-42BB-B701-29A24E23B797}" presName="parentText" presStyleLbl="node1" presStyleIdx="4" presStyleCnt="9" custLinFactNeighborY="-46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8681712-F6E2-466C-B578-46973689FF42}" type="pres">
      <dgm:prSet presAssocID="{60280049-8ABB-42BB-B701-29A24E23B797}" presName="negativeSpace" presStyleCnt="0"/>
      <dgm:spPr/>
    </dgm:pt>
    <dgm:pt modelId="{96239031-C794-4B88-BCDF-1C01E3A806E5}" type="pres">
      <dgm:prSet presAssocID="{60280049-8ABB-42BB-B701-29A24E23B797}" presName="childText" presStyleLbl="conFgAcc1" presStyleIdx="4" presStyleCnt="9">
        <dgm:presLayoutVars>
          <dgm:bulletEnabled val="1"/>
        </dgm:presLayoutVars>
      </dgm:prSet>
      <dgm:spPr/>
    </dgm:pt>
    <dgm:pt modelId="{A2B02551-4082-465E-879B-22110AAD73E1}" type="pres">
      <dgm:prSet presAssocID="{DC773E55-7793-4CC2-AD2C-97BB5109D5BC}" presName="spaceBetweenRectangles" presStyleCnt="0"/>
      <dgm:spPr/>
    </dgm:pt>
    <dgm:pt modelId="{3B8B1884-6794-4B90-9489-3FB65FC4BB0E}" type="pres">
      <dgm:prSet presAssocID="{5A9B720F-F792-490D-92A1-57A466607534}" presName="parentLin" presStyleCnt="0"/>
      <dgm:spPr/>
    </dgm:pt>
    <dgm:pt modelId="{710935B5-E972-4BFA-8A85-B40D3FBD3CEB}" type="pres">
      <dgm:prSet presAssocID="{5A9B720F-F792-490D-92A1-57A466607534}" presName="parentLeftMargin" presStyleLbl="node1" presStyleIdx="4" presStyleCnt="9"/>
      <dgm:spPr/>
      <dgm:t>
        <a:bodyPr/>
        <a:lstStyle/>
        <a:p>
          <a:endParaRPr lang="es-ES"/>
        </a:p>
      </dgm:t>
    </dgm:pt>
    <dgm:pt modelId="{5AF3F471-7C77-483A-B685-3779B1F0DA2F}" type="pres">
      <dgm:prSet presAssocID="{5A9B720F-F792-490D-92A1-57A466607534}" presName="parentText" presStyleLbl="node1" presStyleIdx="5" presStyleCnt="9" custLinFactNeighborY="-1626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AB94C3-19C4-4973-B7EF-B38485F0A0BA}" type="pres">
      <dgm:prSet presAssocID="{5A9B720F-F792-490D-92A1-57A466607534}" presName="negativeSpace" presStyleCnt="0"/>
      <dgm:spPr/>
    </dgm:pt>
    <dgm:pt modelId="{600C02C7-1A8C-48C8-B235-562E854631B9}" type="pres">
      <dgm:prSet presAssocID="{5A9B720F-F792-490D-92A1-57A466607534}" presName="childText" presStyleLbl="conFgAcc1" presStyleIdx="5" presStyleCnt="9">
        <dgm:presLayoutVars>
          <dgm:bulletEnabled val="1"/>
        </dgm:presLayoutVars>
      </dgm:prSet>
      <dgm:spPr/>
    </dgm:pt>
    <dgm:pt modelId="{164C86C0-582B-44E2-9647-231B01908688}" type="pres">
      <dgm:prSet presAssocID="{8E93FA54-A0CF-4451-9E6E-A599AB3F68FD}" presName="spaceBetweenRectangles" presStyleCnt="0"/>
      <dgm:spPr/>
    </dgm:pt>
    <dgm:pt modelId="{2145A961-E16B-453A-9D51-F286B7DEB07E}" type="pres">
      <dgm:prSet presAssocID="{186084AB-672D-41C8-88E4-81F2ECB4CB75}" presName="parentLin" presStyleCnt="0"/>
      <dgm:spPr/>
    </dgm:pt>
    <dgm:pt modelId="{0900BFDE-E425-427B-B9E2-FA1CFCE9E515}" type="pres">
      <dgm:prSet presAssocID="{186084AB-672D-41C8-88E4-81F2ECB4CB75}" presName="parentLeftMargin" presStyleLbl="node1" presStyleIdx="5" presStyleCnt="9"/>
      <dgm:spPr/>
      <dgm:t>
        <a:bodyPr/>
        <a:lstStyle/>
        <a:p>
          <a:endParaRPr lang="es-ES"/>
        </a:p>
      </dgm:t>
    </dgm:pt>
    <dgm:pt modelId="{18574B16-9435-4F5D-9CF9-697BA7BF55E7}" type="pres">
      <dgm:prSet presAssocID="{186084AB-672D-41C8-88E4-81F2ECB4CB75}" presName="parentText" presStyleLbl="node1" presStyleIdx="6" presStyleCnt="9" custLinFactNeighborX="-8088" custLinFactNeighborY="-1614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B255F9-0263-4CEF-BF92-1A6B28D05870}" type="pres">
      <dgm:prSet presAssocID="{186084AB-672D-41C8-88E4-81F2ECB4CB75}" presName="negativeSpace" presStyleCnt="0"/>
      <dgm:spPr/>
    </dgm:pt>
    <dgm:pt modelId="{C775AC58-B248-41A0-9323-966F329CC204}" type="pres">
      <dgm:prSet presAssocID="{186084AB-672D-41C8-88E4-81F2ECB4CB75}" presName="childText" presStyleLbl="conFgAcc1" presStyleIdx="6" presStyleCnt="9" custScaleY="98504" custLinFactNeighborY="456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23F2B4D-55BE-4E06-AABD-B0FF966706EC}" type="pres">
      <dgm:prSet presAssocID="{5811FF73-7731-4CD9-9CDF-DBE12588E783}" presName="spaceBetweenRectangles" presStyleCnt="0"/>
      <dgm:spPr/>
    </dgm:pt>
    <dgm:pt modelId="{6A5BBA3C-3F3A-488A-BF7E-143F691A8E7A}" type="pres">
      <dgm:prSet presAssocID="{7C4F2787-E426-4295-9601-F32498032836}" presName="parentLin" presStyleCnt="0"/>
      <dgm:spPr/>
    </dgm:pt>
    <dgm:pt modelId="{98E1575D-9D0E-4901-998F-860F16DA4257}" type="pres">
      <dgm:prSet presAssocID="{7C4F2787-E426-4295-9601-F32498032836}" presName="parentLeftMargin" presStyleLbl="node1" presStyleIdx="6" presStyleCnt="9"/>
      <dgm:spPr/>
      <dgm:t>
        <a:bodyPr/>
        <a:lstStyle/>
        <a:p>
          <a:endParaRPr lang="es-ES"/>
        </a:p>
      </dgm:t>
    </dgm:pt>
    <dgm:pt modelId="{CDED94BD-1BA9-48AC-863C-4A153BF7EE8A}" type="pres">
      <dgm:prSet presAssocID="{7C4F2787-E426-4295-9601-F32498032836}" presName="parentText" presStyleLbl="node1" presStyleIdx="7" presStyleCnt="9" custLinFactNeighborX="-8087" custLinFactNeighborY="-7123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B063481-BC5E-4706-8C98-1030E9124CB4}" type="pres">
      <dgm:prSet presAssocID="{7C4F2787-E426-4295-9601-F32498032836}" presName="negativeSpace" presStyleCnt="0"/>
      <dgm:spPr/>
    </dgm:pt>
    <dgm:pt modelId="{0F30F963-77B9-4A33-A442-6BDC7DBD95C3}" type="pres">
      <dgm:prSet presAssocID="{7C4F2787-E426-4295-9601-F32498032836}" presName="childText" presStyleLbl="conFgAcc1" presStyleIdx="7" presStyleCnt="9" custLinFactY="-31601" custLinFactNeighborY="-100000">
        <dgm:presLayoutVars>
          <dgm:bulletEnabled val="1"/>
        </dgm:presLayoutVars>
      </dgm:prSet>
      <dgm:spPr/>
    </dgm:pt>
    <dgm:pt modelId="{7A3F92C5-EB76-4466-8DAA-7CD446980FEB}" type="pres">
      <dgm:prSet presAssocID="{7DD3B372-2DFB-456E-A764-2CE5F7671529}" presName="spaceBetweenRectangles" presStyleCnt="0"/>
      <dgm:spPr/>
    </dgm:pt>
    <dgm:pt modelId="{39C4374B-5044-4C27-A109-F0C5CACD0492}" type="pres">
      <dgm:prSet presAssocID="{900D69B1-F783-4FE3-9729-C36A35DE74F1}" presName="parentLin" presStyleCnt="0"/>
      <dgm:spPr/>
    </dgm:pt>
    <dgm:pt modelId="{39E92258-13CB-43E4-889F-ACF9BD026662}" type="pres">
      <dgm:prSet presAssocID="{900D69B1-F783-4FE3-9729-C36A35DE74F1}" presName="parentLeftMargin" presStyleLbl="node1" presStyleIdx="7" presStyleCnt="9"/>
      <dgm:spPr/>
      <dgm:t>
        <a:bodyPr/>
        <a:lstStyle/>
        <a:p>
          <a:endParaRPr lang="es-ES"/>
        </a:p>
      </dgm:t>
    </dgm:pt>
    <dgm:pt modelId="{7121EAFE-B8C4-4887-A898-60E128207C91}" type="pres">
      <dgm:prSet presAssocID="{900D69B1-F783-4FE3-9729-C36A35DE74F1}" presName="parentText" presStyleLbl="node1" presStyleIdx="8" presStyleCnt="9" custLinFactNeighborX="-8088" custLinFactNeighborY="-9045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873DE3A-C515-4F5F-9946-326B0DC1A8F4}" type="pres">
      <dgm:prSet presAssocID="{900D69B1-F783-4FE3-9729-C36A35DE74F1}" presName="negativeSpace" presStyleCnt="0"/>
      <dgm:spPr/>
    </dgm:pt>
    <dgm:pt modelId="{F22DE3CB-D18E-40EA-B5E5-AADECB4C47B8}" type="pres">
      <dgm:prSet presAssocID="{900D69B1-F783-4FE3-9729-C36A35DE74F1}" presName="childText" presStyleLbl="conFgAcc1" presStyleIdx="8" presStyleCnt="9">
        <dgm:presLayoutVars>
          <dgm:bulletEnabled val="1"/>
        </dgm:presLayoutVars>
      </dgm:prSet>
      <dgm:spPr>
        <a:ln>
          <a:solidFill>
            <a:schemeClr val="bg1"/>
          </a:solidFill>
        </a:ln>
      </dgm:spPr>
    </dgm:pt>
  </dgm:ptLst>
  <dgm:cxnLst>
    <dgm:cxn modelId="{00BEB5B0-A740-4D28-9906-3310DA928C39}" srcId="{186084AB-672D-41C8-88E4-81F2ECB4CB75}" destId="{53C4B4A0-AD27-4AA1-96FC-476AD752093E}" srcOrd="2" destOrd="0" parTransId="{6F4CEF81-1FBD-4BAB-BE39-FCC33B2D1FC6}" sibTransId="{EE502BB3-0577-44AF-82E3-09C1437DDA74}"/>
    <dgm:cxn modelId="{21F19273-7107-4F77-B20C-897C8DED6287}" srcId="{9EC067DF-CFD6-40E0-8E8D-AC0AA670E097}" destId="{7CDD3965-5D7C-455E-8C4C-37E5C063B247}" srcOrd="1" destOrd="0" parTransId="{A7278ADB-4A80-4225-BF56-B4C1CD970D9B}" sibTransId="{2C9CFD49-E19E-4EF5-9E9A-FF9A28F6C5BA}"/>
    <dgm:cxn modelId="{DE4522CC-DC5D-40F0-BDD6-3F6A8A355B6B}" type="presOf" srcId="{C78972C5-08DF-4E68-9979-EB2867AF18FC}" destId="{0B7E4896-1EEA-4312-AA1B-04282EF746D2}" srcOrd="1" destOrd="0" presId="urn:microsoft.com/office/officeart/2005/8/layout/list1"/>
    <dgm:cxn modelId="{813E2DF3-C120-4351-BFB6-2A79DB6AE617}" type="presOf" srcId="{7C4F2787-E426-4295-9601-F32498032836}" destId="{CDED94BD-1BA9-48AC-863C-4A153BF7EE8A}" srcOrd="1" destOrd="0" presId="urn:microsoft.com/office/officeart/2005/8/layout/list1"/>
    <dgm:cxn modelId="{45F98035-0254-496B-9313-4D2756CE767C}" type="presOf" srcId="{53C4B4A0-AD27-4AA1-96FC-476AD752093E}" destId="{C775AC58-B248-41A0-9323-966F329CC204}" srcOrd="0" destOrd="2" presId="urn:microsoft.com/office/officeart/2005/8/layout/list1"/>
    <dgm:cxn modelId="{CFD78B67-991D-47B0-8A25-779C3A2B7D32}" srcId="{9EC067DF-CFD6-40E0-8E8D-AC0AA670E097}" destId="{C78972C5-08DF-4E68-9979-EB2867AF18FC}" srcOrd="2" destOrd="0" parTransId="{0B5F616D-66AA-4F71-940F-D786D4B1909C}" sibTransId="{DD42F310-BB3A-413F-8336-A9FEB3D85D9A}"/>
    <dgm:cxn modelId="{29F9D25C-C44C-44A5-81A4-F2463CEAD017}" type="presOf" srcId="{C78972C5-08DF-4E68-9979-EB2867AF18FC}" destId="{E802ADBD-1D58-42C1-B26E-70E2212C737E}" srcOrd="0" destOrd="0" presId="urn:microsoft.com/office/officeart/2005/8/layout/list1"/>
    <dgm:cxn modelId="{39EE05E2-276F-4CBC-8150-C5F89A69A65B}" type="presOf" srcId="{E514F89B-4C77-406C-9E29-883A727916DD}" destId="{C775AC58-B248-41A0-9323-966F329CC204}" srcOrd="0" destOrd="1" presId="urn:microsoft.com/office/officeart/2005/8/layout/list1"/>
    <dgm:cxn modelId="{4A713142-296A-4FE2-B7FB-B559048C6333}" type="presOf" srcId="{9EC067DF-CFD6-40E0-8E8D-AC0AA670E097}" destId="{5CC21080-B315-474F-B908-063A8060BEAB}" srcOrd="0" destOrd="0" presId="urn:microsoft.com/office/officeart/2005/8/layout/list1"/>
    <dgm:cxn modelId="{C2A7BEB5-78C1-4FD9-A377-823B98242FE9}" srcId="{9EC067DF-CFD6-40E0-8E8D-AC0AA670E097}" destId="{7C4F2787-E426-4295-9601-F32498032836}" srcOrd="7" destOrd="0" parTransId="{09FCDE31-E928-4587-BE15-556CED32A5E7}" sibTransId="{7DD3B372-2DFB-456E-A764-2CE5F7671529}"/>
    <dgm:cxn modelId="{38178268-7932-4DCF-91BA-5380D5AF60F0}" type="presOf" srcId="{60280049-8ABB-42BB-B701-29A24E23B797}" destId="{C7A6AB0A-8D13-47D8-98B2-2DDB7F20E876}" srcOrd="1" destOrd="0" presId="urn:microsoft.com/office/officeart/2005/8/layout/list1"/>
    <dgm:cxn modelId="{B7263E7E-82F6-44B8-970E-6CD48D15C42B}" type="presOf" srcId="{900D69B1-F783-4FE3-9729-C36A35DE74F1}" destId="{39E92258-13CB-43E4-889F-ACF9BD026662}" srcOrd="0" destOrd="0" presId="urn:microsoft.com/office/officeart/2005/8/layout/list1"/>
    <dgm:cxn modelId="{0375D46A-B27A-4652-B568-FC8E8AAA1F01}" type="presOf" srcId="{1C044AA4-0B61-4262-BE58-3440F651E2BA}" destId="{B79FA9A9-0798-4BC9-BE2B-74F7AFACE97F}" srcOrd="0" destOrd="0" presId="urn:microsoft.com/office/officeart/2005/8/layout/list1"/>
    <dgm:cxn modelId="{DB49C16C-490B-4FA3-A91C-5A4EA58555BD}" srcId="{186084AB-672D-41C8-88E4-81F2ECB4CB75}" destId="{E514F89B-4C77-406C-9E29-883A727916DD}" srcOrd="1" destOrd="0" parTransId="{E3F7D15E-4053-42A3-B489-0EAB39DAD277}" sibTransId="{2D3A07D9-1E3D-49FB-A2E9-FB24D51E2696}"/>
    <dgm:cxn modelId="{4216FF94-7392-41DB-8D9C-5DC504B49234}" srcId="{9EC067DF-CFD6-40E0-8E8D-AC0AA670E097}" destId="{186084AB-672D-41C8-88E4-81F2ECB4CB75}" srcOrd="6" destOrd="0" parTransId="{67FC8C96-F454-4270-A4D6-F41586071C49}" sibTransId="{5811FF73-7731-4CD9-9CDF-DBE12588E783}"/>
    <dgm:cxn modelId="{F1AD3A27-776D-4449-B7EC-5D191B09CED2}" type="presOf" srcId="{7CDD3965-5D7C-455E-8C4C-37E5C063B247}" destId="{BA788E75-3494-4E66-A094-49E6177B0E59}" srcOrd="0" destOrd="0" presId="urn:microsoft.com/office/officeart/2005/8/layout/list1"/>
    <dgm:cxn modelId="{4593C656-D06A-4A35-8B21-537376795B9A}" srcId="{186084AB-672D-41C8-88E4-81F2ECB4CB75}" destId="{904AA9AA-D1FC-4C3C-85B5-6C3072A1F7E7}" srcOrd="0" destOrd="0" parTransId="{2FFD2A08-E222-41D5-9ADC-2B6FD8229691}" sibTransId="{69257369-AE68-4B9A-B72A-D449F0FD9BC3}"/>
    <dgm:cxn modelId="{DE79268E-83E2-44E0-BB4D-1DBA7325ED03}" srcId="{3228D771-B432-4C94-98B7-5872DD240CD2}" destId="{FFFCD8AF-8BB6-4374-A887-EC2F1F511FC7}" srcOrd="2" destOrd="0" parTransId="{366ABFFA-B9CB-403A-BB38-E1D0A37C3C9A}" sibTransId="{54CA5C5B-5EA8-4FE1-9D7B-89AA6F540AD1}"/>
    <dgm:cxn modelId="{60424B91-B3B0-417F-9D2B-91BF03F784B9}" srcId="{3228D771-B432-4C94-98B7-5872DD240CD2}" destId="{F902A8DA-CC90-4419-812B-84ABEC136F19}" srcOrd="0" destOrd="0" parTransId="{430F27D5-FD92-4AD3-B14F-7B68223F3E88}" sibTransId="{DA5758E5-22AE-4F71-9C3C-34CD1180B6CD}"/>
    <dgm:cxn modelId="{B4F4342B-2BA5-4118-85C6-5F27968D4EA8}" type="presOf" srcId="{F902A8DA-CC90-4419-812B-84ABEC136F19}" destId="{F4089E09-2AFF-44A2-AEC4-3DABBCD707F4}" srcOrd="0" destOrd="0" presId="urn:microsoft.com/office/officeart/2005/8/layout/list1"/>
    <dgm:cxn modelId="{A6632CC2-4CC6-4175-BB70-B41D26BA031C}" type="presOf" srcId="{7C4F2787-E426-4295-9601-F32498032836}" destId="{98E1575D-9D0E-4901-998F-860F16DA4257}" srcOrd="0" destOrd="0" presId="urn:microsoft.com/office/officeart/2005/8/layout/list1"/>
    <dgm:cxn modelId="{EC8C100B-EC6C-4E36-918C-63EED1A2A0D8}" srcId="{9EC067DF-CFD6-40E0-8E8D-AC0AA670E097}" destId="{3228D771-B432-4C94-98B7-5872DD240CD2}" srcOrd="0" destOrd="0" parTransId="{C3BBB60F-C593-4F45-8407-F67C070A702B}" sibTransId="{FC870BA5-E616-412E-975C-58441D1D87D0}"/>
    <dgm:cxn modelId="{751C30CE-E5A1-4F98-81C9-0502A385A3F1}" type="presOf" srcId="{900D69B1-F783-4FE3-9729-C36A35DE74F1}" destId="{7121EAFE-B8C4-4887-A898-60E128207C91}" srcOrd="1" destOrd="0" presId="urn:microsoft.com/office/officeart/2005/8/layout/list1"/>
    <dgm:cxn modelId="{38C94761-D703-4067-9176-3BD7630E2784}" type="presOf" srcId="{3228D771-B432-4C94-98B7-5872DD240CD2}" destId="{78B08A37-58EB-4594-8712-CF330D5A2A59}" srcOrd="1" destOrd="0" presId="urn:microsoft.com/office/officeart/2005/8/layout/list1"/>
    <dgm:cxn modelId="{8FCBFBA8-BF63-4CBE-A005-B20864159F56}" srcId="{3228D771-B432-4C94-98B7-5872DD240CD2}" destId="{C23C6B7D-73EB-4927-9EF1-BB99B0C1052E}" srcOrd="1" destOrd="0" parTransId="{5D76F961-4B9F-4C3D-A711-82614102FA86}" sibTransId="{EEE3EBA6-A7DA-4038-B636-BA9B50D902EE}"/>
    <dgm:cxn modelId="{70C4A175-A392-4004-ABC6-B2C8EE1D0DB9}" type="presOf" srcId="{5A9B720F-F792-490D-92A1-57A466607534}" destId="{710935B5-E972-4BFA-8A85-B40D3FBD3CEB}" srcOrd="0" destOrd="0" presId="urn:microsoft.com/office/officeart/2005/8/layout/list1"/>
    <dgm:cxn modelId="{6B233E86-D57E-4326-B845-8DB6092EB25B}" srcId="{9EC067DF-CFD6-40E0-8E8D-AC0AA670E097}" destId="{5A9B720F-F792-490D-92A1-57A466607534}" srcOrd="5" destOrd="0" parTransId="{B21C8BDD-86D4-41E6-A10D-AA7EADBE6B26}" sibTransId="{8E93FA54-A0CF-4451-9E6E-A599AB3F68FD}"/>
    <dgm:cxn modelId="{0C14E002-1433-4AB6-9B58-B35DE19488F9}" srcId="{9EC067DF-CFD6-40E0-8E8D-AC0AA670E097}" destId="{60280049-8ABB-42BB-B701-29A24E23B797}" srcOrd="4" destOrd="0" parTransId="{07EA1D92-8BEF-47A6-8141-47F43A1BB2C6}" sibTransId="{DC773E55-7793-4CC2-AD2C-97BB5109D5BC}"/>
    <dgm:cxn modelId="{8955AF21-8164-410C-85CD-6ABC615422E5}" type="presOf" srcId="{C23C6B7D-73EB-4927-9EF1-BB99B0C1052E}" destId="{F4089E09-2AFF-44A2-AEC4-3DABBCD707F4}" srcOrd="0" destOrd="1" presId="urn:microsoft.com/office/officeart/2005/8/layout/list1"/>
    <dgm:cxn modelId="{9926E7AB-54AF-470B-AF18-F6C81C31CDDF}" type="presOf" srcId="{186084AB-672D-41C8-88E4-81F2ECB4CB75}" destId="{0900BFDE-E425-427B-B9E2-FA1CFCE9E515}" srcOrd="0" destOrd="0" presId="urn:microsoft.com/office/officeart/2005/8/layout/list1"/>
    <dgm:cxn modelId="{F799F542-48B1-46C8-9551-D5D33D93129B}" type="presOf" srcId="{904AA9AA-D1FC-4C3C-85B5-6C3072A1F7E7}" destId="{C775AC58-B248-41A0-9323-966F329CC204}" srcOrd="0" destOrd="0" presId="urn:microsoft.com/office/officeart/2005/8/layout/list1"/>
    <dgm:cxn modelId="{D49658E2-5875-4366-A2C8-AC186828C423}" type="presOf" srcId="{FFFCD8AF-8BB6-4374-A887-EC2F1F511FC7}" destId="{F4089E09-2AFF-44A2-AEC4-3DABBCD707F4}" srcOrd="0" destOrd="2" presId="urn:microsoft.com/office/officeart/2005/8/layout/list1"/>
    <dgm:cxn modelId="{890CEF52-209B-49E4-B8BA-B6C8BEA42431}" type="presOf" srcId="{3228D771-B432-4C94-98B7-5872DD240CD2}" destId="{3C7AFD71-D3A5-44F3-9BAC-A05A2CEFC7D6}" srcOrd="0" destOrd="0" presId="urn:microsoft.com/office/officeart/2005/8/layout/list1"/>
    <dgm:cxn modelId="{D49F48DA-3D10-4ADD-81D9-6ED69BF4AEC2}" type="presOf" srcId="{5A9B720F-F792-490D-92A1-57A466607534}" destId="{5AF3F471-7C77-483A-B685-3779B1F0DA2F}" srcOrd="1" destOrd="0" presId="urn:microsoft.com/office/officeart/2005/8/layout/list1"/>
    <dgm:cxn modelId="{89A050FC-56CD-4197-BE35-E463EC9986AA}" srcId="{9EC067DF-CFD6-40E0-8E8D-AC0AA670E097}" destId="{1C044AA4-0B61-4262-BE58-3440F651E2BA}" srcOrd="3" destOrd="0" parTransId="{6BFF397A-0CA5-4700-ABCB-FF37F2ABB9E6}" sibTransId="{FE9AAA03-01F5-44BF-8A1B-6EE759E42482}"/>
    <dgm:cxn modelId="{05E60E39-23C6-4737-83BF-9863F09C50F3}" srcId="{9EC067DF-CFD6-40E0-8E8D-AC0AA670E097}" destId="{900D69B1-F783-4FE3-9729-C36A35DE74F1}" srcOrd="8" destOrd="0" parTransId="{FDCD057A-2ABF-4B5E-A3A3-E6AB99CC7086}" sibTransId="{2F039475-FD7D-4609-815D-40592D13219B}"/>
    <dgm:cxn modelId="{CDB86D91-D388-40AB-98C0-A05BDCC52898}" type="presOf" srcId="{60280049-8ABB-42BB-B701-29A24E23B797}" destId="{84F9AAED-53DE-4D5D-A6CB-87F8C4DA9899}" srcOrd="0" destOrd="0" presId="urn:microsoft.com/office/officeart/2005/8/layout/list1"/>
    <dgm:cxn modelId="{9A83D6CA-E1B9-4F2E-8536-F8467C0F1B71}" type="presOf" srcId="{186084AB-672D-41C8-88E4-81F2ECB4CB75}" destId="{18574B16-9435-4F5D-9CF9-697BA7BF55E7}" srcOrd="1" destOrd="0" presId="urn:microsoft.com/office/officeart/2005/8/layout/list1"/>
    <dgm:cxn modelId="{BB94ED0C-D454-4B56-9C97-668DAA33DCA6}" type="presOf" srcId="{1C044AA4-0B61-4262-BE58-3440F651E2BA}" destId="{10FB39E7-9F77-4E19-ACCE-A9FCF59F846D}" srcOrd="1" destOrd="0" presId="urn:microsoft.com/office/officeart/2005/8/layout/list1"/>
    <dgm:cxn modelId="{EEA22848-6620-4390-9F00-7DEC5294A172}" type="presOf" srcId="{7CDD3965-5D7C-455E-8C4C-37E5C063B247}" destId="{8FEB14CF-6E20-4D58-8931-7BC0BA7AB6D8}" srcOrd="1" destOrd="0" presId="urn:microsoft.com/office/officeart/2005/8/layout/list1"/>
    <dgm:cxn modelId="{6FB02DCF-02E4-4680-BE7A-61BA204C0E04}" type="presParOf" srcId="{5CC21080-B315-474F-B908-063A8060BEAB}" destId="{F10F5998-34DA-4A1C-A1C9-5E96AC8465A9}" srcOrd="0" destOrd="0" presId="urn:microsoft.com/office/officeart/2005/8/layout/list1"/>
    <dgm:cxn modelId="{C147C9FA-35C0-4769-92E2-AF50FFD173B3}" type="presParOf" srcId="{F10F5998-34DA-4A1C-A1C9-5E96AC8465A9}" destId="{3C7AFD71-D3A5-44F3-9BAC-A05A2CEFC7D6}" srcOrd="0" destOrd="0" presId="urn:microsoft.com/office/officeart/2005/8/layout/list1"/>
    <dgm:cxn modelId="{2FECBA82-01B0-47EF-9CEA-3802B2128317}" type="presParOf" srcId="{F10F5998-34DA-4A1C-A1C9-5E96AC8465A9}" destId="{78B08A37-58EB-4594-8712-CF330D5A2A59}" srcOrd="1" destOrd="0" presId="urn:microsoft.com/office/officeart/2005/8/layout/list1"/>
    <dgm:cxn modelId="{035C4600-6386-4422-883F-6EA381EE7ACC}" type="presParOf" srcId="{5CC21080-B315-474F-B908-063A8060BEAB}" destId="{801C0636-D425-4C65-A933-E56D2C645D66}" srcOrd="1" destOrd="0" presId="urn:microsoft.com/office/officeart/2005/8/layout/list1"/>
    <dgm:cxn modelId="{CAA210AF-8DA3-4FC0-87B8-6B8C234CEC3E}" type="presParOf" srcId="{5CC21080-B315-474F-B908-063A8060BEAB}" destId="{F4089E09-2AFF-44A2-AEC4-3DABBCD707F4}" srcOrd="2" destOrd="0" presId="urn:microsoft.com/office/officeart/2005/8/layout/list1"/>
    <dgm:cxn modelId="{282CC7F5-E516-4B0B-95F9-5D5D62E61640}" type="presParOf" srcId="{5CC21080-B315-474F-B908-063A8060BEAB}" destId="{3CC0CF6D-E21F-4605-B97C-9404274107CC}" srcOrd="3" destOrd="0" presId="urn:microsoft.com/office/officeart/2005/8/layout/list1"/>
    <dgm:cxn modelId="{234669EF-2FC1-4D2D-ADD0-65DF8B7196C0}" type="presParOf" srcId="{5CC21080-B315-474F-B908-063A8060BEAB}" destId="{10A8D86A-E1CD-4834-9DBD-0779EEA7FB6D}" srcOrd="4" destOrd="0" presId="urn:microsoft.com/office/officeart/2005/8/layout/list1"/>
    <dgm:cxn modelId="{F0B66460-17B9-4DAE-8D5C-5F5847B8D7C9}" type="presParOf" srcId="{10A8D86A-E1CD-4834-9DBD-0779EEA7FB6D}" destId="{BA788E75-3494-4E66-A094-49E6177B0E59}" srcOrd="0" destOrd="0" presId="urn:microsoft.com/office/officeart/2005/8/layout/list1"/>
    <dgm:cxn modelId="{245A39C0-DE8D-414B-A19B-370CAA8CC31C}" type="presParOf" srcId="{10A8D86A-E1CD-4834-9DBD-0779EEA7FB6D}" destId="{8FEB14CF-6E20-4D58-8931-7BC0BA7AB6D8}" srcOrd="1" destOrd="0" presId="urn:microsoft.com/office/officeart/2005/8/layout/list1"/>
    <dgm:cxn modelId="{9DF004A8-A41A-4D38-BD8D-F8080797020E}" type="presParOf" srcId="{5CC21080-B315-474F-B908-063A8060BEAB}" destId="{5BC8FB4B-4714-4173-99EC-9DA97EF9EE33}" srcOrd="5" destOrd="0" presId="urn:microsoft.com/office/officeart/2005/8/layout/list1"/>
    <dgm:cxn modelId="{7520C218-DDE9-4F78-8E88-3832279D90B5}" type="presParOf" srcId="{5CC21080-B315-474F-B908-063A8060BEAB}" destId="{6C192862-98C4-4019-BFF7-64A4FFCF2F04}" srcOrd="6" destOrd="0" presId="urn:microsoft.com/office/officeart/2005/8/layout/list1"/>
    <dgm:cxn modelId="{44887603-0390-4994-9DDE-C720B7AF1799}" type="presParOf" srcId="{5CC21080-B315-474F-B908-063A8060BEAB}" destId="{5EA04C5B-5703-4784-B42C-07F091866A08}" srcOrd="7" destOrd="0" presId="urn:microsoft.com/office/officeart/2005/8/layout/list1"/>
    <dgm:cxn modelId="{09E87725-5E4C-49EF-9C25-3CD0F987F47C}" type="presParOf" srcId="{5CC21080-B315-474F-B908-063A8060BEAB}" destId="{A4716527-2675-4158-9610-86C527B9B7DB}" srcOrd="8" destOrd="0" presId="urn:microsoft.com/office/officeart/2005/8/layout/list1"/>
    <dgm:cxn modelId="{B9ABD377-8678-4831-BBB5-FF9E1CFCC9C2}" type="presParOf" srcId="{A4716527-2675-4158-9610-86C527B9B7DB}" destId="{E802ADBD-1D58-42C1-B26E-70E2212C737E}" srcOrd="0" destOrd="0" presId="urn:microsoft.com/office/officeart/2005/8/layout/list1"/>
    <dgm:cxn modelId="{120B38FD-5221-4C29-8B54-8F18E54A6ABC}" type="presParOf" srcId="{A4716527-2675-4158-9610-86C527B9B7DB}" destId="{0B7E4896-1EEA-4312-AA1B-04282EF746D2}" srcOrd="1" destOrd="0" presId="urn:microsoft.com/office/officeart/2005/8/layout/list1"/>
    <dgm:cxn modelId="{78F77F39-6187-435C-912F-0EACD8EFBDA4}" type="presParOf" srcId="{5CC21080-B315-474F-B908-063A8060BEAB}" destId="{96EC5B81-F0BB-4562-A079-E22FD5094019}" srcOrd="9" destOrd="0" presId="urn:microsoft.com/office/officeart/2005/8/layout/list1"/>
    <dgm:cxn modelId="{FC823C3F-1A78-4577-AF8D-34AE5110DFF9}" type="presParOf" srcId="{5CC21080-B315-474F-B908-063A8060BEAB}" destId="{E92FEB2D-D6DB-4ECE-974E-429002AAD813}" srcOrd="10" destOrd="0" presId="urn:microsoft.com/office/officeart/2005/8/layout/list1"/>
    <dgm:cxn modelId="{1293A2FE-609A-4059-976E-E72B0762FD9B}" type="presParOf" srcId="{5CC21080-B315-474F-B908-063A8060BEAB}" destId="{68AB2999-1011-4130-91AB-8F39236B5057}" srcOrd="11" destOrd="0" presId="urn:microsoft.com/office/officeart/2005/8/layout/list1"/>
    <dgm:cxn modelId="{471658FC-0418-40BF-B9D9-0C82FFE35A6E}" type="presParOf" srcId="{5CC21080-B315-474F-B908-063A8060BEAB}" destId="{22BEED34-CA63-45E7-B5C7-E482BF99EECD}" srcOrd="12" destOrd="0" presId="urn:microsoft.com/office/officeart/2005/8/layout/list1"/>
    <dgm:cxn modelId="{C9B13DB1-FE43-4E79-8750-D1CF2EF03A5D}" type="presParOf" srcId="{22BEED34-CA63-45E7-B5C7-E482BF99EECD}" destId="{B79FA9A9-0798-4BC9-BE2B-74F7AFACE97F}" srcOrd="0" destOrd="0" presId="urn:microsoft.com/office/officeart/2005/8/layout/list1"/>
    <dgm:cxn modelId="{C07BE90F-7D62-488F-8D9A-0ED2A22B16D9}" type="presParOf" srcId="{22BEED34-CA63-45E7-B5C7-E482BF99EECD}" destId="{10FB39E7-9F77-4E19-ACCE-A9FCF59F846D}" srcOrd="1" destOrd="0" presId="urn:microsoft.com/office/officeart/2005/8/layout/list1"/>
    <dgm:cxn modelId="{E0978982-0528-441F-96EA-F8A3F89A8ABA}" type="presParOf" srcId="{5CC21080-B315-474F-B908-063A8060BEAB}" destId="{BBB0DFDA-B823-4BBC-849C-E265D1B3B2E8}" srcOrd="13" destOrd="0" presId="urn:microsoft.com/office/officeart/2005/8/layout/list1"/>
    <dgm:cxn modelId="{41F452C7-A20A-4D33-AF0E-C0F483EDB353}" type="presParOf" srcId="{5CC21080-B315-474F-B908-063A8060BEAB}" destId="{FE4E559C-4D7A-4B2E-92F0-12B9F0443260}" srcOrd="14" destOrd="0" presId="urn:microsoft.com/office/officeart/2005/8/layout/list1"/>
    <dgm:cxn modelId="{54FFC27C-5F32-42B4-91D5-2E9292C18095}" type="presParOf" srcId="{5CC21080-B315-474F-B908-063A8060BEAB}" destId="{0BCBC43F-44C6-4324-87E3-F65E5393EDB7}" srcOrd="15" destOrd="0" presId="urn:microsoft.com/office/officeart/2005/8/layout/list1"/>
    <dgm:cxn modelId="{788752A1-F264-42E4-9547-3215ADF999AF}" type="presParOf" srcId="{5CC21080-B315-474F-B908-063A8060BEAB}" destId="{EBF76C55-71AB-4D69-AADB-013563A6F677}" srcOrd="16" destOrd="0" presId="urn:microsoft.com/office/officeart/2005/8/layout/list1"/>
    <dgm:cxn modelId="{27F09A4D-F6D5-42DF-9B92-3F8295FF41B1}" type="presParOf" srcId="{EBF76C55-71AB-4D69-AADB-013563A6F677}" destId="{84F9AAED-53DE-4D5D-A6CB-87F8C4DA9899}" srcOrd="0" destOrd="0" presId="urn:microsoft.com/office/officeart/2005/8/layout/list1"/>
    <dgm:cxn modelId="{E2B06DD5-4A1C-4D7A-98B4-BC290976EDE5}" type="presParOf" srcId="{EBF76C55-71AB-4D69-AADB-013563A6F677}" destId="{C7A6AB0A-8D13-47D8-98B2-2DDB7F20E876}" srcOrd="1" destOrd="0" presId="urn:microsoft.com/office/officeart/2005/8/layout/list1"/>
    <dgm:cxn modelId="{88F89DB6-7C94-4A56-8DBF-8D0CEFB5D767}" type="presParOf" srcId="{5CC21080-B315-474F-B908-063A8060BEAB}" destId="{08681712-F6E2-466C-B578-46973689FF42}" srcOrd="17" destOrd="0" presId="urn:microsoft.com/office/officeart/2005/8/layout/list1"/>
    <dgm:cxn modelId="{BFCDCBC2-DB83-4C25-BB58-C9B0C8166624}" type="presParOf" srcId="{5CC21080-B315-474F-B908-063A8060BEAB}" destId="{96239031-C794-4B88-BCDF-1C01E3A806E5}" srcOrd="18" destOrd="0" presId="urn:microsoft.com/office/officeart/2005/8/layout/list1"/>
    <dgm:cxn modelId="{640F9ACD-B5BC-4DC2-BEFA-D0B940215F4B}" type="presParOf" srcId="{5CC21080-B315-474F-B908-063A8060BEAB}" destId="{A2B02551-4082-465E-879B-22110AAD73E1}" srcOrd="19" destOrd="0" presId="urn:microsoft.com/office/officeart/2005/8/layout/list1"/>
    <dgm:cxn modelId="{ED8DCE4B-715B-472B-84E7-23216CA1214B}" type="presParOf" srcId="{5CC21080-B315-474F-B908-063A8060BEAB}" destId="{3B8B1884-6794-4B90-9489-3FB65FC4BB0E}" srcOrd="20" destOrd="0" presId="urn:microsoft.com/office/officeart/2005/8/layout/list1"/>
    <dgm:cxn modelId="{15A3CC5B-F214-48AE-9E47-F1833E5D5208}" type="presParOf" srcId="{3B8B1884-6794-4B90-9489-3FB65FC4BB0E}" destId="{710935B5-E972-4BFA-8A85-B40D3FBD3CEB}" srcOrd="0" destOrd="0" presId="urn:microsoft.com/office/officeart/2005/8/layout/list1"/>
    <dgm:cxn modelId="{5C7A893E-3D6B-453C-9946-A1A96F4BECFF}" type="presParOf" srcId="{3B8B1884-6794-4B90-9489-3FB65FC4BB0E}" destId="{5AF3F471-7C77-483A-B685-3779B1F0DA2F}" srcOrd="1" destOrd="0" presId="urn:microsoft.com/office/officeart/2005/8/layout/list1"/>
    <dgm:cxn modelId="{C38C893F-148F-45A7-A981-02D5370B967A}" type="presParOf" srcId="{5CC21080-B315-474F-B908-063A8060BEAB}" destId="{20AB94C3-19C4-4973-B7EF-B38485F0A0BA}" srcOrd="21" destOrd="0" presId="urn:microsoft.com/office/officeart/2005/8/layout/list1"/>
    <dgm:cxn modelId="{3D8FC338-8699-4CAC-A9FD-6839DAE8C702}" type="presParOf" srcId="{5CC21080-B315-474F-B908-063A8060BEAB}" destId="{600C02C7-1A8C-48C8-B235-562E854631B9}" srcOrd="22" destOrd="0" presId="urn:microsoft.com/office/officeart/2005/8/layout/list1"/>
    <dgm:cxn modelId="{C7BF1FF5-69F6-43D3-8E65-944BAC0C98BC}" type="presParOf" srcId="{5CC21080-B315-474F-B908-063A8060BEAB}" destId="{164C86C0-582B-44E2-9647-231B01908688}" srcOrd="23" destOrd="0" presId="urn:microsoft.com/office/officeart/2005/8/layout/list1"/>
    <dgm:cxn modelId="{FA2CE0B3-B536-42AC-BBF6-EE502F3CB1DC}" type="presParOf" srcId="{5CC21080-B315-474F-B908-063A8060BEAB}" destId="{2145A961-E16B-453A-9D51-F286B7DEB07E}" srcOrd="24" destOrd="0" presId="urn:microsoft.com/office/officeart/2005/8/layout/list1"/>
    <dgm:cxn modelId="{55C0DA59-5761-4C94-A40C-8CA5AD6B55D1}" type="presParOf" srcId="{2145A961-E16B-453A-9D51-F286B7DEB07E}" destId="{0900BFDE-E425-427B-B9E2-FA1CFCE9E515}" srcOrd="0" destOrd="0" presId="urn:microsoft.com/office/officeart/2005/8/layout/list1"/>
    <dgm:cxn modelId="{30946128-644D-491D-93CE-72671D6DE2A4}" type="presParOf" srcId="{2145A961-E16B-453A-9D51-F286B7DEB07E}" destId="{18574B16-9435-4F5D-9CF9-697BA7BF55E7}" srcOrd="1" destOrd="0" presId="urn:microsoft.com/office/officeart/2005/8/layout/list1"/>
    <dgm:cxn modelId="{2E408E2E-2B9F-4A82-9C1D-D911D6696C93}" type="presParOf" srcId="{5CC21080-B315-474F-B908-063A8060BEAB}" destId="{50B255F9-0263-4CEF-BF92-1A6B28D05870}" srcOrd="25" destOrd="0" presId="urn:microsoft.com/office/officeart/2005/8/layout/list1"/>
    <dgm:cxn modelId="{29538B91-9B36-4F7B-A2DB-D8DF80F2EBEA}" type="presParOf" srcId="{5CC21080-B315-474F-B908-063A8060BEAB}" destId="{C775AC58-B248-41A0-9323-966F329CC204}" srcOrd="26" destOrd="0" presId="urn:microsoft.com/office/officeart/2005/8/layout/list1"/>
    <dgm:cxn modelId="{6EC4386B-0B2E-4CD0-AC2D-EDDF7B319D9E}" type="presParOf" srcId="{5CC21080-B315-474F-B908-063A8060BEAB}" destId="{F23F2B4D-55BE-4E06-AABD-B0FF966706EC}" srcOrd="27" destOrd="0" presId="urn:microsoft.com/office/officeart/2005/8/layout/list1"/>
    <dgm:cxn modelId="{4A94EFED-C7F7-404F-9D12-4679234BF2AD}" type="presParOf" srcId="{5CC21080-B315-474F-B908-063A8060BEAB}" destId="{6A5BBA3C-3F3A-488A-BF7E-143F691A8E7A}" srcOrd="28" destOrd="0" presId="urn:microsoft.com/office/officeart/2005/8/layout/list1"/>
    <dgm:cxn modelId="{C67310EA-431E-4060-8F09-9E38B38AF5FD}" type="presParOf" srcId="{6A5BBA3C-3F3A-488A-BF7E-143F691A8E7A}" destId="{98E1575D-9D0E-4901-998F-860F16DA4257}" srcOrd="0" destOrd="0" presId="urn:microsoft.com/office/officeart/2005/8/layout/list1"/>
    <dgm:cxn modelId="{B225C6A3-6212-4D0E-9FA9-F53EB88E6882}" type="presParOf" srcId="{6A5BBA3C-3F3A-488A-BF7E-143F691A8E7A}" destId="{CDED94BD-1BA9-48AC-863C-4A153BF7EE8A}" srcOrd="1" destOrd="0" presId="urn:microsoft.com/office/officeart/2005/8/layout/list1"/>
    <dgm:cxn modelId="{36D4CE1D-412A-407E-92CA-3E2F19A4E948}" type="presParOf" srcId="{5CC21080-B315-474F-B908-063A8060BEAB}" destId="{2B063481-BC5E-4706-8C98-1030E9124CB4}" srcOrd="29" destOrd="0" presId="urn:microsoft.com/office/officeart/2005/8/layout/list1"/>
    <dgm:cxn modelId="{7E1BA3A2-A408-4B2D-A37C-28E0DD01D4FE}" type="presParOf" srcId="{5CC21080-B315-474F-B908-063A8060BEAB}" destId="{0F30F963-77B9-4A33-A442-6BDC7DBD95C3}" srcOrd="30" destOrd="0" presId="urn:microsoft.com/office/officeart/2005/8/layout/list1"/>
    <dgm:cxn modelId="{90E9DFF4-DAE0-4BBF-BFE0-F988B59CE64E}" type="presParOf" srcId="{5CC21080-B315-474F-B908-063A8060BEAB}" destId="{7A3F92C5-EB76-4466-8DAA-7CD446980FEB}" srcOrd="31" destOrd="0" presId="urn:microsoft.com/office/officeart/2005/8/layout/list1"/>
    <dgm:cxn modelId="{B4099BE3-B1B1-49E9-AC70-EB115D1BE7FD}" type="presParOf" srcId="{5CC21080-B315-474F-B908-063A8060BEAB}" destId="{39C4374B-5044-4C27-A109-F0C5CACD0492}" srcOrd="32" destOrd="0" presId="urn:microsoft.com/office/officeart/2005/8/layout/list1"/>
    <dgm:cxn modelId="{ECE55188-460A-473B-A801-4CFC20F6D41A}" type="presParOf" srcId="{39C4374B-5044-4C27-A109-F0C5CACD0492}" destId="{39E92258-13CB-43E4-889F-ACF9BD026662}" srcOrd="0" destOrd="0" presId="urn:microsoft.com/office/officeart/2005/8/layout/list1"/>
    <dgm:cxn modelId="{BEBDD116-F262-4CC9-BABE-392650F0B663}" type="presParOf" srcId="{39C4374B-5044-4C27-A109-F0C5CACD0492}" destId="{7121EAFE-B8C4-4887-A898-60E128207C91}" srcOrd="1" destOrd="0" presId="urn:microsoft.com/office/officeart/2005/8/layout/list1"/>
    <dgm:cxn modelId="{527AF4D7-9C55-4F1C-9FE0-B1D9099F1A74}" type="presParOf" srcId="{5CC21080-B315-474F-B908-063A8060BEAB}" destId="{0873DE3A-C515-4F5F-9946-326B0DC1A8F4}" srcOrd="33" destOrd="0" presId="urn:microsoft.com/office/officeart/2005/8/layout/list1"/>
    <dgm:cxn modelId="{2AEE3EA4-1B90-44C4-9022-56AD32F3102D}" type="presParOf" srcId="{5CC21080-B315-474F-B908-063A8060BEAB}" destId="{F22DE3CB-D18E-40EA-B5E5-AADECB4C47B8}" srcOrd="34" destOrd="0" presId="urn:microsoft.com/office/officeart/2005/8/layout/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EBA359A-1D24-43B1-8FBF-445F8950BE1A}" type="doc">
      <dgm:prSet loTypeId="urn:microsoft.com/office/officeart/2005/8/layout/bProcess4" loCatId="process" qsTypeId="urn:microsoft.com/office/officeart/2005/8/quickstyle/simple1" qsCatId="simple" csTypeId="urn:microsoft.com/office/officeart/2005/8/colors/colorful2" csCatId="colorful" phldr="1"/>
      <dgm:spPr/>
    </dgm:pt>
    <dgm:pt modelId="{34D6A277-A228-4A11-8F04-EF6600FFEDCE}">
      <dgm:prSet phldrT="[Texto]" custT="1"/>
      <dgm:spPr/>
      <dgm:t>
        <a:bodyPr/>
        <a:lstStyle/>
        <a:p>
          <a:r>
            <a:rPr lang="es-ES" sz="2000" b="1" dirty="0" smtClean="0"/>
            <a:t>*INTRODUCCION</a:t>
          </a:r>
          <a:endParaRPr lang="es-ES" sz="2000" b="1" dirty="0"/>
        </a:p>
      </dgm:t>
    </dgm:pt>
    <dgm:pt modelId="{A835D0DF-0471-4CBB-B746-4419141B1419}" type="parTrans" cxnId="{6C831878-8963-4E61-A5DF-A5F31039C7E5}">
      <dgm:prSet/>
      <dgm:spPr/>
      <dgm:t>
        <a:bodyPr/>
        <a:lstStyle/>
        <a:p>
          <a:endParaRPr lang="es-ES"/>
        </a:p>
      </dgm:t>
    </dgm:pt>
    <dgm:pt modelId="{7A582936-7127-4FF7-B7EB-92601C130638}" type="sibTrans" cxnId="{6C831878-8963-4E61-A5DF-A5F31039C7E5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es-ES"/>
        </a:p>
      </dgm:t>
    </dgm:pt>
    <dgm:pt modelId="{0045FBFE-4FF1-4B5D-ADD0-B8ED13009774}">
      <dgm:prSet phldrT="[Texto]" custT="1"/>
      <dgm:spPr/>
      <dgm:t>
        <a:bodyPr/>
        <a:lstStyle/>
        <a:p>
          <a:pPr algn="just"/>
          <a:r>
            <a:rPr lang="es-ES" sz="2000" dirty="0" smtClean="0"/>
            <a:t>Objetivo:</a:t>
          </a:r>
        </a:p>
        <a:p>
          <a:pPr algn="just"/>
          <a:r>
            <a:rPr lang="es-ES" sz="2000" dirty="0" smtClean="0"/>
            <a:t>-Desarrollar y aplicar la C.O.</a:t>
          </a:r>
        </a:p>
      </dgm:t>
    </dgm:pt>
    <dgm:pt modelId="{47A6645E-D960-4DBA-926D-4E9997793CCA}" type="parTrans" cxnId="{463FAEA4-0442-42F1-8866-2FDD2AC9B57F}">
      <dgm:prSet/>
      <dgm:spPr/>
      <dgm:t>
        <a:bodyPr/>
        <a:lstStyle/>
        <a:p>
          <a:endParaRPr lang="es-ES"/>
        </a:p>
      </dgm:t>
    </dgm:pt>
    <dgm:pt modelId="{492BC83A-0F54-4690-8F1D-B100B72D545B}" type="sibTrans" cxnId="{463FAEA4-0442-42F1-8866-2FDD2AC9B57F}">
      <dgm:prSet/>
      <dgm:spPr>
        <a:solidFill>
          <a:srgbClr val="CC66FF"/>
        </a:solidFill>
      </dgm:spPr>
      <dgm:t>
        <a:bodyPr/>
        <a:lstStyle/>
        <a:p>
          <a:endParaRPr lang="es-ES"/>
        </a:p>
      </dgm:t>
    </dgm:pt>
    <dgm:pt modelId="{EDF2E3DA-DE8F-4CFC-B3D1-02071DF947A4}">
      <dgm:prSet phldrT="[Texto]" custT="1"/>
      <dgm:spPr>
        <a:solidFill>
          <a:srgbClr val="FF6699"/>
        </a:solidFill>
      </dgm:spPr>
      <dgm:t>
        <a:bodyPr/>
        <a:lstStyle/>
        <a:p>
          <a:pPr algn="just"/>
          <a:r>
            <a:rPr lang="es-ES" sz="2000" dirty="0" smtClean="0"/>
            <a:t>-Diagnóstico</a:t>
          </a:r>
        </a:p>
        <a:p>
          <a:pPr algn="just"/>
          <a:r>
            <a:rPr lang="es-ES" sz="2000" dirty="0" smtClean="0"/>
            <a:t>-Propuesta/Cambio</a:t>
          </a:r>
        </a:p>
        <a:p>
          <a:pPr algn="just"/>
          <a:r>
            <a:rPr lang="es-ES" sz="2000" dirty="0" smtClean="0"/>
            <a:t>-Análisis de propuesta</a:t>
          </a:r>
          <a:endParaRPr lang="es-ES" sz="2000" dirty="0"/>
        </a:p>
      </dgm:t>
    </dgm:pt>
    <dgm:pt modelId="{20DE498D-B17B-481E-80C2-17F2CE4240CA}" type="parTrans" cxnId="{C06657A4-196F-4A5B-832E-BAFC69703005}">
      <dgm:prSet/>
      <dgm:spPr/>
      <dgm:t>
        <a:bodyPr/>
        <a:lstStyle/>
        <a:p>
          <a:endParaRPr lang="es-ES"/>
        </a:p>
      </dgm:t>
    </dgm:pt>
    <dgm:pt modelId="{E5C2C440-EC31-4B6C-8649-0BAEB7080DB7}" type="sibTrans" cxnId="{C06657A4-196F-4A5B-832E-BAFC69703005}">
      <dgm:prSet/>
      <dgm:spPr/>
      <dgm:t>
        <a:bodyPr/>
        <a:lstStyle/>
        <a:p>
          <a:endParaRPr lang="es-ES"/>
        </a:p>
      </dgm:t>
    </dgm:pt>
    <dgm:pt modelId="{73BBF2CE-CE7E-406A-B867-CCE2BB42D36B}" type="pres">
      <dgm:prSet presAssocID="{BEBA359A-1D24-43B1-8FBF-445F8950BE1A}" presName="Name0" presStyleCnt="0">
        <dgm:presLayoutVars>
          <dgm:dir/>
          <dgm:resizeHandles/>
        </dgm:presLayoutVars>
      </dgm:prSet>
      <dgm:spPr/>
    </dgm:pt>
    <dgm:pt modelId="{DF08C321-C8BB-42CF-A3DB-489DCAD26242}" type="pres">
      <dgm:prSet presAssocID="{34D6A277-A228-4A11-8F04-EF6600FFEDCE}" presName="compNode" presStyleCnt="0"/>
      <dgm:spPr/>
    </dgm:pt>
    <dgm:pt modelId="{7A64C5DA-24B9-4C91-A684-C1214DE226C2}" type="pres">
      <dgm:prSet presAssocID="{34D6A277-A228-4A11-8F04-EF6600FFEDCE}" presName="dummyConnPt" presStyleCnt="0"/>
      <dgm:spPr/>
    </dgm:pt>
    <dgm:pt modelId="{0077A207-F9D0-4B1B-BD6F-5D00940FD031}" type="pres">
      <dgm:prSet presAssocID="{34D6A277-A228-4A11-8F04-EF6600FFEDCE}" presName="node" presStyleLbl="node1" presStyleIdx="0" presStyleCnt="3" custScaleX="90796" custScaleY="76118" custLinFactNeighborX="299" custLinFactNeighborY="-1852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ES"/>
        </a:p>
      </dgm:t>
    </dgm:pt>
    <dgm:pt modelId="{80F35CFC-0C5D-40F8-A01B-D8D60AD41B02}" type="pres">
      <dgm:prSet presAssocID="{7A582936-7127-4FF7-B7EB-92601C130638}" presName="sibTrans" presStyleLbl="bgSibTrans2D1" presStyleIdx="0" presStyleCnt="2" custAng="16200000" custScaleX="10937" custScaleY="233499" custLinFactY="46917" custLinFactNeighborX="45861" custLinFactNeighborY="100000"/>
      <dgm:spPr>
        <a:prstGeom prst="downArrow">
          <a:avLst/>
        </a:prstGeom>
      </dgm:spPr>
      <dgm:t>
        <a:bodyPr/>
        <a:lstStyle/>
        <a:p>
          <a:endParaRPr lang="es-ES"/>
        </a:p>
      </dgm:t>
    </dgm:pt>
    <dgm:pt modelId="{6A72591D-7513-4A07-8ACC-82B277939422}" type="pres">
      <dgm:prSet presAssocID="{0045FBFE-4FF1-4B5D-ADD0-B8ED13009774}" presName="compNode" presStyleCnt="0"/>
      <dgm:spPr/>
    </dgm:pt>
    <dgm:pt modelId="{C0E8D1B3-D7E1-4805-A8BE-53BAB3805E3D}" type="pres">
      <dgm:prSet presAssocID="{0045FBFE-4FF1-4B5D-ADD0-B8ED13009774}" presName="dummyConnPt" presStyleCnt="0"/>
      <dgm:spPr/>
    </dgm:pt>
    <dgm:pt modelId="{16754523-2672-42E9-BC25-7873D4584645}" type="pres">
      <dgm:prSet presAssocID="{0045FBFE-4FF1-4B5D-ADD0-B8ED13009774}" presName="node" presStyleLbl="node1" presStyleIdx="1" presStyleCnt="3" custScaleX="84588" custScaleY="73896" custLinFactNeighborX="996" custLinFactNeighborY="-1189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ES"/>
        </a:p>
      </dgm:t>
    </dgm:pt>
    <dgm:pt modelId="{EFA442CA-63E5-4661-9B00-E0F5D0EE5F7B}" type="pres">
      <dgm:prSet presAssocID="{492BC83A-0F54-4690-8F1D-B100B72D545B}" presName="sibTrans" presStyleLbl="bgSibTrans2D1" presStyleIdx="1" presStyleCnt="2" custScaleX="64997" custScaleY="90571" custLinFactY="80952" custLinFactNeighborX="962" custLinFactNeighborY="100000"/>
      <dgm:spPr>
        <a:prstGeom prst="rightArrow">
          <a:avLst/>
        </a:prstGeom>
      </dgm:spPr>
      <dgm:t>
        <a:bodyPr/>
        <a:lstStyle/>
        <a:p>
          <a:endParaRPr lang="es-ES"/>
        </a:p>
      </dgm:t>
    </dgm:pt>
    <dgm:pt modelId="{228BB4C1-E427-4E86-926D-7EDFECC6883B}" type="pres">
      <dgm:prSet presAssocID="{EDF2E3DA-DE8F-4CFC-B3D1-02071DF947A4}" presName="compNode" presStyleCnt="0"/>
      <dgm:spPr/>
    </dgm:pt>
    <dgm:pt modelId="{922F369C-D95D-45D4-955E-D8AF7DC0444A}" type="pres">
      <dgm:prSet presAssocID="{EDF2E3DA-DE8F-4CFC-B3D1-02071DF947A4}" presName="dummyConnPt" presStyleCnt="0"/>
      <dgm:spPr/>
    </dgm:pt>
    <dgm:pt modelId="{3749C7C3-DA78-45D6-A1E4-7B2C7BA8FBBB}" type="pres">
      <dgm:prSet presAssocID="{EDF2E3DA-DE8F-4CFC-B3D1-02071DF947A4}" presName="node" presStyleLbl="node1" presStyleIdx="2" presStyleCnt="3" custScaleY="10477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ES"/>
        </a:p>
      </dgm:t>
    </dgm:pt>
  </dgm:ptLst>
  <dgm:cxnLst>
    <dgm:cxn modelId="{9AA50939-6CAA-4484-A837-3830C7326F3A}" type="presOf" srcId="{34D6A277-A228-4A11-8F04-EF6600FFEDCE}" destId="{0077A207-F9D0-4B1B-BD6F-5D00940FD031}" srcOrd="0" destOrd="0" presId="urn:microsoft.com/office/officeart/2005/8/layout/bProcess4"/>
    <dgm:cxn modelId="{968A1E8F-4FB6-46B9-BEDE-0E0767F7388C}" type="presOf" srcId="{0045FBFE-4FF1-4B5D-ADD0-B8ED13009774}" destId="{16754523-2672-42E9-BC25-7873D4584645}" srcOrd="0" destOrd="0" presId="urn:microsoft.com/office/officeart/2005/8/layout/bProcess4"/>
    <dgm:cxn modelId="{DB3B9B87-16C7-4499-B032-8B5A1A7B711C}" type="presOf" srcId="{BEBA359A-1D24-43B1-8FBF-445F8950BE1A}" destId="{73BBF2CE-CE7E-406A-B867-CCE2BB42D36B}" srcOrd="0" destOrd="0" presId="urn:microsoft.com/office/officeart/2005/8/layout/bProcess4"/>
    <dgm:cxn modelId="{6C831878-8963-4E61-A5DF-A5F31039C7E5}" srcId="{BEBA359A-1D24-43B1-8FBF-445F8950BE1A}" destId="{34D6A277-A228-4A11-8F04-EF6600FFEDCE}" srcOrd="0" destOrd="0" parTransId="{A835D0DF-0471-4CBB-B746-4419141B1419}" sibTransId="{7A582936-7127-4FF7-B7EB-92601C130638}"/>
    <dgm:cxn modelId="{184B9522-5C34-43ED-908E-AC27639DC995}" type="presOf" srcId="{7A582936-7127-4FF7-B7EB-92601C130638}" destId="{80F35CFC-0C5D-40F8-A01B-D8D60AD41B02}" srcOrd="0" destOrd="0" presId="urn:microsoft.com/office/officeart/2005/8/layout/bProcess4"/>
    <dgm:cxn modelId="{34980509-FF90-4AE9-95B9-AE183B6A8238}" type="presOf" srcId="{EDF2E3DA-DE8F-4CFC-B3D1-02071DF947A4}" destId="{3749C7C3-DA78-45D6-A1E4-7B2C7BA8FBBB}" srcOrd="0" destOrd="0" presId="urn:microsoft.com/office/officeart/2005/8/layout/bProcess4"/>
    <dgm:cxn modelId="{463FAEA4-0442-42F1-8866-2FDD2AC9B57F}" srcId="{BEBA359A-1D24-43B1-8FBF-445F8950BE1A}" destId="{0045FBFE-4FF1-4B5D-ADD0-B8ED13009774}" srcOrd="1" destOrd="0" parTransId="{47A6645E-D960-4DBA-926D-4E9997793CCA}" sibTransId="{492BC83A-0F54-4690-8F1D-B100B72D545B}"/>
    <dgm:cxn modelId="{C06657A4-196F-4A5B-832E-BAFC69703005}" srcId="{BEBA359A-1D24-43B1-8FBF-445F8950BE1A}" destId="{EDF2E3DA-DE8F-4CFC-B3D1-02071DF947A4}" srcOrd="2" destOrd="0" parTransId="{20DE498D-B17B-481E-80C2-17F2CE4240CA}" sibTransId="{E5C2C440-EC31-4B6C-8649-0BAEB7080DB7}"/>
    <dgm:cxn modelId="{55B6EB1B-5CD2-4E02-9B4E-3FBA5F3C4BF7}" type="presOf" srcId="{492BC83A-0F54-4690-8F1D-B100B72D545B}" destId="{EFA442CA-63E5-4661-9B00-E0F5D0EE5F7B}" srcOrd="0" destOrd="0" presId="urn:microsoft.com/office/officeart/2005/8/layout/bProcess4"/>
    <dgm:cxn modelId="{FBFE09EA-62BC-43D0-A383-31AA281A523A}" type="presParOf" srcId="{73BBF2CE-CE7E-406A-B867-CCE2BB42D36B}" destId="{DF08C321-C8BB-42CF-A3DB-489DCAD26242}" srcOrd="0" destOrd="0" presId="urn:microsoft.com/office/officeart/2005/8/layout/bProcess4"/>
    <dgm:cxn modelId="{069ADCDA-A192-4D76-A96D-734A06B253DB}" type="presParOf" srcId="{DF08C321-C8BB-42CF-A3DB-489DCAD26242}" destId="{7A64C5DA-24B9-4C91-A684-C1214DE226C2}" srcOrd="0" destOrd="0" presId="urn:microsoft.com/office/officeart/2005/8/layout/bProcess4"/>
    <dgm:cxn modelId="{AD77FA40-52DF-4192-9512-82967CB89045}" type="presParOf" srcId="{DF08C321-C8BB-42CF-A3DB-489DCAD26242}" destId="{0077A207-F9D0-4B1B-BD6F-5D00940FD031}" srcOrd="1" destOrd="0" presId="urn:microsoft.com/office/officeart/2005/8/layout/bProcess4"/>
    <dgm:cxn modelId="{DAE1D41B-B52D-4D1F-949D-2BB2D38C5427}" type="presParOf" srcId="{73BBF2CE-CE7E-406A-B867-CCE2BB42D36B}" destId="{80F35CFC-0C5D-40F8-A01B-D8D60AD41B02}" srcOrd="1" destOrd="0" presId="urn:microsoft.com/office/officeart/2005/8/layout/bProcess4"/>
    <dgm:cxn modelId="{DCC4AE96-62DC-4F22-B85F-F33841BCC09C}" type="presParOf" srcId="{73BBF2CE-CE7E-406A-B867-CCE2BB42D36B}" destId="{6A72591D-7513-4A07-8ACC-82B277939422}" srcOrd="2" destOrd="0" presId="urn:microsoft.com/office/officeart/2005/8/layout/bProcess4"/>
    <dgm:cxn modelId="{10D55978-B330-4B97-A0F4-C8BC0FFE3FF6}" type="presParOf" srcId="{6A72591D-7513-4A07-8ACC-82B277939422}" destId="{C0E8D1B3-D7E1-4805-A8BE-53BAB3805E3D}" srcOrd="0" destOrd="0" presId="urn:microsoft.com/office/officeart/2005/8/layout/bProcess4"/>
    <dgm:cxn modelId="{3FED03E0-7861-456F-BBA7-880E1B5D9EFC}" type="presParOf" srcId="{6A72591D-7513-4A07-8ACC-82B277939422}" destId="{16754523-2672-42E9-BC25-7873D4584645}" srcOrd="1" destOrd="0" presId="urn:microsoft.com/office/officeart/2005/8/layout/bProcess4"/>
    <dgm:cxn modelId="{E390AF96-F551-4D58-B70A-5D96590354F4}" type="presParOf" srcId="{73BBF2CE-CE7E-406A-B867-CCE2BB42D36B}" destId="{EFA442CA-63E5-4661-9B00-E0F5D0EE5F7B}" srcOrd="3" destOrd="0" presId="urn:microsoft.com/office/officeart/2005/8/layout/bProcess4"/>
    <dgm:cxn modelId="{C0BDD380-1DF7-4C51-B14C-C9A2ED29B6F1}" type="presParOf" srcId="{73BBF2CE-CE7E-406A-B867-CCE2BB42D36B}" destId="{228BB4C1-E427-4E86-926D-7EDFECC6883B}" srcOrd="4" destOrd="0" presId="urn:microsoft.com/office/officeart/2005/8/layout/bProcess4"/>
    <dgm:cxn modelId="{31B125A0-1656-4E7E-BD22-8BD0A1B89F27}" type="presParOf" srcId="{228BB4C1-E427-4E86-926D-7EDFECC6883B}" destId="{922F369C-D95D-45D4-955E-D8AF7DC0444A}" srcOrd="0" destOrd="0" presId="urn:microsoft.com/office/officeart/2005/8/layout/bProcess4"/>
    <dgm:cxn modelId="{30BD60C9-AD6D-49A1-902D-BD29D13DD77F}" type="presParOf" srcId="{228BB4C1-E427-4E86-926D-7EDFECC6883B}" destId="{3749C7C3-DA78-45D6-A1E4-7B2C7BA8FBBB}" srcOrd="1" destOrd="0" presId="urn:microsoft.com/office/officeart/2005/8/layout/bProcess4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A6C9557-18CC-4ABE-8AFE-8AB93DC63DBC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AFC993ED-E2BE-4EE3-ADEC-31E1B9BCA9D5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1600" dirty="0" smtClean="0"/>
            <a:t>*APLICACIÓN</a:t>
          </a:r>
          <a:endParaRPr lang="es-ES" sz="1600" dirty="0"/>
        </a:p>
      </dgm:t>
    </dgm:pt>
    <dgm:pt modelId="{197019CC-483E-47FA-9A59-148876580712}" type="parTrans" cxnId="{FA9D2AAD-8D86-4813-8A66-E90E642B19CC}">
      <dgm:prSet/>
      <dgm:spPr/>
      <dgm:t>
        <a:bodyPr/>
        <a:lstStyle/>
        <a:p>
          <a:endParaRPr lang="es-ES" sz="2000"/>
        </a:p>
      </dgm:t>
    </dgm:pt>
    <dgm:pt modelId="{A61CA057-9F4D-4BDE-ACE9-C7D973606B12}" type="sibTrans" cxnId="{FA9D2AAD-8D86-4813-8A66-E90E642B19CC}">
      <dgm:prSet/>
      <dgm:spPr/>
      <dgm:t>
        <a:bodyPr/>
        <a:lstStyle/>
        <a:p>
          <a:endParaRPr lang="es-ES" sz="2000"/>
        </a:p>
      </dgm:t>
    </dgm:pt>
    <dgm:pt modelId="{5B7D0CDC-2B8D-4229-873C-FDB6F06C3A67}">
      <dgm:prSet phldrT="[Texto]" custT="1"/>
      <dgm:spPr>
        <a:solidFill>
          <a:srgbClr val="CC66FF"/>
        </a:solidFill>
      </dgm:spPr>
      <dgm:t>
        <a:bodyPr/>
        <a:lstStyle/>
        <a:p>
          <a:pPr algn="just"/>
          <a:r>
            <a:rPr lang="es-ES" sz="1600" dirty="0" smtClean="0"/>
            <a:t>Encuesta/actitud(pág. 736)</a:t>
          </a:r>
          <a:endParaRPr lang="es-ES" sz="1600" dirty="0"/>
        </a:p>
      </dgm:t>
    </dgm:pt>
    <dgm:pt modelId="{FBDE8C03-9567-4A35-9D61-6C364C91A07D}" type="parTrans" cxnId="{C16756D6-C79E-49AA-AD40-F044ECE92788}">
      <dgm:prSet custT="1"/>
      <dgm:spPr/>
      <dgm:t>
        <a:bodyPr/>
        <a:lstStyle/>
        <a:p>
          <a:endParaRPr lang="es-ES" sz="600"/>
        </a:p>
      </dgm:t>
    </dgm:pt>
    <dgm:pt modelId="{64C3EE86-5FAA-4BE1-B7D9-B1B56484E608}" type="sibTrans" cxnId="{C16756D6-C79E-49AA-AD40-F044ECE92788}">
      <dgm:prSet/>
      <dgm:spPr/>
      <dgm:t>
        <a:bodyPr/>
        <a:lstStyle/>
        <a:p>
          <a:endParaRPr lang="es-ES" sz="2000"/>
        </a:p>
      </dgm:t>
    </dgm:pt>
    <dgm:pt modelId="{C8ED6347-178F-4411-8698-1D363D48F644}">
      <dgm:prSet phldrT="[Texto]" custT="1"/>
      <dgm:spPr>
        <a:solidFill>
          <a:srgbClr val="FF6699"/>
        </a:solidFill>
      </dgm:spPr>
      <dgm:t>
        <a:bodyPr/>
        <a:lstStyle/>
        <a:p>
          <a:pPr algn="just"/>
          <a:r>
            <a:rPr lang="es-ES" sz="1600" dirty="0" smtClean="0"/>
            <a:t>Innovación y toma/riesgos</a:t>
          </a:r>
          <a:endParaRPr lang="es-ES" sz="1600" dirty="0"/>
        </a:p>
      </dgm:t>
    </dgm:pt>
    <dgm:pt modelId="{66FC534C-FBEE-47CC-B917-EA61B9A8F77C}" type="parTrans" cxnId="{F282F9BE-005E-4B33-B835-A785956A48E3}">
      <dgm:prSet custT="1"/>
      <dgm:spPr>
        <a:ln>
          <a:solidFill>
            <a:srgbClr val="00B050"/>
          </a:solidFill>
        </a:ln>
      </dgm:spPr>
      <dgm:t>
        <a:bodyPr/>
        <a:lstStyle/>
        <a:p>
          <a:endParaRPr lang="es-ES" sz="1050"/>
        </a:p>
      </dgm:t>
    </dgm:pt>
    <dgm:pt modelId="{88F9A589-C249-4900-A64A-863F6C5C7052}" type="sibTrans" cxnId="{F282F9BE-005E-4B33-B835-A785956A48E3}">
      <dgm:prSet/>
      <dgm:spPr/>
      <dgm:t>
        <a:bodyPr/>
        <a:lstStyle/>
        <a:p>
          <a:endParaRPr lang="es-ES" sz="2000"/>
        </a:p>
      </dgm:t>
    </dgm:pt>
    <dgm:pt modelId="{E85425C5-47D7-41EE-BB69-D2CB188C236D}">
      <dgm:prSet phldrT="[Texto]" custT="1"/>
      <dgm:spPr>
        <a:solidFill>
          <a:srgbClr val="CC66FF"/>
        </a:solidFill>
      </dgm:spPr>
      <dgm:t>
        <a:bodyPr/>
        <a:lstStyle/>
        <a:p>
          <a:pPr algn="just"/>
          <a:r>
            <a:rPr lang="es-ES" sz="1600" dirty="0" smtClean="0"/>
            <a:t>Características primarias de la esencia de la C. O. </a:t>
          </a:r>
          <a:endParaRPr lang="es-ES" sz="1600" dirty="0"/>
        </a:p>
      </dgm:t>
    </dgm:pt>
    <dgm:pt modelId="{B39780A1-5C7C-48B4-90BB-B4F31CB54EF3}" type="parTrans" cxnId="{C213B97B-1B94-4538-AB2A-58F57A0CB5B6}">
      <dgm:prSet custT="1"/>
      <dgm:spPr/>
      <dgm:t>
        <a:bodyPr/>
        <a:lstStyle/>
        <a:p>
          <a:endParaRPr lang="es-ES" sz="600"/>
        </a:p>
      </dgm:t>
    </dgm:pt>
    <dgm:pt modelId="{1BD49293-0D52-4176-8DC1-B784BD6959F2}" type="sibTrans" cxnId="{C213B97B-1B94-4538-AB2A-58F57A0CB5B6}">
      <dgm:prSet/>
      <dgm:spPr/>
      <dgm:t>
        <a:bodyPr/>
        <a:lstStyle/>
        <a:p>
          <a:endParaRPr lang="es-ES" sz="2000"/>
        </a:p>
      </dgm:t>
    </dgm:pt>
    <dgm:pt modelId="{C3839877-F874-4B25-85F1-1F90FA5306AD}">
      <dgm:prSet phldrT="[Texto]" custT="1"/>
      <dgm:spPr>
        <a:solidFill>
          <a:srgbClr val="CC66FF"/>
        </a:solidFill>
      </dgm:spPr>
      <dgm:t>
        <a:bodyPr/>
        <a:lstStyle/>
        <a:p>
          <a:pPr algn="just"/>
          <a:r>
            <a:rPr lang="es-ES" sz="1600" dirty="0" smtClean="0"/>
            <a:t>Tabulación (tabla, gráfico. Interpretación)</a:t>
          </a:r>
          <a:endParaRPr lang="es-ES" sz="1600" dirty="0"/>
        </a:p>
      </dgm:t>
    </dgm:pt>
    <dgm:pt modelId="{C71BF65B-5F73-460D-B321-B93360E1892C}" type="parTrans" cxnId="{A3E0E1CD-7A2C-41C5-AF6D-B61B5E3C7B26}">
      <dgm:prSet custT="1"/>
      <dgm:spPr/>
      <dgm:t>
        <a:bodyPr/>
        <a:lstStyle/>
        <a:p>
          <a:endParaRPr lang="es-ES" sz="600"/>
        </a:p>
      </dgm:t>
    </dgm:pt>
    <dgm:pt modelId="{E269EC13-5874-4E6E-A63D-0CF001EC5EB9}" type="sibTrans" cxnId="{A3E0E1CD-7A2C-41C5-AF6D-B61B5E3C7B26}">
      <dgm:prSet/>
      <dgm:spPr/>
      <dgm:t>
        <a:bodyPr/>
        <a:lstStyle/>
        <a:p>
          <a:endParaRPr lang="es-ES" sz="2000"/>
        </a:p>
      </dgm:t>
    </dgm:pt>
    <dgm:pt modelId="{21B50D6B-EB88-4967-8BB2-9085482724E2}">
      <dgm:prSet phldrT="[Texto]" custT="1"/>
      <dgm:spPr>
        <a:solidFill>
          <a:srgbClr val="CC66FF"/>
        </a:solidFill>
      </dgm:spPr>
      <dgm:t>
        <a:bodyPr/>
        <a:lstStyle/>
        <a:p>
          <a:pPr algn="just"/>
          <a:r>
            <a:rPr lang="es-ES" sz="1600" dirty="0" smtClean="0"/>
            <a:t>Análisis de situación Actual</a:t>
          </a:r>
          <a:endParaRPr lang="es-ES" sz="1600" dirty="0"/>
        </a:p>
      </dgm:t>
    </dgm:pt>
    <dgm:pt modelId="{772D1EA3-FDF5-4A0B-B010-04C38E6B0251}" type="parTrans" cxnId="{760DFFEF-045B-4106-99A3-DB6218861CB7}">
      <dgm:prSet custT="1"/>
      <dgm:spPr/>
      <dgm:t>
        <a:bodyPr/>
        <a:lstStyle/>
        <a:p>
          <a:endParaRPr lang="es-ES" sz="600"/>
        </a:p>
      </dgm:t>
    </dgm:pt>
    <dgm:pt modelId="{A21280AC-3825-4DD6-9B55-EBBCF4D067F5}" type="sibTrans" cxnId="{760DFFEF-045B-4106-99A3-DB6218861CB7}">
      <dgm:prSet/>
      <dgm:spPr/>
      <dgm:t>
        <a:bodyPr/>
        <a:lstStyle/>
        <a:p>
          <a:endParaRPr lang="es-ES" sz="2000"/>
        </a:p>
      </dgm:t>
    </dgm:pt>
    <dgm:pt modelId="{AFB96690-01ED-428F-A1D0-244CA6D91DBE}">
      <dgm:prSet phldrT="[Texto]" custT="1"/>
      <dgm:spPr>
        <a:solidFill>
          <a:srgbClr val="FF6699"/>
        </a:solidFill>
      </dgm:spPr>
      <dgm:t>
        <a:bodyPr/>
        <a:lstStyle/>
        <a:p>
          <a:pPr algn="ctr"/>
          <a:r>
            <a:rPr lang="es-ES" sz="1600" dirty="0" smtClean="0"/>
            <a:t>Estabilidad</a:t>
          </a:r>
          <a:endParaRPr lang="es-ES" sz="1600" dirty="0"/>
        </a:p>
      </dgm:t>
    </dgm:pt>
    <dgm:pt modelId="{AA350E94-3C67-4AA0-855A-D32C2515DEB2}" type="parTrans" cxnId="{87BC7018-451D-4363-95C0-2FBD9EED7A95}">
      <dgm:prSet custT="1"/>
      <dgm:spPr>
        <a:ln>
          <a:solidFill>
            <a:srgbClr val="00B050"/>
          </a:solidFill>
        </a:ln>
      </dgm:spPr>
      <dgm:t>
        <a:bodyPr/>
        <a:lstStyle/>
        <a:p>
          <a:endParaRPr lang="es-ES" sz="1050"/>
        </a:p>
      </dgm:t>
    </dgm:pt>
    <dgm:pt modelId="{892446EA-59A4-4647-9E55-E239EEC36539}" type="sibTrans" cxnId="{87BC7018-451D-4363-95C0-2FBD9EED7A95}">
      <dgm:prSet/>
      <dgm:spPr/>
      <dgm:t>
        <a:bodyPr/>
        <a:lstStyle/>
        <a:p>
          <a:endParaRPr lang="es-ES" sz="2000"/>
        </a:p>
      </dgm:t>
    </dgm:pt>
    <dgm:pt modelId="{ECF88D53-5A91-437D-9D0C-691A3809FAAA}">
      <dgm:prSet phldrT="[Texto]" custT="1"/>
      <dgm:spPr>
        <a:solidFill>
          <a:srgbClr val="FF6699"/>
        </a:solidFill>
      </dgm:spPr>
      <dgm:t>
        <a:bodyPr/>
        <a:lstStyle/>
        <a:p>
          <a:pPr algn="just"/>
          <a:r>
            <a:rPr lang="es-ES" sz="1400" dirty="0" smtClean="0"/>
            <a:t>Atención al detalle - Minuciosidad</a:t>
          </a:r>
          <a:endParaRPr lang="es-ES" sz="1400" dirty="0"/>
        </a:p>
      </dgm:t>
    </dgm:pt>
    <dgm:pt modelId="{834A3DBE-758A-453F-833E-C6B3E8234E18}" type="parTrans" cxnId="{B68E8BD0-F6FB-48ED-BF9F-8E94CD5B2CCD}">
      <dgm:prSet custT="1"/>
      <dgm:spPr>
        <a:ln>
          <a:solidFill>
            <a:srgbClr val="00B050"/>
          </a:solidFill>
        </a:ln>
      </dgm:spPr>
      <dgm:t>
        <a:bodyPr/>
        <a:lstStyle/>
        <a:p>
          <a:endParaRPr lang="es-ES" sz="800"/>
        </a:p>
      </dgm:t>
    </dgm:pt>
    <dgm:pt modelId="{D2CB73C8-85AE-42ED-8A1C-C8EB03C67DC8}" type="sibTrans" cxnId="{B68E8BD0-F6FB-48ED-BF9F-8E94CD5B2CCD}">
      <dgm:prSet/>
      <dgm:spPr/>
      <dgm:t>
        <a:bodyPr/>
        <a:lstStyle/>
        <a:p>
          <a:endParaRPr lang="es-ES" sz="2000"/>
        </a:p>
      </dgm:t>
    </dgm:pt>
    <dgm:pt modelId="{F133DEF0-44E4-4E9B-A240-1020598BE677}">
      <dgm:prSet phldrT="[Texto]" custT="1"/>
      <dgm:spPr>
        <a:solidFill>
          <a:srgbClr val="FF6699"/>
        </a:solidFill>
      </dgm:spPr>
      <dgm:t>
        <a:bodyPr/>
        <a:lstStyle/>
        <a:p>
          <a:pPr algn="just"/>
          <a:r>
            <a:rPr lang="es-ES" sz="1600" dirty="0" smtClean="0"/>
            <a:t>Orientación a los resultados</a:t>
          </a:r>
          <a:endParaRPr lang="es-ES" sz="1600" dirty="0"/>
        </a:p>
      </dgm:t>
    </dgm:pt>
    <dgm:pt modelId="{ADDA548A-FC10-41EC-A6F3-26EDCD11C4B5}" type="parTrans" cxnId="{25D7D870-3D6B-4D33-A8B9-905FBB05F063}">
      <dgm:prSet custT="1"/>
      <dgm:spPr>
        <a:ln>
          <a:solidFill>
            <a:srgbClr val="00B050"/>
          </a:solidFill>
        </a:ln>
      </dgm:spPr>
      <dgm:t>
        <a:bodyPr/>
        <a:lstStyle/>
        <a:p>
          <a:endParaRPr lang="es-ES" sz="600"/>
        </a:p>
      </dgm:t>
    </dgm:pt>
    <dgm:pt modelId="{654B15D1-EA70-4020-AC2F-96AD0634D2F9}" type="sibTrans" cxnId="{25D7D870-3D6B-4D33-A8B9-905FBB05F063}">
      <dgm:prSet/>
      <dgm:spPr/>
      <dgm:t>
        <a:bodyPr/>
        <a:lstStyle/>
        <a:p>
          <a:endParaRPr lang="es-ES" sz="2000"/>
        </a:p>
      </dgm:t>
    </dgm:pt>
    <dgm:pt modelId="{B58A4376-6606-4E9C-887B-1B1673D20D1F}">
      <dgm:prSet phldrT="[Texto]" custT="1"/>
      <dgm:spPr>
        <a:solidFill>
          <a:srgbClr val="FF6699"/>
        </a:solidFill>
      </dgm:spPr>
      <dgm:t>
        <a:bodyPr/>
        <a:lstStyle/>
        <a:p>
          <a:pPr algn="just"/>
          <a:r>
            <a:rPr lang="es-ES" sz="1600" dirty="0" smtClean="0"/>
            <a:t>Orientación hacia las personas</a:t>
          </a:r>
          <a:endParaRPr lang="es-ES" sz="1600" dirty="0"/>
        </a:p>
      </dgm:t>
    </dgm:pt>
    <dgm:pt modelId="{C7C2C305-3394-421A-B1CD-5EE81D4C0DA5}" type="parTrans" cxnId="{119FF9B9-5D63-444B-BB69-4B45DF974F77}">
      <dgm:prSet custT="1"/>
      <dgm:spPr>
        <a:ln>
          <a:solidFill>
            <a:srgbClr val="00B050"/>
          </a:solidFill>
        </a:ln>
      </dgm:spPr>
      <dgm:t>
        <a:bodyPr/>
        <a:lstStyle/>
        <a:p>
          <a:endParaRPr lang="es-ES" sz="600"/>
        </a:p>
      </dgm:t>
    </dgm:pt>
    <dgm:pt modelId="{302F8B88-C5E6-4D75-86D2-5446CE738589}" type="sibTrans" cxnId="{119FF9B9-5D63-444B-BB69-4B45DF974F77}">
      <dgm:prSet/>
      <dgm:spPr/>
      <dgm:t>
        <a:bodyPr/>
        <a:lstStyle/>
        <a:p>
          <a:endParaRPr lang="es-ES" sz="2000"/>
        </a:p>
      </dgm:t>
    </dgm:pt>
    <dgm:pt modelId="{24EE4CCA-ACEC-46E2-A004-3795385DA8E6}">
      <dgm:prSet phldrT="[Texto]" custT="1"/>
      <dgm:spPr>
        <a:solidFill>
          <a:srgbClr val="FF6699"/>
        </a:solidFill>
      </dgm:spPr>
      <dgm:t>
        <a:bodyPr/>
        <a:lstStyle/>
        <a:p>
          <a:pPr algn="just"/>
          <a:r>
            <a:rPr lang="es-ES" sz="1600" dirty="0" smtClean="0"/>
            <a:t>Orientación hacia los equipos</a:t>
          </a:r>
          <a:endParaRPr lang="es-ES" sz="1600" dirty="0"/>
        </a:p>
      </dgm:t>
    </dgm:pt>
    <dgm:pt modelId="{98C7BC0A-3E66-4D07-8CCE-68C8945001E8}" type="parTrans" cxnId="{96CEDE47-37C6-47B5-A3B7-53113B66BA99}">
      <dgm:prSet custT="1"/>
      <dgm:spPr>
        <a:ln>
          <a:solidFill>
            <a:srgbClr val="00B050"/>
          </a:solidFill>
        </a:ln>
      </dgm:spPr>
      <dgm:t>
        <a:bodyPr/>
        <a:lstStyle/>
        <a:p>
          <a:endParaRPr lang="es-ES" sz="600"/>
        </a:p>
      </dgm:t>
    </dgm:pt>
    <dgm:pt modelId="{694B8542-6C1E-4056-8B4A-F97EE94D71EA}" type="sibTrans" cxnId="{96CEDE47-37C6-47B5-A3B7-53113B66BA99}">
      <dgm:prSet/>
      <dgm:spPr/>
      <dgm:t>
        <a:bodyPr/>
        <a:lstStyle/>
        <a:p>
          <a:endParaRPr lang="es-ES" sz="2000"/>
        </a:p>
      </dgm:t>
    </dgm:pt>
    <dgm:pt modelId="{89CA63BB-CE65-4322-B5D6-102424A3646C}">
      <dgm:prSet phldrT="[Texto]" custT="1"/>
      <dgm:spPr>
        <a:solidFill>
          <a:srgbClr val="FF6699"/>
        </a:solidFill>
      </dgm:spPr>
      <dgm:t>
        <a:bodyPr/>
        <a:lstStyle/>
        <a:p>
          <a:pPr algn="ctr"/>
          <a:r>
            <a:rPr lang="es-ES" sz="1600" dirty="0" smtClean="0"/>
            <a:t>Agresividad</a:t>
          </a:r>
          <a:endParaRPr lang="es-ES" sz="1600" dirty="0"/>
        </a:p>
      </dgm:t>
    </dgm:pt>
    <dgm:pt modelId="{55EC70BD-A756-4283-811F-ADF6D485C5F3}" type="parTrans" cxnId="{9F1ABB42-ACCD-4583-BC4F-C2A0DE7DA338}">
      <dgm:prSet custT="1"/>
      <dgm:spPr>
        <a:ln>
          <a:solidFill>
            <a:srgbClr val="00B050"/>
          </a:solidFill>
        </a:ln>
      </dgm:spPr>
      <dgm:t>
        <a:bodyPr/>
        <a:lstStyle/>
        <a:p>
          <a:endParaRPr lang="es-ES" sz="800"/>
        </a:p>
      </dgm:t>
    </dgm:pt>
    <dgm:pt modelId="{20CA2C0B-90FF-425D-AA9A-6197BAFB379F}" type="sibTrans" cxnId="{9F1ABB42-ACCD-4583-BC4F-C2A0DE7DA338}">
      <dgm:prSet/>
      <dgm:spPr/>
      <dgm:t>
        <a:bodyPr/>
        <a:lstStyle/>
        <a:p>
          <a:endParaRPr lang="es-ES" sz="2000"/>
        </a:p>
      </dgm:t>
    </dgm:pt>
    <dgm:pt modelId="{F76E7942-10F7-46E8-B56F-A510D09A5B2F}" type="pres">
      <dgm:prSet presAssocID="{5A6C9557-18CC-4ABE-8AFE-8AB93DC63DB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F4E1841-4102-4992-A4C8-2D6188796C74}" type="pres">
      <dgm:prSet presAssocID="{AFC993ED-E2BE-4EE3-ADEC-31E1B9BCA9D5}" presName="root1" presStyleCnt="0"/>
      <dgm:spPr/>
    </dgm:pt>
    <dgm:pt modelId="{D7895B94-3984-40E6-BF56-358BA456F450}" type="pres">
      <dgm:prSet presAssocID="{AFC993ED-E2BE-4EE3-ADEC-31E1B9BCA9D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B9668DA-A287-4059-AC8A-D53E450FED17}" type="pres">
      <dgm:prSet presAssocID="{AFC993ED-E2BE-4EE3-ADEC-31E1B9BCA9D5}" presName="level2hierChild" presStyleCnt="0"/>
      <dgm:spPr/>
    </dgm:pt>
    <dgm:pt modelId="{69FF40AF-5863-461B-A0D4-2F13E9838B0C}" type="pres">
      <dgm:prSet presAssocID="{FBDE8C03-9567-4A35-9D61-6C364C91A07D}" presName="conn2-1" presStyleLbl="parChTrans1D2" presStyleIdx="0" presStyleCnt="4"/>
      <dgm:spPr/>
      <dgm:t>
        <a:bodyPr/>
        <a:lstStyle/>
        <a:p>
          <a:endParaRPr lang="es-ES"/>
        </a:p>
      </dgm:t>
    </dgm:pt>
    <dgm:pt modelId="{465E460C-9EB9-433C-ADF3-C1486700FFD4}" type="pres">
      <dgm:prSet presAssocID="{FBDE8C03-9567-4A35-9D61-6C364C91A07D}" presName="connTx" presStyleLbl="parChTrans1D2" presStyleIdx="0" presStyleCnt="4"/>
      <dgm:spPr/>
      <dgm:t>
        <a:bodyPr/>
        <a:lstStyle/>
        <a:p>
          <a:endParaRPr lang="es-ES"/>
        </a:p>
      </dgm:t>
    </dgm:pt>
    <dgm:pt modelId="{C6317D45-00F5-4F08-B166-CD0E6FA96D39}" type="pres">
      <dgm:prSet presAssocID="{5B7D0CDC-2B8D-4229-873C-FDB6F06C3A67}" presName="root2" presStyleCnt="0"/>
      <dgm:spPr/>
    </dgm:pt>
    <dgm:pt modelId="{93F9252A-BA87-4009-989C-7DF460D99352}" type="pres">
      <dgm:prSet presAssocID="{5B7D0CDC-2B8D-4229-873C-FDB6F06C3A67}" presName="LevelTwoTextNode" presStyleLbl="node2" presStyleIdx="0" presStyleCnt="4" custScaleX="1458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C9F3F64-E8FB-4AF9-9C87-156AEEC04D61}" type="pres">
      <dgm:prSet presAssocID="{5B7D0CDC-2B8D-4229-873C-FDB6F06C3A67}" presName="level3hierChild" presStyleCnt="0"/>
      <dgm:spPr/>
    </dgm:pt>
    <dgm:pt modelId="{4DB8EFFD-67C3-407B-B039-5221EED994D9}" type="pres">
      <dgm:prSet presAssocID="{C71BF65B-5F73-460D-B321-B93360E1892C}" presName="conn2-1" presStyleLbl="parChTrans1D2" presStyleIdx="1" presStyleCnt="4"/>
      <dgm:spPr/>
      <dgm:t>
        <a:bodyPr/>
        <a:lstStyle/>
        <a:p>
          <a:endParaRPr lang="es-ES"/>
        </a:p>
      </dgm:t>
    </dgm:pt>
    <dgm:pt modelId="{DFD8D93A-0080-4EC9-94FB-CDF6FFE983DB}" type="pres">
      <dgm:prSet presAssocID="{C71BF65B-5F73-460D-B321-B93360E1892C}" presName="connTx" presStyleLbl="parChTrans1D2" presStyleIdx="1" presStyleCnt="4"/>
      <dgm:spPr/>
      <dgm:t>
        <a:bodyPr/>
        <a:lstStyle/>
        <a:p>
          <a:endParaRPr lang="es-ES"/>
        </a:p>
      </dgm:t>
    </dgm:pt>
    <dgm:pt modelId="{B965FBA9-B182-4E9A-B35A-A53A7CF22167}" type="pres">
      <dgm:prSet presAssocID="{C3839877-F874-4B25-85F1-1F90FA5306AD}" presName="root2" presStyleCnt="0"/>
      <dgm:spPr/>
    </dgm:pt>
    <dgm:pt modelId="{C77DC6B1-D8A6-4012-BEDC-08BB839AB477}" type="pres">
      <dgm:prSet presAssocID="{C3839877-F874-4B25-85F1-1F90FA5306AD}" presName="LevelTwoTextNode" presStyleLbl="node2" presStyleIdx="1" presStyleCnt="4" custScaleX="1596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3277AFB-834F-4092-A119-E282D4413157}" type="pres">
      <dgm:prSet presAssocID="{C3839877-F874-4B25-85F1-1F90FA5306AD}" presName="level3hierChild" presStyleCnt="0"/>
      <dgm:spPr/>
    </dgm:pt>
    <dgm:pt modelId="{2150A6F4-F415-4AC5-819B-3DC279900E76}" type="pres">
      <dgm:prSet presAssocID="{772D1EA3-FDF5-4A0B-B010-04C38E6B0251}" presName="conn2-1" presStyleLbl="parChTrans1D2" presStyleIdx="2" presStyleCnt="4"/>
      <dgm:spPr/>
      <dgm:t>
        <a:bodyPr/>
        <a:lstStyle/>
        <a:p>
          <a:endParaRPr lang="es-ES"/>
        </a:p>
      </dgm:t>
    </dgm:pt>
    <dgm:pt modelId="{D28BA650-8D49-455D-A51B-144F6F59B368}" type="pres">
      <dgm:prSet presAssocID="{772D1EA3-FDF5-4A0B-B010-04C38E6B0251}" presName="connTx" presStyleLbl="parChTrans1D2" presStyleIdx="2" presStyleCnt="4"/>
      <dgm:spPr/>
      <dgm:t>
        <a:bodyPr/>
        <a:lstStyle/>
        <a:p>
          <a:endParaRPr lang="es-ES"/>
        </a:p>
      </dgm:t>
    </dgm:pt>
    <dgm:pt modelId="{5DCD0A70-9857-42CE-BC7F-8DC571348192}" type="pres">
      <dgm:prSet presAssocID="{21B50D6B-EB88-4967-8BB2-9085482724E2}" presName="root2" presStyleCnt="0"/>
      <dgm:spPr/>
    </dgm:pt>
    <dgm:pt modelId="{EBCD3D26-465F-4AF3-8E39-A47CDFEFC6D8}" type="pres">
      <dgm:prSet presAssocID="{21B50D6B-EB88-4967-8BB2-9085482724E2}" presName="LevelTwoTextNode" presStyleLbl="node2" presStyleIdx="2" presStyleCnt="4" custScaleX="17647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625C730-3D08-4423-ADF7-72E7C1B96DED}" type="pres">
      <dgm:prSet presAssocID="{21B50D6B-EB88-4967-8BB2-9085482724E2}" presName="level3hierChild" presStyleCnt="0"/>
      <dgm:spPr/>
    </dgm:pt>
    <dgm:pt modelId="{D9779977-9A4D-474B-826F-497161AD8390}" type="pres">
      <dgm:prSet presAssocID="{B39780A1-5C7C-48B4-90BB-B4F31CB54EF3}" presName="conn2-1" presStyleLbl="parChTrans1D2" presStyleIdx="3" presStyleCnt="4"/>
      <dgm:spPr/>
      <dgm:t>
        <a:bodyPr/>
        <a:lstStyle/>
        <a:p>
          <a:endParaRPr lang="es-ES"/>
        </a:p>
      </dgm:t>
    </dgm:pt>
    <dgm:pt modelId="{8EC800ED-4677-44AF-85B1-2F4419392EC0}" type="pres">
      <dgm:prSet presAssocID="{B39780A1-5C7C-48B4-90BB-B4F31CB54EF3}" presName="connTx" presStyleLbl="parChTrans1D2" presStyleIdx="3" presStyleCnt="4"/>
      <dgm:spPr/>
      <dgm:t>
        <a:bodyPr/>
        <a:lstStyle/>
        <a:p>
          <a:endParaRPr lang="es-ES"/>
        </a:p>
      </dgm:t>
    </dgm:pt>
    <dgm:pt modelId="{2B21CB6C-2D2C-47FA-9A93-A560D791F226}" type="pres">
      <dgm:prSet presAssocID="{E85425C5-47D7-41EE-BB69-D2CB188C236D}" presName="root2" presStyleCnt="0"/>
      <dgm:spPr/>
    </dgm:pt>
    <dgm:pt modelId="{948370EC-6014-49A5-8B04-1A1236A936BF}" type="pres">
      <dgm:prSet presAssocID="{E85425C5-47D7-41EE-BB69-D2CB188C236D}" presName="LevelTwoTextNode" presStyleLbl="node2" presStyleIdx="3" presStyleCnt="4" custScaleX="136678" custScaleY="1119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D11A253-2313-4504-A57E-ECC5A094DB0A}" type="pres">
      <dgm:prSet presAssocID="{E85425C5-47D7-41EE-BB69-D2CB188C236D}" presName="level3hierChild" presStyleCnt="0"/>
      <dgm:spPr/>
    </dgm:pt>
    <dgm:pt modelId="{70F33BA4-5F06-47AE-9B41-AF5FF868774E}" type="pres">
      <dgm:prSet presAssocID="{66FC534C-FBEE-47CC-B917-EA61B9A8F77C}" presName="conn2-1" presStyleLbl="parChTrans1D3" presStyleIdx="0" presStyleCnt="7"/>
      <dgm:spPr/>
      <dgm:t>
        <a:bodyPr/>
        <a:lstStyle/>
        <a:p>
          <a:endParaRPr lang="es-ES"/>
        </a:p>
      </dgm:t>
    </dgm:pt>
    <dgm:pt modelId="{3A1E9C04-2671-4BA2-AA4A-B8950DEA1C76}" type="pres">
      <dgm:prSet presAssocID="{66FC534C-FBEE-47CC-B917-EA61B9A8F77C}" presName="connTx" presStyleLbl="parChTrans1D3" presStyleIdx="0" presStyleCnt="7"/>
      <dgm:spPr/>
      <dgm:t>
        <a:bodyPr/>
        <a:lstStyle/>
        <a:p>
          <a:endParaRPr lang="es-ES"/>
        </a:p>
      </dgm:t>
    </dgm:pt>
    <dgm:pt modelId="{7BDDF416-F1CC-48A6-8688-BCD180054A4B}" type="pres">
      <dgm:prSet presAssocID="{C8ED6347-178F-4411-8698-1D363D48F644}" presName="root2" presStyleCnt="0"/>
      <dgm:spPr/>
    </dgm:pt>
    <dgm:pt modelId="{81E4D512-51B7-4D70-BBB4-39556C1679BC}" type="pres">
      <dgm:prSet presAssocID="{C8ED6347-178F-4411-8698-1D363D48F644}" presName="LevelTwoTextNode" presStyleLbl="node3" presStyleIdx="0" presStyleCnt="7" custLinFactNeighborX="82780" custLinFactNeighborY="-28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EB49ED-6ABC-4AB2-84D2-36E61941CE95}" type="pres">
      <dgm:prSet presAssocID="{C8ED6347-178F-4411-8698-1D363D48F644}" presName="level3hierChild" presStyleCnt="0"/>
      <dgm:spPr/>
    </dgm:pt>
    <dgm:pt modelId="{0DCD1E1F-0ADB-4AE3-82A6-30942B09B39B}" type="pres">
      <dgm:prSet presAssocID="{834A3DBE-758A-453F-833E-C6B3E8234E18}" presName="conn2-1" presStyleLbl="parChTrans1D3" presStyleIdx="1" presStyleCnt="7"/>
      <dgm:spPr/>
      <dgm:t>
        <a:bodyPr/>
        <a:lstStyle/>
        <a:p>
          <a:endParaRPr lang="es-ES"/>
        </a:p>
      </dgm:t>
    </dgm:pt>
    <dgm:pt modelId="{216D0FFC-1F5B-4463-B006-DF29F71F4370}" type="pres">
      <dgm:prSet presAssocID="{834A3DBE-758A-453F-833E-C6B3E8234E18}" presName="connTx" presStyleLbl="parChTrans1D3" presStyleIdx="1" presStyleCnt="7"/>
      <dgm:spPr/>
      <dgm:t>
        <a:bodyPr/>
        <a:lstStyle/>
        <a:p>
          <a:endParaRPr lang="es-ES"/>
        </a:p>
      </dgm:t>
    </dgm:pt>
    <dgm:pt modelId="{6DE73288-9204-496A-9E50-037D11DC7763}" type="pres">
      <dgm:prSet presAssocID="{ECF88D53-5A91-437D-9D0C-691A3809FAAA}" presName="root2" presStyleCnt="0"/>
      <dgm:spPr/>
    </dgm:pt>
    <dgm:pt modelId="{62C05B92-7D1E-494E-AA27-668A8CEE1E66}" type="pres">
      <dgm:prSet presAssocID="{ECF88D53-5A91-437D-9D0C-691A3809FAAA}" presName="LevelTwoTextNode" presStyleLbl="node3" presStyleIdx="1" presStyleCnt="7" custLinFactNeighborX="82780" custLinFactNeighborY="-17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D244DEA-ADB5-45BC-B296-4DF08CDF675E}" type="pres">
      <dgm:prSet presAssocID="{ECF88D53-5A91-437D-9D0C-691A3809FAAA}" presName="level3hierChild" presStyleCnt="0"/>
      <dgm:spPr/>
    </dgm:pt>
    <dgm:pt modelId="{51C45F51-BF52-41E2-BC62-A9FB5DAB2426}" type="pres">
      <dgm:prSet presAssocID="{ADDA548A-FC10-41EC-A6F3-26EDCD11C4B5}" presName="conn2-1" presStyleLbl="parChTrans1D3" presStyleIdx="2" presStyleCnt="7"/>
      <dgm:spPr/>
      <dgm:t>
        <a:bodyPr/>
        <a:lstStyle/>
        <a:p>
          <a:endParaRPr lang="es-ES"/>
        </a:p>
      </dgm:t>
    </dgm:pt>
    <dgm:pt modelId="{72242571-EBE0-432B-B550-C7A3E785476B}" type="pres">
      <dgm:prSet presAssocID="{ADDA548A-FC10-41EC-A6F3-26EDCD11C4B5}" presName="connTx" presStyleLbl="parChTrans1D3" presStyleIdx="2" presStyleCnt="7"/>
      <dgm:spPr/>
      <dgm:t>
        <a:bodyPr/>
        <a:lstStyle/>
        <a:p>
          <a:endParaRPr lang="es-ES"/>
        </a:p>
      </dgm:t>
    </dgm:pt>
    <dgm:pt modelId="{2920F793-2DA8-42FF-AE73-75B2D39E32C0}" type="pres">
      <dgm:prSet presAssocID="{F133DEF0-44E4-4E9B-A240-1020598BE677}" presName="root2" presStyleCnt="0"/>
      <dgm:spPr/>
    </dgm:pt>
    <dgm:pt modelId="{E1CE807A-FA65-4DE0-BB48-7520430491AE}" type="pres">
      <dgm:prSet presAssocID="{F133DEF0-44E4-4E9B-A240-1020598BE677}" presName="LevelTwoTextNode" presStyleLbl="node3" presStyleIdx="2" presStyleCnt="7" custLinFactNeighborX="82780" custLinFactNeighborY="-6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B203F0E-7B91-4495-B8C4-890A4A09DCDA}" type="pres">
      <dgm:prSet presAssocID="{F133DEF0-44E4-4E9B-A240-1020598BE677}" presName="level3hierChild" presStyleCnt="0"/>
      <dgm:spPr/>
    </dgm:pt>
    <dgm:pt modelId="{D67D9B23-BCD1-4824-B7A1-DDBC502F15D8}" type="pres">
      <dgm:prSet presAssocID="{C7C2C305-3394-421A-B1CD-5EE81D4C0DA5}" presName="conn2-1" presStyleLbl="parChTrans1D3" presStyleIdx="3" presStyleCnt="7"/>
      <dgm:spPr/>
      <dgm:t>
        <a:bodyPr/>
        <a:lstStyle/>
        <a:p>
          <a:endParaRPr lang="es-ES"/>
        </a:p>
      </dgm:t>
    </dgm:pt>
    <dgm:pt modelId="{31616867-0049-43CF-8C04-055442DFC707}" type="pres">
      <dgm:prSet presAssocID="{C7C2C305-3394-421A-B1CD-5EE81D4C0DA5}" presName="connTx" presStyleLbl="parChTrans1D3" presStyleIdx="3" presStyleCnt="7"/>
      <dgm:spPr/>
      <dgm:t>
        <a:bodyPr/>
        <a:lstStyle/>
        <a:p>
          <a:endParaRPr lang="es-ES"/>
        </a:p>
      </dgm:t>
    </dgm:pt>
    <dgm:pt modelId="{C9E99DDF-57EB-4826-8165-486778A0A728}" type="pres">
      <dgm:prSet presAssocID="{B58A4376-6606-4E9C-887B-1B1673D20D1F}" presName="root2" presStyleCnt="0"/>
      <dgm:spPr/>
    </dgm:pt>
    <dgm:pt modelId="{CD7F764F-B77B-40F4-A8EE-70587F31F0C7}" type="pres">
      <dgm:prSet presAssocID="{B58A4376-6606-4E9C-887B-1B1673D20D1F}" presName="LevelTwoTextNode" presStyleLbl="node3" presStyleIdx="3" presStyleCnt="7" custLinFactNeighborX="82780" custLinFactNeighborY="-91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19970E8-3D3F-47B4-B4EA-2DA14570AD33}" type="pres">
      <dgm:prSet presAssocID="{B58A4376-6606-4E9C-887B-1B1673D20D1F}" presName="level3hierChild" presStyleCnt="0"/>
      <dgm:spPr/>
    </dgm:pt>
    <dgm:pt modelId="{C0F8FB57-95AD-4572-BBC2-4EFE8D7DD2BF}" type="pres">
      <dgm:prSet presAssocID="{98C7BC0A-3E66-4D07-8CCE-68C8945001E8}" presName="conn2-1" presStyleLbl="parChTrans1D3" presStyleIdx="4" presStyleCnt="7"/>
      <dgm:spPr/>
      <dgm:t>
        <a:bodyPr/>
        <a:lstStyle/>
        <a:p>
          <a:endParaRPr lang="es-ES"/>
        </a:p>
      </dgm:t>
    </dgm:pt>
    <dgm:pt modelId="{0CB4FA49-EDF1-4635-8631-ABF7177FB6F3}" type="pres">
      <dgm:prSet presAssocID="{98C7BC0A-3E66-4D07-8CCE-68C8945001E8}" presName="connTx" presStyleLbl="parChTrans1D3" presStyleIdx="4" presStyleCnt="7"/>
      <dgm:spPr/>
      <dgm:t>
        <a:bodyPr/>
        <a:lstStyle/>
        <a:p>
          <a:endParaRPr lang="es-ES"/>
        </a:p>
      </dgm:t>
    </dgm:pt>
    <dgm:pt modelId="{B07B7CA9-51F6-438D-A027-E95378EE1831}" type="pres">
      <dgm:prSet presAssocID="{24EE4CCA-ACEC-46E2-A004-3795385DA8E6}" presName="root2" presStyleCnt="0"/>
      <dgm:spPr/>
    </dgm:pt>
    <dgm:pt modelId="{C2BE796E-7F7D-4E08-B597-287C5960A08F}" type="pres">
      <dgm:prSet presAssocID="{24EE4CCA-ACEC-46E2-A004-3795385DA8E6}" presName="LevelTwoTextNode" presStyleLbl="node3" presStyleIdx="4" presStyleCnt="7" custLinFactNeighborX="82780" custLinFactNeighborY="-80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547206-69E7-43F1-AE42-3C5ADFCF410C}" type="pres">
      <dgm:prSet presAssocID="{24EE4CCA-ACEC-46E2-A004-3795385DA8E6}" presName="level3hierChild" presStyleCnt="0"/>
      <dgm:spPr/>
    </dgm:pt>
    <dgm:pt modelId="{99472E37-5D46-42A8-8B09-AA81930505F2}" type="pres">
      <dgm:prSet presAssocID="{55EC70BD-A756-4283-811F-ADF6D485C5F3}" presName="conn2-1" presStyleLbl="parChTrans1D3" presStyleIdx="5" presStyleCnt="7"/>
      <dgm:spPr/>
      <dgm:t>
        <a:bodyPr/>
        <a:lstStyle/>
        <a:p>
          <a:endParaRPr lang="es-ES"/>
        </a:p>
      </dgm:t>
    </dgm:pt>
    <dgm:pt modelId="{A46DBBB7-2DA7-454B-827F-EF106BC194E5}" type="pres">
      <dgm:prSet presAssocID="{55EC70BD-A756-4283-811F-ADF6D485C5F3}" presName="connTx" presStyleLbl="parChTrans1D3" presStyleIdx="5" presStyleCnt="7"/>
      <dgm:spPr/>
      <dgm:t>
        <a:bodyPr/>
        <a:lstStyle/>
        <a:p>
          <a:endParaRPr lang="es-ES"/>
        </a:p>
      </dgm:t>
    </dgm:pt>
    <dgm:pt modelId="{7EE51033-BD47-4CB3-9DC1-C8FBE4C4DD50}" type="pres">
      <dgm:prSet presAssocID="{89CA63BB-CE65-4322-B5D6-102424A3646C}" presName="root2" presStyleCnt="0"/>
      <dgm:spPr/>
    </dgm:pt>
    <dgm:pt modelId="{0C792295-9BC7-47EA-9A12-EDB9B59B8AFE}" type="pres">
      <dgm:prSet presAssocID="{89CA63BB-CE65-4322-B5D6-102424A3646C}" presName="LevelTwoTextNode" presStyleLbl="node3" presStyleIdx="5" presStyleCnt="7" custLinFactNeighborX="77941" custLinFactNeighborY="-166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CB7BF5-1930-44BD-8D82-5BAB701849C5}" type="pres">
      <dgm:prSet presAssocID="{89CA63BB-CE65-4322-B5D6-102424A3646C}" presName="level3hierChild" presStyleCnt="0"/>
      <dgm:spPr/>
    </dgm:pt>
    <dgm:pt modelId="{B4552690-97A6-4332-A3C5-FFEB8E19E8F2}" type="pres">
      <dgm:prSet presAssocID="{AA350E94-3C67-4AA0-855A-D32C2515DEB2}" presName="conn2-1" presStyleLbl="parChTrans1D3" presStyleIdx="6" presStyleCnt="7"/>
      <dgm:spPr/>
      <dgm:t>
        <a:bodyPr/>
        <a:lstStyle/>
        <a:p>
          <a:endParaRPr lang="es-ES"/>
        </a:p>
      </dgm:t>
    </dgm:pt>
    <dgm:pt modelId="{F8CC6081-57E6-498E-A92D-D0C707FD2567}" type="pres">
      <dgm:prSet presAssocID="{AA350E94-3C67-4AA0-855A-D32C2515DEB2}" presName="connTx" presStyleLbl="parChTrans1D3" presStyleIdx="6" presStyleCnt="7"/>
      <dgm:spPr/>
      <dgm:t>
        <a:bodyPr/>
        <a:lstStyle/>
        <a:p>
          <a:endParaRPr lang="es-ES"/>
        </a:p>
      </dgm:t>
    </dgm:pt>
    <dgm:pt modelId="{6CAFD6A7-EE9E-4BC6-91FE-AC4B3D05888F}" type="pres">
      <dgm:prSet presAssocID="{AFB96690-01ED-428F-A1D0-244CA6D91DBE}" presName="root2" presStyleCnt="0"/>
      <dgm:spPr/>
    </dgm:pt>
    <dgm:pt modelId="{ED8E0F8C-91CA-4E11-88D6-64C419F750E6}" type="pres">
      <dgm:prSet presAssocID="{AFB96690-01ED-428F-A1D0-244CA6D91DBE}" presName="LevelTwoTextNode" presStyleLbl="node3" presStyleIdx="6" presStyleCnt="7" custLinFactNeighborX="77941" custLinFactNeighborY="-154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9C6F0CC-B231-4035-B7F3-D5748A237891}" type="pres">
      <dgm:prSet presAssocID="{AFB96690-01ED-428F-A1D0-244CA6D91DBE}" presName="level3hierChild" presStyleCnt="0"/>
      <dgm:spPr/>
    </dgm:pt>
  </dgm:ptLst>
  <dgm:cxnLst>
    <dgm:cxn modelId="{0E5E95E6-4894-4C99-A006-471EB41D2967}" type="presOf" srcId="{772D1EA3-FDF5-4A0B-B010-04C38E6B0251}" destId="{2150A6F4-F415-4AC5-819B-3DC279900E76}" srcOrd="0" destOrd="0" presId="urn:microsoft.com/office/officeart/2005/8/layout/hierarchy2"/>
    <dgm:cxn modelId="{D4E7CE11-53FA-484B-9D17-320104071523}" type="presOf" srcId="{B39780A1-5C7C-48B4-90BB-B4F31CB54EF3}" destId="{D9779977-9A4D-474B-826F-497161AD8390}" srcOrd="0" destOrd="0" presId="urn:microsoft.com/office/officeart/2005/8/layout/hierarchy2"/>
    <dgm:cxn modelId="{10AE5B8D-03F5-41D8-A381-49AEBA2B01E5}" type="presOf" srcId="{AA350E94-3C67-4AA0-855A-D32C2515DEB2}" destId="{F8CC6081-57E6-498E-A92D-D0C707FD2567}" srcOrd="1" destOrd="0" presId="urn:microsoft.com/office/officeart/2005/8/layout/hierarchy2"/>
    <dgm:cxn modelId="{56B56AAA-A104-456D-B5C4-F3B8F01B489F}" type="presOf" srcId="{C3839877-F874-4B25-85F1-1F90FA5306AD}" destId="{C77DC6B1-D8A6-4012-BEDC-08BB839AB477}" srcOrd="0" destOrd="0" presId="urn:microsoft.com/office/officeart/2005/8/layout/hierarchy2"/>
    <dgm:cxn modelId="{EECE77E5-1A02-4123-A464-A9C12811C26A}" type="presOf" srcId="{66FC534C-FBEE-47CC-B917-EA61B9A8F77C}" destId="{70F33BA4-5F06-47AE-9B41-AF5FF868774E}" srcOrd="0" destOrd="0" presId="urn:microsoft.com/office/officeart/2005/8/layout/hierarchy2"/>
    <dgm:cxn modelId="{2ABF49AE-CD64-4E8B-AC34-F6CD0A677E61}" type="presOf" srcId="{AA350E94-3C67-4AA0-855A-D32C2515DEB2}" destId="{B4552690-97A6-4332-A3C5-FFEB8E19E8F2}" srcOrd="0" destOrd="0" presId="urn:microsoft.com/office/officeart/2005/8/layout/hierarchy2"/>
    <dgm:cxn modelId="{008F1330-19CF-4DC3-8FD7-201FB69D66B9}" type="presOf" srcId="{AFC993ED-E2BE-4EE3-ADEC-31E1B9BCA9D5}" destId="{D7895B94-3984-40E6-BF56-358BA456F450}" srcOrd="0" destOrd="0" presId="urn:microsoft.com/office/officeart/2005/8/layout/hierarchy2"/>
    <dgm:cxn modelId="{92D15E75-B823-4B25-A13A-52C8D509A116}" type="presOf" srcId="{55EC70BD-A756-4283-811F-ADF6D485C5F3}" destId="{99472E37-5D46-42A8-8B09-AA81930505F2}" srcOrd="0" destOrd="0" presId="urn:microsoft.com/office/officeart/2005/8/layout/hierarchy2"/>
    <dgm:cxn modelId="{0DC870A8-5CDE-48E6-9EBA-A98726B04A2F}" type="presOf" srcId="{834A3DBE-758A-453F-833E-C6B3E8234E18}" destId="{0DCD1E1F-0ADB-4AE3-82A6-30942B09B39B}" srcOrd="0" destOrd="0" presId="urn:microsoft.com/office/officeart/2005/8/layout/hierarchy2"/>
    <dgm:cxn modelId="{DF038206-C893-46D7-9619-38123744E579}" type="presOf" srcId="{ADDA548A-FC10-41EC-A6F3-26EDCD11C4B5}" destId="{72242571-EBE0-432B-B550-C7A3E785476B}" srcOrd="1" destOrd="0" presId="urn:microsoft.com/office/officeart/2005/8/layout/hierarchy2"/>
    <dgm:cxn modelId="{C9FA6E7C-73A3-4156-8AEB-5592B0DB4A4F}" type="presOf" srcId="{C71BF65B-5F73-460D-B321-B93360E1892C}" destId="{DFD8D93A-0080-4EC9-94FB-CDF6FFE983DB}" srcOrd="1" destOrd="0" presId="urn:microsoft.com/office/officeart/2005/8/layout/hierarchy2"/>
    <dgm:cxn modelId="{70771415-9401-40EF-BAB3-71DFE1CC2009}" type="presOf" srcId="{B39780A1-5C7C-48B4-90BB-B4F31CB54EF3}" destId="{8EC800ED-4677-44AF-85B1-2F4419392EC0}" srcOrd="1" destOrd="0" presId="urn:microsoft.com/office/officeart/2005/8/layout/hierarchy2"/>
    <dgm:cxn modelId="{9F1ABB42-ACCD-4583-BC4F-C2A0DE7DA338}" srcId="{E85425C5-47D7-41EE-BB69-D2CB188C236D}" destId="{89CA63BB-CE65-4322-B5D6-102424A3646C}" srcOrd="5" destOrd="0" parTransId="{55EC70BD-A756-4283-811F-ADF6D485C5F3}" sibTransId="{20CA2C0B-90FF-425D-AA9A-6197BAFB379F}"/>
    <dgm:cxn modelId="{07DC2924-A7F9-4735-9E25-68D3E23B099C}" type="presOf" srcId="{E85425C5-47D7-41EE-BB69-D2CB188C236D}" destId="{948370EC-6014-49A5-8B04-1A1236A936BF}" srcOrd="0" destOrd="0" presId="urn:microsoft.com/office/officeart/2005/8/layout/hierarchy2"/>
    <dgm:cxn modelId="{1438FC28-86B3-4628-91BA-9D800C47F8DF}" type="presOf" srcId="{21B50D6B-EB88-4967-8BB2-9085482724E2}" destId="{EBCD3D26-465F-4AF3-8E39-A47CDFEFC6D8}" srcOrd="0" destOrd="0" presId="urn:microsoft.com/office/officeart/2005/8/layout/hierarchy2"/>
    <dgm:cxn modelId="{8E5A3360-176D-4BA0-AEFF-FB644B9EE9D8}" type="presOf" srcId="{B58A4376-6606-4E9C-887B-1B1673D20D1F}" destId="{CD7F764F-B77B-40F4-A8EE-70587F31F0C7}" srcOrd="0" destOrd="0" presId="urn:microsoft.com/office/officeart/2005/8/layout/hierarchy2"/>
    <dgm:cxn modelId="{87BC7018-451D-4363-95C0-2FBD9EED7A95}" srcId="{E85425C5-47D7-41EE-BB69-D2CB188C236D}" destId="{AFB96690-01ED-428F-A1D0-244CA6D91DBE}" srcOrd="6" destOrd="0" parTransId="{AA350E94-3C67-4AA0-855A-D32C2515DEB2}" sibTransId="{892446EA-59A4-4647-9E55-E239EEC36539}"/>
    <dgm:cxn modelId="{C2683D75-612A-4FBC-AD80-4699387E2014}" type="presOf" srcId="{5B7D0CDC-2B8D-4229-873C-FDB6F06C3A67}" destId="{93F9252A-BA87-4009-989C-7DF460D99352}" srcOrd="0" destOrd="0" presId="urn:microsoft.com/office/officeart/2005/8/layout/hierarchy2"/>
    <dgm:cxn modelId="{8B99F37C-FF04-4FAA-893D-BAF59B9CDF27}" type="presOf" srcId="{98C7BC0A-3E66-4D07-8CCE-68C8945001E8}" destId="{0CB4FA49-EDF1-4635-8631-ABF7177FB6F3}" srcOrd="1" destOrd="0" presId="urn:microsoft.com/office/officeart/2005/8/layout/hierarchy2"/>
    <dgm:cxn modelId="{25D7D870-3D6B-4D33-A8B9-905FBB05F063}" srcId="{E85425C5-47D7-41EE-BB69-D2CB188C236D}" destId="{F133DEF0-44E4-4E9B-A240-1020598BE677}" srcOrd="2" destOrd="0" parTransId="{ADDA548A-FC10-41EC-A6F3-26EDCD11C4B5}" sibTransId="{654B15D1-EA70-4020-AC2F-96AD0634D2F9}"/>
    <dgm:cxn modelId="{3062577A-C3AE-4380-9B7A-494CF49DC812}" type="presOf" srcId="{FBDE8C03-9567-4A35-9D61-6C364C91A07D}" destId="{465E460C-9EB9-433C-ADF3-C1486700FFD4}" srcOrd="1" destOrd="0" presId="urn:microsoft.com/office/officeart/2005/8/layout/hierarchy2"/>
    <dgm:cxn modelId="{C16756D6-C79E-49AA-AD40-F044ECE92788}" srcId="{AFC993ED-E2BE-4EE3-ADEC-31E1B9BCA9D5}" destId="{5B7D0CDC-2B8D-4229-873C-FDB6F06C3A67}" srcOrd="0" destOrd="0" parTransId="{FBDE8C03-9567-4A35-9D61-6C364C91A07D}" sibTransId="{64C3EE86-5FAA-4BE1-B7D9-B1B56484E608}"/>
    <dgm:cxn modelId="{05EA9CA7-8905-415C-8706-881A01756B0C}" type="presOf" srcId="{C7C2C305-3394-421A-B1CD-5EE81D4C0DA5}" destId="{31616867-0049-43CF-8C04-055442DFC707}" srcOrd="1" destOrd="0" presId="urn:microsoft.com/office/officeart/2005/8/layout/hierarchy2"/>
    <dgm:cxn modelId="{119FF9B9-5D63-444B-BB69-4B45DF974F77}" srcId="{E85425C5-47D7-41EE-BB69-D2CB188C236D}" destId="{B58A4376-6606-4E9C-887B-1B1673D20D1F}" srcOrd="3" destOrd="0" parTransId="{C7C2C305-3394-421A-B1CD-5EE81D4C0DA5}" sibTransId="{302F8B88-C5E6-4D75-86D2-5446CE738589}"/>
    <dgm:cxn modelId="{A3E0E1CD-7A2C-41C5-AF6D-B61B5E3C7B26}" srcId="{AFC993ED-E2BE-4EE3-ADEC-31E1B9BCA9D5}" destId="{C3839877-F874-4B25-85F1-1F90FA5306AD}" srcOrd="1" destOrd="0" parTransId="{C71BF65B-5F73-460D-B321-B93360E1892C}" sibTransId="{E269EC13-5874-4E6E-A63D-0CF001EC5EB9}"/>
    <dgm:cxn modelId="{40849F66-5335-49F0-BFC1-8C18FC922CA4}" type="presOf" srcId="{F133DEF0-44E4-4E9B-A240-1020598BE677}" destId="{E1CE807A-FA65-4DE0-BB48-7520430491AE}" srcOrd="0" destOrd="0" presId="urn:microsoft.com/office/officeart/2005/8/layout/hierarchy2"/>
    <dgm:cxn modelId="{C05546D4-4D3B-45F3-963C-2B5A7B13FD0B}" type="presOf" srcId="{C8ED6347-178F-4411-8698-1D363D48F644}" destId="{81E4D512-51B7-4D70-BBB4-39556C1679BC}" srcOrd="0" destOrd="0" presId="urn:microsoft.com/office/officeart/2005/8/layout/hierarchy2"/>
    <dgm:cxn modelId="{8331F1FD-1594-4929-A1F9-7595C8FAAFD7}" type="presOf" srcId="{89CA63BB-CE65-4322-B5D6-102424A3646C}" destId="{0C792295-9BC7-47EA-9A12-EDB9B59B8AFE}" srcOrd="0" destOrd="0" presId="urn:microsoft.com/office/officeart/2005/8/layout/hierarchy2"/>
    <dgm:cxn modelId="{27AC51B7-1326-4FCB-9567-7138D3D874B8}" type="presOf" srcId="{C71BF65B-5F73-460D-B321-B93360E1892C}" destId="{4DB8EFFD-67C3-407B-B039-5221EED994D9}" srcOrd="0" destOrd="0" presId="urn:microsoft.com/office/officeart/2005/8/layout/hierarchy2"/>
    <dgm:cxn modelId="{1CC5B077-6349-430D-82B6-8A4E039DECCB}" type="presOf" srcId="{98C7BC0A-3E66-4D07-8CCE-68C8945001E8}" destId="{C0F8FB57-95AD-4572-BBC2-4EFE8D7DD2BF}" srcOrd="0" destOrd="0" presId="urn:microsoft.com/office/officeart/2005/8/layout/hierarchy2"/>
    <dgm:cxn modelId="{5245DEEA-376D-435D-8145-8B2118D638C5}" type="presOf" srcId="{834A3DBE-758A-453F-833E-C6B3E8234E18}" destId="{216D0FFC-1F5B-4463-B006-DF29F71F4370}" srcOrd="1" destOrd="0" presId="urn:microsoft.com/office/officeart/2005/8/layout/hierarchy2"/>
    <dgm:cxn modelId="{C213B97B-1B94-4538-AB2A-58F57A0CB5B6}" srcId="{AFC993ED-E2BE-4EE3-ADEC-31E1B9BCA9D5}" destId="{E85425C5-47D7-41EE-BB69-D2CB188C236D}" srcOrd="3" destOrd="0" parTransId="{B39780A1-5C7C-48B4-90BB-B4F31CB54EF3}" sibTransId="{1BD49293-0D52-4176-8DC1-B784BD6959F2}"/>
    <dgm:cxn modelId="{E93910FC-376B-44D7-9129-EF9BB9617817}" type="presOf" srcId="{772D1EA3-FDF5-4A0B-B010-04C38E6B0251}" destId="{D28BA650-8D49-455D-A51B-144F6F59B368}" srcOrd="1" destOrd="0" presId="urn:microsoft.com/office/officeart/2005/8/layout/hierarchy2"/>
    <dgm:cxn modelId="{FA9D2AAD-8D86-4813-8A66-E90E642B19CC}" srcId="{5A6C9557-18CC-4ABE-8AFE-8AB93DC63DBC}" destId="{AFC993ED-E2BE-4EE3-ADEC-31E1B9BCA9D5}" srcOrd="0" destOrd="0" parTransId="{197019CC-483E-47FA-9A59-148876580712}" sibTransId="{A61CA057-9F4D-4BDE-ACE9-C7D973606B12}"/>
    <dgm:cxn modelId="{3092EF2A-0E05-4893-8618-0FA4EB246BDF}" type="presOf" srcId="{5A6C9557-18CC-4ABE-8AFE-8AB93DC63DBC}" destId="{F76E7942-10F7-46E8-B56F-A510D09A5B2F}" srcOrd="0" destOrd="0" presId="urn:microsoft.com/office/officeart/2005/8/layout/hierarchy2"/>
    <dgm:cxn modelId="{081D82A0-3D4F-491B-9B73-AF9E84F8F248}" type="presOf" srcId="{ECF88D53-5A91-437D-9D0C-691A3809FAAA}" destId="{62C05B92-7D1E-494E-AA27-668A8CEE1E66}" srcOrd="0" destOrd="0" presId="urn:microsoft.com/office/officeart/2005/8/layout/hierarchy2"/>
    <dgm:cxn modelId="{760DFFEF-045B-4106-99A3-DB6218861CB7}" srcId="{AFC993ED-E2BE-4EE3-ADEC-31E1B9BCA9D5}" destId="{21B50D6B-EB88-4967-8BB2-9085482724E2}" srcOrd="2" destOrd="0" parTransId="{772D1EA3-FDF5-4A0B-B010-04C38E6B0251}" sibTransId="{A21280AC-3825-4DD6-9B55-EBBCF4D067F5}"/>
    <dgm:cxn modelId="{F07C34F2-0F1C-47D4-8943-780CD2C8DE36}" type="presOf" srcId="{C7C2C305-3394-421A-B1CD-5EE81D4C0DA5}" destId="{D67D9B23-BCD1-4824-B7A1-DDBC502F15D8}" srcOrd="0" destOrd="0" presId="urn:microsoft.com/office/officeart/2005/8/layout/hierarchy2"/>
    <dgm:cxn modelId="{D2C40999-739E-47E9-9EF6-F26EF1701A0A}" type="presOf" srcId="{ADDA548A-FC10-41EC-A6F3-26EDCD11C4B5}" destId="{51C45F51-BF52-41E2-BC62-A9FB5DAB2426}" srcOrd="0" destOrd="0" presId="urn:microsoft.com/office/officeart/2005/8/layout/hierarchy2"/>
    <dgm:cxn modelId="{F282F9BE-005E-4B33-B835-A785956A48E3}" srcId="{E85425C5-47D7-41EE-BB69-D2CB188C236D}" destId="{C8ED6347-178F-4411-8698-1D363D48F644}" srcOrd="0" destOrd="0" parTransId="{66FC534C-FBEE-47CC-B917-EA61B9A8F77C}" sibTransId="{88F9A589-C249-4900-A64A-863F6C5C7052}"/>
    <dgm:cxn modelId="{B68E8BD0-F6FB-48ED-BF9F-8E94CD5B2CCD}" srcId="{E85425C5-47D7-41EE-BB69-D2CB188C236D}" destId="{ECF88D53-5A91-437D-9D0C-691A3809FAAA}" srcOrd="1" destOrd="0" parTransId="{834A3DBE-758A-453F-833E-C6B3E8234E18}" sibTransId="{D2CB73C8-85AE-42ED-8A1C-C8EB03C67DC8}"/>
    <dgm:cxn modelId="{0CA1E4AE-6368-450A-BE2A-685B3282174E}" type="presOf" srcId="{AFB96690-01ED-428F-A1D0-244CA6D91DBE}" destId="{ED8E0F8C-91CA-4E11-88D6-64C419F750E6}" srcOrd="0" destOrd="0" presId="urn:microsoft.com/office/officeart/2005/8/layout/hierarchy2"/>
    <dgm:cxn modelId="{2BFAF431-BFD0-442C-84DF-6325C54DFB9B}" type="presOf" srcId="{24EE4CCA-ACEC-46E2-A004-3795385DA8E6}" destId="{C2BE796E-7F7D-4E08-B597-287C5960A08F}" srcOrd="0" destOrd="0" presId="urn:microsoft.com/office/officeart/2005/8/layout/hierarchy2"/>
    <dgm:cxn modelId="{48F27665-0635-4E6D-8A3C-022D695F3562}" type="presOf" srcId="{55EC70BD-A756-4283-811F-ADF6D485C5F3}" destId="{A46DBBB7-2DA7-454B-827F-EF106BC194E5}" srcOrd="1" destOrd="0" presId="urn:microsoft.com/office/officeart/2005/8/layout/hierarchy2"/>
    <dgm:cxn modelId="{BBA8B101-F01B-4A95-82DB-D6EB95B8EAAE}" type="presOf" srcId="{FBDE8C03-9567-4A35-9D61-6C364C91A07D}" destId="{69FF40AF-5863-461B-A0D4-2F13E9838B0C}" srcOrd="0" destOrd="0" presId="urn:microsoft.com/office/officeart/2005/8/layout/hierarchy2"/>
    <dgm:cxn modelId="{FBC0F020-A8BC-4085-B75F-73D98CD5BC92}" type="presOf" srcId="{66FC534C-FBEE-47CC-B917-EA61B9A8F77C}" destId="{3A1E9C04-2671-4BA2-AA4A-B8950DEA1C76}" srcOrd="1" destOrd="0" presId="urn:microsoft.com/office/officeart/2005/8/layout/hierarchy2"/>
    <dgm:cxn modelId="{96CEDE47-37C6-47B5-A3B7-53113B66BA99}" srcId="{E85425C5-47D7-41EE-BB69-D2CB188C236D}" destId="{24EE4CCA-ACEC-46E2-A004-3795385DA8E6}" srcOrd="4" destOrd="0" parTransId="{98C7BC0A-3E66-4D07-8CCE-68C8945001E8}" sibTransId="{694B8542-6C1E-4056-8B4A-F97EE94D71EA}"/>
    <dgm:cxn modelId="{D9737DB5-F0C5-4347-9037-FF997D3D0183}" type="presParOf" srcId="{F76E7942-10F7-46E8-B56F-A510D09A5B2F}" destId="{4F4E1841-4102-4992-A4C8-2D6188796C74}" srcOrd="0" destOrd="0" presId="urn:microsoft.com/office/officeart/2005/8/layout/hierarchy2"/>
    <dgm:cxn modelId="{7476D414-ADD0-42B8-8559-5010341B050F}" type="presParOf" srcId="{4F4E1841-4102-4992-A4C8-2D6188796C74}" destId="{D7895B94-3984-40E6-BF56-358BA456F450}" srcOrd="0" destOrd="0" presId="urn:microsoft.com/office/officeart/2005/8/layout/hierarchy2"/>
    <dgm:cxn modelId="{3F1D3C90-2792-40C6-B500-F8AB271DE2A0}" type="presParOf" srcId="{4F4E1841-4102-4992-A4C8-2D6188796C74}" destId="{BB9668DA-A287-4059-AC8A-D53E450FED17}" srcOrd="1" destOrd="0" presId="urn:microsoft.com/office/officeart/2005/8/layout/hierarchy2"/>
    <dgm:cxn modelId="{7232D475-BDEB-4D6D-88E2-8BE442F30D63}" type="presParOf" srcId="{BB9668DA-A287-4059-AC8A-D53E450FED17}" destId="{69FF40AF-5863-461B-A0D4-2F13E9838B0C}" srcOrd="0" destOrd="0" presId="urn:microsoft.com/office/officeart/2005/8/layout/hierarchy2"/>
    <dgm:cxn modelId="{085AA0C2-B1E4-4C03-B604-ED563165E759}" type="presParOf" srcId="{69FF40AF-5863-461B-A0D4-2F13E9838B0C}" destId="{465E460C-9EB9-433C-ADF3-C1486700FFD4}" srcOrd="0" destOrd="0" presId="urn:microsoft.com/office/officeart/2005/8/layout/hierarchy2"/>
    <dgm:cxn modelId="{D3963A09-15DF-41EC-B7D8-A54E16A4CABC}" type="presParOf" srcId="{BB9668DA-A287-4059-AC8A-D53E450FED17}" destId="{C6317D45-00F5-4F08-B166-CD0E6FA96D39}" srcOrd="1" destOrd="0" presId="urn:microsoft.com/office/officeart/2005/8/layout/hierarchy2"/>
    <dgm:cxn modelId="{D895F338-D169-4032-AD39-13D72F8F84DA}" type="presParOf" srcId="{C6317D45-00F5-4F08-B166-CD0E6FA96D39}" destId="{93F9252A-BA87-4009-989C-7DF460D99352}" srcOrd="0" destOrd="0" presId="urn:microsoft.com/office/officeart/2005/8/layout/hierarchy2"/>
    <dgm:cxn modelId="{A704144B-8A4D-4FD9-9055-FF1938E08B8D}" type="presParOf" srcId="{C6317D45-00F5-4F08-B166-CD0E6FA96D39}" destId="{1C9F3F64-E8FB-4AF9-9C87-156AEEC04D61}" srcOrd="1" destOrd="0" presId="urn:microsoft.com/office/officeart/2005/8/layout/hierarchy2"/>
    <dgm:cxn modelId="{119D2400-7E76-41C3-80D1-8E46C9F8B384}" type="presParOf" srcId="{BB9668DA-A287-4059-AC8A-D53E450FED17}" destId="{4DB8EFFD-67C3-407B-B039-5221EED994D9}" srcOrd="2" destOrd="0" presId="urn:microsoft.com/office/officeart/2005/8/layout/hierarchy2"/>
    <dgm:cxn modelId="{AE2E8A23-741F-4B4D-A570-2427B7BBAF69}" type="presParOf" srcId="{4DB8EFFD-67C3-407B-B039-5221EED994D9}" destId="{DFD8D93A-0080-4EC9-94FB-CDF6FFE983DB}" srcOrd="0" destOrd="0" presId="urn:microsoft.com/office/officeart/2005/8/layout/hierarchy2"/>
    <dgm:cxn modelId="{BBD5BC39-FF75-408E-958B-4F50CD461077}" type="presParOf" srcId="{BB9668DA-A287-4059-AC8A-D53E450FED17}" destId="{B965FBA9-B182-4E9A-B35A-A53A7CF22167}" srcOrd="3" destOrd="0" presId="urn:microsoft.com/office/officeart/2005/8/layout/hierarchy2"/>
    <dgm:cxn modelId="{10063851-A26C-4717-A8F4-8FBB77753CAC}" type="presParOf" srcId="{B965FBA9-B182-4E9A-B35A-A53A7CF22167}" destId="{C77DC6B1-D8A6-4012-BEDC-08BB839AB477}" srcOrd="0" destOrd="0" presId="urn:microsoft.com/office/officeart/2005/8/layout/hierarchy2"/>
    <dgm:cxn modelId="{2F375859-232C-4273-BD33-B721F9C3B703}" type="presParOf" srcId="{B965FBA9-B182-4E9A-B35A-A53A7CF22167}" destId="{23277AFB-834F-4092-A119-E282D4413157}" srcOrd="1" destOrd="0" presId="urn:microsoft.com/office/officeart/2005/8/layout/hierarchy2"/>
    <dgm:cxn modelId="{A48FF32B-D8A5-4350-A3C6-1E19FA940501}" type="presParOf" srcId="{BB9668DA-A287-4059-AC8A-D53E450FED17}" destId="{2150A6F4-F415-4AC5-819B-3DC279900E76}" srcOrd="4" destOrd="0" presId="urn:microsoft.com/office/officeart/2005/8/layout/hierarchy2"/>
    <dgm:cxn modelId="{EDAA3990-BB20-4521-9D1C-FFF8BEC05654}" type="presParOf" srcId="{2150A6F4-F415-4AC5-819B-3DC279900E76}" destId="{D28BA650-8D49-455D-A51B-144F6F59B368}" srcOrd="0" destOrd="0" presId="urn:microsoft.com/office/officeart/2005/8/layout/hierarchy2"/>
    <dgm:cxn modelId="{C7F0F4BC-1479-418C-B120-B98FC0BEDA58}" type="presParOf" srcId="{BB9668DA-A287-4059-AC8A-D53E450FED17}" destId="{5DCD0A70-9857-42CE-BC7F-8DC571348192}" srcOrd="5" destOrd="0" presId="urn:microsoft.com/office/officeart/2005/8/layout/hierarchy2"/>
    <dgm:cxn modelId="{412FDC40-CC66-4D7E-8FF0-C203B9D74A51}" type="presParOf" srcId="{5DCD0A70-9857-42CE-BC7F-8DC571348192}" destId="{EBCD3D26-465F-4AF3-8E39-A47CDFEFC6D8}" srcOrd="0" destOrd="0" presId="urn:microsoft.com/office/officeart/2005/8/layout/hierarchy2"/>
    <dgm:cxn modelId="{B6E7DD48-51B2-4DDE-A65D-6AB4F22414D4}" type="presParOf" srcId="{5DCD0A70-9857-42CE-BC7F-8DC571348192}" destId="{B625C730-3D08-4423-ADF7-72E7C1B96DED}" srcOrd="1" destOrd="0" presId="urn:microsoft.com/office/officeart/2005/8/layout/hierarchy2"/>
    <dgm:cxn modelId="{B4701342-2E92-41CE-B43F-6C5621E106BB}" type="presParOf" srcId="{BB9668DA-A287-4059-AC8A-D53E450FED17}" destId="{D9779977-9A4D-474B-826F-497161AD8390}" srcOrd="6" destOrd="0" presId="urn:microsoft.com/office/officeart/2005/8/layout/hierarchy2"/>
    <dgm:cxn modelId="{FFCDDC0E-28FB-41A1-B614-6E052FE5BA14}" type="presParOf" srcId="{D9779977-9A4D-474B-826F-497161AD8390}" destId="{8EC800ED-4677-44AF-85B1-2F4419392EC0}" srcOrd="0" destOrd="0" presId="urn:microsoft.com/office/officeart/2005/8/layout/hierarchy2"/>
    <dgm:cxn modelId="{7AD77417-881C-4571-A00B-E3ED6B51E20A}" type="presParOf" srcId="{BB9668DA-A287-4059-AC8A-D53E450FED17}" destId="{2B21CB6C-2D2C-47FA-9A93-A560D791F226}" srcOrd="7" destOrd="0" presId="urn:microsoft.com/office/officeart/2005/8/layout/hierarchy2"/>
    <dgm:cxn modelId="{94F0CC66-E108-42FD-81E0-10C6CD3E9903}" type="presParOf" srcId="{2B21CB6C-2D2C-47FA-9A93-A560D791F226}" destId="{948370EC-6014-49A5-8B04-1A1236A936BF}" srcOrd="0" destOrd="0" presId="urn:microsoft.com/office/officeart/2005/8/layout/hierarchy2"/>
    <dgm:cxn modelId="{77F1780A-20A9-4354-84CA-483C79A01797}" type="presParOf" srcId="{2B21CB6C-2D2C-47FA-9A93-A560D791F226}" destId="{6D11A253-2313-4504-A57E-ECC5A094DB0A}" srcOrd="1" destOrd="0" presId="urn:microsoft.com/office/officeart/2005/8/layout/hierarchy2"/>
    <dgm:cxn modelId="{1C6743BE-8254-4CA5-AA84-C2BC66041918}" type="presParOf" srcId="{6D11A253-2313-4504-A57E-ECC5A094DB0A}" destId="{70F33BA4-5F06-47AE-9B41-AF5FF868774E}" srcOrd="0" destOrd="0" presId="urn:microsoft.com/office/officeart/2005/8/layout/hierarchy2"/>
    <dgm:cxn modelId="{32D12D88-D2AD-422E-A3B3-35134178F8BA}" type="presParOf" srcId="{70F33BA4-5F06-47AE-9B41-AF5FF868774E}" destId="{3A1E9C04-2671-4BA2-AA4A-B8950DEA1C76}" srcOrd="0" destOrd="0" presId="urn:microsoft.com/office/officeart/2005/8/layout/hierarchy2"/>
    <dgm:cxn modelId="{F3B88ACB-977E-450A-B48F-3F26C13972F6}" type="presParOf" srcId="{6D11A253-2313-4504-A57E-ECC5A094DB0A}" destId="{7BDDF416-F1CC-48A6-8688-BCD180054A4B}" srcOrd="1" destOrd="0" presId="urn:microsoft.com/office/officeart/2005/8/layout/hierarchy2"/>
    <dgm:cxn modelId="{9DFE5FB1-30D0-407D-8929-7FBCFE98D199}" type="presParOf" srcId="{7BDDF416-F1CC-48A6-8688-BCD180054A4B}" destId="{81E4D512-51B7-4D70-BBB4-39556C1679BC}" srcOrd="0" destOrd="0" presId="urn:microsoft.com/office/officeart/2005/8/layout/hierarchy2"/>
    <dgm:cxn modelId="{6B6BD668-3A27-41CE-908B-859CAFC8EA87}" type="presParOf" srcId="{7BDDF416-F1CC-48A6-8688-BCD180054A4B}" destId="{0BEB49ED-6ABC-4AB2-84D2-36E61941CE95}" srcOrd="1" destOrd="0" presId="urn:microsoft.com/office/officeart/2005/8/layout/hierarchy2"/>
    <dgm:cxn modelId="{8DCC67E5-350A-43E1-AC17-A9174BB20F1B}" type="presParOf" srcId="{6D11A253-2313-4504-A57E-ECC5A094DB0A}" destId="{0DCD1E1F-0ADB-4AE3-82A6-30942B09B39B}" srcOrd="2" destOrd="0" presId="urn:microsoft.com/office/officeart/2005/8/layout/hierarchy2"/>
    <dgm:cxn modelId="{C543CB3C-9357-41F6-8196-02EA4EE85221}" type="presParOf" srcId="{0DCD1E1F-0ADB-4AE3-82A6-30942B09B39B}" destId="{216D0FFC-1F5B-4463-B006-DF29F71F4370}" srcOrd="0" destOrd="0" presId="urn:microsoft.com/office/officeart/2005/8/layout/hierarchy2"/>
    <dgm:cxn modelId="{2033A380-22BB-4E4B-A2D6-4170D545F43B}" type="presParOf" srcId="{6D11A253-2313-4504-A57E-ECC5A094DB0A}" destId="{6DE73288-9204-496A-9E50-037D11DC7763}" srcOrd="3" destOrd="0" presId="urn:microsoft.com/office/officeart/2005/8/layout/hierarchy2"/>
    <dgm:cxn modelId="{EAC12FD3-7E00-41BE-B2F1-B9F50EF2BD9A}" type="presParOf" srcId="{6DE73288-9204-496A-9E50-037D11DC7763}" destId="{62C05B92-7D1E-494E-AA27-668A8CEE1E66}" srcOrd="0" destOrd="0" presId="urn:microsoft.com/office/officeart/2005/8/layout/hierarchy2"/>
    <dgm:cxn modelId="{D0B5FD6B-D12C-44CF-8AF9-65AFFE033EFC}" type="presParOf" srcId="{6DE73288-9204-496A-9E50-037D11DC7763}" destId="{4D244DEA-ADB5-45BC-B296-4DF08CDF675E}" srcOrd="1" destOrd="0" presId="urn:microsoft.com/office/officeart/2005/8/layout/hierarchy2"/>
    <dgm:cxn modelId="{496F99A7-FAAC-47B8-BCF9-9F70C3C9D503}" type="presParOf" srcId="{6D11A253-2313-4504-A57E-ECC5A094DB0A}" destId="{51C45F51-BF52-41E2-BC62-A9FB5DAB2426}" srcOrd="4" destOrd="0" presId="urn:microsoft.com/office/officeart/2005/8/layout/hierarchy2"/>
    <dgm:cxn modelId="{2C2CB5DF-1B68-4B4F-9751-B3C96E027318}" type="presParOf" srcId="{51C45F51-BF52-41E2-BC62-A9FB5DAB2426}" destId="{72242571-EBE0-432B-B550-C7A3E785476B}" srcOrd="0" destOrd="0" presId="urn:microsoft.com/office/officeart/2005/8/layout/hierarchy2"/>
    <dgm:cxn modelId="{86DC00EF-A1AF-4067-9EAA-8BA75853E02C}" type="presParOf" srcId="{6D11A253-2313-4504-A57E-ECC5A094DB0A}" destId="{2920F793-2DA8-42FF-AE73-75B2D39E32C0}" srcOrd="5" destOrd="0" presId="urn:microsoft.com/office/officeart/2005/8/layout/hierarchy2"/>
    <dgm:cxn modelId="{B83EFD12-03F8-467A-9D2E-70E5B06CB9CF}" type="presParOf" srcId="{2920F793-2DA8-42FF-AE73-75B2D39E32C0}" destId="{E1CE807A-FA65-4DE0-BB48-7520430491AE}" srcOrd="0" destOrd="0" presId="urn:microsoft.com/office/officeart/2005/8/layout/hierarchy2"/>
    <dgm:cxn modelId="{BCA8047A-4981-4E94-B999-EEF13822765A}" type="presParOf" srcId="{2920F793-2DA8-42FF-AE73-75B2D39E32C0}" destId="{5B203F0E-7B91-4495-B8C4-890A4A09DCDA}" srcOrd="1" destOrd="0" presId="urn:microsoft.com/office/officeart/2005/8/layout/hierarchy2"/>
    <dgm:cxn modelId="{7888A596-D8A1-4601-B509-7200BF2AC48A}" type="presParOf" srcId="{6D11A253-2313-4504-A57E-ECC5A094DB0A}" destId="{D67D9B23-BCD1-4824-B7A1-DDBC502F15D8}" srcOrd="6" destOrd="0" presId="urn:microsoft.com/office/officeart/2005/8/layout/hierarchy2"/>
    <dgm:cxn modelId="{A2F07969-DCE9-4DFF-8559-9F69DCCF45B7}" type="presParOf" srcId="{D67D9B23-BCD1-4824-B7A1-DDBC502F15D8}" destId="{31616867-0049-43CF-8C04-055442DFC707}" srcOrd="0" destOrd="0" presId="urn:microsoft.com/office/officeart/2005/8/layout/hierarchy2"/>
    <dgm:cxn modelId="{92BBA51B-8E09-47C7-9BBB-BBBB8772F5D5}" type="presParOf" srcId="{6D11A253-2313-4504-A57E-ECC5A094DB0A}" destId="{C9E99DDF-57EB-4826-8165-486778A0A728}" srcOrd="7" destOrd="0" presId="urn:microsoft.com/office/officeart/2005/8/layout/hierarchy2"/>
    <dgm:cxn modelId="{EA1A5D44-F43B-4F1D-9BCA-55FA25698F79}" type="presParOf" srcId="{C9E99DDF-57EB-4826-8165-486778A0A728}" destId="{CD7F764F-B77B-40F4-A8EE-70587F31F0C7}" srcOrd="0" destOrd="0" presId="urn:microsoft.com/office/officeart/2005/8/layout/hierarchy2"/>
    <dgm:cxn modelId="{06DBAE2E-6812-4AA1-ABAE-BA403D20C5DA}" type="presParOf" srcId="{C9E99DDF-57EB-4826-8165-486778A0A728}" destId="{719970E8-3D3F-47B4-B4EA-2DA14570AD33}" srcOrd="1" destOrd="0" presId="urn:microsoft.com/office/officeart/2005/8/layout/hierarchy2"/>
    <dgm:cxn modelId="{C2082C03-8999-4339-8858-156EBC2EE85C}" type="presParOf" srcId="{6D11A253-2313-4504-A57E-ECC5A094DB0A}" destId="{C0F8FB57-95AD-4572-BBC2-4EFE8D7DD2BF}" srcOrd="8" destOrd="0" presId="urn:microsoft.com/office/officeart/2005/8/layout/hierarchy2"/>
    <dgm:cxn modelId="{B6406833-1B05-4900-A7AB-0AE5207A8CAD}" type="presParOf" srcId="{C0F8FB57-95AD-4572-BBC2-4EFE8D7DD2BF}" destId="{0CB4FA49-EDF1-4635-8631-ABF7177FB6F3}" srcOrd="0" destOrd="0" presId="urn:microsoft.com/office/officeart/2005/8/layout/hierarchy2"/>
    <dgm:cxn modelId="{FB6DE451-6031-4F5C-9C46-BDAC709189E4}" type="presParOf" srcId="{6D11A253-2313-4504-A57E-ECC5A094DB0A}" destId="{B07B7CA9-51F6-438D-A027-E95378EE1831}" srcOrd="9" destOrd="0" presId="urn:microsoft.com/office/officeart/2005/8/layout/hierarchy2"/>
    <dgm:cxn modelId="{6FA6067F-A7CF-4B88-AF83-8A667585E036}" type="presParOf" srcId="{B07B7CA9-51F6-438D-A027-E95378EE1831}" destId="{C2BE796E-7F7D-4E08-B597-287C5960A08F}" srcOrd="0" destOrd="0" presId="urn:microsoft.com/office/officeart/2005/8/layout/hierarchy2"/>
    <dgm:cxn modelId="{CD98A70C-4335-4058-B17F-737AF0691A9C}" type="presParOf" srcId="{B07B7CA9-51F6-438D-A027-E95378EE1831}" destId="{B5547206-69E7-43F1-AE42-3C5ADFCF410C}" srcOrd="1" destOrd="0" presId="urn:microsoft.com/office/officeart/2005/8/layout/hierarchy2"/>
    <dgm:cxn modelId="{725D64DA-2231-4F08-B23E-A24AE5CD718A}" type="presParOf" srcId="{6D11A253-2313-4504-A57E-ECC5A094DB0A}" destId="{99472E37-5D46-42A8-8B09-AA81930505F2}" srcOrd="10" destOrd="0" presId="urn:microsoft.com/office/officeart/2005/8/layout/hierarchy2"/>
    <dgm:cxn modelId="{1C878FFD-040B-4DA4-A01B-0E4293F08ADD}" type="presParOf" srcId="{99472E37-5D46-42A8-8B09-AA81930505F2}" destId="{A46DBBB7-2DA7-454B-827F-EF106BC194E5}" srcOrd="0" destOrd="0" presId="urn:microsoft.com/office/officeart/2005/8/layout/hierarchy2"/>
    <dgm:cxn modelId="{3EC3B657-7D4F-4A44-B6EB-EA174F030FE0}" type="presParOf" srcId="{6D11A253-2313-4504-A57E-ECC5A094DB0A}" destId="{7EE51033-BD47-4CB3-9DC1-C8FBE4C4DD50}" srcOrd="11" destOrd="0" presId="urn:microsoft.com/office/officeart/2005/8/layout/hierarchy2"/>
    <dgm:cxn modelId="{2C3E80C4-598E-4F1B-AE57-FB33450ED1CF}" type="presParOf" srcId="{7EE51033-BD47-4CB3-9DC1-C8FBE4C4DD50}" destId="{0C792295-9BC7-47EA-9A12-EDB9B59B8AFE}" srcOrd="0" destOrd="0" presId="urn:microsoft.com/office/officeart/2005/8/layout/hierarchy2"/>
    <dgm:cxn modelId="{AC95CA1E-6CF7-4A96-B583-FA6C0B18EB25}" type="presParOf" srcId="{7EE51033-BD47-4CB3-9DC1-C8FBE4C4DD50}" destId="{17CB7BF5-1930-44BD-8D82-5BAB701849C5}" srcOrd="1" destOrd="0" presId="urn:microsoft.com/office/officeart/2005/8/layout/hierarchy2"/>
    <dgm:cxn modelId="{5C28790B-B99B-4898-8564-242D15721D54}" type="presParOf" srcId="{6D11A253-2313-4504-A57E-ECC5A094DB0A}" destId="{B4552690-97A6-4332-A3C5-FFEB8E19E8F2}" srcOrd="12" destOrd="0" presId="urn:microsoft.com/office/officeart/2005/8/layout/hierarchy2"/>
    <dgm:cxn modelId="{5248F9F3-3A3E-41C5-A79D-5A07D339F3D3}" type="presParOf" srcId="{B4552690-97A6-4332-A3C5-FFEB8E19E8F2}" destId="{F8CC6081-57E6-498E-A92D-D0C707FD2567}" srcOrd="0" destOrd="0" presId="urn:microsoft.com/office/officeart/2005/8/layout/hierarchy2"/>
    <dgm:cxn modelId="{B9BF11B0-CB60-4E07-9E73-5B5B96175F9A}" type="presParOf" srcId="{6D11A253-2313-4504-A57E-ECC5A094DB0A}" destId="{6CAFD6A7-EE9E-4BC6-91FE-AC4B3D05888F}" srcOrd="13" destOrd="0" presId="urn:microsoft.com/office/officeart/2005/8/layout/hierarchy2"/>
    <dgm:cxn modelId="{611DD536-FDE3-4386-BD7D-43FEFC6AC885}" type="presParOf" srcId="{6CAFD6A7-EE9E-4BC6-91FE-AC4B3D05888F}" destId="{ED8E0F8C-91CA-4E11-88D6-64C419F750E6}" srcOrd="0" destOrd="0" presId="urn:microsoft.com/office/officeart/2005/8/layout/hierarchy2"/>
    <dgm:cxn modelId="{143661F2-0618-496F-8CD6-F14C5429A5C4}" type="presParOf" srcId="{6CAFD6A7-EE9E-4BC6-91FE-AC4B3D05888F}" destId="{79C6F0CC-B231-4035-B7F3-D5748A237891}" srcOrd="1" destOrd="0" presId="urn:microsoft.com/office/officeart/2005/8/layout/hierarchy2"/>
  </dgm:cxnLst>
  <dgm:bg/>
  <dgm:whole>
    <a:ln>
      <a:solidFill>
        <a:schemeClr val="bg1"/>
      </a:solidFill>
    </a:ln>
  </dgm:whole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EBA359A-1D24-43B1-8FBF-445F8950BE1A}" type="doc">
      <dgm:prSet loTypeId="urn:microsoft.com/office/officeart/2005/8/layout/bProcess4" loCatId="process" qsTypeId="urn:microsoft.com/office/officeart/2005/8/quickstyle/simple1" qsCatId="simple" csTypeId="urn:microsoft.com/office/officeart/2005/8/colors/colorful2" csCatId="colorful" phldr="1"/>
      <dgm:spPr/>
    </dgm:pt>
    <dgm:pt modelId="{34D6A277-A228-4A11-8F04-EF6600FFEDCE}">
      <dgm:prSet phldrT="[Texto]" custT="1"/>
      <dgm:spPr/>
      <dgm:t>
        <a:bodyPr/>
        <a:lstStyle/>
        <a:p>
          <a:r>
            <a:rPr lang="es-ES" sz="2000" b="1" dirty="0" smtClean="0"/>
            <a:t>*INTRODUCCION</a:t>
          </a:r>
          <a:endParaRPr lang="es-ES" sz="2000" b="1" dirty="0"/>
        </a:p>
      </dgm:t>
    </dgm:pt>
    <dgm:pt modelId="{A835D0DF-0471-4CBB-B746-4419141B1419}" type="parTrans" cxnId="{6C831878-8963-4E61-A5DF-A5F31039C7E5}">
      <dgm:prSet/>
      <dgm:spPr/>
      <dgm:t>
        <a:bodyPr/>
        <a:lstStyle/>
        <a:p>
          <a:endParaRPr lang="es-ES"/>
        </a:p>
      </dgm:t>
    </dgm:pt>
    <dgm:pt modelId="{7A582936-7127-4FF7-B7EB-92601C130638}" type="sibTrans" cxnId="{6C831878-8963-4E61-A5DF-A5F31039C7E5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es-ES"/>
        </a:p>
      </dgm:t>
    </dgm:pt>
    <dgm:pt modelId="{0045FBFE-4FF1-4B5D-ADD0-B8ED13009774}">
      <dgm:prSet phldrT="[Texto]" custT="1"/>
      <dgm:spPr/>
      <dgm:t>
        <a:bodyPr/>
        <a:lstStyle/>
        <a:p>
          <a:pPr algn="just"/>
          <a:r>
            <a:rPr lang="es-ES" sz="2000" dirty="0" smtClean="0"/>
            <a:t>Objetivo:</a:t>
          </a:r>
        </a:p>
        <a:p>
          <a:pPr algn="just"/>
          <a:r>
            <a:rPr lang="es-ES" sz="2000" dirty="0" smtClean="0"/>
            <a:t>Desarrollar y aplicar la C.O.</a:t>
          </a:r>
        </a:p>
      </dgm:t>
    </dgm:pt>
    <dgm:pt modelId="{47A6645E-D960-4DBA-926D-4E9997793CCA}" type="parTrans" cxnId="{463FAEA4-0442-42F1-8866-2FDD2AC9B57F}">
      <dgm:prSet/>
      <dgm:spPr/>
      <dgm:t>
        <a:bodyPr/>
        <a:lstStyle/>
        <a:p>
          <a:endParaRPr lang="es-ES"/>
        </a:p>
      </dgm:t>
    </dgm:pt>
    <dgm:pt modelId="{492BC83A-0F54-4690-8F1D-B100B72D545B}" type="sibTrans" cxnId="{463FAEA4-0442-42F1-8866-2FDD2AC9B57F}">
      <dgm:prSet/>
      <dgm:spPr>
        <a:solidFill>
          <a:srgbClr val="CC66FF"/>
        </a:solidFill>
      </dgm:spPr>
      <dgm:t>
        <a:bodyPr/>
        <a:lstStyle/>
        <a:p>
          <a:endParaRPr lang="es-ES"/>
        </a:p>
      </dgm:t>
    </dgm:pt>
    <dgm:pt modelId="{EDF2E3DA-DE8F-4CFC-B3D1-02071DF947A4}">
      <dgm:prSet phldrT="[Texto]" custT="1"/>
      <dgm:spPr>
        <a:solidFill>
          <a:srgbClr val="FF6699"/>
        </a:solidFill>
      </dgm:spPr>
      <dgm:t>
        <a:bodyPr/>
        <a:lstStyle/>
        <a:p>
          <a:pPr algn="just"/>
          <a:r>
            <a:rPr lang="es-ES" sz="2000" dirty="0" smtClean="0"/>
            <a:t>-Diagnóstico</a:t>
          </a:r>
        </a:p>
        <a:p>
          <a:pPr algn="just"/>
          <a:r>
            <a:rPr lang="es-ES" sz="2000" dirty="0" smtClean="0"/>
            <a:t>-Propuesta/Cambio</a:t>
          </a:r>
        </a:p>
        <a:p>
          <a:pPr algn="just"/>
          <a:r>
            <a:rPr lang="es-ES" sz="2000" dirty="0" smtClean="0"/>
            <a:t>-Análisis de propuesta</a:t>
          </a:r>
          <a:endParaRPr lang="es-ES" sz="2000" dirty="0"/>
        </a:p>
      </dgm:t>
    </dgm:pt>
    <dgm:pt modelId="{20DE498D-B17B-481E-80C2-17F2CE4240CA}" type="parTrans" cxnId="{C06657A4-196F-4A5B-832E-BAFC69703005}">
      <dgm:prSet/>
      <dgm:spPr/>
      <dgm:t>
        <a:bodyPr/>
        <a:lstStyle/>
        <a:p>
          <a:endParaRPr lang="es-ES"/>
        </a:p>
      </dgm:t>
    </dgm:pt>
    <dgm:pt modelId="{E5C2C440-EC31-4B6C-8649-0BAEB7080DB7}" type="sibTrans" cxnId="{C06657A4-196F-4A5B-832E-BAFC69703005}">
      <dgm:prSet/>
      <dgm:spPr/>
      <dgm:t>
        <a:bodyPr/>
        <a:lstStyle/>
        <a:p>
          <a:endParaRPr lang="es-ES"/>
        </a:p>
      </dgm:t>
    </dgm:pt>
    <dgm:pt modelId="{73BBF2CE-CE7E-406A-B867-CCE2BB42D36B}" type="pres">
      <dgm:prSet presAssocID="{BEBA359A-1D24-43B1-8FBF-445F8950BE1A}" presName="Name0" presStyleCnt="0">
        <dgm:presLayoutVars>
          <dgm:dir/>
          <dgm:resizeHandles/>
        </dgm:presLayoutVars>
      </dgm:prSet>
      <dgm:spPr/>
    </dgm:pt>
    <dgm:pt modelId="{DF08C321-C8BB-42CF-A3DB-489DCAD26242}" type="pres">
      <dgm:prSet presAssocID="{34D6A277-A228-4A11-8F04-EF6600FFEDCE}" presName="compNode" presStyleCnt="0"/>
      <dgm:spPr/>
    </dgm:pt>
    <dgm:pt modelId="{7A64C5DA-24B9-4C91-A684-C1214DE226C2}" type="pres">
      <dgm:prSet presAssocID="{34D6A277-A228-4A11-8F04-EF6600FFEDCE}" presName="dummyConnPt" presStyleCnt="0"/>
      <dgm:spPr/>
    </dgm:pt>
    <dgm:pt modelId="{0077A207-F9D0-4B1B-BD6F-5D00940FD031}" type="pres">
      <dgm:prSet presAssocID="{34D6A277-A228-4A11-8F04-EF6600FFEDCE}" presName="node" presStyleLbl="node1" presStyleIdx="0" presStyleCnt="3" custScaleX="90796" custScaleY="76118" custLinFactNeighborX="299" custLinFactNeighborY="-1852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ES"/>
        </a:p>
      </dgm:t>
    </dgm:pt>
    <dgm:pt modelId="{80F35CFC-0C5D-40F8-A01B-D8D60AD41B02}" type="pres">
      <dgm:prSet presAssocID="{7A582936-7127-4FF7-B7EB-92601C130638}" presName="sibTrans" presStyleLbl="bgSibTrans2D1" presStyleIdx="0" presStyleCnt="2" custAng="16200000" custScaleX="10937" custScaleY="233499" custLinFactY="46917" custLinFactNeighborX="45861" custLinFactNeighborY="100000"/>
      <dgm:spPr>
        <a:prstGeom prst="downArrow">
          <a:avLst/>
        </a:prstGeom>
      </dgm:spPr>
      <dgm:t>
        <a:bodyPr/>
        <a:lstStyle/>
        <a:p>
          <a:endParaRPr lang="es-ES"/>
        </a:p>
      </dgm:t>
    </dgm:pt>
    <dgm:pt modelId="{6A72591D-7513-4A07-8ACC-82B277939422}" type="pres">
      <dgm:prSet presAssocID="{0045FBFE-4FF1-4B5D-ADD0-B8ED13009774}" presName="compNode" presStyleCnt="0"/>
      <dgm:spPr/>
    </dgm:pt>
    <dgm:pt modelId="{C0E8D1B3-D7E1-4805-A8BE-53BAB3805E3D}" type="pres">
      <dgm:prSet presAssocID="{0045FBFE-4FF1-4B5D-ADD0-B8ED13009774}" presName="dummyConnPt" presStyleCnt="0"/>
      <dgm:spPr/>
    </dgm:pt>
    <dgm:pt modelId="{16754523-2672-42E9-BC25-7873D4584645}" type="pres">
      <dgm:prSet presAssocID="{0045FBFE-4FF1-4B5D-ADD0-B8ED13009774}" presName="node" presStyleLbl="node1" presStyleIdx="1" presStyleCnt="3" custScaleX="70999" custScaleY="63253" custLinFactNeighborX="373" custLinFactNeighborY="-1532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ES"/>
        </a:p>
      </dgm:t>
    </dgm:pt>
    <dgm:pt modelId="{EFA442CA-63E5-4661-9B00-E0F5D0EE5F7B}" type="pres">
      <dgm:prSet presAssocID="{492BC83A-0F54-4690-8F1D-B100B72D545B}" presName="sibTrans" presStyleLbl="bgSibTrans2D1" presStyleIdx="1" presStyleCnt="2" custScaleX="64997" custScaleY="90571" custLinFactY="80952" custLinFactNeighborX="962" custLinFactNeighborY="100000"/>
      <dgm:spPr>
        <a:prstGeom prst="rightArrow">
          <a:avLst/>
        </a:prstGeom>
      </dgm:spPr>
      <dgm:t>
        <a:bodyPr/>
        <a:lstStyle/>
        <a:p>
          <a:endParaRPr lang="es-ES"/>
        </a:p>
      </dgm:t>
    </dgm:pt>
    <dgm:pt modelId="{228BB4C1-E427-4E86-926D-7EDFECC6883B}" type="pres">
      <dgm:prSet presAssocID="{EDF2E3DA-DE8F-4CFC-B3D1-02071DF947A4}" presName="compNode" presStyleCnt="0"/>
      <dgm:spPr/>
    </dgm:pt>
    <dgm:pt modelId="{922F369C-D95D-45D4-955E-D8AF7DC0444A}" type="pres">
      <dgm:prSet presAssocID="{EDF2E3DA-DE8F-4CFC-B3D1-02071DF947A4}" presName="dummyConnPt" presStyleCnt="0"/>
      <dgm:spPr/>
    </dgm:pt>
    <dgm:pt modelId="{3749C7C3-DA78-45D6-A1E4-7B2C7BA8FBBB}" type="pres">
      <dgm:prSet presAssocID="{EDF2E3DA-DE8F-4CFC-B3D1-02071DF947A4}" presName="node" presStyleLbl="node1" presStyleIdx="2" presStyleCnt="3" custScaleX="76168" custScaleY="87168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s-ES"/>
        </a:p>
      </dgm:t>
    </dgm:pt>
  </dgm:ptLst>
  <dgm:cxnLst>
    <dgm:cxn modelId="{AEBFF533-CAE7-48DE-A5BE-2BD80732A0BA}" type="presOf" srcId="{0045FBFE-4FF1-4B5D-ADD0-B8ED13009774}" destId="{16754523-2672-42E9-BC25-7873D4584645}" srcOrd="0" destOrd="0" presId="urn:microsoft.com/office/officeart/2005/8/layout/bProcess4"/>
    <dgm:cxn modelId="{9B65591B-E4C2-4CA6-A6B0-773957AC146A}" type="presOf" srcId="{34D6A277-A228-4A11-8F04-EF6600FFEDCE}" destId="{0077A207-F9D0-4B1B-BD6F-5D00940FD031}" srcOrd="0" destOrd="0" presId="urn:microsoft.com/office/officeart/2005/8/layout/bProcess4"/>
    <dgm:cxn modelId="{F053099F-3A66-477F-B4C5-E2606A287C30}" type="presOf" srcId="{492BC83A-0F54-4690-8F1D-B100B72D545B}" destId="{EFA442CA-63E5-4661-9B00-E0F5D0EE5F7B}" srcOrd="0" destOrd="0" presId="urn:microsoft.com/office/officeart/2005/8/layout/bProcess4"/>
    <dgm:cxn modelId="{8DC3BC45-A2AC-4CF6-BA3B-BEAE2C590D8E}" type="presOf" srcId="{EDF2E3DA-DE8F-4CFC-B3D1-02071DF947A4}" destId="{3749C7C3-DA78-45D6-A1E4-7B2C7BA8FBBB}" srcOrd="0" destOrd="0" presId="urn:microsoft.com/office/officeart/2005/8/layout/bProcess4"/>
    <dgm:cxn modelId="{6C831878-8963-4E61-A5DF-A5F31039C7E5}" srcId="{BEBA359A-1D24-43B1-8FBF-445F8950BE1A}" destId="{34D6A277-A228-4A11-8F04-EF6600FFEDCE}" srcOrd="0" destOrd="0" parTransId="{A835D0DF-0471-4CBB-B746-4419141B1419}" sibTransId="{7A582936-7127-4FF7-B7EB-92601C130638}"/>
    <dgm:cxn modelId="{1BD9103F-7993-4E09-B92E-CE51DD1DE6D4}" type="presOf" srcId="{BEBA359A-1D24-43B1-8FBF-445F8950BE1A}" destId="{73BBF2CE-CE7E-406A-B867-CCE2BB42D36B}" srcOrd="0" destOrd="0" presId="urn:microsoft.com/office/officeart/2005/8/layout/bProcess4"/>
    <dgm:cxn modelId="{404DF677-3118-4001-AE3B-0CDA3A4EA8D8}" type="presOf" srcId="{7A582936-7127-4FF7-B7EB-92601C130638}" destId="{80F35CFC-0C5D-40F8-A01B-D8D60AD41B02}" srcOrd="0" destOrd="0" presId="urn:microsoft.com/office/officeart/2005/8/layout/bProcess4"/>
    <dgm:cxn modelId="{463FAEA4-0442-42F1-8866-2FDD2AC9B57F}" srcId="{BEBA359A-1D24-43B1-8FBF-445F8950BE1A}" destId="{0045FBFE-4FF1-4B5D-ADD0-B8ED13009774}" srcOrd="1" destOrd="0" parTransId="{47A6645E-D960-4DBA-926D-4E9997793CCA}" sibTransId="{492BC83A-0F54-4690-8F1D-B100B72D545B}"/>
    <dgm:cxn modelId="{C06657A4-196F-4A5B-832E-BAFC69703005}" srcId="{BEBA359A-1D24-43B1-8FBF-445F8950BE1A}" destId="{EDF2E3DA-DE8F-4CFC-B3D1-02071DF947A4}" srcOrd="2" destOrd="0" parTransId="{20DE498D-B17B-481E-80C2-17F2CE4240CA}" sibTransId="{E5C2C440-EC31-4B6C-8649-0BAEB7080DB7}"/>
    <dgm:cxn modelId="{25208426-7E10-4953-A086-2C6C052880E5}" type="presParOf" srcId="{73BBF2CE-CE7E-406A-B867-CCE2BB42D36B}" destId="{DF08C321-C8BB-42CF-A3DB-489DCAD26242}" srcOrd="0" destOrd="0" presId="urn:microsoft.com/office/officeart/2005/8/layout/bProcess4"/>
    <dgm:cxn modelId="{7D029332-24B6-4C6E-9B09-7A3D388A0080}" type="presParOf" srcId="{DF08C321-C8BB-42CF-A3DB-489DCAD26242}" destId="{7A64C5DA-24B9-4C91-A684-C1214DE226C2}" srcOrd="0" destOrd="0" presId="urn:microsoft.com/office/officeart/2005/8/layout/bProcess4"/>
    <dgm:cxn modelId="{2E630969-1CA2-4398-9B3B-79842300970C}" type="presParOf" srcId="{DF08C321-C8BB-42CF-A3DB-489DCAD26242}" destId="{0077A207-F9D0-4B1B-BD6F-5D00940FD031}" srcOrd="1" destOrd="0" presId="urn:microsoft.com/office/officeart/2005/8/layout/bProcess4"/>
    <dgm:cxn modelId="{BCFF079A-35F1-487C-BD9C-C5436BF10777}" type="presParOf" srcId="{73BBF2CE-CE7E-406A-B867-CCE2BB42D36B}" destId="{80F35CFC-0C5D-40F8-A01B-D8D60AD41B02}" srcOrd="1" destOrd="0" presId="urn:microsoft.com/office/officeart/2005/8/layout/bProcess4"/>
    <dgm:cxn modelId="{98C2369B-9E9A-4746-AC4A-34766C6F79E4}" type="presParOf" srcId="{73BBF2CE-CE7E-406A-B867-CCE2BB42D36B}" destId="{6A72591D-7513-4A07-8ACC-82B277939422}" srcOrd="2" destOrd="0" presId="urn:microsoft.com/office/officeart/2005/8/layout/bProcess4"/>
    <dgm:cxn modelId="{98DA48A5-450D-4A4A-9B3A-3282D32B6D48}" type="presParOf" srcId="{6A72591D-7513-4A07-8ACC-82B277939422}" destId="{C0E8D1B3-D7E1-4805-A8BE-53BAB3805E3D}" srcOrd="0" destOrd="0" presId="urn:microsoft.com/office/officeart/2005/8/layout/bProcess4"/>
    <dgm:cxn modelId="{E3669957-9055-4C1C-9603-4A90FCDE1F38}" type="presParOf" srcId="{6A72591D-7513-4A07-8ACC-82B277939422}" destId="{16754523-2672-42E9-BC25-7873D4584645}" srcOrd="1" destOrd="0" presId="urn:microsoft.com/office/officeart/2005/8/layout/bProcess4"/>
    <dgm:cxn modelId="{A2BEBB09-8266-4038-8F2F-F0DFAF775FE8}" type="presParOf" srcId="{73BBF2CE-CE7E-406A-B867-CCE2BB42D36B}" destId="{EFA442CA-63E5-4661-9B00-E0F5D0EE5F7B}" srcOrd="3" destOrd="0" presId="urn:microsoft.com/office/officeart/2005/8/layout/bProcess4"/>
    <dgm:cxn modelId="{0DBB4E04-6859-4DF0-906C-8A9FC4661B8B}" type="presParOf" srcId="{73BBF2CE-CE7E-406A-B867-CCE2BB42D36B}" destId="{228BB4C1-E427-4E86-926D-7EDFECC6883B}" srcOrd="4" destOrd="0" presId="urn:microsoft.com/office/officeart/2005/8/layout/bProcess4"/>
    <dgm:cxn modelId="{DE06466C-DD43-4EAA-BB88-028092DD73FF}" type="presParOf" srcId="{228BB4C1-E427-4E86-926D-7EDFECC6883B}" destId="{922F369C-D95D-45D4-955E-D8AF7DC0444A}" srcOrd="0" destOrd="0" presId="urn:microsoft.com/office/officeart/2005/8/layout/bProcess4"/>
    <dgm:cxn modelId="{837A72D6-AF66-4FDF-8B3A-D9AB728EAD71}" type="presParOf" srcId="{228BB4C1-E427-4E86-926D-7EDFECC6883B}" destId="{3749C7C3-DA78-45D6-A1E4-7B2C7BA8FBBB}" srcOrd="1" destOrd="0" presId="urn:microsoft.com/office/officeart/2005/8/layout/b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5E80-C96D-4CF4-A99B-C0C1BAABFED5}" type="datetimeFigureOut">
              <a:rPr lang="es-ES" smtClean="0"/>
              <a:pPr/>
              <a:t>10/01/2010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B0DF8BA-9CC3-4F8F-81EE-F38D8968FF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5E80-C96D-4CF4-A99B-C0C1BAABFED5}" type="datetimeFigureOut">
              <a:rPr lang="es-ES" smtClean="0"/>
              <a:pPr/>
              <a:t>10/01/2010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F8BA-9CC3-4F8F-81EE-F38D8968FF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5E80-C96D-4CF4-A99B-C0C1BAABFED5}" type="datetimeFigureOut">
              <a:rPr lang="es-ES" smtClean="0"/>
              <a:pPr/>
              <a:t>10/01/2010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F8BA-9CC3-4F8F-81EE-F38D8968FF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5E80-C96D-4CF4-A99B-C0C1BAABFED5}" type="datetimeFigureOut">
              <a:rPr lang="es-ES" smtClean="0"/>
              <a:pPr/>
              <a:t>10/01/2010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F8BA-9CC3-4F8F-81EE-F38D8968FF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5E80-C96D-4CF4-A99B-C0C1BAABFED5}" type="datetimeFigureOut">
              <a:rPr lang="es-ES" smtClean="0"/>
              <a:pPr/>
              <a:t>10/01/2010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B0DF8BA-9CC3-4F8F-81EE-F38D8968FF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5E80-C96D-4CF4-A99B-C0C1BAABFED5}" type="datetimeFigureOut">
              <a:rPr lang="es-ES" smtClean="0"/>
              <a:pPr/>
              <a:t>10/01/2010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F8BA-9CC3-4F8F-81EE-F38D8968FF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5E80-C96D-4CF4-A99B-C0C1BAABFED5}" type="datetimeFigureOut">
              <a:rPr lang="es-ES" smtClean="0"/>
              <a:pPr/>
              <a:t>10/01/2010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F8BA-9CC3-4F8F-81EE-F38D8968FF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5E80-C96D-4CF4-A99B-C0C1BAABFED5}" type="datetimeFigureOut">
              <a:rPr lang="es-ES" smtClean="0"/>
              <a:pPr/>
              <a:t>10/01/2010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F8BA-9CC3-4F8F-81EE-F38D8968FF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5E80-C96D-4CF4-A99B-C0C1BAABFED5}" type="datetimeFigureOut">
              <a:rPr lang="es-ES" smtClean="0"/>
              <a:pPr/>
              <a:t>10/01/2010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F8BA-9CC3-4F8F-81EE-F38D8968FF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5E80-C96D-4CF4-A99B-C0C1BAABFED5}" type="datetimeFigureOut">
              <a:rPr lang="es-ES" smtClean="0"/>
              <a:pPr/>
              <a:t>10/01/2010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F8BA-9CC3-4F8F-81EE-F38D8968FF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55E80-C96D-4CF4-A99B-C0C1BAABFED5}" type="datetimeFigureOut">
              <a:rPr lang="es-ES" smtClean="0"/>
              <a:pPr/>
              <a:t>10/01/2010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B0DF8BA-9CC3-4F8F-81EE-F38D8968FF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5255E80-C96D-4CF4-A99B-C0C1BAABFED5}" type="datetimeFigureOut">
              <a:rPr lang="es-ES" smtClean="0"/>
              <a:pPr/>
              <a:t>10/01/2010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B0DF8BA-9CC3-4F8F-81EE-F38D8968FF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 spd="slow">
    <p:dissolv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1000108"/>
            <a:ext cx="8458200" cy="185738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es-ES" sz="6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obo Std" pitchFamily="50" charset="0"/>
              </a:rPr>
              <a:t>REINGENIERIA DE </a:t>
            </a:r>
            <a:r>
              <a:rPr lang="es-ES" sz="6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obo Std" pitchFamily="50" charset="0"/>
              </a:rPr>
              <a:t>RECURSOS HUMANOS</a:t>
            </a:r>
            <a:endParaRPr lang="es-ES" sz="6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obo Std" pitchFamily="50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928662" y="3143248"/>
            <a:ext cx="750099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solidFill>
                  <a:srgbClr val="002060"/>
                </a:solidFill>
                <a:latin typeface="Bookman Old Style" pitchFamily="18" charset="0"/>
              </a:rPr>
              <a:t>1.- Administración de las Contingencias de la conducta.</a:t>
            </a:r>
          </a:p>
          <a:p>
            <a:pPr algn="just"/>
            <a:r>
              <a:rPr lang="es-ES" sz="2000" dirty="0" smtClean="0">
                <a:solidFill>
                  <a:srgbClr val="002060"/>
                </a:solidFill>
                <a:latin typeface="Bookman Old Style" pitchFamily="18" charset="0"/>
              </a:rPr>
              <a:t>2.- Gestión</a:t>
            </a:r>
          </a:p>
          <a:p>
            <a:pPr algn="just"/>
            <a:r>
              <a:rPr lang="es-ES" sz="2000" dirty="0" smtClean="0">
                <a:solidFill>
                  <a:srgbClr val="002060"/>
                </a:solidFill>
                <a:latin typeface="Bookman Old Style" pitchFamily="18" charset="0"/>
              </a:rPr>
              <a:t>3.- El Servicio como estilo de Management : Stewardship</a:t>
            </a:r>
          </a:p>
          <a:p>
            <a:pPr algn="just"/>
            <a:r>
              <a:rPr lang="es-ES" sz="2000" dirty="0" smtClean="0">
                <a:solidFill>
                  <a:srgbClr val="002060"/>
                </a:solidFill>
                <a:latin typeface="Bookman Old Style" pitchFamily="18" charset="0"/>
              </a:rPr>
              <a:t>4.- Cultura Organizacional</a:t>
            </a:r>
          </a:p>
          <a:p>
            <a:pPr algn="just"/>
            <a:r>
              <a:rPr lang="es-ES" sz="2000" dirty="0" smtClean="0">
                <a:solidFill>
                  <a:srgbClr val="002060"/>
                </a:solidFill>
                <a:latin typeface="Bookman Old Style" pitchFamily="18" charset="0"/>
              </a:rPr>
              <a:t>5.- Clima Organizacional</a:t>
            </a:r>
          </a:p>
          <a:p>
            <a:pPr algn="just"/>
            <a:r>
              <a:rPr lang="es-ES" sz="2000" dirty="0" smtClean="0">
                <a:solidFill>
                  <a:srgbClr val="002060"/>
                </a:solidFill>
                <a:latin typeface="Bookman Old Style" pitchFamily="18" charset="0"/>
              </a:rPr>
              <a:t>6.- Liderazgo</a:t>
            </a:r>
          </a:p>
          <a:p>
            <a:pPr algn="just"/>
            <a:r>
              <a:rPr lang="es-ES" sz="2000" dirty="0" smtClean="0">
                <a:solidFill>
                  <a:srgbClr val="002060"/>
                </a:solidFill>
                <a:latin typeface="Bookman Old Style" pitchFamily="18" charset="0"/>
              </a:rPr>
              <a:t>7.- Empowerment</a:t>
            </a:r>
          </a:p>
          <a:p>
            <a:pPr algn="just"/>
            <a:r>
              <a:rPr lang="es-ES" sz="2000" dirty="0" smtClean="0">
                <a:solidFill>
                  <a:srgbClr val="002060"/>
                </a:solidFill>
                <a:latin typeface="Bookman Old Style" pitchFamily="18" charset="0"/>
              </a:rPr>
              <a:t>8.- </a:t>
            </a:r>
            <a:r>
              <a:rPr lang="es-ES" sz="2000" dirty="0" smtClean="0">
                <a:solidFill>
                  <a:srgbClr val="002060"/>
                </a:solidFill>
                <a:latin typeface="Bookman Old Style" pitchFamily="18" charset="0"/>
              </a:rPr>
              <a:t>H</a:t>
            </a:r>
            <a:r>
              <a:rPr lang="es-ES" sz="2000" dirty="0" smtClean="0">
                <a:solidFill>
                  <a:srgbClr val="002060"/>
                </a:solidFill>
                <a:latin typeface="Bookman Old Style" pitchFamily="18" charset="0"/>
              </a:rPr>
              <a:t>ábitos </a:t>
            </a:r>
            <a:r>
              <a:rPr lang="es-ES" sz="2000" dirty="0" smtClean="0">
                <a:solidFill>
                  <a:srgbClr val="002060"/>
                </a:solidFill>
                <a:latin typeface="Bookman Old Style" pitchFamily="18" charset="0"/>
              </a:rPr>
              <a:t>de la Gente Altamente Efectiva</a:t>
            </a:r>
          </a:p>
          <a:p>
            <a:pPr algn="just"/>
            <a:r>
              <a:rPr lang="es-ES" sz="2000" dirty="0" smtClean="0">
                <a:solidFill>
                  <a:srgbClr val="002060"/>
                </a:solidFill>
                <a:latin typeface="Bookman Old Style" pitchFamily="18" charset="0"/>
              </a:rPr>
              <a:t>9.- Estructura Organizacional</a:t>
            </a:r>
          </a:p>
          <a:p>
            <a:pPr algn="just"/>
            <a:r>
              <a:rPr lang="es-ES" sz="2000" dirty="0" smtClean="0">
                <a:solidFill>
                  <a:srgbClr val="002060"/>
                </a:solidFill>
                <a:latin typeface="Bookman Old Style" pitchFamily="18" charset="0"/>
              </a:rPr>
              <a:t>10.- La Cuarta Ola</a:t>
            </a:r>
          </a:p>
          <a:p>
            <a:pPr algn="just"/>
            <a:r>
              <a:rPr lang="es-ES" sz="2000" dirty="0" smtClean="0">
                <a:solidFill>
                  <a:srgbClr val="002060"/>
                </a:solidFill>
                <a:latin typeface="Bookman Old Style" pitchFamily="18" charset="0"/>
              </a:rPr>
              <a:t>11.- Desarrollo Organizacional</a:t>
            </a:r>
          </a:p>
          <a:p>
            <a:pPr algn="just"/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9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571472" y="642918"/>
          <a:ext cx="777240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12 CuadroTexto"/>
          <p:cNvSpPr txBox="1"/>
          <p:nvPr/>
        </p:nvSpPr>
        <p:spPr>
          <a:xfrm>
            <a:off x="2714612" y="5929330"/>
            <a:ext cx="3214710" cy="646331"/>
          </a:xfrm>
          <a:prstGeom prst="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*ANALISIS DE PROPUESTA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*</a:t>
            </a:r>
            <a:r>
              <a:rPr lang="es-ES" dirty="0" smtClean="0">
                <a:solidFill>
                  <a:schemeClr val="bg1"/>
                </a:solidFill>
              </a:rPr>
              <a:t>Conclusiones  </a:t>
            </a:r>
            <a:r>
              <a:rPr lang="es-ES" dirty="0" smtClean="0">
                <a:solidFill>
                  <a:schemeClr val="bg1"/>
                </a:solidFill>
              </a:rPr>
              <a:t>y </a:t>
            </a:r>
            <a:r>
              <a:rPr lang="es-ES" dirty="0" smtClean="0">
                <a:solidFill>
                  <a:schemeClr val="bg1"/>
                </a:solidFill>
              </a:rPr>
              <a:t>Recomendaciones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57224" y="285728"/>
            <a:ext cx="2643206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4000" b="1" dirty="0" smtClean="0">
                <a:ln/>
                <a:solidFill>
                  <a:schemeClr val="accent3"/>
                </a:solidFill>
                <a:latin typeface="Juice ITC" pitchFamily="82" charset="0"/>
              </a:rPr>
              <a:t>Entrevista</a:t>
            </a:r>
            <a:endParaRPr lang="es-ES" sz="4000" b="1" dirty="0">
              <a:ln/>
              <a:solidFill>
                <a:schemeClr val="accent3"/>
              </a:solidFill>
              <a:latin typeface="Juice ITC" pitchFamily="82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28728" y="1000108"/>
            <a:ext cx="6886564" cy="321471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es-ES" sz="56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obo Std" pitchFamily="50" charset="0"/>
              </a:rPr>
              <a:t>4.- CULTURA ORGANIZACIONAL</a:t>
            </a:r>
            <a:endParaRPr lang="es-ES" sz="56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obo Std" pitchFamily="50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857224" y="428604"/>
          <a:ext cx="7772400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Rectángulo redondeado"/>
          <p:cNvSpPr/>
          <p:nvPr/>
        </p:nvSpPr>
        <p:spPr>
          <a:xfrm>
            <a:off x="785786" y="5000636"/>
            <a:ext cx="7429552" cy="78581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800" dirty="0" smtClean="0"/>
              <a:t>*DIAGNOSTICO SITUACIONAL (pág.. 733-734)</a:t>
            </a:r>
            <a:endParaRPr lang="es-ES" sz="28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285720" y="357166"/>
          <a:ext cx="8643998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571604" y="5715016"/>
            <a:ext cx="3214710" cy="646331"/>
          </a:xfrm>
          <a:prstGeom prst="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*ANALISIS DE PROPUESTA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*C y R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28728" y="1785926"/>
            <a:ext cx="6886564" cy="185738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es-ES" sz="54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obo Std" pitchFamily="50" charset="0"/>
              </a:rPr>
              <a:t>5.- CLIMA ORGANIZACIONAL</a:t>
            </a:r>
            <a:endParaRPr lang="es-ES" sz="54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obo Std" pitchFamily="50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785786" y="1214422"/>
          <a:ext cx="7772400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0" y="2000240"/>
          <a:ext cx="7620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 redondeado"/>
          <p:cNvSpPr/>
          <p:nvPr/>
        </p:nvSpPr>
        <p:spPr>
          <a:xfrm>
            <a:off x="1928794" y="928670"/>
            <a:ext cx="5000660" cy="857256"/>
          </a:xfrm>
          <a:prstGeom prst="roundRect">
            <a:avLst/>
          </a:prstGeom>
          <a:solidFill>
            <a:srgbClr val="CC66FF"/>
          </a:solidFill>
          <a:ln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 smtClean="0"/>
              <a:t>*DIAGNOSTICO</a:t>
            </a:r>
            <a:endParaRPr lang="es-ES" sz="4800" dirty="0"/>
          </a:p>
        </p:txBody>
      </p:sp>
      <p:grpSp>
        <p:nvGrpSpPr>
          <p:cNvPr id="9" name="8 Grupo"/>
          <p:cNvGrpSpPr/>
          <p:nvPr/>
        </p:nvGrpSpPr>
        <p:grpSpPr>
          <a:xfrm rot="16200000">
            <a:off x="5322099" y="3750471"/>
            <a:ext cx="863918" cy="792480"/>
            <a:chOff x="4389120" y="924560"/>
            <a:chExt cx="792480" cy="792480"/>
          </a:xfrm>
        </p:grpSpPr>
        <p:sp>
          <p:nvSpPr>
            <p:cNvPr id="10" name="9 Flecha abajo"/>
            <p:cNvSpPr/>
            <p:nvPr/>
          </p:nvSpPr>
          <p:spPr>
            <a:xfrm>
              <a:off x="4389120" y="924560"/>
              <a:ext cx="792480" cy="792480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lecha abajo 4"/>
            <p:cNvSpPr/>
            <p:nvPr/>
          </p:nvSpPr>
          <p:spPr>
            <a:xfrm>
              <a:off x="4567428" y="924560"/>
              <a:ext cx="435864" cy="5963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3600" kern="1200"/>
            </a:p>
          </p:txBody>
        </p:sp>
      </p:grpSp>
      <p:sp>
        <p:nvSpPr>
          <p:cNvPr id="15" name="14 Rectángulo redondeado"/>
          <p:cNvSpPr/>
          <p:nvPr/>
        </p:nvSpPr>
        <p:spPr>
          <a:xfrm>
            <a:off x="6286512" y="3714752"/>
            <a:ext cx="2357454" cy="857256"/>
          </a:xfrm>
          <a:prstGeom prst="round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es-ES" dirty="0" smtClean="0"/>
              <a:t>Variables causales</a:t>
            </a:r>
          </a:p>
          <a:p>
            <a:pPr algn="just">
              <a:buFont typeface="Wingdings" pitchFamily="2" charset="2"/>
              <a:buChar char="ü"/>
            </a:pPr>
            <a:r>
              <a:rPr lang="es-ES" dirty="0" smtClean="0"/>
              <a:t>Variables Intermedias</a:t>
            </a:r>
          </a:p>
          <a:p>
            <a:pPr algn="just">
              <a:buFont typeface="Wingdings" pitchFamily="2" charset="2"/>
              <a:buChar char="ü"/>
            </a:pPr>
            <a:r>
              <a:rPr lang="es-ES" dirty="0" smtClean="0"/>
              <a:t>Variables Finales</a:t>
            </a:r>
            <a:endParaRPr lang="es-E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714348" y="1071546"/>
          <a:ext cx="7500990" cy="4000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Rectángulo redondeado"/>
          <p:cNvSpPr/>
          <p:nvPr/>
        </p:nvSpPr>
        <p:spPr>
          <a:xfrm>
            <a:off x="2786050" y="428604"/>
            <a:ext cx="3571900" cy="571504"/>
          </a:xfrm>
          <a:prstGeom prst="roundRect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 dirty="0" smtClean="0"/>
          </a:p>
          <a:p>
            <a:pPr algn="ctr"/>
            <a:r>
              <a:rPr lang="es-ES" sz="1200" dirty="0" smtClean="0"/>
              <a:t>*</a:t>
            </a:r>
            <a:r>
              <a:rPr lang="es-ES" sz="2400" dirty="0" smtClean="0"/>
              <a:t>APLICACIÓN DEL C.O.</a:t>
            </a:r>
          </a:p>
          <a:p>
            <a:pPr algn="ctr"/>
            <a:endParaRPr lang="es-ES" sz="24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1142976" y="5715016"/>
            <a:ext cx="3214710" cy="646331"/>
          </a:xfrm>
          <a:prstGeom prst="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*ANALISIS DE PROPUESTA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*</a:t>
            </a:r>
            <a:r>
              <a:rPr lang="es-ES" dirty="0" smtClean="0">
                <a:solidFill>
                  <a:schemeClr val="bg1"/>
                </a:solidFill>
              </a:rPr>
              <a:t>Conclusiones  </a:t>
            </a:r>
            <a:r>
              <a:rPr lang="es-ES" dirty="0" smtClean="0">
                <a:solidFill>
                  <a:schemeClr val="bg1"/>
                </a:solidFill>
              </a:rPr>
              <a:t>y </a:t>
            </a:r>
            <a:r>
              <a:rPr lang="es-ES" dirty="0" smtClean="0">
                <a:solidFill>
                  <a:schemeClr val="bg1"/>
                </a:solidFill>
              </a:rPr>
              <a:t>Recomendaciones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14414" y="1000108"/>
            <a:ext cx="6815126" cy="257176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es-ES" sz="6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obo Std" pitchFamily="50" charset="0"/>
              </a:rPr>
              <a:t>6.-lIDERAZGO</a:t>
            </a:r>
            <a:endParaRPr lang="es-ES" sz="6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obo Std" pitchFamily="50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onector fuera de página"/>
          <p:cNvSpPr/>
          <p:nvPr/>
        </p:nvSpPr>
        <p:spPr>
          <a:xfrm>
            <a:off x="1428728" y="1214422"/>
            <a:ext cx="2214578" cy="785818"/>
          </a:xfrm>
          <a:prstGeom prst="flowChartOffpageConnector">
            <a:avLst/>
          </a:prstGeom>
          <a:solidFill>
            <a:srgbClr val="33CCFF"/>
          </a:solidFill>
          <a:ln>
            <a:solidFill>
              <a:srgbClr val="33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*INTRODUCCIÓN</a:t>
            </a:r>
            <a:endParaRPr lang="es-ES" dirty="0"/>
          </a:p>
        </p:txBody>
      </p:sp>
      <p:graphicFrame>
        <p:nvGraphicFramePr>
          <p:cNvPr id="6" name="5 Diagrama"/>
          <p:cNvGraphicFramePr/>
          <p:nvPr/>
        </p:nvGraphicFramePr>
        <p:xfrm>
          <a:off x="1357290" y="2428868"/>
          <a:ext cx="6310314" cy="2786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1071546"/>
            <a:ext cx="8458200" cy="428628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es-ES" sz="54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obo Std" pitchFamily="50" charset="0"/>
              </a:rPr>
              <a:t>1.- ADMINISTRACIÓN DE LAS CONTINGENCIAS DE LA CONDUCTA</a:t>
            </a:r>
            <a:endParaRPr lang="es-ES" sz="54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obo Std" pitchFamily="50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/>
        </p:nvGraphicFramePr>
        <p:xfrm>
          <a:off x="-214346" y="0"/>
          <a:ext cx="9144064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28662" y="1000108"/>
            <a:ext cx="7286676" cy="257176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es-ES" sz="6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obo Std" pitchFamily="50" charset="0"/>
              </a:rPr>
              <a:t>7.-EMPOWERMENT</a:t>
            </a:r>
            <a:endParaRPr lang="es-ES" sz="6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obo Std" pitchFamily="50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214282" y="285728"/>
          <a:ext cx="8572560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72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Juice ITC" pitchFamily="82" charset="0"/>
              </a:rPr>
              <a:t>* Diagnóstico y Entrevista</a:t>
            </a:r>
            <a:endParaRPr lang="es-ES" sz="7200" b="1" dirty="0">
              <a:ln w="11430"/>
              <a:solidFill>
                <a:srgbClr val="FF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Juice ITC" pitchFamily="82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28662" y="1000108"/>
            <a:ext cx="7286676" cy="364333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es-ES" sz="6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obo Std" pitchFamily="50" charset="0"/>
              </a:rPr>
              <a:t>8.- </a:t>
            </a:r>
            <a:r>
              <a:rPr lang="es-ES" sz="6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obo Std" pitchFamily="50" charset="0"/>
              </a:rPr>
              <a:t>HABITOS </a:t>
            </a:r>
            <a:r>
              <a:rPr lang="es-ES" sz="6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obo Std" pitchFamily="50" charset="0"/>
              </a:rPr>
              <a:t>DE LA GENTE ALTAMENTE EFECTIVA</a:t>
            </a:r>
            <a:endParaRPr lang="es-ES" sz="6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obo Std" pitchFamily="50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0" y="571480"/>
          <a:ext cx="868680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914400" y="642918"/>
          <a:ext cx="7772400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7224" y="428604"/>
            <a:ext cx="7772400" cy="113191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/>
            <a: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uice ITC" pitchFamily="82" charset="0"/>
              </a:rPr>
              <a:t/>
            </a:r>
            <a:b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uice ITC" pitchFamily="82" charset="0"/>
              </a:rPr>
            </a:br>
            <a: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uice ITC" pitchFamily="82" charset="0"/>
              </a:rPr>
              <a:t/>
            </a:r>
            <a:b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uice ITC" pitchFamily="82" charset="0"/>
              </a:rPr>
            </a:br>
            <a: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uice ITC" pitchFamily="82" charset="0"/>
              </a:rPr>
              <a:t/>
            </a:r>
            <a:b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uice ITC" pitchFamily="82" charset="0"/>
              </a:rPr>
            </a:br>
            <a: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uice ITC" pitchFamily="82" charset="0"/>
              </a:rPr>
              <a:t/>
            </a:r>
            <a:b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uice ITC" pitchFamily="82" charset="0"/>
              </a:rPr>
            </a:br>
            <a: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uice ITC" pitchFamily="82" charset="0"/>
              </a:rPr>
              <a:t/>
            </a:r>
            <a:b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uice ITC" pitchFamily="82" charset="0"/>
              </a:rPr>
            </a:br>
            <a: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uice ITC" pitchFamily="82" charset="0"/>
              </a:rPr>
              <a:t/>
            </a:r>
            <a:b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uice ITC" pitchFamily="82" charset="0"/>
              </a:rPr>
            </a:br>
            <a: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uice ITC" pitchFamily="82" charset="0"/>
              </a:rPr>
              <a:t/>
            </a:r>
            <a:b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uice ITC" pitchFamily="82" charset="0"/>
              </a:rPr>
            </a:br>
            <a: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Juice ITC" pitchFamily="82" charset="0"/>
              </a:rPr>
              <a:t>Aplicación de los 8 Hábitos de la Gente Altamente Efectiva</a:t>
            </a:r>
            <a:endParaRPr lang="es-E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Juice ITC" pitchFamily="82" charset="0"/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2095504" y="1397000"/>
          <a:ext cx="5619768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3428992" y="2643182"/>
          <a:ext cx="2571768" cy="731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85884"/>
                <a:gridCol w="1285884"/>
              </a:tblGrid>
              <a:tr h="258603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258603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571736" y="2723373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Importante</a:t>
            </a:r>
            <a:endParaRPr lang="es-ES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428860" y="3080563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No Importante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3428992" y="3366315"/>
            <a:ext cx="1357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Urgente</a:t>
            </a:r>
            <a:endParaRPr lang="es-ES" sz="1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4714876" y="3437753"/>
            <a:ext cx="1357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No Urgente</a:t>
            </a:r>
            <a:endParaRPr lang="es-ES" sz="12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1643042" y="1357298"/>
          <a:ext cx="5943616" cy="3552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85720" y="357166"/>
            <a:ext cx="8572560" cy="6000792"/>
          </a:xfrm>
        </p:spPr>
        <p:txBody>
          <a:bodyPr/>
          <a:lstStyle/>
          <a:p>
            <a:r>
              <a:rPr lang="es-ES" sz="2000" dirty="0" smtClean="0"/>
              <a:t>Introducción</a:t>
            </a:r>
          </a:p>
          <a:p>
            <a:r>
              <a:rPr lang="es-ES" sz="2000" dirty="0" smtClean="0"/>
              <a:t>Diagnostico Situacional</a:t>
            </a:r>
            <a:endParaRPr lang="es-ES" dirty="0" smtClean="0"/>
          </a:p>
          <a:p>
            <a:pPr>
              <a:buNone/>
            </a:pPr>
            <a:endParaRPr lang="es-ES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357158" y="1071546"/>
          <a:ext cx="8429684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643042" y="5214950"/>
            <a:ext cx="4572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1600" dirty="0" smtClean="0"/>
              <a:t>Gráficos y tablas ( lineal base, línea/intervención)</a:t>
            </a:r>
          </a:p>
          <a:p>
            <a:pPr>
              <a:buFont typeface="Wingdings" pitchFamily="2" charset="2"/>
              <a:buChar char="ü"/>
            </a:pPr>
            <a:r>
              <a:rPr lang="es-ES" sz="1600" dirty="0" smtClean="0"/>
              <a:t>Análisis de propuesta </a:t>
            </a:r>
          </a:p>
          <a:p>
            <a:pPr>
              <a:buFont typeface="Wingdings" pitchFamily="2" charset="2"/>
              <a:buChar char="ü"/>
            </a:pPr>
            <a:r>
              <a:rPr lang="es-ES" sz="1600" dirty="0" smtClean="0"/>
              <a:t>Evaluación/Resultados</a:t>
            </a:r>
          </a:p>
          <a:p>
            <a:pPr>
              <a:buFont typeface="Wingdings" pitchFamily="2" charset="2"/>
              <a:buChar char="ü"/>
            </a:pPr>
            <a:r>
              <a:rPr lang="es-ES" sz="1600" dirty="0" smtClean="0"/>
              <a:t>Conclusiones  </a:t>
            </a:r>
            <a:r>
              <a:rPr lang="es-ES" sz="1600" dirty="0" smtClean="0"/>
              <a:t>y </a:t>
            </a:r>
            <a:r>
              <a:rPr lang="es-ES" sz="1600" dirty="0" smtClean="0"/>
              <a:t>Recomendaciones</a:t>
            </a:r>
            <a:endParaRPr lang="es-ES" sz="1600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28662" y="1000108"/>
            <a:ext cx="7286676" cy="364333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es-ES" sz="6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obo Std" pitchFamily="50" charset="0"/>
              </a:rPr>
              <a:t>9.- ESTRUCTURA ORGANIZACIONAL</a:t>
            </a:r>
            <a:endParaRPr lang="es-ES" sz="6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obo Std" pitchFamily="50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785786" y="1214422"/>
          <a:ext cx="7772400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-1000164" y="428604"/>
          <a:ext cx="10429948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28662" y="1000108"/>
            <a:ext cx="7286676" cy="364333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es-ES" sz="6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obo Std" pitchFamily="50" charset="0"/>
              </a:rPr>
              <a:t>10.-LA CUARTA OLA</a:t>
            </a:r>
            <a:endParaRPr lang="es-ES" sz="6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obo Std" pitchFamily="50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642910" y="1447800"/>
          <a:ext cx="804389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28662" y="1000108"/>
            <a:ext cx="7286676" cy="364333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es-ES" sz="6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obo Std" pitchFamily="50" charset="0"/>
              </a:rPr>
              <a:t>11.-DESARROLLO ORGANIZACIONAL</a:t>
            </a:r>
            <a:endParaRPr lang="es-ES" sz="6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obo Std" pitchFamily="50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714356"/>
            <a:ext cx="8186766" cy="5305444"/>
          </a:xfrm>
        </p:spPr>
        <p:txBody>
          <a:bodyPr/>
          <a:lstStyle/>
          <a:p>
            <a:endParaRPr lang="es-ES" dirty="0"/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0" y="571480"/>
          <a:ext cx="868680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1071538" y="1000108"/>
          <a:ext cx="77724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" sz="72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Juice ITC" pitchFamily="82" charset="0"/>
              </a:rPr>
              <a:t>* Aplicación</a:t>
            </a:r>
            <a:endParaRPr lang="es-ES" sz="7200" b="1" dirty="0">
              <a:ln w="11430"/>
              <a:solidFill>
                <a:srgbClr val="FF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Juice ITC" pitchFamily="82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" sz="72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Juice ITC" pitchFamily="82" charset="0"/>
              </a:rPr>
              <a:t>* Fases de un Modelo de D. O.</a:t>
            </a:r>
            <a:endParaRPr lang="es-ES" sz="7200" b="1" dirty="0">
              <a:ln w="11430"/>
              <a:solidFill>
                <a:srgbClr val="FF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Juice ITC" pitchFamily="82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1643042" y="1357298"/>
          <a:ext cx="5943616" cy="3552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28728" y="1857364"/>
            <a:ext cx="6886564" cy="1285884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es-ES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obo Std" pitchFamily="50" charset="0"/>
              </a:rPr>
              <a:t>2.- GESTIÓN </a:t>
            </a:r>
            <a:endParaRPr lang="es-E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obo Std" pitchFamily="50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500034" y="642918"/>
          <a:ext cx="8143932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28596" y="0"/>
          <a:ext cx="8532000" cy="64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571604" y="4286256"/>
            <a:ext cx="52864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ES" sz="1400" dirty="0" smtClean="0"/>
              <a:t>1.- </a:t>
            </a:r>
            <a:r>
              <a:rPr lang="es-ES" sz="1600" dirty="0" smtClean="0"/>
              <a:t>Aprobación del propietario para aplicación </a:t>
            </a:r>
          </a:p>
          <a:p>
            <a:pPr lvl="0" algn="just"/>
            <a:r>
              <a:rPr lang="es-ES" sz="1600" dirty="0" smtClean="0"/>
              <a:t>2.- Aporte del Gerente sobre valores8valores, Descripción)</a:t>
            </a:r>
          </a:p>
          <a:p>
            <a:pPr lvl="0" algn="just"/>
            <a:r>
              <a:rPr lang="es-ES" sz="1600" dirty="0" smtClean="0"/>
              <a:t>3.-Aporte/los colaboradores sin la presencia del Gerente(valores, descripción)</a:t>
            </a:r>
          </a:p>
          <a:p>
            <a:pPr lvl="0" algn="just"/>
            <a:r>
              <a:rPr lang="es-ES" sz="1600" dirty="0" smtClean="0"/>
              <a:t>4.- El gerente y equipo comparten y comparan</a:t>
            </a:r>
          </a:p>
          <a:p>
            <a:pPr lvl="0" algn="just"/>
            <a:r>
              <a:rPr lang="es-ES" sz="1600" dirty="0" smtClean="0"/>
              <a:t>5.- Grupos/enfoque/colaboradores hacen su aporte</a:t>
            </a:r>
          </a:p>
          <a:p>
            <a:pPr lvl="0" algn="just"/>
            <a:r>
              <a:rPr lang="es-ES" sz="1600" dirty="0" smtClean="0"/>
              <a:t>6.- Verificar con los clientes y otros interesados significativos</a:t>
            </a:r>
          </a:p>
          <a:p>
            <a:pPr lvl="0" algn="just"/>
            <a:r>
              <a:rPr lang="es-ES" sz="1600" dirty="0" smtClean="0"/>
              <a:t>7.- Sintetizar los aportes y presentar la misión y valores recomendada al propietario para su aprobación final.</a:t>
            </a:r>
          </a:p>
          <a:p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4143372" y="2428868"/>
            <a:ext cx="20717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ES" sz="1600" dirty="0" smtClean="0"/>
              <a:t>Valores Morales</a:t>
            </a:r>
          </a:p>
          <a:p>
            <a:pPr>
              <a:buFont typeface="Wingdings" pitchFamily="2" charset="2"/>
              <a:buChar char="v"/>
            </a:pPr>
            <a:r>
              <a:rPr lang="es-ES" sz="1600" dirty="0" smtClean="0"/>
              <a:t>Valores Sensitivos</a:t>
            </a:r>
          </a:p>
          <a:p>
            <a:pPr>
              <a:buFont typeface="Wingdings" pitchFamily="2" charset="2"/>
              <a:buChar char="v"/>
            </a:pPr>
            <a:r>
              <a:rPr lang="es-ES" sz="1600" dirty="0" smtClean="0"/>
              <a:t>Valores rentables</a:t>
            </a:r>
          </a:p>
          <a:p>
            <a:pPr>
              <a:buFont typeface="Wingdings" pitchFamily="2" charset="2"/>
              <a:buChar char="v"/>
            </a:pPr>
            <a:r>
              <a:rPr lang="es-ES" sz="1600" dirty="0" smtClean="0"/>
              <a:t>Valores Éticos </a:t>
            </a:r>
            <a:endParaRPr lang="es-E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6643702" y="1571612"/>
            <a:ext cx="20717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ES" sz="1600" dirty="0" smtClean="0"/>
              <a:t>Alineación y propuesta</a:t>
            </a:r>
          </a:p>
          <a:p>
            <a:pPr>
              <a:buFont typeface="Wingdings" pitchFamily="2" charset="2"/>
              <a:buChar char="v"/>
            </a:pPr>
            <a:r>
              <a:rPr lang="es-ES" sz="1600" dirty="0" smtClean="0"/>
              <a:t>Conclusiones y Recomendaciones</a:t>
            </a:r>
            <a:endParaRPr lang="es-ES" sz="1600" dirty="0" smtClean="0"/>
          </a:p>
          <a:p>
            <a:pPr>
              <a:buFont typeface="Wingdings" pitchFamily="2" charset="2"/>
              <a:buChar char="v"/>
            </a:pPr>
            <a:endParaRPr lang="es-ES" dirty="0" smtClean="0"/>
          </a:p>
        </p:txBody>
      </p:sp>
      <p:sp>
        <p:nvSpPr>
          <p:cNvPr id="10" name="9 CuadroTexto"/>
          <p:cNvSpPr txBox="1"/>
          <p:nvPr/>
        </p:nvSpPr>
        <p:spPr>
          <a:xfrm>
            <a:off x="1214414" y="642918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Juice ITC" pitchFamily="82" charset="0"/>
              </a:rPr>
              <a:t>Entrevista</a:t>
            </a:r>
            <a:endParaRPr lang="es-ES" sz="5400" b="1" dirty="0">
              <a:ln w="11430"/>
              <a:solidFill>
                <a:srgbClr val="FF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Juice ITC" pitchFamily="82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28728" y="1857364"/>
            <a:ext cx="6886564" cy="321471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es-ES" sz="54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obo Std" pitchFamily="50" charset="0"/>
              </a:rPr>
              <a:t>3.-EL SERVICIO COMO ESTILO MANAGEMENT: STEWARDSHIP</a:t>
            </a:r>
            <a:endParaRPr lang="es-ES" sz="54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obo Std" pitchFamily="50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914400" y="714356"/>
          <a:ext cx="7772400" cy="5305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570</TotalTime>
  <Words>1052</Words>
  <Application>Microsoft Office PowerPoint</Application>
  <PresentationFormat>Presentación en pantalla (4:3)</PresentationFormat>
  <Paragraphs>249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39</vt:i4>
      </vt:variant>
    </vt:vector>
  </HeadingPairs>
  <TitlesOfParts>
    <vt:vector size="40" baseType="lpstr">
      <vt:lpstr>Equidad</vt:lpstr>
      <vt:lpstr>REINGENIERIA DE RECURSOS HUMANOS</vt:lpstr>
      <vt:lpstr>1.- ADMINISTRACIÓN DE LAS CONTINGENCIAS DE LA CONDUCTA</vt:lpstr>
      <vt:lpstr>Diapositiva 3</vt:lpstr>
      <vt:lpstr>2.- GESTIÓN </vt:lpstr>
      <vt:lpstr>Diapositiva 5</vt:lpstr>
      <vt:lpstr>Diapositiva 6</vt:lpstr>
      <vt:lpstr>3.-EL SERVICIO COMO ESTILO MANAGEMENT: STEWARDSHIP</vt:lpstr>
      <vt:lpstr>Diapositiva 8</vt:lpstr>
      <vt:lpstr>Diapositiva 9</vt:lpstr>
      <vt:lpstr>Diapositiva 10</vt:lpstr>
      <vt:lpstr>4.- CULTURA ORGANIZACIONAL</vt:lpstr>
      <vt:lpstr>Diapositiva 12</vt:lpstr>
      <vt:lpstr>Diapositiva 13</vt:lpstr>
      <vt:lpstr>5.- CLIMA ORGANIZACIONAL</vt:lpstr>
      <vt:lpstr>Diapositiva 15</vt:lpstr>
      <vt:lpstr>Diapositiva 16</vt:lpstr>
      <vt:lpstr>Diapositiva 17</vt:lpstr>
      <vt:lpstr>6.-lIDERAZGO</vt:lpstr>
      <vt:lpstr>Diapositiva 19</vt:lpstr>
      <vt:lpstr>Diapositiva 20</vt:lpstr>
      <vt:lpstr>Diapositiva 21</vt:lpstr>
      <vt:lpstr>7.-EMPOWERMENT</vt:lpstr>
      <vt:lpstr>Diapositiva 23</vt:lpstr>
      <vt:lpstr>* Diagnóstico y Entrevista</vt:lpstr>
      <vt:lpstr>8.- HABITOS DE LA GENTE ALTAMENTE EFECTIVA</vt:lpstr>
      <vt:lpstr>Diapositiva 26</vt:lpstr>
      <vt:lpstr>Diapositiva 27</vt:lpstr>
      <vt:lpstr>       Aplicación de los 8 Hábitos de la Gente Altamente Efectiva</vt:lpstr>
      <vt:lpstr>Diapositiva 29</vt:lpstr>
      <vt:lpstr>9.- ESTRUCTURA ORGANIZACIONAL</vt:lpstr>
      <vt:lpstr>Diapositiva 31</vt:lpstr>
      <vt:lpstr>Diapositiva 32</vt:lpstr>
      <vt:lpstr>10.-LA CUARTA OLA</vt:lpstr>
      <vt:lpstr>Diapositiva 34</vt:lpstr>
      <vt:lpstr>11.-DESARROLLO ORGANIZACIONAL</vt:lpstr>
      <vt:lpstr>Diapositiva 36</vt:lpstr>
      <vt:lpstr>* Aplicación</vt:lpstr>
      <vt:lpstr>* Fases de un Modelo de D. O.</vt:lpstr>
      <vt:lpstr>Diapositiva 39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1.- ADMINISTRACIÓN DE LASCONTINGENCIAS DE LA CONDUCTA</dc:title>
  <dc:creator>User</dc:creator>
  <cp:lastModifiedBy>User</cp:lastModifiedBy>
  <cp:revision>132</cp:revision>
  <dcterms:created xsi:type="dcterms:W3CDTF">2010-01-06T18:20:40Z</dcterms:created>
  <dcterms:modified xsi:type="dcterms:W3CDTF">2010-01-11T04:12:09Z</dcterms:modified>
</cp:coreProperties>
</file>