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03C72-6FAE-4529-ADDC-9A35C7CA7AC4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28ACE08-BE27-4907-93C0-CFE7CCA938BF}">
      <dgm:prSet phldrT="[Texto]" custT="1"/>
      <dgm:spPr/>
      <dgm:t>
        <a:bodyPr/>
        <a:lstStyle/>
        <a:p>
          <a:r>
            <a:rPr lang="es-EC" sz="1600" b="1" dirty="0" smtClean="0"/>
            <a:t>Condiciones mínimas</a:t>
          </a:r>
          <a:endParaRPr lang="es-EC" sz="1600" b="1" dirty="0"/>
        </a:p>
      </dgm:t>
    </dgm:pt>
    <dgm:pt modelId="{E3C19AE6-C1D7-45FB-8E47-21D66DBAB84A}" type="parTrans" cxnId="{9B61106F-E065-4890-9303-3613DF18CB2E}">
      <dgm:prSet/>
      <dgm:spPr/>
      <dgm:t>
        <a:bodyPr/>
        <a:lstStyle/>
        <a:p>
          <a:endParaRPr lang="es-EC"/>
        </a:p>
      </dgm:t>
    </dgm:pt>
    <dgm:pt modelId="{AF15AB76-EA01-41D7-A0EC-137CC59A0301}" type="sibTrans" cxnId="{9B61106F-E065-4890-9303-3613DF18CB2E}">
      <dgm:prSet/>
      <dgm:spPr/>
      <dgm:t>
        <a:bodyPr/>
        <a:lstStyle/>
        <a:p>
          <a:endParaRPr lang="es-EC"/>
        </a:p>
      </dgm:t>
    </dgm:pt>
    <dgm:pt modelId="{B8335A3A-D839-46FF-981F-0E1715FD2CB2}">
      <dgm:prSet phldrT="[Texto]"/>
      <dgm:spPr/>
      <dgm:t>
        <a:bodyPr/>
        <a:lstStyle/>
        <a:p>
          <a:r>
            <a:rPr lang="es-EC" dirty="0" smtClean="0"/>
            <a:t>3m de altura mínimo desde el piso al techo </a:t>
          </a:r>
          <a:endParaRPr lang="es-EC" dirty="0"/>
        </a:p>
      </dgm:t>
    </dgm:pt>
    <dgm:pt modelId="{97FF0DC1-81DD-4BD1-9D58-3CA403413948}" type="parTrans" cxnId="{6E0F3F9A-01FD-4CF6-84A9-1C8F0F22CD8D}">
      <dgm:prSet/>
      <dgm:spPr/>
      <dgm:t>
        <a:bodyPr/>
        <a:lstStyle/>
        <a:p>
          <a:endParaRPr lang="es-EC"/>
        </a:p>
      </dgm:t>
    </dgm:pt>
    <dgm:pt modelId="{36934E67-B51A-42BC-8548-4EE3DF573F18}" type="sibTrans" cxnId="{6E0F3F9A-01FD-4CF6-84A9-1C8F0F22CD8D}">
      <dgm:prSet/>
      <dgm:spPr/>
      <dgm:t>
        <a:bodyPr/>
        <a:lstStyle/>
        <a:p>
          <a:endParaRPr lang="es-EC"/>
        </a:p>
      </dgm:t>
    </dgm:pt>
    <dgm:pt modelId="{16CC092D-FD58-4357-9CA8-E84E7D5CD69A}">
      <dgm:prSet phldrT="[Texto]"/>
      <dgm:spPr/>
      <dgm:t>
        <a:bodyPr/>
        <a:lstStyle/>
        <a:p>
          <a:r>
            <a:rPr lang="es-EC" dirty="0" smtClean="0"/>
            <a:t>2 m2 superficie por c/trabajador</a:t>
          </a:r>
          <a:endParaRPr lang="es-EC" dirty="0"/>
        </a:p>
      </dgm:t>
    </dgm:pt>
    <dgm:pt modelId="{38A587F4-A90A-41E8-B7E7-7263F34A2740}" type="parTrans" cxnId="{6BE30115-C2E4-4C6B-9537-3EA4BD642704}">
      <dgm:prSet/>
      <dgm:spPr/>
      <dgm:t>
        <a:bodyPr/>
        <a:lstStyle/>
        <a:p>
          <a:endParaRPr lang="es-EC"/>
        </a:p>
      </dgm:t>
    </dgm:pt>
    <dgm:pt modelId="{4D690C42-11A7-4B8F-B45F-CF7AAEA49E23}" type="sibTrans" cxnId="{6BE30115-C2E4-4C6B-9537-3EA4BD642704}">
      <dgm:prSet/>
      <dgm:spPr/>
      <dgm:t>
        <a:bodyPr/>
        <a:lstStyle/>
        <a:p>
          <a:endParaRPr lang="es-EC"/>
        </a:p>
      </dgm:t>
    </dgm:pt>
    <dgm:pt modelId="{DBE872CE-F158-4580-8BCD-B92A9E2A809C}">
      <dgm:prSet phldrT="[Texto]"/>
      <dgm:spPr/>
      <dgm:t>
        <a:bodyPr/>
        <a:lstStyle/>
        <a:p>
          <a:r>
            <a:rPr lang="es-EC" dirty="0" smtClean="0"/>
            <a:t>6 m3 volumen por c/trabajador</a:t>
          </a:r>
          <a:endParaRPr lang="es-EC" dirty="0"/>
        </a:p>
      </dgm:t>
    </dgm:pt>
    <dgm:pt modelId="{C435BD1A-DC6D-43DC-9637-41808BE22097}" type="parTrans" cxnId="{74C896D9-84BA-46D2-B1EC-0BDBBF2AB9D9}">
      <dgm:prSet/>
      <dgm:spPr/>
      <dgm:t>
        <a:bodyPr/>
        <a:lstStyle/>
        <a:p>
          <a:endParaRPr lang="es-EC"/>
        </a:p>
      </dgm:t>
    </dgm:pt>
    <dgm:pt modelId="{916CF636-104D-410C-BC80-80406DCDEC85}" type="sibTrans" cxnId="{74C896D9-84BA-46D2-B1EC-0BDBBF2AB9D9}">
      <dgm:prSet/>
      <dgm:spPr/>
      <dgm:t>
        <a:bodyPr/>
        <a:lstStyle/>
        <a:p>
          <a:endParaRPr lang="es-EC"/>
        </a:p>
      </dgm:t>
    </dgm:pt>
    <dgm:pt modelId="{99156367-5F97-44ED-85EE-3E3EF1D802EA}">
      <dgm:prSet phldrT="[Texto]" custT="1"/>
      <dgm:spPr/>
      <dgm:t>
        <a:bodyPr/>
        <a:lstStyle/>
        <a:p>
          <a:r>
            <a:rPr lang="es-EC" sz="1400" dirty="0" smtClean="0"/>
            <a:t>Si fuera imposible: 2. 30 m de altura pero respetando cubicación por cada trabajador</a:t>
          </a:r>
          <a:endParaRPr lang="es-EC" sz="1400" dirty="0"/>
        </a:p>
      </dgm:t>
    </dgm:pt>
    <dgm:pt modelId="{C6016E6A-FED7-4551-A686-96A1E6D666B0}" type="parTrans" cxnId="{2B6EDD59-8E38-4B7C-BAF9-FA6A2D7B5F33}">
      <dgm:prSet/>
      <dgm:spPr/>
      <dgm:t>
        <a:bodyPr/>
        <a:lstStyle/>
        <a:p>
          <a:endParaRPr lang="es-EC"/>
        </a:p>
      </dgm:t>
    </dgm:pt>
    <dgm:pt modelId="{6242F75C-21BE-4A6C-B4DE-C2BBE115EC0F}" type="sibTrans" cxnId="{2B6EDD59-8E38-4B7C-BAF9-FA6A2D7B5F33}">
      <dgm:prSet/>
      <dgm:spPr/>
      <dgm:t>
        <a:bodyPr/>
        <a:lstStyle/>
        <a:p>
          <a:endParaRPr lang="es-EC"/>
        </a:p>
      </dgm:t>
    </dgm:pt>
    <dgm:pt modelId="{A2090AF5-EB94-4A49-B071-4FDCF224683B}" type="pres">
      <dgm:prSet presAssocID="{3BC03C72-6FAE-4529-ADDC-9A35C7CA7A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46E7EF-B3E9-4FB0-9AC7-8E98FE52C86F}" type="pres">
      <dgm:prSet presAssocID="{C28ACE08-BE27-4907-93C0-CFE7CCA938BF}" presName="centerShape" presStyleLbl="node0" presStyleIdx="0" presStyleCnt="1" custScaleX="123087"/>
      <dgm:spPr/>
      <dgm:t>
        <a:bodyPr/>
        <a:lstStyle/>
        <a:p>
          <a:endParaRPr lang="es-EC"/>
        </a:p>
      </dgm:t>
    </dgm:pt>
    <dgm:pt modelId="{D1343635-5E26-418A-B00A-3A6B7652DF6F}" type="pres">
      <dgm:prSet presAssocID="{B8335A3A-D839-46FF-981F-0E1715FD2CB2}" presName="node" presStyleLbl="node1" presStyleIdx="0" presStyleCnt="4" custScaleX="2145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52D8DE-0529-432E-8787-4DDD66F0388C}" type="pres">
      <dgm:prSet presAssocID="{B8335A3A-D839-46FF-981F-0E1715FD2CB2}" presName="dummy" presStyleCnt="0"/>
      <dgm:spPr/>
    </dgm:pt>
    <dgm:pt modelId="{9D31FAEE-214C-4780-8CB9-D896F48834B0}" type="pres">
      <dgm:prSet presAssocID="{36934E67-B51A-42BC-8548-4EE3DF573F1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9881E9A2-18D0-4ECC-B442-5EBC6402EAB8}" type="pres">
      <dgm:prSet presAssocID="{16CC092D-FD58-4357-9CA8-E84E7D5CD69A}" presName="node" presStyleLbl="node1" presStyleIdx="1" presStyleCnt="4" custScaleX="238600" custRadScaleRad="146747" custRadScaleInc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DDFB2-1113-44D5-BF04-535004F18078}" type="pres">
      <dgm:prSet presAssocID="{16CC092D-FD58-4357-9CA8-E84E7D5CD69A}" presName="dummy" presStyleCnt="0"/>
      <dgm:spPr/>
    </dgm:pt>
    <dgm:pt modelId="{C4866509-0D4C-426D-9E4B-11C0345A29D3}" type="pres">
      <dgm:prSet presAssocID="{4D690C42-11A7-4B8F-B45F-CF7AAEA49E2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99BEB35-ABA7-4DE3-83D6-13BCA24770E2}" type="pres">
      <dgm:prSet presAssocID="{DBE872CE-F158-4580-8BCD-B92A9E2A809C}" presName="node" presStyleLbl="node1" presStyleIdx="2" presStyleCnt="4" custScaleX="237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FC580E-7B04-414C-84F3-2E8654EF5005}" type="pres">
      <dgm:prSet presAssocID="{DBE872CE-F158-4580-8BCD-B92A9E2A809C}" presName="dummy" presStyleCnt="0"/>
      <dgm:spPr/>
    </dgm:pt>
    <dgm:pt modelId="{8CD52FE1-75B8-4E3D-8F4B-7F71F9B6F31D}" type="pres">
      <dgm:prSet presAssocID="{916CF636-104D-410C-BC80-80406DCDEC8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1C66FC9-DE7F-49A7-AC89-36470B5F6092}" type="pres">
      <dgm:prSet presAssocID="{99156367-5F97-44ED-85EE-3E3EF1D802EA}" presName="node" presStyleLbl="node1" presStyleIdx="3" presStyleCnt="4" custScaleX="261032" custRadScaleRad="149299" custRadScaleInc="-1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856664-CDB5-4EFB-930E-BC06090915FD}" type="pres">
      <dgm:prSet presAssocID="{99156367-5F97-44ED-85EE-3E3EF1D802EA}" presName="dummy" presStyleCnt="0"/>
      <dgm:spPr/>
    </dgm:pt>
    <dgm:pt modelId="{10AC1CB8-D4BC-43F7-AE23-EF9A184B93C3}" type="pres">
      <dgm:prSet presAssocID="{6242F75C-21BE-4A6C-B4DE-C2BBE115EC0F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E8A01AA4-AABE-4558-9BBD-926BCA991043}" type="presOf" srcId="{36934E67-B51A-42BC-8548-4EE3DF573F18}" destId="{9D31FAEE-214C-4780-8CB9-D896F48834B0}" srcOrd="0" destOrd="0" presId="urn:microsoft.com/office/officeart/2005/8/layout/radial6"/>
    <dgm:cxn modelId="{6E0F3F9A-01FD-4CF6-84A9-1C8F0F22CD8D}" srcId="{C28ACE08-BE27-4907-93C0-CFE7CCA938BF}" destId="{B8335A3A-D839-46FF-981F-0E1715FD2CB2}" srcOrd="0" destOrd="0" parTransId="{97FF0DC1-81DD-4BD1-9D58-3CA403413948}" sibTransId="{36934E67-B51A-42BC-8548-4EE3DF573F18}"/>
    <dgm:cxn modelId="{1954146B-A041-4D66-AAB1-54D43F8A6AFC}" type="presOf" srcId="{99156367-5F97-44ED-85EE-3E3EF1D802EA}" destId="{F1C66FC9-DE7F-49A7-AC89-36470B5F6092}" srcOrd="0" destOrd="0" presId="urn:microsoft.com/office/officeart/2005/8/layout/radial6"/>
    <dgm:cxn modelId="{692F7F76-D18C-416F-A0C3-C0D628BE3F9D}" type="presOf" srcId="{6242F75C-21BE-4A6C-B4DE-C2BBE115EC0F}" destId="{10AC1CB8-D4BC-43F7-AE23-EF9A184B93C3}" srcOrd="0" destOrd="0" presId="urn:microsoft.com/office/officeart/2005/8/layout/radial6"/>
    <dgm:cxn modelId="{6BE30115-C2E4-4C6B-9537-3EA4BD642704}" srcId="{C28ACE08-BE27-4907-93C0-CFE7CCA938BF}" destId="{16CC092D-FD58-4357-9CA8-E84E7D5CD69A}" srcOrd="1" destOrd="0" parTransId="{38A587F4-A90A-41E8-B7E7-7263F34A2740}" sibTransId="{4D690C42-11A7-4B8F-B45F-CF7AAEA49E23}"/>
    <dgm:cxn modelId="{1D069F09-F97B-4377-B693-E7456DBA2207}" type="presOf" srcId="{3BC03C72-6FAE-4529-ADDC-9A35C7CA7AC4}" destId="{A2090AF5-EB94-4A49-B071-4FDCF224683B}" srcOrd="0" destOrd="0" presId="urn:microsoft.com/office/officeart/2005/8/layout/radial6"/>
    <dgm:cxn modelId="{180632A0-5085-4FC6-97F0-E04A66840FF9}" type="presOf" srcId="{16CC092D-FD58-4357-9CA8-E84E7D5CD69A}" destId="{9881E9A2-18D0-4ECC-B442-5EBC6402EAB8}" srcOrd="0" destOrd="0" presId="urn:microsoft.com/office/officeart/2005/8/layout/radial6"/>
    <dgm:cxn modelId="{DEEFFCC4-D65E-4F4B-9700-33415A9BEE06}" type="presOf" srcId="{DBE872CE-F158-4580-8BCD-B92A9E2A809C}" destId="{899BEB35-ABA7-4DE3-83D6-13BCA24770E2}" srcOrd="0" destOrd="0" presId="urn:microsoft.com/office/officeart/2005/8/layout/radial6"/>
    <dgm:cxn modelId="{61076018-8AE7-46AD-A093-81E1B17DD480}" type="presOf" srcId="{4D690C42-11A7-4B8F-B45F-CF7AAEA49E23}" destId="{C4866509-0D4C-426D-9E4B-11C0345A29D3}" srcOrd="0" destOrd="0" presId="urn:microsoft.com/office/officeart/2005/8/layout/radial6"/>
    <dgm:cxn modelId="{9B61106F-E065-4890-9303-3613DF18CB2E}" srcId="{3BC03C72-6FAE-4529-ADDC-9A35C7CA7AC4}" destId="{C28ACE08-BE27-4907-93C0-CFE7CCA938BF}" srcOrd="0" destOrd="0" parTransId="{E3C19AE6-C1D7-45FB-8E47-21D66DBAB84A}" sibTransId="{AF15AB76-EA01-41D7-A0EC-137CC59A0301}"/>
    <dgm:cxn modelId="{74C896D9-84BA-46D2-B1EC-0BDBBF2AB9D9}" srcId="{C28ACE08-BE27-4907-93C0-CFE7CCA938BF}" destId="{DBE872CE-F158-4580-8BCD-B92A9E2A809C}" srcOrd="2" destOrd="0" parTransId="{C435BD1A-DC6D-43DC-9637-41808BE22097}" sibTransId="{916CF636-104D-410C-BC80-80406DCDEC85}"/>
    <dgm:cxn modelId="{78D131AD-7641-497F-BEC5-6F3BF2AD4F8A}" type="presOf" srcId="{916CF636-104D-410C-BC80-80406DCDEC85}" destId="{8CD52FE1-75B8-4E3D-8F4B-7F71F9B6F31D}" srcOrd="0" destOrd="0" presId="urn:microsoft.com/office/officeart/2005/8/layout/radial6"/>
    <dgm:cxn modelId="{2B6EDD59-8E38-4B7C-BAF9-FA6A2D7B5F33}" srcId="{C28ACE08-BE27-4907-93C0-CFE7CCA938BF}" destId="{99156367-5F97-44ED-85EE-3E3EF1D802EA}" srcOrd="3" destOrd="0" parTransId="{C6016E6A-FED7-4551-A686-96A1E6D666B0}" sibTransId="{6242F75C-21BE-4A6C-B4DE-C2BBE115EC0F}"/>
    <dgm:cxn modelId="{3D196819-174B-4A9D-81C8-492F826CC4A6}" type="presOf" srcId="{B8335A3A-D839-46FF-981F-0E1715FD2CB2}" destId="{D1343635-5E26-418A-B00A-3A6B7652DF6F}" srcOrd="0" destOrd="0" presId="urn:microsoft.com/office/officeart/2005/8/layout/radial6"/>
    <dgm:cxn modelId="{97454540-5643-4949-9061-5290B454D7D0}" type="presOf" srcId="{C28ACE08-BE27-4907-93C0-CFE7CCA938BF}" destId="{8246E7EF-B3E9-4FB0-9AC7-8E98FE52C86F}" srcOrd="0" destOrd="0" presId="urn:microsoft.com/office/officeart/2005/8/layout/radial6"/>
    <dgm:cxn modelId="{64658F05-3BA0-4E80-9AD6-1B1F7EB251C5}" type="presParOf" srcId="{A2090AF5-EB94-4A49-B071-4FDCF224683B}" destId="{8246E7EF-B3E9-4FB0-9AC7-8E98FE52C86F}" srcOrd="0" destOrd="0" presId="urn:microsoft.com/office/officeart/2005/8/layout/radial6"/>
    <dgm:cxn modelId="{1B8784E1-1CB2-45F0-9A3C-1132891163F6}" type="presParOf" srcId="{A2090AF5-EB94-4A49-B071-4FDCF224683B}" destId="{D1343635-5E26-418A-B00A-3A6B7652DF6F}" srcOrd="1" destOrd="0" presId="urn:microsoft.com/office/officeart/2005/8/layout/radial6"/>
    <dgm:cxn modelId="{69E88CDF-7C37-4E7F-988E-FA05484DD2E1}" type="presParOf" srcId="{A2090AF5-EB94-4A49-B071-4FDCF224683B}" destId="{6C52D8DE-0529-432E-8787-4DDD66F0388C}" srcOrd="2" destOrd="0" presId="urn:microsoft.com/office/officeart/2005/8/layout/radial6"/>
    <dgm:cxn modelId="{ACE72C6E-423F-4EAC-BC79-18FC537767E9}" type="presParOf" srcId="{A2090AF5-EB94-4A49-B071-4FDCF224683B}" destId="{9D31FAEE-214C-4780-8CB9-D896F48834B0}" srcOrd="3" destOrd="0" presId="urn:microsoft.com/office/officeart/2005/8/layout/radial6"/>
    <dgm:cxn modelId="{83EE01F3-1B3F-4154-837C-89C0EB403604}" type="presParOf" srcId="{A2090AF5-EB94-4A49-B071-4FDCF224683B}" destId="{9881E9A2-18D0-4ECC-B442-5EBC6402EAB8}" srcOrd="4" destOrd="0" presId="urn:microsoft.com/office/officeart/2005/8/layout/radial6"/>
    <dgm:cxn modelId="{1E32F370-CFB2-47DA-90CD-3D1D66776DA9}" type="presParOf" srcId="{A2090AF5-EB94-4A49-B071-4FDCF224683B}" destId="{3C9DDFB2-1113-44D5-BF04-535004F18078}" srcOrd="5" destOrd="0" presId="urn:microsoft.com/office/officeart/2005/8/layout/radial6"/>
    <dgm:cxn modelId="{7EECEF55-C340-448F-A4E3-38EFD9142DCB}" type="presParOf" srcId="{A2090AF5-EB94-4A49-B071-4FDCF224683B}" destId="{C4866509-0D4C-426D-9E4B-11C0345A29D3}" srcOrd="6" destOrd="0" presId="urn:microsoft.com/office/officeart/2005/8/layout/radial6"/>
    <dgm:cxn modelId="{8D9498C1-DC30-47FF-B261-F1691AAE9330}" type="presParOf" srcId="{A2090AF5-EB94-4A49-B071-4FDCF224683B}" destId="{899BEB35-ABA7-4DE3-83D6-13BCA24770E2}" srcOrd="7" destOrd="0" presId="urn:microsoft.com/office/officeart/2005/8/layout/radial6"/>
    <dgm:cxn modelId="{838B1F88-01D3-4CF0-B443-E2DD256A8EDE}" type="presParOf" srcId="{A2090AF5-EB94-4A49-B071-4FDCF224683B}" destId="{28FC580E-7B04-414C-84F3-2E8654EF5005}" srcOrd="8" destOrd="0" presId="urn:microsoft.com/office/officeart/2005/8/layout/radial6"/>
    <dgm:cxn modelId="{99FF9E81-7F85-4AB3-9F16-E46287C3DE72}" type="presParOf" srcId="{A2090AF5-EB94-4A49-B071-4FDCF224683B}" destId="{8CD52FE1-75B8-4E3D-8F4B-7F71F9B6F31D}" srcOrd="9" destOrd="0" presId="urn:microsoft.com/office/officeart/2005/8/layout/radial6"/>
    <dgm:cxn modelId="{180D4E83-5415-4F3C-B6DD-7FEED253D804}" type="presParOf" srcId="{A2090AF5-EB94-4A49-B071-4FDCF224683B}" destId="{F1C66FC9-DE7F-49A7-AC89-36470B5F6092}" srcOrd="10" destOrd="0" presId="urn:microsoft.com/office/officeart/2005/8/layout/radial6"/>
    <dgm:cxn modelId="{10EE7AEB-2A9D-4465-A8B0-CF15468E3FA7}" type="presParOf" srcId="{A2090AF5-EB94-4A49-B071-4FDCF224683B}" destId="{2B856664-CDB5-4EFB-930E-BC06090915FD}" srcOrd="11" destOrd="0" presId="urn:microsoft.com/office/officeart/2005/8/layout/radial6"/>
    <dgm:cxn modelId="{292B756D-7648-445C-B13E-8E55D765D77B}" type="presParOf" srcId="{A2090AF5-EB94-4A49-B071-4FDCF224683B}" destId="{10AC1CB8-D4BC-43F7-AE23-EF9A184B93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A7676A-708D-435C-8863-321D4C5D26E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C5BF3D-5925-45D7-8706-C25A588E971E}">
      <dgm:prSet phldrT="[Texto]"/>
      <dgm:spPr/>
      <dgm:t>
        <a:bodyPr/>
        <a:lstStyle/>
        <a:p>
          <a:r>
            <a:rPr lang="es-EC" dirty="0" smtClean="0"/>
            <a:t>Art. 35.- DORMITORIOS.</a:t>
          </a:r>
          <a:endParaRPr lang="es-EC" dirty="0"/>
        </a:p>
      </dgm:t>
    </dgm:pt>
    <dgm:pt modelId="{B2ECA4B5-E746-4ADA-A892-38522FAB39D3}" type="parTrans" cxnId="{F1DB9609-CFE4-46B4-AEFC-278184E7FA5E}">
      <dgm:prSet/>
      <dgm:spPr/>
      <dgm:t>
        <a:bodyPr/>
        <a:lstStyle/>
        <a:p>
          <a:endParaRPr lang="es-EC"/>
        </a:p>
      </dgm:t>
    </dgm:pt>
    <dgm:pt modelId="{B11818A2-8CD8-434C-9A79-ACEAA66B087D}" type="sibTrans" cxnId="{F1DB9609-CFE4-46B4-AEFC-278184E7FA5E}">
      <dgm:prSet/>
      <dgm:spPr/>
      <dgm:t>
        <a:bodyPr/>
        <a:lstStyle/>
        <a:p>
          <a:endParaRPr lang="es-EC"/>
        </a:p>
      </dgm:t>
    </dgm:pt>
    <dgm:pt modelId="{18B28D87-CDFC-45F1-9840-0A360232108E}">
      <dgm:prSet phldrT="[Texto]" custT="1"/>
      <dgm:spPr/>
      <dgm:t>
        <a:bodyPr/>
        <a:lstStyle/>
        <a:p>
          <a:r>
            <a:rPr lang="es-EC" sz="2000" dirty="0" smtClean="0"/>
            <a:t>Iluminación natural adecuada, temperatura nocturna, paredes y pisos lavables, camas metálicas. Superficie 4m x 2,30 m.</a:t>
          </a:r>
          <a:endParaRPr lang="es-EC" sz="2000" dirty="0"/>
        </a:p>
      </dgm:t>
    </dgm:pt>
    <dgm:pt modelId="{19504E3E-13DB-4DA1-83D3-475EFF97200B}" type="parTrans" cxnId="{B457749E-E207-4804-AF40-789F33264E79}">
      <dgm:prSet/>
      <dgm:spPr/>
      <dgm:t>
        <a:bodyPr/>
        <a:lstStyle/>
        <a:p>
          <a:endParaRPr lang="es-EC"/>
        </a:p>
      </dgm:t>
    </dgm:pt>
    <dgm:pt modelId="{89EA7A33-AE42-41C5-B4AC-7CE4299BDCC3}" type="sibTrans" cxnId="{B457749E-E207-4804-AF40-789F33264E79}">
      <dgm:prSet/>
      <dgm:spPr/>
      <dgm:t>
        <a:bodyPr/>
        <a:lstStyle/>
        <a:p>
          <a:endParaRPr lang="es-EC"/>
        </a:p>
      </dgm:t>
    </dgm:pt>
    <dgm:pt modelId="{74F7D827-EEC8-447F-913E-9767680647A6}">
      <dgm:prSet phldrT="[Texto]"/>
      <dgm:spPr/>
      <dgm:t>
        <a:bodyPr/>
        <a:lstStyle/>
        <a:p>
          <a:r>
            <a:rPr lang="es-EC" dirty="0" smtClean="0"/>
            <a:t>Art 36 VIVIENDAS. Art 37 COMEDORES. Art 38 COCINAS</a:t>
          </a:r>
          <a:endParaRPr lang="es-EC" dirty="0"/>
        </a:p>
      </dgm:t>
    </dgm:pt>
    <dgm:pt modelId="{C92FE91A-70C0-4E50-B23D-701C62366C60}" type="parTrans" cxnId="{5AEC5049-123C-4FEF-8A85-F3F043119DB8}">
      <dgm:prSet/>
      <dgm:spPr/>
      <dgm:t>
        <a:bodyPr/>
        <a:lstStyle/>
        <a:p>
          <a:endParaRPr lang="es-EC"/>
        </a:p>
      </dgm:t>
    </dgm:pt>
    <dgm:pt modelId="{86175139-F884-453E-8051-CEB2B44829C8}" type="sibTrans" cxnId="{5AEC5049-123C-4FEF-8A85-F3F043119DB8}">
      <dgm:prSet/>
      <dgm:spPr/>
      <dgm:t>
        <a:bodyPr/>
        <a:lstStyle/>
        <a:p>
          <a:endParaRPr lang="es-EC"/>
        </a:p>
      </dgm:t>
    </dgm:pt>
    <dgm:pt modelId="{A9B764D8-1396-4DEB-94D3-9DAE5DCE28F5}">
      <dgm:prSet phldrT="[Texto]" custT="1"/>
      <dgm:spPr/>
      <dgm:t>
        <a:bodyPr/>
        <a:lstStyle/>
        <a:p>
          <a:r>
            <a:rPr lang="es-EC" sz="1600" dirty="0" smtClean="0"/>
            <a:t>Condiciones de Habitabilidad.</a:t>
          </a:r>
          <a:endParaRPr lang="es-EC" sz="1600" dirty="0"/>
        </a:p>
      </dgm:t>
    </dgm:pt>
    <dgm:pt modelId="{0E193334-89CF-48C7-A1D8-5B90BB10D994}" type="parTrans" cxnId="{A8F38D76-5D44-4904-A39E-1E437E8305C0}">
      <dgm:prSet/>
      <dgm:spPr/>
      <dgm:t>
        <a:bodyPr/>
        <a:lstStyle/>
        <a:p>
          <a:endParaRPr lang="es-EC"/>
        </a:p>
      </dgm:t>
    </dgm:pt>
    <dgm:pt modelId="{317544B4-7CAA-4383-AF7B-017748B66D49}" type="sibTrans" cxnId="{A8F38D76-5D44-4904-A39E-1E437E8305C0}">
      <dgm:prSet/>
      <dgm:spPr/>
      <dgm:t>
        <a:bodyPr/>
        <a:lstStyle/>
        <a:p>
          <a:endParaRPr lang="es-EC"/>
        </a:p>
      </dgm:t>
    </dgm:pt>
    <dgm:pt modelId="{4BF95934-AE10-4705-AEBB-1C797268692E}">
      <dgm:prSet phldrT="[Texto]"/>
      <dgm:spPr/>
      <dgm:t>
        <a:bodyPr/>
        <a:lstStyle/>
        <a:p>
          <a:r>
            <a:rPr lang="es-EC" dirty="0" smtClean="0"/>
            <a:t>Art 39 ABASTECIMIENTO DE AGUA</a:t>
          </a:r>
          <a:endParaRPr lang="es-EC" dirty="0"/>
        </a:p>
      </dgm:t>
    </dgm:pt>
    <dgm:pt modelId="{6E4330D3-A8AE-4E8D-9B16-937A56601F23}" type="parTrans" cxnId="{553A2349-7441-44E0-B839-834B09D60179}">
      <dgm:prSet/>
      <dgm:spPr/>
      <dgm:t>
        <a:bodyPr/>
        <a:lstStyle/>
        <a:p>
          <a:endParaRPr lang="es-EC"/>
        </a:p>
      </dgm:t>
    </dgm:pt>
    <dgm:pt modelId="{CD73E989-2AF8-4D3A-A095-CC95D5DBF509}" type="sibTrans" cxnId="{553A2349-7441-44E0-B839-834B09D60179}">
      <dgm:prSet/>
      <dgm:spPr/>
      <dgm:t>
        <a:bodyPr/>
        <a:lstStyle/>
        <a:p>
          <a:endParaRPr lang="es-EC"/>
        </a:p>
      </dgm:t>
    </dgm:pt>
    <dgm:pt modelId="{81AAB521-F299-40B2-B466-F7332D19B02D}">
      <dgm:prSet phldrT="[Texto]" custT="1"/>
      <dgm:spPr/>
      <dgm:t>
        <a:bodyPr/>
        <a:lstStyle/>
        <a:p>
          <a:r>
            <a:rPr lang="es-EC" sz="1800" dirty="0" smtClean="0"/>
            <a:t>1 llave por c/50 trabajadores, evitar contaminación.</a:t>
          </a:r>
          <a:endParaRPr lang="es-EC" sz="1800" dirty="0"/>
        </a:p>
      </dgm:t>
    </dgm:pt>
    <dgm:pt modelId="{998B6A20-AFF3-491D-BF61-F367AE8CB956}" type="parTrans" cxnId="{0FF060FC-DAC0-4EEC-AA67-FFE6C04F20D5}">
      <dgm:prSet/>
      <dgm:spPr/>
      <dgm:t>
        <a:bodyPr/>
        <a:lstStyle/>
        <a:p>
          <a:endParaRPr lang="es-EC"/>
        </a:p>
      </dgm:t>
    </dgm:pt>
    <dgm:pt modelId="{28D30B59-32BF-4BF0-AF9A-7E120F147BE5}" type="sibTrans" cxnId="{0FF060FC-DAC0-4EEC-AA67-FFE6C04F20D5}">
      <dgm:prSet/>
      <dgm:spPr/>
      <dgm:t>
        <a:bodyPr/>
        <a:lstStyle/>
        <a:p>
          <a:endParaRPr lang="es-EC"/>
        </a:p>
      </dgm:t>
    </dgm:pt>
    <dgm:pt modelId="{FA267D92-44DB-46CF-8D38-F62B7FA17F9D}">
      <dgm:prSet phldrT="[Texto]" custT="1"/>
      <dgm:spPr/>
      <dgm:t>
        <a:bodyPr/>
        <a:lstStyle/>
        <a:p>
          <a:r>
            <a:rPr lang="es-EC" sz="1600" dirty="0" smtClean="0"/>
            <a:t>Comedores no alejados del lugar de trabajo, fácil limpieza, provistos y dotados utensilios, vasos, mesas, agua.</a:t>
          </a:r>
          <a:endParaRPr lang="es-EC" sz="1600" dirty="0"/>
        </a:p>
      </dgm:t>
    </dgm:pt>
    <dgm:pt modelId="{63B741CE-892E-4490-B8A7-DADCAE8036A4}" type="parTrans" cxnId="{2504AC0B-B4EC-471C-B5F4-86C1F34C8279}">
      <dgm:prSet/>
      <dgm:spPr/>
      <dgm:t>
        <a:bodyPr/>
        <a:lstStyle/>
        <a:p>
          <a:endParaRPr lang="es-EC"/>
        </a:p>
      </dgm:t>
    </dgm:pt>
    <dgm:pt modelId="{09502DCB-F403-4254-AE25-5516E387E56D}" type="sibTrans" cxnId="{2504AC0B-B4EC-471C-B5F4-86C1F34C8279}">
      <dgm:prSet/>
      <dgm:spPr/>
      <dgm:t>
        <a:bodyPr/>
        <a:lstStyle/>
        <a:p>
          <a:endParaRPr lang="es-EC"/>
        </a:p>
      </dgm:t>
    </dgm:pt>
    <dgm:pt modelId="{9AEAA6FA-6221-4D16-9AC1-4F1B726BD11C}">
      <dgm:prSet phldrT="[Texto]" custT="1"/>
      <dgm:spPr/>
      <dgm:t>
        <a:bodyPr/>
        <a:lstStyle/>
        <a:p>
          <a:r>
            <a:rPr lang="es-EC" sz="1600" dirty="0" smtClean="0"/>
            <a:t>Campanas de ventilación, limpieza y almacenamiento de alimentos adecuada</a:t>
          </a:r>
          <a:endParaRPr lang="es-EC" sz="1600" dirty="0"/>
        </a:p>
      </dgm:t>
    </dgm:pt>
    <dgm:pt modelId="{0EBED78E-F2D7-4C90-925A-006634F4AB85}" type="parTrans" cxnId="{7B5A9B14-6011-4FB4-9CA1-FCB364788FEC}">
      <dgm:prSet/>
      <dgm:spPr/>
      <dgm:t>
        <a:bodyPr/>
        <a:lstStyle/>
        <a:p>
          <a:endParaRPr lang="es-EC"/>
        </a:p>
      </dgm:t>
    </dgm:pt>
    <dgm:pt modelId="{5A07200D-C8E1-40A4-BEC3-6241789A2685}" type="sibTrans" cxnId="{7B5A9B14-6011-4FB4-9CA1-FCB364788FEC}">
      <dgm:prSet/>
      <dgm:spPr/>
      <dgm:t>
        <a:bodyPr/>
        <a:lstStyle/>
        <a:p>
          <a:endParaRPr lang="es-EC"/>
        </a:p>
      </dgm:t>
    </dgm:pt>
    <dgm:pt modelId="{677FDD50-5E0F-4D91-A5A0-24F71D37C55F}">
      <dgm:prSet phldrT="[Texto]" custT="1"/>
      <dgm:spPr/>
      <dgm:t>
        <a:bodyPr/>
        <a:lstStyle/>
        <a:p>
          <a:r>
            <a:rPr lang="es-EC" sz="1800" dirty="0" smtClean="0"/>
            <a:t>Tratamiento del agua si no es potable y análisis periódicos.</a:t>
          </a:r>
          <a:endParaRPr lang="es-EC" sz="1800" dirty="0"/>
        </a:p>
      </dgm:t>
    </dgm:pt>
    <dgm:pt modelId="{29F483C9-78C9-4DD8-A972-667CA1DFCF8F}" type="parTrans" cxnId="{82269D19-85DA-4821-9B86-6C6DF928DFF4}">
      <dgm:prSet/>
      <dgm:spPr/>
      <dgm:t>
        <a:bodyPr/>
        <a:lstStyle/>
        <a:p>
          <a:endParaRPr lang="es-EC"/>
        </a:p>
      </dgm:t>
    </dgm:pt>
    <dgm:pt modelId="{AFC03384-78F2-40EE-86FE-9635752BB58A}" type="sibTrans" cxnId="{82269D19-85DA-4821-9B86-6C6DF928DFF4}">
      <dgm:prSet/>
      <dgm:spPr/>
      <dgm:t>
        <a:bodyPr/>
        <a:lstStyle/>
        <a:p>
          <a:endParaRPr lang="es-EC"/>
        </a:p>
      </dgm:t>
    </dgm:pt>
    <dgm:pt modelId="{B60CDFD2-54D0-4D7A-BC0A-E4611D7949F4}" type="pres">
      <dgm:prSet presAssocID="{90A7676A-708D-435C-8863-321D4C5D26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EC61848-017C-4918-89D2-67546E294333}" type="pres">
      <dgm:prSet presAssocID="{5EC5BF3D-5925-45D7-8706-C25A588E971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DBB3AC-19D5-4947-AE93-DD820E13AF90}" type="pres">
      <dgm:prSet presAssocID="{5EC5BF3D-5925-45D7-8706-C25A588E971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192258-DB38-4E5E-85DE-0C4A45C785C7}" type="pres">
      <dgm:prSet presAssocID="{74F7D827-EEC8-447F-913E-9767680647A6}" presName="parentText2" presStyleLbl="node1" presStyleIdx="1" presStyleCnt="3" custScaleX="107679" custLinFactNeighborX="2999" custLinFactNeighborY="-45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066CAC-A7B1-4EFE-877B-9B94736B0E96}" type="pres">
      <dgm:prSet presAssocID="{74F7D827-EEC8-447F-913E-9767680647A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3609D-6090-407B-A8D4-74E7CDB7612E}" type="pres">
      <dgm:prSet presAssocID="{4BF95934-AE10-4705-AEBB-1C797268692E}" presName="parentText3" presStyleLbl="node1" presStyleIdx="2" presStyleCnt="3" custScaleX="114517" custLinFactNeighborX="550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A02835-BB9A-4BA8-B776-A97A4977D16A}" type="pres">
      <dgm:prSet presAssocID="{4BF95934-AE10-4705-AEBB-1C797268692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EC5049-123C-4FEF-8A85-F3F043119DB8}" srcId="{90A7676A-708D-435C-8863-321D4C5D26ED}" destId="{74F7D827-EEC8-447F-913E-9767680647A6}" srcOrd="1" destOrd="0" parTransId="{C92FE91A-70C0-4E50-B23D-701C62366C60}" sibTransId="{86175139-F884-453E-8051-CEB2B44829C8}"/>
    <dgm:cxn modelId="{1655140E-38B6-4634-B22D-D945F71B990D}" type="presOf" srcId="{FA267D92-44DB-46CF-8D38-F62B7FA17F9D}" destId="{14066CAC-A7B1-4EFE-877B-9B94736B0E96}" srcOrd="0" destOrd="1" presId="urn:microsoft.com/office/officeart/2009/3/layout/IncreasingArrowsProcess"/>
    <dgm:cxn modelId="{482C5312-C16B-47DC-AD78-4B00A0447EB3}" type="presOf" srcId="{90A7676A-708D-435C-8863-321D4C5D26ED}" destId="{B60CDFD2-54D0-4D7A-BC0A-E4611D7949F4}" srcOrd="0" destOrd="0" presId="urn:microsoft.com/office/officeart/2009/3/layout/IncreasingArrowsProcess"/>
    <dgm:cxn modelId="{8EABA138-0AB5-4B48-A5D8-D4030E30A800}" type="presOf" srcId="{81AAB521-F299-40B2-B466-F7332D19B02D}" destId="{21A02835-BB9A-4BA8-B776-A97A4977D16A}" srcOrd="0" destOrd="0" presId="urn:microsoft.com/office/officeart/2009/3/layout/IncreasingArrowsProcess"/>
    <dgm:cxn modelId="{5679A57C-8CA5-4901-889F-FB4F327FCF39}" type="presOf" srcId="{4BF95934-AE10-4705-AEBB-1C797268692E}" destId="{9C53609D-6090-407B-A8D4-74E7CDB7612E}" srcOrd="0" destOrd="0" presId="urn:microsoft.com/office/officeart/2009/3/layout/IncreasingArrowsProcess"/>
    <dgm:cxn modelId="{917EB406-4DC8-4492-B396-A279CCE1C395}" type="presOf" srcId="{677FDD50-5E0F-4D91-A5A0-24F71D37C55F}" destId="{21A02835-BB9A-4BA8-B776-A97A4977D16A}" srcOrd="0" destOrd="1" presId="urn:microsoft.com/office/officeart/2009/3/layout/IncreasingArrowsProcess"/>
    <dgm:cxn modelId="{A8F38D76-5D44-4904-A39E-1E437E8305C0}" srcId="{74F7D827-EEC8-447F-913E-9767680647A6}" destId="{A9B764D8-1396-4DEB-94D3-9DAE5DCE28F5}" srcOrd="0" destOrd="0" parTransId="{0E193334-89CF-48C7-A1D8-5B90BB10D994}" sibTransId="{317544B4-7CAA-4383-AF7B-017748B66D49}"/>
    <dgm:cxn modelId="{4F85FA40-B7E3-44E0-AA68-5C497C8226C3}" type="presOf" srcId="{9AEAA6FA-6221-4D16-9AC1-4F1B726BD11C}" destId="{14066CAC-A7B1-4EFE-877B-9B94736B0E96}" srcOrd="0" destOrd="2" presId="urn:microsoft.com/office/officeart/2009/3/layout/IncreasingArrowsProcess"/>
    <dgm:cxn modelId="{5B225EF6-F5FE-48D3-B5B5-3EDB8F748E47}" type="presOf" srcId="{18B28D87-CDFC-45F1-9840-0A360232108E}" destId="{EFDBB3AC-19D5-4947-AE93-DD820E13AF90}" srcOrd="0" destOrd="0" presId="urn:microsoft.com/office/officeart/2009/3/layout/IncreasingArrowsProcess"/>
    <dgm:cxn modelId="{82269D19-85DA-4821-9B86-6C6DF928DFF4}" srcId="{4BF95934-AE10-4705-AEBB-1C797268692E}" destId="{677FDD50-5E0F-4D91-A5A0-24F71D37C55F}" srcOrd="1" destOrd="0" parTransId="{29F483C9-78C9-4DD8-A972-667CA1DFCF8F}" sibTransId="{AFC03384-78F2-40EE-86FE-9635752BB58A}"/>
    <dgm:cxn modelId="{553A2349-7441-44E0-B839-834B09D60179}" srcId="{90A7676A-708D-435C-8863-321D4C5D26ED}" destId="{4BF95934-AE10-4705-AEBB-1C797268692E}" srcOrd="2" destOrd="0" parTransId="{6E4330D3-A8AE-4E8D-9B16-937A56601F23}" sibTransId="{CD73E989-2AF8-4D3A-A095-CC95D5DBF509}"/>
    <dgm:cxn modelId="{1119BAE0-F10F-41ED-9E3E-E156A96DFDFB}" type="presOf" srcId="{74F7D827-EEC8-447F-913E-9767680647A6}" destId="{73192258-DB38-4E5E-85DE-0C4A45C785C7}" srcOrd="0" destOrd="0" presId="urn:microsoft.com/office/officeart/2009/3/layout/IncreasingArrowsProcess"/>
    <dgm:cxn modelId="{7B5A9B14-6011-4FB4-9CA1-FCB364788FEC}" srcId="{74F7D827-EEC8-447F-913E-9767680647A6}" destId="{9AEAA6FA-6221-4D16-9AC1-4F1B726BD11C}" srcOrd="2" destOrd="0" parTransId="{0EBED78E-F2D7-4C90-925A-006634F4AB85}" sibTransId="{5A07200D-C8E1-40A4-BEC3-6241789A2685}"/>
    <dgm:cxn modelId="{2504AC0B-B4EC-471C-B5F4-86C1F34C8279}" srcId="{74F7D827-EEC8-447F-913E-9767680647A6}" destId="{FA267D92-44DB-46CF-8D38-F62B7FA17F9D}" srcOrd="1" destOrd="0" parTransId="{63B741CE-892E-4490-B8A7-DADCAE8036A4}" sibTransId="{09502DCB-F403-4254-AE25-5516E387E56D}"/>
    <dgm:cxn modelId="{F1DB9609-CFE4-46B4-AEFC-278184E7FA5E}" srcId="{90A7676A-708D-435C-8863-321D4C5D26ED}" destId="{5EC5BF3D-5925-45D7-8706-C25A588E971E}" srcOrd="0" destOrd="0" parTransId="{B2ECA4B5-E746-4ADA-A892-38522FAB39D3}" sibTransId="{B11818A2-8CD8-434C-9A79-ACEAA66B087D}"/>
    <dgm:cxn modelId="{29AA5E2B-C7E1-4060-95B7-76DADCB65C4A}" type="presOf" srcId="{5EC5BF3D-5925-45D7-8706-C25A588E971E}" destId="{5EC61848-017C-4918-89D2-67546E294333}" srcOrd="0" destOrd="0" presId="urn:microsoft.com/office/officeart/2009/3/layout/IncreasingArrowsProcess"/>
    <dgm:cxn modelId="{200DD2E6-685C-4071-9C0C-880AE68EBE1E}" type="presOf" srcId="{A9B764D8-1396-4DEB-94D3-9DAE5DCE28F5}" destId="{14066CAC-A7B1-4EFE-877B-9B94736B0E96}" srcOrd="0" destOrd="0" presId="urn:microsoft.com/office/officeart/2009/3/layout/IncreasingArrowsProcess"/>
    <dgm:cxn modelId="{B457749E-E207-4804-AF40-789F33264E79}" srcId="{5EC5BF3D-5925-45D7-8706-C25A588E971E}" destId="{18B28D87-CDFC-45F1-9840-0A360232108E}" srcOrd="0" destOrd="0" parTransId="{19504E3E-13DB-4DA1-83D3-475EFF97200B}" sibTransId="{89EA7A33-AE42-41C5-B4AC-7CE4299BDCC3}"/>
    <dgm:cxn modelId="{0FF060FC-DAC0-4EEC-AA67-FFE6C04F20D5}" srcId="{4BF95934-AE10-4705-AEBB-1C797268692E}" destId="{81AAB521-F299-40B2-B466-F7332D19B02D}" srcOrd="0" destOrd="0" parTransId="{998B6A20-AFF3-491D-BF61-F367AE8CB956}" sibTransId="{28D30B59-32BF-4BF0-AF9A-7E120F147BE5}"/>
    <dgm:cxn modelId="{A9E69220-9390-4730-A5E8-9392637A4287}" type="presParOf" srcId="{B60CDFD2-54D0-4D7A-BC0A-E4611D7949F4}" destId="{5EC61848-017C-4918-89D2-67546E294333}" srcOrd="0" destOrd="0" presId="urn:microsoft.com/office/officeart/2009/3/layout/IncreasingArrowsProcess"/>
    <dgm:cxn modelId="{10564030-BF06-45CE-9135-B37935ED189A}" type="presParOf" srcId="{B60CDFD2-54D0-4D7A-BC0A-E4611D7949F4}" destId="{EFDBB3AC-19D5-4947-AE93-DD820E13AF90}" srcOrd="1" destOrd="0" presId="urn:microsoft.com/office/officeart/2009/3/layout/IncreasingArrowsProcess"/>
    <dgm:cxn modelId="{5E4323CE-12D6-4884-BFB0-0C6163329EA1}" type="presParOf" srcId="{B60CDFD2-54D0-4D7A-BC0A-E4611D7949F4}" destId="{73192258-DB38-4E5E-85DE-0C4A45C785C7}" srcOrd="2" destOrd="0" presId="urn:microsoft.com/office/officeart/2009/3/layout/IncreasingArrowsProcess"/>
    <dgm:cxn modelId="{A33F1A66-5A03-47ED-851C-14FF0EA681C9}" type="presParOf" srcId="{B60CDFD2-54D0-4D7A-BC0A-E4611D7949F4}" destId="{14066CAC-A7B1-4EFE-877B-9B94736B0E96}" srcOrd="3" destOrd="0" presId="urn:microsoft.com/office/officeart/2009/3/layout/IncreasingArrowsProcess"/>
    <dgm:cxn modelId="{A1E590D1-2783-4AF3-933D-92CEE4641610}" type="presParOf" srcId="{B60CDFD2-54D0-4D7A-BC0A-E4611D7949F4}" destId="{9C53609D-6090-407B-A8D4-74E7CDB7612E}" srcOrd="4" destOrd="0" presId="urn:microsoft.com/office/officeart/2009/3/layout/IncreasingArrowsProcess"/>
    <dgm:cxn modelId="{EE6B6223-1015-42E9-9BFC-17035D3FD534}" type="presParOf" srcId="{B60CDFD2-54D0-4D7A-BC0A-E4611D7949F4}" destId="{21A02835-BB9A-4BA8-B776-A97A4977D1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8A9AC7-D943-4D2E-84B4-9656E7D7A452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7DE162E-2F9A-42B7-8336-8DAC27DFF178}">
      <dgm:prSet phldrT="[Texto]" custT="1"/>
      <dgm:spPr/>
      <dgm:t>
        <a:bodyPr/>
        <a:lstStyle/>
        <a:p>
          <a:r>
            <a:rPr lang="es-EC" sz="1800" dirty="0" smtClean="0"/>
            <a:t> VESTUARIOS</a:t>
          </a:r>
        </a:p>
        <a:p>
          <a:r>
            <a:rPr lang="es-EC" sz="1800" dirty="0" smtClean="0"/>
            <a:t>Vestidores, armarios con llave. Armarios dobles.</a:t>
          </a:r>
          <a:endParaRPr lang="es-EC" sz="1800" dirty="0"/>
        </a:p>
      </dgm:t>
    </dgm:pt>
    <dgm:pt modelId="{F036FDB4-1D6B-4F16-8141-139C7FD0E283}" type="parTrans" cxnId="{ECCB1C8E-B937-4B04-8A44-0A161DD9072E}">
      <dgm:prSet/>
      <dgm:spPr/>
      <dgm:t>
        <a:bodyPr/>
        <a:lstStyle/>
        <a:p>
          <a:endParaRPr lang="es-EC"/>
        </a:p>
      </dgm:t>
    </dgm:pt>
    <dgm:pt modelId="{0036E910-283B-4C3C-8FD9-764381D2499E}" type="sibTrans" cxnId="{ECCB1C8E-B937-4B04-8A44-0A161DD9072E}">
      <dgm:prSet/>
      <dgm:spPr/>
      <dgm:t>
        <a:bodyPr/>
        <a:lstStyle/>
        <a:p>
          <a:endParaRPr lang="es-EC"/>
        </a:p>
      </dgm:t>
    </dgm:pt>
    <dgm:pt modelId="{ABBAEA8D-8018-4325-8B2B-FE7038034492}">
      <dgm:prSet phldrT="[Texto]" custT="1"/>
      <dgm:spPr/>
      <dgm:t>
        <a:bodyPr/>
        <a:lstStyle/>
        <a:p>
          <a:r>
            <a:rPr lang="es-EC" sz="1800" dirty="0" smtClean="0"/>
            <a:t> SERVICIOS HIGIÉNICOS</a:t>
          </a:r>
        </a:p>
        <a:p>
          <a:r>
            <a:rPr lang="es-EC" sz="1800" dirty="0" smtClean="0"/>
            <a:t>Excusados 1/25 V 1/15 M.</a:t>
          </a:r>
        </a:p>
        <a:p>
          <a:r>
            <a:rPr lang="es-EC" sz="1800" dirty="0" smtClean="0"/>
            <a:t>Lavabos 1/10 </a:t>
          </a:r>
          <a:r>
            <a:rPr lang="es-EC" sz="1800" dirty="0" err="1" smtClean="0"/>
            <a:t>trab</a:t>
          </a:r>
          <a:r>
            <a:rPr lang="es-EC" sz="1800" dirty="0" smtClean="0"/>
            <a:t>.</a:t>
          </a:r>
          <a:endParaRPr lang="es-EC" sz="1800" dirty="0"/>
        </a:p>
      </dgm:t>
    </dgm:pt>
    <dgm:pt modelId="{0AD6C2DE-E2DE-495C-9959-26B1C8D0A044}" type="parTrans" cxnId="{FA6BCE6B-3E3F-427A-8028-6212C8C54503}">
      <dgm:prSet/>
      <dgm:spPr/>
      <dgm:t>
        <a:bodyPr/>
        <a:lstStyle/>
        <a:p>
          <a:endParaRPr lang="es-EC"/>
        </a:p>
      </dgm:t>
    </dgm:pt>
    <dgm:pt modelId="{3FCC0563-D655-49E8-ACD9-6F028F6FCA78}" type="sibTrans" cxnId="{FA6BCE6B-3E3F-427A-8028-6212C8C54503}">
      <dgm:prSet/>
      <dgm:spPr/>
      <dgm:t>
        <a:bodyPr/>
        <a:lstStyle/>
        <a:p>
          <a:endParaRPr lang="es-EC"/>
        </a:p>
      </dgm:t>
    </dgm:pt>
    <dgm:pt modelId="{516D1984-5222-4FBA-B314-6C6DB817544E}">
      <dgm:prSet phldrT="[Texto]" custT="1"/>
      <dgm:spPr/>
      <dgm:t>
        <a:bodyPr/>
        <a:lstStyle/>
        <a:p>
          <a:r>
            <a:rPr lang="es-EC" sz="1800" dirty="0" smtClean="0"/>
            <a:t>SERVICIOS DE PRIMEROS AUXILIOS</a:t>
          </a:r>
        </a:p>
        <a:p>
          <a:r>
            <a:rPr lang="es-EC" sz="1800" dirty="0" smtClean="0"/>
            <a:t>25 o más trabajadores</a:t>
          </a:r>
          <a:r>
            <a:rPr lang="es-EC" sz="1300" dirty="0" smtClean="0"/>
            <a:t>.</a:t>
          </a:r>
        </a:p>
        <a:p>
          <a:r>
            <a:rPr lang="es-EC" sz="1300" dirty="0" smtClean="0"/>
            <a:t>.</a:t>
          </a:r>
          <a:endParaRPr lang="es-EC" sz="1300" dirty="0"/>
        </a:p>
      </dgm:t>
    </dgm:pt>
    <dgm:pt modelId="{FC2B98E9-A4DE-4215-8DFF-3F61D31E0848}" type="parTrans" cxnId="{3F48C4A9-95D4-41F8-914D-58175C0F2DF3}">
      <dgm:prSet/>
      <dgm:spPr/>
      <dgm:t>
        <a:bodyPr/>
        <a:lstStyle/>
        <a:p>
          <a:endParaRPr lang="es-EC"/>
        </a:p>
      </dgm:t>
    </dgm:pt>
    <dgm:pt modelId="{F728D9AA-6D81-4B96-8F9C-40E72397D94A}" type="sibTrans" cxnId="{3F48C4A9-95D4-41F8-914D-58175C0F2DF3}">
      <dgm:prSet/>
      <dgm:spPr/>
      <dgm:t>
        <a:bodyPr/>
        <a:lstStyle/>
        <a:p>
          <a:endParaRPr lang="es-EC"/>
        </a:p>
      </dgm:t>
    </dgm:pt>
    <dgm:pt modelId="{CF37E471-EC0D-4515-9C96-E450CE16B34E}">
      <dgm:prSet phldrT="[Texto]"/>
      <dgm:spPr/>
      <dgm:t>
        <a:bodyPr/>
        <a:lstStyle/>
        <a:p>
          <a:r>
            <a:rPr lang="es-EC" dirty="0" smtClean="0"/>
            <a:t>SERVICIO MÉDICO Y TRASLADO DE ENFERMOS.</a:t>
          </a:r>
          <a:endParaRPr lang="es-EC" dirty="0"/>
        </a:p>
      </dgm:t>
    </dgm:pt>
    <dgm:pt modelId="{EB665340-2AA8-475C-A458-CB9708598059}" type="parTrans" cxnId="{8C9A8DD2-D118-48A8-B74F-DEF14804A051}">
      <dgm:prSet/>
      <dgm:spPr/>
      <dgm:t>
        <a:bodyPr/>
        <a:lstStyle/>
        <a:p>
          <a:endParaRPr lang="es-EC"/>
        </a:p>
      </dgm:t>
    </dgm:pt>
    <dgm:pt modelId="{B9B20411-7BC9-44B7-9ECB-0A083E4EF695}" type="sibTrans" cxnId="{8C9A8DD2-D118-48A8-B74F-DEF14804A051}">
      <dgm:prSet/>
      <dgm:spPr/>
      <dgm:t>
        <a:bodyPr/>
        <a:lstStyle/>
        <a:p>
          <a:endParaRPr lang="es-EC"/>
        </a:p>
      </dgm:t>
    </dgm:pt>
    <dgm:pt modelId="{A58396D0-10EF-4B93-A719-C9E62E82C31E}" type="pres">
      <dgm:prSet presAssocID="{9F8A9AC7-D943-4D2E-84B4-9656E7D7A45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870197-485A-4F29-9383-1350D3246D2D}" type="pres">
      <dgm:prSet presAssocID="{9F8A9AC7-D943-4D2E-84B4-9656E7D7A452}" presName="axisShape" presStyleLbl="bgShp" presStyleIdx="0" presStyleCnt="1"/>
      <dgm:spPr/>
    </dgm:pt>
    <dgm:pt modelId="{93821EC5-B0AE-4F7C-9E01-D6E25206AD17}" type="pres">
      <dgm:prSet presAssocID="{9F8A9AC7-D943-4D2E-84B4-9656E7D7A452}" presName="rect1" presStyleLbl="node1" presStyleIdx="0" presStyleCnt="4" custScaleX="119148" custScaleY="118688" custLinFactNeighborX="-15193" custLinFactNeighborY="-1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ACD0F1-38B2-4B98-BEA2-24AB4534BD82}" type="pres">
      <dgm:prSet presAssocID="{9F8A9AC7-D943-4D2E-84B4-9656E7D7A452}" presName="rect2" presStyleLbl="node1" presStyleIdx="1" presStyleCnt="4" custScaleX="122371" custScaleY="115925" custLinFactNeighborX="11740" custLinFactNeighborY="-8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4B986-3980-4045-AADE-D6DD45A47B19}" type="pres">
      <dgm:prSet presAssocID="{9F8A9AC7-D943-4D2E-84B4-9656E7D7A45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E30841-B7C1-4968-BA91-2AEBC7F46A60}" type="pres">
      <dgm:prSet presAssocID="{9F8A9AC7-D943-4D2E-84B4-9656E7D7A45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35FAF8-F021-4662-92E8-8DBA46F9CCB5}" type="presOf" srcId="{57DE162E-2F9A-42B7-8336-8DAC27DFF178}" destId="{93821EC5-B0AE-4F7C-9E01-D6E25206AD17}" srcOrd="0" destOrd="0" presId="urn:microsoft.com/office/officeart/2005/8/layout/matrix2"/>
    <dgm:cxn modelId="{8C9A8DD2-D118-48A8-B74F-DEF14804A051}" srcId="{9F8A9AC7-D943-4D2E-84B4-9656E7D7A452}" destId="{CF37E471-EC0D-4515-9C96-E450CE16B34E}" srcOrd="3" destOrd="0" parTransId="{EB665340-2AA8-475C-A458-CB9708598059}" sibTransId="{B9B20411-7BC9-44B7-9ECB-0A083E4EF695}"/>
    <dgm:cxn modelId="{11169A5C-A224-413A-B9D1-9840CBC8AA20}" type="presOf" srcId="{CF37E471-EC0D-4515-9C96-E450CE16B34E}" destId="{97E30841-B7C1-4968-BA91-2AEBC7F46A60}" srcOrd="0" destOrd="0" presId="urn:microsoft.com/office/officeart/2005/8/layout/matrix2"/>
    <dgm:cxn modelId="{32BA80FA-6921-4826-837C-5F081CE1BFC3}" type="presOf" srcId="{9F8A9AC7-D943-4D2E-84B4-9656E7D7A452}" destId="{A58396D0-10EF-4B93-A719-C9E62E82C31E}" srcOrd="0" destOrd="0" presId="urn:microsoft.com/office/officeart/2005/8/layout/matrix2"/>
    <dgm:cxn modelId="{3F48C4A9-95D4-41F8-914D-58175C0F2DF3}" srcId="{9F8A9AC7-D943-4D2E-84B4-9656E7D7A452}" destId="{516D1984-5222-4FBA-B314-6C6DB817544E}" srcOrd="2" destOrd="0" parTransId="{FC2B98E9-A4DE-4215-8DFF-3F61D31E0848}" sibTransId="{F728D9AA-6D81-4B96-8F9C-40E72397D94A}"/>
    <dgm:cxn modelId="{B03A6A2C-B5AC-45CC-9F10-346235EDF9AB}" type="presOf" srcId="{ABBAEA8D-8018-4325-8B2B-FE7038034492}" destId="{B5ACD0F1-38B2-4B98-BEA2-24AB4534BD82}" srcOrd="0" destOrd="0" presId="urn:microsoft.com/office/officeart/2005/8/layout/matrix2"/>
    <dgm:cxn modelId="{ECCB1C8E-B937-4B04-8A44-0A161DD9072E}" srcId="{9F8A9AC7-D943-4D2E-84B4-9656E7D7A452}" destId="{57DE162E-2F9A-42B7-8336-8DAC27DFF178}" srcOrd="0" destOrd="0" parTransId="{F036FDB4-1D6B-4F16-8141-139C7FD0E283}" sibTransId="{0036E910-283B-4C3C-8FD9-764381D2499E}"/>
    <dgm:cxn modelId="{FA6BCE6B-3E3F-427A-8028-6212C8C54503}" srcId="{9F8A9AC7-D943-4D2E-84B4-9656E7D7A452}" destId="{ABBAEA8D-8018-4325-8B2B-FE7038034492}" srcOrd="1" destOrd="0" parTransId="{0AD6C2DE-E2DE-495C-9959-26B1C8D0A044}" sibTransId="{3FCC0563-D655-49E8-ACD9-6F028F6FCA78}"/>
    <dgm:cxn modelId="{78FED77C-D954-4E8D-B698-3D86F8A73D49}" type="presOf" srcId="{516D1984-5222-4FBA-B314-6C6DB817544E}" destId="{B4C4B986-3980-4045-AADE-D6DD45A47B19}" srcOrd="0" destOrd="0" presId="urn:microsoft.com/office/officeart/2005/8/layout/matrix2"/>
    <dgm:cxn modelId="{EEFB3B49-6847-4B74-8D95-C2D695BBB973}" type="presParOf" srcId="{A58396D0-10EF-4B93-A719-C9E62E82C31E}" destId="{E1870197-485A-4F29-9383-1350D3246D2D}" srcOrd="0" destOrd="0" presId="urn:microsoft.com/office/officeart/2005/8/layout/matrix2"/>
    <dgm:cxn modelId="{9273E131-48A4-4A62-8FFC-B6AE7E03E585}" type="presParOf" srcId="{A58396D0-10EF-4B93-A719-C9E62E82C31E}" destId="{93821EC5-B0AE-4F7C-9E01-D6E25206AD17}" srcOrd="1" destOrd="0" presId="urn:microsoft.com/office/officeart/2005/8/layout/matrix2"/>
    <dgm:cxn modelId="{C3191ECB-59A0-4337-A29D-76F08CC3FE76}" type="presParOf" srcId="{A58396D0-10EF-4B93-A719-C9E62E82C31E}" destId="{B5ACD0F1-38B2-4B98-BEA2-24AB4534BD82}" srcOrd="2" destOrd="0" presId="urn:microsoft.com/office/officeart/2005/8/layout/matrix2"/>
    <dgm:cxn modelId="{81550189-94E2-4869-AE1E-2535282EFEC6}" type="presParOf" srcId="{A58396D0-10EF-4B93-A719-C9E62E82C31E}" destId="{B4C4B986-3980-4045-AADE-D6DD45A47B19}" srcOrd="3" destOrd="0" presId="urn:microsoft.com/office/officeart/2005/8/layout/matrix2"/>
    <dgm:cxn modelId="{8CD24251-6596-44C4-8D93-0FF6B684F76B}" type="presParOf" srcId="{A58396D0-10EF-4B93-A719-C9E62E82C31E}" destId="{97E30841-B7C1-4968-BA91-2AEBC7F46A6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0B03AF-3B3C-49A0-BBE7-96F22B6BA6B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4D16C35-58F1-4563-A1B7-CE2DA5EE8A0F}">
      <dgm:prSet phldrT="[Texto]"/>
      <dgm:spPr/>
      <dgm:t>
        <a:bodyPr/>
        <a:lstStyle/>
        <a:p>
          <a:r>
            <a:rPr lang="es-EC" dirty="0" smtClean="0"/>
            <a:t>CALOR</a:t>
          </a:r>
          <a:endParaRPr lang="es-EC" dirty="0"/>
        </a:p>
      </dgm:t>
    </dgm:pt>
    <dgm:pt modelId="{46C9D54C-76F7-495C-A6BE-C9BAECF496B1}" type="parTrans" cxnId="{FBD3ACB2-D5C4-440C-ABAF-564D8DFCAC2C}">
      <dgm:prSet/>
      <dgm:spPr/>
      <dgm:t>
        <a:bodyPr/>
        <a:lstStyle/>
        <a:p>
          <a:endParaRPr lang="es-EC"/>
        </a:p>
      </dgm:t>
    </dgm:pt>
    <dgm:pt modelId="{397A42D9-E1A1-43DC-9274-D5BDAD9CBC4A}" type="sibTrans" cxnId="{FBD3ACB2-D5C4-440C-ABAF-564D8DFCAC2C}">
      <dgm:prSet/>
      <dgm:spPr/>
      <dgm:t>
        <a:bodyPr/>
        <a:lstStyle/>
        <a:p>
          <a:endParaRPr lang="es-EC"/>
        </a:p>
      </dgm:t>
    </dgm:pt>
    <dgm:pt modelId="{14504500-92B0-4A58-A306-6A374FDE0C2E}">
      <dgm:prSet phldrT="[Texto]"/>
      <dgm:spPr/>
      <dgm:t>
        <a:bodyPr/>
        <a:lstStyle/>
        <a:p>
          <a:r>
            <a:rPr lang="es-EC" dirty="0" smtClean="0"/>
            <a:t>Materiales aislantes para reducir efecto de calor, materiales reflectantes y absorbentes de calor.</a:t>
          </a:r>
          <a:endParaRPr lang="es-EC" dirty="0"/>
        </a:p>
      </dgm:t>
    </dgm:pt>
    <dgm:pt modelId="{8C9E315B-4554-4F16-8C49-B4C1121C384D}" type="parTrans" cxnId="{279E382D-F7AA-446A-A572-0A7A06F37BAE}">
      <dgm:prSet/>
      <dgm:spPr/>
      <dgm:t>
        <a:bodyPr/>
        <a:lstStyle/>
        <a:p>
          <a:endParaRPr lang="es-EC"/>
        </a:p>
      </dgm:t>
    </dgm:pt>
    <dgm:pt modelId="{4E546950-DD04-4D96-A24B-46D35DD69452}" type="sibTrans" cxnId="{279E382D-F7AA-446A-A572-0A7A06F37BAE}">
      <dgm:prSet/>
      <dgm:spPr/>
      <dgm:t>
        <a:bodyPr/>
        <a:lstStyle/>
        <a:p>
          <a:endParaRPr lang="es-EC"/>
        </a:p>
      </dgm:t>
    </dgm:pt>
    <dgm:pt modelId="{7F65FF89-5236-41F0-BDD8-ACDB1666C6E9}">
      <dgm:prSet phldrT="[Texto]"/>
      <dgm:spPr/>
      <dgm:t>
        <a:bodyPr/>
        <a:lstStyle/>
        <a:p>
          <a:r>
            <a:rPr lang="es-EC" dirty="0" smtClean="0"/>
            <a:t>RUIDOS Y VIBRACIONES</a:t>
          </a:r>
          <a:endParaRPr lang="es-EC" dirty="0"/>
        </a:p>
      </dgm:t>
    </dgm:pt>
    <dgm:pt modelId="{3B1712FA-9F96-4A5B-AD89-DF9420F8C7FE}" type="parTrans" cxnId="{5FA72D83-B31E-4A3D-B45F-F0DC436AD3F0}">
      <dgm:prSet/>
      <dgm:spPr/>
      <dgm:t>
        <a:bodyPr/>
        <a:lstStyle/>
        <a:p>
          <a:endParaRPr lang="es-EC"/>
        </a:p>
      </dgm:t>
    </dgm:pt>
    <dgm:pt modelId="{0DF8DD57-0BCF-4B0B-8A07-92032F6F87E1}" type="sibTrans" cxnId="{5FA72D83-B31E-4A3D-B45F-F0DC436AD3F0}">
      <dgm:prSet/>
      <dgm:spPr/>
      <dgm:t>
        <a:bodyPr/>
        <a:lstStyle/>
        <a:p>
          <a:endParaRPr lang="es-EC"/>
        </a:p>
      </dgm:t>
    </dgm:pt>
    <dgm:pt modelId="{845EB7E3-3AE8-4474-8B38-D9639A1B2AD3}">
      <dgm:prSet phldrT="[Texto]" custT="1"/>
      <dgm:spPr/>
      <dgm:t>
        <a:bodyPr/>
        <a:lstStyle/>
        <a:p>
          <a:r>
            <a:rPr lang="es-EC" sz="1400" dirty="0" smtClean="0"/>
            <a:t>Máquinas que producen ruidos y vibraciones serán aisladas, no adosadas a paredes ni columnas.</a:t>
          </a:r>
          <a:endParaRPr lang="es-EC" sz="1400" dirty="0"/>
        </a:p>
      </dgm:t>
    </dgm:pt>
    <dgm:pt modelId="{8F89F9D4-AAEC-4B02-A134-3361BA90DC1F}" type="parTrans" cxnId="{39A42210-1E8E-4EA6-AB5E-6321899F7DA5}">
      <dgm:prSet/>
      <dgm:spPr/>
      <dgm:t>
        <a:bodyPr/>
        <a:lstStyle/>
        <a:p>
          <a:endParaRPr lang="es-EC"/>
        </a:p>
      </dgm:t>
    </dgm:pt>
    <dgm:pt modelId="{0291C53A-B88B-4935-9DBD-EFFA8807FCF8}" type="sibTrans" cxnId="{39A42210-1E8E-4EA6-AB5E-6321899F7DA5}">
      <dgm:prSet/>
      <dgm:spPr/>
      <dgm:t>
        <a:bodyPr/>
        <a:lstStyle/>
        <a:p>
          <a:endParaRPr lang="es-EC"/>
        </a:p>
      </dgm:t>
    </dgm:pt>
    <dgm:pt modelId="{9BF53E80-B246-4128-8180-9F4AF3B56B15}">
      <dgm:prSet phldrT="[Texto]" custT="1"/>
      <dgm:spPr/>
      <dgm:t>
        <a:bodyPr/>
        <a:lstStyle/>
        <a:p>
          <a:r>
            <a:rPr lang="es-EC" sz="1400" dirty="0" smtClean="0"/>
            <a:t>Límite máximo sonoro 85 decibeles. 85  (90 -4), (95- 2), (100- 1), (110 -025), (115  0125)</a:t>
          </a:r>
          <a:endParaRPr lang="es-EC" sz="1400" dirty="0"/>
        </a:p>
      </dgm:t>
    </dgm:pt>
    <dgm:pt modelId="{600DB7C1-A448-4DA5-9FF0-0142CFC5E59D}" type="parTrans" cxnId="{A6891047-9927-428A-9244-AF144D19C1B3}">
      <dgm:prSet/>
      <dgm:spPr/>
      <dgm:t>
        <a:bodyPr/>
        <a:lstStyle/>
        <a:p>
          <a:endParaRPr lang="es-EC"/>
        </a:p>
      </dgm:t>
    </dgm:pt>
    <dgm:pt modelId="{1483D40B-F35F-4D72-A340-9FBCA05A29A1}" type="sibTrans" cxnId="{A6891047-9927-428A-9244-AF144D19C1B3}">
      <dgm:prSet/>
      <dgm:spPr/>
      <dgm:t>
        <a:bodyPr/>
        <a:lstStyle/>
        <a:p>
          <a:endParaRPr lang="es-EC"/>
        </a:p>
      </dgm:t>
    </dgm:pt>
    <dgm:pt modelId="{34AEC206-33B1-4FBF-9C7F-5E57A805E928}">
      <dgm:prSet phldrT="[Texto]"/>
      <dgm:spPr/>
      <dgm:t>
        <a:bodyPr/>
        <a:lstStyle/>
        <a:p>
          <a:r>
            <a:rPr lang="es-EC" dirty="0" smtClean="0"/>
            <a:t>VENTILACIÓN TEMPERATURA Y HUMEDAD</a:t>
          </a:r>
          <a:endParaRPr lang="es-EC" dirty="0"/>
        </a:p>
      </dgm:t>
    </dgm:pt>
    <dgm:pt modelId="{70981CC1-3083-4494-B6F1-E5D92D4FFB15}" type="sibTrans" cxnId="{8C94BA97-E1C5-451F-BC74-6D873C969F37}">
      <dgm:prSet/>
      <dgm:spPr/>
      <dgm:t>
        <a:bodyPr/>
        <a:lstStyle/>
        <a:p>
          <a:endParaRPr lang="es-EC"/>
        </a:p>
      </dgm:t>
    </dgm:pt>
    <dgm:pt modelId="{CB6B53A3-4F69-416A-A15C-CA5925FEFC4D}" type="parTrans" cxnId="{8C94BA97-E1C5-451F-BC74-6D873C969F37}">
      <dgm:prSet/>
      <dgm:spPr/>
      <dgm:t>
        <a:bodyPr/>
        <a:lstStyle/>
        <a:p>
          <a:endParaRPr lang="es-EC"/>
        </a:p>
      </dgm:t>
    </dgm:pt>
    <dgm:pt modelId="{7E60E0E7-2F35-4DFB-848D-99F6F91E68F4}">
      <dgm:prSet phldrT="[Texto]"/>
      <dgm:spPr/>
      <dgm:t>
        <a:bodyPr/>
        <a:lstStyle/>
        <a:p>
          <a:r>
            <a:rPr lang="es-EC" dirty="0" smtClean="0"/>
            <a:t>Riesgos físicos químicos y biológicos evitar su generación, emisión y ventilación.</a:t>
          </a:r>
          <a:endParaRPr lang="es-EC" dirty="0"/>
        </a:p>
      </dgm:t>
    </dgm:pt>
    <dgm:pt modelId="{D233E4CB-6755-44D6-9BD5-09AE7E61E0CA}" type="sibTrans" cxnId="{5465DC98-649E-4225-9CFF-F706D6337D00}">
      <dgm:prSet/>
      <dgm:spPr/>
      <dgm:t>
        <a:bodyPr/>
        <a:lstStyle/>
        <a:p>
          <a:endParaRPr lang="es-EC"/>
        </a:p>
      </dgm:t>
    </dgm:pt>
    <dgm:pt modelId="{5022C6BA-4025-4877-9F65-115FEADCE502}" type="parTrans" cxnId="{5465DC98-649E-4225-9CFF-F706D6337D00}">
      <dgm:prSet/>
      <dgm:spPr/>
      <dgm:t>
        <a:bodyPr/>
        <a:lstStyle/>
        <a:p>
          <a:endParaRPr lang="es-EC"/>
        </a:p>
      </dgm:t>
    </dgm:pt>
    <dgm:pt modelId="{6239047D-4299-4020-9B8C-9E6F8F66EB90}">
      <dgm:prSet phldrT="[Texto]"/>
      <dgm:spPr/>
      <dgm:t>
        <a:bodyPr/>
        <a:lstStyle/>
        <a:p>
          <a:r>
            <a:rPr lang="es-EC" dirty="0" smtClean="0"/>
            <a:t>Suministro de aire fresco 30 m3, renovación total de aire 6 veces/h</a:t>
          </a:r>
          <a:endParaRPr lang="es-EC" dirty="0"/>
        </a:p>
      </dgm:t>
    </dgm:pt>
    <dgm:pt modelId="{F1724BA8-247F-46B1-940A-7FC283194810}" type="sibTrans" cxnId="{9937B7A2-DB48-41D5-B735-AEDF28025812}">
      <dgm:prSet/>
      <dgm:spPr/>
      <dgm:t>
        <a:bodyPr/>
        <a:lstStyle/>
        <a:p>
          <a:endParaRPr lang="es-EC"/>
        </a:p>
      </dgm:t>
    </dgm:pt>
    <dgm:pt modelId="{A59114AF-AFFF-4F9A-B345-96B7D72D5E42}" type="parTrans" cxnId="{9937B7A2-DB48-41D5-B735-AEDF28025812}">
      <dgm:prSet/>
      <dgm:spPr/>
      <dgm:t>
        <a:bodyPr/>
        <a:lstStyle/>
        <a:p>
          <a:endParaRPr lang="es-EC"/>
        </a:p>
      </dgm:t>
    </dgm:pt>
    <dgm:pt modelId="{BC7EB471-2DBD-4989-BD8F-696A627F21E1}">
      <dgm:prSet phldrT="[Texto]"/>
      <dgm:spPr/>
      <dgm:t>
        <a:bodyPr/>
        <a:lstStyle/>
        <a:p>
          <a:r>
            <a:rPr lang="es-EC" dirty="0" smtClean="0"/>
            <a:t>Regulación de carga de trabajo según temperatura globo y Bulbo húmedo.</a:t>
          </a:r>
          <a:endParaRPr lang="es-EC" dirty="0"/>
        </a:p>
      </dgm:t>
    </dgm:pt>
    <dgm:pt modelId="{3E00743A-366C-470E-B809-857AA334C730}" type="parTrans" cxnId="{F1AD9798-A25C-4936-9A13-BC6BD9CC8CF8}">
      <dgm:prSet/>
      <dgm:spPr/>
      <dgm:t>
        <a:bodyPr/>
        <a:lstStyle/>
        <a:p>
          <a:endParaRPr lang="es-EC"/>
        </a:p>
      </dgm:t>
    </dgm:pt>
    <dgm:pt modelId="{602C5B24-4820-4E98-882B-18F7D60BD738}" type="sibTrans" cxnId="{F1AD9798-A25C-4936-9A13-BC6BD9CC8CF8}">
      <dgm:prSet/>
      <dgm:spPr/>
      <dgm:t>
        <a:bodyPr/>
        <a:lstStyle/>
        <a:p>
          <a:endParaRPr lang="es-EC"/>
        </a:p>
      </dgm:t>
    </dgm:pt>
    <dgm:pt modelId="{C01F0336-9EA7-4C94-ACBE-14AE167C6214}" type="pres">
      <dgm:prSet presAssocID="{180B03AF-3B3C-49A0-BBE7-96F22B6BA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BE5D86-4040-41B9-B397-16294ED5477F}" type="pres">
      <dgm:prSet presAssocID="{34AEC206-33B1-4FBF-9C7F-5E57A805E928}" presName="linNode" presStyleCnt="0"/>
      <dgm:spPr/>
    </dgm:pt>
    <dgm:pt modelId="{91046BCE-EBEF-45D6-BF9C-F62D31BEAE37}" type="pres">
      <dgm:prSet presAssocID="{34AEC206-33B1-4FBF-9C7F-5E57A805E9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0D75CB-0648-4822-9DFE-1D2C3D271A10}" type="pres">
      <dgm:prSet presAssocID="{34AEC206-33B1-4FBF-9C7F-5E57A805E92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C3D2E-2B06-406E-A641-C0C3E6FA8666}" type="pres">
      <dgm:prSet presAssocID="{70981CC1-3083-4494-B6F1-E5D92D4FFB15}" presName="sp" presStyleCnt="0"/>
      <dgm:spPr/>
    </dgm:pt>
    <dgm:pt modelId="{33AA8D9E-7AB4-441A-AE2C-D12F1E26044F}" type="pres">
      <dgm:prSet presAssocID="{F4D16C35-58F1-4563-A1B7-CE2DA5EE8A0F}" presName="linNode" presStyleCnt="0"/>
      <dgm:spPr/>
    </dgm:pt>
    <dgm:pt modelId="{65F9AD51-2079-4296-A18A-0550D04830B4}" type="pres">
      <dgm:prSet presAssocID="{F4D16C35-58F1-4563-A1B7-CE2DA5EE8A0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9BB0D-6C45-4505-943A-25FEDF0E5C32}" type="pres">
      <dgm:prSet presAssocID="{F4D16C35-58F1-4563-A1B7-CE2DA5EE8A0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AE3AF0-2F9C-4D00-9CBC-0BB728428895}" type="pres">
      <dgm:prSet presAssocID="{397A42D9-E1A1-43DC-9274-D5BDAD9CBC4A}" presName="sp" presStyleCnt="0"/>
      <dgm:spPr/>
    </dgm:pt>
    <dgm:pt modelId="{CDB33156-3C4F-4D5B-B8BB-D184DEAD61B1}" type="pres">
      <dgm:prSet presAssocID="{7F65FF89-5236-41F0-BDD8-ACDB1666C6E9}" presName="linNode" presStyleCnt="0"/>
      <dgm:spPr/>
    </dgm:pt>
    <dgm:pt modelId="{F3F12C3C-50C9-447F-B638-6CC85D02A1F8}" type="pres">
      <dgm:prSet presAssocID="{7F65FF89-5236-41F0-BDD8-ACDB1666C6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0CC55-263A-4E11-916B-9581C0D0B7B9}" type="pres">
      <dgm:prSet presAssocID="{7F65FF89-5236-41F0-BDD8-ACDB1666C6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65DC98-649E-4225-9CFF-F706D6337D00}" srcId="{34AEC206-33B1-4FBF-9C7F-5E57A805E928}" destId="{7E60E0E7-2F35-4DFB-848D-99F6F91E68F4}" srcOrd="1" destOrd="0" parTransId="{5022C6BA-4025-4877-9F65-115FEADCE502}" sibTransId="{D233E4CB-6755-44D6-9BD5-09AE7E61E0CA}"/>
    <dgm:cxn modelId="{FBD3ACB2-D5C4-440C-ABAF-564D8DFCAC2C}" srcId="{180B03AF-3B3C-49A0-BBE7-96F22B6BA6B0}" destId="{F4D16C35-58F1-4563-A1B7-CE2DA5EE8A0F}" srcOrd="1" destOrd="0" parTransId="{46C9D54C-76F7-495C-A6BE-C9BAECF496B1}" sibTransId="{397A42D9-E1A1-43DC-9274-D5BDAD9CBC4A}"/>
    <dgm:cxn modelId="{5E9B9ABA-CF5C-4A6E-B50C-BDE4ABC824C1}" type="presOf" srcId="{845EB7E3-3AE8-4474-8B38-D9639A1B2AD3}" destId="{9D80CC55-263A-4E11-916B-9581C0D0B7B9}" srcOrd="0" destOrd="0" presId="urn:microsoft.com/office/officeart/2005/8/layout/vList5"/>
    <dgm:cxn modelId="{62AD28B3-FE0C-4E89-9155-939DFA986BE6}" type="presOf" srcId="{14504500-92B0-4A58-A306-6A374FDE0C2E}" destId="{D259BB0D-6C45-4505-943A-25FEDF0E5C32}" srcOrd="0" destOrd="0" presId="urn:microsoft.com/office/officeart/2005/8/layout/vList5"/>
    <dgm:cxn modelId="{39A42210-1E8E-4EA6-AB5E-6321899F7DA5}" srcId="{7F65FF89-5236-41F0-BDD8-ACDB1666C6E9}" destId="{845EB7E3-3AE8-4474-8B38-D9639A1B2AD3}" srcOrd="0" destOrd="0" parTransId="{8F89F9D4-AAEC-4B02-A134-3361BA90DC1F}" sibTransId="{0291C53A-B88B-4935-9DBD-EFFA8807FCF8}"/>
    <dgm:cxn modelId="{7CA8B8C0-B771-4476-BE83-2447B93B7C33}" type="presOf" srcId="{BC7EB471-2DBD-4989-BD8F-696A627F21E1}" destId="{D259BB0D-6C45-4505-943A-25FEDF0E5C32}" srcOrd="0" destOrd="1" presId="urn:microsoft.com/office/officeart/2005/8/layout/vList5"/>
    <dgm:cxn modelId="{327C8B22-A6FA-42B2-B56F-C167E2FAFAD3}" type="presOf" srcId="{7E60E0E7-2F35-4DFB-848D-99F6F91E68F4}" destId="{5C0D75CB-0648-4822-9DFE-1D2C3D271A10}" srcOrd="0" destOrd="1" presId="urn:microsoft.com/office/officeart/2005/8/layout/vList5"/>
    <dgm:cxn modelId="{8C94BA97-E1C5-451F-BC74-6D873C969F37}" srcId="{180B03AF-3B3C-49A0-BBE7-96F22B6BA6B0}" destId="{34AEC206-33B1-4FBF-9C7F-5E57A805E928}" srcOrd="0" destOrd="0" parTransId="{CB6B53A3-4F69-416A-A15C-CA5925FEFC4D}" sibTransId="{70981CC1-3083-4494-B6F1-E5D92D4FFB15}"/>
    <dgm:cxn modelId="{F01E53BA-3533-46D7-9DC4-B9B683D60CFF}" type="presOf" srcId="{7F65FF89-5236-41F0-BDD8-ACDB1666C6E9}" destId="{F3F12C3C-50C9-447F-B638-6CC85D02A1F8}" srcOrd="0" destOrd="0" presId="urn:microsoft.com/office/officeart/2005/8/layout/vList5"/>
    <dgm:cxn modelId="{D212F8EE-12F4-4D33-BD55-7D4C59A7C0FF}" type="presOf" srcId="{180B03AF-3B3C-49A0-BBE7-96F22B6BA6B0}" destId="{C01F0336-9EA7-4C94-ACBE-14AE167C6214}" srcOrd="0" destOrd="0" presId="urn:microsoft.com/office/officeart/2005/8/layout/vList5"/>
    <dgm:cxn modelId="{A6891047-9927-428A-9244-AF144D19C1B3}" srcId="{7F65FF89-5236-41F0-BDD8-ACDB1666C6E9}" destId="{9BF53E80-B246-4128-8180-9F4AF3B56B15}" srcOrd="1" destOrd="0" parTransId="{600DB7C1-A448-4DA5-9FF0-0142CFC5E59D}" sibTransId="{1483D40B-F35F-4D72-A340-9FBCA05A29A1}"/>
    <dgm:cxn modelId="{F1AD9798-A25C-4936-9A13-BC6BD9CC8CF8}" srcId="{F4D16C35-58F1-4563-A1B7-CE2DA5EE8A0F}" destId="{BC7EB471-2DBD-4989-BD8F-696A627F21E1}" srcOrd="1" destOrd="0" parTransId="{3E00743A-366C-470E-B809-857AA334C730}" sibTransId="{602C5B24-4820-4E98-882B-18F7D60BD738}"/>
    <dgm:cxn modelId="{E76B5B83-363E-4E88-9227-72D327D04B4C}" type="presOf" srcId="{34AEC206-33B1-4FBF-9C7F-5E57A805E928}" destId="{91046BCE-EBEF-45D6-BF9C-F62D31BEAE37}" srcOrd="0" destOrd="0" presId="urn:microsoft.com/office/officeart/2005/8/layout/vList5"/>
    <dgm:cxn modelId="{5FA72D83-B31E-4A3D-B45F-F0DC436AD3F0}" srcId="{180B03AF-3B3C-49A0-BBE7-96F22B6BA6B0}" destId="{7F65FF89-5236-41F0-BDD8-ACDB1666C6E9}" srcOrd="2" destOrd="0" parTransId="{3B1712FA-9F96-4A5B-AD89-DF9420F8C7FE}" sibTransId="{0DF8DD57-0BCF-4B0B-8A07-92032F6F87E1}"/>
    <dgm:cxn modelId="{E8FAE5E8-FB09-45A8-8D83-B9987BAA2D13}" type="presOf" srcId="{6239047D-4299-4020-9B8C-9E6F8F66EB90}" destId="{5C0D75CB-0648-4822-9DFE-1D2C3D271A10}" srcOrd="0" destOrd="0" presId="urn:microsoft.com/office/officeart/2005/8/layout/vList5"/>
    <dgm:cxn modelId="{279E382D-F7AA-446A-A572-0A7A06F37BAE}" srcId="{F4D16C35-58F1-4563-A1B7-CE2DA5EE8A0F}" destId="{14504500-92B0-4A58-A306-6A374FDE0C2E}" srcOrd="0" destOrd="0" parTransId="{8C9E315B-4554-4F16-8C49-B4C1121C384D}" sibTransId="{4E546950-DD04-4D96-A24B-46D35DD69452}"/>
    <dgm:cxn modelId="{D2099D68-864E-4C43-9E5E-D07A1925B641}" type="presOf" srcId="{F4D16C35-58F1-4563-A1B7-CE2DA5EE8A0F}" destId="{65F9AD51-2079-4296-A18A-0550D04830B4}" srcOrd="0" destOrd="0" presId="urn:microsoft.com/office/officeart/2005/8/layout/vList5"/>
    <dgm:cxn modelId="{9937B7A2-DB48-41D5-B735-AEDF28025812}" srcId="{34AEC206-33B1-4FBF-9C7F-5E57A805E928}" destId="{6239047D-4299-4020-9B8C-9E6F8F66EB90}" srcOrd="0" destOrd="0" parTransId="{A59114AF-AFFF-4F9A-B345-96B7D72D5E42}" sibTransId="{F1724BA8-247F-46B1-940A-7FC283194810}"/>
    <dgm:cxn modelId="{411CC670-823E-4345-93E2-FD48ECD8B74E}" type="presOf" srcId="{9BF53E80-B246-4128-8180-9F4AF3B56B15}" destId="{9D80CC55-263A-4E11-916B-9581C0D0B7B9}" srcOrd="0" destOrd="1" presId="urn:microsoft.com/office/officeart/2005/8/layout/vList5"/>
    <dgm:cxn modelId="{AE8ADD8C-7640-4CDC-B30C-CFE6F8156547}" type="presParOf" srcId="{C01F0336-9EA7-4C94-ACBE-14AE167C6214}" destId="{4CBE5D86-4040-41B9-B397-16294ED5477F}" srcOrd="0" destOrd="0" presId="urn:microsoft.com/office/officeart/2005/8/layout/vList5"/>
    <dgm:cxn modelId="{AB64E56B-67E2-4641-A24B-BF169932C905}" type="presParOf" srcId="{4CBE5D86-4040-41B9-B397-16294ED5477F}" destId="{91046BCE-EBEF-45D6-BF9C-F62D31BEAE37}" srcOrd="0" destOrd="0" presId="urn:microsoft.com/office/officeart/2005/8/layout/vList5"/>
    <dgm:cxn modelId="{4FC04664-95F3-4444-A6AF-705186420D44}" type="presParOf" srcId="{4CBE5D86-4040-41B9-B397-16294ED5477F}" destId="{5C0D75CB-0648-4822-9DFE-1D2C3D271A10}" srcOrd="1" destOrd="0" presId="urn:microsoft.com/office/officeart/2005/8/layout/vList5"/>
    <dgm:cxn modelId="{897705D1-7745-4EFA-94DD-B51C39169187}" type="presParOf" srcId="{C01F0336-9EA7-4C94-ACBE-14AE167C6214}" destId="{8E6C3D2E-2B06-406E-A641-C0C3E6FA8666}" srcOrd="1" destOrd="0" presId="urn:microsoft.com/office/officeart/2005/8/layout/vList5"/>
    <dgm:cxn modelId="{4181481C-E7EE-45ED-9E98-20EAC789C172}" type="presParOf" srcId="{C01F0336-9EA7-4C94-ACBE-14AE167C6214}" destId="{33AA8D9E-7AB4-441A-AE2C-D12F1E26044F}" srcOrd="2" destOrd="0" presId="urn:microsoft.com/office/officeart/2005/8/layout/vList5"/>
    <dgm:cxn modelId="{7318E548-A19F-4EBE-9183-699BD4802945}" type="presParOf" srcId="{33AA8D9E-7AB4-441A-AE2C-D12F1E26044F}" destId="{65F9AD51-2079-4296-A18A-0550D04830B4}" srcOrd="0" destOrd="0" presId="urn:microsoft.com/office/officeart/2005/8/layout/vList5"/>
    <dgm:cxn modelId="{AA18512A-61A4-44AD-883B-20C6F331FAE5}" type="presParOf" srcId="{33AA8D9E-7AB4-441A-AE2C-D12F1E26044F}" destId="{D259BB0D-6C45-4505-943A-25FEDF0E5C32}" srcOrd="1" destOrd="0" presId="urn:microsoft.com/office/officeart/2005/8/layout/vList5"/>
    <dgm:cxn modelId="{0BB17AFE-2E24-436E-80BC-11A5C607E7AD}" type="presParOf" srcId="{C01F0336-9EA7-4C94-ACBE-14AE167C6214}" destId="{83AE3AF0-2F9C-4D00-9CBC-0BB728428895}" srcOrd="3" destOrd="0" presId="urn:microsoft.com/office/officeart/2005/8/layout/vList5"/>
    <dgm:cxn modelId="{CA8174FA-0A90-49F7-B04B-5999FEBBE601}" type="presParOf" srcId="{C01F0336-9EA7-4C94-ACBE-14AE167C6214}" destId="{CDB33156-3C4F-4D5B-B8BB-D184DEAD61B1}" srcOrd="4" destOrd="0" presId="urn:microsoft.com/office/officeart/2005/8/layout/vList5"/>
    <dgm:cxn modelId="{70B45574-51F5-4883-BC07-393085B3015B}" type="presParOf" srcId="{CDB33156-3C4F-4D5B-B8BB-D184DEAD61B1}" destId="{F3F12C3C-50C9-447F-B638-6CC85D02A1F8}" srcOrd="0" destOrd="0" presId="urn:microsoft.com/office/officeart/2005/8/layout/vList5"/>
    <dgm:cxn modelId="{B2E7CC0C-C9FE-4D22-BE42-024FE2A673D6}" type="presParOf" srcId="{CDB33156-3C4F-4D5B-B8BB-D184DEAD61B1}" destId="{9D80CC55-263A-4E11-916B-9581C0D0B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841A6C-B64B-4E4C-A0A2-E62D8C0C679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06B430F7-1E30-4F09-9E6F-E93FABE6739F}">
      <dgm:prSet phldrT="[Texto]" custT="1"/>
      <dgm:spPr/>
      <dgm:t>
        <a:bodyPr/>
        <a:lstStyle/>
        <a:p>
          <a:r>
            <a:rPr lang="es-EC" sz="1400" dirty="0" smtClean="0"/>
            <a:t>100 luxes: fabricación hierro acero, textiles, máquinas, calderos, </a:t>
          </a:r>
          <a:endParaRPr lang="es-EC" sz="1400" dirty="0"/>
        </a:p>
      </dgm:t>
    </dgm:pt>
    <dgm:pt modelId="{6DBC07D1-E896-4766-AEBE-70D70952AD23}" type="parTrans" cxnId="{36C36064-9E9C-49E3-960C-70D0A661BC0B}">
      <dgm:prSet/>
      <dgm:spPr/>
      <dgm:t>
        <a:bodyPr/>
        <a:lstStyle/>
        <a:p>
          <a:endParaRPr lang="es-EC"/>
        </a:p>
      </dgm:t>
    </dgm:pt>
    <dgm:pt modelId="{45B99944-F1EF-4B5D-B27C-82D0787436EA}" type="sibTrans" cxnId="{36C36064-9E9C-49E3-960C-70D0A661BC0B}">
      <dgm:prSet/>
      <dgm:spPr/>
      <dgm:t>
        <a:bodyPr/>
        <a:lstStyle/>
        <a:p>
          <a:endParaRPr lang="es-EC"/>
        </a:p>
      </dgm:t>
    </dgm:pt>
    <dgm:pt modelId="{6D53662C-35FB-441C-B7BF-A6D9CF400A39}">
      <dgm:prSet phldrT="[Texto]" custT="1"/>
      <dgm:spPr/>
      <dgm:t>
        <a:bodyPr/>
        <a:lstStyle/>
        <a:p>
          <a:r>
            <a:rPr lang="es-EC" sz="1400" dirty="0" smtClean="0"/>
            <a:t>1000 Luxes: Trabajo con colores, relojería. Inspección delicada </a:t>
          </a:r>
          <a:endParaRPr lang="es-EC" sz="1400" dirty="0"/>
        </a:p>
      </dgm:t>
    </dgm:pt>
    <dgm:pt modelId="{210AAEA1-626C-4A97-8A6E-3AD7532BDE3B}" type="parTrans" cxnId="{C2B36965-67E3-497B-B450-771FC4C2CD59}">
      <dgm:prSet/>
      <dgm:spPr/>
      <dgm:t>
        <a:bodyPr/>
        <a:lstStyle/>
        <a:p>
          <a:endParaRPr lang="es-EC"/>
        </a:p>
      </dgm:t>
    </dgm:pt>
    <dgm:pt modelId="{79D89A92-6197-4B46-96A3-744BCE81589F}" type="sibTrans" cxnId="{C2B36965-67E3-497B-B450-771FC4C2CD59}">
      <dgm:prSet/>
      <dgm:spPr/>
      <dgm:t>
        <a:bodyPr/>
        <a:lstStyle/>
        <a:p>
          <a:endParaRPr lang="es-EC"/>
        </a:p>
      </dgm:t>
    </dgm:pt>
    <dgm:pt modelId="{95E5C5DE-F064-4710-9077-9BC03659FC00}">
      <dgm:prSet custT="1"/>
      <dgm:spPr/>
      <dgm:t>
        <a:bodyPr/>
        <a:lstStyle/>
        <a:p>
          <a:r>
            <a:rPr lang="es-EC" sz="1800" dirty="0" smtClean="0"/>
            <a:t>20 Luxes Pasillos, patios y lugares de paso.</a:t>
          </a:r>
          <a:endParaRPr lang="es-EC" sz="1800" dirty="0"/>
        </a:p>
      </dgm:t>
    </dgm:pt>
    <dgm:pt modelId="{9058194A-14B3-4161-BA7C-2C06CA82E861}" type="parTrans" cxnId="{52986941-6861-4C39-8749-62606D065F22}">
      <dgm:prSet/>
      <dgm:spPr/>
      <dgm:t>
        <a:bodyPr/>
        <a:lstStyle/>
        <a:p>
          <a:endParaRPr lang="es-EC"/>
        </a:p>
      </dgm:t>
    </dgm:pt>
    <dgm:pt modelId="{B46ADAE3-DBEC-4094-8E45-6136BBBD499C}" type="sibTrans" cxnId="{52986941-6861-4C39-8749-62606D065F22}">
      <dgm:prSet/>
      <dgm:spPr/>
      <dgm:t>
        <a:bodyPr/>
        <a:lstStyle/>
        <a:p>
          <a:endParaRPr lang="es-EC"/>
        </a:p>
      </dgm:t>
    </dgm:pt>
    <dgm:pt modelId="{815B0C86-8698-4335-955A-DD1AF04EBB82}" type="pres">
      <dgm:prSet presAssocID="{D0841A6C-B64B-4E4C-A0A2-E62D8C0C679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869929-C6C3-497A-98DC-4848A931E968}" type="pres">
      <dgm:prSet presAssocID="{D0841A6C-B64B-4E4C-A0A2-E62D8C0C679B}" presName="cycle" presStyleCnt="0"/>
      <dgm:spPr/>
    </dgm:pt>
    <dgm:pt modelId="{D7009042-333E-4F06-AFE4-DA8D5B588650}" type="pres">
      <dgm:prSet presAssocID="{D0841A6C-B64B-4E4C-A0A2-E62D8C0C679B}" presName="centerShape" presStyleCnt="0"/>
      <dgm:spPr/>
    </dgm:pt>
    <dgm:pt modelId="{8125BEFE-8901-467E-84C2-C5122ECCA7C3}" type="pres">
      <dgm:prSet presAssocID="{D0841A6C-B64B-4E4C-A0A2-E62D8C0C679B}" presName="connSite" presStyleLbl="node1" presStyleIdx="0" presStyleCnt="4"/>
      <dgm:spPr/>
    </dgm:pt>
    <dgm:pt modelId="{4DE08F94-BE39-4A5A-945B-15D490B74132}" type="pres">
      <dgm:prSet presAssocID="{D0841A6C-B64B-4E4C-A0A2-E62D8C0C679B}" presName="visible" presStyleLbl="node1" presStyleIdx="0" presStyleCnt="4" custLinFactNeighborX="1945" custLinFactNeighborY="-11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FDDD74B-721C-4360-8AA1-06D75CF24B8A}" type="pres">
      <dgm:prSet presAssocID="{9058194A-14B3-4161-BA7C-2C06CA82E861}" presName="Name25" presStyleLbl="parChTrans1D1" presStyleIdx="0" presStyleCnt="3"/>
      <dgm:spPr/>
      <dgm:t>
        <a:bodyPr/>
        <a:lstStyle/>
        <a:p>
          <a:endParaRPr lang="es-EC"/>
        </a:p>
      </dgm:t>
    </dgm:pt>
    <dgm:pt modelId="{FEE628AD-933A-4599-9783-4DC55DD36D30}" type="pres">
      <dgm:prSet presAssocID="{95E5C5DE-F064-4710-9077-9BC03659FC00}" presName="node" presStyleCnt="0"/>
      <dgm:spPr/>
    </dgm:pt>
    <dgm:pt modelId="{61A4C49C-CDD8-40DE-8601-C1FE3F65096F}" type="pres">
      <dgm:prSet presAssocID="{95E5C5DE-F064-4710-9077-9BC03659FC0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75F2F-175E-4679-9355-DCAD26D60CF4}" type="pres">
      <dgm:prSet presAssocID="{95E5C5DE-F064-4710-9077-9BC03659FC00}" presName="childNode" presStyleLbl="revTx" presStyleIdx="0" presStyleCnt="0">
        <dgm:presLayoutVars>
          <dgm:bulletEnabled val="1"/>
        </dgm:presLayoutVars>
      </dgm:prSet>
      <dgm:spPr/>
    </dgm:pt>
    <dgm:pt modelId="{943A0456-3E06-45C0-BF49-9B6F76159110}" type="pres">
      <dgm:prSet presAssocID="{6DBC07D1-E896-4766-AEBE-70D70952AD23}" presName="Name25" presStyleLbl="parChTrans1D1" presStyleIdx="1" presStyleCnt="3"/>
      <dgm:spPr/>
      <dgm:t>
        <a:bodyPr/>
        <a:lstStyle/>
        <a:p>
          <a:endParaRPr lang="es-EC"/>
        </a:p>
      </dgm:t>
    </dgm:pt>
    <dgm:pt modelId="{7B37E949-84B2-4294-891F-994425F3BC31}" type="pres">
      <dgm:prSet presAssocID="{06B430F7-1E30-4F09-9E6F-E93FABE6739F}" presName="node" presStyleCnt="0"/>
      <dgm:spPr/>
    </dgm:pt>
    <dgm:pt modelId="{462A0838-1756-48EE-925D-68C9229A1D7F}" type="pres">
      <dgm:prSet presAssocID="{06B430F7-1E30-4F09-9E6F-E93FABE6739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E82ADC-1AA4-4DF2-A266-5A838A14BF07}" type="pres">
      <dgm:prSet presAssocID="{06B430F7-1E30-4F09-9E6F-E93FABE673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D45B04-9199-4C35-9AC9-294174BC0F2B}" type="pres">
      <dgm:prSet presAssocID="{210AAEA1-626C-4A97-8A6E-3AD7532BDE3B}" presName="Name25" presStyleLbl="parChTrans1D1" presStyleIdx="2" presStyleCnt="3"/>
      <dgm:spPr/>
      <dgm:t>
        <a:bodyPr/>
        <a:lstStyle/>
        <a:p>
          <a:endParaRPr lang="es-EC"/>
        </a:p>
      </dgm:t>
    </dgm:pt>
    <dgm:pt modelId="{204F6D38-CECC-4457-A1EE-D1F57AD7CBC4}" type="pres">
      <dgm:prSet presAssocID="{6D53662C-35FB-441C-B7BF-A6D9CF400A39}" presName="node" presStyleCnt="0"/>
      <dgm:spPr/>
    </dgm:pt>
    <dgm:pt modelId="{E3D1DD25-BB35-4C32-B9EE-BBD84B7AD490}" type="pres">
      <dgm:prSet presAssocID="{6D53662C-35FB-441C-B7BF-A6D9CF400A3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CFCDAB-35E0-49D8-8259-2C13FA872D76}" type="pres">
      <dgm:prSet presAssocID="{6D53662C-35FB-441C-B7BF-A6D9CF400A3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B36965-67E3-497B-B450-771FC4C2CD59}" srcId="{D0841A6C-B64B-4E4C-A0A2-E62D8C0C679B}" destId="{6D53662C-35FB-441C-B7BF-A6D9CF400A39}" srcOrd="2" destOrd="0" parTransId="{210AAEA1-626C-4A97-8A6E-3AD7532BDE3B}" sibTransId="{79D89A92-6197-4B46-96A3-744BCE81589F}"/>
    <dgm:cxn modelId="{0CB43D3F-4820-43E3-A82F-4EA98B38057D}" type="presOf" srcId="{95E5C5DE-F064-4710-9077-9BC03659FC00}" destId="{61A4C49C-CDD8-40DE-8601-C1FE3F65096F}" srcOrd="0" destOrd="0" presId="urn:microsoft.com/office/officeart/2005/8/layout/radial2"/>
    <dgm:cxn modelId="{54EC1DE3-32C3-43A6-B74C-9DE266A3BAC4}" type="presOf" srcId="{6D53662C-35FB-441C-B7BF-A6D9CF400A39}" destId="{E3D1DD25-BB35-4C32-B9EE-BBD84B7AD490}" srcOrd="0" destOrd="0" presId="urn:microsoft.com/office/officeart/2005/8/layout/radial2"/>
    <dgm:cxn modelId="{EDB7C440-3658-4E11-BE8E-AB7ABDE2432D}" type="presOf" srcId="{210AAEA1-626C-4A97-8A6E-3AD7532BDE3B}" destId="{28D45B04-9199-4C35-9AC9-294174BC0F2B}" srcOrd="0" destOrd="0" presId="urn:microsoft.com/office/officeart/2005/8/layout/radial2"/>
    <dgm:cxn modelId="{52986941-6861-4C39-8749-62606D065F22}" srcId="{D0841A6C-B64B-4E4C-A0A2-E62D8C0C679B}" destId="{95E5C5DE-F064-4710-9077-9BC03659FC00}" srcOrd="0" destOrd="0" parTransId="{9058194A-14B3-4161-BA7C-2C06CA82E861}" sibTransId="{B46ADAE3-DBEC-4094-8E45-6136BBBD499C}"/>
    <dgm:cxn modelId="{78CD76E8-3FBC-45F6-A192-95F5160E0852}" type="presOf" srcId="{6DBC07D1-E896-4766-AEBE-70D70952AD23}" destId="{943A0456-3E06-45C0-BF49-9B6F76159110}" srcOrd="0" destOrd="0" presId="urn:microsoft.com/office/officeart/2005/8/layout/radial2"/>
    <dgm:cxn modelId="{56C66C0B-8A45-41EB-8076-9D127CC23D8E}" type="presOf" srcId="{9058194A-14B3-4161-BA7C-2C06CA82E861}" destId="{2FDDD74B-721C-4360-8AA1-06D75CF24B8A}" srcOrd="0" destOrd="0" presId="urn:microsoft.com/office/officeart/2005/8/layout/radial2"/>
    <dgm:cxn modelId="{C8E4F732-E755-41C7-AD5C-41526A7202AD}" type="presOf" srcId="{D0841A6C-B64B-4E4C-A0A2-E62D8C0C679B}" destId="{815B0C86-8698-4335-955A-DD1AF04EBB82}" srcOrd="0" destOrd="0" presId="urn:microsoft.com/office/officeart/2005/8/layout/radial2"/>
    <dgm:cxn modelId="{E351278E-8913-4FB4-AB16-43E5616A3220}" type="presOf" srcId="{06B430F7-1E30-4F09-9E6F-E93FABE6739F}" destId="{462A0838-1756-48EE-925D-68C9229A1D7F}" srcOrd="0" destOrd="0" presId="urn:microsoft.com/office/officeart/2005/8/layout/radial2"/>
    <dgm:cxn modelId="{36C36064-9E9C-49E3-960C-70D0A661BC0B}" srcId="{D0841A6C-B64B-4E4C-A0A2-E62D8C0C679B}" destId="{06B430F7-1E30-4F09-9E6F-E93FABE6739F}" srcOrd="1" destOrd="0" parTransId="{6DBC07D1-E896-4766-AEBE-70D70952AD23}" sibTransId="{45B99944-F1EF-4B5D-B27C-82D0787436EA}"/>
    <dgm:cxn modelId="{9EF72A65-1488-4CB5-AEE4-C29EBDD925AE}" type="presParOf" srcId="{815B0C86-8698-4335-955A-DD1AF04EBB82}" destId="{AE869929-C6C3-497A-98DC-4848A931E968}" srcOrd="0" destOrd="0" presId="urn:microsoft.com/office/officeart/2005/8/layout/radial2"/>
    <dgm:cxn modelId="{29C154DA-1F7F-4718-AF97-292616E8B834}" type="presParOf" srcId="{AE869929-C6C3-497A-98DC-4848A931E968}" destId="{D7009042-333E-4F06-AFE4-DA8D5B588650}" srcOrd="0" destOrd="0" presId="urn:microsoft.com/office/officeart/2005/8/layout/radial2"/>
    <dgm:cxn modelId="{3BDA2F17-4653-45C3-9564-06843B8D85C7}" type="presParOf" srcId="{D7009042-333E-4F06-AFE4-DA8D5B588650}" destId="{8125BEFE-8901-467E-84C2-C5122ECCA7C3}" srcOrd="0" destOrd="0" presId="urn:microsoft.com/office/officeart/2005/8/layout/radial2"/>
    <dgm:cxn modelId="{E07C93ED-F9CC-4129-9D87-4C5E23445BED}" type="presParOf" srcId="{D7009042-333E-4F06-AFE4-DA8D5B588650}" destId="{4DE08F94-BE39-4A5A-945B-15D490B74132}" srcOrd="1" destOrd="0" presId="urn:microsoft.com/office/officeart/2005/8/layout/radial2"/>
    <dgm:cxn modelId="{C8E9FF64-56B4-4538-BA73-1668B913AE16}" type="presParOf" srcId="{AE869929-C6C3-497A-98DC-4848A931E968}" destId="{2FDDD74B-721C-4360-8AA1-06D75CF24B8A}" srcOrd="1" destOrd="0" presId="urn:microsoft.com/office/officeart/2005/8/layout/radial2"/>
    <dgm:cxn modelId="{FC615803-FC14-4481-8AE7-48673BC4124F}" type="presParOf" srcId="{AE869929-C6C3-497A-98DC-4848A931E968}" destId="{FEE628AD-933A-4599-9783-4DC55DD36D30}" srcOrd="2" destOrd="0" presId="urn:microsoft.com/office/officeart/2005/8/layout/radial2"/>
    <dgm:cxn modelId="{36D9EBE3-FEF1-461B-B650-C24222138BF1}" type="presParOf" srcId="{FEE628AD-933A-4599-9783-4DC55DD36D30}" destId="{61A4C49C-CDD8-40DE-8601-C1FE3F65096F}" srcOrd="0" destOrd="0" presId="urn:microsoft.com/office/officeart/2005/8/layout/radial2"/>
    <dgm:cxn modelId="{52394717-D869-455F-89C5-E80E68AC7866}" type="presParOf" srcId="{FEE628AD-933A-4599-9783-4DC55DD36D30}" destId="{F8075F2F-175E-4679-9355-DCAD26D60CF4}" srcOrd="1" destOrd="0" presId="urn:microsoft.com/office/officeart/2005/8/layout/radial2"/>
    <dgm:cxn modelId="{CB1A7E20-7269-4754-9AB2-1FF6A68EAF22}" type="presParOf" srcId="{AE869929-C6C3-497A-98DC-4848A931E968}" destId="{943A0456-3E06-45C0-BF49-9B6F76159110}" srcOrd="3" destOrd="0" presId="urn:microsoft.com/office/officeart/2005/8/layout/radial2"/>
    <dgm:cxn modelId="{7FB9AE22-A610-4D4C-B4E6-408F65A9D6BD}" type="presParOf" srcId="{AE869929-C6C3-497A-98DC-4848A931E968}" destId="{7B37E949-84B2-4294-891F-994425F3BC31}" srcOrd="4" destOrd="0" presId="urn:microsoft.com/office/officeart/2005/8/layout/radial2"/>
    <dgm:cxn modelId="{227235B1-B486-46E2-B3ED-B66FA630BC0C}" type="presParOf" srcId="{7B37E949-84B2-4294-891F-994425F3BC31}" destId="{462A0838-1756-48EE-925D-68C9229A1D7F}" srcOrd="0" destOrd="0" presId="urn:microsoft.com/office/officeart/2005/8/layout/radial2"/>
    <dgm:cxn modelId="{DCF0CE18-1F73-45E9-9855-BC81265CC19C}" type="presParOf" srcId="{7B37E949-84B2-4294-891F-994425F3BC31}" destId="{A5E82ADC-1AA4-4DF2-A266-5A838A14BF07}" srcOrd="1" destOrd="0" presId="urn:microsoft.com/office/officeart/2005/8/layout/radial2"/>
    <dgm:cxn modelId="{0BC96E16-4339-47AC-8DBA-432F4351C7CE}" type="presParOf" srcId="{AE869929-C6C3-497A-98DC-4848A931E968}" destId="{28D45B04-9199-4C35-9AC9-294174BC0F2B}" srcOrd="5" destOrd="0" presId="urn:microsoft.com/office/officeart/2005/8/layout/radial2"/>
    <dgm:cxn modelId="{EB6DAE3E-E425-4045-879E-4EEBA3192787}" type="presParOf" srcId="{AE869929-C6C3-497A-98DC-4848A931E968}" destId="{204F6D38-CECC-4457-A1EE-D1F57AD7CBC4}" srcOrd="6" destOrd="0" presId="urn:microsoft.com/office/officeart/2005/8/layout/radial2"/>
    <dgm:cxn modelId="{B6560DFF-CF0D-4FFA-B733-2B4DBC51B56B}" type="presParOf" srcId="{204F6D38-CECC-4457-A1EE-D1F57AD7CBC4}" destId="{E3D1DD25-BB35-4C32-B9EE-BBD84B7AD490}" srcOrd="0" destOrd="0" presId="urn:microsoft.com/office/officeart/2005/8/layout/radial2"/>
    <dgm:cxn modelId="{23D59C16-A02B-475A-B2CB-AF186CE164BB}" type="presParOf" srcId="{204F6D38-CECC-4457-A1EE-D1F57AD7CBC4}" destId="{ADCFCDAB-35E0-49D8-8259-2C13FA872D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206E5E-ED35-40C7-9478-3D5105D4065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92DE763-4C35-4778-BCF3-69BC7EE1F62E}">
      <dgm:prSet phldrT="[Texto]"/>
      <dgm:spPr/>
      <dgm:t>
        <a:bodyPr/>
        <a:lstStyle/>
        <a:p>
          <a:r>
            <a:rPr lang="es-EC" dirty="0" smtClean="0"/>
            <a:t>Combinará la iluminación general con otro local adaptada al labor q se realice</a:t>
          </a:r>
          <a:endParaRPr lang="es-EC" dirty="0"/>
        </a:p>
      </dgm:t>
    </dgm:pt>
    <dgm:pt modelId="{245697FD-99DB-4426-B7DC-256A87F1A63E}" type="parTrans" cxnId="{B2A85EF9-283D-4446-A7D2-190826A09FB8}">
      <dgm:prSet/>
      <dgm:spPr/>
      <dgm:t>
        <a:bodyPr/>
        <a:lstStyle/>
        <a:p>
          <a:endParaRPr lang="es-EC"/>
        </a:p>
      </dgm:t>
    </dgm:pt>
    <dgm:pt modelId="{B1B2D4B7-FCE4-491C-889F-886350E63DDB}" type="sibTrans" cxnId="{B2A85EF9-283D-4446-A7D2-190826A09FB8}">
      <dgm:prSet/>
      <dgm:spPr/>
      <dgm:t>
        <a:bodyPr/>
        <a:lstStyle/>
        <a:p>
          <a:endParaRPr lang="es-EC"/>
        </a:p>
      </dgm:t>
    </dgm:pt>
    <dgm:pt modelId="{184AF644-C8E5-42BD-97B8-399425D4B0FD}">
      <dgm:prSet phldrT="[Texto]" custT="1"/>
      <dgm:spPr/>
      <dgm:t>
        <a:bodyPr/>
        <a:lstStyle/>
        <a:p>
          <a:r>
            <a:rPr lang="es-EC" sz="2000" b="1" smtClean="0"/>
            <a:t>ILUMINACIÓN DE EMERGECIA</a:t>
          </a:r>
          <a:endParaRPr lang="es-EC" sz="2000" b="1" dirty="0"/>
        </a:p>
      </dgm:t>
    </dgm:pt>
    <dgm:pt modelId="{D4AD4DE6-DD44-4D10-90F4-A650078D620F}" type="parTrans" cxnId="{EF7AC364-6E4B-4AAE-9B50-4B2407029A5C}">
      <dgm:prSet/>
      <dgm:spPr/>
      <dgm:t>
        <a:bodyPr/>
        <a:lstStyle/>
        <a:p>
          <a:endParaRPr lang="es-EC"/>
        </a:p>
      </dgm:t>
    </dgm:pt>
    <dgm:pt modelId="{1841FCF1-BA33-4DDE-9C62-57C32C7B1EF4}" type="sibTrans" cxnId="{EF7AC364-6E4B-4AAE-9B50-4B2407029A5C}">
      <dgm:prSet/>
      <dgm:spPr/>
      <dgm:t>
        <a:bodyPr/>
        <a:lstStyle/>
        <a:p>
          <a:endParaRPr lang="es-EC"/>
        </a:p>
      </dgm:t>
    </dgm:pt>
    <dgm:pt modelId="{FD7B50FD-7C3A-4BE6-B9E2-80802270B87E}">
      <dgm:prSet phldrT="[Texto]"/>
      <dgm:spPr/>
      <dgm:t>
        <a:bodyPr/>
        <a:lstStyle/>
        <a:p>
          <a:r>
            <a:rPr lang="es-EC" dirty="0" smtClean="0"/>
            <a:t>Intensidad mínima por una hora para detectar partes importantes y peligrosas de instalación.</a:t>
          </a:r>
          <a:endParaRPr lang="es-EC" dirty="0"/>
        </a:p>
      </dgm:t>
    </dgm:pt>
    <dgm:pt modelId="{A9290940-A689-4B9B-B3F6-CA3CA7943C11}" type="parTrans" cxnId="{49E787CA-2766-4AE4-A450-4BA878006F02}">
      <dgm:prSet/>
      <dgm:spPr/>
      <dgm:t>
        <a:bodyPr/>
        <a:lstStyle/>
        <a:p>
          <a:endParaRPr lang="es-EC"/>
        </a:p>
      </dgm:t>
    </dgm:pt>
    <dgm:pt modelId="{D40E14F5-06B3-4E0A-9E6C-54A4F7DD4667}" type="sibTrans" cxnId="{49E787CA-2766-4AE4-A450-4BA878006F02}">
      <dgm:prSet/>
      <dgm:spPr/>
      <dgm:t>
        <a:bodyPr/>
        <a:lstStyle/>
        <a:p>
          <a:endParaRPr lang="es-EC"/>
        </a:p>
      </dgm:t>
    </dgm:pt>
    <dgm:pt modelId="{EFAA343E-6A05-4B13-8E0B-B85C3E73A096}">
      <dgm:prSet/>
      <dgm:spPr/>
      <dgm:t>
        <a:bodyPr/>
        <a:lstStyle/>
        <a:p>
          <a:r>
            <a:rPr lang="es-EC" dirty="0" smtClean="0"/>
            <a:t>Evitar</a:t>
          </a:r>
          <a:r>
            <a:rPr lang="es-EC" baseline="0" dirty="0" smtClean="0"/>
            <a:t> deslumbramientos. Pantallas o reflectores, evitar reflejos o imágenes. Iluminación </a:t>
          </a:r>
          <a:r>
            <a:rPr lang="es-EC" baseline="0" dirty="0" err="1" smtClean="0"/>
            <a:t>antideflagrante</a:t>
          </a:r>
          <a:r>
            <a:rPr lang="es-EC" baseline="0" dirty="0" smtClean="0"/>
            <a:t>.</a:t>
          </a:r>
          <a:endParaRPr lang="es-EC" dirty="0"/>
        </a:p>
      </dgm:t>
    </dgm:pt>
    <dgm:pt modelId="{903373E5-5DB9-47C0-B6C4-C83767730516}" type="parTrans" cxnId="{68E0442E-5C80-4325-9655-CAFF644C98FB}">
      <dgm:prSet/>
      <dgm:spPr/>
      <dgm:t>
        <a:bodyPr/>
        <a:lstStyle/>
        <a:p>
          <a:endParaRPr lang="es-EC"/>
        </a:p>
      </dgm:t>
    </dgm:pt>
    <dgm:pt modelId="{AD2735EA-460A-4123-9E31-E0CF122EC8EF}" type="sibTrans" cxnId="{68E0442E-5C80-4325-9655-CAFF644C98FB}">
      <dgm:prSet/>
      <dgm:spPr/>
      <dgm:t>
        <a:bodyPr/>
        <a:lstStyle/>
        <a:p>
          <a:endParaRPr lang="es-EC"/>
        </a:p>
      </dgm:t>
    </dgm:pt>
    <dgm:pt modelId="{7B4E6ED0-CF89-4EBC-A01B-ACED8F44A3C1}" type="pres">
      <dgm:prSet presAssocID="{5F206E5E-ED35-40C7-9478-3D5105D40657}" presName="CompostProcess" presStyleCnt="0">
        <dgm:presLayoutVars>
          <dgm:dir/>
          <dgm:resizeHandles val="exact"/>
        </dgm:presLayoutVars>
      </dgm:prSet>
      <dgm:spPr/>
    </dgm:pt>
    <dgm:pt modelId="{22A34C5D-781B-4F9F-B10E-711FC67921BC}" type="pres">
      <dgm:prSet presAssocID="{5F206E5E-ED35-40C7-9478-3D5105D40657}" presName="arrow" presStyleLbl="bgShp" presStyleIdx="0" presStyleCnt="1"/>
      <dgm:spPr/>
    </dgm:pt>
    <dgm:pt modelId="{EDAD65CB-747D-4040-A1DC-97747EBB260C}" type="pres">
      <dgm:prSet presAssocID="{5F206E5E-ED35-40C7-9478-3D5105D40657}" presName="linearProcess" presStyleCnt="0"/>
      <dgm:spPr/>
    </dgm:pt>
    <dgm:pt modelId="{57BFBAF4-D7B2-401F-A6A5-63B17B3C0AF9}" type="pres">
      <dgm:prSet presAssocID="{F92DE763-4C35-4778-BCF3-69BC7EE1F62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50EF8F-E480-4FC3-BCB6-D2786197E8DD}" type="pres">
      <dgm:prSet presAssocID="{B1B2D4B7-FCE4-491C-889F-886350E63DDB}" presName="sibTrans" presStyleCnt="0"/>
      <dgm:spPr/>
    </dgm:pt>
    <dgm:pt modelId="{00B5304F-71EF-4DD8-BAF0-C2182936369C}" type="pres">
      <dgm:prSet presAssocID="{EFAA343E-6A05-4B13-8E0B-B85C3E73A09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1D761D-22C7-4E35-9578-00E78E639CA2}" type="pres">
      <dgm:prSet presAssocID="{AD2735EA-460A-4123-9E31-E0CF122EC8EF}" presName="sibTrans" presStyleCnt="0"/>
      <dgm:spPr/>
    </dgm:pt>
    <dgm:pt modelId="{7AF18B2C-D86E-44B0-ABD2-F659DAFC44C1}" type="pres">
      <dgm:prSet presAssocID="{184AF644-C8E5-42BD-97B8-399425D4B0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9387FA-7746-47A0-85B4-297BC57D9B53}" type="pres">
      <dgm:prSet presAssocID="{1841FCF1-BA33-4DDE-9C62-57C32C7B1EF4}" presName="sibTrans" presStyleCnt="0"/>
      <dgm:spPr/>
    </dgm:pt>
    <dgm:pt modelId="{4BF63181-E274-47E7-B27D-C42D58A50BFE}" type="pres">
      <dgm:prSet presAssocID="{FD7B50FD-7C3A-4BE6-B9E2-80802270B87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4C63D2-CB45-4475-B26C-EE53F9D33D20}" type="presOf" srcId="{FD7B50FD-7C3A-4BE6-B9E2-80802270B87E}" destId="{4BF63181-E274-47E7-B27D-C42D58A50BFE}" srcOrd="0" destOrd="0" presId="urn:microsoft.com/office/officeart/2005/8/layout/hProcess9"/>
    <dgm:cxn modelId="{D8044F44-B770-4641-9FA0-66FA0D7B1ECF}" type="presOf" srcId="{184AF644-C8E5-42BD-97B8-399425D4B0FD}" destId="{7AF18B2C-D86E-44B0-ABD2-F659DAFC44C1}" srcOrd="0" destOrd="0" presId="urn:microsoft.com/office/officeart/2005/8/layout/hProcess9"/>
    <dgm:cxn modelId="{49E787CA-2766-4AE4-A450-4BA878006F02}" srcId="{5F206E5E-ED35-40C7-9478-3D5105D40657}" destId="{FD7B50FD-7C3A-4BE6-B9E2-80802270B87E}" srcOrd="3" destOrd="0" parTransId="{A9290940-A689-4B9B-B3F6-CA3CA7943C11}" sibTransId="{D40E14F5-06B3-4E0A-9E6C-54A4F7DD4667}"/>
    <dgm:cxn modelId="{C76C9948-E9F4-4088-B31D-35A0F35C7833}" type="presOf" srcId="{F92DE763-4C35-4778-BCF3-69BC7EE1F62E}" destId="{57BFBAF4-D7B2-401F-A6A5-63B17B3C0AF9}" srcOrd="0" destOrd="0" presId="urn:microsoft.com/office/officeart/2005/8/layout/hProcess9"/>
    <dgm:cxn modelId="{68E0442E-5C80-4325-9655-CAFF644C98FB}" srcId="{5F206E5E-ED35-40C7-9478-3D5105D40657}" destId="{EFAA343E-6A05-4B13-8E0B-B85C3E73A096}" srcOrd="1" destOrd="0" parTransId="{903373E5-5DB9-47C0-B6C4-C83767730516}" sibTransId="{AD2735EA-460A-4123-9E31-E0CF122EC8EF}"/>
    <dgm:cxn modelId="{41FAC28B-883A-48FB-8785-4D7DAD875658}" type="presOf" srcId="{5F206E5E-ED35-40C7-9478-3D5105D40657}" destId="{7B4E6ED0-CF89-4EBC-A01B-ACED8F44A3C1}" srcOrd="0" destOrd="0" presId="urn:microsoft.com/office/officeart/2005/8/layout/hProcess9"/>
    <dgm:cxn modelId="{EF7AC364-6E4B-4AAE-9B50-4B2407029A5C}" srcId="{5F206E5E-ED35-40C7-9478-3D5105D40657}" destId="{184AF644-C8E5-42BD-97B8-399425D4B0FD}" srcOrd="2" destOrd="0" parTransId="{D4AD4DE6-DD44-4D10-90F4-A650078D620F}" sibTransId="{1841FCF1-BA33-4DDE-9C62-57C32C7B1EF4}"/>
    <dgm:cxn modelId="{B2A85EF9-283D-4446-A7D2-190826A09FB8}" srcId="{5F206E5E-ED35-40C7-9478-3D5105D40657}" destId="{F92DE763-4C35-4778-BCF3-69BC7EE1F62E}" srcOrd="0" destOrd="0" parTransId="{245697FD-99DB-4426-B7DC-256A87F1A63E}" sibTransId="{B1B2D4B7-FCE4-491C-889F-886350E63DDB}"/>
    <dgm:cxn modelId="{32AFFD07-8ACC-41B2-B76A-967230F2694C}" type="presOf" srcId="{EFAA343E-6A05-4B13-8E0B-B85C3E73A096}" destId="{00B5304F-71EF-4DD8-BAF0-C2182936369C}" srcOrd="0" destOrd="0" presId="urn:microsoft.com/office/officeart/2005/8/layout/hProcess9"/>
    <dgm:cxn modelId="{1C70DCB6-EA7B-4E5C-B748-AA47F9992E23}" type="presParOf" srcId="{7B4E6ED0-CF89-4EBC-A01B-ACED8F44A3C1}" destId="{22A34C5D-781B-4F9F-B10E-711FC67921BC}" srcOrd="0" destOrd="0" presId="urn:microsoft.com/office/officeart/2005/8/layout/hProcess9"/>
    <dgm:cxn modelId="{6F80A2B9-39E1-49DB-B3EE-B7B276924AB1}" type="presParOf" srcId="{7B4E6ED0-CF89-4EBC-A01B-ACED8F44A3C1}" destId="{EDAD65CB-747D-4040-A1DC-97747EBB260C}" srcOrd="1" destOrd="0" presId="urn:microsoft.com/office/officeart/2005/8/layout/hProcess9"/>
    <dgm:cxn modelId="{617238B9-54FB-4F9C-87D8-28E512F70EFF}" type="presParOf" srcId="{EDAD65CB-747D-4040-A1DC-97747EBB260C}" destId="{57BFBAF4-D7B2-401F-A6A5-63B17B3C0AF9}" srcOrd="0" destOrd="0" presId="urn:microsoft.com/office/officeart/2005/8/layout/hProcess9"/>
    <dgm:cxn modelId="{643942F9-995D-4476-B080-9BE26D7F83DF}" type="presParOf" srcId="{EDAD65CB-747D-4040-A1DC-97747EBB260C}" destId="{C150EF8F-E480-4FC3-BCB6-D2786197E8DD}" srcOrd="1" destOrd="0" presId="urn:microsoft.com/office/officeart/2005/8/layout/hProcess9"/>
    <dgm:cxn modelId="{769EE793-ECB5-4FB3-9360-A8EC702314E4}" type="presParOf" srcId="{EDAD65CB-747D-4040-A1DC-97747EBB260C}" destId="{00B5304F-71EF-4DD8-BAF0-C2182936369C}" srcOrd="2" destOrd="0" presId="urn:microsoft.com/office/officeart/2005/8/layout/hProcess9"/>
    <dgm:cxn modelId="{0A7DEC16-BF36-450B-B8CA-D5B70502413A}" type="presParOf" srcId="{EDAD65CB-747D-4040-A1DC-97747EBB260C}" destId="{271D761D-22C7-4E35-9578-00E78E639CA2}" srcOrd="3" destOrd="0" presId="urn:microsoft.com/office/officeart/2005/8/layout/hProcess9"/>
    <dgm:cxn modelId="{4840E434-132C-4F6C-B631-E493547A3BAC}" type="presParOf" srcId="{EDAD65CB-747D-4040-A1DC-97747EBB260C}" destId="{7AF18B2C-D86E-44B0-ABD2-F659DAFC44C1}" srcOrd="4" destOrd="0" presId="urn:microsoft.com/office/officeart/2005/8/layout/hProcess9"/>
    <dgm:cxn modelId="{CEC7357C-6C0F-47F0-B2BC-99B8CA9A26E6}" type="presParOf" srcId="{EDAD65CB-747D-4040-A1DC-97747EBB260C}" destId="{EB9387FA-7746-47A0-85B4-297BC57D9B53}" srcOrd="5" destOrd="0" presId="urn:microsoft.com/office/officeart/2005/8/layout/hProcess9"/>
    <dgm:cxn modelId="{DD42CBF8-DCC1-4A48-A045-BBEE115C1014}" type="presParOf" srcId="{EDAD65CB-747D-4040-A1DC-97747EBB260C}" destId="{4BF63181-E274-47E7-B27D-C42D58A50B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BDCC26-3CB5-4FFF-9B4D-7E76BDA45A1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C98357-7DB5-484C-8C15-6B678776D325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</a:rPr>
            <a:t>RADIACIONES INFRARROJAS UV  IONIZANTES</a:t>
          </a:r>
          <a:endParaRPr lang="es-EC" sz="1800" b="0" dirty="0">
            <a:solidFill>
              <a:schemeClr val="tx1"/>
            </a:solidFill>
          </a:endParaRPr>
        </a:p>
      </dgm:t>
    </dgm:pt>
    <dgm:pt modelId="{D44C4856-EC3C-4836-9982-19A0A9E42976}" type="parTrans" cxnId="{03A89241-1EC8-4691-A478-84F206ABBCFC}">
      <dgm:prSet/>
      <dgm:spPr/>
      <dgm:t>
        <a:bodyPr/>
        <a:lstStyle/>
        <a:p>
          <a:endParaRPr lang="es-EC"/>
        </a:p>
      </dgm:t>
    </dgm:pt>
    <dgm:pt modelId="{00FF5BDA-E421-4D31-BE64-5012BEF6C52D}" type="sibTrans" cxnId="{03A89241-1EC8-4691-A478-84F206ABBCFC}">
      <dgm:prSet/>
      <dgm:spPr/>
      <dgm:t>
        <a:bodyPr/>
        <a:lstStyle/>
        <a:p>
          <a:endParaRPr lang="es-EC"/>
        </a:p>
      </dgm:t>
    </dgm:pt>
    <dgm:pt modelId="{957C879A-7124-4CA6-84E5-FC6C271D0DAE}">
      <dgm:prSet phldrT="[Texto]"/>
      <dgm:spPr/>
      <dgm:t>
        <a:bodyPr/>
        <a:lstStyle/>
        <a:p>
          <a:r>
            <a:rPr lang="es-EC" dirty="0" smtClean="0"/>
            <a:t>Apantallamiento de fuente de radiación.</a:t>
          </a:r>
        </a:p>
        <a:p>
          <a:r>
            <a:rPr lang="es-EC" dirty="0" smtClean="0"/>
            <a:t>Protección personal</a:t>
          </a:r>
        </a:p>
        <a:p>
          <a:r>
            <a:rPr lang="es-EC" dirty="0" smtClean="0"/>
            <a:t>No &lt; edad ni gestantes</a:t>
          </a:r>
        </a:p>
        <a:p>
          <a:r>
            <a:rPr lang="es-EC" dirty="0" smtClean="0"/>
            <a:t>Informar sobre riesgos. Revisión periódica de equipos, exámenes médicos.</a:t>
          </a:r>
          <a:endParaRPr lang="es-EC" dirty="0"/>
        </a:p>
      </dgm:t>
    </dgm:pt>
    <dgm:pt modelId="{21CC6060-9980-4BD9-847C-22F377C2CCCB}" type="parTrans" cxnId="{234AD9BA-5289-4478-BFBB-78D3D4B21150}">
      <dgm:prSet/>
      <dgm:spPr/>
      <dgm:t>
        <a:bodyPr/>
        <a:lstStyle/>
        <a:p>
          <a:endParaRPr lang="es-EC"/>
        </a:p>
      </dgm:t>
    </dgm:pt>
    <dgm:pt modelId="{F87ECF42-E1E4-420E-B689-B2C1D749E1AD}" type="sibTrans" cxnId="{234AD9BA-5289-4478-BFBB-78D3D4B21150}">
      <dgm:prSet/>
      <dgm:spPr/>
      <dgm:t>
        <a:bodyPr/>
        <a:lstStyle/>
        <a:p>
          <a:endParaRPr lang="es-EC"/>
        </a:p>
      </dgm:t>
    </dgm:pt>
    <dgm:pt modelId="{D82928BB-4602-4667-9C9F-1707EE9C448E}">
      <dgm:prSet/>
      <dgm:spPr/>
      <dgm:t>
        <a:bodyPr/>
        <a:lstStyle/>
        <a:p>
          <a:r>
            <a:rPr lang="es-EC" dirty="0" smtClean="0"/>
            <a:t>100 (MHz) y 100 (GHz) se regulará el tiempo de exposición con respecto a la densidad de potencia de la radiación</a:t>
          </a:r>
        </a:p>
        <a:p>
          <a:r>
            <a:rPr lang="es-EC" dirty="0" smtClean="0"/>
            <a:t> </a:t>
          </a:r>
          <a:endParaRPr lang="es-EC" dirty="0"/>
        </a:p>
      </dgm:t>
    </dgm:pt>
    <dgm:pt modelId="{E40099B6-0CAE-4107-9CC9-89A817195BDD}" type="parTrans" cxnId="{A618DA4A-F475-49BC-8F8A-67008BBD0010}">
      <dgm:prSet/>
      <dgm:spPr/>
      <dgm:t>
        <a:bodyPr/>
        <a:lstStyle/>
        <a:p>
          <a:endParaRPr lang="es-EC"/>
        </a:p>
      </dgm:t>
    </dgm:pt>
    <dgm:pt modelId="{1FC9AE2E-6F56-412D-9083-DE4638275CD4}" type="sibTrans" cxnId="{A618DA4A-F475-49BC-8F8A-67008BBD0010}">
      <dgm:prSet/>
      <dgm:spPr/>
      <dgm:t>
        <a:bodyPr/>
        <a:lstStyle/>
        <a:p>
          <a:endParaRPr lang="es-EC"/>
        </a:p>
      </dgm:t>
    </dgm:pt>
    <dgm:pt modelId="{08844609-F360-4807-802D-28C4BD1918A0}">
      <dgm:prSet/>
      <dgm:spPr/>
      <dgm:t>
        <a:bodyPr/>
        <a:lstStyle/>
        <a:p>
          <a:r>
            <a:rPr lang="es-EC" dirty="0" smtClean="0"/>
            <a:t>11 </a:t>
          </a:r>
          <a:r>
            <a:rPr lang="es-EC" dirty="0" err="1" smtClean="0"/>
            <a:t>dp</a:t>
          </a:r>
          <a:r>
            <a:rPr lang="es-EC" dirty="0" smtClean="0"/>
            <a:t> </a:t>
          </a:r>
          <a:r>
            <a:rPr lang="es-EC" dirty="0" err="1" smtClean="0"/>
            <a:t>miliv</a:t>
          </a:r>
          <a:r>
            <a:rPr lang="es-EC" dirty="0" smtClean="0"/>
            <a:t>/cm2 – 50 min/h.</a:t>
          </a:r>
        </a:p>
        <a:p>
          <a:r>
            <a:rPr lang="es-EC" dirty="0" smtClean="0"/>
            <a:t>15   -     27</a:t>
          </a:r>
        </a:p>
        <a:p>
          <a:r>
            <a:rPr lang="es-EC" dirty="0" smtClean="0"/>
            <a:t>25   -   10</a:t>
          </a:r>
          <a:endParaRPr lang="es-EC" dirty="0"/>
        </a:p>
      </dgm:t>
    </dgm:pt>
    <dgm:pt modelId="{20E9D33E-A161-4BF8-BEF3-FC641F51B8C3}" type="parTrans" cxnId="{F6824958-3CF2-4747-A4BF-8D636980A0EB}">
      <dgm:prSet/>
      <dgm:spPr/>
      <dgm:t>
        <a:bodyPr/>
        <a:lstStyle/>
        <a:p>
          <a:endParaRPr lang="es-EC"/>
        </a:p>
      </dgm:t>
    </dgm:pt>
    <dgm:pt modelId="{C39DF6B6-DE6E-4F70-9D95-96763D3822C2}" type="sibTrans" cxnId="{F6824958-3CF2-4747-A4BF-8D636980A0EB}">
      <dgm:prSet/>
      <dgm:spPr/>
      <dgm:t>
        <a:bodyPr/>
        <a:lstStyle/>
        <a:p>
          <a:endParaRPr lang="es-EC"/>
        </a:p>
      </dgm:t>
    </dgm:pt>
    <dgm:pt modelId="{B1834051-CA38-43B8-8C37-EE8EDE63E2DF}" type="pres">
      <dgm:prSet presAssocID="{24BDCC26-3CB5-4FFF-9B4D-7E76BDA45A16}" presName="Name0" presStyleCnt="0">
        <dgm:presLayoutVars>
          <dgm:dir/>
          <dgm:resizeHandles val="exact"/>
        </dgm:presLayoutVars>
      </dgm:prSet>
      <dgm:spPr/>
    </dgm:pt>
    <dgm:pt modelId="{7DF8C34D-98FA-4155-8CDA-BB496E2B70A2}" type="pres">
      <dgm:prSet presAssocID="{D82928BB-4602-4667-9C9F-1707EE9C448E}" presName="node" presStyleLbl="node1" presStyleIdx="0" presStyleCnt="4" custScaleY="98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3483A0-928D-40EC-9BBA-7470DA1E9803}" type="pres">
      <dgm:prSet presAssocID="{1FC9AE2E-6F56-412D-9083-DE4638275CD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8A4B20BD-2BBE-4E05-9F73-FC5628541E17}" type="pres">
      <dgm:prSet presAssocID="{1FC9AE2E-6F56-412D-9083-DE4638275CD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FF9294A9-4825-47ED-BBB1-377456AD4A18}" type="pres">
      <dgm:prSet presAssocID="{08844609-F360-4807-802D-28C4BD1918A0}" presName="node" presStyleLbl="node1" presStyleIdx="1" presStyleCnt="4" custScaleY="101342" custLinFactNeighborX="1745" custLinFactNeighborY="4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46D3CB-BEE1-4D31-8ED7-427101282CB9}" type="pres">
      <dgm:prSet presAssocID="{C39DF6B6-DE6E-4F70-9D95-96763D3822C2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D82ECBD-BC96-4899-B4E1-A120B0365A0F}" type="pres">
      <dgm:prSet presAssocID="{C39DF6B6-DE6E-4F70-9D95-96763D3822C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F00C791-83F5-4014-8465-9FD1D4081BAB}" type="pres">
      <dgm:prSet presAssocID="{B5C98357-7DB5-484C-8C15-6B678776D3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A2310D-1C2B-4372-AC3A-4C3E6476524E}" type="pres">
      <dgm:prSet presAssocID="{00FF5BDA-E421-4D31-BE64-5012BEF6C52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BD5C999-4B90-4967-B91C-FAA75416870C}" type="pres">
      <dgm:prSet presAssocID="{00FF5BDA-E421-4D31-BE64-5012BEF6C52D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8A7B62C-A5D2-4643-87A0-92316E0429C2}" type="pres">
      <dgm:prSet presAssocID="{957C879A-7124-4CA6-84E5-FC6C271D0DAE}" presName="node" presStyleLbl="node1" presStyleIdx="3" presStyleCnt="4" custScaleY="1458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DF9A71-A369-43F5-BEF9-DA475AF5BA39}" type="presOf" srcId="{24BDCC26-3CB5-4FFF-9B4D-7E76BDA45A16}" destId="{B1834051-CA38-43B8-8C37-EE8EDE63E2DF}" srcOrd="0" destOrd="0" presId="urn:microsoft.com/office/officeart/2005/8/layout/process1"/>
    <dgm:cxn modelId="{F1DBE637-5153-4684-8E80-FEC9AD31D655}" type="presOf" srcId="{08844609-F360-4807-802D-28C4BD1918A0}" destId="{FF9294A9-4825-47ED-BBB1-377456AD4A18}" srcOrd="0" destOrd="0" presId="urn:microsoft.com/office/officeart/2005/8/layout/process1"/>
    <dgm:cxn modelId="{2CAE6681-E814-41E0-8FCC-CD09AE2DACAB}" type="presOf" srcId="{00FF5BDA-E421-4D31-BE64-5012BEF6C52D}" destId="{6BD5C999-4B90-4967-B91C-FAA75416870C}" srcOrd="1" destOrd="0" presId="urn:microsoft.com/office/officeart/2005/8/layout/process1"/>
    <dgm:cxn modelId="{1DF69096-6C17-4CAE-B515-3E88E82A4408}" type="presOf" srcId="{957C879A-7124-4CA6-84E5-FC6C271D0DAE}" destId="{68A7B62C-A5D2-4643-87A0-92316E0429C2}" srcOrd="0" destOrd="0" presId="urn:microsoft.com/office/officeart/2005/8/layout/process1"/>
    <dgm:cxn modelId="{30D42912-D7A1-4FCE-A434-4C76EF32C97A}" type="presOf" srcId="{C39DF6B6-DE6E-4F70-9D95-96763D3822C2}" destId="{3D82ECBD-BC96-4899-B4E1-A120B0365A0F}" srcOrd="1" destOrd="0" presId="urn:microsoft.com/office/officeart/2005/8/layout/process1"/>
    <dgm:cxn modelId="{E264F10C-3C62-4127-BEF4-80E8ED5145BF}" type="presOf" srcId="{1FC9AE2E-6F56-412D-9083-DE4638275CD4}" destId="{663483A0-928D-40EC-9BBA-7470DA1E9803}" srcOrd="0" destOrd="0" presId="urn:microsoft.com/office/officeart/2005/8/layout/process1"/>
    <dgm:cxn modelId="{91045481-8B1F-40BE-BD14-2EFE04250D99}" type="presOf" srcId="{00FF5BDA-E421-4D31-BE64-5012BEF6C52D}" destId="{8AA2310D-1C2B-4372-AC3A-4C3E6476524E}" srcOrd="0" destOrd="0" presId="urn:microsoft.com/office/officeart/2005/8/layout/process1"/>
    <dgm:cxn modelId="{B8D6D82A-1588-4939-B47C-68B4AF1655BB}" type="presOf" srcId="{B5C98357-7DB5-484C-8C15-6B678776D325}" destId="{1F00C791-83F5-4014-8465-9FD1D4081BAB}" srcOrd="0" destOrd="0" presId="urn:microsoft.com/office/officeart/2005/8/layout/process1"/>
    <dgm:cxn modelId="{234AD9BA-5289-4478-BFBB-78D3D4B21150}" srcId="{24BDCC26-3CB5-4FFF-9B4D-7E76BDA45A16}" destId="{957C879A-7124-4CA6-84E5-FC6C271D0DAE}" srcOrd="3" destOrd="0" parTransId="{21CC6060-9980-4BD9-847C-22F377C2CCCB}" sibTransId="{F87ECF42-E1E4-420E-B689-B2C1D749E1AD}"/>
    <dgm:cxn modelId="{B81B826A-4AC9-40ED-A392-D5A96E9C9F7C}" type="presOf" srcId="{D82928BB-4602-4667-9C9F-1707EE9C448E}" destId="{7DF8C34D-98FA-4155-8CDA-BB496E2B70A2}" srcOrd="0" destOrd="0" presId="urn:microsoft.com/office/officeart/2005/8/layout/process1"/>
    <dgm:cxn modelId="{03A89241-1EC8-4691-A478-84F206ABBCFC}" srcId="{24BDCC26-3CB5-4FFF-9B4D-7E76BDA45A16}" destId="{B5C98357-7DB5-484C-8C15-6B678776D325}" srcOrd="2" destOrd="0" parTransId="{D44C4856-EC3C-4836-9982-19A0A9E42976}" sibTransId="{00FF5BDA-E421-4D31-BE64-5012BEF6C52D}"/>
    <dgm:cxn modelId="{DF07BAB9-9231-410F-83B8-C576395C42AF}" type="presOf" srcId="{1FC9AE2E-6F56-412D-9083-DE4638275CD4}" destId="{8A4B20BD-2BBE-4E05-9F73-FC5628541E17}" srcOrd="1" destOrd="0" presId="urn:microsoft.com/office/officeart/2005/8/layout/process1"/>
    <dgm:cxn modelId="{A618DA4A-F475-49BC-8F8A-67008BBD0010}" srcId="{24BDCC26-3CB5-4FFF-9B4D-7E76BDA45A16}" destId="{D82928BB-4602-4667-9C9F-1707EE9C448E}" srcOrd="0" destOrd="0" parTransId="{E40099B6-0CAE-4107-9CC9-89A817195BDD}" sibTransId="{1FC9AE2E-6F56-412D-9083-DE4638275CD4}"/>
    <dgm:cxn modelId="{F6824958-3CF2-4747-A4BF-8D636980A0EB}" srcId="{24BDCC26-3CB5-4FFF-9B4D-7E76BDA45A16}" destId="{08844609-F360-4807-802D-28C4BD1918A0}" srcOrd="1" destOrd="0" parTransId="{20E9D33E-A161-4BF8-BEF3-FC641F51B8C3}" sibTransId="{C39DF6B6-DE6E-4F70-9D95-96763D3822C2}"/>
    <dgm:cxn modelId="{97E93E62-9F4A-4D26-9DEF-BECA9A713B0F}" type="presOf" srcId="{C39DF6B6-DE6E-4F70-9D95-96763D3822C2}" destId="{D546D3CB-BEE1-4D31-8ED7-427101282CB9}" srcOrd="0" destOrd="0" presId="urn:microsoft.com/office/officeart/2005/8/layout/process1"/>
    <dgm:cxn modelId="{6ABB6029-9B19-4A0F-8F8D-60D98B4FF17A}" type="presParOf" srcId="{B1834051-CA38-43B8-8C37-EE8EDE63E2DF}" destId="{7DF8C34D-98FA-4155-8CDA-BB496E2B70A2}" srcOrd="0" destOrd="0" presId="urn:microsoft.com/office/officeart/2005/8/layout/process1"/>
    <dgm:cxn modelId="{8517428C-BFE5-488C-A7DA-49B12EB1F935}" type="presParOf" srcId="{B1834051-CA38-43B8-8C37-EE8EDE63E2DF}" destId="{663483A0-928D-40EC-9BBA-7470DA1E9803}" srcOrd="1" destOrd="0" presId="urn:microsoft.com/office/officeart/2005/8/layout/process1"/>
    <dgm:cxn modelId="{79101959-FDE4-4475-92ED-09EBD6C71D63}" type="presParOf" srcId="{663483A0-928D-40EC-9BBA-7470DA1E9803}" destId="{8A4B20BD-2BBE-4E05-9F73-FC5628541E17}" srcOrd="0" destOrd="0" presId="urn:microsoft.com/office/officeart/2005/8/layout/process1"/>
    <dgm:cxn modelId="{62384996-B621-427A-95AD-3EE32FD9A9E6}" type="presParOf" srcId="{B1834051-CA38-43B8-8C37-EE8EDE63E2DF}" destId="{FF9294A9-4825-47ED-BBB1-377456AD4A18}" srcOrd="2" destOrd="0" presId="urn:microsoft.com/office/officeart/2005/8/layout/process1"/>
    <dgm:cxn modelId="{98B2E456-8BA0-49BA-8E7B-631B3FCD8D1A}" type="presParOf" srcId="{B1834051-CA38-43B8-8C37-EE8EDE63E2DF}" destId="{D546D3CB-BEE1-4D31-8ED7-427101282CB9}" srcOrd="3" destOrd="0" presId="urn:microsoft.com/office/officeart/2005/8/layout/process1"/>
    <dgm:cxn modelId="{9BA006B3-AFB9-4309-828D-CA1A387CE02B}" type="presParOf" srcId="{D546D3CB-BEE1-4D31-8ED7-427101282CB9}" destId="{3D82ECBD-BC96-4899-B4E1-A120B0365A0F}" srcOrd="0" destOrd="0" presId="urn:microsoft.com/office/officeart/2005/8/layout/process1"/>
    <dgm:cxn modelId="{575481A4-68C7-4758-97DE-283BFEF7BCB4}" type="presParOf" srcId="{B1834051-CA38-43B8-8C37-EE8EDE63E2DF}" destId="{1F00C791-83F5-4014-8465-9FD1D4081BAB}" srcOrd="4" destOrd="0" presId="urn:microsoft.com/office/officeart/2005/8/layout/process1"/>
    <dgm:cxn modelId="{BEB0A9AE-8D9E-484C-9090-A35600EA16F5}" type="presParOf" srcId="{B1834051-CA38-43B8-8C37-EE8EDE63E2DF}" destId="{8AA2310D-1C2B-4372-AC3A-4C3E6476524E}" srcOrd="5" destOrd="0" presId="urn:microsoft.com/office/officeart/2005/8/layout/process1"/>
    <dgm:cxn modelId="{9A66F661-392A-447E-833B-05412AE5ABB4}" type="presParOf" srcId="{8AA2310D-1C2B-4372-AC3A-4C3E6476524E}" destId="{6BD5C999-4B90-4967-B91C-FAA75416870C}" srcOrd="0" destOrd="0" presId="urn:microsoft.com/office/officeart/2005/8/layout/process1"/>
    <dgm:cxn modelId="{19FE76CB-DDED-468E-B562-AAEF3C5B1DDB}" type="presParOf" srcId="{B1834051-CA38-43B8-8C37-EE8EDE63E2DF}" destId="{68A7B62C-A5D2-4643-87A0-92316E0429C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396FD9-A208-4FEF-96BF-B39FCB8A81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5C1B6ED-71DF-46CE-A969-5482E5680D63}">
      <dgm:prSet phldrT="[Texto]"/>
      <dgm:spPr/>
      <dgm:t>
        <a:bodyPr/>
        <a:lstStyle/>
        <a:p>
          <a:r>
            <a:rPr lang="es-EC" dirty="0" smtClean="0"/>
            <a:t>Información y precaución a los trabajadores, señalización (alarma). Actuar sobre fuente de emisión, modificar condiciones generales y EPP.</a:t>
          </a:r>
          <a:endParaRPr lang="es-EC" dirty="0"/>
        </a:p>
      </dgm:t>
    </dgm:pt>
    <dgm:pt modelId="{D1260FDE-1F68-45A9-836C-13F4D3F7DB0A}" type="parTrans" cxnId="{85F2C8BA-77C6-44FC-A8AA-04D9E32EA4B1}">
      <dgm:prSet/>
      <dgm:spPr/>
      <dgm:t>
        <a:bodyPr/>
        <a:lstStyle/>
        <a:p>
          <a:endParaRPr lang="es-EC"/>
        </a:p>
      </dgm:t>
    </dgm:pt>
    <dgm:pt modelId="{26690C4D-6CC1-439D-BA40-60FB1B49162F}" type="sibTrans" cxnId="{85F2C8BA-77C6-44FC-A8AA-04D9E32EA4B1}">
      <dgm:prSet/>
      <dgm:spPr/>
      <dgm:t>
        <a:bodyPr/>
        <a:lstStyle/>
        <a:p>
          <a:endParaRPr lang="es-EC"/>
        </a:p>
      </dgm:t>
    </dgm:pt>
    <dgm:pt modelId="{6CA26F52-41EA-4E6E-8D1F-5874354AE828}">
      <dgm:prSet phldrT="[Texto]"/>
      <dgm:spPr/>
      <dgm:t>
        <a:bodyPr/>
        <a:lstStyle/>
        <a:p>
          <a:r>
            <a:rPr lang="es-EC" dirty="0" smtClean="0"/>
            <a:t>Ventilación localizada y ventilación general. Y reducción de exposición.</a:t>
          </a:r>
          <a:endParaRPr lang="es-EC" dirty="0"/>
        </a:p>
      </dgm:t>
    </dgm:pt>
    <dgm:pt modelId="{7B751355-566B-40E4-84E2-218268FAA5D3}" type="parTrans" cxnId="{967497B9-D5EC-4561-AC35-EE1715C76589}">
      <dgm:prSet/>
      <dgm:spPr/>
      <dgm:t>
        <a:bodyPr/>
        <a:lstStyle/>
        <a:p>
          <a:endParaRPr lang="es-EC"/>
        </a:p>
      </dgm:t>
    </dgm:pt>
    <dgm:pt modelId="{70ADD805-2F46-4848-929E-D3569BE97A2F}" type="sibTrans" cxnId="{967497B9-D5EC-4561-AC35-EE1715C76589}">
      <dgm:prSet/>
      <dgm:spPr/>
      <dgm:t>
        <a:bodyPr/>
        <a:lstStyle/>
        <a:p>
          <a:endParaRPr lang="es-EC"/>
        </a:p>
      </dgm:t>
    </dgm:pt>
    <dgm:pt modelId="{75E35922-D2BB-466B-89C2-9F204D031D6A}">
      <dgm:prSet phldrT="[Texto]"/>
      <dgm:spPr/>
      <dgm:t>
        <a:bodyPr/>
        <a:lstStyle/>
        <a:p>
          <a:r>
            <a:rPr lang="es-EC" dirty="0" smtClean="0"/>
            <a:t>RIESGOS BIOLÓGICOS</a:t>
          </a:r>
          <a:endParaRPr lang="es-EC" dirty="0"/>
        </a:p>
      </dgm:t>
    </dgm:pt>
    <dgm:pt modelId="{FFBAD356-CE4B-407F-A2F8-78238CC3EB50}" type="parTrans" cxnId="{9205CC8F-8164-427F-8FA6-C1C333905990}">
      <dgm:prSet/>
      <dgm:spPr/>
      <dgm:t>
        <a:bodyPr/>
        <a:lstStyle/>
        <a:p>
          <a:endParaRPr lang="es-EC"/>
        </a:p>
      </dgm:t>
    </dgm:pt>
    <dgm:pt modelId="{48EB4363-F5BC-4ADE-B779-9698C90029C4}" type="sibTrans" cxnId="{9205CC8F-8164-427F-8FA6-C1C333905990}">
      <dgm:prSet/>
      <dgm:spPr/>
      <dgm:t>
        <a:bodyPr/>
        <a:lstStyle/>
        <a:p>
          <a:endParaRPr lang="es-EC"/>
        </a:p>
      </dgm:t>
    </dgm:pt>
    <dgm:pt modelId="{F60A10D6-C933-4DFF-875A-8E07DADCC6A1}">
      <dgm:prSet phldrT="[Texto]"/>
      <dgm:spPr/>
      <dgm:t>
        <a:bodyPr/>
        <a:lstStyle/>
        <a:p>
          <a:r>
            <a:rPr lang="es-EC" dirty="0" smtClean="0"/>
            <a:t>Medidas higiene personal y de puestos de trabajo, EPP, Inmunización.</a:t>
          </a:r>
          <a:endParaRPr lang="es-EC" dirty="0"/>
        </a:p>
      </dgm:t>
    </dgm:pt>
    <dgm:pt modelId="{9AEF4AF7-ABF3-4A2F-8D37-625F4D424F6B}" type="parTrans" cxnId="{D5AA3229-722B-4416-928E-9C657FE3694F}">
      <dgm:prSet/>
      <dgm:spPr/>
      <dgm:t>
        <a:bodyPr/>
        <a:lstStyle/>
        <a:p>
          <a:endParaRPr lang="es-EC"/>
        </a:p>
      </dgm:t>
    </dgm:pt>
    <dgm:pt modelId="{762615F5-3E15-44BC-8090-4FBEE1105725}" type="sibTrans" cxnId="{D5AA3229-722B-4416-928E-9C657FE3694F}">
      <dgm:prSet/>
      <dgm:spPr/>
      <dgm:t>
        <a:bodyPr/>
        <a:lstStyle/>
        <a:p>
          <a:endParaRPr lang="es-EC"/>
        </a:p>
      </dgm:t>
    </dgm:pt>
    <dgm:pt modelId="{4676579F-2F49-46B6-9148-B57CAF6418FC}" type="pres">
      <dgm:prSet presAssocID="{7E396FD9-A208-4FEF-96BF-B39FCB8A81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6CF96C-5AF5-4FEA-8C0F-924DFBFEDF38}" type="pres">
      <dgm:prSet presAssocID="{05C1B6ED-71DF-46CE-A969-5482E5680D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70093-9467-4D40-858E-3672D9D25789}" type="pres">
      <dgm:prSet presAssocID="{05C1B6ED-71DF-46CE-A969-5482E5680D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FB45E4-17C7-4334-96F9-6FD9B35AE88D}" type="pres">
      <dgm:prSet presAssocID="{75E35922-D2BB-466B-89C2-9F204D031D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5E4145-1027-4C79-988C-A79AB65553D8}" type="pres">
      <dgm:prSet presAssocID="{75E35922-D2BB-466B-89C2-9F204D031D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32EAB7-C382-410F-980C-1870823716AE}" type="presOf" srcId="{F60A10D6-C933-4DFF-875A-8E07DADCC6A1}" destId="{4F5E4145-1027-4C79-988C-A79AB65553D8}" srcOrd="0" destOrd="0" presId="urn:microsoft.com/office/officeart/2005/8/layout/vList2"/>
    <dgm:cxn modelId="{D5AA3229-722B-4416-928E-9C657FE3694F}" srcId="{75E35922-D2BB-466B-89C2-9F204D031D6A}" destId="{F60A10D6-C933-4DFF-875A-8E07DADCC6A1}" srcOrd="0" destOrd="0" parTransId="{9AEF4AF7-ABF3-4A2F-8D37-625F4D424F6B}" sibTransId="{762615F5-3E15-44BC-8090-4FBEE1105725}"/>
    <dgm:cxn modelId="{85F2C8BA-77C6-44FC-A8AA-04D9E32EA4B1}" srcId="{7E396FD9-A208-4FEF-96BF-B39FCB8A8100}" destId="{05C1B6ED-71DF-46CE-A969-5482E5680D63}" srcOrd="0" destOrd="0" parTransId="{D1260FDE-1F68-45A9-836C-13F4D3F7DB0A}" sibTransId="{26690C4D-6CC1-439D-BA40-60FB1B49162F}"/>
    <dgm:cxn modelId="{5013338A-219E-4F43-8677-6AF7F27CB8CF}" type="presOf" srcId="{05C1B6ED-71DF-46CE-A969-5482E5680D63}" destId="{196CF96C-5AF5-4FEA-8C0F-924DFBFEDF38}" srcOrd="0" destOrd="0" presId="urn:microsoft.com/office/officeart/2005/8/layout/vList2"/>
    <dgm:cxn modelId="{EAD53100-03A1-46BE-8350-64E44DE9AFDD}" type="presOf" srcId="{7E396FD9-A208-4FEF-96BF-B39FCB8A8100}" destId="{4676579F-2F49-46B6-9148-B57CAF6418FC}" srcOrd="0" destOrd="0" presId="urn:microsoft.com/office/officeart/2005/8/layout/vList2"/>
    <dgm:cxn modelId="{9205CC8F-8164-427F-8FA6-C1C333905990}" srcId="{7E396FD9-A208-4FEF-96BF-B39FCB8A8100}" destId="{75E35922-D2BB-466B-89C2-9F204D031D6A}" srcOrd="1" destOrd="0" parTransId="{FFBAD356-CE4B-407F-A2F8-78238CC3EB50}" sibTransId="{48EB4363-F5BC-4ADE-B779-9698C90029C4}"/>
    <dgm:cxn modelId="{967497B9-D5EC-4561-AC35-EE1715C76589}" srcId="{05C1B6ED-71DF-46CE-A969-5482E5680D63}" destId="{6CA26F52-41EA-4E6E-8D1F-5874354AE828}" srcOrd="0" destOrd="0" parTransId="{7B751355-566B-40E4-84E2-218268FAA5D3}" sibTransId="{70ADD805-2F46-4848-929E-D3569BE97A2F}"/>
    <dgm:cxn modelId="{BA2A9DBA-20F8-48C2-9E9B-929308DDB82A}" type="presOf" srcId="{6CA26F52-41EA-4E6E-8D1F-5874354AE828}" destId="{75F70093-9467-4D40-858E-3672D9D25789}" srcOrd="0" destOrd="0" presId="urn:microsoft.com/office/officeart/2005/8/layout/vList2"/>
    <dgm:cxn modelId="{9E29A4C7-4647-4EFF-B654-481C2BA81824}" type="presOf" srcId="{75E35922-D2BB-466B-89C2-9F204D031D6A}" destId="{19FB45E4-17C7-4334-96F9-6FD9B35AE88D}" srcOrd="0" destOrd="0" presId="urn:microsoft.com/office/officeart/2005/8/layout/vList2"/>
    <dgm:cxn modelId="{430B4B71-A164-4FE3-9218-C808C1732D99}" type="presParOf" srcId="{4676579F-2F49-46B6-9148-B57CAF6418FC}" destId="{196CF96C-5AF5-4FEA-8C0F-924DFBFEDF38}" srcOrd="0" destOrd="0" presId="urn:microsoft.com/office/officeart/2005/8/layout/vList2"/>
    <dgm:cxn modelId="{C1DA67B5-53E6-42E0-852B-E6D1C1EBAE6F}" type="presParOf" srcId="{4676579F-2F49-46B6-9148-B57CAF6418FC}" destId="{75F70093-9467-4D40-858E-3672D9D25789}" srcOrd="1" destOrd="0" presId="urn:microsoft.com/office/officeart/2005/8/layout/vList2"/>
    <dgm:cxn modelId="{BB3AA261-8B28-4FF3-BA9B-5386FBBCD387}" type="presParOf" srcId="{4676579F-2F49-46B6-9148-B57CAF6418FC}" destId="{19FB45E4-17C7-4334-96F9-6FD9B35AE88D}" srcOrd="2" destOrd="0" presId="urn:microsoft.com/office/officeart/2005/8/layout/vList2"/>
    <dgm:cxn modelId="{E67A6759-4044-4EE5-9AE9-DDD16E8EDA9F}" type="presParOf" srcId="{4676579F-2F49-46B6-9148-B57CAF6418FC}" destId="{4F5E4145-1027-4C79-988C-A79AB65553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C0ABC-0734-4F9C-9B11-F4D73281502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ADBF332-775A-47A8-945B-5939C99B42AE}">
      <dgm:prSet phldrT="[Texto]"/>
      <dgm:spPr/>
      <dgm:t>
        <a:bodyPr/>
        <a:lstStyle/>
        <a:p>
          <a:r>
            <a:rPr lang="es-EC" dirty="0" smtClean="0"/>
            <a:t>Pavimento homogéneo, liso y continúo,  de material consistente, no deslizante</a:t>
          </a:r>
          <a:endParaRPr lang="es-EC" dirty="0"/>
        </a:p>
      </dgm:t>
    </dgm:pt>
    <dgm:pt modelId="{5DD919FC-BED9-476C-A9A1-AF49AA01B516}" type="parTrans" cxnId="{E768B4D1-44B6-45B1-B2CB-50A800B31E81}">
      <dgm:prSet/>
      <dgm:spPr/>
      <dgm:t>
        <a:bodyPr/>
        <a:lstStyle/>
        <a:p>
          <a:endParaRPr lang="es-EC"/>
        </a:p>
      </dgm:t>
    </dgm:pt>
    <dgm:pt modelId="{9BC81901-2990-4C84-8D1D-FCB16A12927D}" type="sibTrans" cxnId="{E768B4D1-44B6-45B1-B2CB-50A800B31E81}">
      <dgm:prSet/>
      <dgm:spPr/>
      <dgm:t>
        <a:bodyPr/>
        <a:lstStyle/>
        <a:p>
          <a:endParaRPr lang="es-EC"/>
        </a:p>
      </dgm:t>
    </dgm:pt>
    <dgm:pt modelId="{713E3B87-BC07-4797-A6D0-9F34E6D1982E}">
      <dgm:prSet phldrT="[Texto]"/>
      <dgm:spPr/>
      <dgm:t>
        <a:bodyPr/>
        <a:lstStyle/>
        <a:p>
          <a:r>
            <a:rPr lang="es-EC" dirty="0" smtClean="0"/>
            <a:t>Techos y tumbados de resguardo. Paredes de fácil limpieza.</a:t>
          </a:r>
          <a:endParaRPr lang="es-EC" dirty="0"/>
        </a:p>
      </dgm:t>
    </dgm:pt>
    <dgm:pt modelId="{7DB42C10-8A98-47FA-8531-DD10BD19CC3E}" type="parTrans" cxnId="{28B325E8-93D9-420B-9DC2-7965BB4A2820}">
      <dgm:prSet/>
      <dgm:spPr/>
      <dgm:t>
        <a:bodyPr/>
        <a:lstStyle/>
        <a:p>
          <a:endParaRPr lang="es-EC"/>
        </a:p>
      </dgm:t>
    </dgm:pt>
    <dgm:pt modelId="{48C3EBBB-106C-4ECB-B9A7-320F4C9F425C}" type="sibTrans" cxnId="{28B325E8-93D9-420B-9DC2-7965BB4A2820}">
      <dgm:prSet/>
      <dgm:spPr/>
      <dgm:t>
        <a:bodyPr/>
        <a:lstStyle/>
        <a:p>
          <a:endParaRPr lang="es-EC"/>
        </a:p>
      </dgm:t>
    </dgm:pt>
    <dgm:pt modelId="{E4225F91-F741-4855-9A3B-FE4830E2DA12}">
      <dgm:prSet phldrT="[Texto]"/>
      <dgm:spPr/>
      <dgm:t>
        <a:bodyPr/>
        <a:lstStyle/>
        <a:p>
          <a:r>
            <a:rPr lang="es-EC" dirty="0" smtClean="0"/>
            <a:t>Techos y paredes enlucidos.</a:t>
          </a:r>
          <a:endParaRPr lang="es-EC" dirty="0"/>
        </a:p>
      </dgm:t>
    </dgm:pt>
    <dgm:pt modelId="{B06DCEC7-5111-4162-87DC-83D6395BE1F5}" type="parTrans" cxnId="{3247532B-0F1F-4D55-AD41-E99E00768CDB}">
      <dgm:prSet/>
      <dgm:spPr/>
      <dgm:t>
        <a:bodyPr/>
        <a:lstStyle/>
        <a:p>
          <a:endParaRPr lang="es-EC"/>
        </a:p>
      </dgm:t>
    </dgm:pt>
    <dgm:pt modelId="{D8D4B7D5-C03F-4840-B6AD-6A803E87FD9C}" type="sibTrans" cxnId="{3247532B-0F1F-4D55-AD41-E99E00768CDB}">
      <dgm:prSet/>
      <dgm:spPr/>
      <dgm:t>
        <a:bodyPr/>
        <a:lstStyle/>
        <a:p>
          <a:endParaRPr lang="es-EC"/>
        </a:p>
      </dgm:t>
    </dgm:pt>
    <dgm:pt modelId="{1E017C21-C535-49A6-86DF-93D06CB9C582}" type="pres">
      <dgm:prSet presAssocID="{746C0ABC-0734-4F9C-9B11-F4D732815020}" presName="CompostProcess" presStyleCnt="0">
        <dgm:presLayoutVars>
          <dgm:dir/>
          <dgm:resizeHandles val="exact"/>
        </dgm:presLayoutVars>
      </dgm:prSet>
      <dgm:spPr/>
    </dgm:pt>
    <dgm:pt modelId="{1B45A1E6-1C4F-4AC1-AEEF-1783F3DFCDD3}" type="pres">
      <dgm:prSet presAssocID="{746C0ABC-0734-4F9C-9B11-F4D732815020}" presName="arrow" presStyleLbl="bgShp" presStyleIdx="0" presStyleCnt="1"/>
      <dgm:spPr/>
    </dgm:pt>
    <dgm:pt modelId="{B9F760AA-BFEB-4950-ABD6-D522493494B7}" type="pres">
      <dgm:prSet presAssocID="{746C0ABC-0734-4F9C-9B11-F4D732815020}" presName="linearProcess" presStyleCnt="0"/>
      <dgm:spPr/>
    </dgm:pt>
    <dgm:pt modelId="{0BD3C8AD-58E5-4C63-AD1E-F6591CD5E66F}" type="pres">
      <dgm:prSet presAssocID="{BADBF332-775A-47A8-945B-5939C99B42A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F1D8C1-49BD-44C8-B37E-72F8ADA67BB9}" type="pres">
      <dgm:prSet presAssocID="{9BC81901-2990-4C84-8D1D-FCB16A12927D}" presName="sibTrans" presStyleCnt="0"/>
      <dgm:spPr/>
    </dgm:pt>
    <dgm:pt modelId="{EBEA94BA-F0B3-4B1D-A74F-C1BC8C77E8EB}" type="pres">
      <dgm:prSet presAssocID="{713E3B87-BC07-4797-A6D0-9F34E6D1982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5827C9-54FA-4E31-A769-E77874A15C8F}" type="pres">
      <dgm:prSet presAssocID="{48C3EBBB-106C-4ECB-B9A7-320F4C9F425C}" presName="sibTrans" presStyleCnt="0"/>
      <dgm:spPr/>
    </dgm:pt>
    <dgm:pt modelId="{DA237144-4605-40D1-9412-1CD28CCBE279}" type="pres">
      <dgm:prSet presAssocID="{E4225F91-F741-4855-9A3B-FE4830E2DA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28F212-EA96-4CDB-AA92-6CD334C251AB}" type="presOf" srcId="{746C0ABC-0734-4F9C-9B11-F4D732815020}" destId="{1E017C21-C535-49A6-86DF-93D06CB9C582}" srcOrd="0" destOrd="0" presId="urn:microsoft.com/office/officeart/2005/8/layout/hProcess9"/>
    <dgm:cxn modelId="{E768B4D1-44B6-45B1-B2CB-50A800B31E81}" srcId="{746C0ABC-0734-4F9C-9B11-F4D732815020}" destId="{BADBF332-775A-47A8-945B-5939C99B42AE}" srcOrd="0" destOrd="0" parTransId="{5DD919FC-BED9-476C-A9A1-AF49AA01B516}" sibTransId="{9BC81901-2990-4C84-8D1D-FCB16A12927D}"/>
    <dgm:cxn modelId="{37A8F17A-9329-4D5F-9334-E60B76632FB9}" type="presOf" srcId="{E4225F91-F741-4855-9A3B-FE4830E2DA12}" destId="{DA237144-4605-40D1-9412-1CD28CCBE279}" srcOrd="0" destOrd="0" presId="urn:microsoft.com/office/officeart/2005/8/layout/hProcess9"/>
    <dgm:cxn modelId="{28B325E8-93D9-420B-9DC2-7965BB4A2820}" srcId="{746C0ABC-0734-4F9C-9B11-F4D732815020}" destId="{713E3B87-BC07-4797-A6D0-9F34E6D1982E}" srcOrd="1" destOrd="0" parTransId="{7DB42C10-8A98-47FA-8531-DD10BD19CC3E}" sibTransId="{48C3EBBB-106C-4ECB-B9A7-320F4C9F425C}"/>
    <dgm:cxn modelId="{3247532B-0F1F-4D55-AD41-E99E00768CDB}" srcId="{746C0ABC-0734-4F9C-9B11-F4D732815020}" destId="{E4225F91-F741-4855-9A3B-FE4830E2DA12}" srcOrd="2" destOrd="0" parTransId="{B06DCEC7-5111-4162-87DC-83D6395BE1F5}" sibTransId="{D8D4B7D5-C03F-4840-B6AD-6A803E87FD9C}"/>
    <dgm:cxn modelId="{E5412A3F-2D45-4629-BB8D-5E6E76E46A08}" type="presOf" srcId="{BADBF332-775A-47A8-945B-5939C99B42AE}" destId="{0BD3C8AD-58E5-4C63-AD1E-F6591CD5E66F}" srcOrd="0" destOrd="0" presId="urn:microsoft.com/office/officeart/2005/8/layout/hProcess9"/>
    <dgm:cxn modelId="{5EA2C3EB-BB70-4127-AAC1-E91949CA493F}" type="presOf" srcId="{713E3B87-BC07-4797-A6D0-9F34E6D1982E}" destId="{EBEA94BA-F0B3-4B1D-A74F-C1BC8C77E8EB}" srcOrd="0" destOrd="0" presId="urn:microsoft.com/office/officeart/2005/8/layout/hProcess9"/>
    <dgm:cxn modelId="{FEBF6733-0327-49E2-8B9F-B0333ECB8C70}" type="presParOf" srcId="{1E017C21-C535-49A6-86DF-93D06CB9C582}" destId="{1B45A1E6-1C4F-4AC1-AEEF-1783F3DFCDD3}" srcOrd="0" destOrd="0" presId="urn:microsoft.com/office/officeart/2005/8/layout/hProcess9"/>
    <dgm:cxn modelId="{FD99DBBF-ADD2-42EF-8583-49284F820026}" type="presParOf" srcId="{1E017C21-C535-49A6-86DF-93D06CB9C582}" destId="{B9F760AA-BFEB-4950-ABD6-D522493494B7}" srcOrd="1" destOrd="0" presId="urn:microsoft.com/office/officeart/2005/8/layout/hProcess9"/>
    <dgm:cxn modelId="{36F6E2F1-B330-4F4F-A4D0-16F132E1A694}" type="presParOf" srcId="{B9F760AA-BFEB-4950-ABD6-D522493494B7}" destId="{0BD3C8AD-58E5-4C63-AD1E-F6591CD5E66F}" srcOrd="0" destOrd="0" presId="urn:microsoft.com/office/officeart/2005/8/layout/hProcess9"/>
    <dgm:cxn modelId="{F50A2DAF-CFDE-43CD-AA61-B76EFDF4ECF9}" type="presParOf" srcId="{B9F760AA-BFEB-4950-ABD6-D522493494B7}" destId="{9DF1D8C1-49BD-44C8-B37E-72F8ADA67BB9}" srcOrd="1" destOrd="0" presId="urn:microsoft.com/office/officeart/2005/8/layout/hProcess9"/>
    <dgm:cxn modelId="{09484F1F-8358-48D3-8A9A-579582BB1E24}" type="presParOf" srcId="{B9F760AA-BFEB-4950-ABD6-D522493494B7}" destId="{EBEA94BA-F0B3-4B1D-A74F-C1BC8C77E8EB}" srcOrd="2" destOrd="0" presId="urn:microsoft.com/office/officeart/2005/8/layout/hProcess9"/>
    <dgm:cxn modelId="{D47F8977-C262-4360-A3A2-46E172BBCE57}" type="presParOf" srcId="{B9F760AA-BFEB-4950-ABD6-D522493494B7}" destId="{F05827C9-54FA-4E31-A769-E77874A15C8F}" srcOrd="3" destOrd="0" presId="urn:microsoft.com/office/officeart/2005/8/layout/hProcess9"/>
    <dgm:cxn modelId="{C8D84555-B51F-48D3-B75E-D4D6BB496E4F}" type="presParOf" srcId="{B9F760AA-BFEB-4950-ABD6-D522493494B7}" destId="{DA237144-4605-40D1-9412-1CD28CCBE2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62ECE-1D60-4033-A0E5-3D2A6DC59926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</dgm:pt>
    <dgm:pt modelId="{2165504D-4B2B-4CC0-A207-F313F2E8F08C}">
      <dgm:prSet phldrT="[Texto]"/>
      <dgm:spPr/>
      <dgm:t>
        <a:bodyPr/>
        <a:lstStyle/>
        <a:p>
          <a:r>
            <a:rPr lang="es-EC" dirty="0" smtClean="0"/>
            <a:t>Ancho adecuado. La separación entre máquinas u otros aparatos, será suficiente. No menor a 800 mm entre éstos. </a:t>
          </a:r>
          <a:endParaRPr lang="es-EC" dirty="0"/>
        </a:p>
      </dgm:t>
    </dgm:pt>
    <dgm:pt modelId="{DA311232-733C-4464-80F0-0AC5A4BD056C}" type="parTrans" cxnId="{A24AC0D8-B8C8-4700-9B82-D2E4C79A31BA}">
      <dgm:prSet/>
      <dgm:spPr/>
      <dgm:t>
        <a:bodyPr/>
        <a:lstStyle/>
        <a:p>
          <a:endParaRPr lang="es-EC"/>
        </a:p>
      </dgm:t>
    </dgm:pt>
    <dgm:pt modelId="{0E38ABA3-A716-4B37-8B68-99356BFD4026}" type="sibTrans" cxnId="{A24AC0D8-B8C8-4700-9B82-D2E4C79A31BA}">
      <dgm:prSet/>
      <dgm:spPr/>
      <dgm:t>
        <a:bodyPr/>
        <a:lstStyle/>
        <a:p>
          <a:endParaRPr lang="es-EC"/>
        </a:p>
      </dgm:t>
    </dgm:pt>
    <dgm:pt modelId="{7E355CEF-6835-49C2-AE99-1B31B7BC5989}">
      <dgm:prSet phldrT="[Texto]"/>
      <dgm:spPr/>
      <dgm:t>
        <a:bodyPr/>
        <a:lstStyle/>
        <a:p>
          <a:r>
            <a:rPr lang="es-EC" dirty="0" smtClean="0"/>
            <a:t> Hornos, calderos o  máquina con foco radiante de calor, se dejará un espacio libre de trabajo dependiendo de la intensidad de la radiación, que como mínimo será de 1,50 m</a:t>
          </a:r>
          <a:endParaRPr lang="es-EC" dirty="0"/>
        </a:p>
      </dgm:t>
    </dgm:pt>
    <dgm:pt modelId="{8D6764A2-9037-420E-95E3-9452B2395080}" type="parTrans" cxnId="{20E93844-E67C-48B1-BD5F-44EDDDFCE7C8}">
      <dgm:prSet/>
      <dgm:spPr/>
      <dgm:t>
        <a:bodyPr/>
        <a:lstStyle/>
        <a:p>
          <a:endParaRPr lang="es-EC"/>
        </a:p>
      </dgm:t>
    </dgm:pt>
    <dgm:pt modelId="{3F18569F-1624-4BED-A76D-188F46C2E514}" type="sibTrans" cxnId="{20E93844-E67C-48B1-BD5F-44EDDDFCE7C8}">
      <dgm:prSet/>
      <dgm:spPr/>
      <dgm:t>
        <a:bodyPr/>
        <a:lstStyle/>
        <a:p>
          <a:endParaRPr lang="es-EC"/>
        </a:p>
      </dgm:t>
    </dgm:pt>
    <dgm:pt modelId="{19EA391E-D43A-4DDC-BE5D-A608E47D8E34}">
      <dgm:prSet phldrT="[Texto]"/>
      <dgm:spPr/>
      <dgm:t>
        <a:bodyPr/>
        <a:lstStyle/>
        <a:p>
          <a:r>
            <a:rPr lang="es-EC" dirty="0" smtClean="0"/>
            <a:t>Pasillos y galerías libres de obstáculos.</a:t>
          </a:r>
          <a:endParaRPr lang="es-EC" dirty="0"/>
        </a:p>
      </dgm:t>
    </dgm:pt>
    <dgm:pt modelId="{D45D2A5D-0926-4DDA-8082-F27240F82A12}" type="parTrans" cxnId="{25917027-F8A1-4A32-AAB8-10445D77E76A}">
      <dgm:prSet/>
      <dgm:spPr/>
      <dgm:t>
        <a:bodyPr/>
        <a:lstStyle/>
        <a:p>
          <a:endParaRPr lang="es-EC"/>
        </a:p>
      </dgm:t>
    </dgm:pt>
    <dgm:pt modelId="{0F3247ED-9CF6-4208-B91B-9CB6E93D8150}" type="sibTrans" cxnId="{25917027-F8A1-4A32-AAB8-10445D77E76A}">
      <dgm:prSet/>
      <dgm:spPr/>
      <dgm:t>
        <a:bodyPr/>
        <a:lstStyle/>
        <a:p>
          <a:endParaRPr lang="es-EC"/>
        </a:p>
      </dgm:t>
    </dgm:pt>
    <dgm:pt modelId="{A1C9755E-1848-4093-AA00-0456D2D176EF}" type="pres">
      <dgm:prSet presAssocID="{61E62ECE-1D60-4033-A0E5-3D2A6DC59926}" presName="linearFlow" presStyleCnt="0">
        <dgm:presLayoutVars>
          <dgm:dir/>
          <dgm:resizeHandles val="exact"/>
        </dgm:presLayoutVars>
      </dgm:prSet>
      <dgm:spPr/>
    </dgm:pt>
    <dgm:pt modelId="{421FE142-162B-4601-89A5-28875096EE63}" type="pres">
      <dgm:prSet presAssocID="{2165504D-4B2B-4CC0-A207-F313F2E8F08C}" presName="composite" presStyleCnt="0"/>
      <dgm:spPr/>
    </dgm:pt>
    <dgm:pt modelId="{3251312D-29CF-4CE8-9EA0-73C1C5E2076F}" type="pres">
      <dgm:prSet presAssocID="{2165504D-4B2B-4CC0-A207-F313F2E8F08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EDCCB36E-A375-4A9B-B5E1-4F424046E861}" type="pres">
      <dgm:prSet presAssocID="{2165504D-4B2B-4CC0-A207-F313F2E8F0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93E23-4FC6-473B-87C4-55EFE2DCD382}" type="pres">
      <dgm:prSet presAssocID="{0E38ABA3-A716-4B37-8B68-99356BFD4026}" presName="spacing" presStyleCnt="0"/>
      <dgm:spPr/>
    </dgm:pt>
    <dgm:pt modelId="{EBE029D9-3D63-4498-A03F-3B98AE409E9D}" type="pres">
      <dgm:prSet presAssocID="{7E355CEF-6835-49C2-AE99-1B31B7BC5989}" presName="composite" presStyleCnt="0"/>
      <dgm:spPr/>
    </dgm:pt>
    <dgm:pt modelId="{668E7B99-875B-45BE-99A2-63ABF82E74D9}" type="pres">
      <dgm:prSet presAssocID="{7E355CEF-6835-49C2-AE99-1B31B7BC598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7BB9E47-EC89-4C70-9808-95214FF9C1C2}" type="pres">
      <dgm:prSet presAssocID="{7E355CEF-6835-49C2-AE99-1B31B7BC598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8E3051-3285-4437-8D91-D6252C67F965}" type="pres">
      <dgm:prSet presAssocID="{3F18569F-1624-4BED-A76D-188F46C2E514}" presName="spacing" presStyleCnt="0"/>
      <dgm:spPr/>
    </dgm:pt>
    <dgm:pt modelId="{1506A2FB-1A2B-4842-B49E-D75D710C08BA}" type="pres">
      <dgm:prSet presAssocID="{19EA391E-D43A-4DDC-BE5D-A608E47D8E34}" presName="composite" presStyleCnt="0"/>
      <dgm:spPr/>
    </dgm:pt>
    <dgm:pt modelId="{657DD4BA-B01A-432F-BFED-8AD3E49D679C}" type="pres">
      <dgm:prSet presAssocID="{19EA391E-D43A-4DDC-BE5D-A608E47D8E3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AFC2A3-39C2-4A28-B138-6950DE1F643A}" type="pres">
      <dgm:prSet presAssocID="{19EA391E-D43A-4DDC-BE5D-A608E47D8E3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917027-F8A1-4A32-AAB8-10445D77E76A}" srcId="{61E62ECE-1D60-4033-A0E5-3D2A6DC59926}" destId="{19EA391E-D43A-4DDC-BE5D-A608E47D8E34}" srcOrd="2" destOrd="0" parTransId="{D45D2A5D-0926-4DDA-8082-F27240F82A12}" sibTransId="{0F3247ED-9CF6-4208-B91B-9CB6E93D8150}"/>
    <dgm:cxn modelId="{908190CE-C77A-441D-85F1-DC9F49B37042}" type="presOf" srcId="{61E62ECE-1D60-4033-A0E5-3D2A6DC59926}" destId="{A1C9755E-1848-4093-AA00-0456D2D176EF}" srcOrd="0" destOrd="0" presId="urn:microsoft.com/office/officeart/2005/8/layout/vList3"/>
    <dgm:cxn modelId="{20E93844-E67C-48B1-BD5F-44EDDDFCE7C8}" srcId="{61E62ECE-1D60-4033-A0E5-3D2A6DC59926}" destId="{7E355CEF-6835-49C2-AE99-1B31B7BC5989}" srcOrd="1" destOrd="0" parTransId="{8D6764A2-9037-420E-95E3-9452B2395080}" sibTransId="{3F18569F-1624-4BED-A76D-188F46C2E514}"/>
    <dgm:cxn modelId="{19651EBF-C64E-4DBA-B9CF-DD8D2C8C7BCE}" type="presOf" srcId="{19EA391E-D43A-4DDC-BE5D-A608E47D8E34}" destId="{23AFC2A3-39C2-4A28-B138-6950DE1F643A}" srcOrd="0" destOrd="0" presId="urn:microsoft.com/office/officeart/2005/8/layout/vList3"/>
    <dgm:cxn modelId="{A24AC0D8-B8C8-4700-9B82-D2E4C79A31BA}" srcId="{61E62ECE-1D60-4033-A0E5-3D2A6DC59926}" destId="{2165504D-4B2B-4CC0-A207-F313F2E8F08C}" srcOrd="0" destOrd="0" parTransId="{DA311232-733C-4464-80F0-0AC5A4BD056C}" sibTransId="{0E38ABA3-A716-4B37-8B68-99356BFD4026}"/>
    <dgm:cxn modelId="{67FC6206-BFEB-4430-95C0-488FF4960F7E}" type="presOf" srcId="{7E355CEF-6835-49C2-AE99-1B31B7BC5989}" destId="{07BB9E47-EC89-4C70-9808-95214FF9C1C2}" srcOrd="0" destOrd="0" presId="urn:microsoft.com/office/officeart/2005/8/layout/vList3"/>
    <dgm:cxn modelId="{2564DC75-84F8-46F0-B8F2-CDE0DE4E5D79}" type="presOf" srcId="{2165504D-4B2B-4CC0-A207-F313F2E8F08C}" destId="{EDCCB36E-A375-4A9B-B5E1-4F424046E861}" srcOrd="0" destOrd="0" presId="urn:microsoft.com/office/officeart/2005/8/layout/vList3"/>
    <dgm:cxn modelId="{6D9263CD-CA67-4EC5-8186-F87DE763FAF0}" type="presParOf" srcId="{A1C9755E-1848-4093-AA00-0456D2D176EF}" destId="{421FE142-162B-4601-89A5-28875096EE63}" srcOrd="0" destOrd="0" presId="urn:microsoft.com/office/officeart/2005/8/layout/vList3"/>
    <dgm:cxn modelId="{0CD27C8E-349C-4DEC-BE9E-7A31179A4FF2}" type="presParOf" srcId="{421FE142-162B-4601-89A5-28875096EE63}" destId="{3251312D-29CF-4CE8-9EA0-73C1C5E2076F}" srcOrd="0" destOrd="0" presId="urn:microsoft.com/office/officeart/2005/8/layout/vList3"/>
    <dgm:cxn modelId="{0D170B7F-0E19-4BCE-919C-76FF6AA24870}" type="presParOf" srcId="{421FE142-162B-4601-89A5-28875096EE63}" destId="{EDCCB36E-A375-4A9B-B5E1-4F424046E861}" srcOrd="1" destOrd="0" presId="urn:microsoft.com/office/officeart/2005/8/layout/vList3"/>
    <dgm:cxn modelId="{C2B98D6C-D33F-4DAB-9ABA-A6BA0E9CED1E}" type="presParOf" srcId="{A1C9755E-1848-4093-AA00-0456D2D176EF}" destId="{AB693E23-4FC6-473B-87C4-55EFE2DCD382}" srcOrd="1" destOrd="0" presId="urn:microsoft.com/office/officeart/2005/8/layout/vList3"/>
    <dgm:cxn modelId="{8E3F12FC-E376-4EEA-BAA9-236EA7B3C2C5}" type="presParOf" srcId="{A1C9755E-1848-4093-AA00-0456D2D176EF}" destId="{EBE029D9-3D63-4498-A03F-3B98AE409E9D}" srcOrd="2" destOrd="0" presId="urn:microsoft.com/office/officeart/2005/8/layout/vList3"/>
    <dgm:cxn modelId="{EA88F343-21CC-4399-B951-C349838806BD}" type="presParOf" srcId="{EBE029D9-3D63-4498-A03F-3B98AE409E9D}" destId="{668E7B99-875B-45BE-99A2-63ABF82E74D9}" srcOrd="0" destOrd="0" presId="urn:microsoft.com/office/officeart/2005/8/layout/vList3"/>
    <dgm:cxn modelId="{C418C543-F47C-4ACB-9DE6-148BC806FA50}" type="presParOf" srcId="{EBE029D9-3D63-4498-A03F-3B98AE409E9D}" destId="{07BB9E47-EC89-4C70-9808-95214FF9C1C2}" srcOrd="1" destOrd="0" presId="urn:microsoft.com/office/officeart/2005/8/layout/vList3"/>
    <dgm:cxn modelId="{0CCE2D81-9991-45C1-9C3D-44FB33A9E74B}" type="presParOf" srcId="{A1C9755E-1848-4093-AA00-0456D2D176EF}" destId="{0D8E3051-3285-4437-8D91-D6252C67F965}" srcOrd="3" destOrd="0" presId="urn:microsoft.com/office/officeart/2005/8/layout/vList3"/>
    <dgm:cxn modelId="{F3ACC39B-279D-4880-B5DF-13CFF0C7019A}" type="presParOf" srcId="{A1C9755E-1848-4093-AA00-0456D2D176EF}" destId="{1506A2FB-1A2B-4842-B49E-D75D710C08BA}" srcOrd="4" destOrd="0" presId="urn:microsoft.com/office/officeart/2005/8/layout/vList3"/>
    <dgm:cxn modelId="{740D512C-EB43-4B5A-8B6B-E7D9E669DE17}" type="presParOf" srcId="{1506A2FB-1A2B-4842-B49E-D75D710C08BA}" destId="{657DD4BA-B01A-432F-BFED-8AD3E49D679C}" srcOrd="0" destOrd="0" presId="urn:microsoft.com/office/officeart/2005/8/layout/vList3"/>
    <dgm:cxn modelId="{C7D25D0F-48AE-4BC3-86CE-5AB1A83FD5D6}" type="presParOf" srcId="{1506A2FB-1A2B-4842-B49E-D75D710C08BA}" destId="{23AFC2A3-39C2-4A28-B138-6950DE1F64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6E84E-2BD7-4A1C-B318-BC787666D53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2B8A8C0-0CB4-40BD-A5DB-C5BFC322096A}">
      <dgm:prSet phldrT="[Texto]"/>
      <dgm:spPr/>
      <dgm:t>
        <a:bodyPr/>
        <a:lstStyle/>
        <a:p>
          <a:r>
            <a:rPr lang="es-EC" dirty="0" smtClean="0"/>
            <a:t>600 mm de ancho, separados entre ellos de 400 mm: por uno o varios tableros unidos entre si, anclados firmemente a una parte sólida.</a:t>
          </a:r>
          <a:endParaRPr lang="es-EC" dirty="0"/>
        </a:p>
      </dgm:t>
    </dgm:pt>
    <dgm:pt modelId="{3611224C-93A3-4133-9EE5-EE7AF806CEBF}" type="parTrans" cxnId="{AC745C18-D165-400E-987E-6862935A89BC}">
      <dgm:prSet/>
      <dgm:spPr/>
      <dgm:t>
        <a:bodyPr/>
        <a:lstStyle/>
        <a:p>
          <a:endParaRPr lang="es-EC"/>
        </a:p>
      </dgm:t>
    </dgm:pt>
    <dgm:pt modelId="{ED749A9B-8EEB-4D07-BF0D-1373C45DF890}" type="sibTrans" cxnId="{AC745C18-D165-400E-987E-6862935A89BC}">
      <dgm:prSet/>
      <dgm:spPr/>
      <dgm:t>
        <a:bodyPr/>
        <a:lstStyle/>
        <a:p>
          <a:endParaRPr lang="es-EC"/>
        </a:p>
      </dgm:t>
    </dgm:pt>
    <dgm:pt modelId="{A01CE19A-9C00-46EA-8C47-835D1FCB0D53}">
      <dgm:prSet phldrT="[Texto]" custT="1"/>
      <dgm:spPr/>
      <dgm:t>
        <a:bodyPr/>
        <a:lstStyle/>
        <a:p>
          <a:r>
            <a:rPr lang="es-EC" sz="3200" dirty="0" smtClean="0"/>
            <a:t>ESCALERAS FIJAS Y DE SERVICIO.</a:t>
          </a:r>
          <a:endParaRPr lang="es-EC" sz="3200" dirty="0"/>
        </a:p>
      </dgm:t>
    </dgm:pt>
    <dgm:pt modelId="{077EE173-7A1C-48D3-964E-1495923D28B1}" type="parTrans" cxnId="{DF6A4BB1-C156-4E96-892F-0F360F001140}">
      <dgm:prSet/>
      <dgm:spPr/>
      <dgm:t>
        <a:bodyPr/>
        <a:lstStyle/>
        <a:p>
          <a:endParaRPr lang="es-EC"/>
        </a:p>
      </dgm:t>
    </dgm:pt>
    <dgm:pt modelId="{F5B8D5A8-070A-41DD-B5FC-059675A1BD7B}" type="sibTrans" cxnId="{DF6A4BB1-C156-4E96-892F-0F360F001140}">
      <dgm:prSet/>
      <dgm:spPr/>
      <dgm:t>
        <a:bodyPr/>
        <a:lstStyle/>
        <a:p>
          <a:endParaRPr lang="es-EC"/>
        </a:p>
      </dgm:t>
    </dgm:pt>
    <dgm:pt modelId="{F6375DCA-1581-4D2E-8B69-0BBEE12C65DA}">
      <dgm:prSet phldrT="[Texto]"/>
      <dgm:spPr/>
      <dgm:t>
        <a:bodyPr/>
        <a:lstStyle/>
        <a:p>
          <a:r>
            <a:rPr lang="es-EC" dirty="0" smtClean="0"/>
            <a:t>Carga móvil no menor de 500 kg/m2, sin intersticios ni orificios, si los hubiera no &gt; 14 </a:t>
          </a:r>
          <a:r>
            <a:rPr lang="es-EC" dirty="0" err="1" smtClean="0"/>
            <a:t>mm.</a:t>
          </a:r>
          <a:r>
            <a:rPr lang="es-EC" dirty="0" smtClean="0"/>
            <a:t>  No &gt; 2.70 m de altura, descansos internos 1.10 m. Escaleras al menos 900 mm de ancho y libres de obstáculos, inclinación 20 – 45°</a:t>
          </a:r>
          <a:endParaRPr lang="es-EC" dirty="0"/>
        </a:p>
      </dgm:t>
    </dgm:pt>
    <dgm:pt modelId="{6A126584-73A6-438C-8505-CB33302D2950}" type="parTrans" cxnId="{39832745-05EE-44E5-89E7-A49814A3F9C9}">
      <dgm:prSet/>
      <dgm:spPr/>
      <dgm:t>
        <a:bodyPr/>
        <a:lstStyle/>
        <a:p>
          <a:endParaRPr lang="es-EC"/>
        </a:p>
      </dgm:t>
    </dgm:pt>
    <dgm:pt modelId="{9BB4E151-8071-46F7-9CF6-ADFB40B64F05}" type="sibTrans" cxnId="{39832745-05EE-44E5-89E7-A49814A3F9C9}">
      <dgm:prSet/>
      <dgm:spPr/>
      <dgm:t>
        <a:bodyPr/>
        <a:lstStyle/>
        <a:p>
          <a:endParaRPr lang="es-EC"/>
        </a:p>
      </dgm:t>
    </dgm:pt>
    <dgm:pt modelId="{2474506A-79B7-4400-B936-20ECC1A61167}">
      <dgm:prSet phldrT="[Texto]"/>
      <dgm:spPr/>
      <dgm:t>
        <a:bodyPr/>
        <a:lstStyle/>
        <a:p>
          <a:r>
            <a:rPr lang="es-EC" dirty="0" smtClean="0"/>
            <a:t>Barandillas a sus lados libres, pasamanos. Escaleras de servicio 600 mm ancho, inclinación 60°</a:t>
          </a:r>
          <a:endParaRPr lang="es-EC" dirty="0"/>
        </a:p>
      </dgm:t>
    </dgm:pt>
    <dgm:pt modelId="{8B9B6065-2630-4A66-AECE-330CA48C52E3}" type="parTrans" cxnId="{DBC04A67-2303-4FC3-AACF-3B45CB12CE8E}">
      <dgm:prSet/>
      <dgm:spPr/>
      <dgm:t>
        <a:bodyPr/>
        <a:lstStyle/>
        <a:p>
          <a:endParaRPr lang="es-EC"/>
        </a:p>
      </dgm:t>
    </dgm:pt>
    <dgm:pt modelId="{39A853D9-4A26-44B5-BA7A-C930472B4E97}" type="sibTrans" cxnId="{DBC04A67-2303-4FC3-AACF-3B45CB12CE8E}">
      <dgm:prSet/>
      <dgm:spPr/>
      <dgm:t>
        <a:bodyPr/>
        <a:lstStyle/>
        <a:p>
          <a:endParaRPr lang="es-EC"/>
        </a:p>
      </dgm:t>
    </dgm:pt>
    <dgm:pt modelId="{4D507C2F-9D22-46EE-A144-E95F3A131F2C}" type="pres">
      <dgm:prSet presAssocID="{6E06E84E-2BD7-4A1C-B318-BC787666D5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AB421E-7691-4D82-99BD-87267A4B821F}" type="pres">
      <dgm:prSet presAssocID="{72B8A8C0-0CB4-40BD-A5DB-C5BFC322096A}" presName="parentText" presStyleLbl="node1" presStyleIdx="0" presStyleCnt="2" custLinFactY="-346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36A029-6A3B-4247-8947-18C6B016A600}" type="pres">
      <dgm:prSet presAssocID="{72B8A8C0-0CB4-40BD-A5DB-C5BFC322096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B6E461-29D1-4BA0-8A77-327379BEBF94}" type="pres">
      <dgm:prSet presAssocID="{F6375DCA-1581-4D2E-8B69-0BBEE12C65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59F857-B1AD-4382-8D91-A74262A3849C}" type="pres">
      <dgm:prSet presAssocID="{F6375DCA-1581-4D2E-8B69-0BBEE12C65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C04A67-2303-4FC3-AACF-3B45CB12CE8E}" srcId="{F6375DCA-1581-4D2E-8B69-0BBEE12C65DA}" destId="{2474506A-79B7-4400-B936-20ECC1A61167}" srcOrd="0" destOrd="0" parTransId="{8B9B6065-2630-4A66-AECE-330CA48C52E3}" sibTransId="{39A853D9-4A26-44B5-BA7A-C930472B4E97}"/>
    <dgm:cxn modelId="{DF6A4BB1-C156-4E96-892F-0F360F001140}" srcId="{72B8A8C0-0CB4-40BD-A5DB-C5BFC322096A}" destId="{A01CE19A-9C00-46EA-8C47-835D1FCB0D53}" srcOrd="0" destOrd="0" parTransId="{077EE173-7A1C-48D3-964E-1495923D28B1}" sibTransId="{F5B8D5A8-070A-41DD-B5FC-059675A1BD7B}"/>
    <dgm:cxn modelId="{F3DFCB16-DCF9-4F21-94AD-750312CBA18C}" type="presOf" srcId="{F6375DCA-1581-4D2E-8B69-0BBEE12C65DA}" destId="{84B6E461-29D1-4BA0-8A77-327379BEBF94}" srcOrd="0" destOrd="0" presId="urn:microsoft.com/office/officeart/2005/8/layout/vList2"/>
    <dgm:cxn modelId="{AC745C18-D165-400E-987E-6862935A89BC}" srcId="{6E06E84E-2BD7-4A1C-B318-BC787666D531}" destId="{72B8A8C0-0CB4-40BD-A5DB-C5BFC322096A}" srcOrd="0" destOrd="0" parTransId="{3611224C-93A3-4133-9EE5-EE7AF806CEBF}" sibTransId="{ED749A9B-8EEB-4D07-BF0D-1373C45DF890}"/>
    <dgm:cxn modelId="{E3067217-34C3-4BA2-A385-CDDDC1D61162}" type="presOf" srcId="{72B8A8C0-0CB4-40BD-A5DB-C5BFC322096A}" destId="{3CAB421E-7691-4D82-99BD-87267A4B821F}" srcOrd="0" destOrd="0" presId="urn:microsoft.com/office/officeart/2005/8/layout/vList2"/>
    <dgm:cxn modelId="{ADF566C9-6B32-4EA0-8973-C594AE6B14CC}" type="presOf" srcId="{6E06E84E-2BD7-4A1C-B318-BC787666D531}" destId="{4D507C2F-9D22-46EE-A144-E95F3A131F2C}" srcOrd="0" destOrd="0" presId="urn:microsoft.com/office/officeart/2005/8/layout/vList2"/>
    <dgm:cxn modelId="{65936385-D2AA-4688-B0B7-CF3A69263EE4}" type="presOf" srcId="{A01CE19A-9C00-46EA-8C47-835D1FCB0D53}" destId="{4A36A029-6A3B-4247-8947-18C6B016A600}" srcOrd="0" destOrd="0" presId="urn:microsoft.com/office/officeart/2005/8/layout/vList2"/>
    <dgm:cxn modelId="{39832745-05EE-44E5-89E7-A49814A3F9C9}" srcId="{6E06E84E-2BD7-4A1C-B318-BC787666D531}" destId="{F6375DCA-1581-4D2E-8B69-0BBEE12C65DA}" srcOrd="1" destOrd="0" parTransId="{6A126584-73A6-438C-8505-CB33302D2950}" sibTransId="{9BB4E151-8071-46F7-9CF6-ADFB40B64F05}"/>
    <dgm:cxn modelId="{923AABE1-DF2C-49D3-A9D8-FED4B0C509FF}" type="presOf" srcId="{2474506A-79B7-4400-B936-20ECC1A61167}" destId="{7D59F857-B1AD-4382-8D91-A74262A3849C}" srcOrd="0" destOrd="0" presId="urn:microsoft.com/office/officeart/2005/8/layout/vList2"/>
    <dgm:cxn modelId="{6B73B401-1D77-42E3-9A15-E1DE420534A6}" type="presParOf" srcId="{4D507C2F-9D22-46EE-A144-E95F3A131F2C}" destId="{3CAB421E-7691-4D82-99BD-87267A4B821F}" srcOrd="0" destOrd="0" presId="urn:microsoft.com/office/officeart/2005/8/layout/vList2"/>
    <dgm:cxn modelId="{2C7D9359-05FB-4645-9AD3-F456AEFE9754}" type="presParOf" srcId="{4D507C2F-9D22-46EE-A144-E95F3A131F2C}" destId="{4A36A029-6A3B-4247-8947-18C6B016A600}" srcOrd="1" destOrd="0" presId="urn:microsoft.com/office/officeart/2005/8/layout/vList2"/>
    <dgm:cxn modelId="{B484B308-678A-4C8D-ABD5-DF3B59EECE9E}" type="presParOf" srcId="{4D507C2F-9D22-46EE-A144-E95F3A131F2C}" destId="{84B6E461-29D1-4BA0-8A77-327379BEBF94}" srcOrd="2" destOrd="0" presId="urn:microsoft.com/office/officeart/2005/8/layout/vList2"/>
    <dgm:cxn modelId="{2B71CA74-A520-4FD2-A7EC-95C4DF6C7843}" type="presParOf" srcId="{4D507C2F-9D22-46EE-A144-E95F3A131F2C}" destId="{7D59F857-B1AD-4382-8D91-A74262A384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703513-B3C7-4D44-A37C-05FAC2C7687C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E97142D-B542-43B1-B16A-68B2CAF6DE12}">
      <dgm:prSet phldrT="[Texto]"/>
      <dgm:spPr/>
      <dgm:t>
        <a:bodyPr/>
        <a:lstStyle/>
        <a:p>
          <a:r>
            <a:rPr lang="es-EC" dirty="0" smtClean="0"/>
            <a:t>Acero, hierro forjado, sólidamente adosadas</a:t>
          </a:r>
          <a:endParaRPr lang="es-EC" dirty="0"/>
        </a:p>
      </dgm:t>
    </dgm:pt>
    <dgm:pt modelId="{5FEC9C30-2D48-4087-8163-10AF82F0EBD5}" type="parTrans" cxnId="{44597CDE-E04C-44B9-AC4E-F7182BAF69B2}">
      <dgm:prSet/>
      <dgm:spPr/>
      <dgm:t>
        <a:bodyPr/>
        <a:lstStyle/>
        <a:p>
          <a:endParaRPr lang="es-EC"/>
        </a:p>
      </dgm:t>
    </dgm:pt>
    <dgm:pt modelId="{28235B5B-8882-43D4-9367-B49ECBC7A15F}" type="sibTrans" cxnId="{44597CDE-E04C-44B9-AC4E-F7182BAF69B2}">
      <dgm:prSet/>
      <dgm:spPr/>
      <dgm:t>
        <a:bodyPr/>
        <a:lstStyle/>
        <a:p>
          <a:endParaRPr lang="es-EC"/>
        </a:p>
      </dgm:t>
    </dgm:pt>
    <dgm:pt modelId="{F53E3FA6-C7B8-445C-90B8-B698DC7D8B8C}">
      <dgm:prSet phldrT="[Texto]"/>
      <dgm:spPr/>
      <dgm:t>
        <a:bodyPr/>
        <a:lstStyle/>
        <a:p>
          <a:r>
            <a:rPr lang="es-EC" dirty="0" smtClean="0"/>
            <a:t>Alturas &gt; de 7 m  se instalarán plataformas de descanso con aros protectores o dispositivos </a:t>
          </a:r>
          <a:r>
            <a:rPr lang="es-EC" dirty="0" err="1" smtClean="0"/>
            <a:t>anticaidas</a:t>
          </a:r>
          <a:r>
            <a:rPr lang="es-EC" dirty="0" smtClean="0"/>
            <a:t>.</a:t>
          </a:r>
          <a:endParaRPr lang="es-EC" dirty="0"/>
        </a:p>
      </dgm:t>
    </dgm:pt>
    <dgm:pt modelId="{FD56A582-1C67-4DB3-9144-5252F1B467A3}" type="parTrans" cxnId="{BDC47E3F-0CFC-450A-8568-378466719A20}">
      <dgm:prSet/>
      <dgm:spPr/>
      <dgm:t>
        <a:bodyPr/>
        <a:lstStyle/>
        <a:p>
          <a:endParaRPr lang="es-EC"/>
        </a:p>
      </dgm:t>
    </dgm:pt>
    <dgm:pt modelId="{9440A505-5B14-41D3-8FE6-1F2245066925}" type="sibTrans" cxnId="{BDC47E3F-0CFC-450A-8568-378466719A20}">
      <dgm:prSet/>
      <dgm:spPr/>
      <dgm:t>
        <a:bodyPr/>
        <a:lstStyle/>
        <a:p>
          <a:endParaRPr lang="es-EC"/>
        </a:p>
      </dgm:t>
    </dgm:pt>
    <dgm:pt modelId="{68B6710E-5A6D-400D-A7DF-77BE618E0DEC}">
      <dgm:prSet/>
      <dgm:spPr/>
      <dgm:t>
        <a:bodyPr/>
        <a:lstStyle/>
        <a:p>
          <a:r>
            <a:rPr lang="es-EC" dirty="0" smtClean="0"/>
            <a:t>Los peldaños de la escalera no rebasarán el descanso superior</a:t>
          </a:r>
          <a:endParaRPr lang="es-EC" dirty="0"/>
        </a:p>
      </dgm:t>
    </dgm:pt>
    <dgm:pt modelId="{636C5A9B-E941-46AE-802F-5948A44502FB}" type="parTrans" cxnId="{31ADA830-72D9-4F2A-9712-CE87CF767703}">
      <dgm:prSet/>
      <dgm:spPr/>
      <dgm:t>
        <a:bodyPr/>
        <a:lstStyle/>
        <a:p>
          <a:endParaRPr lang="es-EC"/>
        </a:p>
      </dgm:t>
    </dgm:pt>
    <dgm:pt modelId="{79F237BE-0AC1-449E-923C-B6C4F593D9F1}" type="sibTrans" cxnId="{31ADA830-72D9-4F2A-9712-CE87CF767703}">
      <dgm:prSet/>
      <dgm:spPr/>
      <dgm:t>
        <a:bodyPr/>
        <a:lstStyle/>
        <a:p>
          <a:endParaRPr lang="es-EC"/>
        </a:p>
      </dgm:t>
    </dgm:pt>
    <dgm:pt modelId="{13BB406A-2BC4-45DD-BF58-C23671629E07}">
      <dgm:prSet/>
      <dgm:spPr/>
      <dgm:t>
        <a:bodyPr/>
        <a:lstStyle/>
        <a:p>
          <a:endParaRPr lang="es-EC"/>
        </a:p>
      </dgm:t>
    </dgm:pt>
    <dgm:pt modelId="{C32D3593-8EE9-4122-9A54-BC5CF862816C}" type="parTrans" cxnId="{F733C739-112D-49AD-BBA2-49E8710E58A2}">
      <dgm:prSet/>
      <dgm:spPr/>
      <dgm:t>
        <a:bodyPr/>
        <a:lstStyle/>
        <a:p>
          <a:endParaRPr lang="es-EC"/>
        </a:p>
      </dgm:t>
    </dgm:pt>
    <dgm:pt modelId="{E83400E8-F6A3-4531-A9BE-F8336831AE1C}" type="sibTrans" cxnId="{F733C739-112D-49AD-BBA2-49E8710E58A2}">
      <dgm:prSet/>
      <dgm:spPr/>
      <dgm:t>
        <a:bodyPr/>
        <a:lstStyle/>
        <a:p>
          <a:endParaRPr lang="es-EC"/>
        </a:p>
      </dgm:t>
    </dgm:pt>
    <dgm:pt modelId="{4AB28DE2-9BCC-43DA-868D-9C994EF499E0}">
      <dgm:prSet/>
      <dgm:spPr/>
      <dgm:t>
        <a:bodyPr/>
        <a:lstStyle/>
        <a:p>
          <a:endParaRPr lang="es-EC"/>
        </a:p>
      </dgm:t>
    </dgm:pt>
    <dgm:pt modelId="{EC8F734F-668A-4ABD-A543-E4DBD4A59AF0}" type="parTrans" cxnId="{6C6E6935-7367-4926-A9FD-5ECDB15BDBFD}">
      <dgm:prSet/>
      <dgm:spPr/>
      <dgm:t>
        <a:bodyPr/>
        <a:lstStyle/>
        <a:p>
          <a:endParaRPr lang="es-EC"/>
        </a:p>
      </dgm:t>
    </dgm:pt>
    <dgm:pt modelId="{44CF716A-5A74-4F49-BA0A-555039B93A9E}" type="sibTrans" cxnId="{6C6E6935-7367-4926-A9FD-5ECDB15BDBFD}">
      <dgm:prSet/>
      <dgm:spPr/>
      <dgm:t>
        <a:bodyPr/>
        <a:lstStyle/>
        <a:p>
          <a:endParaRPr lang="es-EC"/>
        </a:p>
      </dgm:t>
    </dgm:pt>
    <dgm:pt modelId="{9F44BA68-E4A2-4654-8346-EABB4450C2B1}">
      <dgm:prSet/>
      <dgm:spPr/>
      <dgm:t>
        <a:bodyPr/>
        <a:lstStyle/>
        <a:p>
          <a:r>
            <a:rPr lang="es-EC" dirty="0" smtClean="0"/>
            <a:t>Los peldaños de la escalera no rebasarán el descanso superior</a:t>
          </a:r>
          <a:endParaRPr lang="es-EC" dirty="0"/>
        </a:p>
      </dgm:t>
    </dgm:pt>
    <dgm:pt modelId="{9B8EA0C9-3718-44C0-9DF3-A01AD10862B0}" type="parTrans" cxnId="{41357995-2D48-43F1-BC8B-14E22B0C0854}">
      <dgm:prSet/>
      <dgm:spPr/>
      <dgm:t>
        <a:bodyPr/>
        <a:lstStyle/>
        <a:p>
          <a:endParaRPr lang="es-EC"/>
        </a:p>
      </dgm:t>
    </dgm:pt>
    <dgm:pt modelId="{FD280E3F-9042-43B3-9599-57BD242E5252}" type="sibTrans" cxnId="{41357995-2D48-43F1-BC8B-14E22B0C0854}">
      <dgm:prSet/>
      <dgm:spPr/>
      <dgm:t>
        <a:bodyPr/>
        <a:lstStyle/>
        <a:p>
          <a:endParaRPr lang="es-EC"/>
        </a:p>
      </dgm:t>
    </dgm:pt>
    <dgm:pt modelId="{846AB40C-55FE-451A-8BA9-EBBD40BEF67A}" type="pres">
      <dgm:prSet presAssocID="{EB703513-B3C7-4D44-A37C-05FAC2C7687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8D5ADA-48A1-4DAD-B2CC-A3D89728099A}" type="pres">
      <dgm:prSet presAssocID="{EB703513-B3C7-4D44-A37C-05FAC2C7687C}" presName="diamond" presStyleLbl="bgShp" presStyleIdx="0" presStyleCnt="1"/>
      <dgm:spPr/>
    </dgm:pt>
    <dgm:pt modelId="{98E284C5-2649-4D8C-80B2-8ED9CE893FE3}" type="pres">
      <dgm:prSet presAssocID="{EB703513-B3C7-4D44-A37C-05FAC2C7687C}" presName="quad1" presStyleLbl="node1" presStyleIdx="0" presStyleCnt="4" custScaleX="177720" custScaleY="99037" custLinFactNeighborX="-34817" custLinFactNeighborY="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57C08E-81A0-40CE-BBA5-D57DF1C48242}" type="pres">
      <dgm:prSet presAssocID="{EB703513-B3C7-4D44-A37C-05FAC2C7687C}" presName="quad2" presStyleLbl="node1" presStyleIdx="1" presStyleCnt="4" custScaleX="184169" custLinFactNeighborX="47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016215-6577-42AA-851E-9E7ABF51974F}" type="pres">
      <dgm:prSet presAssocID="{EB703513-B3C7-4D44-A37C-05FAC2C7687C}" presName="quad3" presStyleLbl="node1" presStyleIdx="2" presStyleCnt="4" custScaleX="196555" custLinFactNeighborX="-44234" custLinFactNeighborY="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4AD4D3-39F2-4230-8053-D1E8ED944B91}" type="pres">
      <dgm:prSet presAssocID="{EB703513-B3C7-4D44-A37C-05FAC2C7687C}" presName="quad4" presStyleLbl="node1" presStyleIdx="3" presStyleCnt="4" custScaleX="197343" custLinFactNeighborX="56714" custLinFactNeighborY="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EB4315-4FE1-41CD-A71D-C22691A82D6D}" type="presOf" srcId="{68B6710E-5A6D-400D-A7DF-77BE618E0DEC}" destId="{CA016215-6577-42AA-851E-9E7ABF51974F}" srcOrd="0" destOrd="0" presId="urn:microsoft.com/office/officeart/2005/8/layout/matrix3"/>
    <dgm:cxn modelId="{44597CDE-E04C-44B9-AC4E-F7182BAF69B2}" srcId="{EB703513-B3C7-4D44-A37C-05FAC2C7687C}" destId="{DE97142D-B542-43B1-B16A-68B2CAF6DE12}" srcOrd="0" destOrd="0" parTransId="{5FEC9C30-2D48-4087-8163-10AF82F0EBD5}" sibTransId="{28235B5B-8882-43D4-9367-B49ECBC7A15F}"/>
    <dgm:cxn modelId="{73D1962C-52D6-4F17-BDB4-D9023ADB691E}" type="presOf" srcId="{EB703513-B3C7-4D44-A37C-05FAC2C7687C}" destId="{846AB40C-55FE-451A-8BA9-EBBD40BEF67A}" srcOrd="0" destOrd="0" presId="urn:microsoft.com/office/officeart/2005/8/layout/matrix3"/>
    <dgm:cxn modelId="{31ADA830-72D9-4F2A-9712-CE87CF767703}" srcId="{EB703513-B3C7-4D44-A37C-05FAC2C7687C}" destId="{68B6710E-5A6D-400D-A7DF-77BE618E0DEC}" srcOrd="2" destOrd="0" parTransId="{636C5A9B-E941-46AE-802F-5948A44502FB}" sibTransId="{79F237BE-0AC1-449E-923C-B6C4F593D9F1}"/>
    <dgm:cxn modelId="{3C252982-2DB5-485B-8B7A-FF6C9A61CC95}" type="presOf" srcId="{F53E3FA6-C7B8-445C-90B8-B698DC7D8B8C}" destId="{6D57C08E-81A0-40CE-BBA5-D57DF1C48242}" srcOrd="0" destOrd="0" presId="urn:microsoft.com/office/officeart/2005/8/layout/matrix3"/>
    <dgm:cxn modelId="{CD88ECA9-23B2-4D73-B6E6-33611B63AA27}" type="presOf" srcId="{9F44BA68-E4A2-4654-8346-EABB4450C2B1}" destId="{A14AD4D3-39F2-4230-8053-D1E8ED944B91}" srcOrd="0" destOrd="0" presId="urn:microsoft.com/office/officeart/2005/8/layout/matrix3"/>
    <dgm:cxn modelId="{6C6E6935-7367-4926-A9FD-5ECDB15BDBFD}" srcId="{EB703513-B3C7-4D44-A37C-05FAC2C7687C}" destId="{4AB28DE2-9BCC-43DA-868D-9C994EF499E0}" srcOrd="5" destOrd="0" parTransId="{EC8F734F-668A-4ABD-A543-E4DBD4A59AF0}" sibTransId="{44CF716A-5A74-4F49-BA0A-555039B93A9E}"/>
    <dgm:cxn modelId="{BDC47E3F-0CFC-450A-8568-378466719A20}" srcId="{EB703513-B3C7-4D44-A37C-05FAC2C7687C}" destId="{F53E3FA6-C7B8-445C-90B8-B698DC7D8B8C}" srcOrd="1" destOrd="0" parTransId="{FD56A582-1C67-4DB3-9144-5252F1B467A3}" sibTransId="{9440A505-5B14-41D3-8FE6-1F2245066925}"/>
    <dgm:cxn modelId="{41357995-2D48-43F1-BC8B-14E22B0C0854}" srcId="{EB703513-B3C7-4D44-A37C-05FAC2C7687C}" destId="{9F44BA68-E4A2-4654-8346-EABB4450C2B1}" srcOrd="3" destOrd="0" parTransId="{9B8EA0C9-3718-44C0-9DF3-A01AD10862B0}" sibTransId="{FD280E3F-9042-43B3-9599-57BD242E5252}"/>
    <dgm:cxn modelId="{F733C739-112D-49AD-BBA2-49E8710E58A2}" srcId="{EB703513-B3C7-4D44-A37C-05FAC2C7687C}" destId="{13BB406A-2BC4-45DD-BF58-C23671629E07}" srcOrd="4" destOrd="0" parTransId="{C32D3593-8EE9-4122-9A54-BC5CF862816C}" sibTransId="{E83400E8-F6A3-4531-A9BE-F8336831AE1C}"/>
    <dgm:cxn modelId="{4E7DB6B6-B500-4B08-9ABF-E49D176C36F5}" type="presOf" srcId="{DE97142D-B542-43B1-B16A-68B2CAF6DE12}" destId="{98E284C5-2649-4D8C-80B2-8ED9CE893FE3}" srcOrd="0" destOrd="0" presId="urn:microsoft.com/office/officeart/2005/8/layout/matrix3"/>
    <dgm:cxn modelId="{0FE29351-FE2C-460D-B837-C4810144CD2D}" type="presParOf" srcId="{846AB40C-55FE-451A-8BA9-EBBD40BEF67A}" destId="{3D8D5ADA-48A1-4DAD-B2CC-A3D89728099A}" srcOrd="0" destOrd="0" presId="urn:microsoft.com/office/officeart/2005/8/layout/matrix3"/>
    <dgm:cxn modelId="{E2172EFF-9298-44DA-9285-0F2FC9F40189}" type="presParOf" srcId="{846AB40C-55FE-451A-8BA9-EBBD40BEF67A}" destId="{98E284C5-2649-4D8C-80B2-8ED9CE893FE3}" srcOrd="1" destOrd="0" presId="urn:microsoft.com/office/officeart/2005/8/layout/matrix3"/>
    <dgm:cxn modelId="{3DF1EA8F-22AA-488F-B774-BA424E74BDE2}" type="presParOf" srcId="{846AB40C-55FE-451A-8BA9-EBBD40BEF67A}" destId="{6D57C08E-81A0-40CE-BBA5-D57DF1C48242}" srcOrd="2" destOrd="0" presId="urn:microsoft.com/office/officeart/2005/8/layout/matrix3"/>
    <dgm:cxn modelId="{495B6EE0-03FD-493F-AB72-632B8D288305}" type="presParOf" srcId="{846AB40C-55FE-451A-8BA9-EBBD40BEF67A}" destId="{CA016215-6577-42AA-851E-9E7ABF51974F}" srcOrd="3" destOrd="0" presId="urn:microsoft.com/office/officeart/2005/8/layout/matrix3"/>
    <dgm:cxn modelId="{E643F239-1123-452E-8110-D6EE865A966A}" type="presParOf" srcId="{846AB40C-55FE-451A-8BA9-EBBD40BEF67A}" destId="{A14AD4D3-39F2-4230-8053-D1E8ED944B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A6598A-C3CE-4742-A954-FE086406B2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A684C5A-BA02-441E-ADB6-E644573A3E14}">
      <dgm:prSet phldrT="[Texto]"/>
      <dgm:spPr/>
      <dgm:t>
        <a:bodyPr/>
        <a:lstStyle/>
        <a:p>
          <a:r>
            <a:rPr lang="es-EC" dirty="0" smtClean="0"/>
            <a:t>Garantías de solidez, estabilidad, aislamiento, </a:t>
          </a:r>
          <a:r>
            <a:rPr lang="es-EC" dirty="0" err="1" smtClean="0"/>
            <a:t>incombustión</a:t>
          </a:r>
          <a:r>
            <a:rPr lang="es-EC" dirty="0" smtClean="0"/>
            <a:t>.</a:t>
          </a:r>
          <a:endParaRPr lang="es-EC" dirty="0"/>
        </a:p>
      </dgm:t>
    </dgm:pt>
    <dgm:pt modelId="{26F00986-03DB-4221-8425-9D3D42446A77}" type="parTrans" cxnId="{48923B6C-30DE-4C13-B706-2DFB6AD02B51}">
      <dgm:prSet/>
      <dgm:spPr/>
      <dgm:t>
        <a:bodyPr/>
        <a:lstStyle/>
        <a:p>
          <a:endParaRPr lang="es-EC"/>
        </a:p>
      </dgm:t>
    </dgm:pt>
    <dgm:pt modelId="{17844D45-0940-4BB3-B66E-D912ACAE0C6C}" type="sibTrans" cxnId="{48923B6C-30DE-4C13-B706-2DFB6AD02B51}">
      <dgm:prSet/>
      <dgm:spPr/>
      <dgm:t>
        <a:bodyPr/>
        <a:lstStyle/>
        <a:p>
          <a:endParaRPr lang="es-EC"/>
        </a:p>
      </dgm:t>
    </dgm:pt>
    <dgm:pt modelId="{D83DF9D8-1CF3-4A6A-B118-4C2E6D51D6D0}">
      <dgm:prSet phldrT="[Texto]"/>
      <dgm:spPr/>
      <dgm:t>
        <a:bodyPr/>
        <a:lstStyle/>
        <a:p>
          <a:r>
            <a:rPr lang="es-EC" dirty="0" smtClean="0"/>
            <a:t>Largueros de una pieza, pintados con barniz</a:t>
          </a:r>
          <a:endParaRPr lang="es-EC" dirty="0"/>
        </a:p>
      </dgm:t>
    </dgm:pt>
    <dgm:pt modelId="{C5C4D613-8143-4C6C-87C5-92164A965FEA}" type="parTrans" cxnId="{BCE2D76B-4035-4E63-95E8-F913D527C9D5}">
      <dgm:prSet/>
      <dgm:spPr/>
      <dgm:t>
        <a:bodyPr/>
        <a:lstStyle/>
        <a:p>
          <a:endParaRPr lang="es-EC"/>
        </a:p>
      </dgm:t>
    </dgm:pt>
    <dgm:pt modelId="{4295A4A3-BE07-4D38-B659-C36964758B79}" type="sibTrans" cxnId="{BCE2D76B-4035-4E63-95E8-F913D527C9D5}">
      <dgm:prSet/>
      <dgm:spPr/>
      <dgm:t>
        <a:bodyPr/>
        <a:lstStyle/>
        <a:p>
          <a:endParaRPr lang="es-EC"/>
        </a:p>
      </dgm:t>
    </dgm:pt>
    <dgm:pt modelId="{7CFC17D1-A994-46EB-831F-D16F77E415A5}">
      <dgm:prSet phldrT="[Texto]"/>
      <dgm:spPr/>
      <dgm:t>
        <a:bodyPr/>
        <a:lstStyle/>
        <a:p>
          <a:r>
            <a:rPr lang="es-EC" dirty="0" smtClean="0"/>
            <a:t>Precauciones:</a:t>
          </a:r>
          <a:endParaRPr lang="es-EC" dirty="0"/>
        </a:p>
      </dgm:t>
    </dgm:pt>
    <dgm:pt modelId="{C5431EB7-8B79-40AF-9DCA-6A0196FBABFA}" type="parTrans" cxnId="{7F098CFD-76F7-4105-B9E1-E0137291FE91}">
      <dgm:prSet/>
      <dgm:spPr/>
      <dgm:t>
        <a:bodyPr/>
        <a:lstStyle/>
        <a:p>
          <a:endParaRPr lang="es-EC"/>
        </a:p>
      </dgm:t>
    </dgm:pt>
    <dgm:pt modelId="{D30F98B8-B3CA-42CB-B6E8-A6CC8371F330}" type="sibTrans" cxnId="{7F098CFD-76F7-4105-B9E1-E0137291FE91}">
      <dgm:prSet/>
      <dgm:spPr/>
      <dgm:t>
        <a:bodyPr/>
        <a:lstStyle/>
        <a:p>
          <a:endParaRPr lang="es-EC"/>
        </a:p>
      </dgm:t>
    </dgm:pt>
    <dgm:pt modelId="{778FB210-F8AB-44E6-A156-4AEA78F5C8F8}">
      <dgm:prSet phldrT="[Texto]"/>
      <dgm:spPr/>
      <dgm:t>
        <a:bodyPr/>
        <a:lstStyle/>
        <a:p>
          <a:r>
            <a:rPr lang="es-EC" dirty="0" smtClean="0"/>
            <a:t>Serán apoyadas en superficies planas, sólidas, antideslizantes</a:t>
          </a:r>
          <a:endParaRPr lang="es-EC" dirty="0"/>
        </a:p>
      </dgm:t>
    </dgm:pt>
    <dgm:pt modelId="{54170DBE-EECB-405B-AFC5-68D639A6AD7B}" type="parTrans" cxnId="{FC04C31D-A39E-4611-A3EC-EE77AA66366B}">
      <dgm:prSet/>
      <dgm:spPr/>
      <dgm:t>
        <a:bodyPr/>
        <a:lstStyle/>
        <a:p>
          <a:endParaRPr lang="es-EC"/>
        </a:p>
      </dgm:t>
    </dgm:pt>
    <dgm:pt modelId="{3349A6D0-53D2-4B11-B221-081DFBB8ECA1}" type="sibTrans" cxnId="{FC04C31D-A39E-4611-A3EC-EE77AA66366B}">
      <dgm:prSet/>
      <dgm:spPr/>
      <dgm:t>
        <a:bodyPr/>
        <a:lstStyle/>
        <a:p>
          <a:endParaRPr lang="es-EC"/>
        </a:p>
      </dgm:t>
    </dgm:pt>
    <dgm:pt modelId="{7C899959-01E8-4DDC-A2F4-8CC2801EB98D}">
      <dgm:prSet phldrT="[Texto]"/>
      <dgm:spPr/>
      <dgm:t>
        <a:bodyPr/>
        <a:lstStyle/>
        <a:p>
          <a:r>
            <a:rPr lang="es-EC" dirty="0" smtClean="0"/>
            <a:t>En postes se utilizará zamarras o apoyos de sujeción</a:t>
          </a:r>
          <a:endParaRPr lang="es-EC" dirty="0"/>
        </a:p>
      </dgm:t>
    </dgm:pt>
    <dgm:pt modelId="{6674AFF5-BCC9-4943-AAC4-161F36A60A53}" type="parTrans" cxnId="{D0201EA7-C5D6-48AE-BEF8-FB7D8D7A9598}">
      <dgm:prSet/>
      <dgm:spPr/>
      <dgm:t>
        <a:bodyPr/>
        <a:lstStyle/>
        <a:p>
          <a:endParaRPr lang="es-EC"/>
        </a:p>
      </dgm:t>
    </dgm:pt>
    <dgm:pt modelId="{43D0A3ED-3D6A-4AB4-951A-8E5083805A27}" type="sibTrans" cxnId="{D0201EA7-C5D6-48AE-BEF8-FB7D8D7A9598}">
      <dgm:prSet/>
      <dgm:spPr/>
      <dgm:t>
        <a:bodyPr/>
        <a:lstStyle/>
        <a:p>
          <a:endParaRPr lang="es-EC"/>
        </a:p>
      </dgm:t>
    </dgm:pt>
    <dgm:pt modelId="{20DD5FD0-5733-4F99-88CB-D3A13A3DA1CA}">
      <dgm:prSet phldrT="[Texto]"/>
      <dgm:spPr/>
      <dgm:t>
        <a:bodyPr/>
        <a:lstStyle/>
        <a:p>
          <a:r>
            <a:rPr lang="es-EC" dirty="0" smtClean="0"/>
            <a:t>Pesos NO &gt; 20 kg</a:t>
          </a:r>
          <a:endParaRPr lang="es-EC" dirty="0"/>
        </a:p>
      </dgm:t>
    </dgm:pt>
    <dgm:pt modelId="{C2E173D0-28CF-4151-86EE-D9FF8DF48CE9}" type="parTrans" cxnId="{B3D3A7D2-D987-428C-8B5F-94A32DB8A9AD}">
      <dgm:prSet/>
      <dgm:spPr/>
      <dgm:t>
        <a:bodyPr/>
        <a:lstStyle/>
        <a:p>
          <a:endParaRPr lang="es-EC"/>
        </a:p>
      </dgm:t>
    </dgm:pt>
    <dgm:pt modelId="{D47F2E39-F10E-41A2-A1A1-50CB8B6C10AB}" type="sibTrans" cxnId="{B3D3A7D2-D987-428C-8B5F-94A32DB8A9AD}">
      <dgm:prSet/>
      <dgm:spPr/>
      <dgm:t>
        <a:bodyPr/>
        <a:lstStyle/>
        <a:p>
          <a:endParaRPr lang="es-EC"/>
        </a:p>
      </dgm:t>
    </dgm:pt>
    <dgm:pt modelId="{2025B8D5-A4FB-4039-8AAB-F7277E11FB07}">
      <dgm:prSet phldrT="[Texto]"/>
      <dgm:spPr/>
      <dgm:t>
        <a:bodyPr/>
        <a:lstStyle/>
        <a:p>
          <a:r>
            <a:rPr lang="es-EC" dirty="0" smtClean="0"/>
            <a:t>NO escaleras frente a una puerta</a:t>
          </a:r>
          <a:endParaRPr lang="es-EC" dirty="0"/>
        </a:p>
      </dgm:t>
    </dgm:pt>
    <dgm:pt modelId="{A9628D84-8853-42EA-BFC6-6C214DABF196}" type="parTrans" cxnId="{02BB4766-8B29-422B-81C8-8C0D496A97DB}">
      <dgm:prSet/>
      <dgm:spPr/>
      <dgm:t>
        <a:bodyPr/>
        <a:lstStyle/>
        <a:p>
          <a:endParaRPr lang="es-EC"/>
        </a:p>
      </dgm:t>
    </dgm:pt>
    <dgm:pt modelId="{21777A38-9DB0-4197-B551-E3B12F6A1632}" type="sibTrans" cxnId="{02BB4766-8B29-422B-81C8-8C0D496A97DB}">
      <dgm:prSet/>
      <dgm:spPr/>
      <dgm:t>
        <a:bodyPr/>
        <a:lstStyle/>
        <a:p>
          <a:endParaRPr lang="es-EC"/>
        </a:p>
      </dgm:t>
    </dgm:pt>
    <dgm:pt modelId="{2AD301AA-3900-4090-AAD5-C62BB301CBA5}">
      <dgm:prSet phldrT="[Texto]"/>
      <dgm:spPr/>
      <dgm:t>
        <a:bodyPr/>
        <a:lstStyle/>
        <a:p>
          <a:r>
            <a:rPr lang="es-EC" dirty="0" smtClean="0"/>
            <a:t>Alturas hasta 5 m , no para alturas mas de 7 m</a:t>
          </a:r>
          <a:endParaRPr lang="es-EC" dirty="0"/>
        </a:p>
      </dgm:t>
    </dgm:pt>
    <dgm:pt modelId="{14FB3A8B-3218-4B7C-8A69-3BDD3309CD92}" type="parTrans" cxnId="{EB34D682-9C13-4C37-B390-5192211A4272}">
      <dgm:prSet/>
      <dgm:spPr/>
      <dgm:t>
        <a:bodyPr/>
        <a:lstStyle/>
        <a:p>
          <a:endParaRPr lang="es-EC"/>
        </a:p>
      </dgm:t>
    </dgm:pt>
    <dgm:pt modelId="{09F71A6F-AD29-4629-83BF-01304ACF29C5}" type="sibTrans" cxnId="{EB34D682-9C13-4C37-B390-5192211A4272}">
      <dgm:prSet/>
      <dgm:spPr/>
      <dgm:t>
        <a:bodyPr/>
        <a:lstStyle/>
        <a:p>
          <a:endParaRPr lang="es-EC"/>
        </a:p>
      </dgm:t>
    </dgm:pt>
    <dgm:pt modelId="{C17E0FC1-23D1-417C-8405-51C35D3D7CA2}">
      <dgm:prSet phldrT="[Texto]"/>
      <dgm:spPr/>
      <dgm:t>
        <a:bodyPr/>
        <a:lstStyle/>
        <a:p>
          <a:r>
            <a:rPr lang="es-EC" dirty="0" smtClean="0"/>
            <a:t>Escaleras de mano deberán ser resguardadas en lugares  secos </a:t>
          </a:r>
          <a:endParaRPr lang="es-EC" dirty="0"/>
        </a:p>
      </dgm:t>
    </dgm:pt>
    <dgm:pt modelId="{35B2B988-07A4-4C59-8DCB-F117865CA103}" type="parTrans" cxnId="{AE06BD2A-A7CB-4DF1-A236-EDDE0FFC1EA0}">
      <dgm:prSet/>
      <dgm:spPr/>
      <dgm:t>
        <a:bodyPr/>
        <a:lstStyle/>
        <a:p>
          <a:endParaRPr lang="es-EC"/>
        </a:p>
      </dgm:t>
    </dgm:pt>
    <dgm:pt modelId="{2F9CF0E3-A044-4F35-8802-1B355F2EDCFB}" type="sibTrans" cxnId="{AE06BD2A-A7CB-4DF1-A236-EDDE0FFC1EA0}">
      <dgm:prSet/>
      <dgm:spPr/>
      <dgm:t>
        <a:bodyPr/>
        <a:lstStyle/>
        <a:p>
          <a:endParaRPr lang="es-EC"/>
        </a:p>
      </dgm:t>
    </dgm:pt>
    <dgm:pt modelId="{0BFC4945-6F8D-4443-A456-39911754001E}" type="pres">
      <dgm:prSet presAssocID="{5CA6598A-C3CE-4742-A954-FE086406B2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E45F5A-9B29-4E9D-B447-417673866517}" type="pres">
      <dgm:prSet presAssocID="{6A684C5A-BA02-441E-ADB6-E644573A3E14}" presName="horFlow" presStyleCnt="0"/>
      <dgm:spPr/>
    </dgm:pt>
    <dgm:pt modelId="{7761C82B-6E70-49B5-AF6A-65D6986F2F7B}" type="pres">
      <dgm:prSet presAssocID="{6A684C5A-BA02-441E-ADB6-E644573A3E14}" presName="bigChev" presStyleLbl="node1" presStyleIdx="0" presStyleCnt="3"/>
      <dgm:spPr/>
      <dgm:t>
        <a:bodyPr/>
        <a:lstStyle/>
        <a:p>
          <a:endParaRPr lang="es-EC"/>
        </a:p>
      </dgm:t>
    </dgm:pt>
    <dgm:pt modelId="{91AF3725-3EBC-4177-A440-19DAD89AF2EA}" type="pres">
      <dgm:prSet presAssocID="{C5C4D613-8143-4C6C-87C5-92164A965FEA}" presName="parTrans" presStyleCnt="0"/>
      <dgm:spPr/>
    </dgm:pt>
    <dgm:pt modelId="{7953C545-90FE-4CDB-9E70-D350A2F496D7}" type="pres">
      <dgm:prSet presAssocID="{D83DF9D8-1CF3-4A6A-B118-4C2E6D51D6D0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CF1C0-503B-45F0-A5B1-A5B08CCD2523}" type="pres">
      <dgm:prSet presAssocID="{4295A4A3-BE07-4D38-B659-C36964758B79}" presName="sibTrans" presStyleCnt="0"/>
      <dgm:spPr/>
    </dgm:pt>
    <dgm:pt modelId="{FD263522-027B-4A79-910A-83C95EB6A543}" type="pres">
      <dgm:prSet presAssocID="{7CFC17D1-A994-46EB-831F-D16F77E415A5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20DFE7-A416-48DE-BA49-3974031A5CC8}" type="pres">
      <dgm:prSet presAssocID="{6A684C5A-BA02-441E-ADB6-E644573A3E14}" presName="vSp" presStyleCnt="0"/>
      <dgm:spPr/>
    </dgm:pt>
    <dgm:pt modelId="{9CB6E496-3A47-4051-BC8A-C9CFB76D1CDB}" type="pres">
      <dgm:prSet presAssocID="{778FB210-F8AB-44E6-A156-4AEA78F5C8F8}" presName="horFlow" presStyleCnt="0"/>
      <dgm:spPr/>
    </dgm:pt>
    <dgm:pt modelId="{6A3EDE85-A104-4792-BDD2-4CB10A0C282C}" type="pres">
      <dgm:prSet presAssocID="{778FB210-F8AB-44E6-A156-4AEA78F5C8F8}" presName="bigChev" presStyleLbl="node1" presStyleIdx="1" presStyleCnt="3"/>
      <dgm:spPr/>
      <dgm:t>
        <a:bodyPr/>
        <a:lstStyle/>
        <a:p>
          <a:endParaRPr lang="es-EC"/>
        </a:p>
      </dgm:t>
    </dgm:pt>
    <dgm:pt modelId="{D6743DE4-E834-4BFC-9D51-B04C42B1DAB9}" type="pres">
      <dgm:prSet presAssocID="{6674AFF5-BCC9-4943-AAC4-161F36A60A53}" presName="parTrans" presStyleCnt="0"/>
      <dgm:spPr/>
    </dgm:pt>
    <dgm:pt modelId="{4321D68B-A3E5-4CBA-95CB-238C9A95DA9C}" type="pres">
      <dgm:prSet presAssocID="{7C899959-01E8-4DDC-A2F4-8CC2801EB98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C7C9D8-77CC-470B-A501-D3FC676816D3}" type="pres">
      <dgm:prSet presAssocID="{43D0A3ED-3D6A-4AB4-951A-8E5083805A27}" presName="sibTrans" presStyleCnt="0"/>
      <dgm:spPr/>
    </dgm:pt>
    <dgm:pt modelId="{6F3C0C78-4B13-4E3F-AB30-848729EF7167}" type="pres">
      <dgm:prSet presAssocID="{20DD5FD0-5733-4F99-88CB-D3A13A3DA1CA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F50D92-79B9-47D5-8146-F118C10DE993}" type="pres">
      <dgm:prSet presAssocID="{778FB210-F8AB-44E6-A156-4AEA78F5C8F8}" presName="vSp" presStyleCnt="0"/>
      <dgm:spPr/>
    </dgm:pt>
    <dgm:pt modelId="{0830F55F-98AD-4829-9967-8A4787C685DB}" type="pres">
      <dgm:prSet presAssocID="{2025B8D5-A4FB-4039-8AAB-F7277E11FB07}" presName="horFlow" presStyleCnt="0"/>
      <dgm:spPr/>
    </dgm:pt>
    <dgm:pt modelId="{28493A44-C621-4AC7-A96F-2723008FFF3C}" type="pres">
      <dgm:prSet presAssocID="{2025B8D5-A4FB-4039-8AAB-F7277E11FB07}" presName="bigChev" presStyleLbl="node1" presStyleIdx="2" presStyleCnt="3"/>
      <dgm:spPr/>
      <dgm:t>
        <a:bodyPr/>
        <a:lstStyle/>
        <a:p>
          <a:endParaRPr lang="es-EC"/>
        </a:p>
      </dgm:t>
    </dgm:pt>
    <dgm:pt modelId="{E5D26DA9-7140-465B-A40A-3DA0F99EC2BD}" type="pres">
      <dgm:prSet presAssocID="{14FB3A8B-3218-4B7C-8A69-3BDD3309CD92}" presName="parTrans" presStyleCnt="0"/>
      <dgm:spPr/>
    </dgm:pt>
    <dgm:pt modelId="{F884650C-AD84-4F21-9E64-87B730637897}" type="pres">
      <dgm:prSet presAssocID="{2AD301AA-3900-4090-AAD5-C62BB301CBA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D6CF47-8FF6-4C23-AD71-5629A653CFBB}" type="pres">
      <dgm:prSet presAssocID="{09F71A6F-AD29-4629-83BF-01304ACF29C5}" presName="sibTrans" presStyleCnt="0"/>
      <dgm:spPr/>
    </dgm:pt>
    <dgm:pt modelId="{B7E20356-BA84-4C1D-9FF6-B558D5019A3B}" type="pres">
      <dgm:prSet presAssocID="{C17E0FC1-23D1-417C-8405-51C35D3D7CA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5C6867-591D-46DF-8185-1806079A34FB}" type="presOf" srcId="{6A684C5A-BA02-441E-ADB6-E644573A3E14}" destId="{7761C82B-6E70-49B5-AF6A-65D6986F2F7B}" srcOrd="0" destOrd="0" presId="urn:microsoft.com/office/officeart/2005/8/layout/lProcess3"/>
    <dgm:cxn modelId="{02BB4766-8B29-422B-81C8-8C0D496A97DB}" srcId="{5CA6598A-C3CE-4742-A954-FE086406B29B}" destId="{2025B8D5-A4FB-4039-8AAB-F7277E11FB07}" srcOrd="2" destOrd="0" parTransId="{A9628D84-8853-42EA-BFC6-6C214DABF196}" sibTransId="{21777A38-9DB0-4197-B551-E3B12F6A1632}"/>
    <dgm:cxn modelId="{FC04C31D-A39E-4611-A3EC-EE77AA66366B}" srcId="{5CA6598A-C3CE-4742-A954-FE086406B29B}" destId="{778FB210-F8AB-44E6-A156-4AEA78F5C8F8}" srcOrd="1" destOrd="0" parTransId="{54170DBE-EECB-405B-AFC5-68D639A6AD7B}" sibTransId="{3349A6D0-53D2-4B11-B221-081DFBB8ECA1}"/>
    <dgm:cxn modelId="{6BB3CCA8-C345-4726-8FA1-78F17BBCF982}" type="presOf" srcId="{7CFC17D1-A994-46EB-831F-D16F77E415A5}" destId="{FD263522-027B-4A79-910A-83C95EB6A543}" srcOrd="0" destOrd="0" presId="urn:microsoft.com/office/officeart/2005/8/layout/lProcess3"/>
    <dgm:cxn modelId="{EB34D682-9C13-4C37-B390-5192211A4272}" srcId="{2025B8D5-A4FB-4039-8AAB-F7277E11FB07}" destId="{2AD301AA-3900-4090-AAD5-C62BB301CBA5}" srcOrd="0" destOrd="0" parTransId="{14FB3A8B-3218-4B7C-8A69-3BDD3309CD92}" sibTransId="{09F71A6F-AD29-4629-83BF-01304ACF29C5}"/>
    <dgm:cxn modelId="{BF305130-0927-4ACB-9731-8BE82BBAB24B}" type="presOf" srcId="{778FB210-F8AB-44E6-A156-4AEA78F5C8F8}" destId="{6A3EDE85-A104-4792-BDD2-4CB10A0C282C}" srcOrd="0" destOrd="0" presId="urn:microsoft.com/office/officeart/2005/8/layout/lProcess3"/>
    <dgm:cxn modelId="{AE06BD2A-A7CB-4DF1-A236-EDDE0FFC1EA0}" srcId="{2025B8D5-A4FB-4039-8AAB-F7277E11FB07}" destId="{C17E0FC1-23D1-417C-8405-51C35D3D7CA2}" srcOrd="1" destOrd="0" parTransId="{35B2B988-07A4-4C59-8DCB-F117865CA103}" sibTransId="{2F9CF0E3-A044-4F35-8802-1B355F2EDCFB}"/>
    <dgm:cxn modelId="{62A25EFE-E197-4F2B-AB97-03B11487099C}" type="presOf" srcId="{C17E0FC1-23D1-417C-8405-51C35D3D7CA2}" destId="{B7E20356-BA84-4C1D-9FF6-B558D5019A3B}" srcOrd="0" destOrd="0" presId="urn:microsoft.com/office/officeart/2005/8/layout/lProcess3"/>
    <dgm:cxn modelId="{1AD54CD6-C544-4305-AF2A-25BE811F1456}" type="presOf" srcId="{7C899959-01E8-4DDC-A2F4-8CC2801EB98D}" destId="{4321D68B-A3E5-4CBA-95CB-238C9A95DA9C}" srcOrd="0" destOrd="0" presId="urn:microsoft.com/office/officeart/2005/8/layout/lProcess3"/>
    <dgm:cxn modelId="{B3D3A7D2-D987-428C-8B5F-94A32DB8A9AD}" srcId="{778FB210-F8AB-44E6-A156-4AEA78F5C8F8}" destId="{20DD5FD0-5733-4F99-88CB-D3A13A3DA1CA}" srcOrd="1" destOrd="0" parTransId="{C2E173D0-28CF-4151-86EE-D9FF8DF48CE9}" sibTransId="{D47F2E39-F10E-41A2-A1A1-50CB8B6C10AB}"/>
    <dgm:cxn modelId="{F3891F11-6907-4016-B86E-2CC3A7BA843B}" type="presOf" srcId="{20DD5FD0-5733-4F99-88CB-D3A13A3DA1CA}" destId="{6F3C0C78-4B13-4E3F-AB30-848729EF7167}" srcOrd="0" destOrd="0" presId="urn:microsoft.com/office/officeart/2005/8/layout/lProcess3"/>
    <dgm:cxn modelId="{BCE2D76B-4035-4E63-95E8-F913D527C9D5}" srcId="{6A684C5A-BA02-441E-ADB6-E644573A3E14}" destId="{D83DF9D8-1CF3-4A6A-B118-4C2E6D51D6D0}" srcOrd="0" destOrd="0" parTransId="{C5C4D613-8143-4C6C-87C5-92164A965FEA}" sibTransId="{4295A4A3-BE07-4D38-B659-C36964758B79}"/>
    <dgm:cxn modelId="{7F098CFD-76F7-4105-B9E1-E0137291FE91}" srcId="{6A684C5A-BA02-441E-ADB6-E644573A3E14}" destId="{7CFC17D1-A994-46EB-831F-D16F77E415A5}" srcOrd="1" destOrd="0" parTransId="{C5431EB7-8B79-40AF-9DCA-6A0196FBABFA}" sibTransId="{D30F98B8-B3CA-42CB-B6E8-A6CC8371F330}"/>
    <dgm:cxn modelId="{8B771D76-0B28-409E-801D-E866E453E06E}" type="presOf" srcId="{5CA6598A-C3CE-4742-A954-FE086406B29B}" destId="{0BFC4945-6F8D-4443-A456-39911754001E}" srcOrd="0" destOrd="0" presId="urn:microsoft.com/office/officeart/2005/8/layout/lProcess3"/>
    <dgm:cxn modelId="{F43C8EDB-F44F-41FC-87E0-8781A08C6486}" type="presOf" srcId="{2025B8D5-A4FB-4039-8AAB-F7277E11FB07}" destId="{28493A44-C621-4AC7-A96F-2723008FFF3C}" srcOrd="0" destOrd="0" presId="urn:microsoft.com/office/officeart/2005/8/layout/lProcess3"/>
    <dgm:cxn modelId="{32F3FFBA-00BA-4FC8-A6FA-42B47832FF92}" type="presOf" srcId="{D83DF9D8-1CF3-4A6A-B118-4C2E6D51D6D0}" destId="{7953C545-90FE-4CDB-9E70-D350A2F496D7}" srcOrd="0" destOrd="0" presId="urn:microsoft.com/office/officeart/2005/8/layout/lProcess3"/>
    <dgm:cxn modelId="{D0201EA7-C5D6-48AE-BEF8-FB7D8D7A9598}" srcId="{778FB210-F8AB-44E6-A156-4AEA78F5C8F8}" destId="{7C899959-01E8-4DDC-A2F4-8CC2801EB98D}" srcOrd="0" destOrd="0" parTransId="{6674AFF5-BCC9-4943-AAC4-161F36A60A53}" sibTransId="{43D0A3ED-3D6A-4AB4-951A-8E5083805A27}"/>
    <dgm:cxn modelId="{D42D54DB-598F-4B51-956E-F79D7EC208B7}" type="presOf" srcId="{2AD301AA-3900-4090-AAD5-C62BB301CBA5}" destId="{F884650C-AD84-4F21-9E64-87B730637897}" srcOrd="0" destOrd="0" presId="urn:microsoft.com/office/officeart/2005/8/layout/lProcess3"/>
    <dgm:cxn modelId="{48923B6C-30DE-4C13-B706-2DFB6AD02B51}" srcId="{5CA6598A-C3CE-4742-A954-FE086406B29B}" destId="{6A684C5A-BA02-441E-ADB6-E644573A3E14}" srcOrd="0" destOrd="0" parTransId="{26F00986-03DB-4221-8425-9D3D42446A77}" sibTransId="{17844D45-0940-4BB3-B66E-D912ACAE0C6C}"/>
    <dgm:cxn modelId="{E9A0333C-A506-4FB7-A926-5C7899C7C5E7}" type="presParOf" srcId="{0BFC4945-6F8D-4443-A456-39911754001E}" destId="{ADE45F5A-9B29-4E9D-B447-417673866517}" srcOrd="0" destOrd="0" presId="urn:microsoft.com/office/officeart/2005/8/layout/lProcess3"/>
    <dgm:cxn modelId="{7A75A3A4-A6D2-4220-A185-0E5733F3EA07}" type="presParOf" srcId="{ADE45F5A-9B29-4E9D-B447-417673866517}" destId="{7761C82B-6E70-49B5-AF6A-65D6986F2F7B}" srcOrd="0" destOrd="0" presId="urn:microsoft.com/office/officeart/2005/8/layout/lProcess3"/>
    <dgm:cxn modelId="{9A2FF7C2-FE2D-4129-B417-B626EC60F175}" type="presParOf" srcId="{ADE45F5A-9B29-4E9D-B447-417673866517}" destId="{91AF3725-3EBC-4177-A440-19DAD89AF2EA}" srcOrd="1" destOrd="0" presId="urn:microsoft.com/office/officeart/2005/8/layout/lProcess3"/>
    <dgm:cxn modelId="{F5149A34-0359-4E35-AD9C-2A604C153CBF}" type="presParOf" srcId="{ADE45F5A-9B29-4E9D-B447-417673866517}" destId="{7953C545-90FE-4CDB-9E70-D350A2F496D7}" srcOrd="2" destOrd="0" presId="urn:microsoft.com/office/officeart/2005/8/layout/lProcess3"/>
    <dgm:cxn modelId="{5EE408B2-D97D-4A85-976F-44BC00A1EBCE}" type="presParOf" srcId="{ADE45F5A-9B29-4E9D-B447-417673866517}" destId="{415CF1C0-503B-45F0-A5B1-A5B08CCD2523}" srcOrd="3" destOrd="0" presId="urn:microsoft.com/office/officeart/2005/8/layout/lProcess3"/>
    <dgm:cxn modelId="{BEF87FBD-33D3-4795-B90C-C1E9E36680A0}" type="presParOf" srcId="{ADE45F5A-9B29-4E9D-B447-417673866517}" destId="{FD263522-027B-4A79-910A-83C95EB6A543}" srcOrd="4" destOrd="0" presId="urn:microsoft.com/office/officeart/2005/8/layout/lProcess3"/>
    <dgm:cxn modelId="{64E51259-9995-4795-9317-68451628FF4D}" type="presParOf" srcId="{0BFC4945-6F8D-4443-A456-39911754001E}" destId="{5820DFE7-A416-48DE-BA49-3974031A5CC8}" srcOrd="1" destOrd="0" presId="urn:microsoft.com/office/officeart/2005/8/layout/lProcess3"/>
    <dgm:cxn modelId="{C9481B47-82D6-4F38-9C85-BDB7A067B7B8}" type="presParOf" srcId="{0BFC4945-6F8D-4443-A456-39911754001E}" destId="{9CB6E496-3A47-4051-BC8A-C9CFB76D1CDB}" srcOrd="2" destOrd="0" presId="urn:microsoft.com/office/officeart/2005/8/layout/lProcess3"/>
    <dgm:cxn modelId="{674C49F0-B4CC-4DE4-B39F-59D1A085D1EA}" type="presParOf" srcId="{9CB6E496-3A47-4051-BC8A-C9CFB76D1CDB}" destId="{6A3EDE85-A104-4792-BDD2-4CB10A0C282C}" srcOrd="0" destOrd="0" presId="urn:microsoft.com/office/officeart/2005/8/layout/lProcess3"/>
    <dgm:cxn modelId="{A2D81B9E-C859-4A20-863C-C1BF18D81773}" type="presParOf" srcId="{9CB6E496-3A47-4051-BC8A-C9CFB76D1CDB}" destId="{D6743DE4-E834-4BFC-9D51-B04C42B1DAB9}" srcOrd="1" destOrd="0" presId="urn:microsoft.com/office/officeart/2005/8/layout/lProcess3"/>
    <dgm:cxn modelId="{9661E80E-E848-45B6-BD9C-D302E2A4DD8C}" type="presParOf" srcId="{9CB6E496-3A47-4051-BC8A-C9CFB76D1CDB}" destId="{4321D68B-A3E5-4CBA-95CB-238C9A95DA9C}" srcOrd="2" destOrd="0" presId="urn:microsoft.com/office/officeart/2005/8/layout/lProcess3"/>
    <dgm:cxn modelId="{740FCC15-A9F4-420B-995E-E301F77E6639}" type="presParOf" srcId="{9CB6E496-3A47-4051-BC8A-C9CFB76D1CDB}" destId="{67C7C9D8-77CC-470B-A501-D3FC676816D3}" srcOrd="3" destOrd="0" presId="urn:microsoft.com/office/officeart/2005/8/layout/lProcess3"/>
    <dgm:cxn modelId="{34AA6661-759A-472E-BDA6-FA686C8D5983}" type="presParOf" srcId="{9CB6E496-3A47-4051-BC8A-C9CFB76D1CDB}" destId="{6F3C0C78-4B13-4E3F-AB30-848729EF7167}" srcOrd="4" destOrd="0" presId="urn:microsoft.com/office/officeart/2005/8/layout/lProcess3"/>
    <dgm:cxn modelId="{E8EE7442-9F36-4175-97A2-AD94B5776953}" type="presParOf" srcId="{0BFC4945-6F8D-4443-A456-39911754001E}" destId="{76F50D92-79B9-47D5-8146-F118C10DE993}" srcOrd="3" destOrd="0" presId="urn:microsoft.com/office/officeart/2005/8/layout/lProcess3"/>
    <dgm:cxn modelId="{1EE9E651-E263-4FDC-8B94-8337E92B72D2}" type="presParOf" srcId="{0BFC4945-6F8D-4443-A456-39911754001E}" destId="{0830F55F-98AD-4829-9967-8A4787C685DB}" srcOrd="4" destOrd="0" presId="urn:microsoft.com/office/officeart/2005/8/layout/lProcess3"/>
    <dgm:cxn modelId="{791E5D18-73E1-4886-BD92-221B9F3CA771}" type="presParOf" srcId="{0830F55F-98AD-4829-9967-8A4787C685DB}" destId="{28493A44-C621-4AC7-A96F-2723008FFF3C}" srcOrd="0" destOrd="0" presId="urn:microsoft.com/office/officeart/2005/8/layout/lProcess3"/>
    <dgm:cxn modelId="{DDA9E495-6CED-42A4-BC28-8BB12F431F67}" type="presParOf" srcId="{0830F55F-98AD-4829-9967-8A4787C685DB}" destId="{E5D26DA9-7140-465B-A40A-3DA0F99EC2BD}" srcOrd="1" destOrd="0" presId="urn:microsoft.com/office/officeart/2005/8/layout/lProcess3"/>
    <dgm:cxn modelId="{C0E7A2EE-6C1D-453D-A735-4842A1E28033}" type="presParOf" srcId="{0830F55F-98AD-4829-9967-8A4787C685DB}" destId="{F884650C-AD84-4F21-9E64-87B730637897}" srcOrd="2" destOrd="0" presId="urn:microsoft.com/office/officeart/2005/8/layout/lProcess3"/>
    <dgm:cxn modelId="{24DF5BDE-16C0-4EFF-99D4-70F4A9EC5259}" type="presParOf" srcId="{0830F55F-98AD-4829-9967-8A4787C685DB}" destId="{B2D6CF47-8FF6-4C23-AD71-5629A653CFBB}" srcOrd="3" destOrd="0" presId="urn:microsoft.com/office/officeart/2005/8/layout/lProcess3"/>
    <dgm:cxn modelId="{27332016-614B-42D9-BF13-C1F0A31575B3}" type="presParOf" srcId="{0830F55F-98AD-4829-9967-8A4787C685DB}" destId="{B7E20356-BA84-4C1D-9FF6-B558D5019A3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56FC32-843C-4E5F-A4DD-B8DF601D1F4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B837EF98-9BF1-47FF-AD9C-C6A904A1D92D}">
      <dgm:prSet phldrT="[Texto]"/>
      <dgm:spPr/>
      <dgm:t>
        <a:bodyPr/>
        <a:lstStyle/>
        <a:p>
          <a:r>
            <a:rPr lang="es-EC" dirty="0" err="1" smtClean="0"/>
            <a:t>Construídas</a:t>
          </a:r>
          <a:r>
            <a:rPr lang="es-EC" dirty="0" smtClean="0"/>
            <a:t> de materiales sólidos y su estructura y resistencia serán proporcionales a las cargas fijas o móviles que soportarán. Ancho &lt; 800 mm</a:t>
          </a:r>
          <a:endParaRPr lang="es-EC" dirty="0"/>
        </a:p>
      </dgm:t>
    </dgm:pt>
    <dgm:pt modelId="{952DAD2D-B51C-45AE-958E-F44FA335B675}" type="parTrans" cxnId="{5B810E27-A693-42CB-8196-1B973D9420D8}">
      <dgm:prSet/>
      <dgm:spPr/>
      <dgm:t>
        <a:bodyPr/>
        <a:lstStyle/>
        <a:p>
          <a:endParaRPr lang="es-EC"/>
        </a:p>
      </dgm:t>
    </dgm:pt>
    <dgm:pt modelId="{B2EE3B18-A8F3-47BC-A962-F26182505553}" type="sibTrans" cxnId="{5B810E27-A693-42CB-8196-1B973D9420D8}">
      <dgm:prSet/>
      <dgm:spPr/>
      <dgm:t>
        <a:bodyPr/>
        <a:lstStyle/>
        <a:p>
          <a:endParaRPr lang="es-EC"/>
        </a:p>
      </dgm:t>
    </dgm:pt>
    <dgm:pt modelId="{619916BF-7832-42BB-A031-12F14E68F221}">
      <dgm:prSet phldrT="[Texto]"/>
      <dgm:spPr/>
      <dgm:t>
        <a:bodyPr/>
        <a:lstStyle/>
        <a:p>
          <a:r>
            <a:rPr lang="es-EC" dirty="0" smtClean="0"/>
            <a:t>Altura no mayor a 3 m, puntos de apoyo sólidos estables.</a:t>
          </a:r>
          <a:endParaRPr lang="es-EC" dirty="0"/>
        </a:p>
      </dgm:t>
    </dgm:pt>
    <dgm:pt modelId="{7078603F-B8CE-443C-8168-0B4DEA0C8ECE}" type="parTrans" cxnId="{4F551753-45EE-4945-859C-043C62958B9A}">
      <dgm:prSet/>
      <dgm:spPr/>
      <dgm:t>
        <a:bodyPr/>
        <a:lstStyle/>
        <a:p>
          <a:endParaRPr lang="es-EC"/>
        </a:p>
      </dgm:t>
    </dgm:pt>
    <dgm:pt modelId="{F11CE501-979C-4373-B036-C18BD52F9FEB}" type="sibTrans" cxnId="{4F551753-45EE-4945-859C-043C62958B9A}">
      <dgm:prSet/>
      <dgm:spPr/>
      <dgm:t>
        <a:bodyPr/>
        <a:lstStyle/>
        <a:p>
          <a:endParaRPr lang="es-EC"/>
        </a:p>
      </dgm:t>
    </dgm:pt>
    <dgm:pt modelId="{0BA45161-BFFC-4647-A9DD-1E94F95D9A39}">
      <dgm:prSet phldrT="[Texto]"/>
      <dgm:spPr/>
      <dgm:t>
        <a:bodyPr/>
        <a:lstStyle/>
        <a:p>
          <a:r>
            <a:rPr lang="es-EC" dirty="0" smtClean="0"/>
            <a:t>A más de 3 m se utilizarán barandillas, rodapiés y dispositivos de seguridad. </a:t>
          </a:r>
          <a:endParaRPr lang="es-EC" dirty="0"/>
        </a:p>
      </dgm:t>
    </dgm:pt>
    <dgm:pt modelId="{3521A881-0528-42A4-81C6-9C91C97240D4}" type="parTrans" cxnId="{238B5F90-D5BA-450C-AC01-C767CDE0FF4A}">
      <dgm:prSet/>
      <dgm:spPr/>
      <dgm:t>
        <a:bodyPr/>
        <a:lstStyle/>
        <a:p>
          <a:endParaRPr lang="es-EC"/>
        </a:p>
      </dgm:t>
    </dgm:pt>
    <dgm:pt modelId="{4CAB96E7-95C6-43C9-927A-D631DD93AD31}" type="sibTrans" cxnId="{238B5F90-D5BA-450C-AC01-C767CDE0FF4A}">
      <dgm:prSet/>
      <dgm:spPr/>
      <dgm:t>
        <a:bodyPr/>
        <a:lstStyle/>
        <a:p>
          <a:endParaRPr lang="es-EC"/>
        </a:p>
      </dgm:t>
    </dgm:pt>
    <dgm:pt modelId="{6E412225-6570-4F98-9FBA-729C10CEEF87}" type="pres">
      <dgm:prSet presAssocID="{DA56FC32-843C-4E5F-A4DD-B8DF601D1F47}" presName="linearFlow" presStyleCnt="0">
        <dgm:presLayoutVars>
          <dgm:dir/>
          <dgm:resizeHandles val="exact"/>
        </dgm:presLayoutVars>
      </dgm:prSet>
      <dgm:spPr/>
    </dgm:pt>
    <dgm:pt modelId="{F04FFC1C-E53E-4BE3-AFAA-994AB9E9F945}" type="pres">
      <dgm:prSet presAssocID="{B837EF98-9BF1-47FF-AD9C-C6A904A1D92D}" presName="composite" presStyleCnt="0"/>
      <dgm:spPr/>
    </dgm:pt>
    <dgm:pt modelId="{828886E4-859F-44A5-BAF9-93635B6901CF}" type="pres">
      <dgm:prSet presAssocID="{B837EF98-9BF1-47FF-AD9C-C6A904A1D92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8F76D31-4228-48DE-8318-2973B1520343}" type="pres">
      <dgm:prSet presAssocID="{B837EF98-9BF1-47FF-AD9C-C6A904A1D92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1B352A-8A44-4DC8-B5B9-B5A45B5611A4}" type="pres">
      <dgm:prSet presAssocID="{B2EE3B18-A8F3-47BC-A962-F26182505553}" presName="spacing" presStyleCnt="0"/>
      <dgm:spPr/>
    </dgm:pt>
    <dgm:pt modelId="{5F27BC0C-31F5-4616-9B48-F7BF84CE9B68}" type="pres">
      <dgm:prSet presAssocID="{0BA45161-BFFC-4647-A9DD-1E94F95D9A39}" presName="composite" presStyleCnt="0"/>
      <dgm:spPr/>
    </dgm:pt>
    <dgm:pt modelId="{563CECE8-797C-4A6D-BD08-98C4AC57D88C}" type="pres">
      <dgm:prSet presAssocID="{0BA45161-BFFC-4647-A9DD-1E94F95D9A3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AA4090D-5C50-46D7-A6EC-73E377EAF84E}" type="pres">
      <dgm:prSet presAssocID="{0BA45161-BFFC-4647-A9DD-1E94F95D9A3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68092-CE1D-457B-B4AC-983DDF956458}" type="pres">
      <dgm:prSet presAssocID="{4CAB96E7-95C6-43C9-927A-D631DD93AD31}" presName="spacing" presStyleCnt="0"/>
      <dgm:spPr/>
    </dgm:pt>
    <dgm:pt modelId="{E21C5FBF-C801-489A-9425-1BD093DACAF9}" type="pres">
      <dgm:prSet presAssocID="{619916BF-7832-42BB-A031-12F14E68F221}" presName="composite" presStyleCnt="0"/>
      <dgm:spPr/>
    </dgm:pt>
    <dgm:pt modelId="{04E7090E-2BA7-4ABD-AF1D-54D1FDE1068D}" type="pres">
      <dgm:prSet presAssocID="{619916BF-7832-42BB-A031-12F14E68F22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FEF87AD-3ACC-4393-A202-AADFA482CC5F}" type="pres">
      <dgm:prSet presAssocID="{619916BF-7832-42BB-A031-12F14E68F22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9D7B3D-9D62-48E7-B78B-6D3B16E2E964}" type="presOf" srcId="{619916BF-7832-42BB-A031-12F14E68F221}" destId="{8FEF87AD-3ACC-4393-A202-AADFA482CC5F}" srcOrd="0" destOrd="0" presId="urn:microsoft.com/office/officeart/2005/8/layout/vList3"/>
    <dgm:cxn modelId="{238B5F90-D5BA-450C-AC01-C767CDE0FF4A}" srcId="{DA56FC32-843C-4E5F-A4DD-B8DF601D1F47}" destId="{0BA45161-BFFC-4647-A9DD-1E94F95D9A39}" srcOrd="1" destOrd="0" parTransId="{3521A881-0528-42A4-81C6-9C91C97240D4}" sibTransId="{4CAB96E7-95C6-43C9-927A-D631DD93AD31}"/>
    <dgm:cxn modelId="{4F551753-45EE-4945-859C-043C62958B9A}" srcId="{DA56FC32-843C-4E5F-A4DD-B8DF601D1F47}" destId="{619916BF-7832-42BB-A031-12F14E68F221}" srcOrd="2" destOrd="0" parTransId="{7078603F-B8CE-443C-8168-0B4DEA0C8ECE}" sibTransId="{F11CE501-979C-4373-B036-C18BD52F9FEB}"/>
    <dgm:cxn modelId="{4CF3F8BE-EE9D-4A75-90DE-E454C2166821}" type="presOf" srcId="{0BA45161-BFFC-4647-A9DD-1E94F95D9A39}" destId="{3AA4090D-5C50-46D7-A6EC-73E377EAF84E}" srcOrd="0" destOrd="0" presId="urn:microsoft.com/office/officeart/2005/8/layout/vList3"/>
    <dgm:cxn modelId="{FE507EBB-3868-402B-816D-C42847C244C7}" type="presOf" srcId="{DA56FC32-843C-4E5F-A4DD-B8DF601D1F47}" destId="{6E412225-6570-4F98-9FBA-729C10CEEF87}" srcOrd="0" destOrd="0" presId="urn:microsoft.com/office/officeart/2005/8/layout/vList3"/>
    <dgm:cxn modelId="{5B810E27-A693-42CB-8196-1B973D9420D8}" srcId="{DA56FC32-843C-4E5F-A4DD-B8DF601D1F47}" destId="{B837EF98-9BF1-47FF-AD9C-C6A904A1D92D}" srcOrd="0" destOrd="0" parTransId="{952DAD2D-B51C-45AE-958E-F44FA335B675}" sibTransId="{B2EE3B18-A8F3-47BC-A962-F26182505553}"/>
    <dgm:cxn modelId="{A4DA2939-5E4C-4E67-BA84-9DC5D916207A}" type="presOf" srcId="{B837EF98-9BF1-47FF-AD9C-C6A904A1D92D}" destId="{E8F76D31-4228-48DE-8318-2973B1520343}" srcOrd="0" destOrd="0" presId="urn:microsoft.com/office/officeart/2005/8/layout/vList3"/>
    <dgm:cxn modelId="{20E53CDF-7563-4B31-8C90-7A975D114DAF}" type="presParOf" srcId="{6E412225-6570-4F98-9FBA-729C10CEEF87}" destId="{F04FFC1C-E53E-4BE3-AFAA-994AB9E9F945}" srcOrd="0" destOrd="0" presId="urn:microsoft.com/office/officeart/2005/8/layout/vList3"/>
    <dgm:cxn modelId="{044EB929-4661-47D4-90E9-B6BF9476A942}" type="presParOf" srcId="{F04FFC1C-E53E-4BE3-AFAA-994AB9E9F945}" destId="{828886E4-859F-44A5-BAF9-93635B6901CF}" srcOrd="0" destOrd="0" presId="urn:microsoft.com/office/officeart/2005/8/layout/vList3"/>
    <dgm:cxn modelId="{8F7E32C9-E11C-49E3-B6B9-F5A1202512C7}" type="presParOf" srcId="{F04FFC1C-E53E-4BE3-AFAA-994AB9E9F945}" destId="{E8F76D31-4228-48DE-8318-2973B1520343}" srcOrd="1" destOrd="0" presId="urn:microsoft.com/office/officeart/2005/8/layout/vList3"/>
    <dgm:cxn modelId="{603991B3-553D-44C3-90AC-1687E1367518}" type="presParOf" srcId="{6E412225-6570-4F98-9FBA-729C10CEEF87}" destId="{971B352A-8A44-4DC8-B5B9-B5A45B5611A4}" srcOrd="1" destOrd="0" presId="urn:microsoft.com/office/officeart/2005/8/layout/vList3"/>
    <dgm:cxn modelId="{BB3089E5-31A4-4628-86F9-841561648AE1}" type="presParOf" srcId="{6E412225-6570-4F98-9FBA-729C10CEEF87}" destId="{5F27BC0C-31F5-4616-9B48-F7BF84CE9B68}" srcOrd="2" destOrd="0" presId="urn:microsoft.com/office/officeart/2005/8/layout/vList3"/>
    <dgm:cxn modelId="{9F5C73C6-6496-4D77-B283-6EA6850CC117}" type="presParOf" srcId="{5F27BC0C-31F5-4616-9B48-F7BF84CE9B68}" destId="{563CECE8-797C-4A6D-BD08-98C4AC57D88C}" srcOrd="0" destOrd="0" presId="urn:microsoft.com/office/officeart/2005/8/layout/vList3"/>
    <dgm:cxn modelId="{9B784AD0-6845-4E46-92A1-7A8322E3692F}" type="presParOf" srcId="{5F27BC0C-31F5-4616-9B48-F7BF84CE9B68}" destId="{3AA4090D-5C50-46D7-A6EC-73E377EAF84E}" srcOrd="1" destOrd="0" presId="urn:microsoft.com/office/officeart/2005/8/layout/vList3"/>
    <dgm:cxn modelId="{1D34A7BD-57B9-4010-BB96-EE0222F5FD12}" type="presParOf" srcId="{6E412225-6570-4F98-9FBA-729C10CEEF87}" destId="{1DB68092-CE1D-457B-B4AC-983DDF956458}" srcOrd="3" destOrd="0" presId="urn:microsoft.com/office/officeart/2005/8/layout/vList3"/>
    <dgm:cxn modelId="{7EDB0845-D462-4074-ADD8-7ABC11C4130E}" type="presParOf" srcId="{6E412225-6570-4F98-9FBA-729C10CEEF87}" destId="{E21C5FBF-C801-489A-9425-1BD093DACAF9}" srcOrd="4" destOrd="0" presId="urn:microsoft.com/office/officeart/2005/8/layout/vList3"/>
    <dgm:cxn modelId="{C1FD69CC-FF4F-4FF1-AF20-3852459C1282}" type="presParOf" srcId="{E21C5FBF-C801-489A-9425-1BD093DACAF9}" destId="{04E7090E-2BA7-4ABD-AF1D-54D1FDE1068D}" srcOrd="0" destOrd="0" presId="urn:microsoft.com/office/officeart/2005/8/layout/vList3"/>
    <dgm:cxn modelId="{B2AE8946-0DD3-4F71-844D-8DDB966BCD1B}" type="presParOf" srcId="{E21C5FBF-C801-489A-9425-1BD093DACAF9}" destId="{8FEF87AD-3ACC-4393-A202-AADFA482CC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7B659E-E3A5-4851-B136-5412509E8C7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C412FB7-D3CD-4099-B536-CA4823FB379F}">
      <dgm:prSet phldrT="[Texto]"/>
      <dgm:spPr/>
      <dgm:t>
        <a:bodyPr/>
        <a:lstStyle/>
        <a:p>
          <a:r>
            <a:rPr lang="es-EC" dirty="0" smtClean="0"/>
            <a:t>Pisos, escaleras, gradas, escotillas, protegidos con barandillas y rodapiés</a:t>
          </a:r>
          <a:endParaRPr lang="es-EC" dirty="0"/>
        </a:p>
      </dgm:t>
    </dgm:pt>
    <dgm:pt modelId="{3B6661AC-2637-4B2F-BC50-8FE36C891DC0}" type="parTrans" cxnId="{12C84B32-7B0C-4729-8C49-8325F464487A}">
      <dgm:prSet/>
      <dgm:spPr/>
      <dgm:t>
        <a:bodyPr/>
        <a:lstStyle/>
        <a:p>
          <a:endParaRPr lang="es-EC"/>
        </a:p>
      </dgm:t>
    </dgm:pt>
    <dgm:pt modelId="{65BACC22-3911-4395-85EB-F35D58DF7EAE}" type="sibTrans" cxnId="{12C84B32-7B0C-4729-8C49-8325F464487A}">
      <dgm:prSet/>
      <dgm:spPr/>
      <dgm:t>
        <a:bodyPr/>
        <a:lstStyle/>
        <a:p>
          <a:endParaRPr lang="es-EC"/>
        </a:p>
      </dgm:t>
    </dgm:pt>
    <dgm:pt modelId="{C8732BC0-D82E-414A-A66A-EC7A19E31F59}">
      <dgm:prSet phldrT="[Texto]" custT="1"/>
      <dgm:spPr/>
      <dgm:t>
        <a:bodyPr/>
        <a:lstStyle/>
        <a:p>
          <a:r>
            <a:rPr lang="es-EC" sz="3600" dirty="0" smtClean="0"/>
            <a:t>ABERTURAS EN PAREDES</a:t>
          </a:r>
          <a:r>
            <a:rPr lang="es-EC" sz="2300" dirty="0" smtClean="0"/>
            <a:t>.</a:t>
          </a:r>
          <a:endParaRPr lang="es-EC" sz="2300" dirty="0"/>
        </a:p>
      </dgm:t>
    </dgm:pt>
    <dgm:pt modelId="{E70599EA-9549-410D-BF45-FE951C667CA2}" type="parTrans" cxnId="{DA92324E-7158-4477-AFEE-D939554FC052}">
      <dgm:prSet/>
      <dgm:spPr/>
      <dgm:t>
        <a:bodyPr/>
        <a:lstStyle/>
        <a:p>
          <a:endParaRPr lang="es-EC"/>
        </a:p>
      </dgm:t>
    </dgm:pt>
    <dgm:pt modelId="{A41F9C5A-F9DE-449F-9CF5-1B01F2B9530E}" type="sibTrans" cxnId="{DA92324E-7158-4477-AFEE-D939554FC052}">
      <dgm:prSet/>
      <dgm:spPr/>
      <dgm:t>
        <a:bodyPr/>
        <a:lstStyle/>
        <a:p>
          <a:endParaRPr lang="es-EC"/>
        </a:p>
      </dgm:t>
    </dgm:pt>
    <dgm:pt modelId="{6917682B-A722-4256-8BC8-BC45A5005B10}">
      <dgm:prSet phldrT="[Texto]"/>
      <dgm:spPr/>
      <dgm:t>
        <a:bodyPr/>
        <a:lstStyle/>
        <a:p>
          <a:r>
            <a:rPr lang="es-EC" dirty="0" smtClean="0"/>
            <a:t>Peligro de caída al exterior de más de 3 metros de altura, estarán protegidos por barandillas, rejas u otros resguardos que contemplen la protección hasta 900 milímetros sobre el piso. Resistir carga mínima de 100 kg</a:t>
          </a:r>
          <a:endParaRPr lang="es-EC" dirty="0"/>
        </a:p>
      </dgm:t>
    </dgm:pt>
    <dgm:pt modelId="{6FA9263F-7B13-41C7-B00F-F70A817E376A}" type="parTrans" cxnId="{16876A72-6279-4884-958C-89B25DA8B49E}">
      <dgm:prSet/>
      <dgm:spPr/>
      <dgm:t>
        <a:bodyPr/>
        <a:lstStyle/>
        <a:p>
          <a:endParaRPr lang="es-EC"/>
        </a:p>
      </dgm:t>
    </dgm:pt>
    <dgm:pt modelId="{377D47DA-3367-437A-826A-58790466A98D}" type="sibTrans" cxnId="{16876A72-6279-4884-958C-89B25DA8B49E}">
      <dgm:prSet/>
      <dgm:spPr/>
      <dgm:t>
        <a:bodyPr/>
        <a:lstStyle/>
        <a:p>
          <a:endParaRPr lang="es-EC"/>
        </a:p>
      </dgm:t>
    </dgm:pt>
    <dgm:pt modelId="{7F7F5DEE-4442-4CB4-B8FD-70D706BC84BE}" type="pres">
      <dgm:prSet presAssocID="{FC7B659E-E3A5-4851-B136-5412509E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E4C294-DAC1-4529-ADD6-A01E41FD0A83}" type="pres">
      <dgm:prSet presAssocID="{3C412FB7-D3CD-4099-B536-CA4823FB37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DEAEE-23D2-4445-ADFA-44A2902288EB}" type="pres">
      <dgm:prSet presAssocID="{3C412FB7-D3CD-4099-B536-CA4823FB379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9F88FF-BE09-4B90-9290-749110C6CF36}" type="pres">
      <dgm:prSet presAssocID="{6917682B-A722-4256-8BC8-BC45A5005B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BF9FA8-7416-48BE-9E15-3F6E3B05EB0B}" type="presOf" srcId="{3C412FB7-D3CD-4099-B536-CA4823FB379F}" destId="{7AE4C294-DAC1-4529-ADD6-A01E41FD0A83}" srcOrd="0" destOrd="0" presId="urn:microsoft.com/office/officeart/2005/8/layout/vList2"/>
    <dgm:cxn modelId="{F26B3472-064E-499B-B28C-14683C32398F}" type="presOf" srcId="{C8732BC0-D82E-414A-A66A-EC7A19E31F59}" destId="{846DEAEE-23D2-4445-ADFA-44A2902288EB}" srcOrd="0" destOrd="0" presId="urn:microsoft.com/office/officeart/2005/8/layout/vList2"/>
    <dgm:cxn modelId="{E417A26D-97DE-4FCD-BC76-45C7705FF1FB}" type="presOf" srcId="{FC7B659E-E3A5-4851-B136-5412509E8C70}" destId="{7F7F5DEE-4442-4CB4-B8FD-70D706BC84BE}" srcOrd="0" destOrd="0" presId="urn:microsoft.com/office/officeart/2005/8/layout/vList2"/>
    <dgm:cxn modelId="{16876A72-6279-4884-958C-89B25DA8B49E}" srcId="{FC7B659E-E3A5-4851-B136-5412509E8C70}" destId="{6917682B-A722-4256-8BC8-BC45A5005B10}" srcOrd="1" destOrd="0" parTransId="{6FA9263F-7B13-41C7-B00F-F70A817E376A}" sibTransId="{377D47DA-3367-437A-826A-58790466A98D}"/>
    <dgm:cxn modelId="{DA92324E-7158-4477-AFEE-D939554FC052}" srcId="{3C412FB7-D3CD-4099-B536-CA4823FB379F}" destId="{C8732BC0-D82E-414A-A66A-EC7A19E31F59}" srcOrd="0" destOrd="0" parTransId="{E70599EA-9549-410D-BF45-FE951C667CA2}" sibTransId="{A41F9C5A-F9DE-449F-9CF5-1B01F2B9530E}"/>
    <dgm:cxn modelId="{91A5C777-75F8-488A-A00F-61A70CEBC7FF}" type="presOf" srcId="{6917682B-A722-4256-8BC8-BC45A5005B10}" destId="{809F88FF-BE09-4B90-9290-749110C6CF36}" srcOrd="0" destOrd="0" presId="urn:microsoft.com/office/officeart/2005/8/layout/vList2"/>
    <dgm:cxn modelId="{12C84B32-7B0C-4729-8C49-8325F464487A}" srcId="{FC7B659E-E3A5-4851-B136-5412509E8C70}" destId="{3C412FB7-D3CD-4099-B536-CA4823FB379F}" srcOrd="0" destOrd="0" parTransId="{3B6661AC-2637-4B2F-BC50-8FE36C891DC0}" sibTransId="{65BACC22-3911-4395-85EB-F35D58DF7EAE}"/>
    <dgm:cxn modelId="{BD909859-2997-4B21-ACDC-47F44FAA8EA5}" type="presParOf" srcId="{7F7F5DEE-4442-4CB4-B8FD-70D706BC84BE}" destId="{7AE4C294-DAC1-4529-ADD6-A01E41FD0A83}" srcOrd="0" destOrd="0" presId="urn:microsoft.com/office/officeart/2005/8/layout/vList2"/>
    <dgm:cxn modelId="{88C8AC9F-277E-4173-89F6-FD1F4F82F164}" type="presParOf" srcId="{7F7F5DEE-4442-4CB4-B8FD-70D706BC84BE}" destId="{846DEAEE-23D2-4445-ADFA-44A2902288EB}" srcOrd="1" destOrd="0" presId="urn:microsoft.com/office/officeart/2005/8/layout/vList2"/>
    <dgm:cxn modelId="{BE4C1E25-413D-4332-ABD2-E0FEC2387875}" type="presParOf" srcId="{7F7F5DEE-4442-4CB4-B8FD-70D706BC84BE}" destId="{809F88FF-BE09-4B90-9290-749110C6CF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D82F7E-92E6-4058-BE60-1FBAB336D4F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0EFF97-850E-4DCC-83AC-D405FF773815}">
      <dgm:prSet phldrT="[Texto]"/>
      <dgm:spPr/>
      <dgm:t>
        <a:bodyPr/>
        <a:lstStyle/>
        <a:p>
          <a:r>
            <a:rPr lang="es-EC" dirty="0" smtClean="0"/>
            <a:t>BARANDILLAS Y RODAPIES</a:t>
          </a:r>
          <a:endParaRPr lang="es-EC" dirty="0"/>
        </a:p>
      </dgm:t>
    </dgm:pt>
    <dgm:pt modelId="{4EB0A734-9865-4EA4-B7FF-027F7AD6DF5A}" type="parTrans" cxnId="{8ECFFDC1-A172-487A-8C1B-0318ABD8EAE2}">
      <dgm:prSet/>
      <dgm:spPr/>
      <dgm:t>
        <a:bodyPr/>
        <a:lstStyle/>
        <a:p>
          <a:endParaRPr lang="es-EC"/>
        </a:p>
      </dgm:t>
    </dgm:pt>
    <dgm:pt modelId="{847BCC7F-6DB9-4ED6-8846-1146E1B6EE42}" type="sibTrans" cxnId="{8ECFFDC1-A172-487A-8C1B-0318ABD8EAE2}">
      <dgm:prSet/>
      <dgm:spPr/>
      <dgm:t>
        <a:bodyPr/>
        <a:lstStyle/>
        <a:p>
          <a:endParaRPr lang="es-EC"/>
        </a:p>
      </dgm:t>
    </dgm:pt>
    <dgm:pt modelId="{ADAF3876-CE7E-4419-B4F8-C87C7EB69BC6}">
      <dgm:prSet phldrT="[Texto]" custT="1"/>
      <dgm:spPr/>
      <dgm:t>
        <a:bodyPr/>
        <a:lstStyle/>
        <a:p>
          <a:r>
            <a:rPr lang="es-EC" sz="1800" dirty="0" smtClean="0"/>
            <a:t>La altura de las barandillas será de 900 mm a partir del nivel del Piso.</a:t>
          </a:r>
          <a:endParaRPr lang="es-EC" sz="1800" dirty="0"/>
        </a:p>
      </dgm:t>
    </dgm:pt>
    <dgm:pt modelId="{23F1EC02-7623-4165-ADD0-4DC5C97EAAD8}" type="parTrans" cxnId="{CF19C88B-C152-4CFB-BAB7-1BAC38A9D671}">
      <dgm:prSet/>
      <dgm:spPr/>
      <dgm:t>
        <a:bodyPr/>
        <a:lstStyle/>
        <a:p>
          <a:endParaRPr lang="es-EC"/>
        </a:p>
      </dgm:t>
    </dgm:pt>
    <dgm:pt modelId="{498583CF-2282-466D-9C72-31D78DE5370B}" type="sibTrans" cxnId="{CF19C88B-C152-4CFB-BAB7-1BAC38A9D671}">
      <dgm:prSet/>
      <dgm:spPr/>
      <dgm:t>
        <a:bodyPr/>
        <a:lstStyle/>
        <a:p>
          <a:endParaRPr lang="es-EC"/>
        </a:p>
      </dgm:t>
    </dgm:pt>
    <dgm:pt modelId="{68ACDE9B-B54E-4DAA-A480-356730DEDC4F}">
      <dgm:prSet phldrT="[Texto]"/>
      <dgm:spPr/>
      <dgm:t>
        <a:bodyPr/>
        <a:lstStyle/>
        <a:p>
          <a:r>
            <a:rPr lang="es-EC" dirty="0" smtClean="0"/>
            <a:t>PUERTAS Y SALIDAS.</a:t>
          </a:r>
          <a:endParaRPr lang="es-EC" dirty="0"/>
        </a:p>
      </dgm:t>
    </dgm:pt>
    <dgm:pt modelId="{08768DA5-459D-43D0-9567-92652CD61C0D}" type="parTrans" cxnId="{CE90722B-8A7C-4779-9FB0-36E0064F19D9}">
      <dgm:prSet/>
      <dgm:spPr/>
      <dgm:t>
        <a:bodyPr/>
        <a:lstStyle/>
        <a:p>
          <a:endParaRPr lang="es-EC"/>
        </a:p>
      </dgm:t>
    </dgm:pt>
    <dgm:pt modelId="{A7A62EAC-B45D-4515-8C30-AD3F6D958D8A}" type="sibTrans" cxnId="{CE90722B-8A7C-4779-9FB0-36E0064F19D9}">
      <dgm:prSet/>
      <dgm:spPr/>
      <dgm:t>
        <a:bodyPr/>
        <a:lstStyle/>
        <a:p>
          <a:endParaRPr lang="es-EC"/>
        </a:p>
      </dgm:t>
    </dgm:pt>
    <dgm:pt modelId="{DDC66DB6-C55D-4F80-B552-8CE0340C91CB}">
      <dgm:prSet phldrT="[Texto]" custT="1"/>
      <dgm:spPr/>
      <dgm:t>
        <a:bodyPr/>
        <a:lstStyle/>
        <a:p>
          <a:r>
            <a:rPr lang="es-EC" sz="1800" dirty="0" smtClean="0"/>
            <a:t>Suficientes en número y anchura, de fácil y rápido acceso, ancho 1.20 m. </a:t>
          </a:r>
          <a:endParaRPr lang="es-EC" sz="1800" dirty="0"/>
        </a:p>
      </dgm:t>
    </dgm:pt>
    <dgm:pt modelId="{DAE05B53-A4D7-4C92-8584-7693C637BBC5}" type="parTrans" cxnId="{FFCB68D7-8B18-4295-ABC2-E0724B0B5570}">
      <dgm:prSet/>
      <dgm:spPr/>
      <dgm:t>
        <a:bodyPr/>
        <a:lstStyle/>
        <a:p>
          <a:endParaRPr lang="es-EC"/>
        </a:p>
      </dgm:t>
    </dgm:pt>
    <dgm:pt modelId="{16C0A6B3-DCF4-49BD-A027-FF8A6D06894F}" type="sibTrans" cxnId="{FFCB68D7-8B18-4295-ABC2-E0724B0B5570}">
      <dgm:prSet/>
      <dgm:spPr/>
      <dgm:t>
        <a:bodyPr/>
        <a:lstStyle/>
        <a:p>
          <a:endParaRPr lang="es-EC"/>
        </a:p>
      </dgm:t>
    </dgm:pt>
    <dgm:pt modelId="{835E006B-A334-43DA-BCC5-1B3304080D12}">
      <dgm:prSet phldrT="[Texto]"/>
      <dgm:spPr/>
      <dgm:t>
        <a:bodyPr/>
        <a:lstStyle/>
        <a:p>
          <a:r>
            <a:rPr lang="es-EC" dirty="0" smtClean="0"/>
            <a:t>LIMPIEZA DE LOCALES.</a:t>
          </a:r>
          <a:endParaRPr lang="es-EC" dirty="0"/>
        </a:p>
      </dgm:t>
    </dgm:pt>
    <dgm:pt modelId="{0CD08FF8-E3FE-4BE4-A979-498F4A6705C1}" type="parTrans" cxnId="{67B9D96A-0890-40C0-8903-8439CA588198}">
      <dgm:prSet/>
      <dgm:spPr/>
      <dgm:t>
        <a:bodyPr/>
        <a:lstStyle/>
        <a:p>
          <a:endParaRPr lang="es-EC"/>
        </a:p>
      </dgm:t>
    </dgm:pt>
    <dgm:pt modelId="{D7E3A795-9B87-47B3-81D0-0EE356E0BFE9}" type="sibTrans" cxnId="{67B9D96A-0890-40C0-8903-8439CA588198}">
      <dgm:prSet/>
      <dgm:spPr/>
      <dgm:t>
        <a:bodyPr/>
        <a:lstStyle/>
        <a:p>
          <a:endParaRPr lang="es-EC"/>
        </a:p>
      </dgm:t>
    </dgm:pt>
    <dgm:pt modelId="{DAF87676-6217-4F03-9D29-61E7C0C37728}">
      <dgm:prSet phldrT="[Texto]" custT="1"/>
      <dgm:spPr/>
      <dgm:t>
        <a:bodyPr/>
        <a:lstStyle/>
        <a:p>
          <a:r>
            <a:rPr lang="es-EC" sz="2000" dirty="0" smtClean="0"/>
            <a:t>Polvo: medios húmedos aspiración en seco,  en horas no laborables.</a:t>
          </a:r>
        </a:p>
        <a:p>
          <a:r>
            <a:rPr lang="es-EC" sz="2000" dirty="0" smtClean="0"/>
            <a:t>Mayor limpieza en áreas de máquinas, libre de grasa, aceites.</a:t>
          </a:r>
        </a:p>
        <a:p>
          <a:r>
            <a:rPr lang="es-EC" sz="2000" dirty="0" smtClean="0"/>
            <a:t>Dotación de material y ropa adecuada para el personal de limpieza.</a:t>
          </a:r>
          <a:endParaRPr lang="es-EC" sz="2000" dirty="0"/>
        </a:p>
      </dgm:t>
    </dgm:pt>
    <dgm:pt modelId="{8558E153-FEB0-46FF-927B-5A5FD6F1B474}" type="parTrans" cxnId="{A833B3A7-F00E-4BB7-9E20-0EFC2A1EC538}">
      <dgm:prSet/>
      <dgm:spPr/>
      <dgm:t>
        <a:bodyPr/>
        <a:lstStyle/>
        <a:p>
          <a:endParaRPr lang="es-EC"/>
        </a:p>
      </dgm:t>
    </dgm:pt>
    <dgm:pt modelId="{A07D2120-DC99-4718-9DDB-B586E7AE0FDE}" type="sibTrans" cxnId="{A833B3A7-F00E-4BB7-9E20-0EFC2A1EC538}">
      <dgm:prSet/>
      <dgm:spPr/>
      <dgm:t>
        <a:bodyPr/>
        <a:lstStyle/>
        <a:p>
          <a:endParaRPr lang="es-EC"/>
        </a:p>
      </dgm:t>
    </dgm:pt>
    <dgm:pt modelId="{688A4A78-4324-4DA5-A878-12A9A483BCD9}">
      <dgm:prSet phldrT="[Texto]" custT="1"/>
      <dgm:spPr/>
      <dgm:t>
        <a:bodyPr/>
        <a:lstStyle/>
        <a:p>
          <a:r>
            <a:rPr lang="es-EC" sz="1800" dirty="0" smtClean="0"/>
            <a:t>Los rodapiés tendrán una altura mínima de 200 mm sobre el nivel del piso y serán sólidamente fijados</a:t>
          </a:r>
          <a:r>
            <a:rPr lang="es-EC" sz="1600" dirty="0" smtClean="0"/>
            <a:t>.</a:t>
          </a:r>
          <a:endParaRPr lang="es-EC" sz="1600" dirty="0"/>
        </a:p>
      </dgm:t>
    </dgm:pt>
    <dgm:pt modelId="{6BCAD084-03E9-4F33-AFF1-5840A912CEA8}" type="parTrans" cxnId="{0346D72F-E846-4BEB-886F-1C218DC8F49E}">
      <dgm:prSet/>
      <dgm:spPr/>
      <dgm:t>
        <a:bodyPr/>
        <a:lstStyle/>
        <a:p>
          <a:endParaRPr lang="es-EC"/>
        </a:p>
      </dgm:t>
    </dgm:pt>
    <dgm:pt modelId="{10A4A01D-6C56-4840-99D8-DE4A566DB863}" type="sibTrans" cxnId="{0346D72F-E846-4BEB-886F-1C218DC8F49E}">
      <dgm:prSet/>
      <dgm:spPr/>
      <dgm:t>
        <a:bodyPr/>
        <a:lstStyle/>
        <a:p>
          <a:endParaRPr lang="es-EC"/>
        </a:p>
      </dgm:t>
    </dgm:pt>
    <dgm:pt modelId="{E66118C4-1880-4F2B-8575-FAD8E0807B42}">
      <dgm:prSet phldrT="[Texto]" custT="1"/>
      <dgm:spPr/>
      <dgm:t>
        <a:bodyPr/>
        <a:lstStyle/>
        <a:p>
          <a:r>
            <a:rPr lang="es-EC" sz="1800" dirty="0" smtClean="0"/>
            <a:t>Ancho m = 0,006 x # de trabajadores usuarios.</a:t>
          </a:r>
          <a:endParaRPr lang="es-EC" sz="1800" dirty="0"/>
        </a:p>
      </dgm:t>
    </dgm:pt>
    <dgm:pt modelId="{CA8DD3D4-D524-4BB6-AB39-3811D071120B}" type="parTrans" cxnId="{773DE94B-C0DC-4124-8EB2-CB6ABAC37931}">
      <dgm:prSet/>
      <dgm:spPr/>
      <dgm:t>
        <a:bodyPr/>
        <a:lstStyle/>
        <a:p>
          <a:endParaRPr lang="es-EC"/>
        </a:p>
      </dgm:t>
    </dgm:pt>
    <dgm:pt modelId="{98CEB74A-C29F-497D-8A08-9AE23E9760F2}" type="sibTrans" cxnId="{773DE94B-C0DC-4124-8EB2-CB6ABAC37931}">
      <dgm:prSet/>
      <dgm:spPr/>
      <dgm:t>
        <a:bodyPr/>
        <a:lstStyle/>
        <a:p>
          <a:endParaRPr lang="es-EC"/>
        </a:p>
      </dgm:t>
    </dgm:pt>
    <dgm:pt modelId="{A3937B58-99FD-4475-9481-822231D40E88}">
      <dgm:prSet phldrT="[Texto]" custT="1"/>
      <dgm:spPr/>
      <dgm:t>
        <a:bodyPr/>
        <a:lstStyle/>
        <a:p>
          <a:r>
            <a:rPr lang="es-EC" sz="1800" dirty="0" smtClean="0"/>
            <a:t>Puertas que se abran al exterior. No mayor de 50m de c/puesto de trabajo.</a:t>
          </a:r>
          <a:endParaRPr lang="es-EC" sz="1800" dirty="0"/>
        </a:p>
      </dgm:t>
    </dgm:pt>
    <dgm:pt modelId="{9F11B36E-2EBE-4582-A1A0-29DEFFC6308B}" type="parTrans" cxnId="{8D293275-96F3-48A7-A3F6-0E4EC74170B8}">
      <dgm:prSet/>
      <dgm:spPr/>
      <dgm:t>
        <a:bodyPr/>
        <a:lstStyle/>
        <a:p>
          <a:endParaRPr lang="es-EC"/>
        </a:p>
      </dgm:t>
    </dgm:pt>
    <dgm:pt modelId="{F4095D81-84FB-44D9-AB33-F31FF235D40A}" type="sibTrans" cxnId="{8D293275-96F3-48A7-A3F6-0E4EC74170B8}">
      <dgm:prSet/>
      <dgm:spPr/>
      <dgm:t>
        <a:bodyPr/>
        <a:lstStyle/>
        <a:p>
          <a:endParaRPr lang="es-EC"/>
        </a:p>
      </dgm:t>
    </dgm:pt>
    <dgm:pt modelId="{6F3F3858-80CC-479B-82DF-9D860677EC9C}" type="pres">
      <dgm:prSet presAssocID="{6FD82F7E-92E6-4058-BE60-1FBAB336D4F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DD2C3C8-B1B6-4258-8A79-C1D9A02D364E}" type="pres">
      <dgm:prSet presAssocID="{060EFF97-850E-4DCC-83AC-D405FF77381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F76F7-0E56-450F-A3E2-F30EE0E8E52B}" type="pres">
      <dgm:prSet presAssocID="{060EFF97-850E-4DCC-83AC-D405FF77381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E12C94-5333-4520-BFEE-637FF0236D00}" type="pres">
      <dgm:prSet presAssocID="{68ACDE9B-B54E-4DAA-A480-356730DEDC4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6A1F7E-3E27-4643-AEE7-121C49186279}" type="pres">
      <dgm:prSet presAssocID="{68ACDE9B-B54E-4DAA-A480-356730DEDC4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23287E-7EF3-40D1-B472-50B35D40A0F7}" type="pres">
      <dgm:prSet presAssocID="{835E006B-A334-43DA-BCC5-1B3304080D12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350CD4-152A-4033-8F2D-0DA38EE70D35}" type="pres">
      <dgm:prSet presAssocID="{835E006B-A334-43DA-BCC5-1B3304080D1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33B3A7-F00E-4BB7-9E20-0EFC2A1EC538}" srcId="{835E006B-A334-43DA-BCC5-1B3304080D12}" destId="{DAF87676-6217-4F03-9D29-61E7C0C37728}" srcOrd="0" destOrd="0" parTransId="{8558E153-FEB0-46FF-927B-5A5FD6F1B474}" sibTransId="{A07D2120-DC99-4718-9DDB-B586E7AE0FDE}"/>
    <dgm:cxn modelId="{0346D72F-E846-4BEB-886F-1C218DC8F49E}" srcId="{060EFF97-850E-4DCC-83AC-D405FF773815}" destId="{688A4A78-4324-4DA5-A878-12A9A483BCD9}" srcOrd="1" destOrd="0" parTransId="{6BCAD084-03E9-4F33-AFF1-5840A912CEA8}" sibTransId="{10A4A01D-6C56-4840-99D8-DE4A566DB863}"/>
    <dgm:cxn modelId="{45CC8C95-9F14-405E-82C1-1ABC7A7A322C}" type="presOf" srcId="{DAF87676-6217-4F03-9D29-61E7C0C37728}" destId="{D7350CD4-152A-4033-8F2D-0DA38EE70D35}" srcOrd="0" destOrd="0" presId="urn:microsoft.com/office/officeart/2009/3/layout/IncreasingArrowsProcess"/>
    <dgm:cxn modelId="{38B4CC13-239F-49D2-9078-5BA7E75C168A}" type="presOf" srcId="{DDC66DB6-C55D-4F80-B552-8CE0340C91CB}" destId="{FB6A1F7E-3E27-4643-AEE7-121C49186279}" srcOrd="0" destOrd="0" presId="urn:microsoft.com/office/officeart/2009/3/layout/IncreasingArrowsProcess"/>
    <dgm:cxn modelId="{84406672-F128-46F8-9CD8-51F7CBF2D99E}" type="presOf" srcId="{E66118C4-1880-4F2B-8575-FAD8E0807B42}" destId="{FB6A1F7E-3E27-4643-AEE7-121C49186279}" srcOrd="0" destOrd="1" presId="urn:microsoft.com/office/officeart/2009/3/layout/IncreasingArrowsProcess"/>
    <dgm:cxn modelId="{A2A9857F-D7DE-4085-B90A-FCD556D508DE}" type="presOf" srcId="{060EFF97-850E-4DCC-83AC-D405FF773815}" destId="{9DD2C3C8-B1B6-4258-8A79-C1D9A02D364E}" srcOrd="0" destOrd="0" presId="urn:microsoft.com/office/officeart/2009/3/layout/IncreasingArrowsProcess"/>
    <dgm:cxn modelId="{001CA10C-0118-4530-912D-47B0C3CE59FB}" type="presOf" srcId="{835E006B-A334-43DA-BCC5-1B3304080D12}" destId="{0723287E-7EF3-40D1-B472-50B35D40A0F7}" srcOrd="0" destOrd="0" presId="urn:microsoft.com/office/officeart/2009/3/layout/IncreasingArrowsProcess"/>
    <dgm:cxn modelId="{67B9D96A-0890-40C0-8903-8439CA588198}" srcId="{6FD82F7E-92E6-4058-BE60-1FBAB336D4F2}" destId="{835E006B-A334-43DA-BCC5-1B3304080D12}" srcOrd="2" destOrd="0" parTransId="{0CD08FF8-E3FE-4BE4-A979-498F4A6705C1}" sibTransId="{D7E3A795-9B87-47B3-81D0-0EE356E0BFE9}"/>
    <dgm:cxn modelId="{773DE94B-C0DC-4124-8EB2-CB6ABAC37931}" srcId="{68ACDE9B-B54E-4DAA-A480-356730DEDC4F}" destId="{E66118C4-1880-4F2B-8575-FAD8E0807B42}" srcOrd="1" destOrd="0" parTransId="{CA8DD3D4-D524-4BB6-AB39-3811D071120B}" sibTransId="{98CEB74A-C29F-497D-8A08-9AE23E9760F2}"/>
    <dgm:cxn modelId="{0AAC0A22-8BBB-4EFC-8871-0671E174CBF5}" type="presOf" srcId="{688A4A78-4324-4DA5-A878-12A9A483BCD9}" destId="{37DF76F7-0E56-450F-A3E2-F30EE0E8E52B}" srcOrd="0" destOrd="1" presId="urn:microsoft.com/office/officeart/2009/3/layout/IncreasingArrowsProcess"/>
    <dgm:cxn modelId="{8ECFFDC1-A172-487A-8C1B-0318ABD8EAE2}" srcId="{6FD82F7E-92E6-4058-BE60-1FBAB336D4F2}" destId="{060EFF97-850E-4DCC-83AC-D405FF773815}" srcOrd="0" destOrd="0" parTransId="{4EB0A734-9865-4EA4-B7FF-027F7AD6DF5A}" sibTransId="{847BCC7F-6DB9-4ED6-8846-1146E1B6EE42}"/>
    <dgm:cxn modelId="{FFCB68D7-8B18-4295-ABC2-E0724B0B5570}" srcId="{68ACDE9B-B54E-4DAA-A480-356730DEDC4F}" destId="{DDC66DB6-C55D-4F80-B552-8CE0340C91CB}" srcOrd="0" destOrd="0" parTransId="{DAE05B53-A4D7-4C92-8584-7693C637BBC5}" sibTransId="{16C0A6B3-DCF4-49BD-A027-FF8A6D06894F}"/>
    <dgm:cxn modelId="{D448CDD5-6C1C-476A-8452-20137D2FA069}" type="presOf" srcId="{A3937B58-99FD-4475-9481-822231D40E88}" destId="{FB6A1F7E-3E27-4643-AEE7-121C49186279}" srcOrd="0" destOrd="2" presId="urn:microsoft.com/office/officeart/2009/3/layout/IncreasingArrowsProcess"/>
    <dgm:cxn modelId="{CF19C88B-C152-4CFB-BAB7-1BAC38A9D671}" srcId="{060EFF97-850E-4DCC-83AC-D405FF773815}" destId="{ADAF3876-CE7E-4419-B4F8-C87C7EB69BC6}" srcOrd="0" destOrd="0" parTransId="{23F1EC02-7623-4165-ADD0-4DC5C97EAAD8}" sibTransId="{498583CF-2282-466D-9C72-31D78DE5370B}"/>
    <dgm:cxn modelId="{CE90722B-8A7C-4779-9FB0-36E0064F19D9}" srcId="{6FD82F7E-92E6-4058-BE60-1FBAB336D4F2}" destId="{68ACDE9B-B54E-4DAA-A480-356730DEDC4F}" srcOrd="1" destOrd="0" parTransId="{08768DA5-459D-43D0-9567-92652CD61C0D}" sibTransId="{A7A62EAC-B45D-4515-8C30-AD3F6D958D8A}"/>
    <dgm:cxn modelId="{B18B96CE-270A-4DF5-9707-B12122B3B23A}" type="presOf" srcId="{ADAF3876-CE7E-4419-B4F8-C87C7EB69BC6}" destId="{37DF76F7-0E56-450F-A3E2-F30EE0E8E52B}" srcOrd="0" destOrd="0" presId="urn:microsoft.com/office/officeart/2009/3/layout/IncreasingArrowsProcess"/>
    <dgm:cxn modelId="{7D0E6799-F1E6-44D7-A266-A26EBFD69FCE}" type="presOf" srcId="{68ACDE9B-B54E-4DAA-A480-356730DEDC4F}" destId="{75E12C94-5333-4520-BFEE-637FF0236D00}" srcOrd="0" destOrd="0" presId="urn:microsoft.com/office/officeart/2009/3/layout/IncreasingArrowsProcess"/>
    <dgm:cxn modelId="{24BBF417-C033-4669-9257-CC6611CA48DE}" type="presOf" srcId="{6FD82F7E-92E6-4058-BE60-1FBAB336D4F2}" destId="{6F3F3858-80CC-479B-82DF-9D860677EC9C}" srcOrd="0" destOrd="0" presId="urn:microsoft.com/office/officeart/2009/3/layout/IncreasingArrowsProcess"/>
    <dgm:cxn modelId="{8D293275-96F3-48A7-A3F6-0E4EC74170B8}" srcId="{68ACDE9B-B54E-4DAA-A480-356730DEDC4F}" destId="{A3937B58-99FD-4475-9481-822231D40E88}" srcOrd="2" destOrd="0" parTransId="{9F11B36E-2EBE-4582-A1A0-29DEFFC6308B}" sibTransId="{F4095D81-84FB-44D9-AB33-F31FF235D40A}"/>
    <dgm:cxn modelId="{CB75528B-C8C2-43DB-8F57-F0CF1AE480E4}" type="presParOf" srcId="{6F3F3858-80CC-479B-82DF-9D860677EC9C}" destId="{9DD2C3C8-B1B6-4258-8A79-C1D9A02D364E}" srcOrd="0" destOrd="0" presId="urn:microsoft.com/office/officeart/2009/3/layout/IncreasingArrowsProcess"/>
    <dgm:cxn modelId="{51EFA0CF-744F-4A14-8655-8B88FD387D9B}" type="presParOf" srcId="{6F3F3858-80CC-479B-82DF-9D860677EC9C}" destId="{37DF76F7-0E56-450F-A3E2-F30EE0E8E52B}" srcOrd="1" destOrd="0" presId="urn:microsoft.com/office/officeart/2009/3/layout/IncreasingArrowsProcess"/>
    <dgm:cxn modelId="{33DF6C9D-34FC-4369-AE80-09BA6B595D65}" type="presParOf" srcId="{6F3F3858-80CC-479B-82DF-9D860677EC9C}" destId="{75E12C94-5333-4520-BFEE-637FF0236D00}" srcOrd="2" destOrd="0" presId="urn:microsoft.com/office/officeart/2009/3/layout/IncreasingArrowsProcess"/>
    <dgm:cxn modelId="{DB78BFEB-9C32-4E88-BFC5-0FA73134BB24}" type="presParOf" srcId="{6F3F3858-80CC-479B-82DF-9D860677EC9C}" destId="{FB6A1F7E-3E27-4643-AEE7-121C49186279}" srcOrd="3" destOrd="0" presId="urn:microsoft.com/office/officeart/2009/3/layout/IncreasingArrowsProcess"/>
    <dgm:cxn modelId="{575F3170-D6D0-4B68-B668-0D39875F9FF6}" type="presParOf" srcId="{6F3F3858-80CC-479B-82DF-9D860677EC9C}" destId="{0723287E-7EF3-40D1-B472-50B35D40A0F7}" srcOrd="4" destOrd="0" presId="urn:microsoft.com/office/officeart/2009/3/layout/IncreasingArrowsProcess"/>
    <dgm:cxn modelId="{784AD010-4C12-4B3D-B9C3-1AF02B10415F}" type="presParOf" srcId="{6F3F3858-80CC-479B-82DF-9D860677EC9C}" destId="{D7350CD4-152A-4033-8F2D-0DA38EE70D3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C1CB8-D4BC-43F7-AE23-EF9A184B93C3}">
      <dsp:nvSpPr>
        <dsp:cNvPr id="0" name=""/>
        <dsp:cNvSpPr/>
      </dsp:nvSpPr>
      <dsp:spPr>
        <a:xfrm>
          <a:off x="2870406" y="258267"/>
          <a:ext cx="3102460" cy="3102460"/>
        </a:xfrm>
        <a:prstGeom prst="blockArc">
          <a:avLst>
            <a:gd name="adj1" fmla="val 10301579"/>
            <a:gd name="adj2" fmla="val 18013742"/>
            <a:gd name="adj3" fmla="val 4638"/>
          </a:avLst>
        </a:prstGeom>
        <a:gradFill rotWithShape="0">
          <a:gsLst>
            <a:gs pos="0">
              <a:schemeClr val="accent5">
                <a:hueOff val="-19587"/>
                <a:satOff val="-21471"/>
                <a:lumOff val="-10785"/>
                <a:alphaOff val="0"/>
                <a:tint val="60000"/>
                <a:lumMod val="110000"/>
              </a:schemeClr>
            </a:gs>
            <a:gs pos="100000">
              <a:schemeClr val="accent5">
                <a:hueOff val="-19587"/>
                <a:satOff val="-21471"/>
                <a:lumOff val="-1078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D52FE1-75B8-4E3D-8F4B-7F71F9B6F31D}">
      <dsp:nvSpPr>
        <dsp:cNvPr id="0" name=""/>
        <dsp:cNvSpPr/>
      </dsp:nvSpPr>
      <dsp:spPr>
        <a:xfrm>
          <a:off x="2874224" y="668141"/>
          <a:ext cx="3102460" cy="3102460"/>
        </a:xfrm>
        <a:prstGeom prst="blockArc">
          <a:avLst>
            <a:gd name="adj1" fmla="val 3596275"/>
            <a:gd name="adj2" fmla="val 11234378"/>
            <a:gd name="adj3" fmla="val 4638"/>
          </a:avLst>
        </a:prstGeom>
        <a:gradFill rotWithShape="0">
          <a:gsLst>
            <a:gs pos="0">
              <a:schemeClr val="accent5">
                <a:hueOff val="-13058"/>
                <a:satOff val="-14314"/>
                <a:lumOff val="-7190"/>
                <a:alphaOff val="0"/>
                <a:tint val="60000"/>
                <a:lumMod val="110000"/>
              </a:schemeClr>
            </a:gs>
            <a:gs pos="100000">
              <a:schemeClr val="accent5">
                <a:hueOff val="-13058"/>
                <a:satOff val="-14314"/>
                <a:lumOff val="-719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866509-0D4C-426D-9E4B-11C0345A29D3}">
      <dsp:nvSpPr>
        <dsp:cNvPr id="0" name=""/>
        <dsp:cNvSpPr/>
      </dsp:nvSpPr>
      <dsp:spPr>
        <a:xfrm>
          <a:off x="4352535" y="645901"/>
          <a:ext cx="3102460" cy="3102460"/>
        </a:xfrm>
        <a:prstGeom prst="blockArc">
          <a:avLst>
            <a:gd name="adj1" fmla="val 21187029"/>
            <a:gd name="adj2" fmla="val 7100298"/>
            <a:gd name="adj3" fmla="val 4638"/>
          </a:avLst>
        </a:prstGeom>
        <a:gradFill rotWithShape="0">
          <a:gsLst>
            <a:gs pos="0">
              <a:schemeClr val="accent5">
                <a:hueOff val="-6529"/>
                <a:satOff val="-7157"/>
                <a:lumOff val="-3595"/>
                <a:alphaOff val="0"/>
                <a:tint val="60000"/>
                <a:lumMod val="110000"/>
              </a:schemeClr>
            </a:gs>
            <a:gs pos="100000">
              <a:schemeClr val="accent5">
                <a:hueOff val="-6529"/>
                <a:satOff val="-7157"/>
                <a:lumOff val="-359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31FAEE-214C-4780-8CB9-D896F48834B0}">
      <dsp:nvSpPr>
        <dsp:cNvPr id="0" name=""/>
        <dsp:cNvSpPr/>
      </dsp:nvSpPr>
      <dsp:spPr>
        <a:xfrm>
          <a:off x="4352535" y="282724"/>
          <a:ext cx="3102460" cy="3102460"/>
        </a:xfrm>
        <a:prstGeom prst="blockArc">
          <a:avLst>
            <a:gd name="adj1" fmla="val 14499702"/>
            <a:gd name="adj2" fmla="val 412971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46E7EF-B3E9-4FB0-9AC7-8E98FE52C86F}">
      <dsp:nvSpPr>
        <dsp:cNvPr id="0" name=""/>
        <dsp:cNvSpPr/>
      </dsp:nvSpPr>
      <dsp:spPr>
        <a:xfrm>
          <a:off x="4306060" y="1301864"/>
          <a:ext cx="1756892" cy="1427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Condiciones mínimas</a:t>
          </a:r>
          <a:endParaRPr lang="es-EC" sz="1600" b="1" kern="1200" dirty="0"/>
        </a:p>
      </dsp:txBody>
      <dsp:txXfrm>
        <a:off x="4563351" y="1510896"/>
        <a:ext cx="1242310" cy="1009294"/>
      </dsp:txXfrm>
    </dsp:sp>
    <dsp:sp modelId="{D1343635-5E26-418A-B00A-3A6B7652DF6F}">
      <dsp:nvSpPr>
        <dsp:cNvPr id="0" name=""/>
        <dsp:cNvSpPr/>
      </dsp:nvSpPr>
      <dsp:spPr>
        <a:xfrm>
          <a:off x="4112877" y="707"/>
          <a:ext cx="2143258" cy="9991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3m de altura mínimo desde el piso al techo </a:t>
          </a:r>
          <a:endParaRPr lang="es-EC" sz="1700" kern="1200" dirty="0"/>
        </a:p>
      </dsp:txBody>
      <dsp:txXfrm>
        <a:off x="4426750" y="147029"/>
        <a:ext cx="1515512" cy="706506"/>
      </dsp:txXfrm>
    </dsp:sp>
    <dsp:sp modelId="{9881E9A2-18D0-4ECC-B442-5EBC6402EAB8}">
      <dsp:nvSpPr>
        <dsp:cNvPr id="0" name=""/>
        <dsp:cNvSpPr/>
      </dsp:nvSpPr>
      <dsp:spPr>
        <a:xfrm>
          <a:off x="6216119" y="1515968"/>
          <a:ext cx="2383974" cy="999150"/>
        </a:xfrm>
        <a:prstGeom prst="ellipse">
          <a:avLst/>
        </a:prstGeom>
        <a:gradFill rotWithShape="0">
          <a:gsLst>
            <a:gs pos="0">
              <a:schemeClr val="accent5">
                <a:hueOff val="-6529"/>
                <a:satOff val="-7157"/>
                <a:lumOff val="-3595"/>
                <a:alphaOff val="0"/>
                <a:tint val="60000"/>
                <a:lumMod val="110000"/>
              </a:schemeClr>
            </a:gs>
            <a:gs pos="100000">
              <a:schemeClr val="accent5">
                <a:hueOff val="-6529"/>
                <a:satOff val="-7157"/>
                <a:lumOff val="-359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2 m2 superficie por c/trabajador</a:t>
          </a:r>
          <a:endParaRPr lang="es-EC" sz="1700" kern="1200" dirty="0"/>
        </a:p>
      </dsp:txBody>
      <dsp:txXfrm>
        <a:off x="6565244" y="1662290"/>
        <a:ext cx="1685724" cy="706506"/>
      </dsp:txXfrm>
    </dsp:sp>
    <dsp:sp modelId="{899BEB35-ABA7-4DE3-83D6-13BCA24770E2}">
      <dsp:nvSpPr>
        <dsp:cNvPr id="0" name=""/>
        <dsp:cNvSpPr/>
      </dsp:nvSpPr>
      <dsp:spPr>
        <a:xfrm>
          <a:off x="3998489" y="3031228"/>
          <a:ext cx="2372034" cy="999150"/>
        </a:xfrm>
        <a:prstGeom prst="ellipse">
          <a:avLst/>
        </a:prstGeom>
        <a:gradFill rotWithShape="0">
          <a:gsLst>
            <a:gs pos="0">
              <a:schemeClr val="accent5">
                <a:hueOff val="-13058"/>
                <a:satOff val="-14314"/>
                <a:lumOff val="-7190"/>
                <a:alphaOff val="0"/>
                <a:tint val="60000"/>
                <a:lumMod val="110000"/>
              </a:schemeClr>
            </a:gs>
            <a:gs pos="100000">
              <a:schemeClr val="accent5">
                <a:hueOff val="-13058"/>
                <a:satOff val="-14314"/>
                <a:lumOff val="-719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6 m3 volumen por c/trabajador</a:t>
          </a:r>
          <a:endParaRPr lang="es-EC" sz="1700" kern="1200" dirty="0"/>
        </a:p>
      </dsp:txBody>
      <dsp:txXfrm>
        <a:off x="4345865" y="3177550"/>
        <a:ext cx="1677282" cy="706506"/>
      </dsp:txXfrm>
    </dsp:sp>
    <dsp:sp modelId="{F1C66FC9-DE7F-49A7-AC89-36470B5F6092}">
      <dsp:nvSpPr>
        <dsp:cNvPr id="0" name=""/>
        <dsp:cNvSpPr/>
      </dsp:nvSpPr>
      <dsp:spPr>
        <a:xfrm>
          <a:off x="1618221" y="1528843"/>
          <a:ext cx="2608103" cy="999150"/>
        </a:xfrm>
        <a:prstGeom prst="ellipse">
          <a:avLst/>
        </a:prstGeom>
        <a:gradFill rotWithShape="0">
          <a:gsLst>
            <a:gs pos="0">
              <a:schemeClr val="accent5">
                <a:hueOff val="-19587"/>
                <a:satOff val="-21471"/>
                <a:lumOff val="-10785"/>
                <a:alphaOff val="0"/>
                <a:tint val="60000"/>
                <a:lumMod val="110000"/>
              </a:schemeClr>
            </a:gs>
            <a:gs pos="100000">
              <a:schemeClr val="accent5">
                <a:hueOff val="-19587"/>
                <a:satOff val="-21471"/>
                <a:lumOff val="-1078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 fuera imposible: 2. 30 m de altura pero respetando cubicación por cada trabajador</a:t>
          </a:r>
          <a:endParaRPr lang="es-EC" sz="1400" kern="1200" dirty="0"/>
        </a:p>
      </dsp:txBody>
      <dsp:txXfrm>
        <a:off x="2000169" y="1675165"/>
        <a:ext cx="1844207" cy="706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61848-017C-4918-89D2-67546E294333}">
      <dsp:nvSpPr>
        <dsp:cNvPr id="0" name=""/>
        <dsp:cNvSpPr/>
      </dsp:nvSpPr>
      <dsp:spPr>
        <a:xfrm>
          <a:off x="683059" y="9770"/>
          <a:ext cx="8687326" cy="12652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085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Art. 35.- DORMITORIOS.</a:t>
          </a:r>
          <a:endParaRPr lang="es-EC" sz="1400" kern="1200" dirty="0"/>
        </a:p>
      </dsp:txBody>
      <dsp:txXfrm>
        <a:off x="683059" y="326071"/>
        <a:ext cx="8371025" cy="632603"/>
      </dsp:txXfrm>
    </dsp:sp>
    <dsp:sp modelId="{EFDBB3AC-19D5-4947-AE93-DD820E13AF90}">
      <dsp:nvSpPr>
        <dsp:cNvPr id="0" name=""/>
        <dsp:cNvSpPr/>
      </dsp:nvSpPr>
      <dsp:spPr>
        <a:xfrm>
          <a:off x="683059" y="985426"/>
          <a:ext cx="2675696" cy="243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Iluminación natural adecuada, temperatura nocturna, paredes y pisos lavables, camas metálicas. Superficie 4m x 2,30 m.</a:t>
          </a:r>
          <a:endParaRPr lang="es-EC" sz="2000" kern="1200" dirty="0"/>
        </a:p>
      </dsp:txBody>
      <dsp:txXfrm>
        <a:off x="683059" y="985426"/>
        <a:ext cx="2675696" cy="2437252"/>
      </dsp:txXfrm>
    </dsp:sp>
    <dsp:sp modelId="{73192258-DB38-4E5E-85DE-0C4A45C785C7}">
      <dsp:nvSpPr>
        <dsp:cNvPr id="0" name=""/>
        <dsp:cNvSpPr/>
      </dsp:nvSpPr>
      <dsp:spPr>
        <a:xfrm>
          <a:off x="3308228" y="373483"/>
          <a:ext cx="6473263" cy="12652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085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Art 36 VIVIENDAS. Art 37 COMEDORES. Art 38 COCINAS</a:t>
          </a:r>
          <a:endParaRPr lang="es-EC" sz="1400" kern="1200" dirty="0"/>
        </a:p>
      </dsp:txBody>
      <dsp:txXfrm>
        <a:off x="3308228" y="689784"/>
        <a:ext cx="6156962" cy="632603"/>
      </dsp:txXfrm>
    </dsp:sp>
    <dsp:sp modelId="{14066CAC-A7B1-4EFE-877B-9B94736B0E96}">
      <dsp:nvSpPr>
        <dsp:cNvPr id="0" name=""/>
        <dsp:cNvSpPr/>
      </dsp:nvSpPr>
      <dsp:spPr>
        <a:xfrm>
          <a:off x="3358756" y="1407162"/>
          <a:ext cx="2675696" cy="243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Condiciones de Habitabilidad.</a:t>
          </a:r>
          <a:endParaRPr lang="es-EC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Comedores no alejados del lugar de trabajo, fácil limpieza, provistos y dotados utensilios, vasos, mesas, agua.</a:t>
          </a:r>
          <a:endParaRPr lang="es-EC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Campanas de ventilación, limpieza y almacenamiento de alimentos adecuada</a:t>
          </a:r>
          <a:endParaRPr lang="es-EC" sz="1600" kern="1200" dirty="0"/>
        </a:p>
      </dsp:txBody>
      <dsp:txXfrm>
        <a:off x="3358756" y="1407162"/>
        <a:ext cx="2675696" cy="2437252"/>
      </dsp:txXfrm>
    </dsp:sp>
    <dsp:sp modelId="{9C53609D-6090-407B-A8D4-74E7CDB7612E}">
      <dsp:nvSpPr>
        <dsp:cNvPr id="0" name=""/>
        <dsp:cNvSpPr/>
      </dsp:nvSpPr>
      <dsp:spPr>
        <a:xfrm>
          <a:off x="5975924" y="853241"/>
          <a:ext cx="3820210" cy="12652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085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Art 39 ABASTECIMIENTO DE AGUA</a:t>
          </a:r>
          <a:endParaRPr lang="es-EC" sz="1400" kern="1200" dirty="0"/>
        </a:p>
      </dsp:txBody>
      <dsp:txXfrm>
        <a:off x="5975924" y="1169542"/>
        <a:ext cx="3503909" cy="632603"/>
      </dsp:txXfrm>
    </dsp:sp>
    <dsp:sp modelId="{21A02835-BB9A-4BA8-B776-A97A4977D16A}">
      <dsp:nvSpPr>
        <dsp:cNvPr id="0" name=""/>
        <dsp:cNvSpPr/>
      </dsp:nvSpPr>
      <dsp:spPr>
        <a:xfrm>
          <a:off x="6034453" y="1828897"/>
          <a:ext cx="2675696" cy="2401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 llave por c/50 trabajadores, evitar contaminación.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Tratamiento del agua si no es potable y análisis periódicos.</a:t>
          </a:r>
          <a:endParaRPr lang="es-EC" sz="1800" kern="1200" dirty="0"/>
        </a:p>
      </dsp:txBody>
      <dsp:txXfrm>
        <a:off x="6034453" y="1828897"/>
        <a:ext cx="2675696" cy="24015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70197-485A-4F29-9383-1350D3246D2D}">
      <dsp:nvSpPr>
        <dsp:cNvPr id="0" name=""/>
        <dsp:cNvSpPr/>
      </dsp:nvSpPr>
      <dsp:spPr>
        <a:xfrm>
          <a:off x="2469522" y="0"/>
          <a:ext cx="4662151" cy="466215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821EC5-B0AE-4F7C-9E01-D6E25206AD17}">
      <dsp:nvSpPr>
        <dsp:cNvPr id="0" name=""/>
        <dsp:cNvSpPr/>
      </dsp:nvSpPr>
      <dsp:spPr>
        <a:xfrm>
          <a:off x="2310691" y="0"/>
          <a:ext cx="2221944" cy="22133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VESTUARIOS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Vestidores, armarios con llave. Armarios dobles.</a:t>
          </a:r>
          <a:endParaRPr lang="es-EC" sz="1800" kern="1200" dirty="0"/>
        </a:p>
      </dsp:txBody>
      <dsp:txXfrm>
        <a:off x="2418739" y="108048"/>
        <a:ext cx="2005848" cy="1997269"/>
      </dsp:txXfrm>
    </dsp:sp>
    <dsp:sp modelId="{B5ACD0F1-38B2-4B98-BEA2-24AB4534BD82}">
      <dsp:nvSpPr>
        <dsp:cNvPr id="0" name=""/>
        <dsp:cNvSpPr/>
      </dsp:nvSpPr>
      <dsp:spPr>
        <a:xfrm>
          <a:off x="4974113" y="9"/>
          <a:ext cx="2282048" cy="2161839"/>
        </a:xfrm>
        <a:prstGeom prst="roundRect">
          <a:avLst/>
        </a:prstGeom>
        <a:gradFill rotWithShape="0">
          <a:gsLst>
            <a:gs pos="0">
              <a:schemeClr val="accent4">
                <a:hueOff val="719672"/>
                <a:satOff val="-11825"/>
                <a:lumOff val="-2222"/>
                <a:alphaOff val="0"/>
                <a:tint val="60000"/>
                <a:lumMod val="110000"/>
              </a:schemeClr>
            </a:gs>
            <a:gs pos="100000">
              <a:schemeClr val="accent4">
                <a:hueOff val="719672"/>
                <a:satOff val="-11825"/>
                <a:lumOff val="-222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SERVICIOS HIGIÉNICOS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Excusados 1/25 V 1/15 M.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Lavabos 1/10 </a:t>
          </a:r>
          <a:r>
            <a:rPr lang="es-EC" sz="1800" kern="1200" dirty="0" err="1" smtClean="0"/>
            <a:t>trab</a:t>
          </a:r>
          <a:r>
            <a:rPr lang="es-EC" sz="1800" kern="1200" dirty="0" smtClean="0"/>
            <a:t>.</a:t>
          </a:r>
          <a:endParaRPr lang="es-EC" sz="1800" kern="1200" dirty="0"/>
        </a:p>
      </dsp:txBody>
      <dsp:txXfrm>
        <a:off x="5079645" y="105541"/>
        <a:ext cx="2070984" cy="1950775"/>
      </dsp:txXfrm>
    </dsp:sp>
    <dsp:sp modelId="{B4C4B986-3980-4045-AADE-D6DD45A47B19}">
      <dsp:nvSpPr>
        <dsp:cNvPr id="0" name=""/>
        <dsp:cNvSpPr/>
      </dsp:nvSpPr>
      <dsp:spPr>
        <a:xfrm>
          <a:off x="2772561" y="2494251"/>
          <a:ext cx="1864860" cy="1864860"/>
        </a:xfrm>
        <a:prstGeom prst="roundRect">
          <a:avLst/>
        </a:prstGeom>
        <a:gradFill rotWithShape="0">
          <a:gsLst>
            <a:gs pos="0">
              <a:schemeClr val="accent4">
                <a:hueOff val="1439343"/>
                <a:satOff val="-23649"/>
                <a:lumOff val="-4444"/>
                <a:alphaOff val="0"/>
                <a:tint val="60000"/>
                <a:lumMod val="110000"/>
              </a:schemeClr>
            </a:gs>
            <a:gs pos="100000">
              <a:schemeClr val="accent4">
                <a:hueOff val="1439343"/>
                <a:satOff val="-23649"/>
                <a:lumOff val="-444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SERVICIOS DE PRIMEROS AUXILIOS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25 o más trabajadores</a:t>
          </a:r>
          <a:r>
            <a:rPr lang="es-EC" sz="1300" kern="1200" dirty="0" smtClean="0"/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2863596" y="2585286"/>
        <a:ext cx="1682790" cy="1682790"/>
      </dsp:txXfrm>
    </dsp:sp>
    <dsp:sp modelId="{97E30841-B7C1-4968-BA91-2AEBC7F46A60}">
      <dsp:nvSpPr>
        <dsp:cNvPr id="0" name=""/>
        <dsp:cNvSpPr/>
      </dsp:nvSpPr>
      <dsp:spPr>
        <a:xfrm>
          <a:off x="4963773" y="2494251"/>
          <a:ext cx="1864860" cy="1864860"/>
        </a:xfrm>
        <a:prstGeom prst="roundRect">
          <a:avLst/>
        </a:prstGeom>
        <a:gradFill rotWithShape="0">
          <a:gsLst>
            <a:gs pos="0">
              <a:schemeClr val="accent4">
                <a:hueOff val="2159015"/>
                <a:satOff val="-35474"/>
                <a:lumOff val="-6666"/>
                <a:alphaOff val="0"/>
                <a:tint val="60000"/>
                <a:lumMod val="110000"/>
              </a:schemeClr>
            </a:gs>
            <a:gs pos="100000">
              <a:schemeClr val="accent4">
                <a:hueOff val="2159015"/>
                <a:satOff val="-35474"/>
                <a:lumOff val="-666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SERVICIO MÉDICO Y TRASLADO DE ENFERMOS.</a:t>
          </a:r>
          <a:endParaRPr lang="es-EC" sz="2100" kern="1200" dirty="0"/>
        </a:p>
      </dsp:txBody>
      <dsp:txXfrm>
        <a:off x="5054808" y="2585286"/>
        <a:ext cx="1682790" cy="16827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75CB-0648-4822-9DFE-1D2C3D271A10}">
      <dsp:nvSpPr>
        <dsp:cNvPr id="0" name=""/>
        <dsp:cNvSpPr/>
      </dsp:nvSpPr>
      <dsp:spPr>
        <a:xfrm rot="5400000">
          <a:off x="6016251" y="-2429739"/>
          <a:ext cx="1025123" cy="614476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Suministro de aire fresco 30 m3, renovación total de aire 6 veces/h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Riesgos físicos químicos y biológicos evitar su generación, emisión y ventilación.</a:t>
          </a:r>
          <a:endParaRPr lang="es-EC" sz="1600" kern="1200" dirty="0"/>
        </a:p>
      </dsp:txBody>
      <dsp:txXfrm rot="-5400000">
        <a:off x="3456430" y="180124"/>
        <a:ext cx="6094723" cy="925039"/>
      </dsp:txXfrm>
    </dsp:sp>
    <dsp:sp modelId="{91046BCE-EBEF-45D6-BF9C-F62D31BEAE37}">
      <dsp:nvSpPr>
        <dsp:cNvPr id="0" name=""/>
        <dsp:cNvSpPr/>
      </dsp:nvSpPr>
      <dsp:spPr>
        <a:xfrm>
          <a:off x="0" y="1941"/>
          <a:ext cx="3456430" cy="1281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VENTILACIÓN TEMPERATURA Y HUMEDAD</a:t>
          </a:r>
          <a:endParaRPr lang="es-EC" sz="2700" kern="1200" dirty="0"/>
        </a:p>
      </dsp:txBody>
      <dsp:txXfrm>
        <a:off x="62553" y="64494"/>
        <a:ext cx="3331324" cy="1156297"/>
      </dsp:txXfrm>
    </dsp:sp>
    <dsp:sp modelId="{D259BB0D-6C45-4505-943A-25FEDF0E5C32}">
      <dsp:nvSpPr>
        <dsp:cNvPr id="0" name=""/>
        <dsp:cNvSpPr/>
      </dsp:nvSpPr>
      <dsp:spPr>
        <a:xfrm rot="5400000">
          <a:off x="6016251" y="-1084265"/>
          <a:ext cx="1025123" cy="6144765"/>
        </a:xfrm>
        <a:prstGeom prst="round2SameRect">
          <a:avLst/>
        </a:prstGeom>
        <a:solidFill>
          <a:schemeClr val="accent3">
            <a:tint val="40000"/>
            <a:alpha val="90000"/>
            <a:hueOff val="-382789"/>
            <a:satOff val="24787"/>
            <a:lumOff val="221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382789"/>
              <a:satOff val="24787"/>
              <a:lumOff val="2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Materiales aislantes para reducir efecto de calor, materiales reflectantes y absorbentes de calor.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Regulación de carga de trabajo según temperatura globo y Bulbo húmedo.</a:t>
          </a:r>
          <a:endParaRPr lang="es-EC" sz="1600" kern="1200" dirty="0"/>
        </a:p>
      </dsp:txBody>
      <dsp:txXfrm rot="-5400000">
        <a:off x="3456430" y="1525598"/>
        <a:ext cx="6094723" cy="925039"/>
      </dsp:txXfrm>
    </dsp:sp>
    <dsp:sp modelId="{65F9AD51-2079-4296-A18A-0550D04830B4}">
      <dsp:nvSpPr>
        <dsp:cNvPr id="0" name=""/>
        <dsp:cNvSpPr/>
      </dsp:nvSpPr>
      <dsp:spPr>
        <a:xfrm>
          <a:off x="0" y="1347415"/>
          <a:ext cx="3456430" cy="1281403"/>
        </a:xfrm>
        <a:prstGeom prst="roundRect">
          <a:avLst/>
        </a:prstGeom>
        <a:solidFill>
          <a:schemeClr val="accent3">
            <a:hueOff val="-226432"/>
            <a:satOff val="24195"/>
            <a:lumOff val="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CALOR</a:t>
          </a:r>
          <a:endParaRPr lang="es-EC" sz="2700" kern="1200" dirty="0"/>
        </a:p>
      </dsp:txBody>
      <dsp:txXfrm>
        <a:off x="62553" y="1409968"/>
        <a:ext cx="3331324" cy="1156297"/>
      </dsp:txXfrm>
    </dsp:sp>
    <dsp:sp modelId="{9D80CC55-263A-4E11-916B-9581C0D0B7B9}">
      <dsp:nvSpPr>
        <dsp:cNvPr id="0" name=""/>
        <dsp:cNvSpPr/>
      </dsp:nvSpPr>
      <dsp:spPr>
        <a:xfrm rot="5400000">
          <a:off x="6016251" y="261208"/>
          <a:ext cx="1025123" cy="6144765"/>
        </a:xfrm>
        <a:prstGeom prst="round2SameRect">
          <a:avLst/>
        </a:prstGeom>
        <a:solidFill>
          <a:schemeClr val="accent3">
            <a:tint val="40000"/>
            <a:alpha val="90000"/>
            <a:hueOff val="-765578"/>
            <a:satOff val="49574"/>
            <a:lumOff val="4425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765578"/>
              <a:satOff val="49574"/>
              <a:lumOff val="4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Máquinas que producen ruidos y vibraciones serán aisladas, no adosadas a paredes ni columnas.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Límite máximo sonoro 85 decibeles. 85  (90 -4), (95- 2), (100- 1), (110 -025), (115  0125)</a:t>
          </a:r>
          <a:endParaRPr lang="es-EC" sz="1400" kern="1200" dirty="0"/>
        </a:p>
      </dsp:txBody>
      <dsp:txXfrm rot="-5400000">
        <a:off x="3456430" y="2871071"/>
        <a:ext cx="6094723" cy="925039"/>
      </dsp:txXfrm>
    </dsp:sp>
    <dsp:sp modelId="{F3F12C3C-50C9-447F-B638-6CC85D02A1F8}">
      <dsp:nvSpPr>
        <dsp:cNvPr id="0" name=""/>
        <dsp:cNvSpPr/>
      </dsp:nvSpPr>
      <dsp:spPr>
        <a:xfrm>
          <a:off x="0" y="2692889"/>
          <a:ext cx="3456430" cy="1281403"/>
        </a:xfrm>
        <a:prstGeom prst="roundRect">
          <a:avLst/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RUIDOS Y VIBRACIONES</a:t>
          </a:r>
          <a:endParaRPr lang="es-EC" sz="2700" kern="1200" dirty="0"/>
        </a:p>
      </dsp:txBody>
      <dsp:txXfrm>
        <a:off x="62553" y="2755442"/>
        <a:ext cx="3331324" cy="11562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45B04-9199-4C35-9AC9-294174BC0F2B}">
      <dsp:nvSpPr>
        <dsp:cNvPr id="0" name=""/>
        <dsp:cNvSpPr/>
      </dsp:nvSpPr>
      <dsp:spPr>
        <a:xfrm rot="2562625">
          <a:off x="3407207" y="3560236"/>
          <a:ext cx="766606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766606" y="22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A0456-3E06-45C0-BF49-9B6F76159110}">
      <dsp:nvSpPr>
        <dsp:cNvPr id="0" name=""/>
        <dsp:cNvSpPr/>
      </dsp:nvSpPr>
      <dsp:spPr>
        <a:xfrm>
          <a:off x="3508862" y="2512617"/>
          <a:ext cx="852630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852630" y="22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DD74B-721C-4360-8AA1-06D75CF24B8A}">
      <dsp:nvSpPr>
        <dsp:cNvPr id="0" name=""/>
        <dsp:cNvSpPr/>
      </dsp:nvSpPr>
      <dsp:spPr>
        <a:xfrm rot="19037375">
          <a:off x="3407207" y="1464999"/>
          <a:ext cx="766606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766606" y="228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08F94-BE39-4A5A-945B-15D490B74132}">
      <dsp:nvSpPr>
        <dsp:cNvPr id="0" name=""/>
        <dsp:cNvSpPr/>
      </dsp:nvSpPr>
      <dsp:spPr>
        <a:xfrm>
          <a:off x="1484144" y="1288825"/>
          <a:ext cx="2437803" cy="24378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4C49C-CDD8-40DE-8601-C1FE3F65096F}">
      <dsp:nvSpPr>
        <dsp:cNvPr id="0" name=""/>
        <dsp:cNvSpPr/>
      </dsp:nvSpPr>
      <dsp:spPr>
        <a:xfrm>
          <a:off x="3878199" y="454"/>
          <a:ext cx="1462682" cy="146268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 Luxes Pasillos, patios y lugares de paso.</a:t>
          </a:r>
          <a:endParaRPr lang="es-EC" sz="1800" kern="1200" dirty="0"/>
        </a:p>
      </dsp:txBody>
      <dsp:txXfrm>
        <a:off x="4092404" y="214659"/>
        <a:ext cx="1034272" cy="1034272"/>
      </dsp:txXfrm>
    </dsp:sp>
    <dsp:sp modelId="{462A0838-1756-48EE-925D-68C9229A1D7F}">
      <dsp:nvSpPr>
        <dsp:cNvPr id="0" name=""/>
        <dsp:cNvSpPr/>
      </dsp:nvSpPr>
      <dsp:spPr>
        <a:xfrm>
          <a:off x="4361492" y="1804128"/>
          <a:ext cx="1462682" cy="146268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100 luxes: fabricación hierro acero, textiles, máquinas, calderos, </a:t>
          </a:r>
          <a:endParaRPr lang="es-EC" sz="1400" kern="1200" dirty="0"/>
        </a:p>
      </dsp:txBody>
      <dsp:txXfrm>
        <a:off x="4575697" y="2018333"/>
        <a:ext cx="1034272" cy="1034272"/>
      </dsp:txXfrm>
    </dsp:sp>
    <dsp:sp modelId="{E3D1DD25-BB35-4C32-B9EE-BBD84B7AD490}">
      <dsp:nvSpPr>
        <dsp:cNvPr id="0" name=""/>
        <dsp:cNvSpPr/>
      </dsp:nvSpPr>
      <dsp:spPr>
        <a:xfrm>
          <a:off x="3878199" y="3607802"/>
          <a:ext cx="1462682" cy="146268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1000 Luxes: Trabajo con colores, relojería. Inspección delicada </a:t>
          </a:r>
          <a:endParaRPr lang="es-EC" sz="1400" kern="1200" dirty="0"/>
        </a:p>
      </dsp:txBody>
      <dsp:txXfrm>
        <a:off x="4092404" y="3822007"/>
        <a:ext cx="1034272" cy="10342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4C5D-781B-4F9F-B10E-711FC67921BC}">
      <dsp:nvSpPr>
        <dsp:cNvPr id="0" name=""/>
        <dsp:cNvSpPr/>
      </dsp:nvSpPr>
      <dsp:spPr>
        <a:xfrm>
          <a:off x="720089" y="0"/>
          <a:ext cx="8161020" cy="39821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FBAF4-D7B2-401F-A6A5-63B17B3C0AF9}">
      <dsp:nvSpPr>
        <dsp:cNvPr id="0" name=""/>
        <dsp:cNvSpPr/>
      </dsp:nvSpPr>
      <dsp:spPr>
        <a:xfrm>
          <a:off x="4805" y="1194643"/>
          <a:ext cx="2311226" cy="1592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Combinará la iluminación general con otro local adaptada al labor q se realice</a:t>
          </a:r>
          <a:endParaRPr lang="es-EC" sz="1600" kern="1200" dirty="0"/>
        </a:p>
      </dsp:txBody>
      <dsp:txXfrm>
        <a:off x="82562" y="1272400"/>
        <a:ext cx="2155712" cy="1437343"/>
      </dsp:txXfrm>
    </dsp:sp>
    <dsp:sp modelId="{00B5304F-71EF-4DD8-BAF0-C2182936369C}">
      <dsp:nvSpPr>
        <dsp:cNvPr id="0" name=""/>
        <dsp:cNvSpPr/>
      </dsp:nvSpPr>
      <dsp:spPr>
        <a:xfrm>
          <a:off x="2431592" y="1194643"/>
          <a:ext cx="2311226" cy="1592857"/>
        </a:xfrm>
        <a:prstGeom prst="roundRect">
          <a:avLst/>
        </a:prstGeom>
        <a:solidFill>
          <a:schemeClr val="accent2">
            <a:hueOff val="750137"/>
            <a:satOff val="-13193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Evitar</a:t>
          </a:r>
          <a:r>
            <a:rPr lang="es-EC" sz="1600" kern="1200" baseline="0" dirty="0" smtClean="0"/>
            <a:t> deslumbramientos. Pantallas o reflectores, evitar reflejos o imágenes. Iluminación </a:t>
          </a:r>
          <a:r>
            <a:rPr lang="es-EC" sz="1600" kern="1200" baseline="0" dirty="0" err="1" smtClean="0"/>
            <a:t>antideflagrante</a:t>
          </a:r>
          <a:r>
            <a:rPr lang="es-EC" sz="1600" kern="1200" baseline="0" dirty="0" smtClean="0"/>
            <a:t>.</a:t>
          </a:r>
          <a:endParaRPr lang="es-EC" sz="1600" kern="1200" dirty="0"/>
        </a:p>
      </dsp:txBody>
      <dsp:txXfrm>
        <a:off x="2509349" y="1272400"/>
        <a:ext cx="2155712" cy="1437343"/>
      </dsp:txXfrm>
    </dsp:sp>
    <dsp:sp modelId="{7AF18B2C-D86E-44B0-ABD2-F659DAFC44C1}">
      <dsp:nvSpPr>
        <dsp:cNvPr id="0" name=""/>
        <dsp:cNvSpPr/>
      </dsp:nvSpPr>
      <dsp:spPr>
        <a:xfrm>
          <a:off x="4858380" y="1194643"/>
          <a:ext cx="2311226" cy="1592857"/>
        </a:xfrm>
        <a:prstGeom prst="roundRect">
          <a:avLst/>
        </a:prstGeom>
        <a:solidFill>
          <a:schemeClr val="accent2">
            <a:hueOff val="1500273"/>
            <a:satOff val="-26385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/>
            <a:t>ILUMINACIÓN DE EMERGECIA</a:t>
          </a:r>
          <a:endParaRPr lang="es-EC" sz="2000" b="1" kern="1200" dirty="0"/>
        </a:p>
      </dsp:txBody>
      <dsp:txXfrm>
        <a:off x="4936137" y="1272400"/>
        <a:ext cx="2155712" cy="1437343"/>
      </dsp:txXfrm>
    </dsp:sp>
    <dsp:sp modelId="{4BF63181-E274-47E7-B27D-C42D58A50BFE}">
      <dsp:nvSpPr>
        <dsp:cNvPr id="0" name=""/>
        <dsp:cNvSpPr/>
      </dsp:nvSpPr>
      <dsp:spPr>
        <a:xfrm>
          <a:off x="7285168" y="1194643"/>
          <a:ext cx="2311226" cy="1592857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Intensidad mínima por una hora para detectar partes importantes y peligrosas de instalación.</a:t>
          </a:r>
          <a:endParaRPr lang="es-EC" sz="1600" kern="1200" dirty="0"/>
        </a:p>
      </dsp:txBody>
      <dsp:txXfrm>
        <a:off x="7362925" y="1272400"/>
        <a:ext cx="2155712" cy="14373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8C34D-98FA-4155-8CDA-BB496E2B70A2}">
      <dsp:nvSpPr>
        <dsp:cNvPr id="0" name=""/>
        <dsp:cNvSpPr/>
      </dsp:nvSpPr>
      <dsp:spPr>
        <a:xfrm>
          <a:off x="8903" y="531705"/>
          <a:ext cx="1842960" cy="2254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100 (MHz) y 100 (GHz) se regulará el tiempo de exposición con respecto a la densidad de potencia de la radiación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</a:t>
          </a:r>
          <a:endParaRPr lang="es-EC" sz="1600" kern="1200" dirty="0"/>
        </a:p>
      </dsp:txBody>
      <dsp:txXfrm>
        <a:off x="62881" y="585683"/>
        <a:ext cx="1735004" cy="2146508"/>
      </dsp:txXfrm>
    </dsp:sp>
    <dsp:sp modelId="{663483A0-928D-40EC-9BBA-7470DA1E9803}">
      <dsp:nvSpPr>
        <dsp:cNvPr id="0" name=""/>
        <dsp:cNvSpPr/>
      </dsp:nvSpPr>
      <dsp:spPr>
        <a:xfrm rot="138269">
          <a:off x="2039214" y="1483037"/>
          <a:ext cx="397847" cy="45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2039262" y="1572048"/>
        <a:ext cx="278493" cy="274232"/>
      </dsp:txXfrm>
    </dsp:sp>
    <dsp:sp modelId="{FF9294A9-4825-47ED-BBB1-377456AD4A18}">
      <dsp:nvSpPr>
        <dsp:cNvPr id="0" name=""/>
        <dsp:cNvSpPr/>
      </dsp:nvSpPr>
      <dsp:spPr>
        <a:xfrm>
          <a:off x="2601911" y="598897"/>
          <a:ext cx="1842960" cy="2328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11 </a:t>
          </a:r>
          <a:r>
            <a:rPr lang="es-EC" sz="1600" kern="1200" dirty="0" err="1" smtClean="0"/>
            <a:t>dp</a:t>
          </a:r>
          <a:r>
            <a:rPr lang="es-EC" sz="1600" kern="1200" dirty="0" smtClean="0"/>
            <a:t> </a:t>
          </a:r>
          <a:r>
            <a:rPr lang="es-EC" sz="1600" kern="1200" dirty="0" err="1" smtClean="0"/>
            <a:t>miliv</a:t>
          </a:r>
          <a:r>
            <a:rPr lang="es-EC" sz="1600" kern="1200" dirty="0" smtClean="0"/>
            <a:t>/cm2 – 50 min/h.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15   -     27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25   -   10</a:t>
          </a:r>
          <a:endParaRPr lang="es-EC" sz="1600" kern="1200" dirty="0"/>
        </a:p>
      </dsp:txBody>
      <dsp:txXfrm>
        <a:off x="2655889" y="652875"/>
        <a:ext cx="1735004" cy="2220823"/>
      </dsp:txXfrm>
    </dsp:sp>
    <dsp:sp modelId="{D546D3CB-BEE1-4D31-8ED7-427101282CB9}">
      <dsp:nvSpPr>
        <dsp:cNvPr id="0" name=""/>
        <dsp:cNvSpPr/>
      </dsp:nvSpPr>
      <dsp:spPr>
        <a:xfrm rot="21460346">
          <a:off x="4625793" y="1482143"/>
          <a:ext cx="384206" cy="45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625841" y="1575895"/>
        <a:ext cx="268944" cy="274232"/>
      </dsp:txXfrm>
    </dsp:sp>
    <dsp:sp modelId="{1F00C791-83F5-4014-8465-9FD1D4081BAB}">
      <dsp:nvSpPr>
        <dsp:cNvPr id="0" name=""/>
        <dsp:cNvSpPr/>
      </dsp:nvSpPr>
      <dsp:spPr>
        <a:xfrm>
          <a:off x="5169192" y="509966"/>
          <a:ext cx="1842960" cy="2297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RADIACIONES INFRARROJAS UV  IONIZANTES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5223170" y="563944"/>
        <a:ext cx="1735004" cy="2189985"/>
      </dsp:txXfrm>
    </dsp:sp>
    <dsp:sp modelId="{8AA2310D-1C2B-4372-AC3A-4C3E6476524E}">
      <dsp:nvSpPr>
        <dsp:cNvPr id="0" name=""/>
        <dsp:cNvSpPr/>
      </dsp:nvSpPr>
      <dsp:spPr>
        <a:xfrm>
          <a:off x="7196448" y="1430410"/>
          <a:ext cx="390707" cy="457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7196448" y="1521821"/>
        <a:ext cx="273495" cy="274232"/>
      </dsp:txXfrm>
    </dsp:sp>
    <dsp:sp modelId="{68A7B62C-A5D2-4643-87A0-92316E0429C2}">
      <dsp:nvSpPr>
        <dsp:cNvPr id="0" name=""/>
        <dsp:cNvSpPr/>
      </dsp:nvSpPr>
      <dsp:spPr>
        <a:xfrm>
          <a:off x="7749336" y="-17100"/>
          <a:ext cx="1842960" cy="3352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Apantallamiento de fuente de radiación.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Protección personal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&lt; edad ni gestantes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Informar sobre riesgos. Revisión periódica de equipos, exámenes médicos.</a:t>
          </a:r>
          <a:endParaRPr lang="es-EC" sz="1600" kern="1200" dirty="0"/>
        </a:p>
      </dsp:txBody>
      <dsp:txXfrm>
        <a:off x="7803314" y="36878"/>
        <a:ext cx="1735004" cy="32441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CF96C-5AF5-4FEA-8C0F-924DFBFEDF38}">
      <dsp:nvSpPr>
        <dsp:cNvPr id="0" name=""/>
        <dsp:cNvSpPr/>
      </dsp:nvSpPr>
      <dsp:spPr>
        <a:xfrm>
          <a:off x="0" y="37494"/>
          <a:ext cx="9601196" cy="1492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Información y precaución a los trabajadores, señalización (alarma). Actuar sobre fuente de emisión, modificar condiciones generales y EPP.</a:t>
          </a:r>
          <a:endParaRPr lang="es-EC" sz="2900" kern="1200" dirty="0"/>
        </a:p>
      </dsp:txBody>
      <dsp:txXfrm>
        <a:off x="72878" y="110372"/>
        <a:ext cx="9455440" cy="1347164"/>
      </dsp:txXfrm>
    </dsp:sp>
    <dsp:sp modelId="{75F70093-9467-4D40-858E-3672D9D25789}">
      <dsp:nvSpPr>
        <dsp:cNvPr id="0" name=""/>
        <dsp:cNvSpPr/>
      </dsp:nvSpPr>
      <dsp:spPr>
        <a:xfrm>
          <a:off x="0" y="1530415"/>
          <a:ext cx="960119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/>
            <a:t>Ventilación localizada y ventilación general. Y reducción de exposición.</a:t>
          </a:r>
          <a:endParaRPr lang="es-EC" sz="2300" kern="1200" dirty="0"/>
        </a:p>
      </dsp:txBody>
      <dsp:txXfrm>
        <a:off x="0" y="1530415"/>
        <a:ext cx="9601196" cy="480240"/>
      </dsp:txXfrm>
    </dsp:sp>
    <dsp:sp modelId="{19FB45E4-17C7-4334-96F9-6FD9B35AE88D}">
      <dsp:nvSpPr>
        <dsp:cNvPr id="0" name=""/>
        <dsp:cNvSpPr/>
      </dsp:nvSpPr>
      <dsp:spPr>
        <a:xfrm>
          <a:off x="0" y="2010655"/>
          <a:ext cx="9601196" cy="1492920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RIESGOS BIOLÓGICOS</a:t>
          </a:r>
          <a:endParaRPr lang="es-EC" sz="2900" kern="1200" dirty="0"/>
        </a:p>
      </dsp:txBody>
      <dsp:txXfrm>
        <a:off x="72878" y="2083533"/>
        <a:ext cx="9455440" cy="1347164"/>
      </dsp:txXfrm>
    </dsp:sp>
    <dsp:sp modelId="{4F5E4145-1027-4C79-988C-A79AB65553D8}">
      <dsp:nvSpPr>
        <dsp:cNvPr id="0" name=""/>
        <dsp:cNvSpPr/>
      </dsp:nvSpPr>
      <dsp:spPr>
        <a:xfrm>
          <a:off x="0" y="3503575"/>
          <a:ext cx="960119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/>
            <a:t>Medidas higiene personal y de puestos de trabajo, EPP, Inmunización.</a:t>
          </a:r>
          <a:endParaRPr lang="es-EC" sz="2300" kern="1200" dirty="0"/>
        </a:p>
      </dsp:txBody>
      <dsp:txXfrm>
        <a:off x="0" y="3503575"/>
        <a:ext cx="9601196" cy="48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A1E6-1C4F-4AC1-AEEF-1783F3DFCDD3}">
      <dsp:nvSpPr>
        <dsp:cNvPr id="0" name=""/>
        <dsp:cNvSpPr/>
      </dsp:nvSpPr>
      <dsp:spPr>
        <a:xfrm>
          <a:off x="720089" y="0"/>
          <a:ext cx="8161016" cy="38281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3C8AD-58E5-4C63-AD1E-F6591CD5E66F}">
      <dsp:nvSpPr>
        <dsp:cNvPr id="0" name=""/>
        <dsp:cNvSpPr/>
      </dsp:nvSpPr>
      <dsp:spPr>
        <a:xfrm>
          <a:off x="10313" y="1148438"/>
          <a:ext cx="3090384" cy="1531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Pavimento homogéneo, liso y continúo,  de material consistente, no deslizante</a:t>
          </a:r>
          <a:endParaRPr lang="es-EC" sz="2300" kern="1200" dirty="0"/>
        </a:p>
      </dsp:txBody>
      <dsp:txXfrm>
        <a:off x="85062" y="1223187"/>
        <a:ext cx="2940886" cy="1381752"/>
      </dsp:txXfrm>
    </dsp:sp>
    <dsp:sp modelId="{EBEA94BA-F0B3-4B1D-A74F-C1BC8C77E8EB}">
      <dsp:nvSpPr>
        <dsp:cNvPr id="0" name=""/>
        <dsp:cNvSpPr/>
      </dsp:nvSpPr>
      <dsp:spPr>
        <a:xfrm>
          <a:off x="3255405" y="1148438"/>
          <a:ext cx="3090384" cy="1531250"/>
        </a:xfrm>
        <a:prstGeom prst="roundRect">
          <a:avLst/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Techos y tumbados de resguardo. Paredes de fácil limpieza.</a:t>
          </a:r>
          <a:endParaRPr lang="es-EC" sz="2300" kern="1200" dirty="0"/>
        </a:p>
      </dsp:txBody>
      <dsp:txXfrm>
        <a:off x="3330154" y="1223187"/>
        <a:ext cx="2940886" cy="1381752"/>
      </dsp:txXfrm>
    </dsp:sp>
    <dsp:sp modelId="{DA237144-4605-40D1-9412-1CD28CCBE279}">
      <dsp:nvSpPr>
        <dsp:cNvPr id="0" name=""/>
        <dsp:cNvSpPr/>
      </dsp:nvSpPr>
      <dsp:spPr>
        <a:xfrm>
          <a:off x="6500497" y="1148438"/>
          <a:ext cx="3090384" cy="1531250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Techos y paredes enlucidos.</a:t>
          </a:r>
          <a:endParaRPr lang="es-EC" sz="2300" kern="1200" dirty="0"/>
        </a:p>
      </dsp:txBody>
      <dsp:txXfrm>
        <a:off x="6575246" y="1223187"/>
        <a:ext cx="2940886" cy="1381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B36E-A375-4A9B-B5E1-4F424046E861}">
      <dsp:nvSpPr>
        <dsp:cNvPr id="0" name=""/>
        <dsp:cNvSpPr/>
      </dsp:nvSpPr>
      <dsp:spPr>
        <a:xfrm rot="10800000">
          <a:off x="1843777" y="2471"/>
          <a:ext cx="6384798" cy="94230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Ancho adecuado. La separación entre máquinas u otros aparatos, será suficiente. No menor a 800 mm entre éstos. </a:t>
          </a:r>
          <a:endParaRPr lang="es-EC" sz="1800" kern="1200" dirty="0"/>
        </a:p>
      </dsp:txBody>
      <dsp:txXfrm rot="10800000">
        <a:off x="2079353" y="2471"/>
        <a:ext cx="6149222" cy="942305"/>
      </dsp:txXfrm>
    </dsp:sp>
    <dsp:sp modelId="{3251312D-29CF-4CE8-9EA0-73C1C5E2076F}">
      <dsp:nvSpPr>
        <dsp:cNvPr id="0" name=""/>
        <dsp:cNvSpPr/>
      </dsp:nvSpPr>
      <dsp:spPr>
        <a:xfrm>
          <a:off x="1372624" y="2471"/>
          <a:ext cx="942305" cy="9423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BB9E47-EC89-4C70-9808-95214FF9C1C2}">
      <dsp:nvSpPr>
        <dsp:cNvPr id="0" name=""/>
        <dsp:cNvSpPr/>
      </dsp:nvSpPr>
      <dsp:spPr>
        <a:xfrm rot="10800000">
          <a:off x="1843777" y="1187784"/>
          <a:ext cx="6384798" cy="942305"/>
        </a:xfrm>
        <a:prstGeom prst="homePlate">
          <a:avLst/>
        </a:prstGeom>
        <a:gradFill rotWithShape="0">
          <a:gsLst>
            <a:gs pos="0">
              <a:schemeClr val="accent5">
                <a:hueOff val="-9793"/>
                <a:satOff val="-10735"/>
                <a:lumOff val="-5392"/>
                <a:alphaOff val="0"/>
                <a:tint val="60000"/>
                <a:lumMod val="110000"/>
              </a:schemeClr>
            </a:gs>
            <a:gs pos="100000">
              <a:schemeClr val="accent5">
                <a:hueOff val="-9793"/>
                <a:satOff val="-10735"/>
                <a:lumOff val="-539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Hornos, calderos o  máquina con foco radiante de calor, se dejará un espacio libre de trabajo dependiendo de la intensidad de la radiación, que como mínimo será de 1,50 m</a:t>
          </a:r>
          <a:endParaRPr lang="es-EC" sz="1800" kern="1200" dirty="0"/>
        </a:p>
      </dsp:txBody>
      <dsp:txXfrm rot="10800000">
        <a:off x="2079353" y="1187784"/>
        <a:ext cx="6149222" cy="942305"/>
      </dsp:txXfrm>
    </dsp:sp>
    <dsp:sp modelId="{668E7B99-875B-45BE-99A2-63ABF82E74D9}">
      <dsp:nvSpPr>
        <dsp:cNvPr id="0" name=""/>
        <dsp:cNvSpPr/>
      </dsp:nvSpPr>
      <dsp:spPr>
        <a:xfrm>
          <a:off x="1372624" y="1187784"/>
          <a:ext cx="942305" cy="9423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AFC2A3-39C2-4A28-B138-6950DE1F643A}">
      <dsp:nvSpPr>
        <dsp:cNvPr id="0" name=""/>
        <dsp:cNvSpPr/>
      </dsp:nvSpPr>
      <dsp:spPr>
        <a:xfrm rot="10800000">
          <a:off x="1843777" y="2373098"/>
          <a:ext cx="6384798" cy="942305"/>
        </a:xfrm>
        <a:prstGeom prst="homePlate">
          <a:avLst/>
        </a:prstGeom>
        <a:gradFill rotWithShape="0">
          <a:gsLst>
            <a:gs pos="0">
              <a:schemeClr val="accent5">
                <a:hueOff val="-19587"/>
                <a:satOff val="-21471"/>
                <a:lumOff val="-10785"/>
                <a:alphaOff val="0"/>
                <a:tint val="60000"/>
                <a:lumMod val="110000"/>
              </a:schemeClr>
            </a:gs>
            <a:gs pos="100000">
              <a:schemeClr val="accent5">
                <a:hueOff val="-19587"/>
                <a:satOff val="-21471"/>
                <a:lumOff val="-1078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Pasillos y galerías libres de obstáculos.</a:t>
          </a:r>
          <a:endParaRPr lang="es-EC" sz="1800" kern="1200" dirty="0"/>
        </a:p>
      </dsp:txBody>
      <dsp:txXfrm rot="10800000">
        <a:off x="2079353" y="2373098"/>
        <a:ext cx="6149222" cy="942305"/>
      </dsp:txXfrm>
    </dsp:sp>
    <dsp:sp modelId="{657DD4BA-B01A-432F-BFED-8AD3E49D679C}">
      <dsp:nvSpPr>
        <dsp:cNvPr id="0" name=""/>
        <dsp:cNvSpPr/>
      </dsp:nvSpPr>
      <dsp:spPr>
        <a:xfrm>
          <a:off x="1372624" y="2373098"/>
          <a:ext cx="942305" cy="9423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B421E-7691-4D82-99BD-87267A4B821F}">
      <dsp:nvSpPr>
        <dsp:cNvPr id="0" name=""/>
        <dsp:cNvSpPr/>
      </dsp:nvSpPr>
      <dsp:spPr>
        <a:xfrm>
          <a:off x="0" y="0"/>
          <a:ext cx="9601200" cy="1184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600 mm de ancho, separados entre ellos de 400 mm: por uno o varios tableros unidos entre si, anclados firmemente a una parte sólida.</a:t>
          </a:r>
          <a:endParaRPr lang="es-EC" sz="2300" kern="1200" dirty="0"/>
        </a:p>
      </dsp:txBody>
      <dsp:txXfrm>
        <a:off x="57800" y="57800"/>
        <a:ext cx="9485600" cy="1068440"/>
      </dsp:txXfrm>
    </dsp:sp>
    <dsp:sp modelId="{4A36A029-6A3B-4247-8947-18C6B016A600}">
      <dsp:nvSpPr>
        <dsp:cNvPr id="0" name=""/>
        <dsp:cNvSpPr/>
      </dsp:nvSpPr>
      <dsp:spPr>
        <a:xfrm>
          <a:off x="0" y="1218545"/>
          <a:ext cx="9601200" cy="49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200" kern="1200" dirty="0" smtClean="0"/>
            <a:t>ESCALERAS FIJAS Y DE SERVICIO.</a:t>
          </a:r>
          <a:endParaRPr lang="es-EC" sz="3200" kern="1200" dirty="0"/>
        </a:p>
      </dsp:txBody>
      <dsp:txXfrm>
        <a:off x="0" y="1218545"/>
        <a:ext cx="9601200" cy="499905"/>
      </dsp:txXfrm>
    </dsp:sp>
    <dsp:sp modelId="{84B6E461-29D1-4BA0-8A77-327379BEBF94}">
      <dsp:nvSpPr>
        <dsp:cNvPr id="0" name=""/>
        <dsp:cNvSpPr/>
      </dsp:nvSpPr>
      <dsp:spPr>
        <a:xfrm>
          <a:off x="0" y="1718450"/>
          <a:ext cx="9601200" cy="1184040"/>
        </a:xfrm>
        <a:prstGeom prst="roundRect">
          <a:avLst/>
        </a:prstGeom>
        <a:gradFill rotWithShape="0">
          <a:gsLst>
            <a:gs pos="0">
              <a:schemeClr val="accent4">
                <a:hueOff val="2159015"/>
                <a:satOff val="-35474"/>
                <a:lumOff val="-6666"/>
                <a:alphaOff val="0"/>
                <a:tint val="60000"/>
                <a:lumMod val="110000"/>
              </a:schemeClr>
            </a:gs>
            <a:gs pos="100000">
              <a:schemeClr val="accent4">
                <a:hueOff val="2159015"/>
                <a:satOff val="-35474"/>
                <a:lumOff val="-666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Carga móvil no menor de 500 kg/m2, sin intersticios ni orificios, si los hubiera no &gt; 14 </a:t>
          </a:r>
          <a:r>
            <a:rPr lang="es-EC" sz="2300" kern="1200" dirty="0" err="1" smtClean="0"/>
            <a:t>mm.</a:t>
          </a:r>
          <a:r>
            <a:rPr lang="es-EC" sz="2300" kern="1200" dirty="0" smtClean="0"/>
            <a:t>  No &gt; 2.70 m de altura, descansos internos 1.10 m. Escaleras al menos 900 mm de ancho y libres de obstáculos, inclinación 20 – 45°</a:t>
          </a:r>
          <a:endParaRPr lang="es-EC" sz="2300" kern="1200" dirty="0"/>
        </a:p>
      </dsp:txBody>
      <dsp:txXfrm>
        <a:off x="57800" y="1776250"/>
        <a:ext cx="9485600" cy="1068440"/>
      </dsp:txXfrm>
    </dsp:sp>
    <dsp:sp modelId="{7D59F857-B1AD-4382-8D91-A74262A3849C}">
      <dsp:nvSpPr>
        <dsp:cNvPr id="0" name=""/>
        <dsp:cNvSpPr/>
      </dsp:nvSpPr>
      <dsp:spPr>
        <a:xfrm>
          <a:off x="0" y="2902490"/>
          <a:ext cx="9601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/>
            <a:t>Barandillas a sus lados libres, pasamanos. Escaleras de servicio 600 mm ancho, inclinación 60°</a:t>
          </a:r>
          <a:endParaRPr lang="es-EC" sz="1800" kern="1200" dirty="0"/>
        </a:p>
      </dsp:txBody>
      <dsp:txXfrm>
        <a:off x="0" y="2902490"/>
        <a:ext cx="960120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D5ADA-48A1-4DAD-B2CC-A3D89728099A}">
      <dsp:nvSpPr>
        <dsp:cNvPr id="0" name=""/>
        <dsp:cNvSpPr/>
      </dsp:nvSpPr>
      <dsp:spPr>
        <a:xfrm>
          <a:off x="2954535" y="0"/>
          <a:ext cx="3686460" cy="368646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84C5-2649-4D8C-80B2-8ED9CE893FE3}">
      <dsp:nvSpPr>
        <dsp:cNvPr id="0" name=""/>
        <dsp:cNvSpPr/>
      </dsp:nvSpPr>
      <dsp:spPr>
        <a:xfrm>
          <a:off x="2245480" y="370880"/>
          <a:ext cx="2555114" cy="1423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Acero, hierro forjado, sólidamente adosadas</a:t>
          </a:r>
          <a:endParaRPr lang="es-EC" sz="1700" kern="1200" dirty="0"/>
        </a:p>
      </dsp:txBody>
      <dsp:txXfrm>
        <a:off x="2314988" y="440388"/>
        <a:ext cx="2416098" cy="1284858"/>
      </dsp:txXfrm>
    </dsp:sp>
    <dsp:sp modelId="{6D57C08E-81A0-40CE-BBA5-D57DF1C48242}">
      <dsp:nvSpPr>
        <dsp:cNvPr id="0" name=""/>
        <dsp:cNvSpPr/>
      </dsp:nvSpPr>
      <dsp:spPr>
        <a:xfrm>
          <a:off x="4925185" y="350213"/>
          <a:ext cx="2647833" cy="1437719"/>
        </a:xfrm>
        <a:prstGeom prst="roundRect">
          <a:avLst/>
        </a:prstGeom>
        <a:solidFill>
          <a:schemeClr val="accent3">
            <a:hueOff val="-150955"/>
            <a:satOff val="16130"/>
            <a:lumOff val="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Alturas &gt; de 7 m  se instalarán plataformas de descanso con aros protectores o dispositivos </a:t>
          </a:r>
          <a:r>
            <a:rPr lang="es-EC" sz="1700" kern="1200" dirty="0" err="1" smtClean="0"/>
            <a:t>anticaidas</a:t>
          </a:r>
          <a:r>
            <a:rPr lang="es-EC" sz="1700" kern="1200" dirty="0" smtClean="0"/>
            <a:t>.</a:t>
          </a:r>
          <a:endParaRPr lang="es-EC" sz="1700" kern="1200" dirty="0"/>
        </a:p>
      </dsp:txBody>
      <dsp:txXfrm>
        <a:off x="4995369" y="420397"/>
        <a:ext cx="2507465" cy="1297351"/>
      </dsp:txXfrm>
    </dsp:sp>
    <dsp:sp modelId="{CA016215-6577-42AA-851E-9E7ABF51974F}">
      <dsp:nvSpPr>
        <dsp:cNvPr id="0" name=""/>
        <dsp:cNvSpPr/>
      </dsp:nvSpPr>
      <dsp:spPr>
        <a:xfrm>
          <a:off x="1974693" y="1912832"/>
          <a:ext cx="2825909" cy="1437719"/>
        </a:xfrm>
        <a:prstGeom prst="roundRect">
          <a:avLst/>
        </a:prstGeom>
        <a:solidFill>
          <a:schemeClr val="accent3">
            <a:hueOff val="-301909"/>
            <a:satOff val="32260"/>
            <a:lumOff val="83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Los peldaños de la escalera no rebasarán el descanso superior</a:t>
          </a:r>
          <a:endParaRPr lang="es-EC" sz="1700" kern="1200" dirty="0"/>
        </a:p>
      </dsp:txBody>
      <dsp:txXfrm>
        <a:off x="2044877" y="1983016"/>
        <a:ext cx="2685541" cy="1297351"/>
      </dsp:txXfrm>
    </dsp:sp>
    <dsp:sp modelId="{A14AD4D3-39F2-4230-8053-D1E8ED944B91}">
      <dsp:nvSpPr>
        <dsp:cNvPr id="0" name=""/>
        <dsp:cNvSpPr/>
      </dsp:nvSpPr>
      <dsp:spPr>
        <a:xfrm>
          <a:off x="4968691" y="1912832"/>
          <a:ext cx="2837238" cy="1437719"/>
        </a:xfrm>
        <a:prstGeom prst="roundRect">
          <a:avLst/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Los peldaños de la escalera no rebasarán el descanso superior</a:t>
          </a:r>
          <a:endParaRPr lang="es-EC" sz="1700" kern="1200" dirty="0"/>
        </a:p>
      </dsp:txBody>
      <dsp:txXfrm>
        <a:off x="5038875" y="1983016"/>
        <a:ext cx="2696870" cy="1297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C82B-6E70-49B5-AF6A-65D6986F2F7B}">
      <dsp:nvSpPr>
        <dsp:cNvPr id="0" name=""/>
        <dsp:cNvSpPr/>
      </dsp:nvSpPr>
      <dsp:spPr>
        <a:xfrm>
          <a:off x="1117208" y="2141"/>
          <a:ext cx="3051942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Garantías de solidez, estabilidad, aislamiento, </a:t>
          </a:r>
          <a:r>
            <a:rPr lang="es-EC" sz="1900" kern="1200" dirty="0" err="1" smtClean="0"/>
            <a:t>incombustión</a:t>
          </a:r>
          <a:r>
            <a:rPr lang="es-EC" sz="1900" kern="1200" dirty="0" smtClean="0"/>
            <a:t>.</a:t>
          </a:r>
          <a:endParaRPr lang="es-EC" sz="1900" kern="1200" dirty="0"/>
        </a:p>
      </dsp:txBody>
      <dsp:txXfrm>
        <a:off x="1727597" y="2141"/>
        <a:ext cx="1831165" cy="1220777"/>
      </dsp:txXfrm>
    </dsp:sp>
    <dsp:sp modelId="{7953C545-90FE-4CDB-9E70-D350A2F496D7}">
      <dsp:nvSpPr>
        <dsp:cNvPr id="0" name=""/>
        <dsp:cNvSpPr/>
      </dsp:nvSpPr>
      <dsp:spPr>
        <a:xfrm>
          <a:off x="3772398" y="105907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Largueros de una pieza, pintados con barniz</a:t>
          </a:r>
          <a:endParaRPr lang="es-EC" sz="1700" kern="1200" dirty="0"/>
        </a:p>
      </dsp:txBody>
      <dsp:txXfrm>
        <a:off x="4279020" y="105907"/>
        <a:ext cx="1519868" cy="1013244"/>
      </dsp:txXfrm>
    </dsp:sp>
    <dsp:sp modelId="{FD263522-027B-4A79-910A-83C95EB6A543}">
      <dsp:nvSpPr>
        <dsp:cNvPr id="0" name=""/>
        <dsp:cNvSpPr/>
      </dsp:nvSpPr>
      <dsp:spPr>
        <a:xfrm>
          <a:off x="5950875" y="105907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Precauciones:</a:t>
          </a:r>
          <a:endParaRPr lang="es-EC" sz="1700" kern="1200" dirty="0"/>
        </a:p>
      </dsp:txBody>
      <dsp:txXfrm>
        <a:off x="6457497" y="105907"/>
        <a:ext cx="1519868" cy="1013244"/>
      </dsp:txXfrm>
    </dsp:sp>
    <dsp:sp modelId="{6A3EDE85-A104-4792-BDD2-4CB10A0C282C}">
      <dsp:nvSpPr>
        <dsp:cNvPr id="0" name=""/>
        <dsp:cNvSpPr/>
      </dsp:nvSpPr>
      <dsp:spPr>
        <a:xfrm>
          <a:off x="1117208" y="1393826"/>
          <a:ext cx="3051942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Serán apoyadas en superficies planas, sólidas, antideslizantes</a:t>
          </a:r>
          <a:endParaRPr lang="es-EC" sz="1900" kern="1200" dirty="0"/>
        </a:p>
      </dsp:txBody>
      <dsp:txXfrm>
        <a:off x="1727597" y="1393826"/>
        <a:ext cx="1831165" cy="1220777"/>
      </dsp:txXfrm>
    </dsp:sp>
    <dsp:sp modelId="{4321D68B-A3E5-4CBA-95CB-238C9A95DA9C}">
      <dsp:nvSpPr>
        <dsp:cNvPr id="0" name=""/>
        <dsp:cNvSpPr/>
      </dsp:nvSpPr>
      <dsp:spPr>
        <a:xfrm>
          <a:off x="3772398" y="1497593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En postes se utilizará zamarras o apoyos de sujeción</a:t>
          </a:r>
          <a:endParaRPr lang="es-EC" sz="1700" kern="1200" dirty="0"/>
        </a:p>
      </dsp:txBody>
      <dsp:txXfrm>
        <a:off x="4279020" y="1497593"/>
        <a:ext cx="1519868" cy="1013244"/>
      </dsp:txXfrm>
    </dsp:sp>
    <dsp:sp modelId="{6F3C0C78-4B13-4E3F-AB30-848729EF7167}">
      <dsp:nvSpPr>
        <dsp:cNvPr id="0" name=""/>
        <dsp:cNvSpPr/>
      </dsp:nvSpPr>
      <dsp:spPr>
        <a:xfrm>
          <a:off x="5950875" y="1497593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Pesos NO &gt; 20 kg</a:t>
          </a:r>
          <a:endParaRPr lang="es-EC" sz="1700" kern="1200" dirty="0"/>
        </a:p>
      </dsp:txBody>
      <dsp:txXfrm>
        <a:off x="6457497" y="1497593"/>
        <a:ext cx="1519868" cy="1013244"/>
      </dsp:txXfrm>
    </dsp:sp>
    <dsp:sp modelId="{28493A44-C621-4AC7-A96F-2723008FFF3C}">
      <dsp:nvSpPr>
        <dsp:cNvPr id="0" name=""/>
        <dsp:cNvSpPr/>
      </dsp:nvSpPr>
      <dsp:spPr>
        <a:xfrm>
          <a:off x="1117208" y="2785512"/>
          <a:ext cx="3051942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 escaleras frente a una puerta</a:t>
          </a:r>
          <a:endParaRPr lang="es-EC" sz="1900" kern="1200" dirty="0"/>
        </a:p>
      </dsp:txBody>
      <dsp:txXfrm>
        <a:off x="1727597" y="2785512"/>
        <a:ext cx="1831165" cy="1220777"/>
      </dsp:txXfrm>
    </dsp:sp>
    <dsp:sp modelId="{F884650C-AD84-4F21-9E64-87B730637897}">
      <dsp:nvSpPr>
        <dsp:cNvPr id="0" name=""/>
        <dsp:cNvSpPr/>
      </dsp:nvSpPr>
      <dsp:spPr>
        <a:xfrm>
          <a:off x="3772398" y="2889278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Alturas hasta 5 m , no para alturas mas de 7 m</a:t>
          </a:r>
          <a:endParaRPr lang="es-EC" sz="1700" kern="1200" dirty="0"/>
        </a:p>
      </dsp:txBody>
      <dsp:txXfrm>
        <a:off x="4279020" y="2889278"/>
        <a:ext cx="1519868" cy="1013244"/>
      </dsp:txXfrm>
    </dsp:sp>
    <dsp:sp modelId="{B7E20356-BA84-4C1D-9FF6-B558D5019A3B}">
      <dsp:nvSpPr>
        <dsp:cNvPr id="0" name=""/>
        <dsp:cNvSpPr/>
      </dsp:nvSpPr>
      <dsp:spPr>
        <a:xfrm>
          <a:off x="5950875" y="2889278"/>
          <a:ext cx="2533112" cy="10132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Escaleras de mano deberán ser resguardadas en lugares  secos </a:t>
          </a:r>
          <a:endParaRPr lang="es-EC" sz="1700" kern="1200" dirty="0"/>
        </a:p>
      </dsp:txBody>
      <dsp:txXfrm>
        <a:off x="6457497" y="2889278"/>
        <a:ext cx="1519868" cy="1013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76D31-4228-48DE-8318-2973B1520343}">
      <dsp:nvSpPr>
        <dsp:cNvPr id="0" name=""/>
        <dsp:cNvSpPr/>
      </dsp:nvSpPr>
      <dsp:spPr>
        <a:xfrm rot="10800000">
          <a:off x="1867334" y="2225"/>
          <a:ext cx="6384795" cy="103653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err="1" smtClean="0"/>
            <a:t>Construídas</a:t>
          </a:r>
          <a:r>
            <a:rPr lang="es-EC" sz="2200" kern="1200" dirty="0" smtClean="0"/>
            <a:t> de materiales sólidos y su estructura y resistencia serán proporcionales a las cargas fijas o móviles que soportarán. Ancho &lt; 800 mm</a:t>
          </a:r>
          <a:endParaRPr lang="es-EC" sz="2200" kern="1200" dirty="0"/>
        </a:p>
      </dsp:txBody>
      <dsp:txXfrm rot="10800000">
        <a:off x="2126468" y="2225"/>
        <a:ext cx="6125661" cy="1036535"/>
      </dsp:txXfrm>
    </dsp:sp>
    <dsp:sp modelId="{828886E4-859F-44A5-BAF9-93635B6901CF}">
      <dsp:nvSpPr>
        <dsp:cNvPr id="0" name=""/>
        <dsp:cNvSpPr/>
      </dsp:nvSpPr>
      <dsp:spPr>
        <a:xfrm>
          <a:off x="1349066" y="2225"/>
          <a:ext cx="1036535" cy="10365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4090D-5C50-46D7-A6EC-73E377EAF84E}">
      <dsp:nvSpPr>
        <dsp:cNvPr id="0" name=""/>
        <dsp:cNvSpPr/>
      </dsp:nvSpPr>
      <dsp:spPr>
        <a:xfrm rot="10800000">
          <a:off x="1867334" y="1337840"/>
          <a:ext cx="6384795" cy="1036535"/>
        </a:xfrm>
        <a:prstGeom prst="homePlate">
          <a:avLst/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 más de 3 m se utilizarán barandillas, rodapiés y dispositivos de seguridad. </a:t>
          </a:r>
          <a:endParaRPr lang="es-EC" sz="2200" kern="1200" dirty="0"/>
        </a:p>
      </dsp:txBody>
      <dsp:txXfrm rot="10800000">
        <a:off x="2126468" y="1337840"/>
        <a:ext cx="6125661" cy="1036535"/>
      </dsp:txXfrm>
    </dsp:sp>
    <dsp:sp modelId="{563CECE8-797C-4A6D-BD08-98C4AC57D88C}">
      <dsp:nvSpPr>
        <dsp:cNvPr id="0" name=""/>
        <dsp:cNvSpPr/>
      </dsp:nvSpPr>
      <dsp:spPr>
        <a:xfrm>
          <a:off x="1349066" y="1337840"/>
          <a:ext cx="1036535" cy="10365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F87AD-3ACC-4393-A202-AADFA482CC5F}">
      <dsp:nvSpPr>
        <dsp:cNvPr id="0" name=""/>
        <dsp:cNvSpPr/>
      </dsp:nvSpPr>
      <dsp:spPr>
        <a:xfrm rot="10800000">
          <a:off x="1867334" y="2673456"/>
          <a:ext cx="6384795" cy="1036535"/>
        </a:xfrm>
        <a:prstGeom prst="homePlate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08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Altura no mayor a 3 m, puntos de apoyo sólidos estables.</a:t>
          </a:r>
          <a:endParaRPr lang="es-EC" sz="2200" kern="1200" dirty="0"/>
        </a:p>
      </dsp:txBody>
      <dsp:txXfrm rot="10800000">
        <a:off x="2126468" y="2673456"/>
        <a:ext cx="6125661" cy="1036535"/>
      </dsp:txXfrm>
    </dsp:sp>
    <dsp:sp modelId="{04E7090E-2BA7-4ABD-AF1D-54D1FDE1068D}">
      <dsp:nvSpPr>
        <dsp:cNvPr id="0" name=""/>
        <dsp:cNvSpPr/>
      </dsp:nvSpPr>
      <dsp:spPr>
        <a:xfrm>
          <a:off x="1349066" y="2673456"/>
          <a:ext cx="1036535" cy="10365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4C294-DAC1-4529-ADD6-A01E41FD0A83}">
      <dsp:nvSpPr>
        <dsp:cNvPr id="0" name=""/>
        <dsp:cNvSpPr/>
      </dsp:nvSpPr>
      <dsp:spPr>
        <a:xfrm>
          <a:off x="0" y="281730"/>
          <a:ext cx="9601196" cy="1283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Pisos, escaleras, gradas, escotillas, protegidos con barandillas y rodapiés</a:t>
          </a:r>
          <a:endParaRPr lang="es-EC" sz="2500" kern="1200" dirty="0"/>
        </a:p>
      </dsp:txBody>
      <dsp:txXfrm>
        <a:off x="62648" y="344378"/>
        <a:ext cx="9475900" cy="1158047"/>
      </dsp:txXfrm>
    </dsp:sp>
    <dsp:sp modelId="{846DEAEE-23D2-4445-ADFA-44A2902288EB}">
      <dsp:nvSpPr>
        <dsp:cNvPr id="0" name=""/>
        <dsp:cNvSpPr/>
      </dsp:nvSpPr>
      <dsp:spPr>
        <a:xfrm>
          <a:off x="0" y="1565073"/>
          <a:ext cx="9601196" cy="55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600" kern="1200" dirty="0" smtClean="0"/>
            <a:t>ABERTURAS EN PAREDES</a:t>
          </a:r>
          <a:r>
            <a:rPr lang="es-EC" sz="2300" kern="1200" dirty="0" smtClean="0"/>
            <a:t>.</a:t>
          </a:r>
          <a:endParaRPr lang="es-EC" sz="2300" kern="1200" dirty="0"/>
        </a:p>
      </dsp:txBody>
      <dsp:txXfrm>
        <a:off x="0" y="1565073"/>
        <a:ext cx="9601196" cy="556312"/>
      </dsp:txXfrm>
    </dsp:sp>
    <dsp:sp modelId="{809F88FF-BE09-4B90-9290-749110C6CF36}">
      <dsp:nvSpPr>
        <dsp:cNvPr id="0" name=""/>
        <dsp:cNvSpPr/>
      </dsp:nvSpPr>
      <dsp:spPr>
        <a:xfrm>
          <a:off x="0" y="2121386"/>
          <a:ext cx="9601196" cy="1283343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Peligro de caída al exterior de más de 3 metros de altura, estarán protegidos por barandillas, rejas u otros resguardos que contemplen la protección hasta 900 milímetros sobre el piso. Resistir carga mínima de 100 kg</a:t>
          </a:r>
          <a:endParaRPr lang="es-EC" sz="2500" kern="1200" dirty="0"/>
        </a:p>
      </dsp:txBody>
      <dsp:txXfrm>
        <a:off x="62648" y="2184034"/>
        <a:ext cx="9475900" cy="1158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C3C8-B1B6-4258-8A79-C1D9A02D364E}">
      <dsp:nvSpPr>
        <dsp:cNvPr id="0" name=""/>
        <dsp:cNvSpPr/>
      </dsp:nvSpPr>
      <dsp:spPr>
        <a:xfrm>
          <a:off x="0" y="321068"/>
          <a:ext cx="9813925" cy="14292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2689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BARANDILLAS Y RODAPIES</a:t>
          </a:r>
          <a:endParaRPr lang="es-EC" sz="2100" kern="1200" dirty="0"/>
        </a:p>
      </dsp:txBody>
      <dsp:txXfrm>
        <a:off x="0" y="678388"/>
        <a:ext cx="9456605" cy="714641"/>
      </dsp:txXfrm>
    </dsp:sp>
    <dsp:sp modelId="{37DF76F7-0E56-450F-A3E2-F30EE0E8E52B}">
      <dsp:nvSpPr>
        <dsp:cNvPr id="0" name=""/>
        <dsp:cNvSpPr/>
      </dsp:nvSpPr>
      <dsp:spPr>
        <a:xfrm>
          <a:off x="0" y="1423250"/>
          <a:ext cx="3022688" cy="2753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altura de las barandillas será de 900 mm a partir del nivel del Piso.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rodapiés tendrán una altura mínima de 200 mm sobre el nivel del piso y serán sólidamente fijados</a:t>
          </a:r>
          <a:r>
            <a:rPr lang="es-EC" sz="1600" kern="1200" dirty="0" smtClean="0"/>
            <a:t>.</a:t>
          </a:r>
          <a:endParaRPr lang="es-EC" sz="1600" kern="1200" dirty="0"/>
        </a:p>
      </dsp:txBody>
      <dsp:txXfrm>
        <a:off x="0" y="1423250"/>
        <a:ext cx="3022688" cy="2753322"/>
      </dsp:txXfrm>
    </dsp:sp>
    <dsp:sp modelId="{75E12C94-5333-4520-BFEE-637FF0236D00}">
      <dsp:nvSpPr>
        <dsp:cNvPr id="0" name=""/>
        <dsp:cNvSpPr/>
      </dsp:nvSpPr>
      <dsp:spPr>
        <a:xfrm>
          <a:off x="3022688" y="797495"/>
          <a:ext cx="6791236" cy="14292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2689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PUERTAS Y SALIDAS.</a:t>
          </a:r>
          <a:endParaRPr lang="es-EC" sz="2100" kern="1200" dirty="0"/>
        </a:p>
      </dsp:txBody>
      <dsp:txXfrm>
        <a:off x="3022688" y="1154815"/>
        <a:ext cx="6433916" cy="714641"/>
      </dsp:txXfrm>
    </dsp:sp>
    <dsp:sp modelId="{FB6A1F7E-3E27-4643-AEE7-121C49186279}">
      <dsp:nvSpPr>
        <dsp:cNvPr id="0" name=""/>
        <dsp:cNvSpPr/>
      </dsp:nvSpPr>
      <dsp:spPr>
        <a:xfrm>
          <a:off x="3022688" y="1899677"/>
          <a:ext cx="3022688" cy="2753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Suficientes en número y anchura, de fácil y rápido acceso, ancho 1.20 m. 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Ancho m = 0,006 x # de trabajadores usuarios.</a:t>
          </a:r>
          <a:endParaRPr lang="es-EC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Puertas que se abran al exterior. No mayor de 50m de c/puesto de trabajo.</a:t>
          </a:r>
          <a:endParaRPr lang="es-EC" sz="1800" kern="1200" dirty="0"/>
        </a:p>
      </dsp:txBody>
      <dsp:txXfrm>
        <a:off x="3022688" y="1899677"/>
        <a:ext cx="3022688" cy="2753322"/>
      </dsp:txXfrm>
    </dsp:sp>
    <dsp:sp modelId="{0723287E-7EF3-40D1-B472-50B35D40A0F7}">
      <dsp:nvSpPr>
        <dsp:cNvPr id="0" name=""/>
        <dsp:cNvSpPr/>
      </dsp:nvSpPr>
      <dsp:spPr>
        <a:xfrm>
          <a:off x="6045377" y="1273922"/>
          <a:ext cx="3768547" cy="14292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2689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LIMPIEZA DE LOCALES.</a:t>
          </a:r>
          <a:endParaRPr lang="es-EC" sz="2100" kern="1200" dirty="0"/>
        </a:p>
      </dsp:txBody>
      <dsp:txXfrm>
        <a:off x="6045377" y="1631242"/>
        <a:ext cx="3411227" cy="714641"/>
      </dsp:txXfrm>
    </dsp:sp>
    <dsp:sp modelId="{D7350CD4-152A-4033-8F2D-0DA38EE70D35}">
      <dsp:nvSpPr>
        <dsp:cNvPr id="0" name=""/>
        <dsp:cNvSpPr/>
      </dsp:nvSpPr>
      <dsp:spPr>
        <a:xfrm>
          <a:off x="6045377" y="2376104"/>
          <a:ext cx="3022688" cy="2713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Polvo: medios húmedos aspiración en seco,  en horas no laborables.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Mayor limpieza en áreas de máquinas, libre de grasa, aceites.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Dotación de material y ropa adecuada para el personal de limpieza.</a:t>
          </a:r>
          <a:endParaRPr lang="es-EC" sz="2000" kern="1200" dirty="0"/>
        </a:p>
      </dsp:txBody>
      <dsp:txXfrm>
        <a:off x="6045377" y="2376104"/>
        <a:ext cx="3022688" cy="271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4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69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4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2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26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4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1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9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9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6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4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8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6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38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87BE6F-A647-4E61-8CDA-736FC4AB3F0A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E94CD4-2ED4-4BC3-849E-7D698201AB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9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SUPERFICIE </a:t>
            </a:r>
            <a:r>
              <a:rPr lang="es-EC" sz="3600" dirty="0"/>
              <a:t>Y UBICACION EN LOS LOCALES Y </a:t>
            </a:r>
            <a:r>
              <a:rPr lang="es-EC" sz="3600" dirty="0" smtClean="0"/>
              <a:t>PUESTOS DE </a:t>
            </a:r>
            <a:r>
              <a:rPr lang="es-EC" sz="3600" dirty="0"/>
              <a:t>TRABAJO.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63651"/>
          <a:ext cx="10256948" cy="403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705237"/>
            <a:ext cx="9601196" cy="1303867"/>
          </a:xfrm>
        </p:spPr>
        <p:txBody>
          <a:bodyPr/>
          <a:lstStyle/>
          <a:p>
            <a:r>
              <a:rPr lang="es-EC" dirty="0" smtClean="0"/>
              <a:t>SERVICIOS PERMANENTES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635617"/>
          <a:ext cx="10295585" cy="424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6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1313645"/>
          <a:ext cx="9601196" cy="466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0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554" y="595766"/>
            <a:ext cx="9601196" cy="1303867"/>
          </a:xfrm>
        </p:spPr>
        <p:txBody>
          <a:bodyPr>
            <a:noAutofit/>
          </a:bodyPr>
          <a:lstStyle/>
          <a:p>
            <a:r>
              <a:rPr lang="es-EC" sz="2400" dirty="0"/>
              <a:t>MEDIO AMBIENTE Y RIESGOS LABORALES POR FACTORES</a:t>
            </a:r>
            <a:br>
              <a:rPr lang="es-EC" sz="2400" dirty="0"/>
            </a:br>
            <a:r>
              <a:rPr lang="es-EC" sz="2400" dirty="0"/>
              <a:t>FISICOS, QUIMICOS Y BIOLOGICOS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1899633"/>
          <a:ext cx="9601196" cy="397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887830" y="875763"/>
          <a:ext cx="9601196" cy="50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95402" y="1236372"/>
            <a:ext cx="422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ILUMINACIÓN NIVELES MINIMOS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248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7575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ILUMINACIÓN ARTIFICIAL</a:t>
            </a:r>
            <a:endParaRPr lang="es-EC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93195"/>
          <a:ext cx="9601200" cy="39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85918"/>
            <a:ext cx="9601196" cy="1303867"/>
          </a:xfrm>
        </p:spPr>
        <p:txBody>
          <a:bodyPr>
            <a:normAutofit/>
          </a:bodyPr>
          <a:lstStyle/>
          <a:p>
            <a:r>
              <a:rPr lang="es-EC" sz="3200" dirty="0" smtClean="0"/>
              <a:t>MICROONDAS </a:t>
            </a:r>
            <a:br>
              <a:rPr lang="es-EC" sz="3200" dirty="0" smtClean="0"/>
            </a:br>
            <a:r>
              <a:rPr lang="es-EC" sz="3200" dirty="0" smtClean="0"/>
              <a:t>EXPOSICIONES PERMITIDAS</a:t>
            </a:r>
            <a:endParaRPr lang="es-EC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636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SUSTANCIAS CORROSIVAS TÓXICAS E IRRITANTES</a:t>
            </a:r>
            <a:endParaRPr lang="es-EC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1854558"/>
          <a:ext cx="9601196" cy="402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1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SUELOS</a:t>
            </a:r>
            <a:r>
              <a:rPr lang="es-EC" sz="4000" dirty="0"/>
              <a:t>, TECHOS Y PAREDES.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047741"/>
          <a:ext cx="9601196" cy="382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5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2426"/>
          </a:xfrm>
        </p:spPr>
        <p:txBody>
          <a:bodyPr/>
          <a:lstStyle/>
          <a:p>
            <a:r>
              <a:rPr lang="es-EC" dirty="0" smtClean="0"/>
              <a:t>PASILLOS</a:t>
            </a:r>
            <a:r>
              <a:rPr lang="es-EC" dirty="0"/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0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20910"/>
          </a:xfrm>
        </p:spPr>
        <p:txBody>
          <a:bodyPr/>
          <a:lstStyle/>
          <a:p>
            <a:r>
              <a:rPr lang="es-EC" dirty="0" smtClean="0"/>
              <a:t>RAMPAS </a:t>
            </a:r>
            <a:r>
              <a:rPr lang="es-EC" dirty="0"/>
              <a:t>PROVISIONALES.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6972"/>
          </a:xfrm>
        </p:spPr>
        <p:txBody>
          <a:bodyPr>
            <a:normAutofit fontScale="90000"/>
          </a:bodyPr>
          <a:lstStyle/>
          <a:p>
            <a:r>
              <a:rPr lang="es-EC" sz="3100" dirty="0" smtClean="0"/>
              <a:t>ESCALERAS </a:t>
            </a:r>
            <a:r>
              <a:rPr lang="es-EC" sz="3100" dirty="0"/>
              <a:t>FIJAS DE SERVICIO DE MAQUINAS E</a:t>
            </a:r>
            <a:br>
              <a:rPr lang="es-EC" sz="3100" dirty="0"/>
            </a:br>
            <a:r>
              <a:rPr lang="es-EC" sz="3100" dirty="0"/>
              <a:t>INSTALACIONES</a:t>
            </a:r>
            <a:r>
              <a:rPr lang="es-EC" dirty="0"/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89408"/>
          <a:ext cx="9601196" cy="368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>
            <a:normAutofit/>
          </a:bodyPr>
          <a:lstStyle/>
          <a:p>
            <a:r>
              <a:rPr lang="es-EC" sz="3600" dirty="0" smtClean="0"/>
              <a:t>ESCALERAS </a:t>
            </a:r>
            <a:r>
              <a:rPr lang="es-EC" sz="3600" dirty="0"/>
              <a:t>DE MANO.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1867437"/>
          <a:ext cx="9601196" cy="40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8031"/>
          </a:xfrm>
        </p:spPr>
        <p:txBody>
          <a:bodyPr/>
          <a:lstStyle/>
          <a:p>
            <a:r>
              <a:rPr lang="es-EC" dirty="0" smtClean="0"/>
              <a:t>PLATAFORMA </a:t>
            </a:r>
            <a:r>
              <a:rPr lang="es-EC" dirty="0"/>
              <a:t>DE TRABAJO.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63651"/>
          <a:ext cx="9601196" cy="371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3637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ABERTURAS </a:t>
            </a:r>
            <a:r>
              <a:rPr lang="es-EC" dirty="0"/>
              <a:t>EN PISOS.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89408"/>
          <a:ext cx="9601196" cy="368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6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378075" y="720725"/>
          <a:ext cx="981392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7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1082</Words>
  <Application>Microsoft Office PowerPoint</Application>
  <PresentationFormat>Panorámica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Orgánico</vt:lpstr>
      <vt:lpstr>SUPERFICIE Y UBICACION EN LOS LOCALES Y PUESTOS DE TRABAJO.</vt:lpstr>
      <vt:lpstr>SUELOS, TECHOS Y PAREDES.</vt:lpstr>
      <vt:lpstr>PASILLOS.</vt:lpstr>
      <vt:lpstr>RAMPAS PROVISIONALES.</vt:lpstr>
      <vt:lpstr>ESCALERAS FIJAS DE SERVICIO DE MAQUINAS E INSTALACIONES.</vt:lpstr>
      <vt:lpstr>ESCALERAS DE MANO.</vt:lpstr>
      <vt:lpstr>PLATAFORMA DE TRABAJO.</vt:lpstr>
      <vt:lpstr>ABERTURAS EN PISOS.</vt:lpstr>
      <vt:lpstr>Presentación de PowerPoint</vt:lpstr>
      <vt:lpstr>SERVICIOS PERMANENTES</vt:lpstr>
      <vt:lpstr>Presentación de PowerPoint</vt:lpstr>
      <vt:lpstr>MEDIO AMBIENTE Y RIESGOS LABORALES POR FACTORES FISICOS, QUIMICOS Y BIOLOGICOS</vt:lpstr>
      <vt:lpstr>Presentación de PowerPoint</vt:lpstr>
      <vt:lpstr>ILUMINACIÓN ARTIFICIAL</vt:lpstr>
      <vt:lpstr>MICROONDAS  EXPOSICIONES PERMITIDAS</vt:lpstr>
      <vt:lpstr>SUSTANCIAS CORROSIVAS TÓXICAS E IRRITANTES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SUPERFICIE Y UBICACION EN LOS LOCALES Y PUESTOS DE TRABAJO.</dc:title>
  <dc:creator>cris cabrera</dc:creator>
  <cp:lastModifiedBy>cris cabrera</cp:lastModifiedBy>
  <cp:revision>1</cp:revision>
  <dcterms:created xsi:type="dcterms:W3CDTF">2020-05-08T20:08:35Z</dcterms:created>
  <dcterms:modified xsi:type="dcterms:W3CDTF">2020-05-08T20:08:51Z</dcterms:modified>
</cp:coreProperties>
</file>