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4" r:id="rId16"/>
    <p:sldId id="270" r:id="rId17"/>
    <p:sldId id="271" r:id="rId18"/>
    <p:sldId id="272" r:id="rId19"/>
    <p:sldId id="275" r:id="rId20"/>
    <p:sldId id="276" r:id="rId21"/>
    <p:sldId id="277" r:id="rId22"/>
    <p:sldId id="278" r:id="rId23"/>
    <p:sldId id="295" r:id="rId24"/>
    <p:sldId id="280" r:id="rId25"/>
    <p:sldId id="281" r:id="rId26"/>
    <p:sldId id="282" r:id="rId27"/>
    <p:sldId id="283" r:id="rId28"/>
    <p:sldId id="284" r:id="rId29"/>
    <p:sldId id="285" r:id="rId30"/>
    <p:sldId id="296"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p:scale>
          <a:sx n="67" d="100"/>
          <a:sy n="67" d="100"/>
        </p:scale>
        <p:origin x="1038"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C5D70-2BDB-4B70-8546-8AA0D0C37CA8}"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s-ES"/>
        </a:p>
      </dgm:t>
    </dgm:pt>
    <dgm:pt modelId="{BA61EC55-DF28-4E76-AFC2-18768ABE5E4D}">
      <dgm:prSet phldrT="[Texto]" custT="1"/>
      <dgm:spPr/>
      <dgm:t>
        <a:bodyPr/>
        <a:lstStyle/>
        <a:p>
          <a:r>
            <a:rPr lang="es-ES" sz="2800" dirty="0" smtClean="0">
              <a:latin typeface="Times New Roman" panose="02020603050405020304" pitchFamily="18" charset="0"/>
              <a:cs typeface="Times New Roman" panose="02020603050405020304" pitchFamily="18" charset="0"/>
            </a:rPr>
            <a:t>CLASIFICACION</a:t>
          </a:r>
          <a:endParaRPr lang="es-ES" sz="2800" dirty="0">
            <a:latin typeface="Times New Roman" panose="02020603050405020304" pitchFamily="18" charset="0"/>
            <a:cs typeface="Times New Roman" panose="02020603050405020304" pitchFamily="18" charset="0"/>
          </a:endParaRPr>
        </a:p>
      </dgm:t>
    </dgm:pt>
    <dgm:pt modelId="{22454309-2D01-457F-99D0-C6A010503F47}" type="parTrans" cxnId="{32133D92-1551-4B32-883E-A4335892EEA9}">
      <dgm:prSet/>
      <dgm:spPr/>
      <dgm:t>
        <a:bodyPr/>
        <a:lstStyle/>
        <a:p>
          <a:endParaRPr lang="es-ES"/>
        </a:p>
      </dgm:t>
    </dgm:pt>
    <dgm:pt modelId="{31D2077F-3204-423F-ADA4-488F158B9D54}" type="sibTrans" cxnId="{32133D92-1551-4B32-883E-A4335892EEA9}">
      <dgm:prSet/>
      <dgm:spPr/>
      <dgm:t>
        <a:bodyPr/>
        <a:lstStyle/>
        <a:p>
          <a:endParaRPr lang="es-ES"/>
        </a:p>
      </dgm:t>
    </dgm:pt>
    <dgm:pt modelId="{189C0EE5-AAE8-4DA1-9817-50F72433BC01}">
      <dgm:prSet phldrT="[Texto]"/>
      <dgm:spPr/>
      <dgm:t>
        <a:bodyPr/>
        <a:lstStyle/>
        <a:p>
          <a:r>
            <a:rPr lang="es-ES" dirty="0" smtClean="0"/>
            <a:t>EPITELIO DE REVESTIMIENTO O DE CUBIERTA</a:t>
          </a:r>
          <a:endParaRPr lang="es-ES" dirty="0"/>
        </a:p>
      </dgm:t>
    </dgm:pt>
    <dgm:pt modelId="{A3F03521-443C-495E-BA28-3DFDB3A03C03}" type="parTrans" cxnId="{817D49A9-C00A-4786-94EE-A62AC8B054C6}">
      <dgm:prSet/>
      <dgm:spPr/>
      <dgm:t>
        <a:bodyPr/>
        <a:lstStyle/>
        <a:p>
          <a:endParaRPr lang="es-ES"/>
        </a:p>
      </dgm:t>
    </dgm:pt>
    <dgm:pt modelId="{6637E9E9-4193-49A5-A512-9586F137414F}" type="sibTrans" cxnId="{817D49A9-C00A-4786-94EE-A62AC8B054C6}">
      <dgm:prSet/>
      <dgm:spPr/>
      <dgm:t>
        <a:bodyPr/>
        <a:lstStyle/>
        <a:p>
          <a:endParaRPr lang="es-ES"/>
        </a:p>
      </dgm:t>
    </dgm:pt>
    <dgm:pt modelId="{0FBA34F8-3280-47AD-A9DF-5BE8BFEB165B}">
      <dgm:prSet phldrT="[Texto]"/>
      <dgm:spPr/>
      <dgm:t>
        <a:bodyPr/>
        <a:lstStyle/>
        <a:p>
          <a:r>
            <a:rPr lang="es-ES" dirty="0" smtClean="0"/>
            <a:t>EPITELIOS SECRETORES O GLANDULARES </a:t>
          </a:r>
          <a:endParaRPr lang="es-ES" dirty="0"/>
        </a:p>
      </dgm:t>
    </dgm:pt>
    <dgm:pt modelId="{DCF9009C-7FE9-4B38-B373-CA6633EEA776}" type="parTrans" cxnId="{509DE170-D16F-4BFF-B838-B4D2EA0D8AA5}">
      <dgm:prSet/>
      <dgm:spPr/>
      <dgm:t>
        <a:bodyPr/>
        <a:lstStyle/>
        <a:p>
          <a:endParaRPr lang="es-ES"/>
        </a:p>
      </dgm:t>
    </dgm:pt>
    <dgm:pt modelId="{65B2168E-D2AB-43E5-8145-BE5E4CE0DBFF}" type="sibTrans" cxnId="{509DE170-D16F-4BFF-B838-B4D2EA0D8AA5}">
      <dgm:prSet/>
      <dgm:spPr/>
      <dgm:t>
        <a:bodyPr/>
        <a:lstStyle/>
        <a:p>
          <a:endParaRPr lang="es-ES"/>
        </a:p>
      </dgm:t>
    </dgm:pt>
    <dgm:pt modelId="{5AB9B5AC-066F-48CE-ABA6-F2C98ED976C2}">
      <dgm:prSet phldrT="[Texto]"/>
      <dgm:spPr/>
      <dgm:t>
        <a:bodyPr/>
        <a:lstStyle/>
        <a:p>
          <a:r>
            <a:rPr lang="es-ES" dirty="0" smtClean="0"/>
            <a:t>EPITELIOS SENSORIALES CONOCIDOS- NEUROEPITELIOS</a:t>
          </a:r>
          <a:endParaRPr lang="es-ES" dirty="0"/>
        </a:p>
      </dgm:t>
    </dgm:pt>
    <dgm:pt modelId="{A437C89A-5BA6-466A-8134-5915519EA892}" type="parTrans" cxnId="{B02D0A41-4A8F-48F0-858A-BB234B3C499A}">
      <dgm:prSet/>
      <dgm:spPr/>
      <dgm:t>
        <a:bodyPr/>
        <a:lstStyle/>
        <a:p>
          <a:endParaRPr lang="es-ES"/>
        </a:p>
      </dgm:t>
    </dgm:pt>
    <dgm:pt modelId="{870A2228-CAE6-43B0-9071-3A6BBB92CFE3}" type="sibTrans" cxnId="{B02D0A41-4A8F-48F0-858A-BB234B3C499A}">
      <dgm:prSet/>
      <dgm:spPr/>
      <dgm:t>
        <a:bodyPr/>
        <a:lstStyle/>
        <a:p>
          <a:endParaRPr lang="es-ES"/>
        </a:p>
      </dgm:t>
    </dgm:pt>
    <dgm:pt modelId="{20C23443-0551-49C5-B974-A6CA02956C6A}" type="pres">
      <dgm:prSet presAssocID="{AA8C5D70-2BDB-4B70-8546-8AA0D0C37CA8}" presName="Name0" presStyleCnt="0">
        <dgm:presLayoutVars>
          <dgm:chPref val="1"/>
          <dgm:dir/>
          <dgm:animOne val="branch"/>
          <dgm:animLvl val="lvl"/>
          <dgm:resizeHandles val="exact"/>
        </dgm:presLayoutVars>
      </dgm:prSet>
      <dgm:spPr/>
      <dgm:t>
        <a:bodyPr/>
        <a:lstStyle/>
        <a:p>
          <a:endParaRPr lang="es-EC"/>
        </a:p>
      </dgm:t>
    </dgm:pt>
    <dgm:pt modelId="{8DF5CD5A-D7D1-470C-8E58-94BE551F6FAA}" type="pres">
      <dgm:prSet presAssocID="{BA61EC55-DF28-4E76-AFC2-18768ABE5E4D}" presName="root1" presStyleCnt="0"/>
      <dgm:spPr/>
    </dgm:pt>
    <dgm:pt modelId="{62A57C79-08F7-4FE2-9455-A7B506A37149}" type="pres">
      <dgm:prSet presAssocID="{BA61EC55-DF28-4E76-AFC2-18768ABE5E4D}" presName="LevelOneTextNode" presStyleLbl="node0" presStyleIdx="0" presStyleCnt="1">
        <dgm:presLayoutVars>
          <dgm:chPref val="3"/>
        </dgm:presLayoutVars>
      </dgm:prSet>
      <dgm:spPr/>
      <dgm:t>
        <a:bodyPr/>
        <a:lstStyle/>
        <a:p>
          <a:endParaRPr lang="es-ES"/>
        </a:p>
      </dgm:t>
    </dgm:pt>
    <dgm:pt modelId="{0FEEF2EA-190C-46C0-8904-A200C1BD08A3}" type="pres">
      <dgm:prSet presAssocID="{BA61EC55-DF28-4E76-AFC2-18768ABE5E4D}" presName="level2hierChild" presStyleCnt="0"/>
      <dgm:spPr/>
    </dgm:pt>
    <dgm:pt modelId="{F61DBD98-2FD6-4D97-9364-0A915CF41C3F}" type="pres">
      <dgm:prSet presAssocID="{A3F03521-443C-495E-BA28-3DFDB3A03C03}" presName="conn2-1" presStyleLbl="parChTrans1D2" presStyleIdx="0" presStyleCnt="3"/>
      <dgm:spPr/>
      <dgm:t>
        <a:bodyPr/>
        <a:lstStyle/>
        <a:p>
          <a:endParaRPr lang="es-EC"/>
        </a:p>
      </dgm:t>
    </dgm:pt>
    <dgm:pt modelId="{95F666AC-FA10-4560-9D5E-E0761D56B6B4}" type="pres">
      <dgm:prSet presAssocID="{A3F03521-443C-495E-BA28-3DFDB3A03C03}" presName="connTx" presStyleLbl="parChTrans1D2" presStyleIdx="0" presStyleCnt="3"/>
      <dgm:spPr/>
      <dgm:t>
        <a:bodyPr/>
        <a:lstStyle/>
        <a:p>
          <a:endParaRPr lang="es-EC"/>
        </a:p>
      </dgm:t>
    </dgm:pt>
    <dgm:pt modelId="{9FBFD8E8-4627-4648-A6BF-ED6C80AA6BD9}" type="pres">
      <dgm:prSet presAssocID="{189C0EE5-AAE8-4DA1-9817-50F72433BC01}" presName="root2" presStyleCnt="0"/>
      <dgm:spPr/>
    </dgm:pt>
    <dgm:pt modelId="{00D96687-B6C9-447D-9E75-48BCCEB968B4}" type="pres">
      <dgm:prSet presAssocID="{189C0EE5-AAE8-4DA1-9817-50F72433BC01}" presName="LevelTwoTextNode" presStyleLbl="node2" presStyleIdx="0" presStyleCnt="3" custScaleX="153382">
        <dgm:presLayoutVars>
          <dgm:chPref val="3"/>
        </dgm:presLayoutVars>
      </dgm:prSet>
      <dgm:spPr/>
      <dgm:t>
        <a:bodyPr/>
        <a:lstStyle/>
        <a:p>
          <a:endParaRPr lang="es-EC"/>
        </a:p>
      </dgm:t>
    </dgm:pt>
    <dgm:pt modelId="{68FEC24D-E8F4-4A12-85C6-8162C37AF852}" type="pres">
      <dgm:prSet presAssocID="{189C0EE5-AAE8-4DA1-9817-50F72433BC01}" presName="level3hierChild" presStyleCnt="0"/>
      <dgm:spPr/>
    </dgm:pt>
    <dgm:pt modelId="{9F52C815-3039-4074-B924-3FD1E97AA3D4}" type="pres">
      <dgm:prSet presAssocID="{DCF9009C-7FE9-4B38-B373-CA6633EEA776}" presName="conn2-1" presStyleLbl="parChTrans1D2" presStyleIdx="1" presStyleCnt="3"/>
      <dgm:spPr/>
      <dgm:t>
        <a:bodyPr/>
        <a:lstStyle/>
        <a:p>
          <a:endParaRPr lang="es-EC"/>
        </a:p>
      </dgm:t>
    </dgm:pt>
    <dgm:pt modelId="{B0E78DD0-A50A-4180-B8C4-270324B53CAF}" type="pres">
      <dgm:prSet presAssocID="{DCF9009C-7FE9-4B38-B373-CA6633EEA776}" presName="connTx" presStyleLbl="parChTrans1D2" presStyleIdx="1" presStyleCnt="3"/>
      <dgm:spPr/>
      <dgm:t>
        <a:bodyPr/>
        <a:lstStyle/>
        <a:p>
          <a:endParaRPr lang="es-EC"/>
        </a:p>
      </dgm:t>
    </dgm:pt>
    <dgm:pt modelId="{E73B4CBC-B78B-4A38-867C-AB2D0DEFA355}" type="pres">
      <dgm:prSet presAssocID="{0FBA34F8-3280-47AD-A9DF-5BE8BFEB165B}" presName="root2" presStyleCnt="0"/>
      <dgm:spPr/>
    </dgm:pt>
    <dgm:pt modelId="{A9E675FC-1367-4F68-861D-87F1489B9773}" type="pres">
      <dgm:prSet presAssocID="{0FBA34F8-3280-47AD-A9DF-5BE8BFEB165B}" presName="LevelTwoTextNode" presStyleLbl="node2" presStyleIdx="1" presStyleCnt="3" custScaleX="154016">
        <dgm:presLayoutVars>
          <dgm:chPref val="3"/>
        </dgm:presLayoutVars>
      </dgm:prSet>
      <dgm:spPr/>
      <dgm:t>
        <a:bodyPr/>
        <a:lstStyle/>
        <a:p>
          <a:endParaRPr lang="es-EC"/>
        </a:p>
      </dgm:t>
    </dgm:pt>
    <dgm:pt modelId="{B276D26A-122C-452D-8372-EC9E7B5C5218}" type="pres">
      <dgm:prSet presAssocID="{0FBA34F8-3280-47AD-A9DF-5BE8BFEB165B}" presName="level3hierChild" presStyleCnt="0"/>
      <dgm:spPr/>
    </dgm:pt>
    <dgm:pt modelId="{C6AA4C25-E224-4D85-ACF9-E9D7CD709137}" type="pres">
      <dgm:prSet presAssocID="{A437C89A-5BA6-466A-8134-5915519EA892}" presName="conn2-1" presStyleLbl="parChTrans1D2" presStyleIdx="2" presStyleCnt="3"/>
      <dgm:spPr/>
      <dgm:t>
        <a:bodyPr/>
        <a:lstStyle/>
        <a:p>
          <a:endParaRPr lang="es-EC"/>
        </a:p>
      </dgm:t>
    </dgm:pt>
    <dgm:pt modelId="{9CD07785-ACCB-4EB6-B8AB-5518FF2DECED}" type="pres">
      <dgm:prSet presAssocID="{A437C89A-5BA6-466A-8134-5915519EA892}" presName="connTx" presStyleLbl="parChTrans1D2" presStyleIdx="2" presStyleCnt="3"/>
      <dgm:spPr/>
      <dgm:t>
        <a:bodyPr/>
        <a:lstStyle/>
        <a:p>
          <a:endParaRPr lang="es-EC"/>
        </a:p>
      </dgm:t>
    </dgm:pt>
    <dgm:pt modelId="{BCA1A5C5-B5F6-4715-8F12-54CED5A05B91}" type="pres">
      <dgm:prSet presAssocID="{5AB9B5AC-066F-48CE-ABA6-F2C98ED976C2}" presName="root2" presStyleCnt="0"/>
      <dgm:spPr/>
    </dgm:pt>
    <dgm:pt modelId="{4A1D7F9C-03EA-4B1B-89A4-CE87D60A62C4}" type="pres">
      <dgm:prSet presAssocID="{5AB9B5AC-066F-48CE-ABA6-F2C98ED976C2}" presName="LevelTwoTextNode" presStyleLbl="node2" presStyleIdx="2" presStyleCnt="3" custScaleX="154016">
        <dgm:presLayoutVars>
          <dgm:chPref val="3"/>
        </dgm:presLayoutVars>
      </dgm:prSet>
      <dgm:spPr/>
      <dgm:t>
        <a:bodyPr/>
        <a:lstStyle/>
        <a:p>
          <a:endParaRPr lang="es-ES"/>
        </a:p>
      </dgm:t>
    </dgm:pt>
    <dgm:pt modelId="{7B0133B7-4FC1-4AC5-A4B5-95C05AF56908}" type="pres">
      <dgm:prSet presAssocID="{5AB9B5AC-066F-48CE-ABA6-F2C98ED976C2}" presName="level3hierChild" presStyleCnt="0"/>
      <dgm:spPr/>
    </dgm:pt>
  </dgm:ptLst>
  <dgm:cxnLst>
    <dgm:cxn modelId="{32133D92-1551-4B32-883E-A4335892EEA9}" srcId="{AA8C5D70-2BDB-4B70-8546-8AA0D0C37CA8}" destId="{BA61EC55-DF28-4E76-AFC2-18768ABE5E4D}" srcOrd="0" destOrd="0" parTransId="{22454309-2D01-457F-99D0-C6A010503F47}" sibTransId="{31D2077F-3204-423F-ADA4-488F158B9D54}"/>
    <dgm:cxn modelId="{4F2B633D-70A2-4A98-8859-642BF7A9516A}" type="presOf" srcId="{189C0EE5-AAE8-4DA1-9817-50F72433BC01}" destId="{00D96687-B6C9-447D-9E75-48BCCEB968B4}" srcOrd="0" destOrd="0" presId="urn:microsoft.com/office/officeart/2008/layout/HorizontalMultiLevelHierarchy"/>
    <dgm:cxn modelId="{CBB3E8AF-7E52-4545-AD30-16BEA0CA5422}" type="presOf" srcId="{AA8C5D70-2BDB-4B70-8546-8AA0D0C37CA8}" destId="{20C23443-0551-49C5-B974-A6CA02956C6A}" srcOrd="0" destOrd="0" presId="urn:microsoft.com/office/officeart/2008/layout/HorizontalMultiLevelHierarchy"/>
    <dgm:cxn modelId="{817D49A9-C00A-4786-94EE-A62AC8B054C6}" srcId="{BA61EC55-DF28-4E76-AFC2-18768ABE5E4D}" destId="{189C0EE5-AAE8-4DA1-9817-50F72433BC01}" srcOrd="0" destOrd="0" parTransId="{A3F03521-443C-495E-BA28-3DFDB3A03C03}" sibTransId="{6637E9E9-4193-49A5-A512-9586F137414F}"/>
    <dgm:cxn modelId="{19CFE8BE-38BE-4B57-867E-98101CC32C61}" type="presOf" srcId="{A3F03521-443C-495E-BA28-3DFDB3A03C03}" destId="{F61DBD98-2FD6-4D97-9364-0A915CF41C3F}" srcOrd="0" destOrd="0" presId="urn:microsoft.com/office/officeart/2008/layout/HorizontalMultiLevelHierarchy"/>
    <dgm:cxn modelId="{4AD09CD5-59AE-4B5C-BD4A-17ABA173057E}" type="presOf" srcId="{A437C89A-5BA6-466A-8134-5915519EA892}" destId="{C6AA4C25-E224-4D85-ACF9-E9D7CD709137}" srcOrd="0" destOrd="0" presId="urn:microsoft.com/office/officeart/2008/layout/HorizontalMultiLevelHierarchy"/>
    <dgm:cxn modelId="{31D88D26-44C5-4DCC-A3AF-E62DE86D9964}" type="presOf" srcId="{BA61EC55-DF28-4E76-AFC2-18768ABE5E4D}" destId="{62A57C79-08F7-4FE2-9455-A7B506A37149}" srcOrd="0" destOrd="0" presId="urn:microsoft.com/office/officeart/2008/layout/HorizontalMultiLevelHierarchy"/>
    <dgm:cxn modelId="{398EB405-5F40-446A-A518-718392EAFC03}" type="presOf" srcId="{5AB9B5AC-066F-48CE-ABA6-F2C98ED976C2}" destId="{4A1D7F9C-03EA-4B1B-89A4-CE87D60A62C4}" srcOrd="0" destOrd="0" presId="urn:microsoft.com/office/officeart/2008/layout/HorizontalMultiLevelHierarchy"/>
    <dgm:cxn modelId="{79191E00-EE3C-4312-A7AE-C0A101FBD1B0}" type="presOf" srcId="{DCF9009C-7FE9-4B38-B373-CA6633EEA776}" destId="{9F52C815-3039-4074-B924-3FD1E97AA3D4}" srcOrd="0" destOrd="0" presId="urn:microsoft.com/office/officeart/2008/layout/HorizontalMultiLevelHierarchy"/>
    <dgm:cxn modelId="{EDA1C929-E5F5-44AA-A7BE-FF0123AB8B0D}" type="presOf" srcId="{A437C89A-5BA6-466A-8134-5915519EA892}" destId="{9CD07785-ACCB-4EB6-B8AB-5518FF2DECED}" srcOrd="1" destOrd="0" presId="urn:microsoft.com/office/officeart/2008/layout/HorizontalMultiLevelHierarchy"/>
    <dgm:cxn modelId="{B02D0A41-4A8F-48F0-858A-BB234B3C499A}" srcId="{BA61EC55-DF28-4E76-AFC2-18768ABE5E4D}" destId="{5AB9B5AC-066F-48CE-ABA6-F2C98ED976C2}" srcOrd="2" destOrd="0" parTransId="{A437C89A-5BA6-466A-8134-5915519EA892}" sibTransId="{870A2228-CAE6-43B0-9071-3A6BBB92CFE3}"/>
    <dgm:cxn modelId="{E74B1218-F6D7-4DEA-AF89-A8B3F8D83944}" type="presOf" srcId="{0FBA34F8-3280-47AD-A9DF-5BE8BFEB165B}" destId="{A9E675FC-1367-4F68-861D-87F1489B9773}" srcOrd="0" destOrd="0" presId="urn:microsoft.com/office/officeart/2008/layout/HorizontalMultiLevelHierarchy"/>
    <dgm:cxn modelId="{2C5163AC-60DD-4FBE-86B2-4E27E25B33E2}" type="presOf" srcId="{DCF9009C-7FE9-4B38-B373-CA6633EEA776}" destId="{B0E78DD0-A50A-4180-B8C4-270324B53CAF}" srcOrd="1" destOrd="0" presId="urn:microsoft.com/office/officeart/2008/layout/HorizontalMultiLevelHierarchy"/>
    <dgm:cxn modelId="{509DE170-D16F-4BFF-B838-B4D2EA0D8AA5}" srcId="{BA61EC55-DF28-4E76-AFC2-18768ABE5E4D}" destId="{0FBA34F8-3280-47AD-A9DF-5BE8BFEB165B}" srcOrd="1" destOrd="0" parTransId="{DCF9009C-7FE9-4B38-B373-CA6633EEA776}" sibTransId="{65B2168E-D2AB-43E5-8145-BE5E4CE0DBFF}"/>
    <dgm:cxn modelId="{1A6F5B1B-90DD-4C5A-A91B-FBFE157D7068}" type="presOf" srcId="{A3F03521-443C-495E-BA28-3DFDB3A03C03}" destId="{95F666AC-FA10-4560-9D5E-E0761D56B6B4}" srcOrd="1" destOrd="0" presId="urn:microsoft.com/office/officeart/2008/layout/HorizontalMultiLevelHierarchy"/>
    <dgm:cxn modelId="{95B9925A-9CAD-43D2-93B2-D6623EACA808}" type="presParOf" srcId="{20C23443-0551-49C5-B974-A6CA02956C6A}" destId="{8DF5CD5A-D7D1-470C-8E58-94BE551F6FAA}" srcOrd="0" destOrd="0" presId="urn:microsoft.com/office/officeart/2008/layout/HorizontalMultiLevelHierarchy"/>
    <dgm:cxn modelId="{96F9D1A9-436A-4EA2-B67D-6E9741F98305}" type="presParOf" srcId="{8DF5CD5A-D7D1-470C-8E58-94BE551F6FAA}" destId="{62A57C79-08F7-4FE2-9455-A7B506A37149}" srcOrd="0" destOrd="0" presId="urn:microsoft.com/office/officeart/2008/layout/HorizontalMultiLevelHierarchy"/>
    <dgm:cxn modelId="{EC471542-8541-4AA7-8186-D0C9857758F6}" type="presParOf" srcId="{8DF5CD5A-D7D1-470C-8E58-94BE551F6FAA}" destId="{0FEEF2EA-190C-46C0-8904-A200C1BD08A3}" srcOrd="1" destOrd="0" presId="urn:microsoft.com/office/officeart/2008/layout/HorizontalMultiLevelHierarchy"/>
    <dgm:cxn modelId="{4DEB3BA0-B243-4B44-83DB-10538737C8F6}" type="presParOf" srcId="{0FEEF2EA-190C-46C0-8904-A200C1BD08A3}" destId="{F61DBD98-2FD6-4D97-9364-0A915CF41C3F}" srcOrd="0" destOrd="0" presId="urn:microsoft.com/office/officeart/2008/layout/HorizontalMultiLevelHierarchy"/>
    <dgm:cxn modelId="{116736C4-AC98-472A-A5CF-BDBBBAD40E6C}" type="presParOf" srcId="{F61DBD98-2FD6-4D97-9364-0A915CF41C3F}" destId="{95F666AC-FA10-4560-9D5E-E0761D56B6B4}" srcOrd="0" destOrd="0" presId="urn:microsoft.com/office/officeart/2008/layout/HorizontalMultiLevelHierarchy"/>
    <dgm:cxn modelId="{14FFA302-F1E0-4E13-A72C-4D4D55775E83}" type="presParOf" srcId="{0FEEF2EA-190C-46C0-8904-A200C1BD08A3}" destId="{9FBFD8E8-4627-4648-A6BF-ED6C80AA6BD9}" srcOrd="1" destOrd="0" presId="urn:microsoft.com/office/officeart/2008/layout/HorizontalMultiLevelHierarchy"/>
    <dgm:cxn modelId="{AA9AE330-7155-4795-A7E2-98637A6FA375}" type="presParOf" srcId="{9FBFD8E8-4627-4648-A6BF-ED6C80AA6BD9}" destId="{00D96687-B6C9-447D-9E75-48BCCEB968B4}" srcOrd="0" destOrd="0" presId="urn:microsoft.com/office/officeart/2008/layout/HorizontalMultiLevelHierarchy"/>
    <dgm:cxn modelId="{B534E532-B0C9-4446-B200-6321AC2CD892}" type="presParOf" srcId="{9FBFD8E8-4627-4648-A6BF-ED6C80AA6BD9}" destId="{68FEC24D-E8F4-4A12-85C6-8162C37AF852}" srcOrd="1" destOrd="0" presId="urn:microsoft.com/office/officeart/2008/layout/HorizontalMultiLevelHierarchy"/>
    <dgm:cxn modelId="{2B654C99-3E59-48D3-ADAA-CBFAC86F0F85}" type="presParOf" srcId="{0FEEF2EA-190C-46C0-8904-A200C1BD08A3}" destId="{9F52C815-3039-4074-B924-3FD1E97AA3D4}" srcOrd="2" destOrd="0" presId="urn:microsoft.com/office/officeart/2008/layout/HorizontalMultiLevelHierarchy"/>
    <dgm:cxn modelId="{3DF00988-9DD5-4156-A1B0-DC0110E6D42F}" type="presParOf" srcId="{9F52C815-3039-4074-B924-3FD1E97AA3D4}" destId="{B0E78DD0-A50A-4180-B8C4-270324B53CAF}" srcOrd="0" destOrd="0" presId="urn:microsoft.com/office/officeart/2008/layout/HorizontalMultiLevelHierarchy"/>
    <dgm:cxn modelId="{1962A848-C931-46D6-BF4B-B9672ACCDD14}" type="presParOf" srcId="{0FEEF2EA-190C-46C0-8904-A200C1BD08A3}" destId="{E73B4CBC-B78B-4A38-867C-AB2D0DEFA355}" srcOrd="3" destOrd="0" presId="urn:microsoft.com/office/officeart/2008/layout/HorizontalMultiLevelHierarchy"/>
    <dgm:cxn modelId="{2B75CF9B-AA0A-4B34-A06F-D069406ECA31}" type="presParOf" srcId="{E73B4CBC-B78B-4A38-867C-AB2D0DEFA355}" destId="{A9E675FC-1367-4F68-861D-87F1489B9773}" srcOrd="0" destOrd="0" presId="urn:microsoft.com/office/officeart/2008/layout/HorizontalMultiLevelHierarchy"/>
    <dgm:cxn modelId="{417E8C7A-334E-4AEB-9431-DFECD97830CC}" type="presParOf" srcId="{E73B4CBC-B78B-4A38-867C-AB2D0DEFA355}" destId="{B276D26A-122C-452D-8372-EC9E7B5C5218}" srcOrd="1" destOrd="0" presId="urn:microsoft.com/office/officeart/2008/layout/HorizontalMultiLevelHierarchy"/>
    <dgm:cxn modelId="{27ED9CDA-ABDA-457C-A8FC-1425734D1FFB}" type="presParOf" srcId="{0FEEF2EA-190C-46C0-8904-A200C1BD08A3}" destId="{C6AA4C25-E224-4D85-ACF9-E9D7CD709137}" srcOrd="4" destOrd="0" presId="urn:microsoft.com/office/officeart/2008/layout/HorizontalMultiLevelHierarchy"/>
    <dgm:cxn modelId="{E4541900-18E0-4B74-8888-5A1910869533}" type="presParOf" srcId="{C6AA4C25-E224-4D85-ACF9-E9D7CD709137}" destId="{9CD07785-ACCB-4EB6-B8AB-5518FF2DECED}" srcOrd="0" destOrd="0" presId="urn:microsoft.com/office/officeart/2008/layout/HorizontalMultiLevelHierarchy"/>
    <dgm:cxn modelId="{961EDF99-7ED4-47C2-8CF8-DBBB5B79AF58}" type="presParOf" srcId="{0FEEF2EA-190C-46C0-8904-A200C1BD08A3}" destId="{BCA1A5C5-B5F6-4715-8F12-54CED5A05B91}" srcOrd="5" destOrd="0" presId="urn:microsoft.com/office/officeart/2008/layout/HorizontalMultiLevelHierarchy"/>
    <dgm:cxn modelId="{5F30616B-10E1-49EB-8317-D3C30802C062}" type="presParOf" srcId="{BCA1A5C5-B5F6-4715-8F12-54CED5A05B91}" destId="{4A1D7F9C-03EA-4B1B-89A4-CE87D60A62C4}" srcOrd="0" destOrd="0" presId="urn:microsoft.com/office/officeart/2008/layout/HorizontalMultiLevelHierarchy"/>
    <dgm:cxn modelId="{AC188281-FAD9-4395-85B1-42A8846569D4}" type="presParOf" srcId="{BCA1A5C5-B5F6-4715-8F12-54CED5A05B91}" destId="{7B0133B7-4FC1-4AC5-A4B5-95C05AF5690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67F13-AEC2-4931-A97F-A325E0BDC4B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3C31FBD0-960B-4FEE-BD47-B5C587246EED}">
      <dgm:prSet phldrT="[Texto]"/>
      <dgm:spPr/>
      <dgm:t>
        <a:bodyPr/>
        <a:lstStyle/>
        <a:p>
          <a:r>
            <a:rPr lang="es-ES" b="1" dirty="0" smtClean="0">
              <a:latin typeface="Times New Roman" panose="02020603050405020304" pitchFamily="18" charset="0"/>
              <a:cs typeface="Times New Roman" panose="02020603050405020304" pitchFamily="18" charset="0"/>
            </a:rPr>
            <a:t>UNIÓN </a:t>
          </a:r>
          <a:r>
            <a:rPr lang="es-ES" b="1" dirty="0" smtClean="0">
              <a:latin typeface="Times New Roman" panose="02020603050405020304" pitchFamily="18" charset="0"/>
              <a:cs typeface="Times New Roman" panose="02020603050405020304" pitchFamily="18" charset="0"/>
            </a:rPr>
            <a:t>ESTRECHA  Y OCLUYENTES</a:t>
          </a:r>
          <a:endParaRPr lang="es-ES" dirty="0"/>
        </a:p>
      </dgm:t>
    </dgm:pt>
    <dgm:pt modelId="{C11CA5B4-928E-4F38-B0B8-2D50A1019F9C}" type="parTrans" cxnId="{3109B57C-61D4-414E-A079-4B4988903400}">
      <dgm:prSet/>
      <dgm:spPr/>
      <dgm:t>
        <a:bodyPr/>
        <a:lstStyle/>
        <a:p>
          <a:endParaRPr lang="es-ES"/>
        </a:p>
      </dgm:t>
    </dgm:pt>
    <dgm:pt modelId="{044792C7-6B0F-4896-82BB-1947918AF1E5}" type="sibTrans" cxnId="{3109B57C-61D4-414E-A079-4B4988903400}">
      <dgm:prSet/>
      <dgm:spPr/>
      <dgm:t>
        <a:bodyPr/>
        <a:lstStyle/>
        <a:p>
          <a:endParaRPr lang="es-ES"/>
        </a:p>
      </dgm:t>
    </dgm:pt>
    <dgm:pt modelId="{B5175095-2940-45C8-8277-8A2AE43BC4ED}">
      <dgm:prSet phldrT="[Texto]"/>
      <dgm:spPr/>
      <dgm:t>
        <a:bodyPr/>
        <a:lstStyle/>
        <a:p>
          <a:r>
            <a:rPr lang="es-ES" dirty="0" smtClean="0"/>
            <a:t>SON IMPERMEABLES</a:t>
          </a:r>
          <a:endParaRPr lang="es-ES" dirty="0"/>
        </a:p>
      </dgm:t>
    </dgm:pt>
    <dgm:pt modelId="{147B9E56-D0EA-4FA6-8D16-6A711A56263F}" type="parTrans" cxnId="{6360DCF8-9FBC-4ADB-A503-CFD4B0220DF9}">
      <dgm:prSet/>
      <dgm:spPr/>
      <dgm:t>
        <a:bodyPr/>
        <a:lstStyle/>
        <a:p>
          <a:endParaRPr lang="es-ES"/>
        </a:p>
      </dgm:t>
    </dgm:pt>
    <dgm:pt modelId="{E43F9E44-B5B7-470E-9F37-5A0AB4D5E2BE}" type="sibTrans" cxnId="{6360DCF8-9FBC-4ADB-A503-CFD4B0220DF9}">
      <dgm:prSet/>
      <dgm:spPr/>
      <dgm:t>
        <a:bodyPr/>
        <a:lstStyle/>
        <a:p>
          <a:endParaRPr lang="es-ES"/>
        </a:p>
      </dgm:t>
    </dgm:pt>
    <dgm:pt modelId="{A22563C8-7D1E-4C5D-B289-3C4EB77F5413}">
      <dgm:prSet phldrT="[Texto]"/>
      <dgm:spPr/>
      <dgm:t>
        <a:bodyPr/>
        <a:lstStyle/>
        <a:p>
          <a:r>
            <a:rPr lang="es-ES" b="1" dirty="0" smtClean="0">
              <a:latin typeface="Times New Roman" panose="02020603050405020304" pitchFamily="18" charset="0"/>
              <a:cs typeface="Times New Roman" panose="02020603050405020304" pitchFamily="18" charset="0"/>
            </a:rPr>
            <a:t>UNIÓN O ZONULA ADHERENTE</a:t>
          </a:r>
          <a:endParaRPr lang="es-ES" dirty="0"/>
        </a:p>
      </dgm:t>
    </dgm:pt>
    <dgm:pt modelId="{5CAB5118-A599-4F3E-960D-06C66A5D4249}" type="parTrans" cxnId="{35522F68-BBBC-4F22-BD23-8B00C6A77528}">
      <dgm:prSet/>
      <dgm:spPr/>
      <dgm:t>
        <a:bodyPr/>
        <a:lstStyle/>
        <a:p>
          <a:endParaRPr lang="es-ES"/>
        </a:p>
      </dgm:t>
    </dgm:pt>
    <dgm:pt modelId="{24043D11-A95D-4164-A412-4C022F19A3BA}" type="sibTrans" cxnId="{35522F68-BBBC-4F22-BD23-8B00C6A77528}">
      <dgm:prSet/>
      <dgm:spPr/>
      <dgm:t>
        <a:bodyPr/>
        <a:lstStyle/>
        <a:p>
          <a:endParaRPr lang="es-ES"/>
        </a:p>
      </dgm:t>
    </dgm:pt>
    <dgm:pt modelId="{5E8092A6-515D-435C-84D4-C25D6A949DB0}">
      <dgm:prSet phldrT="[Texto]"/>
      <dgm:spPr/>
      <dgm:t>
        <a:bodyPr/>
        <a:lstStyle/>
        <a:p>
          <a:r>
            <a:rPr lang="es-ES" dirty="0" smtClean="0"/>
            <a:t>ESTABILIDAD MECÁNICA</a:t>
          </a:r>
          <a:endParaRPr lang="es-ES" dirty="0"/>
        </a:p>
      </dgm:t>
    </dgm:pt>
    <dgm:pt modelId="{8100FDCA-9D00-4A1C-8C84-553EA6E4A630}" type="parTrans" cxnId="{96F05B93-FECF-4494-A507-3BB5CAA1F6DB}">
      <dgm:prSet/>
      <dgm:spPr/>
      <dgm:t>
        <a:bodyPr/>
        <a:lstStyle/>
        <a:p>
          <a:endParaRPr lang="es-ES"/>
        </a:p>
      </dgm:t>
    </dgm:pt>
    <dgm:pt modelId="{232AAB4A-A0FA-4839-8992-AB34E8814D8E}" type="sibTrans" cxnId="{96F05B93-FECF-4494-A507-3BB5CAA1F6DB}">
      <dgm:prSet/>
      <dgm:spPr/>
      <dgm:t>
        <a:bodyPr/>
        <a:lstStyle/>
        <a:p>
          <a:endParaRPr lang="es-ES"/>
        </a:p>
      </dgm:t>
    </dgm:pt>
    <dgm:pt modelId="{403B201E-FC5B-4C9A-B114-EE868E805406}">
      <dgm:prSet phldrT="[Texto]"/>
      <dgm:spPr/>
      <dgm:t>
        <a:bodyPr/>
        <a:lstStyle/>
        <a:p>
          <a:r>
            <a:rPr lang="es-ES" b="0" dirty="0" smtClean="0">
              <a:latin typeface="Times New Roman" panose="02020603050405020304" pitchFamily="18" charset="0"/>
              <a:cs typeface="Times New Roman" panose="02020603050405020304" pitchFamily="18" charset="0"/>
            </a:rPr>
            <a:t>INTERDIGITACIONES</a:t>
          </a:r>
          <a:endParaRPr lang="es-ES" b="0" dirty="0">
            <a:latin typeface="Times New Roman" panose="02020603050405020304" pitchFamily="18" charset="0"/>
            <a:cs typeface="Times New Roman" panose="02020603050405020304" pitchFamily="18" charset="0"/>
          </a:endParaRPr>
        </a:p>
      </dgm:t>
    </dgm:pt>
    <dgm:pt modelId="{F94D0490-208F-4A23-B848-9BCC7F5C5D0E}" type="parTrans" cxnId="{9EAA06AA-9424-4754-8A00-489C78C2B62D}">
      <dgm:prSet/>
      <dgm:spPr/>
      <dgm:t>
        <a:bodyPr/>
        <a:lstStyle/>
        <a:p>
          <a:endParaRPr lang="es-ES"/>
        </a:p>
      </dgm:t>
    </dgm:pt>
    <dgm:pt modelId="{627E280F-A741-451D-8FB6-D02F9EA7DD4A}" type="sibTrans" cxnId="{9EAA06AA-9424-4754-8A00-489C78C2B62D}">
      <dgm:prSet/>
      <dgm:spPr/>
      <dgm:t>
        <a:bodyPr/>
        <a:lstStyle/>
        <a:p>
          <a:endParaRPr lang="es-ES"/>
        </a:p>
      </dgm:t>
    </dgm:pt>
    <dgm:pt modelId="{42CC8D8F-292C-4FE7-B9BF-E90675D23B44}">
      <dgm:prSet/>
      <dgm:spPr/>
      <dgm:t>
        <a:bodyPr/>
        <a:lstStyle/>
        <a:p>
          <a:r>
            <a:rPr lang="es-ES" dirty="0" smtClean="0"/>
            <a:t>SE </a:t>
          </a:r>
          <a:r>
            <a:rPr lang="es-ES" dirty="0" smtClean="0"/>
            <a:t>ARTICULAN CON LA MEMBRANA CELULAR DE LA CELULA VECINA.</a:t>
          </a:r>
          <a:endParaRPr lang="es-ES" dirty="0"/>
        </a:p>
      </dgm:t>
    </dgm:pt>
    <dgm:pt modelId="{B0090DED-2A5C-40A9-89B9-5A1E220D4247}" type="parTrans" cxnId="{1781A8B8-AC2B-418B-B052-15F5FCD713B6}">
      <dgm:prSet/>
      <dgm:spPr/>
      <dgm:t>
        <a:bodyPr/>
        <a:lstStyle/>
        <a:p>
          <a:endParaRPr lang="es-ES"/>
        </a:p>
      </dgm:t>
    </dgm:pt>
    <dgm:pt modelId="{CC719996-1E9C-4AAD-AD7B-42DF45A04B97}" type="sibTrans" cxnId="{1781A8B8-AC2B-418B-B052-15F5FCD713B6}">
      <dgm:prSet/>
      <dgm:spPr/>
      <dgm:t>
        <a:bodyPr/>
        <a:lstStyle/>
        <a:p>
          <a:endParaRPr lang="es-ES"/>
        </a:p>
      </dgm:t>
    </dgm:pt>
    <dgm:pt modelId="{15D64318-8A98-42EF-A17D-7FAE012C61A5}">
      <dgm:prSet phldrT="[Texto]"/>
      <dgm:spPr/>
      <dgm:t>
        <a:bodyPr/>
        <a:lstStyle/>
        <a:p>
          <a:r>
            <a:rPr lang="es-ES" dirty="0" smtClean="0"/>
            <a:t>RECONOCIMIENTO CÉLULA- CÉLULA</a:t>
          </a:r>
          <a:endParaRPr lang="es-ES" dirty="0"/>
        </a:p>
      </dgm:t>
    </dgm:pt>
    <dgm:pt modelId="{8A4BADAF-98CD-4553-B184-4674C8A9F051}" type="parTrans" cxnId="{D55EE58E-E212-4072-98AF-D25CF540EAA8}">
      <dgm:prSet/>
      <dgm:spPr/>
      <dgm:t>
        <a:bodyPr/>
        <a:lstStyle/>
        <a:p>
          <a:endParaRPr lang="es-EC"/>
        </a:p>
      </dgm:t>
    </dgm:pt>
    <dgm:pt modelId="{F4EBBB85-2799-4E1D-B262-F0A3AFBFC71F}" type="sibTrans" cxnId="{D55EE58E-E212-4072-98AF-D25CF540EAA8}">
      <dgm:prSet/>
      <dgm:spPr/>
      <dgm:t>
        <a:bodyPr/>
        <a:lstStyle/>
        <a:p>
          <a:endParaRPr lang="es-EC"/>
        </a:p>
      </dgm:t>
    </dgm:pt>
    <dgm:pt modelId="{C023B8CE-C0E2-4242-9AF6-A1C2AD1F14F9}">
      <dgm:prSet phldrT="[Texto]"/>
      <dgm:spPr/>
      <dgm:t>
        <a:bodyPr/>
        <a:lstStyle/>
        <a:p>
          <a:r>
            <a:rPr lang="es-ES" dirty="0" smtClean="0"/>
            <a:t>ESTABILIDAD MECÁNICA</a:t>
          </a:r>
          <a:endParaRPr lang="es-ES" dirty="0"/>
        </a:p>
      </dgm:t>
    </dgm:pt>
    <dgm:pt modelId="{158B95AB-AAF1-4BD1-907E-8958369F6045}" type="parTrans" cxnId="{133BDDC9-4CF9-4C31-8862-ED6A7BA57CFB}">
      <dgm:prSet/>
      <dgm:spPr/>
      <dgm:t>
        <a:bodyPr/>
        <a:lstStyle/>
        <a:p>
          <a:endParaRPr lang="es-EC"/>
        </a:p>
      </dgm:t>
    </dgm:pt>
    <dgm:pt modelId="{14411C26-4729-432A-9EA0-7E31C6A44C77}" type="sibTrans" cxnId="{133BDDC9-4CF9-4C31-8862-ED6A7BA57CFB}">
      <dgm:prSet/>
      <dgm:spPr/>
      <dgm:t>
        <a:bodyPr/>
        <a:lstStyle/>
        <a:p>
          <a:endParaRPr lang="es-EC"/>
        </a:p>
      </dgm:t>
    </dgm:pt>
    <dgm:pt modelId="{4A3BF04F-62C9-48EC-BE21-811AD45C5EE9}">
      <dgm:prSet phldrT="[Texto]"/>
      <dgm:spPr/>
      <dgm:t>
        <a:bodyPr/>
        <a:lstStyle/>
        <a:p>
          <a:r>
            <a:rPr lang="es-ES" dirty="0" smtClean="0"/>
            <a:t>CARA BASAL</a:t>
          </a:r>
          <a:endParaRPr lang="es-ES" dirty="0"/>
        </a:p>
      </dgm:t>
    </dgm:pt>
    <dgm:pt modelId="{AD14BFDD-2719-4717-B1E5-DA52874707C8}" type="parTrans" cxnId="{5169BBDC-A81B-448D-8FD6-0B63E61269F5}">
      <dgm:prSet/>
      <dgm:spPr/>
      <dgm:t>
        <a:bodyPr/>
        <a:lstStyle/>
        <a:p>
          <a:endParaRPr lang="es-EC"/>
        </a:p>
      </dgm:t>
    </dgm:pt>
    <dgm:pt modelId="{197C5005-3062-4FF1-B8F8-45EABC9F1704}" type="sibTrans" cxnId="{5169BBDC-A81B-448D-8FD6-0B63E61269F5}">
      <dgm:prSet/>
      <dgm:spPr/>
      <dgm:t>
        <a:bodyPr/>
        <a:lstStyle/>
        <a:p>
          <a:endParaRPr lang="es-EC"/>
        </a:p>
      </dgm:t>
    </dgm:pt>
    <dgm:pt modelId="{52287185-C522-40B4-A4EF-18B47BC0C718}">
      <dgm:prSet phldrT="[Texto]"/>
      <dgm:spPr/>
      <dgm:t>
        <a:bodyPr/>
        <a:lstStyle/>
        <a:p>
          <a:r>
            <a:rPr lang="es-ES" dirty="0" smtClean="0"/>
            <a:t>BARRERA</a:t>
          </a:r>
          <a:endParaRPr lang="es-ES" dirty="0"/>
        </a:p>
      </dgm:t>
    </dgm:pt>
    <dgm:pt modelId="{9109600B-573E-4E66-A8F1-30589CCB82CD}" type="parTrans" cxnId="{081B1AF2-6481-4154-82C0-0AD82A477F76}">
      <dgm:prSet/>
      <dgm:spPr/>
      <dgm:t>
        <a:bodyPr/>
        <a:lstStyle/>
        <a:p>
          <a:endParaRPr lang="es-EC"/>
        </a:p>
      </dgm:t>
    </dgm:pt>
    <dgm:pt modelId="{B928DE21-E081-4575-892D-5D3250FC094C}" type="sibTrans" cxnId="{081B1AF2-6481-4154-82C0-0AD82A477F76}">
      <dgm:prSet/>
      <dgm:spPr/>
      <dgm:t>
        <a:bodyPr/>
        <a:lstStyle/>
        <a:p>
          <a:endParaRPr lang="es-EC"/>
        </a:p>
      </dgm:t>
    </dgm:pt>
    <dgm:pt modelId="{9F21DE68-65F9-43D2-91FF-FE30B07AEC05}">
      <dgm:prSet phldrT="[Texto]"/>
      <dgm:spPr/>
      <dgm:t>
        <a:bodyPr/>
        <a:lstStyle/>
        <a:p>
          <a:r>
            <a:rPr lang="es-ES" dirty="0" smtClean="0"/>
            <a:t>UNIONES ESTRECHAS</a:t>
          </a:r>
          <a:endParaRPr lang="es-ES" dirty="0"/>
        </a:p>
      </dgm:t>
    </dgm:pt>
    <dgm:pt modelId="{4B113C1F-0371-4C6D-9562-8FA2456B9121}" type="parTrans" cxnId="{FE352B55-43EC-4C84-A467-56537EBB5C9B}">
      <dgm:prSet/>
      <dgm:spPr/>
      <dgm:t>
        <a:bodyPr/>
        <a:lstStyle/>
        <a:p>
          <a:endParaRPr lang="es-EC"/>
        </a:p>
      </dgm:t>
    </dgm:pt>
    <dgm:pt modelId="{F8005FC6-D24A-4EF1-A96A-7221EF6047E4}" type="sibTrans" cxnId="{FE352B55-43EC-4C84-A467-56537EBB5C9B}">
      <dgm:prSet/>
      <dgm:spPr/>
      <dgm:t>
        <a:bodyPr/>
        <a:lstStyle/>
        <a:p>
          <a:endParaRPr lang="es-EC"/>
        </a:p>
      </dgm:t>
    </dgm:pt>
    <dgm:pt modelId="{6D396FFF-D514-4785-80B6-23F46C352E87}">
      <dgm:prSet phldrT="[Texto]"/>
      <dgm:spPr/>
      <dgm:t>
        <a:bodyPr/>
        <a:lstStyle/>
        <a:p>
          <a:r>
            <a:rPr lang="es-ES" dirty="0" smtClean="0"/>
            <a:t>CARA LATERAL</a:t>
          </a:r>
          <a:endParaRPr lang="es-ES" dirty="0"/>
        </a:p>
      </dgm:t>
    </dgm:pt>
    <dgm:pt modelId="{EA1E315D-93F3-4ACC-9122-F929AB3C3648}" type="parTrans" cxnId="{417E5A15-95ED-4516-A58A-47A481D7F418}">
      <dgm:prSet/>
      <dgm:spPr/>
      <dgm:t>
        <a:bodyPr/>
        <a:lstStyle/>
        <a:p>
          <a:endParaRPr lang="es-EC"/>
        </a:p>
      </dgm:t>
    </dgm:pt>
    <dgm:pt modelId="{BAA297C4-0B9E-415A-9927-BFF351AF9D61}" type="sibTrans" cxnId="{417E5A15-95ED-4516-A58A-47A481D7F418}">
      <dgm:prSet/>
      <dgm:spPr/>
      <dgm:t>
        <a:bodyPr/>
        <a:lstStyle/>
        <a:p>
          <a:endParaRPr lang="es-EC"/>
        </a:p>
      </dgm:t>
    </dgm:pt>
    <dgm:pt modelId="{C44DE5F3-E737-46A5-9819-1B19FCAFF15A}">
      <dgm:prSet/>
      <dgm:spPr/>
      <dgm:t>
        <a:bodyPr/>
        <a:lstStyle/>
        <a:p>
          <a:r>
            <a:rPr lang="es-ES" dirty="0" smtClean="0"/>
            <a:t>HOMEOSTASIS</a:t>
          </a:r>
          <a:endParaRPr lang="es-ES" dirty="0"/>
        </a:p>
      </dgm:t>
    </dgm:pt>
    <dgm:pt modelId="{FFA533E8-E962-4ECB-A79B-F1AC4A8DF27E}" type="parTrans" cxnId="{40CB921F-5946-45C8-BED9-2E53E5C2722E}">
      <dgm:prSet/>
      <dgm:spPr/>
      <dgm:t>
        <a:bodyPr/>
        <a:lstStyle/>
        <a:p>
          <a:endParaRPr lang="es-EC"/>
        </a:p>
      </dgm:t>
    </dgm:pt>
    <dgm:pt modelId="{3229DC3B-89B7-4A5D-8749-10D24919C5FD}" type="sibTrans" cxnId="{40CB921F-5946-45C8-BED9-2E53E5C2722E}">
      <dgm:prSet/>
      <dgm:spPr/>
      <dgm:t>
        <a:bodyPr/>
        <a:lstStyle/>
        <a:p>
          <a:endParaRPr lang="es-EC"/>
        </a:p>
      </dgm:t>
    </dgm:pt>
    <dgm:pt modelId="{C291BFCA-7F7C-4E6D-B3E8-79B6BE5DBEE8}">
      <dgm:prSet/>
      <dgm:spPr/>
      <dgm:t>
        <a:bodyPr/>
        <a:lstStyle/>
        <a:p>
          <a:r>
            <a:rPr lang="es-ES" dirty="0" smtClean="0"/>
            <a:t>ACTIVIDAD COORDINADA </a:t>
          </a:r>
          <a:endParaRPr lang="es-ES" dirty="0"/>
        </a:p>
      </dgm:t>
    </dgm:pt>
    <dgm:pt modelId="{961C9ADE-9EB6-4996-B81F-CF9F18DFDE57}" type="parTrans" cxnId="{3D88C24B-BE16-4F3F-A1DD-4BE3A39FBDAD}">
      <dgm:prSet/>
      <dgm:spPr/>
      <dgm:t>
        <a:bodyPr/>
        <a:lstStyle/>
        <a:p>
          <a:endParaRPr lang="es-EC"/>
        </a:p>
      </dgm:t>
    </dgm:pt>
    <dgm:pt modelId="{712AFC6B-26F0-4740-A32E-DE2E2DDE9065}" type="sibTrans" cxnId="{3D88C24B-BE16-4F3F-A1DD-4BE3A39FBDAD}">
      <dgm:prSet/>
      <dgm:spPr/>
      <dgm:t>
        <a:bodyPr/>
        <a:lstStyle/>
        <a:p>
          <a:endParaRPr lang="es-EC"/>
        </a:p>
      </dgm:t>
    </dgm:pt>
    <dgm:pt modelId="{7DCA6BDE-9C24-469C-AA33-B76E514156EF}">
      <dgm:prSet/>
      <dgm:spPr/>
      <dgm:t>
        <a:bodyPr/>
        <a:lstStyle/>
        <a:p>
          <a:r>
            <a:rPr lang="es-ES" dirty="0" smtClean="0"/>
            <a:t>DIFUSION </a:t>
          </a:r>
          <a:endParaRPr lang="es-ES" dirty="0"/>
        </a:p>
      </dgm:t>
    </dgm:pt>
    <dgm:pt modelId="{9B5A1748-82C1-42FC-90D3-5FD2DB61F892}" type="parTrans" cxnId="{15909C42-17A4-4A32-BC50-77EE27548F76}">
      <dgm:prSet/>
      <dgm:spPr/>
      <dgm:t>
        <a:bodyPr/>
        <a:lstStyle/>
        <a:p>
          <a:endParaRPr lang="es-EC"/>
        </a:p>
      </dgm:t>
    </dgm:pt>
    <dgm:pt modelId="{7C7AD824-FE83-4C06-826D-04D5A7CF012A}" type="sibTrans" cxnId="{15909C42-17A4-4A32-BC50-77EE27548F76}">
      <dgm:prSet/>
      <dgm:spPr/>
      <dgm:t>
        <a:bodyPr/>
        <a:lstStyle/>
        <a:p>
          <a:endParaRPr lang="es-EC"/>
        </a:p>
      </dgm:t>
    </dgm:pt>
    <dgm:pt modelId="{C52CB1DD-8F3C-4D33-9B56-AE8A312C94F4}" type="pres">
      <dgm:prSet presAssocID="{D5367F13-AEC2-4931-A97F-A325E0BDC4B5}" presName="Name0" presStyleCnt="0">
        <dgm:presLayoutVars>
          <dgm:dir/>
          <dgm:animLvl val="lvl"/>
          <dgm:resizeHandles val="exact"/>
        </dgm:presLayoutVars>
      </dgm:prSet>
      <dgm:spPr/>
      <dgm:t>
        <a:bodyPr/>
        <a:lstStyle/>
        <a:p>
          <a:endParaRPr lang="es-EC"/>
        </a:p>
      </dgm:t>
    </dgm:pt>
    <dgm:pt modelId="{F3CD6FB4-D198-4BFD-BA91-A32AB7714FB6}" type="pres">
      <dgm:prSet presAssocID="{3C31FBD0-960B-4FEE-BD47-B5C587246EED}" presName="composite" presStyleCnt="0"/>
      <dgm:spPr/>
    </dgm:pt>
    <dgm:pt modelId="{E322B5DC-76FA-4E16-950E-378671C64F9E}" type="pres">
      <dgm:prSet presAssocID="{3C31FBD0-960B-4FEE-BD47-B5C587246EED}" presName="parTx" presStyleLbl="alignNode1" presStyleIdx="0" presStyleCnt="3">
        <dgm:presLayoutVars>
          <dgm:chMax val="0"/>
          <dgm:chPref val="0"/>
          <dgm:bulletEnabled val="1"/>
        </dgm:presLayoutVars>
      </dgm:prSet>
      <dgm:spPr/>
      <dgm:t>
        <a:bodyPr/>
        <a:lstStyle/>
        <a:p>
          <a:endParaRPr lang="es-ES"/>
        </a:p>
      </dgm:t>
    </dgm:pt>
    <dgm:pt modelId="{E3768740-8D2F-4C92-AF77-B97AFD68C87E}" type="pres">
      <dgm:prSet presAssocID="{3C31FBD0-960B-4FEE-BD47-B5C587246EED}" presName="desTx" presStyleLbl="alignAccFollowNode1" presStyleIdx="0" presStyleCnt="3">
        <dgm:presLayoutVars>
          <dgm:bulletEnabled val="1"/>
        </dgm:presLayoutVars>
      </dgm:prSet>
      <dgm:spPr/>
      <dgm:t>
        <a:bodyPr/>
        <a:lstStyle/>
        <a:p>
          <a:endParaRPr lang="es-ES"/>
        </a:p>
      </dgm:t>
    </dgm:pt>
    <dgm:pt modelId="{D73D5383-B2EE-4FF1-A1F6-5D014DBADBED}" type="pres">
      <dgm:prSet presAssocID="{044792C7-6B0F-4896-82BB-1947918AF1E5}" presName="space" presStyleCnt="0"/>
      <dgm:spPr/>
    </dgm:pt>
    <dgm:pt modelId="{F5C12FCD-9406-4C72-9DD7-7CC89744294B}" type="pres">
      <dgm:prSet presAssocID="{A22563C8-7D1E-4C5D-B289-3C4EB77F5413}" presName="composite" presStyleCnt="0"/>
      <dgm:spPr/>
    </dgm:pt>
    <dgm:pt modelId="{D85FC5A8-E381-4F50-981E-E613E8FA418F}" type="pres">
      <dgm:prSet presAssocID="{A22563C8-7D1E-4C5D-B289-3C4EB77F5413}" presName="parTx" presStyleLbl="alignNode1" presStyleIdx="1" presStyleCnt="3" custLinFactNeighborY="-5815">
        <dgm:presLayoutVars>
          <dgm:chMax val="0"/>
          <dgm:chPref val="0"/>
          <dgm:bulletEnabled val="1"/>
        </dgm:presLayoutVars>
      </dgm:prSet>
      <dgm:spPr/>
      <dgm:t>
        <a:bodyPr/>
        <a:lstStyle/>
        <a:p>
          <a:endParaRPr lang="es-ES"/>
        </a:p>
      </dgm:t>
    </dgm:pt>
    <dgm:pt modelId="{403A799E-66BD-446C-ADE3-27B5FB0D0CAD}" type="pres">
      <dgm:prSet presAssocID="{A22563C8-7D1E-4C5D-B289-3C4EB77F5413}" presName="desTx" presStyleLbl="alignAccFollowNode1" presStyleIdx="1" presStyleCnt="3">
        <dgm:presLayoutVars>
          <dgm:bulletEnabled val="1"/>
        </dgm:presLayoutVars>
      </dgm:prSet>
      <dgm:spPr/>
      <dgm:t>
        <a:bodyPr/>
        <a:lstStyle/>
        <a:p>
          <a:endParaRPr lang="es-ES"/>
        </a:p>
      </dgm:t>
    </dgm:pt>
    <dgm:pt modelId="{971CE860-18C3-49A6-BB61-5AC15BA4BB01}" type="pres">
      <dgm:prSet presAssocID="{24043D11-A95D-4164-A412-4C022F19A3BA}" presName="space" presStyleCnt="0"/>
      <dgm:spPr/>
    </dgm:pt>
    <dgm:pt modelId="{9F1711DC-2331-4DBB-95CD-AF01F9AF3FFA}" type="pres">
      <dgm:prSet presAssocID="{403B201E-FC5B-4C9A-B114-EE868E805406}" presName="composite" presStyleCnt="0"/>
      <dgm:spPr/>
    </dgm:pt>
    <dgm:pt modelId="{BF4CFE93-38B9-44D0-8AB6-35F2451515E9}" type="pres">
      <dgm:prSet presAssocID="{403B201E-FC5B-4C9A-B114-EE868E805406}" presName="parTx" presStyleLbl="alignNode1" presStyleIdx="2" presStyleCnt="3" custLinFactNeighborX="-1728">
        <dgm:presLayoutVars>
          <dgm:chMax val="0"/>
          <dgm:chPref val="0"/>
          <dgm:bulletEnabled val="1"/>
        </dgm:presLayoutVars>
      </dgm:prSet>
      <dgm:spPr/>
      <dgm:t>
        <a:bodyPr/>
        <a:lstStyle/>
        <a:p>
          <a:endParaRPr lang="es-ES"/>
        </a:p>
      </dgm:t>
    </dgm:pt>
    <dgm:pt modelId="{87FEC383-AEFC-4A57-AA0E-582059215848}" type="pres">
      <dgm:prSet presAssocID="{403B201E-FC5B-4C9A-B114-EE868E805406}" presName="desTx" presStyleLbl="alignAccFollowNode1" presStyleIdx="2" presStyleCnt="3">
        <dgm:presLayoutVars>
          <dgm:bulletEnabled val="1"/>
        </dgm:presLayoutVars>
      </dgm:prSet>
      <dgm:spPr/>
      <dgm:t>
        <a:bodyPr/>
        <a:lstStyle/>
        <a:p>
          <a:endParaRPr lang="es-ES"/>
        </a:p>
      </dgm:t>
    </dgm:pt>
  </dgm:ptLst>
  <dgm:cxnLst>
    <dgm:cxn modelId="{A594101D-13B8-438F-A465-E9A9DA16D0F8}" type="presOf" srcId="{A22563C8-7D1E-4C5D-B289-3C4EB77F5413}" destId="{D85FC5A8-E381-4F50-981E-E613E8FA418F}" srcOrd="0" destOrd="0" presId="urn:microsoft.com/office/officeart/2005/8/layout/hList1"/>
    <dgm:cxn modelId="{35522F68-BBBC-4F22-BD23-8B00C6A77528}" srcId="{D5367F13-AEC2-4931-A97F-A325E0BDC4B5}" destId="{A22563C8-7D1E-4C5D-B289-3C4EB77F5413}" srcOrd="1" destOrd="0" parTransId="{5CAB5118-A599-4F3E-960D-06C66A5D4249}" sibTransId="{24043D11-A95D-4164-A412-4C022F19A3BA}"/>
    <dgm:cxn modelId="{3D88C24B-BE16-4F3F-A1DD-4BE3A39FBDAD}" srcId="{403B201E-FC5B-4C9A-B114-EE868E805406}" destId="{C291BFCA-7F7C-4E6D-B3E8-79B6BE5DBEE8}" srcOrd="2" destOrd="0" parTransId="{961C9ADE-9EB6-4996-B81F-CF9F18DFDE57}" sibTransId="{712AFC6B-26F0-4740-A32E-DE2E2DDE9065}"/>
    <dgm:cxn modelId="{6360DCF8-9FBC-4ADB-A503-CFD4B0220DF9}" srcId="{3C31FBD0-960B-4FEE-BD47-B5C587246EED}" destId="{B5175095-2940-45C8-8277-8A2AE43BC4ED}" srcOrd="0" destOrd="0" parTransId="{147B9E56-D0EA-4FA6-8D16-6A711A56263F}" sibTransId="{E43F9E44-B5B7-470E-9F37-5A0AB4D5E2BE}"/>
    <dgm:cxn modelId="{C2757BD6-2CBD-4F4D-A522-0459858BACD7}" type="presOf" srcId="{52287185-C522-40B4-A4EF-18B47BC0C718}" destId="{E3768740-8D2F-4C92-AF77-B97AFD68C87E}" srcOrd="0" destOrd="1" presId="urn:microsoft.com/office/officeart/2005/8/layout/hList1"/>
    <dgm:cxn modelId="{7731C0F0-F575-4509-B5CD-2805491E063D}" type="presOf" srcId="{C44DE5F3-E737-46A5-9819-1B19FCAFF15A}" destId="{87FEC383-AEFC-4A57-AA0E-582059215848}" srcOrd="0" destOrd="1" presId="urn:microsoft.com/office/officeart/2005/8/layout/hList1"/>
    <dgm:cxn modelId="{9EAA06AA-9424-4754-8A00-489C78C2B62D}" srcId="{D5367F13-AEC2-4931-A97F-A325E0BDC4B5}" destId="{403B201E-FC5B-4C9A-B114-EE868E805406}" srcOrd="2" destOrd="0" parTransId="{F94D0490-208F-4A23-B848-9BCC7F5C5D0E}" sibTransId="{627E280F-A741-451D-8FB6-D02F9EA7DD4A}"/>
    <dgm:cxn modelId="{5169BBDC-A81B-448D-8FD6-0B63E61269F5}" srcId="{A22563C8-7D1E-4C5D-B289-3C4EB77F5413}" destId="{4A3BF04F-62C9-48EC-BE21-811AD45C5EE9}" srcOrd="3" destOrd="0" parTransId="{AD14BFDD-2719-4717-B1E5-DA52874707C8}" sibTransId="{197C5005-3062-4FF1-B8F8-45EABC9F1704}"/>
    <dgm:cxn modelId="{602D3EC9-0F42-4B03-A54C-B4B6EC62FAE4}" type="presOf" srcId="{C291BFCA-7F7C-4E6D-B3E8-79B6BE5DBEE8}" destId="{87FEC383-AEFC-4A57-AA0E-582059215848}" srcOrd="0" destOrd="2" presId="urn:microsoft.com/office/officeart/2005/8/layout/hList1"/>
    <dgm:cxn modelId="{1781A8B8-AC2B-418B-B052-15F5FCD713B6}" srcId="{403B201E-FC5B-4C9A-B114-EE868E805406}" destId="{42CC8D8F-292C-4FE7-B9BF-E90675D23B44}" srcOrd="0" destOrd="0" parTransId="{B0090DED-2A5C-40A9-89B9-5A1E220D4247}" sibTransId="{CC719996-1E9C-4AAD-AD7B-42DF45A04B97}"/>
    <dgm:cxn modelId="{3109B57C-61D4-414E-A079-4B4988903400}" srcId="{D5367F13-AEC2-4931-A97F-A325E0BDC4B5}" destId="{3C31FBD0-960B-4FEE-BD47-B5C587246EED}" srcOrd="0" destOrd="0" parTransId="{C11CA5B4-928E-4F38-B0B8-2D50A1019F9C}" sibTransId="{044792C7-6B0F-4896-82BB-1947918AF1E5}"/>
    <dgm:cxn modelId="{686B0A85-5B5C-4B3E-8F53-EB331300E59F}" type="presOf" srcId="{15D64318-8A98-42EF-A17D-7FAE012C61A5}" destId="{403A799E-66BD-446C-ADE3-27B5FB0D0CAD}" srcOrd="0" destOrd="1" presId="urn:microsoft.com/office/officeart/2005/8/layout/hList1"/>
    <dgm:cxn modelId="{D5DB7350-AE70-42BD-9BF1-59FA22AA1FE9}" type="presOf" srcId="{5E8092A6-515D-435C-84D4-C25D6A949DB0}" destId="{403A799E-66BD-446C-ADE3-27B5FB0D0CAD}" srcOrd="0" destOrd="0" presId="urn:microsoft.com/office/officeart/2005/8/layout/hList1"/>
    <dgm:cxn modelId="{99928F79-3B56-482D-981F-93FA03C2FB3E}" type="presOf" srcId="{4A3BF04F-62C9-48EC-BE21-811AD45C5EE9}" destId="{403A799E-66BD-446C-ADE3-27B5FB0D0CAD}" srcOrd="0" destOrd="3" presId="urn:microsoft.com/office/officeart/2005/8/layout/hList1"/>
    <dgm:cxn modelId="{7770A4C9-A2EC-481D-940D-6143EDDA2C54}" type="presOf" srcId="{3C31FBD0-960B-4FEE-BD47-B5C587246EED}" destId="{E322B5DC-76FA-4E16-950E-378671C64F9E}" srcOrd="0" destOrd="0" presId="urn:microsoft.com/office/officeart/2005/8/layout/hList1"/>
    <dgm:cxn modelId="{133BDDC9-4CF9-4C31-8862-ED6A7BA57CFB}" srcId="{A22563C8-7D1E-4C5D-B289-3C4EB77F5413}" destId="{C023B8CE-C0E2-4242-9AF6-A1C2AD1F14F9}" srcOrd="2" destOrd="0" parTransId="{158B95AB-AAF1-4BD1-907E-8958369F6045}" sibTransId="{14411C26-4729-432A-9EA0-7E31C6A44C77}"/>
    <dgm:cxn modelId="{DCAF2927-66D5-4771-96AF-99DCF312F5CE}" type="presOf" srcId="{9F21DE68-65F9-43D2-91FF-FE30B07AEC05}" destId="{E3768740-8D2F-4C92-AF77-B97AFD68C87E}" srcOrd="0" destOrd="2" presId="urn:microsoft.com/office/officeart/2005/8/layout/hList1"/>
    <dgm:cxn modelId="{DEF577EB-7D00-4C69-A355-D59C964B2888}" type="presOf" srcId="{B5175095-2940-45C8-8277-8A2AE43BC4ED}" destId="{E3768740-8D2F-4C92-AF77-B97AFD68C87E}" srcOrd="0" destOrd="0" presId="urn:microsoft.com/office/officeart/2005/8/layout/hList1"/>
    <dgm:cxn modelId="{690E4F64-850B-4E42-A6F3-76E19AA3D0AB}" type="presOf" srcId="{C023B8CE-C0E2-4242-9AF6-A1C2AD1F14F9}" destId="{403A799E-66BD-446C-ADE3-27B5FB0D0CAD}" srcOrd="0" destOrd="2" presId="urn:microsoft.com/office/officeart/2005/8/layout/hList1"/>
    <dgm:cxn modelId="{081B1AF2-6481-4154-82C0-0AD82A477F76}" srcId="{3C31FBD0-960B-4FEE-BD47-B5C587246EED}" destId="{52287185-C522-40B4-A4EF-18B47BC0C718}" srcOrd="1" destOrd="0" parTransId="{9109600B-573E-4E66-A8F1-30589CCB82CD}" sibTransId="{B928DE21-E081-4575-892D-5D3250FC094C}"/>
    <dgm:cxn modelId="{BCBA13AD-40CD-4E73-931C-9583B13639B6}" type="presOf" srcId="{D5367F13-AEC2-4931-A97F-A325E0BDC4B5}" destId="{C52CB1DD-8F3C-4D33-9B56-AE8A312C94F4}" srcOrd="0" destOrd="0" presId="urn:microsoft.com/office/officeart/2005/8/layout/hList1"/>
    <dgm:cxn modelId="{762A19A3-9CAE-4F9D-8F6F-38205AF11F92}" type="presOf" srcId="{42CC8D8F-292C-4FE7-B9BF-E90675D23B44}" destId="{87FEC383-AEFC-4A57-AA0E-582059215848}" srcOrd="0" destOrd="0" presId="urn:microsoft.com/office/officeart/2005/8/layout/hList1"/>
    <dgm:cxn modelId="{96F05B93-FECF-4494-A507-3BB5CAA1F6DB}" srcId="{A22563C8-7D1E-4C5D-B289-3C4EB77F5413}" destId="{5E8092A6-515D-435C-84D4-C25D6A949DB0}" srcOrd="0" destOrd="0" parTransId="{8100FDCA-9D00-4A1C-8C84-553EA6E4A630}" sibTransId="{232AAB4A-A0FA-4839-8992-AB34E8814D8E}"/>
    <dgm:cxn modelId="{8EBE57BE-D50D-471A-A3B7-AF197842C555}" type="presOf" srcId="{6D396FFF-D514-4785-80B6-23F46C352E87}" destId="{E3768740-8D2F-4C92-AF77-B97AFD68C87E}" srcOrd="0" destOrd="3" presId="urn:microsoft.com/office/officeart/2005/8/layout/hList1"/>
    <dgm:cxn modelId="{FE352B55-43EC-4C84-A467-56537EBB5C9B}" srcId="{3C31FBD0-960B-4FEE-BD47-B5C587246EED}" destId="{9F21DE68-65F9-43D2-91FF-FE30B07AEC05}" srcOrd="2" destOrd="0" parTransId="{4B113C1F-0371-4C6D-9562-8FA2456B9121}" sibTransId="{F8005FC6-D24A-4EF1-A96A-7221EF6047E4}"/>
    <dgm:cxn modelId="{36B41E68-3D45-4A4C-906A-CAC4B3F01CDD}" type="presOf" srcId="{403B201E-FC5B-4C9A-B114-EE868E805406}" destId="{BF4CFE93-38B9-44D0-8AB6-35F2451515E9}" srcOrd="0" destOrd="0" presId="urn:microsoft.com/office/officeart/2005/8/layout/hList1"/>
    <dgm:cxn modelId="{35E421FF-B901-4D09-9F5B-034B5092F7C3}" type="presOf" srcId="{7DCA6BDE-9C24-469C-AA33-B76E514156EF}" destId="{87FEC383-AEFC-4A57-AA0E-582059215848}" srcOrd="0" destOrd="3" presId="urn:microsoft.com/office/officeart/2005/8/layout/hList1"/>
    <dgm:cxn modelId="{D55EE58E-E212-4072-98AF-D25CF540EAA8}" srcId="{A22563C8-7D1E-4C5D-B289-3C4EB77F5413}" destId="{15D64318-8A98-42EF-A17D-7FAE012C61A5}" srcOrd="1" destOrd="0" parTransId="{8A4BADAF-98CD-4553-B184-4674C8A9F051}" sibTransId="{F4EBBB85-2799-4E1D-B262-F0A3AFBFC71F}"/>
    <dgm:cxn modelId="{15909C42-17A4-4A32-BC50-77EE27548F76}" srcId="{403B201E-FC5B-4C9A-B114-EE868E805406}" destId="{7DCA6BDE-9C24-469C-AA33-B76E514156EF}" srcOrd="3" destOrd="0" parTransId="{9B5A1748-82C1-42FC-90D3-5FD2DB61F892}" sibTransId="{7C7AD824-FE83-4C06-826D-04D5A7CF012A}"/>
    <dgm:cxn modelId="{40CB921F-5946-45C8-BED9-2E53E5C2722E}" srcId="{403B201E-FC5B-4C9A-B114-EE868E805406}" destId="{C44DE5F3-E737-46A5-9819-1B19FCAFF15A}" srcOrd="1" destOrd="0" parTransId="{FFA533E8-E962-4ECB-A79B-F1AC4A8DF27E}" sibTransId="{3229DC3B-89B7-4A5D-8749-10D24919C5FD}"/>
    <dgm:cxn modelId="{417E5A15-95ED-4516-A58A-47A481D7F418}" srcId="{3C31FBD0-960B-4FEE-BD47-B5C587246EED}" destId="{6D396FFF-D514-4785-80B6-23F46C352E87}" srcOrd="3" destOrd="0" parTransId="{EA1E315D-93F3-4ACC-9122-F929AB3C3648}" sibTransId="{BAA297C4-0B9E-415A-9927-BFF351AF9D61}"/>
    <dgm:cxn modelId="{3195F872-59DC-47BF-9D2E-34C0F20B33AB}" type="presParOf" srcId="{C52CB1DD-8F3C-4D33-9B56-AE8A312C94F4}" destId="{F3CD6FB4-D198-4BFD-BA91-A32AB7714FB6}" srcOrd="0" destOrd="0" presId="urn:microsoft.com/office/officeart/2005/8/layout/hList1"/>
    <dgm:cxn modelId="{FB610778-2BC8-4A95-8A40-F2264049042E}" type="presParOf" srcId="{F3CD6FB4-D198-4BFD-BA91-A32AB7714FB6}" destId="{E322B5DC-76FA-4E16-950E-378671C64F9E}" srcOrd="0" destOrd="0" presId="urn:microsoft.com/office/officeart/2005/8/layout/hList1"/>
    <dgm:cxn modelId="{EEED8C5F-C6CF-4A34-AC4B-E9D935E45054}" type="presParOf" srcId="{F3CD6FB4-D198-4BFD-BA91-A32AB7714FB6}" destId="{E3768740-8D2F-4C92-AF77-B97AFD68C87E}" srcOrd="1" destOrd="0" presId="urn:microsoft.com/office/officeart/2005/8/layout/hList1"/>
    <dgm:cxn modelId="{02EB7493-AF17-4286-BB4F-D080F3F496B3}" type="presParOf" srcId="{C52CB1DD-8F3C-4D33-9B56-AE8A312C94F4}" destId="{D73D5383-B2EE-4FF1-A1F6-5D014DBADBED}" srcOrd="1" destOrd="0" presId="urn:microsoft.com/office/officeart/2005/8/layout/hList1"/>
    <dgm:cxn modelId="{F418F4E7-28EB-463F-A181-174AB6703636}" type="presParOf" srcId="{C52CB1DD-8F3C-4D33-9B56-AE8A312C94F4}" destId="{F5C12FCD-9406-4C72-9DD7-7CC89744294B}" srcOrd="2" destOrd="0" presId="urn:microsoft.com/office/officeart/2005/8/layout/hList1"/>
    <dgm:cxn modelId="{404E8436-8D91-48F5-A8D1-576561802187}" type="presParOf" srcId="{F5C12FCD-9406-4C72-9DD7-7CC89744294B}" destId="{D85FC5A8-E381-4F50-981E-E613E8FA418F}" srcOrd="0" destOrd="0" presId="urn:microsoft.com/office/officeart/2005/8/layout/hList1"/>
    <dgm:cxn modelId="{98721F54-4BEF-4519-9BCA-2C472DE638B3}" type="presParOf" srcId="{F5C12FCD-9406-4C72-9DD7-7CC89744294B}" destId="{403A799E-66BD-446C-ADE3-27B5FB0D0CAD}" srcOrd="1" destOrd="0" presId="urn:microsoft.com/office/officeart/2005/8/layout/hList1"/>
    <dgm:cxn modelId="{9E7E4896-286D-486F-9535-E1E92FF3E86A}" type="presParOf" srcId="{C52CB1DD-8F3C-4D33-9B56-AE8A312C94F4}" destId="{971CE860-18C3-49A6-BB61-5AC15BA4BB01}" srcOrd="3" destOrd="0" presId="urn:microsoft.com/office/officeart/2005/8/layout/hList1"/>
    <dgm:cxn modelId="{209638B4-DAE4-4153-9F4C-DEB893736721}" type="presParOf" srcId="{C52CB1DD-8F3C-4D33-9B56-AE8A312C94F4}" destId="{9F1711DC-2331-4DBB-95CD-AF01F9AF3FFA}" srcOrd="4" destOrd="0" presId="urn:microsoft.com/office/officeart/2005/8/layout/hList1"/>
    <dgm:cxn modelId="{768BAD34-FB0A-4387-9F5B-5161CE02CB0B}" type="presParOf" srcId="{9F1711DC-2331-4DBB-95CD-AF01F9AF3FFA}" destId="{BF4CFE93-38B9-44D0-8AB6-35F2451515E9}" srcOrd="0" destOrd="0" presId="urn:microsoft.com/office/officeart/2005/8/layout/hList1"/>
    <dgm:cxn modelId="{2C3CE571-59AE-4505-B14C-093DD06D74D5}" type="presParOf" srcId="{9F1711DC-2331-4DBB-95CD-AF01F9AF3FFA}" destId="{87FEC383-AEFC-4A57-AA0E-5820592158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656138-8F38-4586-8727-09E0C865F95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C84BEE9F-3977-445F-96ED-57A2C82EE132}">
      <dgm:prSet phldrT="[Texto]"/>
      <dgm:spPr/>
      <dgm:t>
        <a:bodyPr/>
        <a:lstStyle/>
        <a:p>
          <a:r>
            <a:rPr lang="es-ES" dirty="0" smtClean="0"/>
            <a:t>LAMINA LUCIDA</a:t>
          </a:r>
          <a:endParaRPr lang="es-ES" dirty="0"/>
        </a:p>
      </dgm:t>
    </dgm:pt>
    <dgm:pt modelId="{CFAF431F-8F22-4894-9D66-8A38642E1570}" type="parTrans" cxnId="{D3D19655-3B68-446C-921C-A7EF9C7A6352}">
      <dgm:prSet/>
      <dgm:spPr/>
      <dgm:t>
        <a:bodyPr/>
        <a:lstStyle/>
        <a:p>
          <a:endParaRPr lang="es-ES"/>
        </a:p>
      </dgm:t>
    </dgm:pt>
    <dgm:pt modelId="{B865552F-17FD-4481-A5D2-31A9D89D6205}" type="sibTrans" cxnId="{D3D19655-3B68-446C-921C-A7EF9C7A6352}">
      <dgm:prSet/>
      <dgm:spPr/>
      <dgm:t>
        <a:bodyPr/>
        <a:lstStyle/>
        <a:p>
          <a:endParaRPr lang="es-ES"/>
        </a:p>
      </dgm:t>
    </dgm:pt>
    <dgm:pt modelId="{EF78CF06-BFB1-4A2B-92FD-79B46D25F320}">
      <dgm:prSet phldrT="[Texto]"/>
      <dgm:spPr/>
      <dgm:t>
        <a:bodyPr/>
        <a:lstStyle/>
        <a:p>
          <a:r>
            <a:rPr lang="es-ES" dirty="0" smtClean="0"/>
            <a:t>LAMINA DENSA</a:t>
          </a:r>
          <a:endParaRPr lang="es-ES" dirty="0"/>
        </a:p>
      </dgm:t>
    </dgm:pt>
    <dgm:pt modelId="{CCB4E146-6781-4C01-BAFA-15C49BFE17BF}" type="parTrans" cxnId="{0FE66534-1840-44D5-AF10-8099D5ED688D}">
      <dgm:prSet/>
      <dgm:spPr/>
      <dgm:t>
        <a:bodyPr/>
        <a:lstStyle/>
        <a:p>
          <a:endParaRPr lang="es-ES"/>
        </a:p>
      </dgm:t>
    </dgm:pt>
    <dgm:pt modelId="{B2F7CAAD-D7E4-4884-8D55-BAFE65DEFD38}" type="sibTrans" cxnId="{0FE66534-1840-44D5-AF10-8099D5ED688D}">
      <dgm:prSet/>
      <dgm:spPr/>
      <dgm:t>
        <a:bodyPr/>
        <a:lstStyle/>
        <a:p>
          <a:endParaRPr lang="es-ES"/>
        </a:p>
      </dgm:t>
    </dgm:pt>
    <dgm:pt modelId="{4505FDB0-79C6-441B-B72F-0F8203D68D5C}">
      <dgm:prSet phldrT="[Texto]"/>
      <dgm:spPr/>
      <dgm:t>
        <a:bodyPr/>
        <a:lstStyle/>
        <a:p>
          <a:r>
            <a:rPr lang="es-ES" dirty="0" smtClean="0"/>
            <a:t>LAMINA RETICULAR</a:t>
          </a:r>
          <a:endParaRPr lang="es-ES" dirty="0"/>
        </a:p>
      </dgm:t>
    </dgm:pt>
    <dgm:pt modelId="{081A92BE-77B5-4AFC-8A47-E0B320E23059}" type="parTrans" cxnId="{E4F4E552-A991-41E4-A572-77774B798C9E}">
      <dgm:prSet/>
      <dgm:spPr/>
      <dgm:t>
        <a:bodyPr/>
        <a:lstStyle/>
        <a:p>
          <a:endParaRPr lang="es-ES"/>
        </a:p>
      </dgm:t>
    </dgm:pt>
    <dgm:pt modelId="{06CC409B-ABEB-40D4-A1DF-682701469795}" type="sibTrans" cxnId="{E4F4E552-A991-41E4-A572-77774B798C9E}">
      <dgm:prSet/>
      <dgm:spPr/>
      <dgm:t>
        <a:bodyPr/>
        <a:lstStyle/>
        <a:p>
          <a:endParaRPr lang="es-ES"/>
        </a:p>
      </dgm:t>
    </dgm:pt>
    <dgm:pt modelId="{DE9C4BBE-41C6-484C-A3F4-69205222C3BF}" type="pres">
      <dgm:prSet presAssocID="{F3656138-8F38-4586-8727-09E0C865F957}" presName="Name0" presStyleCnt="0">
        <dgm:presLayoutVars>
          <dgm:chMax val="7"/>
          <dgm:chPref val="7"/>
          <dgm:dir/>
        </dgm:presLayoutVars>
      </dgm:prSet>
      <dgm:spPr/>
      <dgm:t>
        <a:bodyPr/>
        <a:lstStyle/>
        <a:p>
          <a:endParaRPr lang="es-EC"/>
        </a:p>
      </dgm:t>
    </dgm:pt>
    <dgm:pt modelId="{AFCFFA7F-89D2-4BA1-A0E5-BAD00AB44DE9}" type="pres">
      <dgm:prSet presAssocID="{F3656138-8F38-4586-8727-09E0C865F957}" presName="Name1" presStyleCnt="0"/>
      <dgm:spPr/>
    </dgm:pt>
    <dgm:pt modelId="{4932BDAA-1ADF-4E4C-8BDB-90BE6A1F0148}" type="pres">
      <dgm:prSet presAssocID="{F3656138-8F38-4586-8727-09E0C865F957}" presName="cycle" presStyleCnt="0"/>
      <dgm:spPr/>
    </dgm:pt>
    <dgm:pt modelId="{BCC04A65-DAD8-4BD8-BCB7-F4450CFF7BCC}" type="pres">
      <dgm:prSet presAssocID="{F3656138-8F38-4586-8727-09E0C865F957}" presName="srcNode" presStyleLbl="node1" presStyleIdx="0" presStyleCnt="3"/>
      <dgm:spPr/>
    </dgm:pt>
    <dgm:pt modelId="{26204998-3A3B-48EE-9BD4-A146F38E55A2}" type="pres">
      <dgm:prSet presAssocID="{F3656138-8F38-4586-8727-09E0C865F957}" presName="conn" presStyleLbl="parChTrans1D2" presStyleIdx="0" presStyleCnt="1"/>
      <dgm:spPr/>
      <dgm:t>
        <a:bodyPr/>
        <a:lstStyle/>
        <a:p>
          <a:endParaRPr lang="es-EC"/>
        </a:p>
      </dgm:t>
    </dgm:pt>
    <dgm:pt modelId="{FE4BD5A5-8724-4D2E-AA7A-C61C89D1CB89}" type="pres">
      <dgm:prSet presAssocID="{F3656138-8F38-4586-8727-09E0C865F957}" presName="extraNode" presStyleLbl="node1" presStyleIdx="0" presStyleCnt="3"/>
      <dgm:spPr/>
    </dgm:pt>
    <dgm:pt modelId="{293C8CCE-F976-4838-B8A1-6C946FA8CBA3}" type="pres">
      <dgm:prSet presAssocID="{F3656138-8F38-4586-8727-09E0C865F957}" presName="dstNode" presStyleLbl="node1" presStyleIdx="0" presStyleCnt="3"/>
      <dgm:spPr/>
    </dgm:pt>
    <dgm:pt modelId="{5B439DCB-5EC4-4B93-8F4B-7D871E42A0BE}" type="pres">
      <dgm:prSet presAssocID="{C84BEE9F-3977-445F-96ED-57A2C82EE132}" presName="text_1" presStyleLbl="node1" presStyleIdx="0" presStyleCnt="3">
        <dgm:presLayoutVars>
          <dgm:bulletEnabled val="1"/>
        </dgm:presLayoutVars>
      </dgm:prSet>
      <dgm:spPr/>
      <dgm:t>
        <a:bodyPr/>
        <a:lstStyle/>
        <a:p>
          <a:endParaRPr lang="es-EC"/>
        </a:p>
      </dgm:t>
    </dgm:pt>
    <dgm:pt modelId="{9852FE8A-2843-4E17-BEE0-2EC5F8DDF707}" type="pres">
      <dgm:prSet presAssocID="{C84BEE9F-3977-445F-96ED-57A2C82EE132}" presName="accent_1" presStyleCnt="0"/>
      <dgm:spPr/>
    </dgm:pt>
    <dgm:pt modelId="{AAA6BF6A-3D94-44F1-B3C7-DE4D59B61315}" type="pres">
      <dgm:prSet presAssocID="{C84BEE9F-3977-445F-96ED-57A2C82EE132}" presName="accentRepeatNode" presStyleLbl="solidFgAcc1" presStyleIdx="0" presStyleCnt="3" custFlipHor="1" custScaleX="6749" custScaleY="4639" custLinFactNeighborX="30498" custLinFactNeighborY="2944"/>
      <dgm:spPr/>
    </dgm:pt>
    <dgm:pt modelId="{A9F7D565-8D21-45DB-98AD-AD3E7ADA5E90}" type="pres">
      <dgm:prSet presAssocID="{EF78CF06-BFB1-4A2B-92FD-79B46D25F320}" presName="text_2" presStyleLbl="node1" presStyleIdx="1" presStyleCnt="3">
        <dgm:presLayoutVars>
          <dgm:bulletEnabled val="1"/>
        </dgm:presLayoutVars>
      </dgm:prSet>
      <dgm:spPr/>
      <dgm:t>
        <a:bodyPr/>
        <a:lstStyle/>
        <a:p>
          <a:endParaRPr lang="es-EC"/>
        </a:p>
      </dgm:t>
    </dgm:pt>
    <dgm:pt modelId="{40FCC363-A763-436C-B6D5-D1F21D3F402A}" type="pres">
      <dgm:prSet presAssocID="{EF78CF06-BFB1-4A2B-92FD-79B46D25F320}" presName="accent_2" presStyleCnt="0"/>
      <dgm:spPr/>
    </dgm:pt>
    <dgm:pt modelId="{6480E9C7-389E-4084-9A65-4689DEE500B2}" type="pres">
      <dgm:prSet presAssocID="{EF78CF06-BFB1-4A2B-92FD-79B46D25F320}" presName="accentRepeatNode" presStyleLbl="solidFgAcc1" presStyleIdx="1" presStyleCnt="3" custScaleX="3375" custScaleY="33750" custLinFactNeighborX="5768" custLinFactNeighborY="1449"/>
      <dgm:spPr/>
    </dgm:pt>
    <dgm:pt modelId="{3DCD9AE7-CAF4-4D43-AD27-F1BC9BD22BBA}" type="pres">
      <dgm:prSet presAssocID="{4505FDB0-79C6-441B-B72F-0F8203D68D5C}" presName="text_3" presStyleLbl="node1" presStyleIdx="2" presStyleCnt="3">
        <dgm:presLayoutVars>
          <dgm:bulletEnabled val="1"/>
        </dgm:presLayoutVars>
      </dgm:prSet>
      <dgm:spPr/>
      <dgm:t>
        <a:bodyPr/>
        <a:lstStyle/>
        <a:p>
          <a:endParaRPr lang="es-EC"/>
        </a:p>
      </dgm:t>
    </dgm:pt>
    <dgm:pt modelId="{608FC549-E2BA-4314-97C1-B2B004995162}" type="pres">
      <dgm:prSet presAssocID="{4505FDB0-79C6-441B-B72F-0F8203D68D5C}" presName="accent_3" presStyleCnt="0"/>
      <dgm:spPr/>
    </dgm:pt>
    <dgm:pt modelId="{D9CE56CE-201E-434C-A6AE-DC55C42B650E}" type="pres">
      <dgm:prSet presAssocID="{4505FDB0-79C6-441B-B72F-0F8203D68D5C}" presName="accentRepeatNode" presStyleLbl="solidFgAcc1" presStyleIdx="2" presStyleCnt="3" custFlipVert="0" custFlipHor="0" custScaleX="6938" custScaleY="4639" custLinFactNeighborX="21315" custLinFactNeighborY="7101"/>
      <dgm:spPr/>
    </dgm:pt>
  </dgm:ptLst>
  <dgm:cxnLst>
    <dgm:cxn modelId="{0FE66534-1840-44D5-AF10-8099D5ED688D}" srcId="{F3656138-8F38-4586-8727-09E0C865F957}" destId="{EF78CF06-BFB1-4A2B-92FD-79B46D25F320}" srcOrd="1" destOrd="0" parTransId="{CCB4E146-6781-4C01-BAFA-15C49BFE17BF}" sibTransId="{B2F7CAAD-D7E4-4884-8D55-BAFE65DEFD38}"/>
    <dgm:cxn modelId="{7822F09B-35C4-4121-9FED-6D50CBD0183E}" type="presOf" srcId="{F3656138-8F38-4586-8727-09E0C865F957}" destId="{DE9C4BBE-41C6-484C-A3F4-69205222C3BF}" srcOrd="0" destOrd="0" presId="urn:microsoft.com/office/officeart/2008/layout/VerticalCurvedList"/>
    <dgm:cxn modelId="{ACF1D737-55E1-4360-B40C-C897EB04BEB9}" type="presOf" srcId="{4505FDB0-79C6-441B-B72F-0F8203D68D5C}" destId="{3DCD9AE7-CAF4-4D43-AD27-F1BC9BD22BBA}" srcOrd="0" destOrd="0" presId="urn:microsoft.com/office/officeart/2008/layout/VerticalCurvedList"/>
    <dgm:cxn modelId="{31BC1EE1-029B-4B31-8475-3AC40A1D7C4A}" type="presOf" srcId="{B865552F-17FD-4481-A5D2-31A9D89D6205}" destId="{26204998-3A3B-48EE-9BD4-A146F38E55A2}" srcOrd="0" destOrd="0" presId="urn:microsoft.com/office/officeart/2008/layout/VerticalCurvedList"/>
    <dgm:cxn modelId="{1A8ADBD4-363D-420F-B83F-22828543A4E0}" type="presOf" srcId="{EF78CF06-BFB1-4A2B-92FD-79B46D25F320}" destId="{A9F7D565-8D21-45DB-98AD-AD3E7ADA5E90}" srcOrd="0" destOrd="0" presId="urn:microsoft.com/office/officeart/2008/layout/VerticalCurvedList"/>
    <dgm:cxn modelId="{A0A4341B-F49B-4A70-AE2A-67079AD2F6EB}" type="presOf" srcId="{C84BEE9F-3977-445F-96ED-57A2C82EE132}" destId="{5B439DCB-5EC4-4B93-8F4B-7D871E42A0BE}" srcOrd="0" destOrd="0" presId="urn:microsoft.com/office/officeart/2008/layout/VerticalCurvedList"/>
    <dgm:cxn modelId="{D3D19655-3B68-446C-921C-A7EF9C7A6352}" srcId="{F3656138-8F38-4586-8727-09E0C865F957}" destId="{C84BEE9F-3977-445F-96ED-57A2C82EE132}" srcOrd="0" destOrd="0" parTransId="{CFAF431F-8F22-4894-9D66-8A38642E1570}" sibTransId="{B865552F-17FD-4481-A5D2-31A9D89D6205}"/>
    <dgm:cxn modelId="{E4F4E552-A991-41E4-A572-77774B798C9E}" srcId="{F3656138-8F38-4586-8727-09E0C865F957}" destId="{4505FDB0-79C6-441B-B72F-0F8203D68D5C}" srcOrd="2" destOrd="0" parTransId="{081A92BE-77B5-4AFC-8A47-E0B320E23059}" sibTransId="{06CC409B-ABEB-40D4-A1DF-682701469795}"/>
    <dgm:cxn modelId="{8EE14757-A8D6-4E85-898E-9B463A73859F}" type="presParOf" srcId="{DE9C4BBE-41C6-484C-A3F4-69205222C3BF}" destId="{AFCFFA7F-89D2-4BA1-A0E5-BAD00AB44DE9}" srcOrd="0" destOrd="0" presId="urn:microsoft.com/office/officeart/2008/layout/VerticalCurvedList"/>
    <dgm:cxn modelId="{A5729D50-F4EB-42E0-87C9-FC426860E3D9}" type="presParOf" srcId="{AFCFFA7F-89D2-4BA1-A0E5-BAD00AB44DE9}" destId="{4932BDAA-1ADF-4E4C-8BDB-90BE6A1F0148}" srcOrd="0" destOrd="0" presId="urn:microsoft.com/office/officeart/2008/layout/VerticalCurvedList"/>
    <dgm:cxn modelId="{C20ED57E-96EA-41D4-AB4A-55E822D622C9}" type="presParOf" srcId="{4932BDAA-1ADF-4E4C-8BDB-90BE6A1F0148}" destId="{BCC04A65-DAD8-4BD8-BCB7-F4450CFF7BCC}" srcOrd="0" destOrd="0" presId="urn:microsoft.com/office/officeart/2008/layout/VerticalCurvedList"/>
    <dgm:cxn modelId="{3F53DF9C-8C5A-4106-AEBF-22DFDE5EFE57}" type="presParOf" srcId="{4932BDAA-1ADF-4E4C-8BDB-90BE6A1F0148}" destId="{26204998-3A3B-48EE-9BD4-A146F38E55A2}" srcOrd="1" destOrd="0" presId="urn:microsoft.com/office/officeart/2008/layout/VerticalCurvedList"/>
    <dgm:cxn modelId="{77931AAE-D7EB-48F9-A692-C928971EADC8}" type="presParOf" srcId="{4932BDAA-1ADF-4E4C-8BDB-90BE6A1F0148}" destId="{FE4BD5A5-8724-4D2E-AA7A-C61C89D1CB89}" srcOrd="2" destOrd="0" presId="urn:microsoft.com/office/officeart/2008/layout/VerticalCurvedList"/>
    <dgm:cxn modelId="{16F35055-AC5C-453C-8FCA-4D267F3C7CA7}" type="presParOf" srcId="{4932BDAA-1ADF-4E4C-8BDB-90BE6A1F0148}" destId="{293C8CCE-F976-4838-B8A1-6C946FA8CBA3}" srcOrd="3" destOrd="0" presId="urn:microsoft.com/office/officeart/2008/layout/VerticalCurvedList"/>
    <dgm:cxn modelId="{FAFF4219-BFC2-4BD0-9D43-D08F59653858}" type="presParOf" srcId="{AFCFFA7F-89D2-4BA1-A0E5-BAD00AB44DE9}" destId="{5B439DCB-5EC4-4B93-8F4B-7D871E42A0BE}" srcOrd="1" destOrd="0" presId="urn:microsoft.com/office/officeart/2008/layout/VerticalCurvedList"/>
    <dgm:cxn modelId="{2B230C45-F1C6-40D3-8DFC-E83902245B6B}" type="presParOf" srcId="{AFCFFA7F-89D2-4BA1-A0E5-BAD00AB44DE9}" destId="{9852FE8A-2843-4E17-BEE0-2EC5F8DDF707}" srcOrd="2" destOrd="0" presId="urn:microsoft.com/office/officeart/2008/layout/VerticalCurvedList"/>
    <dgm:cxn modelId="{B4DD04CE-04E5-4DC4-8A6C-C539C5CC08D8}" type="presParOf" srcId="{9852FE8A-2843-4E17-BEE0-2EC5F8DDF707}" destId="{AAA6BF6A-3D94-44F1-B3C7-DE4D59B61315}" srcOrd="0" destOrd="0" presId="urn:microsoft.com/office/officeart/2008/layout/VerticalCurvedList"/>
    <dgm:cxn modelId="{91BC6A88-EA13-4A61-A945-D7C91A65AC91}" type="presParOf" srcId="{AFCFFA7F-89D2-4BA1-A0E5-BAD00AB44DE9}" destId="{A9F7D565-8D21-45DB-98AD-AD3E7ADA5E90}" srcOrd="3" destOrd="0" presId="urn:microsoft.com/office/officeart/2008/layout/VerticalCurvedList"/>
    <dgm:cxn modelId="{46D16D1A-580B-4954-8B9F-983CD495C47F}" type="presParOf" srcId="{AFCFFA7F-89D2-4BA1-A0E5-BAD00AB44DE9}" destId="{40FCC363-A763-436C-B6D5-D1F21D3F402A}" srcOrd="4" destOrd="0" presId="urn:microsoft.com/office/officeart/2008/layout/VerticalCurvedList"/>
    <dgm:cxn modelId="{0DB6468C-2E9D-421E-9899-CC38A90AA1D2}" type="presParOf" srcId="{40FCC363-A763-436C-B6D5-D1F21D3F402A}" destId="{6480E9C7-389E-4084-9A65-4689DEE500B2}" srcOrd="0" destOrd="0" presId="urn:microsoft.com/office/officeart/2008/layout/VerticalCurvedList"/>
    <dgm:cxn modelId="{6CD921CC-4AF7-447E-887C-B6AC1A33A3C7}" type="presParOf" srcId="{AFCFFA7F-89D2-4BA1-A0E5-BAD00AB44DE9}" destId="{3DCD9AE7-CAF4-4D43-AD27-F1BC9BD22BBA}" srcOrd="5" destOrd="0" presId="urn:microsoft.com/office/officeart/2008/layout/VerticalCurvedList"/>
    <dgm:cxn modelId="{023E6DC6-5618-4E1A-B0B6-8441D2EADC7E}" type="presParOf" srcId="{AFCFFA7F-89D2-4BA1-A0E5-BAD00AB44DE9}" destId="{608FC549-E2BA-4314-97C1-B2B004995162}" srcOrd="6" destOrd="0" presId="urn:microsoft.com/office/officeart/2008/layout/VerticalCurvedList"/>
    <dgm:cxn modelId="{5A415CAD-1FB2-46F2-AD39-C078BFA286FD}" type="presParOf" srcId="{608FC549-E2BA-4314-97C1-B2B004995162}" destId="{D9CE56CE-201E-434C-A6AE-DC55C42B65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25B4E3-7012-4F1C-BBDE-E5185E53E973}" type="doc">
      <dgm:prSet loTypeId="urn:microsoft.com/office/officeart/2005/8/layout/vList4" loCatId="list" qsTypeId="urn:microsoft.com/office/officeart/2005/8/quickstyle/simple2" qsCatId="simple" csTypeId="urn:microsoft.com/office/officeart/2005/8/colors/colorful5" csCatId="colorful" phldr="1"/>
      <dgm:spPr/>
      <dgm:t>
        <a:bodyPr/>
        <a:lstStyle/>
        <a:p>
          <a:endParaRPr lang="es-EC"/>
        </a:p>
      </dgm:t>
    </dgm:pt>
    <dgm:pt modelId="{88D3999D-C112-449F-83BD-25F31CC1278F}">
      <dgm:prSet phldrT="[Texto]" custT="1"/>
      <dgm:spPr/>
      <dgm:t>
        <a:bodyPr/>
        <a:lstStyle/>
        <a:p>
          <a:r>
            <a:rPr lang="es-EC" sz="2400" b="1" dirty="0" smtClean="0"/>
            <a:t>Lámina Lúcida </a:t>
          </a:r>
          <a:r>
            <a:rPr lang="es-EC" sz="2400" dirty="0" smtClean="0"/>
            <a:t>de 50  µm de espesor, constituida por glucoproteínas como la lámina, la </a:t>
          </a:r>
          <a:r>
            <a:rPr lang="es-EC" sz="2400" dirty="0" err="1" smtClean="0"/>
            <a:t>entactina</a:t>
          </a:r>
          <a:r>
            <a:rPr lang="es-EC" sz="2400" dirty="0" smtClean="0"/>
            <a:t>, la misma que las integrinas que se originan de la membrana celular de las epitelios.</a:t>
          </a:r>
          <a:endParaRPr lang="es-EC" sz="2400" dirty="0"/>
        </a:p>
      </dgm:t>
    </dgm:pt>
    <dgm:pt modelId="{86BF369A-7D21-48BA-8A8F-8A60F528310C}" type="parTrans" cxnId="{0B3279EF-66AC-4AAF-B888-AB2A36DC734F}">
      <dgm:prSet/>
      <dgm:spPr/>
      <dgm:t>
        <a:bodyPr/>
        <a:lstStyle/>
        <a:p>
          <a:endParaRPr lang="es-EC"/>
        </a:p>
      </dgm:t>
    </dgm:pt>
    <dgm:pt modelId="{8C3DD39B-C8E1-41F5-9579-3432823DF070}" type="sibTrans" cxnId="{0B3279EF-66AC-4AAF-B888-AB2A36DC734F}">
      <dgm:prSet/>
      <dgm:spPr/>
      <dgm:t>
        <a:bodyPr/>
        <a:lstStyle/>
        <a:p>
          <a:endParaRPr lang="es-EC"/>
        </a:p>
      </dgm:t>
    </dgm:pt>
    <dgm:pt modelId="{B36590C3-0222-40C6-9D2A-637EA85D92DE}">
      <dgm:prSet phldrT="[Texto]" custT="1"/>
      <dgm:spPr/>
      <dgm:t>
        <a:bodyPr/>
        <a:lstStyle/>
        <a:p>
          <a:r>
            <a:rPr lang="es-EC" sz="2800" b="1" dirty="0" smtClean="0"/>
            <a:t>Lámina </a:t>
          </a:r>
          <a:r>
            <a:rPr lang="es-EC" sz="2800" b="1" dirty="0" smtClean="0"/>
            <a:t>Densa</a:t>
          </a:r>
          <a:endParaRPr lang="es-EC" sz="2800" b="1" dirty="0"/>
        </a:p>
      </dgm:t>
    </dgm:pt>
    <dgm:pt modelId="{DD625E12-586F-4419-9C7B-DA19C745F050}" type="parTrans" cxnId="{CEF79194-291D-4DBF-80DE-3BC14556DC2F}">
      <dgm:prSet/>
      <dgm:spPr/>
      <dgm:t>
        <a:bodyPr/>
        <a:lstStyle/>
        <a:p>
          <a:endParaRPr lang="es-EC"/>
        </a:p>
      </dgm:t>
    </dgm:pt>
    <dgm:pt modelId="{1419796D-B014-47F4-BB3F-23DAAB371427}" type="sibTrans" cxnId="{CEF79194-291D-4DBF-80DE-3BC14556DC2F}">
      <dgm:prSet/>
      <dgm:spPr/>
      <dgm:t>
        <a:bodyPr/>
        <a:lstStyle/>
        <a:p>
          <a:endParaRPr lang="es-EC"/>
        </a:p>
      </dgm:t>
    </dgm:pt>
    <dgm:pt modelId="{C00BE3EB-1A44-4129-91AC-42CB6CDC157E}">
      <dgm:prSet phldrT="[Texto]" custT="1"/>
      <dgm:spPr/>
      <dgm:t>
        <a:bodyPr/>
        <a:lstStyle/>
        <a:p>
          <a:r>
            <a:rPr lang="es-EC" sz="2400" b="1" dirty="0" err="1" smtClean="0"/>
            <a:t>Electrodensa</a:t>
          </a:r>
          <a:r>
            <a:rPr lang="es-EC" sz="2400" b="1" dirty="0" smtClean="0"/>
            <a:t> de 50 </a:t>
          </a:r>
          <a:r>
            <a:rPr lang="es-EC" sz="2400" b="1" dirty="0" err="1" smtClean="0"/>
            <a:t>um</a:t>
          </a:r>
          <a:r>
            <a:rPr lang="es-EC" sz="2400" b="1" dirty="0" smtClean="0"/>
            <a:t> de espesor se presenta como una malla de colágeno tipo IV, y esta </a:t>
          </a:r>
          <a:r>
            <a:rPr lang="es-EC" sz="2400" b="1" dirty="0" smtClean="0"/>
            <a:t>constituida </a:t>
          </a:r>
          <a:r>
            <a:rPr lang="es-EC" sz="2400" b="1" dirty="0" smtClean="0"/>
            <a:t>por </a:t>
          </a:r>
          <a:r>
            <a:rPr lang="es-EC" sz="2400" b="1" dirty="0" err="1" smtClean="0"/>
            <a:t>protenglucanas</a:t>
          </a:r>
          <a:r>
            <a:rPr lang="es-EC" sz="2400" b="1" dirty="0" smtClean="0"/>
            <a:t> (</a:t>
          </a:r>
          <a:r>
            <a:rPr lang="es-EC" sz="2400" b="1" dirty="0" err="1" smtClean="0"/>
            <a:t>perlacano</a:t>
          </a:r>
          <a:r>
            <a:rPr lang="es-EC" sz="2400" b="1" dirty="0" smtClean="0"/>
            <a:t>), cadenas de </a:t>
          </a:r>
          <a:r>
            <a:rPr lang="es-EC" sz="2400" b="1" dirty="0" err="1" smtClean="0"/>
            <a:t>Heparán</a:t>
          </a:r>
          <a:r>
            <a:rPr lang="es-EC" sz="2400" b="1" dirty="0" smtClean="0"/>
            <a:t> sulfato y </a:t>
          </a:r>
          <a:r>
            <a:rPr lang="es-EC" sz="2400" b="1" dirty="0" err="1" smtClean="0"/>
            <a:t>libronectina</a:t>
          </a:r>
          <a:r>
            <a:rPr lang="es-EC" sz="2400" b="1" dirty="0" smtClean="0"/>
            <a:t>.</a:t>
          </a:r>
          <a:endParaRPr lang="es-EC" sz="2400" b="1" dirty="0"/>
        </a:p>
      </dgm:t>
    </dgm:pt>
    <dgm:pt modelId="{1CC9E7F2-6B5A-43D1-95AC-A9E2D01CAC96}" type="parTrans" cxnId="{194D2CD4-8C40-4ED4-878F-C0921952B3B8}">
      <dgm:prSet/>
      <dgm:spPr/>
      <dgm:t>
        <a:bodyPr/>
        <a:lstStyle/>
        <a:p>
          <a:endParaRPr lang="es-EC"/>
        </a:p>
      </dgm:t>
    </dgm:pt>
    <dgm:pt modelId="{C0D26EE4-5EB9-4BA6-A6B1-E64B7E442502}" type="sibTrans" cxnId="{194D2CD4-8C40-4ED4-878F-C0921952B3B8}">
      <dgm:prSet/>
      <dgm:spPr/>
      <dgm:t>
        <a:bodyPr/>
        <a:lstStyle/>
        <a:p>
          <a:endParaRPr lang="es-EC"/>
        </a:p>
      </dgm:t>
    </dgm:pt>
    <dgm:pt modelId="{208161D5-B32E-4B49-9856-279B8200D265}">
      <dgm:prSet phldrT="[Texto]" custT="1"/>
      <dgm:spPr/>
      <dgm:t>
        <a:bodyPr/>
        <a:lstStyle/>
        <a:p>
          <a:r>
            <a:rPr lang="es-EC" sz="2400" b="1" dirty="0" smtClean="0"/>
            <a:t>Lámina reticular</a:t>
          </a:r>
          <a:endParaRPr lang="es-EC" sz="2400" dirty="0" smtClean="0"/>
        </a:p>
        <a:p>
          <a:r>
            <a:rPr lang="es-EC" sz="2400" dirty="0" smtClean="0"/>
            <a:t>En ella encontramos la colágena tipo I, tipo II y tipo IV, todo esto elaborado por los fibroblastos del tejido conectivo subyacente: estas fibras se unen directamente a las fibras de la lámina densa</a:t>
          </a:r>
          <a:r>
            <a:rPr lang="es-EC" sz="2500" dirty="0" smtClean="0"/>
            <a:t>.</a:t>
          </a:r>
          <a:endParaRPr lang="es-EC" sz="2500" dirty="0"/>
        </a:p>
      </dgm:t>
    </dgm:pt>
    <dgm:pt modelId="{7A250B27-28E1-434A-8205-FDEC0620F9BC}" type="parTrans" cxnId="{6BE3F2DE-0E59-4C57-B3B4-522BD7F87A54}">
      <dgm:prSet/>
      <dgm:spPr/>
      <dgm:t>
        <a:bodyPr/>
        <a:lstStyle/>
        <a:p>
          <a:endParaRPr lang="es-EC"/>
        </a:p>
      </dgm:t>
    </dgm:pt>
    <dgm:pt modelId="{86037ED2-B7DC-4FFD-83A5-C6193B6736E3}" type="sibTrans" cxnId="{6BE3F2DE-0E59-4C57-B3B4-522BD7F87A54}">
      <dgm:prSet/>
      <dgm:spPr/>
      <dgm:t>
        <a:bodyPr/>
        <a:lstStyle/>
        <a:p>
          <a:endParaRPr lang="es-EC"/>
        </a:p>
      </dgm:t>
    </dgm:pt>
    <dgm:pt modelId="{8FF06C73-19EC-4ED7-A9A3-C2E265C3FDA6}" type="pres">
      <dgm:prSet presAssocID="{1125B4E3-7012-4F1C-BBDE-E5185E53E973}" presName="linear" presStyleCnt="0">
        <dgm:presLayoutVars>
          <dgm:dir/>
          <dgm:resizeHandles val="exact"/>
        </dgm:presLayoutVars>
      </dgm:prSet>
      <dgm:spPr/>
      <dgm:t>
        <a:bodyPr/>
        <a:lstStyle/>
        <a:p>
          <a:endParaRPr lang="es-EC"/>
        </a:p>
      </dgm:t>
    </dgm:pt>
    <dgm:pt modelId="{F849E85B-50A1-4E82-960B-EBA7B3C66102}" type="pres">
      <dgm:prSet presAssocID="{88D3999D-C112-449F-83BD-25F31CC1278F}" presName="comp" presStyleCnt="0"/>
      <dgm:spPr/>
      <dgm:t>
        <a:bodyPr/>
        <a:lstStyle/>
        <a:p>
          <a:endParaRPr lang="es-EC"/>
        </a:p>
      </dgm:t>
    </dgm:pt>
    <dgm:pt modelId="{0FA10351-7F6D-44E2-8268-D00DF7D17317}" type="pres">
      <dgm:prSet presAssocID="{88D3999D-C112-449F-83BD-25F31CC1278F}" presName="box" presStyleLbl="node1" presStyleIdx="0" presStyleCnt="3" custLinFactNeighborX="792"/>
      <dgm:spPr/>
      <dgm:t>
        <a:bodyPr/>
        <a:lstStyle/>
        <a:p>
          <a:endParaRPr lang="es-EC"/>
        </a:p>
      </dgm:t>
    </dgm:pt>
    <dgm:pt modelId="{9F8E7E65-3CE8-4156-9F51-54D23BC444DF}" type="pres">
      <dgm:prSet presAssocID="{88D3999D-C112-449F-83BD-25F31CC1278F}" presName="img" presStyleLbl="fgImgPlace1" presStyleIdx="0" presStyleCnt="3" custScaleX="107754" custScaleY="146035" custLinFactNeighborX="-3824" custLinFactNeighborY="0"/>
      <dgm:spPr>
        <a:blipFill rotWithShape="1">
          <a:blip xmlns:r="http://schemas.openxmlformats.org/officeDocument/2006/relationships" r:embed="rId1"/>
          <a:stretch>
            <a:fillRect/>
          </a:stretch>
        </a:blipFill>
      </dgm:spPr>
      <dgm:t>
        <a:bodyPr/>
        <a:lstStyle/>
        <a:p>
          <a:endParaRPr lang="es-EC"/>
        </a:p>
      </dgm:t>
    </dgm:pt>
    <dgm:pt modelId="{39D4DDE3-D5E0-48B7-BB73-AF081A4BE213}" type="pres">
      <dgm:prSet presAssocID="{88D3999D-C112-449F-83BD-25F31CC1278F}" presName="text" presStyleLbl="node1" presStyleIdx="0" presStyleCnt="3">
        <dgm:presLayoutVars>
          <dgm:bulletEnabled val="1"/>
        </dgm:presLayoutVars>
      </dgm:prSet>
      <dgm:spPr/>
      <dgm:t>
        <a:bodyPr/>
        <a:lstStyle/>
        <a:p>
          <a:endParaRPr lang="es-EC"/>
        </a:p>
      </dgm:t>
    </dgm:pt>
    <dgm:pt modelId="{7966E82F-CCB1-4817-9D80-FF5B288C9514}" type="pres">
      <dgm:prSet presAssocID="{8C3DD39B-C8E1-41F5-9579-3432823DF070}" presName="spacer" presStyleCnt="0"/>
      <dgm:spPr/>
      <dgm:t>
        <a:bodyPr/>
        <a:lstStyle/>
        <a:p>
          <a:endParaRPr lang="es-EC"/>
        </a:p>
      </dgm:t>
    </dgm:pt>
    <dgm:pt modelId="{09596B7D-0180-4D14-8D99-84C7230E9928}" type="pres">
      <dgm:prSet presAssocID="{B36590C3-0222-40C6-9D2A-637EA85D92DE}" presName="comp" presStyleCnt="0"/>
      <dgm:spPr/>
      <dgm:t>
        <a:bodyPr/>
        <a:lstStyle/>
        <a:p>
          <a:endParaRPr lang="es-EC"/>
        </a:p>
      </dgm:t>
    </dgm:pt>
    <dgm:pt modelId="{B1B9AA9B-5D4F-4611-AC75-BD83447F1890}" type="pres">
      <dgm:prSet presAssocID="{B36590C3-0222-40C6-9D2A-637EA85D92DE}" presName="box" presStyleLbl="node1" presStyleIdx="1" presStyleCnt="3" custScaleY="122936"/>
      <dgm:spPr/>
      <dgm:t>
        <a:bodyPr/>
        <a:lstStyle/>
        <a:p>
          <a:endParaRPr lang="es-EC"/>
        </a:p>
      </dgm:t>
    </dgm:pt>
    <dgm:pt modelId="{BF4055C9-5262-4B48-9AD0-F13141CD0C4B}" type="pres">
      <dgm:prSet presAssocID="{B36590C3-0222-40C6-9D2A-637EA85D92DE}" presName="img" presStyleLbl="fgImgPlace1" presStyleIdx="1" presStyleCnt="3" custScaleX="110703" custScaleY="151813" custLinFactNeighborX="-1713"/>
      <dgm:spPr>
        <a:blipFill rotWithShape="1">
          <a:blip xmlns:r="http://schemas.openxmlformats.org/officeDocument/2006/relationships" r:embed="rId2"/>
          <a:stretch>
            <a:fillRect/>
          </a:stretch>
        </a:blipFill>
      </dgm:spPr>
      <dgm:t>
        <a:bodyPr/>
        <a:lstStyle/>
        <a:p>
          <a:endParaRPr lang="es-EC"/>
        </a:p>
      </dgm:t>
    </dgm:pt>
    <dgm:pt modelId="{D88D08AE-1B21-4EDD-8691-024D5754F1AA}" type="pres">
      <dgm:prSet presAssocID="{B36590C3-0222-40C6-9D2A-637EA85D92DE}" presName="text" presStyleLbl="node1" presStyleIdx="1" presStyleCnt="3">
        <dgm:presLayoutVars>
          <dgm:bulletEnabled val="1"/>
        </dgm:presLayoutVars>
      </dgm:prSet>
      <dgm:spPr/>
      <dgm:t>
        <a:bodyPr/>
        <a:lstStyle/>
        <a:p>
          <a:endParaRPr lang="es-EC"/>
        </a:p>
      </dgm:t>
    </dgm:pt>
    <dgm:pt modelId="{0AD4A8C2-47D3-4B8A-A98D-ED7432177A71}" type="pres">
      <dgm:prSet presAssocID="{1419796D-B014-47F4-BB3F-23DAAB371427}" presName="spacer" presStyleCnt="0"/>
      <dgm:spPr/>
      <dgm:t>
        <a:bodyPr/>
        <a:lstStyle/>
        <a:p>
          <a:endParaRPr lang="es-EC"/>
        </a:p>
      </dgm:t>
    </dgm:pt>
    <dgm:pt modelId="{DF94F616-58B6-4A7C-9A2D-6917FD8A2352}" type="pres">
      <dgm:prSet presAssocID="{208161D5-B32E-4B49-9856-279B8200D265}" presName="comp" presStyleCnt="0"/>
      <dgm:spPr/>
      <dgm:t>
        <a:bodyPr/>
        <a:lstStyle/>
        <a:p>
          <a:endParaRPr lang="es-EC"/>
        </a:p>
      </dgm:t>
    </dgm:pt>
    <dgm:pt modelId="{C67790EB-5955-4627-B6EA-5B5DB312925B}" type="pres">
      <dgm:prSet presAssocID="{208161D5-B32E-4B49-9856-279B8200D265}" presName="box" presStyleLbl="node1" presStyleIdx="2" presStyleCnt="3"/>
      <dgm:spPr/>
      <dgm:t>
        <a:bodyPr/>
        <a:lstStyle/>
        <a:p>
          <a:endParaRPr lang="es-EC"/>
        </a:p>
      </dgm:t>
    </dgm:pt>
    <dgm:pt modelId="{7661D0DD-C252-4F4B-9E4B-6379661252AC}" type="pres">
      <dgm:prSet presAssocID="{208161D5-B32E-4B49-9856-279B8200D265}" presName="img" presStyleLbl="fgImgPlace1" presStyleIdx="2" presStyleCnt="3" custScaleX="100430" custScaleY="130510" custLinFactNeighborX="-6851" custLinFactNeighborY="3650"/>
      <dgm:spPr>
        <a:blipFill rotWithShape="1">
          <a:blip xmlns:r="http://schemas.openxmlformats.org/officeDocument/2006/relationships" r:embed="rId2"/>
          <a:stretch>
            <a:fillRect/>
          </a:stretch>
        </a:blipFill>
      </dgm:spPr>
      <dgm:t>
        <a:bodyPr/>
        <a:lstStyle/>
        <a:p>
          <a:endParaRPr lang="es-EC"/>
        </a:p>
      </dgm:t>
    </dgm:pt>
    <dgm:pt modelId="{AADA2FB4-B3C5-45F6-8059-F4965668BB0C}" type="pres">
      <dgm:prSet presAssocID="{208161D5-B32E-4B49-9856-279B8200D265}" presName="text" presStyleLbl="node1" presStyleIdx="2" presStyleCnt="3">
        <dgm:presLayoutVars>
          <dgm:bulletEnabled val="1"/>
        </dgm:presLayoutVars>
      </dgm:prSet>
      <dgm:spPr/>
      <dgm:t>
        <a:bodyPr/>
        <a:lstStyle/>
        <a:p>
          <a:endParaRPr lang="es-EC"/>
        </a:p>
      </dgm:t>
    </dgm:pt>
  </dgm:ptLst>
  <dgm:cxnLst>
    <dgm:cxn modelId="{F1BA5D25-037A-4252-9187-86BB9E2CD1C0}" type="presOf" srcId="{C00BE3EB-1A44-4129-91AC-42CB6CDC157E}" destId="{D88D08AE-1B21-4EDD-8691-024D5754F1AA}" srcOrd="1" destOrd="1" presId="urn:microsoft.com/office/officeart/2005/8/layout/vList4"/>
    <dgm:cxn modelId="{DFAEF0C1-43E8-439A-A39B-6C5B34732CB3}" type="presOf" srcId="{208161D5-B32E-4B49-9856-279B8200D265}" destId="{AADA2FB4-B3C5-45F6-8059-F4965668BB0C}" srcOrd="1" destOrd="0" presId="urn:microsoft.com/office/officeart/2005/8/layout/vList4"/>
    <dgm:cxn modelId="{76C465C1-DA2D-4866-ADA3-259FA2B214E5}" type="presOf" srcId="{B36590C3-0222-40C6-9D2A-637EA85D92DE}" destId="{D88D08AE-1B21-4EDD-8691-024D5754F1AA}" srcOrd="1" destOrd="0" presId="urn:microsoft.com/office/officeart/2005/8/layout/vList4"/>
    <dgm:cxn modelId="{3D63B649-75B5-4166-8CD5-F4109211F976}" type="presOf" srcId="{C00BE3EB-1A44-4129-91AC-42CB6CDC157E}" destId="{B1B9AA9B-5D4F-4611-AC75-BD83447F1890}" srcOrd="0" destOrd="1" presId="urn:microsoft.com/office/officeart/2005/8/layout/vList4"/>
    <dgm:cxn modelId="{6BE3F2DE-0E59-4C57-B3B4-522BD7F87A54}" srcId="{1125B4E3-7012-4F1C-BBDE-E5185E53E973}" destId="{208161D5-B32E-4B49-9856-279B8200D265}" srcOrd="2" destOrd="0" parTransId="{7A250B27-28E1-434A-8205-FDEC0620F9BC}" sibTransId="{86037ED2-B7DC-4FFD-83A5-C6193B6736E3}"/>
    <dgm:cxn modelId="{169D31B0-08F9-4B45-B8F1-CFCEA9C9EB54}" type="presOf" srcId="{88D3999D-C112-449F-83BD-25F31CC1278F}" destId="{0FA10351-7F6D-44E2-8268-D00DF7D17317}" srcOrd="0" destOrd="0" presId="urn:microsoft.com/office/officeart/2005/8/layout/vList4"/>
    <dgm:cxn modelId="{CEF79194-291D-4DBF-80DE-3BC14556DC2F}" srcId="{1125B4E3-7012-4F1C-BBDE-E5185E53E973}" destId="{B36590C3-0222-40C6-9D2A-637EA85D92DE}" srcOrd="1" destOrd="0" parTransId="{DD625E12-586F-4419-9C7B-DA19C745F050}" sibTransId="{1419796D-B014-47F4-BB3F-23DAAB371427}"/>
    <dgm:cxn modelId="{194D2CD4-8C40-4ED4-878F-C0921952B3B8}" srcId="{B36590C3-0222-40C6-9D2A-637EA85D92DE}" destId="{C00BE3EB-1A44-4129-91AC-42CB6CDC157E}" srcOrd="0" destOrd="0" parTransId="{1CC9E7F2-6B5A-43D1-95AC-A9E2D01CAC96}" sibTransId="{C0D26EE4-5EB9-4BA6-A6B1-E64B7E442502}"/>
    <dgm:cxn modelId="{A0AC5964-AFFD-4DB0-AAEE-A9B99ADEBFBF}" type="presOf" srcId="{208161D5-B32E-4B49-9856-279B8200D265}" destId="{C67790EB-5955-4627-B6EA-5B5DB312925B}" srcOrd="0" destOrd="0" presId="urn:microsoft.com/office/officeart/2005/8/layout/vList4"/>
    <dgm:cxn modelId="{0B3279EF-66AC-4AAF-B888-AB2A36DC734F}" srcId="{1125B4E3-7012-4F1C-BBDE-E5185E53E973}" destId="{88D3999D-C112-449F-83BD-25F31CC1278F}" srcOrd="0" destOrd="0" parTransId="{86BF369A-7D21-48BA-8A8F-8A60F528310C}" sibTransId="{8C3DD39B-C8E1-41F5-9579-3432823DF070}"/>
    <dgm:cxn modelId="{2586EB2A-6C01-49FE-90FA-C19A02483D97}" type="presOf" srcId="{88D3999D-C112-449F-83BD-25F31CC1278F}" destId="{39D4DDE3-D5E0-48B7-BB73-AF081A4BE213}" srcOrd="1" destOrd="0" presId="urn:microsoft.com/office/officeart/2005/8/layout/vList4"/>
    <dgm:cxn modelId="{D430895E-19D2-4B59-9634-BC33B59BE2FA}" type="presOf" srcId="{B36590C3-0222-40C6-9D2A-637EA85D92DE}" destId="{B1B9AA9B-5D4F-4611-AC75-BD83447F1890}" srcOrd="0" destOrd="0" presId="urn:microsoft.com/office/officeart/2005/8/layout/vList4"/>
    <dgm:cxn modelId="{A609AA22-F1E4-4DA3-9BED-0C0517FBD19F}" type="presOf" srcId="{1125B4E3-7012-4F1C-BBDE-E5185E53E973}" destId="{8FF06C73-19EC-4ED7-A9A3-C2E265C3FDA6}" srcOrd="0" destOrd="0" presId="urn:microsoft.com/office/officeart/2005/8/layout/vList4"/>
    <dgm:cxn modelId="{04C2F1C6-4FDC-4F14-A8E9-DFD12D45B8D1}" type="presParOf" srcId="{8FF06C73-19EC-4ED7-A9A3-C2E265C3FDA6}" destId="{F849E85B-50A1-4E82-960B-EBA7B3C66102}" srcOrd="0" destOrd="0" presId="urn:microsoft.com/office/officeart/2005/8/layout/vList4"/>
    <dgm:cxn modelId="{C8FD2712-53C5-447B-8786-7EEEFCA01470}" type="presParOf" srcId="{F849E85B-50A1-4E82-960B-EBA7B3C66102}" destId="{0FA10351-7F6D-44E2-8268-D00DF7D17317}" srcOrd="0" destOrd="0" presId="urn:microsoft.com/office/officeart/2005/8/layout/vList4"/>
    <dgm:cxn modelId="{BB3A5D21-6D11-4191-9F78-8E38075AE040}" type="presParOf" srcId="{F849E85B-50A1-4E82-960B-EBA7B3C66102}" destId="{9F8E7E65-3CE8-4156-9F51-54D23BC444DF}" srcOrd="1" destOrd="0" presId="urn:microsoft.com/office/officeart/2005/8/layout/vList4"/>
    <dgm:cxn modelId="{9283DAD2-5E8F-42CD-942F-7410766A036F}" type="presParOf" srcId="{F849E85B-50A1-4E82-960B-EBA7B3C66102}" destId="{39D4DDE3-D5E0-48B7-BB73-AF081A4BE213}" srcOrd="2" destOrd="0" presId="urn:microsoft.com/office/officeart/2005/8/layout/vList4"/>
    <dgm:cxn modelId="{3CC8BF53-D838-4C71-B02F-7DE38A27C924}" type="presParOf" srcId="{8FF06C73-19EC-4ED7-A9A3-C2E265C3FDA6}" destId="{7966E82F-CCB1-4817-9D80-FF5B288C9514}" srcOrd="1" destOrd="0" presId="urn:microsoft.com/office/officeart/2005/8/layout/vList4"/>
    <dgm:cxn modelId="{8EF86ABA-0DC6-43A4-8D3B-ECFB16A31DC0}" type="presParOf" srcId="{8FF06C73-19EC-4ED7-A9A3-C2E265C3FDA6}" destId="{09596B7D-0180-4D14-8D99-84C7230E9928}" srcOrd="2" destOrd="0" presId="urn:microsoft.com/office/officeart/2005/8/layout/vList4"/>
    <dgm:cxn modelId="{37F3AAAF-EA05-4B8F-BDC3-28E605AE6042}" type="presParOf" srcId="{09596B7D-0180-4D14-8D99-84C7230E9928}" destId="{B1B9AA9B-5D4F-4611-AC75-BD83447F1890}" srcOrd="0" destOrd="0" presId="urn:microsoft.com/office/officeart/2005/8/layout/vList4"/>
    <dgm:cxn modelId="{CFD564C2-C41D-46BE-95D4-8FCF48EB014A}" type="presParOf" srcId="{09596B7D-0180-4D14-8D99-84C7230E9928}" destId="{BF4055C9-5262-4B48-9AD0-F13141CD0C4B}" srcOrd="1" destOrd="0" presId="urn:microsoft.com/office/officeart/2005/8/layout/vList4"/>
    <dgm:cxn modelId="{DADC7E56-9703-4DD0-AB46-67F38FD0F795}" type="presParOf" srcId="{09596B7D-0180-4D14-8D99-84C7230E9928}" destId="{D88D08AE-1B21-4EDD-8691-024D5754F1AA}" srcOrd="2" destOrd="0" presId="urn:microsoft.com/office/officeart/2005/8/layout/vList4"/>
    <dgm:cxn modelId="{5696DF6F-D253-47E8-9A03-4AAB0C6BA93D}" type="presParOf" srcId="{8FF06C73-19EC-4ED7-A9A3-C2E265C3FDA6}" destId="{0AD4A8C2-47D3-4B8A-A98D-ED7432177A71}" srcOrd="3" destOrd="0" presId="urn:microsoft.com/office/officeart/2005/8/layout/vList4"/>
    <dgm:cxn modelId="{C4099484-EC6B-4F5B-A7F1-7A43C2AA8B77}" type="presParOf" srcId="{8FF06C73-19EC-4ED7-A9A3-C2E265C3FDA6}" destId="{DF94F616-58B6-4A7C-9A2D-6917FD8A2352}" srcOrd="4" destOrd="0" presId="urn:microsoft.com/office/officeart/2005/8/layout/vList4"/>
    <dgm:cxn modelId="{BE7B1057-E84E-4924-9F08-499304D29D57}" type="presParOf" srcId="{DF94F616-58B6-4A7C-9A2D-6917FD8A2352}" destId="{C67790EB-5955-4627-B6EA-5B5DB312925B}" srcOrd="0" destOrd="0" presId="urn:microsoft.com/office/officeart/2005/8/layout/vList4"/>
    <dgm:cxn modelId="{C0056A57-F0CF-4363-B204-C3F495CDFDCB}" type="presParOf" srcId="{DF94F616-58B6-4A7C-9A2D-6917FD8A2352}" destId="{7661D0DD-C252-4F4B-9E4B-6379661252AC}" srcOrd="1" destOrd="0" presId="urn:microsoft.com/office/officeart/2005/8/layout/vList4"/>
    <dgm:cxn modelId="{D86D2389-3E12-49E3-834F-1A0238F63554}" type="presParOf" srcId="{DF94F616-58B6-4A7C-9A2D-6917FD8A2352}" destId="{AADA2FB4-B3C5-45F6-8059-F4965668BB0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6E6468-01A1-4720-94AA-DC65CACA0278}"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s-EC"/>
        </a:p>
      </dgm:t>
    </dgm:pt>
    <dgm:pt modelId="{33467B38-399C-4986-A48D-DF288089AD6B}">
      <dgm:prSet phldrT="[Texto]" custT="1"/>
      <dgm:spPr/>
      <dgm:t>
        <a:bodyPr/>
        <a:lstStyle/>
        <a:p>
          <a:r>
            <a:rPr lang="es-EC" sz="2000" b="1" dirty="0" smtClean="0"/>
            <a:t>Plano </a:t>
          </a:r>
          <a:r>
            <a:rPr lang="es-EC" sz="2000" b="1" dirty="0" smtClean="0"/>
            <a:t>simple </a:t>
          </a:r>
        </a:p>
        <a:p>
          <a:r>
            <a:rPr lang="es-EC" sz="1200" b="1" dirty="0" smtClean="0"/>
            <a:t>Este </a:t>
          </a:r>
          <a:r>
            <a:rPr lang="es-EC" sz="1200" b="1" dirty="0" smtClean="0"/>
            <a:t>tipo de epitelio tiene una función principalmente lubricante y de intercambio de sustancias</a:t>
          </a:r>
          <a:endParaRPr lang="es-EC" sz="1200" b="1" dirty="0"/>
        </a:p>
      </dgm:t>
    </dgm:pt>
    <dgm:pt modelId="{51E397D9-F377-44A3-BC57-D3B1CD362703}" type="parTrans" cxnId="{5CA5269F-9F0D-46F1-B72E-7EA441687B57}">
      <dgm:prSet/>
      <dgm:spPr/>
      <dgm:t>
        <a:bodyPr/>
        <a:lstStyle/>
        <a:p>
          <a:endParaRPr lang="es-EC"/>
        </a:p>
      </dgm:t>
    </dgm:pt>
    <dgm:pt modelId="{F62AFC89-011F-49FF-883A-567505C189EF}" type="sibTrans" cxnId="{5CA5269F-9F0D-46F1-B72E-7EA441687B57}">
      <dgm:prSet/>
      <dgm:spPr/>
      <dgm:t>
        <a:bodyPr/>
        <a:lstStyle/>
        <a:p>
          <a:endParaRPr lang="es-EC"/>
        </a:p>
      </dgm:t>
    </dgm:pt>
    <dgm:pt modelId="{98A38985-35BA-4946-8154-9F1C1F5372D2}">
      <dgm:prSet phldrT="[Texto]"/>
      <dgm:spPr>
        <a:blipFill rotWithShape="0">
          <a:blip xmlns:r="http://schemas.openxmlformats.org/officeDocument/2006/relationships" r:embed="rId1"/>
          <a:stretch>
            <a:fillRect/>
          </a:stretch>
        </a:blipFill>
      </dgm:spPr>
      <dgm:t>
        <a:bodyPr/>
        <a:lstStyle/>
        <a:p>
          <a:endParaRPr lang="es-EC" dirty="0"/>
        </a:p>
      </dgm:t>
    </dgm:pt>
    <dgm:pt modelId="{6978B3B1-F4A1-4237-82F5-82571704D7DE}" type="parTrans" cxnId="{854C543A-F0CB-4212-80D1-9A1373D807C6}">
      <dgm:prSet/>
      <dgm:spPr/>
      <dgm:t>
        <a:bodyPr/>
        <a:lstStyle/>
        <a:p>
          <a:endParaRPr lang="es-EC"/>
        </a:p>
      </dgm:t>
    </dgm:pt>
    <dgm:pt modelId="{2CD682D7-F2E8-4175-A3A7-9716582F1B4B}" type="sibTrans" cxnId="{854C543A-F0CB-4212-80D1-9A1373D807C6}">
      <dgm:prSet/>
      <dgm:spPr/>
      <dgm:t>
        <a:bodyPr/>
        <a:lstStyle/>
        <a:p>
          <a:endParaRPr lang="es-EC"/>
        </a:p>
      </dgm:t>
    </dgm:pt>
    <dgm:pt modelId="{94651B91-1710-4129-AE6D-8BC26B98330A}">
      <dgm:prSet phldrT="[Texto]" custT="1"/>
      <dgm:spPr/>
      <dgm:t>
        <a:bodyPr/>
        <a:lstStyle/>
        <a:p>
          <a:r>
            <a:rPr lang="es-EC" sz="2000" b="1" dirty="0" smtClean="0"/>
            <a:t>Cúbico simple</a:t>
          </a:r>
          <a:r>
            <a:rPr lang="es-EC" sz="1400" b="1" dirty="0" smtClean="0"/>
            <a:t>:</a:t>
          </a:r>
          <a:r>
            <a:rPr lang="es-EC" sz="1400" dirty="0" smtClean="0"/>
            <a:t> </a:t>
          </a:r>
          <a:r>
            <a:rPr lang="es-EC" sz="1400" dirty="0" smtClean="0"/>
            <a:t>como </a:t>
          </a:r>
          <a:r>
            <a:rPr lang="es-EC" sz="1400" dirty="0" smtClean="0"/>
            <a:t>glándulas endocrinas, túbulos renales o la capa germinativa del ovario.</a:t>
          </a:r>
          <a:endParaRPr lang="es-EC" sz="1400" dirty="0"/>
        </a:p>
      </dgm:t>
    </dgm:pt>
    <dgm:pt modelId="{BAB2B8D6-E035-4869-8C62-20FCD452696D}" type="parTrans" cxnId="{DE1369D9-F9F0-407C-8BF7-4F3F60B71B15}">
      <dgm:prSet/>
      <dgm:spPr/>
      <dgm:t>
        <a:bodyPr/>
        <a:lstStyle/>
        <a:p>
          <a:endParaRPr lang="es-EC"/>
        </a:p>
      </dgm:t>
    </dgm:pt>
    <dgm:pt modelId="{5090A0FB-E680-499D-A648-9910F9F1CF00}" type="sibTrans" cxnId="{DE1369D9-F9F0-407C-8BF7-4F3F60B71B15}">
      <dgm:prSet/>
      <dgm:spPr/>
      <dgm:t>
        <a:bodyPr/>
        <a:lstStyle/>
        <a:p>
          <a:endParaRPr lang="es-EC"/>
        </a:p>
      </dgm:t>
    </dgm:pt>
    <dgm:pt modelId="{214C6205-75F9-46DC-9C1E-4A8DBB61134A}">
      <dgm:prSet phldrT="[Texto]"/>
      <dgm:spPr>
        <a:blipFill rotWithShape="0">
          <a:blip xmlns:r="http://schemas.openxmlformats.org/officeDocument/2006/relationships" r:embed="rId2"/>
          <a:stretch>
            <a:fillRect/>
          </a:stretch>
        </a:blipFill>
      </dgm:spPr>
      <dgm:t>
        <a:bodyPr/>
        <a:lstStyle/>
        <a:p>
          <a:endParaRPr lang="es-EC" dirty="0"/>
        </a:p>
      </dgm:t>
    </dgm:pt>
    <dgm:pt modelId="{D450E275-0CE7-43B1-8FE2-2DB9C2D16971}" type="parTrans" cxnId="{B88A5059-19E0-4DB5-B68F-0ADD00306B59}">
      <dgm:prSet/>
      <dgm:spPr/>
      <dgm:t>
        <a:bodyPr/>
        <a:lstStyle/>
        <a:p>
          <a:endParaRPr lang="es-EC"/>
        </a:p>
      </dgm:t>
    </dgm:pt>
    <dgm:pt modelId="{16F99E5E-1E0C-4A46-8423-100AF196920B}" type="sibTrans" cxnId="{B88A5059-19E0-4DB5-B68F-0ADD00306B59}">
      <dgm:prSet/>
      <dgm:spPr/>
      <dgm:t>
        <a:bodyPr/>
        <a:lstStyle/>
        <a:p>
          <a:endParaRPr lang="es-EC"/>
        </a:p>
      </dgm:t>
    </dgm:pt>
    <dgm:pt modelId="{11D27FB9-CA65-4E7F-B583-1A4EE3930863}">
      <dgm:prSet phldrT="[Texto]" custT="1"/>
      <dgm:spPr/>
      <dgm:t>
        <a:bodyPr/>
        <a:lstStyle/>
        <a:p>
          <a:r>
            <a:rPr lang="es-EC" sz="2000" b="1" dirty="0" smtClean="0"/>
            <a:t>Cilíndrico simple</a:t>
          </a:r>
          <a:r>
            <a:rPr lang="es-EC" sz="1400" dirty="0" smtClean="0"/>
            <a:t>: </a:t>
          </a:r>
          <a:r>
            <a:rPr lang="es-EC" sz="1400" dirty="0" smtClean="0"/>
            <a:t>superficies </a:t>
          </a:r>
          <a:r>
            <a:rPr lang="es-EC" sz="1400" dirty="0" smtClean="0"/>
            <a:t>de absorción y secreción como en el tracto digestivo, dónde aparece desde el cardias hasta el ano. </a:t>
          </a:r>
          <a:endParaRPr lang="es-EC" sz="1400" dirty="0"/>
        </a:p>
      </dgm:t>
    </dgm:pt>
    <dgm:pt modelId="{B6D4FEA1-815D-4148-A137-5808F4E97B28}" type="parTrans" cxnId="{3B5A9671-DB3D-4079-A712-B5426538C7F9}">
      <dgm:prSet/>
      <dgm:spPr/>
      <dgm:t>
        <a:bodyPr/>
        <a:lstStyle/>
        <a:p>
          <a:endParaRPr lang="es-EC"/>
        </a:p>
      </dgm:t>
    </dgm:pt>
    <dgm:pt modelId="{B5D247F5-3F19-40D7-B5D2-51B385EB36C2}" type="sibTrans" cxnId="{3B5A9671-DB3D-4079-A712-B5426538C7F9}">
      <dgm:prSet/>
      <dgm:spPr/>
      <dgm:t>
        <a:bodyPr/>
        <a:lstStyle/>
        <a:p>
          <a:endParaRPr lang="es-EC"/>
        </a:p>
      </dgm:t>
    </dgm:pt>
    <dgm:pt modelId="{2E035B62-9017-4FDB-B14F-CDED4FCFCBEE}">
      <dgm:prSet phldrT="[Texto]"/>
      <dgm:spPr>
        <a:blipFill rotWithShape="0">
          <a:blip xmlns:r="http://schemas.openxmlformats.org/officeDocument/2006/relationships" r:embed="rId3"/>
          <a:stretch>
            <a:fillRect/>
          </a:stretch>
        </a:blipFill>
      </dgm:spPr>
      <dgm:t>
        <a:bodyPr/>
        <a:lstStyle/>
        <a:p>
          <a:endParaRPr lang="es-EC" dirty="0"/>
        </a:p>
      </dgm:t>
    </dgm:pt>
    <dgm:pt modelId="{5A04F0C7-4848-4938-994E-39319B5434AD}" type="parTrans" cxnId="{B2BC377A-061E-4AFA-B7CA-7BC93D5014FF}">
      <dgm:prSet/>
      <dgm:spPr/>
      <dgm:t>
        <a:bodyPr/>
        <a:lstStyle/>
        <a:p>
          <a:endParaRPr lang="es-EC"/>
        </a:p>
      </dgm:t>
    </dgm:pt>
    <dgm:pt modelId="{342875C8-1C25-4FE6-A3F4-DA1CF5A0AB6C}" type="sibTrans" cxnId="{B2BC377A-061E-4AFA-B7CA-7BC93D5014FF}">
      <dgm:prSet/>
      <dgm:spPr/>
      <dgm:t>
        <a:bodyPr/>
        <a:lstStyle/>
        <a:p>
          <a:endParaRPr lang="es-EC"/>
        </a:p>
      </dgm:t>
    </dgm:pt>
    <dgm:pt modelId="{356EF257-C547-45DB-8B86-2BA9AE372223}">
      <dgm:prSet phldrT="[Texto]" custT="1"/>
      <dgm:spPr/>
      <dgm:t>
        <a:bodyPr/>
        <a:lstStyle/>
        <a:p>
          <a:r>
            <a:rPr lang="es-EC" sz="2000" b="1" dirty="0" smtClean="0"/>
            <a:t>Cúbicos compuestos: </a:t>
          </a:r>
          <a:r>
            <a:rPr lang="es-EC" sz="1400" dirty="0" smtClean="0"/>
            <a:t>lo </a:t>
          </a:r>
          <a:r>
            <a:rPr lang="es-EC" sz="1400" dirty="0" smtClean="0"/>
            <a:t>encontramos en la pared de los conductos excretores de las glándulas sudoríparas.</a:t>
          </a:r>
          <a:endParaRPr lang="es-EC" sz="1400" dirty="0"/>
        </a:p>
      </dgm:t>
    </dgm:pt>
    <dgm:pt modelId="{7BE960D7-2EA2-4353-BEE2-97D03CB4C354}" type="parTrans" cxnId="{F94959F4-A21C-4803-AFE2-510D0BD29E53}">
      <dgm:prSet/>
      <dgm:spPr/>
      <dgm:t>
        <a:bodyPr/>
        <a:lstStyle/>
        <a:p>
          <a:endParaRPr lang="es-EC"/>
        </a:p>
      </dgm:t>
    </dgm:pt>
    <dgm:pt modelId="{E959748B-F9E2-4A5F-A840-89F27828BF51}" type="sibTrans" cxnId="{F94959F4-A21C-4803-AFE2-510D0BD29E53}">
      <dgm:prSet/>
      <dgm:spPr/>
      <dgm:t>
        <a:bodyPr/>
        <a:lstStyle/>
        <a:p>
          <a:endParaRPr lang="es-EC"/>
        </a:p>
      </dgm:t>
    </dgm:pt>
    <dgm:pt modelId="{92200B54-BCCA-4198-BFC8-F6C49E39C928}">
      <dgm:prSet phldrT="[Texto]"/>
      <dgm:spPr>
        <a:blipFill rotWithShape="0">
          <a:blip xmlns:r="http://schemas.openxmlformats.org/officeDocument/2006/relationships" r:embed="rId4"/>
          <a:stretch>
            <a:fillRect/>
          </a:stretch>
        </a:blipFill>
      </dgm:spPr>
      <dgm:t>
        <a:bodyPr/>
        <a:lstStyle/>
        <a:p>
          <a:endParaRPr lang="es-EC" dirty="0"/>
        </a:p>
      </dgm:t>
    </dgm:pt>
    <dgm:pt modelId="{545EB75A-178E-486A-85C8-D8699964F4F4}" type="parTrans" cxnId="{030B2C3F-339E-4538-BD84-DFCFDAAAA9E5}">
      <dgm:prSet/>
      <dgm:spPr/>
      <dgm:t>
        <a:bodyPr/>
        <a:lstStyle/>
        <a:p>
          <a:endParaRPr lang="es-EC"/>
        </a:p>
      </dgm:t>
    </dgm:pt>
    <dgm:pt modelId="{323C09C1-CFAC-4843-8C56-0CFDBD36C7AF}" type="sibTrans" cxnId="{030B2C3F-339E-4538-BD84-DFCFDAAAA9E5}">
      <dgm:prSet/>
      <dgm:spPr/>
      <dgm:t>
        <a:bodyPr/>
        <a:lstStyle/>
        <a:p>
          <a:endParaRPr lang="es-EC"/>
        </a:p>
      </dgm:t>
    </dgm:pt>
    <dgm:pt modelId="{ADB5CF25-FE11-4666-B530-A48C9E9889A2}" type="pres">
      <dgm:prSet presAssocID="{9B6E6468-01A1-4720-94AA-DC65CACA0278}" presName="Name0" presStyleCnt="0">
        <dgm:presLayoutVars>
          <dgm:dir/>
          <dgm:resizeHandles/>
        </dgm:presLayoutVars>
      </dgm:prSet>
      <dgm:spPr/>
      <dgm:t>
        <a:bodyPr/>
        <a:lstStyle/>
        <a:p>
          <a:endParaRPr lang="es-EC"/>
        </a:p>
      </dgm:t>
    </dgm:pt>
    <dgm:pt modelId="{6CB1626D-655D-4DA3-B556-BA19961724BD}" type="pres">
      <dgm:prSet presAssocID="{33467B38-399C-4986-A48D-DF288089AD6B}" presName="compNode" presStyleCnt="0"/>
      <dgm:spPr/>
      <dgm:t>
        <a:bodyPr/>
        <a:lstStyle/>
        <a:p>
          <a:endParaRPr lang="es-EC"/>
        </a:p>
      </dgm:t>
    </dgm:pt>
    <dgm:pt modelId="{D5390129-3B40-464D-9266-ED3D0BFD7452}" type="pres">
      <dgm:prSet presAssocID="{33467B38-399C-4986-A48D-DF288089AD6B}" presName="dummyConnPt" presStyleCnt="0"/>
      <dgm:spPr/>
      <dgm:t>
        <a:bodyPr/>
        <a:lstStyle/>
        <a:p>
          <a:endParaRPr lang="es-EC"/>
        </a:p>
      </dgm:t>
    </dgm:pt>
    <dgm:pt modelId="{88B92C41-AD4D-4CAD-A2AA-354C3CD300B3}" type="pres">
      <dgm:prSet presAssocID="{33467B38-399C-4986-A48D-DF288089AD6B}" presName="node" presStyleLbl="node1" presStyleIdx="0" presStyleCnt="8">
        <dgm:presLayoutVars>
          <dgm:bulletEnabled val="1"/>
        </dgm:presLayoutVars>
      </dgm:prSet>
      <dgm:spPr/>
      <dgm:t>
        <a:bodyPr/>
        <a:lstStyle/>
        <a:p>
          <a:endParaRPr lang="es-EC"/>
        </a:p>
      </dgm:t>
    </dgm:pt>
    <dgm:pt modelId="{981C35C2-3F22-404E-914C-15F68C26D748}" type="pres">
      <dgm:prSet presAssocID="{F62AFC89-011F-49FF-883A-567505C189EF}" presName="sibTrans" presStyleLbl="bgSibTrans2D1" presStyleIdx="0" presStyleCnt="7"/>
      <dgm:spPr/>
      <dgm:t>
        <a:bodyPr/>
        <a:lstStyle/>
        <a:p>
          <a:endParaRPr lang="es-EC"/>
        </a:p>
      </dgm:t>
    </dgm:pt>
    <dgm:pt modelId="{8AD13515-BEB6-41C8-8EB0-E8383E25C612}" type="pres">
      <dgm:prSet presAssocID="{98A38985-35BA-4946-8154-9F1C1F5372D2}" presName="compNode" presStyleCnt="0"/>
      <dgm:spPr/>
      <dgm:t>
        <a:bodyPr/>
        <a:lstStyle/>
        <a:p>
          <a:endParaRPr lang="es-EC"/>
        </a:p>
      </dgm:t>
    </dgm:pt>
    <dgm:pt modelId="{52378940-025D-4633-9283-748933EB809C}" type="pres">
      <dgm:prSet presAssocID="{98A38985-35BA-4946-8154-9F1C1F5372D2}" presName="dummyConnPt" presStyleCnt="0"/>
      <dgm:spPr/>
      <dgm:t>
        <a:bodyPr/>
        <a:lstStyle/>
        <a:p>
          <a:endParaRPr lang="es-EC"/>
        </a:p>
      </dgm:t>
    </dgm:pt>
    <dgm:pt modelId="{43CD50B4-8A90-452E-ADC3-72564AB556DC}" type="pres">
      <dgm:prSet presAssocID="{98A38985-35BA-4946-8154-9F1C1F5372D2}" presName="node" presStyleLbl="node1" presStyleIdx="1" presStyleCnt="8" custLinFactNeighborX="3273" custLinFactNeighborY="2046">
        <dgm:presLayoutVars>
          <dgm:bulletEnabled val="1"/>
        </dgm:presLayoutVars>
      </dgm:prSet>
      <dgm:spPr/>
      <dgm:t>
        <a:bodyPr/>
        <a:lstStyle/>
        <a:p>
          <a:endParaRPr lang="es-EC"/>
        </a:p>
      </dgm:t>
    </dgm:pt>
    <dgm:pt modelId="{EC41E274-B0DC-4CD1-8DA5-B2BD4EC2517A}" type="pres">
      <dgm:prSet presAssocID="{2CD682D7-F2E8-4175-A3A7-9716582F1B4B}" presName="sibTrans" presStyleLbl="bgSibTrans2D1" presStyleIdx="1" presStyleCnt="7"/>
      <dgm:spPr/>
      <dgm:t>
        <a:bodyPr/>
        <a:lstStyle/>
        <a:p>
          <a:endParaRPr lang="es-EC"/>
        </a:p>
      </dgm:t>
    </dgm:pt>
    <dgm:pt modelId="{410B2384-8A3D-4199-88BC-44B50C52AF90}" type="pres">
      <dgm:prSet presAssocID="{94651B91-1710-4129-AE6D-8BC26B98330A}" presName="compNode" presStyleCnt="0"/>
      <dgm:spPr/>
      <dgm:t>
        <a:bodyPr/>
        <a:lstStyle/>
        <a:p>
          <a:endParaRPr lang="es-EC"/>
        </a:p>
      </dgm:t>
    </dgm:pt>
    <dgm:pt modelId="{94D32F29-5C3B-49F9-9E0E-384F5B7C7AAF}" type="pres">
      <dgm:prSet presAssocID="{94651B91-1710-4129-AE6D-8BC26B98330A}" presName="dummyConnPt" presStyleCnt="0"/>
      <dgm:spPr/>
      <dgm:t>
        <a:bodyPr/>
        <a:lstStyle/>
        <a:p>
          <a:endParaRPr lang="es-EC"/>
        </a:p>
      </dgm:t>
    </dgm:pt>
    <dgm:pt modelId="{E8318449-E37A-4290-A077-253B9915F384}" type="pres">
      <dgm:prSet presAssocID="{94651B91-1710-4129-AE6D-8BC26B98330A}" presName="node" presStyleLbl="node1" presStyleIdx="2" presStyleCnt="8">
        <dgm:presLayoutVars>
          <dgm:bulletEnabled val="1"/>
        </dgm:presLayoutVars>
      </dgm:prSet>
      <dgm:spPr/>
      <dgm:t>
        <a:bodyPr/>
        <a:lstStyle/>
        <a:p>
          <a:endParaRPr lang="es-EC"/>
        </a:p>
      </dgm:t>
    </dgm:pt>
    <dgm:pt modelId="{953CD30C-BA35-417A-9799-453A87BB6C9E}" type="pres">
      <dgm:prSet presAssocID="{5090A0FB-E680-499D-A648-9910F9F1CF00}" presName="sibTrans" presStyleLbl="bgSibTrans2D1" presStyleIdx="2" presStyleCnt="7"/>
      <dgm:spPr/>
      <dgm:t>
        <a:bodyPr/>
        <a:lstStyle/>
        <a:p>
          <a:endParaRPr lang="es-EC"/>
        </a:p>
      </dgm:t>
    </dgm:pt>
    <dgm:pt modelId="{FA0B2351-1EB6-485C-9BCE-B7A61440497E}" type="pres">
      <dgm:prSet presAssocID="{214C6205-75F9-46DC-9C1E-4A8DBB61134A}" presName="compNode" presStyleCnt="0"/>
      <dgm:spPr/>
      <dgm:t>
        <a:bodyPr/>
        <a:lstStyle/>
        <a:p>
          <a:endParaRPr lang="es-EC"/>
        </a:p>
      </dgm:t>
    </dgm:pt>
    <dgm:pt modelId="{A8A6A262-EB04-4E0D-B663-52B6ACC42542}" type="pres">
      <dgm:prSet presAssocID="{214C6205-75F9-46DC-9C1E-4A8DBB61134A}" presName="dummyConnPt" presStyleCnt="0"/>
      <dgm:spPr/>
      <dgm:t>
        <a:bodyPr/>
        <a:lstStyle/>
        <a:p>
          <a:endParaRPr lang="es-EC"/>
        </a:p>
      </dgm:t>
    </dgm:pt>
    <dgm:pt modelId="{01A74C5C-2E7B-4C36-8053-0DDBD19634DF}" type="pres">
      <dgm:prSet presAssocID="{214C6205-75F9-46DC-9C1E-4A8DBB61134A}" presName="node" presStyleLbl="node1" presStyleIdx="3" presStyleCnt="8">
        <dgm:presLayoutVars>
          <dgm:bulletEnabled val="1"/>
        </dgm:presLayoutVars>
      </dgm:prSet>
      <dgm:spPr/>
      <dgm:t>
        <a:bodyPr/>
        <a:lstStyle/>
        <a:p>
          <a:endParaRPr lang="es-EC"/>
        </a:p>
      </dgm:t>
    </dgm:pt>
    <dgm:pt modelId="{3BB2F7FF-877F-45CD-9BCB-D6F4C3F99FA1}" type="pres">
      <dgm:prSet presAssocID="{16F99E5E-1E0C-4A46-8423-100AF196920B}" presName="sibTrans" presStyleLbl="bgSibTrans2D1" presStyleIdx="3" presStyleCnt="7"/>
      <dgm:spPr/>
      <dgm:t>
        <a:bodyPr/>
        <a:lstStyle/>
        <a:p>
          <a:endParaRPr lang="es-EC"/>
        </a:p>
      </dgm:t>
    </dgm:pt>
    <dgm:pt modelId="{D54BEA27-502B-4B51-A2C0-0E72B5B4DA6A}" type="pres">
      <dgm:prSet presAssocID="{11D27FB9-CA65-4E7F-B583-1A4EE3930863}" presName="compNode" presStyleCnt="0"/>
      <dgm:spPr/>
      <dgm:t>
        <a:bodyPr/>
        <a:lstStyle/>
        <a:p>
          <a:endParaRPr lang="es-EC"/>
        </a:p>
      </dgm:t>
    </dgm:pt>
    <dgm:pt modelId="{331F7512-319F-45B2-A1CE-01A6F35CF2E5}" type="pres">
      <dgm:prSet presAssocID="{11D27FB9-CA65-4E7F-B583-1A4EE3930863}" presName="dummyConnPt" presStyleCnt="0"/>
      <dgm:spPr/>
      <dgm:t>
        <a:bodyPr/>
        <a:lstStyle/>
        <a:p>
          <a:endParaRPr lang="es-EC"/>
        </a:p>
      </dgm:t>
    </dgm:pt>
    <dgm:pt modelId="{3274009D-A696-405A-9206-FF217A3869B7}" type="pres">
      <dgm:prSet presAssocID="{11D27FB9-CA65-4E7F-B583-1A4EE3930863}" presName="node" presStyleLbl="node1" presStyleIdx="4" presStyleCnt="8">
        <dgm:presLayoutVars>
          <dgm:bulletEnabled val="1"/>
        </dgm:presLayoutVars>
      </dgm:prSet>
      <dgm:spPr/>
      <dgm:t>
        <a:bodyPr/>
        <a:lstStyle/>
        <a:p>
          <a:endParaRPr lang="es-EC"/>
        </a:p>
      </dgm:t>
    </dgm:pt>
    <dgm:pt modelId="{6855DBD6-2AF1-437E-9814-16C768B99909}" type="pres">
      <dgm:prSet presAssocID="{B5D247F5-3F19-40D7-B5D2-51B385EB36C2}" presName="sibTrans" presStyleLbl="bgSibTrans2D1" presStyleIdx="4" presStyleCnt="7"/>
      <dgm:spPr/>
      <dgm:t>
        <a:bodyPr/>
        <a:lstStyle/>
        <a:p>
          <a:endParaRPr lang="es-EC"/>
        </a:p>
      </dgm:t>
    </dgm:pt>
    <dgm:pt modelId="{BB3F19DF-4E86-495A-9CCA-D4119E7E5912}" type="pres">
      <dgm:prSet presAssocID="{2E035B62-9017-4FDB-B14F-CDED4FCFCBEE}" presName="compNode" presStyleCnt="0"/>
      <dgm:spPr/>
      <dgm:t>
        <a:bodyPr/>
        <a:lstStyle/>
        <a:p>
          <a:endParaRPr lang="es-EC"/>
        </a:p>
      </dgm:t>
    </dgm:pt>
    <dgm:pt modelId="{B3982AE8-5EF0-4BA9-AF56-77C42C053FA5}" type="pres">
      <dgm:prSet presAssocID="{2E035B62-9017-4FDB-B14F-CDED4FCFCBEE}" presName="dummyConnPt" presStyleCnt="0"/>
      <dgm:spPr/>
      <dgm:t>
        <a:bodyPr/>
        <a:lstStyle/>
        <a:p>
          <a:endParaRPr lang="es-EC"/>
        </a:p>
      </dgm:t>
    </dgm:pt>
    <dgm:pt modelId="{0BCC1C05-E438-4DFD-BE76-3401F2082B06}" type="pres">
      <dgm:prSet presAssocID="{2E035B62-9017-4FDB-B14F-CDED4FCFCBEE}" presName="node" presStyleLbl="node1" presStyleIdx="5" presStyleCnt="8" custLinFactNeighborX="-409">
        <dgm:presLayoutVars>
          <dgm:bulletEnabled val="1"/>
        </dgm:presLayoutVars>
      </dgm:prSet>
      <dgm:spPr/>
      <dgm:t>
        <a:bodyPr/>
        <a:lstStyle/>
        <a:p>
          <a:endParaRPr lang="es-EC"/>
        </a:p>
      </dgm:t>
    </dgm:pt>
    <dgm:pt modelId="{9D0D7BFA-8BDB-43E9-BF69-3BF4181E0989}" type="pres">
      <dgm:prSet presAssocID="{342875C8-1C25-4FE6-A3F4-DA1CF5A0AB6C}" presName="sibTrans" presStyleLbl="bgSibTrans2D1" presStyleIdx="5" presStyleCnt="7"/>
      <dgm:spPr/>
      <dgm:t>
        <a:bodyPr/>
        <a:lstStyle/>
        <a:p>
          <a:endParaRPr lang="es-EC"/>
        </a:p>
      </dgm:t>
    </dgm:pt>
    <dgm:pt modelId="{AB34FE12-746C-4D29-801D-24AA3774838B}" type="pres">
      <dgm:prSet presAssocID="{356EF257-C547-45DB-8B86-2BA9AE372223}" presName="compNode" presStyleCnt="0"/>
      <dgm:spPr/>
      <dgm:t>
        <a:bodyPr/>
        <a:lstStyle/>
        <a:p>
          <a:endParaRPr lang="es-EC"/>
        </a:p>
      </dgm:t>
    </dgm:pt>
    <dgm:pt modelId="{7AD49DC7-6C86-4F95-B22F-40FC881CC7BE}" type="pres">
      <dgm:prSet presAssocID="{356EF257-C547-45DB-8B86-2BA9AE372223}" presName="dummyConnPt" presStyleCnt="0"/>
      <dgm:spPr/>
      <dgm:t>
        <a:bodyPr/>
        <a:lstStyle/>
        <a:p>
          <a:endParaRPr lang="es-EC"/>
        </a:p>
      </dgm:t>
    </dgm:pt>
    <dgm:pt modelId="{C124BB09-02C6-41C9-8D5C-E5D792879A80}" type="pres">
      <dgm:prSet presAssocID="{356EF257-C547-45DB-8B86-2BA9AE372223}" presName="node" presStyleLbl="node1" presStyleIdx="6" presStyleCnt="8">
        <dgm:presLayoutVars>
          <dgm:bulletEnabled val="1"/>
        </dgm:presLayoutVars>
      </dgm:prSet>
      <dgm:spPr/>
      <dgm:t>
        <a:bodyPr/>
        <a:lstStyle/>
        <a:p>
          <a:endParaRPr lang="es-EC"/>
        </a:p>
      </dgm:t>
    </dgm:pt>
    <dgm:pt modelId="{41E30E9A-8556-4CAA-B6C1-3B6F70288373}" type="pres">
      <dgm:prSet presAssocID="{E959748B-F9E2-4A5F-A840-89F27828BF51}" presName="sibTrans" presStyleLbl="bgSibTrans2D1" presStyleIdx="6" presStyleCnt="7"/>
      <dgm:spPr/>
      <dgm:t>
        <a:bodyPr/>
        <a:lstStyle/>
        <a:p>
          <a:endParaRPr lang="es-EC"/>
        </a:p>
      </dgm:t>
    </dgm:pt>
    <dgm:pt modelId="{A1BC3CAC-F691-453C-82E9-BDB5AC841D15}" type="pres">
      <dgm:prSet presAssocID="{92200B54-BCCA-4198-BFC8-F6C49E39C928}" presName="compNode" presStyleCnt="0"/>
      <dgm:spPr/>
      <dgm:t>
        <a:bodyPr/>
        <a:lstStyle/>
        <a:p>
          <a:endParaRPr lang="es-EC"/>
        </a:p>
      </dgm:t>
    </dgm:pt>
    <dgm:pt modelId="{42B698DA-2628-453A-AB40-11CB6E8ABDE2}" type="pres">
      <dgm:prSet presAssocID="{92200B54-BCCA-4198-BFC8-F6C49E39C928}" presName="dummyConnPt" presStyleCnt="0"/>
      <dgm:spPr/>
      <dgm:t>
        <a:bodyPr/>
        <a:lstStyle/>
        <a:p>
          <a:endParaRPr lang="es-EC"/>
        </a:p>
      </dgm:t>
    </dgm:pt>
    <dgm:pt modelId="{2168B6F6-F2A9-424A-946B-0F29CBF894CB}" type="pres">
      <dgm:prSet presAssocID="{92200B54-BCCA-4198-BFC8-F6C49E39C928}" presName="node" presStyleLbl="node1" presStyleIdx="7" presStyleCnt="8">
        <dgm:presLayoutVars>
          <dgm:bulletEnabled val="1"/>
        </dgm:presLayoutVars>
      </dgm:prSet>
      <dgm:spPr/>
      <dgm:t>
        <a:bodyPr/>
        <a:lstStyle/>
        <a:p>
          <a:endParaRPr lang="es-EC"/>
        </a:p>
      </dgm:t>
    </dgm:pt>
  </dgm:ptLst>
  <dgm:cxnLst>
    <dgm:cxn modelId="{DA9465B4-AB62-48FF-A13A-FD3934B2B12B}" type="presOf" srcId="{98A38985-35BA-4946-8154-9F1C1F5372D2}" destId="{43CD50B4-8A90-452E-ADC3-72564AB556DC}" srcOrd="0" destOrd="0" presId="urn:microsoft.com/office/officeart/2005/8/layout/bProcess4"/>
    <dgm:cxn modelId="{8CB1911C-4F46-4A0A-894A-6785EEA77A60}" type="presOf" srcId="{16F99E5E-1E0C-4A46-8423-100AF196920B}" destId="{3BB2F7FF-877F-45CD-9BCB-D6F4C3F99FA1}" srcOrd="0" destOrd="0" presId="urn:microsoft.com/office/officeart/2005/8/layout/bProcess4"/>
    <dgm:cxn modelId="{3BAEF0E3-5315-42A4-99CB-EDA7BB674247}" type="presOf" srcId="{B5D247F5-3F19-40D7-B5D2-51B385EB36C2}" destId="{6855DBD6-2AF1-437E-9814-16C768B99909}" srcOrd="0" destOrd="0" presId="urn:microsoft.com/office/officeart/2005/8/layout/bProcess4"/>
    <dgm:cxn modelId="{96CE58BC-EDA2-4A44-8014-990874F81F48}" type="presOf" srcId="{2CD682D7-F2E8-4175-A3A7-9716582F1B4B}" destId="{EC41E274-B0DC-4CD1-8DA5-B2BD4EC2517A}" srcOrd="0" destOrd="0" presId="urn:microsoft.com/office/officeart/2005/8/layout/bProcess4"/>
    <dgm:cxn modelId="{8291F7EB-C6FA-4EB2-AE97-E74EEA938E18}" type="presOf" srcId="{92200B54-BCCA-4198-BFC8-F6C49E39C928}" destId="{2168B6F6-F2A9-424A-946B-0F29CBF894CB}" srcOrd="0" destOrd="0" presId="urn:microsoft.com/office/officeart/2005/8/layout/bProcess4"/>
    <dgm:cxn modelId="{E91310AE-B4C5-4ED7-8AB8-FA26B1275D11}" type="presOf" srcId="{F62AFC89-011F-49FF-883A-567505C189EF}" destId="{981C35C2-3F22-404E-914C-15F68C26D748}" srcOrd="0" destOrd="0" presId="urn:microsoft.com/office/officeart/2005/8/layout/bProcess4"/>
    <dgm:cxn modelId="{5CA5269F-9F0D-46F1-B72E-7EA441687B57}" srcId="{9B6E6468-01A1-4720-94AA-DC65CACA0278}" destId="{33467B38-399C-4986-A48D-DF288089AD6B}" srcOrd="0" destOrd="0" parTransId="{51E397D9-F377-44A3-BC57-D3B1CD362703}" sibTransId="{F62AFC89-011F-49FF-883A-567505C189EF}"/>
    <dgm:cxn modelId="{B2BC377A-061E-4AFA-B7CA-7BC93D5014FF}" srcId="{9B6E6468-01A1-4720-94AA-DC65CACA0278}" destId="{2E035B62-9017-4FDB-B14F-CDED4FCFCBEE}" srcOrd="5" destOrd="0" parTransId="{5A04F0C7-4848-4938-994E-39319B5434AD}" sibTransId="{342875C8-1C25-4FE6-A3F4-DA1CF5A0AB6C}"/>
    <dgm:cxn modelId="{3B5A9671-DB3D-4079-A712-B5426538C7F9}" srcId="{9B6E6468-01A1-4720-94AA-DC65CACA0278}" destId="{11D27FB9-CA65-4E7F-B583-1A4EE3930863}" srcOrd="4" destOrd="0" parTransId="{B6D4FEA1-815D-4148-A137-5808F4E97B28}" sibTransId="{B5D247F5-3F19-40D7-B5D2-51B385EB36C2}"/>
    <dgm:cxn modelId="{030B2C3F-339E-4538-BD84-DFCFDAAAA9E5}" srcId="{9B6E6468-01A1-4720-94AA-DC65CACA0278}" destId="{92200B54-BCCA-4198-BFC8-F6C49E39C928}" srcOrd="7" destOrd="0" parTransId="{545EB75A-178E-486A-85C8-D8699964F4F4}" sibTransId="{323C09C1-CFAC-4843-8C56-0CFDBD36C7AF}"/>
    <dgm:cxn modelId="{0ECE1E0E-D10A-4192-A764-D43C5883B773}" type="presOf" srcId="{342875C8-1C25-4FE6-A3F4-DA1CF5A0AB6C}" destId="{9D0D7BFA-8BDB-43E9-BF69-3BF4181E0989}" srcOrd="0" destOrd="0" presId="urn:microsoft.com/office/officeart/2005/8/layout/bProcess4"/>
    <dgm:cxn modelId="{854C543A-F0CB-4212-80D1-9A1373D807C6}" srcId="{9B6E6468-01A1-4720-94AA-DC65CACA0278}" destId="{98A38985-35BA-4946-8154-9F1C1F5372D2}" srcOrd="1" destOrd="0" parTransId="{6978B3B1-F4A1-4237-82F5-82571704D7DE}" sibTransId="{2CD682D7-F2E8-4175-A3A7-9716582F1B4B}"/>
    <dgm:cxn modelId="{60225BBA-6C6F-4FCA-8C47-F366D218F9FD}" type="presOf" srcId="{214C6205-75F9-46DC-9C1E-4A8DBB61134A}" destId="{01A74C5C-2E7B-4C36-8053-0DDBD19634DF}" srcOrd="0" destOrd="0" presId="urn:microsoft.com/office/officeart/2005/8/layout/bProcess4"/>
    <dgm:cxn modelId="{61BB59BA-7B2D-4A3D-A81C-99812DAD11EB}" type="presOf" srcId="{11D27FB9-CA65-4E7F-B583-1A4EE3930863}" destId="{3274009D-A696-405A-9206-FF217A3869B7}" srcOrd="0" destOrd="0" presId="urn:microsoft.com/office/officeart/2005/8/layout/bProcess4"/>
    <dgm:cxn modelId="{7F7519CD-0175-4E3E-A267-1E1077C2098D}" type="presOf" srcId="{356EF257-C547-45DB-8B86-2BA9AE372223}" destId="{C124BB09-02C6-41C9-8D5C-E5D792879A80}" srcOrd="0" destOrd="0" presId="urn:microsoft.com/office/officeart/2005/8/layout/bProcess4"/>
    <dgm:cxn modelId="{39EF9DD9-09A3-4C4C-807A-004EEA8F7CD8}" type="presOf" srcId="{33467B38-399C-4986-A48D-DF288089AD6B}" destId="{88B92C41-AD4D-4CAD-A2AA-354C3CD300B3}" srcOrd="0" destOrd="0" presId="urn:microsoft.com/office/officeart/2005/8/layout/bProcess4"/>
    <dgm:cxn modelId="{DE1369D9-F9F0-407C-8BF7-4F3F60B71B15}" srcId="{9B6E6468-01A1-4720-94AA-DC65CACA0278}" destId="{94651B91-1710-4129-AE6D-8BC26B98330A}" srcOrd="2" destOrd="0" parTransId="{BAB2B8D6-E035-4869-8C62-20FCD452696D}" sibTransId="{5090A0FB-E680-499D-A648-9910F9F1CF00}"/>
    <dgm:cxn modelId="{F94959F4-A21C-4803-AFE2-510D0BD29E53}" srcId="{9B6E6468-01A1-4720-94AA-DC65CACA0278}" destId="{356EF257-C547-45DB-8B86-2BA9AE372223}" srcOrd="6" destOrd="0" parTransId="{7BE960D7-2EA2-4353-BEE2-97D03CB4C354}" sibTransId="{E959748B-F9E2-4A5F-A840-89F27828BF51}"/>
    <dgm:cxn modelId="{1A934BD2-A3EA-4727-AEE8-1E5FCEF9D2B6}" type="presOf" srcId="{2E035B62-9017-4FDB-B14F-CDED4FCFCBEE}" destId="{0BCC1C05-E438-4DFD-BE76-3401F2082B06}" srcOrd="0" destOrd="0" presId="urn:microsoft.com/office/officeart/2005/8/layout/bProcess4"/>
    <dgm:cxn modelId="{B88A5059-19E0-4DB5-B68F-0ADD00306B59}" srcId="{9B6E6468-01A1-4720-94AA-DC65CACA0278}" destId="{214C6205-75F9-46DC-9C1E-4A8DBB61134A}" srcOrd="3" destOrd="0" parTransId="{D450E275-0CE7-43B1-8FE2-2DB9C2D16971}" sibTransId="{16F99E5E-1E0C-4A46-8423-100AF196920B}"/>
    <dgm:cxn modelId="{2087B563-9BEA-4421-9BAD-ABFB6822CD55}" type="presOf" srcId="{94651B91-1710-4129-AE6D-8BC26B98330A}" destId="{E8318449-E37A-4290-A077-253B9915F384}" srcOrd="0" destOrd="0" presId="urn:microsoft.com/office/officeart/2005/8/layout/bProcess4"/>
    <dgm:cxn modelId="{75468F7A-D6BD-41F8-9C3A-E0F90CCEB47F}" type="presOf" srcId="{E959748B-F9E2-4A5F-A840-89F27828BF51}" destId="{41E30E9A-8556-4CAA-B6C1-3B6F70288373}" srcOrd="0" destOrd="0" presId="urn:microsoft.com/office/officeart/2005/8/layout/bProcess4"/>
    <dgm:cxn modelId="{5E31C3D6-6131-4CB0-A6C1-A73EE5441115}" type="presOf" srcId="{9B6E6468-01A1-4720-94AA-DC65CACA0278}" destId="{ADB5CF25-FE11-4666-B530-A48C9E9889A2}" srcOrd="0" destOrd="0" presId="urn:microsoft.com/office/officeart/2005/8/layout/bProcess4"/>
    <dgm:cxn modelId="{81672A81-12BA-46AC-89E2-7F91955E3B86}" type="presOf" srcId="{5090A0FB-E680-499D-A648-9910F9F1CF00}" destId="{953CD30C-BA35-417A-9799-453A87BB6C9E}" srcOrd="0" destOrd="0" presId="urn:microsoft.com/office/officeart/2005/8/layout/bProcess4"/>
    <dgm:cxn modelId="{E14CFB1C-8F9F-41E8-8942-D7F4BB884F4B}" type="presParOf" srcId="{ADB5CF25-FE11-4666-B530-A48C9E9889A2}" destId="{6CB1626D-655D-4DA3-B556-BA19961724BD}" srcOrd="0" destOrd="0" presId="urn:microsoft.com/office/officeart/2005/8/layout/bProcess4"/>
    <dgm:cxn modelId="{0B323B9B-A692-4848-BB34-25122D53C11E}" type="presParOf" srcId="{6CB1626D-655D-4DA3-B556-BA19961724BD}" destId="{D5390129-3B40-464D-9266-ED3D0BFD7452}" srcOrd="0" destOrd="0" presId="urn:microsoft.com/office/officeart/2005/8/layout/bProcess4"/>
    <dgm:cxn modelId="{C305A670-3E04-4B6E-ACC3-D5122F02DC1F}" type="presParOf" srcId="{6CB1626D-655D-4DA3-B556-BA19961724BD}" destId="{88B92C41-AD4D-4CAD-A2AA-354C3CD300B3}" srcOrd="1" destOrd="0" presId="urn:microsoft.com/office/officeart/2005/8/layout/bProcess4"/>
    <dgm:cxn modelId="{342F1F97-A6EE-4F0C-8816-1A910A17C32B}" type="presParOf" srcId="{ADB5CF25-FE11-4666-B530-A48C9E9889A2}" destId="{981C35C2-3F22-404E-914C-15F68C26D748}" srcOrd="1" destOrd="0" presId="urn:microsoft.com/office/officeart/2005/8/layout/bProcess4"/>
    <dgm:cxn modelId="{80407E66-546F-4C12-9772-A5BEFEF9A075}" type="presParOf" srcId="{ADB5CF25-FE11-4666-B530-A48C9E9889A2}" destId="{8AD13515-BEB6-41C8-8EB0-E8383E25C612}" srcOrd="2" destOrd="0" presId="urn:microsoft.com/office/officeart/2005/8/layout/bProcess4"/>
    <dgm:cxn modelId="{B03BE6D2-F607-40BE-B80E-F51C630D5B19}" type="presParOf" srcId="{8AD13515-BEB6-41C8-8EB0-E8383E25C612}" destId="{52378940-025D-4633-9283-748933EB809C}" srcOrd="0" destOrd="0" presId="urn:microsoft.com/office/officeart/2005/8/layout/bProcess4"/>
    <dgm:cxn modelId="{D9CB4F63-C09C-4F29-BDA2-769EB40A6D70}" type="presParOf" srcId="{8AD13515-BEB6-41C8-8EB0-E8383E25C612}" destId="{43CD50B4-8A90-452E-ADC3-72564AB556DC}" srcOrd="1" destOrd="0" presId="urn:microsoft.com/office/officeart/2005/8/layout/bProcess4"/>
    <dgm:cxn modelId="{E64B51F6-BCE9-4CEB-BA97-5699DA9F6628}" type="presParOf" srcId="{ADB5CF25-FE11-4666-B530-A48C9E9889A2}" destId="{EC41E274-B0DC-4CD1-8DA5-B2BD4EC2517A}" srcOrd="3" destOrd="0" presId="urn:microsoft.com/office/officeart/2005/8/layout/bProcess4"/>
    <dgm:cxn modelId="{236B4E48-50D3-445B-88F6-7358D59DCC38}" type="presParOf" srcId="{ADB5CF25-FE11-4666-B530-A48C9E9889A2}" destId="{410B2384-8A3D-4199-88BC-44B50C52AF90}" srcOrd="4" destOrd="0" presId="urn:microsoft.com/office/officeart/2005/8/layout/bProcess4"/>
    <dgm:cxn modelId="{9CAC7D90-8D62-43B0-A761-C41AC108F3EB}" type="presParOf" srcId="{410B2384-8A3D-4199-88BC-44B50C52AF90}" destId="{94D32F29-5C3B-49F9-9E0E-384F5B7C7AAF}" srcOrd="0" destOrd="0" presId="urn:microsoft.com/office/officeart/2005/8/layout/bProcess4"/>
    <dgm:cxn modelId="{093C3E1E-05CD-49B2-A64E-4553990E7883}" type="presParOf" srcId="{410B2384-8A3D-4199-88BC-44B50C52AF90}" destId="{E8318449-E37A-4290-A077-253B9915F384}" srcOrd="1" destOrd="0" presId="urn:microsoft.com/office/officeart/2005/8/layout/bProcess4"/>
    <dgm:cxn modelId="{102956C9-A787-494B-BA06-CC89D340010C}" type="presParOf" srcId="{ADB5CF25-FE11-4666-B530-A48C9E9889A2}" destId="{953CD30C-BA35-417A-9799-453A87BB6C9E}" srcOrd="5" destOrd="0" presId="urn:microsoft.com/office/officeart/2005/8/layout/bProcess4"/>
    <dgm:cxn modelId="{21C0CC2B-7FAA-4887-87BE-8871B3097CC4}" type="presParOf" srcId="{ADB5CF25-FE11-4666-B530-A48C9E9889A2}" destId="{FA0B2351-1EB6-485C-9BCE-B7A61440497E}" srcOrd="6" destOrd="0" presId="urn:microsoft.com/office/officeart/2005/8/layout/bProcess4"/>
    <dgm:cxn modelId="{DB99AC92-344E-4656-8586-76864106054F}" type="presParOf" srcId="{FA0B2351-1EB6-485C-9BCE-B7A61440497E}" destId="{A8A6A262-EB04-4E0D-B663-52B6ACC42542}" srcOrd="0" destOrd="0" presId="urn:microsoft.com/office/officeart/2005/8/layout/bProcess4"/>
    <dgm:cxn modelId="{D7AA6F0C-0132-4C0E-BD40-AE6F2211E3F7}" type="presParOf" srcId="{FA0B2351-1EB6-485C-9BCE-B7A61440497E}" destId="{01A74C5C-2E7B-4C36-8053-0DDBD19634DF}" srcOrd="1" destOrd="0" presId="urn:microsoft.com/office/officeart/2005/8/layout/bProcess4"/>
    <dgm:cxn modelId="{C1039F35-0606-4620-AFF5-9F2770D9A8E6}" type="presParOf" srcId="{ADB5CF25-FE11-4666-B530-A48C9E9889A2}" destId="{3BB2F7FF-877F-45CD-9BCB-D6F4C3F99FA1}" srcOrd="7" destOrd="0" presId="urn:microsoft.com/office/officeart/2005/8/layout/bProcess4"/>
    <dgm:cxn modelId="{308ED225-9C0D-4E39-B0BB-6343D9B8BEBB}" type="presParOf" srcId="{ADB5CF25-FE11-4666-B530-A48C9E9889A2}" destId="{D54BEA27-502B-4B51-A2C0-0E72B5B4DA6A}" srcOrd="8" destOrd="0" presId="urn:microsoft.com/office/officeart/2005/8/layout/bProcess4"/>
    <dgm:cxn modelId="{846B27B3-7B46-4C4B-8A35-0B7DC4A47B79}" type="presParOf" srcId="{D54BEA27-502B-4B51-A2C0-0E72B5B4DA6A}" destId="{331F7512-319F-45B2-A1CE-01A6F35CF2E5}" srcOrd="0" destOrd="0" presId="urn:microsoft.com/office/officeart/2005/8/layout/bProcess4"/>
    <dgm:cxn modelId="{5072DCC5-859B-4423-BEA1-A9D4800CFB91}" type="presParOf" srcId="{D54BEA27-502B-4B51-A2C0-0E72B5B4DA6A}" destId="{3274009D-A696-405A-9206-FF217A3869B7}" srcOrd="1" destOrd="0" presId="urn:microsoft.com/office/officeart/2005/8/layout/bProcess4"/>
    <dgm:cxn modelId="{9E9DFE2D-65F6-47C5-A76B-3A199E9D6B51}" type="presParOf" srcId="{ADB5CF25-FE11-4666-B530-A48C9E9889A2}" destId="{6855DBD6-2AF1-437E-9814-16C768B99909}" srcOrd="9" destOrd="0" presId="urn:microsoft.com/office/officeart/2005/8/layout/bProcess4"/>
    <dgm:cxn modelId="{F223E7EB-A5AF-477E-81CB-39B46295037F}" type="presParOf" srcId="{ADB5CF25-FE11-4666-B530-A48C9E9889A2}" destId="{BB3F19DF-4E86-495A-9CCA-D4119E7E5912}" srcOrd="10" destOrd="0" presId="urn:microsoft.com/office/officeart/2005/8/layout/bProcess4"/>
    <dgm:cxn modelId="{18012EFC-5644-420B-A561-11BD75619D65}" type="presParOf" srcId="{BB3F19DF-4E86-495A-9CCA-D4119E7E5912}" destId="{B3982AE8-5EF0-4BA9-AF56-77C42C053FA5}" srcOrd="0" destOrd="0" presId="urn:microsoft.com/office/officeart/2005/8/layout/bProcess4"/>
    <dgm:cxn modelId="{1FF4CDDB-0305-44C7-8267-9353DD609DDA}" type="presParOf" srcId="{BB3F19DF-4E86-495A-9CCA-D4119E7E5912}" destId="{0BCC1C05-E438-4DFD-BE76-3401F2082B06}" srcOrd="1" destOrd="0" presId="urn:microsoft.com/office/officeart/2005/8/layout/bProcess4"/>
    <dgm:cxn modelId="{1E83CAE4-103E-467D-BD9F-8DBA93B48768}" type="presParOf" srcId="{ADB5CF25-FE11-4666-B530-A48C9E9889A2}" destId="{9D0D7BFA-8BDB-43E9-BF69-3BF4181E0989}" srcOrd="11" destOrd="0" presId="urn:microsoft.com/office/officeart/2005/8/layout/bProcess4"/>
    <dgm:cxn modelId="{7EAA9ED1-F579-4D0F-98AF-A654BEA88DEC}" type="presParOf" srcId="{ADB5CF25-FE11-4666-B530-A48C9E9889A2}" destId="{AB34FE12-746C-4D29-801D-24AA3774838B}" srcOrd="12" destOrd="0" presId="urn:microsoft.com/office/officeart/2005/8/layout/bProcess4"/>
    <dgm:cxn modelId="{6F456C09-0B3A-4FE1-8C0E-7084A2B8776D}" type="presParOf" srcId="{AB34FE12-746C-4D29-801D-24AA3774838B}" destId="{7AD49DC7-6C86-4F95-B22F-40FC881CC7BE}" srcOrd="0" destOrd="0" presId="urn:microsoft.com/office/officeart/2005/8/layout/bProcess4"/>
    <dgm:cxn modelId="{B25BECE8-4C05-480A-B0F7-A15070FB642D}" type="presParOf" srcId="{AB34FE12-746C-4D29-801D-24AA3774838B}" destId="{C124BB09-02C6-41C9-8D5C-E5D792879A80}" srcOrd="1" destOrd="0" presId="urn:microsoft.com/office/officeart/2005/8/layout/bProcess4"/>
    <dgm:cxn modelId="{A415AB16-F680-49DD-B6BA-48F0D9FE8C68}" type="presParOf" srcId="{ADB5CF25-FE11-4666-B530-A48C9E9889A2}" destId="{41E30E9A-8556-4CAA-B6C1-3B6F70288373}" srcOrd="13" destOrd="0" presId="urn:microsoft.com/office/officeart/2005/8/layout/bProcess4"/>
    <dgm:cxn modelId="{F31405D4-45AF-4B3C-9513-C5E9098AC6D4}" type="presParOf" srcId="{ADB5CF25-FE11-4666-B530-A48C9E9889A2}" destId="{A1BC3CAC-F691-453C-82E9-BDB5AC841D15}" srcOrd="14" destOrd="0" presId="urn:microsoft.com/office/officeart/2005/8/layout/bProcess4"/>
    <dgm:cxn modelId="{325CD8CC-4530-4E5C-B92E-5F61D64D90D3}" type="presParOf" srcId="{A1BC3CAC-F691-453C-82E9-BDB5AC841D15}" destId="{42B698DA-2628-453A-AB40-11CB6E8ABDE2}" srcOrd="0" destOrd="0" presId="urn:microsoft.com/office/officeart/2005/8/layout/bProcess4"/>
    <dgm:cxn modelId="{15991CD5-3B3C-43CB-96B6-A9613E66727A}" type="presParOf" srcId="{A1BC3CAC-F691-453C-82E9-BDB5AC841D15}" destId="{2168B6F6-F2A9-424A-946B-0F29CBF894C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EC6588-3624-458F-81D5-236C1A253B2F}"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s-EC"/>
        </a:p>
      </dgm:t>
    </dgm:pt>
    <dgm:pt modelId="{55D20DEF-9F0D-408E-BD33-977ABF07D181}">
      <dgm:prSet phldrT="[Texto]" custT="1"/>
      <dgm:spPr/>
      <dgm:t>
        <a:bodyPr/>
        <a:lstStyle/>
        <a:p>
          <a:r>
            <a:rPr lang="es-EC" sz="2000" b="1" dirty="0" smtClean="0"/>
            <a:t>Cilíndricos compuestos</a:t>
          </a:r>
          <a:r>
            <a:rPr lang="es-EC" sz="1400" b="1" dirty="0" smtClean="0"/>
            <a:t>:</a:t>
          </a:r>
          <a:r>
            <a:rPr lang="es-EC" sz="1200" dirty="0" smtClean="0"/>
            <a:t> </a:t>
          </a:r>
          <a:r>
            <a:rPr lang="es-EC" sz="1200" dirty="0" smtClean="0"/>
            <a:t> </a:t>
          </a:r>
          <a:r>
            <a:rPr lang="es-EC" sz="1800" dirty="0" smtClean="0"/>
            <a:t>este </a:t>
          </a:r>
          <a:r>
            <a:rPr lang="es-EC" sz="1800" dirty="0" smtClean="0"/>
            <a:t>epitelio lo encontramos formado la pared de los conductos galactóforos.</a:t>
          </a:r>
          <a:endParaRPr lang="es-EC" sz="1800" dirty="0"/>
        </a:p>
      </dgm:t>
    </dgm:pt>
    <dgm:pt modelId="{834F2D34-6C34-4F75-B166-2B3D7454A864}" type="parTrans" cxnId="{BF6F4C2F-931A-4FD4-B068-8A864D54629F}">
      <dgm:prSet/>
      <dgm:spPr/>
      <dgm:t>
        <a:bodyPr/>
        <a:lstStyle/>
        <a:p>
          <a:endParaRPr lang="es-EC"/>
        </a:p>
      </dgm:t>
    </dgm:pt>
    <dgm:pt modelId="{AAF1ABB7-CF08-49F1-A577-D440809ABFC9}" type="sibTrans" cxnId="{BF6F4C2F-931A-4FD4-B068-8A864D54629F}">
      <dgm:prSet/>
      <dgm:spPr/>
      <dgm:t>
        <a:bodyPr/>
        <a:lstStyle/>
        <a:p>
          <a:endParaRPr lang="es-EC"/>
        </a:p>
      </dgm:t>
    </dgm:pt>
    <dgm:pt modelId="{937C6D62-1A07-4DF4-BBC6-E1EFE925CF8A}">
      <dgm:prSet phldrT="[Texto]"/>
      <dgm:spPr>
        <a:blipFill rotWithShape="0">
          <a:blip xmlns:r="http://schemas.openxmlformats.org/officeDocument/2006/relationships" r:embed="rId1"/>
          <a:stretch>
            <a:fillRect/>
          </a:stretch>
        </a:blipFill>
      </dgm:spPr>
      <dgm:t>
        <a:bodyPr/>
        <a:lstStyle/>
        <a:p>
          <a:endParaRPr lang="es-EC" dirty="0"/>
        </a:p>
      </dgm:t>
    </dgm:pt>
    <dgm:pt modelId="{9F1C0D55-C1E2-4FFE-8487-63F274D53D83}" type="parTrans" cxnId="{6BDB8C4A-14F3-49C8-A02D-FB08C05A0A80}">
      <dgm:prSet/>
      <dgm:spPr/>
      <dgm:t>
        <a:bodyPr/>
        <a:lstStyle/>
        <a:p>
          <a:endParaRPr lang="es-EC"/>
        </a:p>
      </dgm:t>
    </dgm:pt>
    <dgm:pt modelId="{48A69CB2-042C-41FB-9A89-C486062A8F3A}" type="sibTrans" cxnId="{6BDB8C4A-14F3-49C8-A02D-FB08C05A0A80}">
      <dgm:prSet/>
      <dgm:spPr/>
      <dgm:t>
        <a:bodyPr/>
        <a:lstStyle/>
        <a:p>
          <a:endParaRPr lang="es-EC"/>
        </a:p>
      </dgm:t>
    </dgm:pt>
    <dgm:pt modelId="{9968EDAF-C7E8-45D9-B2CA-6609E66D192F}">
      <dgm:prSet phldrT="[Texto]" custT="1"/>
      <dgm:spPr/>
      <dgm:t>
        <a:bodyPr/>
        <a:lstStyle/>
        <a:p>
          <a:r>
            <a:rPr lang="es-EC" sz="2400" b="1" dirty="0" smtClean="0"/>
            <a:t>Epitelio plano estratificado no </a:t>
          </a:r>
          <a:r>
            <a:rPr lang="es-EC" sz="2400" b="1" dirty="0" err="1" smtClean="0"/>
            <a:t>queratinizado</a:t>
          </a:r>
          <a:r>
            <a:rPr lang="es-EC" sz="2400" b="1" dirty="0" smtClean="0"/>
            <a:t> </a:t>
          </a:r>
          <a:r>
            <a:rPr lang="es-EC" sz="1800" dirty="0" smtClean="0"/>
            <a:t>Se </a:t>
          </a:r>
          <a:r>
            <a:rPr lang="es-EC" sz="1800" dirty="0" smtClean="0"/>
            <a:t>hallan formando varias hileras  generalmente tiene 5,6,7,8.</a:t>
          </a:r>
        </a:p>
        <a:p>
          <a:endParaRPr lang="es-EC" sz="1800" dirty="0"/>
        </a:p>
      </dgm:t>
    </dgm:pt>
    <dgm:pt modelId="{4E80BC2F-6FB3-42AB-BBD5-4DA055DC0C2E}" type="parTrans" cxnId="{41474C0B-8780-4689-9E7A-BF7050F7648F}">
      <dgm:prSet/>
      <dgm:spPr/>
      <dgm:t>
        <a:bodyPr/>
        <a:lstStyle/>
        <a:p>
          <a:endParaRPr lang="es-EC"/>
        </a:p>
      </dgm:t>
    </dgm:pt>
    <dgm:pt modelId="{149188AC-2A8B-4452-B456-47EBA02EBC00}" type="sibTrans" cxnId="{41474C0B-8780-4689-9E7A-BF7050F7648F}">
      <dgm:prSet/>
      <dgm:spPr/>
      <dgm:t>
        <a:bodyPr/>
        <a:lstStyle/>
        <a:p>
          <a:endParaRPr lang="es-EC"/>
        </a:p>
      </dgm:t>
    </dgm:pt>
    <dgm:pt modelId="{8BF4C175-9E09-4E9D-AADC-40A911F0BDE2}">
      <dgm:prSet phldrT="[Texto]"/>
      <dgm:spPr>
        <a:blipFill rotWithShape="0">
          <a:blip xmlns:r="http://schemas.openxmlformats.org/officeDocument/2006/relationships" r:embed="rId2"/>
          <a:stretch>
            <a:fillRect/>
          </a:stretch>
        </a:blipFill>
      </dgm:spPr>
      <dgm:t>
        <a:bodyPr/>
        <a:lstStyle/>
        <a:p>
          <a:endParaRPr lang="es-EC" dirty="0"/>
        </a:p>
      </dgm:t>
    </dgm:pt>
    <dgm:pt modelId="{F8B4A47E-3D30-43D8-8CC8-19F5C8A968EE}" type="parTrans" cxnId="{AEF40157-C552-49F6-A5DC-29A9DF9E668E}">
      <dgm:prSet/>
      <dgm:spPr/>
      <dgm:t>
        <a:bodyPr/>
        <a:lstStyle/>
        <a:p>
          <a:endParaRPr lang="es-EC"/>
        </a:p>
      </dgm:t>
    </dgm:pt>
    <dgm:pt modelId="{D2F30018-47EC-423A-9450-C34A4FFBB6F6}" type="sibTrans" cxnId="{AEF40157-C552-49F6-A5DC-29A9DF9E668E}">
      <dgm:prSet/>
      <dgm:spPr/>
      <dgm:t>
        <a:bodyPr/>
        <a:lstStyle/>
        <a:p>
          <a:endParaRPr lang="es-EC"/>
        </a:p>
      </dgm:t>
    </dgm:pt>
    <dgm:pt modelId="{99222ECD-6627-4690-B921-BC98DFD0206D}">
      <dgm:prSet phldrT="[Texto]" custT="1"/>
      <dgm:spPr/>
      <dgm:t>
        <a:bodyPr/>
        <a:lstStyle/>
        <a:p>
          <a:r>
            <a:rPr lang="es-EC" sz="1800" dirty="0" smtClean="0"/>
            <a:t>Núcleo central redondeado u ovalado .</a:t>
          </a:r>
        </a:p>
        <a:p>
          <a:r>
            <a:rPr lang="es-EC" sz="1800" dirty="0" smtClean="0"/>
            <a:t>Sobre esta se encuentra otra capa superficial formado por células planas dispuestas en 3, 4 hileras con núcleo alargados. </a:t>
          </a:r>
          <a:endParaRPr lang="es-EC" sz="1800" dirty="0"/>
        </a:p>
      </dgm:t>
    </dgm:pt>
    <dgm:pt modelId="{FE0D542E-178A-494E-95CE-289D29120D8A}" type="parTrans" cxnId="{F9AED6AB-45A5-465E-B2A5-6F88F830CEAA}">
      <dgm:prSet/>
      <dgm:spPr/>
      <dgm:t>
        <a:bodyPr/>
        <a:lstStyle/>
        <a:p>
          <a:endParaRPr lang="es-EC"/>
        </a:p>
      </dgm:t>
    </dgm:pt>
    <dgm:pt modelId="{8864BEF1-261E-4AB8-85E9-D734E12B4E96}" type="sibTrans" cxnId="{F9AED6AB-45A5-465E-B2A5-6F88F830CEAA}">
      <dgm:prSet/>
      <dgm:spPr/>
      <dgm:t>
        <a:bodyPr/>
        <a:lstStyle/>
        <a:p>
          <a:endParaRPr lang="es-EC"/>
        </a:p>
      </dgm:t>
    </dgm:pt>
    <dgm:pt modelId="{296AA4D8-C860-4FB9-8BC2-8D5B9CBF4EF6}" type="pres">
      <dgm:prSet presAssocID="{D8EC6588-3624-458F-81D5-236C1A253B2F}" presName="Name0" presStyleCnt="0">
        <dgm:presLayoutVars>
          <dgm:dir/>
          <dgm:resizeHandles val="exact"/>
        </dgm:presLayoutVars>
      </dgm:prSet>
      <dgm:spPr/>
      <dgm:t>
        <a:bodyPr/>
        <a:lstStyle/>
        <a:p>
          <a:endParaRPr lang="es-EC"/>
        </a:p>
      </dgm:t>
    </dgm:pt>
    <dgm:pt modelId="{DF091D4D-CD3C-4C5D-A426-336BCACCEBCE}" type="pres">
      <dgm:prSet presAssocID="{55D20DEF-9F0D-408E-BD33-977ABF07D181}" presName="node" presStyleLbl="node1" presStyleIdx="0" presStyleCnt="5" custScaleX="1682217" custScaleY="1900418" custLinFactY="31925" custLinFactNeighborX="-8426" custLinFactNeighborY="100000">
        <dgm:presLayoutVars>
          <dgm:bulletEnabled val="1"/>
        </dgm:presLayoutVars>
      </dgm:prSet>
      <dgm:spPr/>
      <dgm:t>
        <a:bodyPr/>
        <a:lstStyle/>
        <a:p>
          <a:endParaRPr lang="es-EC"/>
        </a:p>
      </dgm:t>
    </dgm:pt>
    <dgm:pt modelId="{B93DA0A9-9AFF-4ACC-AF56-172BCC7A23E5}" type="pres">
      <dgm:prSet presAssocID="{AAF1ABB7-CF08-49F1-A577-D440809ABFC9}" presName="sibTrans" presStyleLbl="sibTrans1D1" presStyleIdx="0" presStyleCnt="4"/>
      <dgm:spPr/>
      <dgm:t>
        <a:bodyPr/>
        <a:lstStyle/>
        <a:p>
          <a:endParaRPr lang="es-EC"/>
        </a:p>
      </dgm:t>
    </dgm:pt>
    <dgm:pt modelId="{836605BC-0ECE-4585-A04E-61CAC49C39BA}" type="pres">
      <dgm:prSet presAssocID="{AAF1ABB7-CF08-49F1-A577-D440809ABFC9}" presName="connectorText" presStyleLbl="sibTrans1D1" presStyleIdx="0" presStyleCnt="4"/>
      <dgm:spPr/>
      <dgm:t>
        <a:bodyPr/>
        <a:lstStyle/>
        <a:p>
          <a:endParaRPr lang="es-EC"/>
        </a:p>
      </dgm:t>
    </dgm:pt>
    <dgm:pt modelId="{AC29FA33-D643-4A95-BC69-ACFD4DC51CE9}" type="pres">
      <dgm:prSet presAssocID="{937C6D62-1A07-4DF4-BBC6-E1EFE925CF8A}" presName="node" presStyleLbl="node1" presStyleIdx="1" presStyleCnt="5" custScaleX="1785414" custScaleY="1884957" custLinFactY="-300000" custLinFactNeighborX="-6404" custLinFactNeighborY="-327994">
        <dgm:presLayoutVars>
          <dgm:bulletEnabled val="1"/>
        </dgm:presLayoutVars>
      </dgm:prSet>
      <dgm:spPr/>
      <dgm:t>
        <a:bodyPr/>
        <a:lstStyle/>
        <a:p>
          <a:endParaRPr lang="es-EC"/>
        </a:p>
      </dgm:t>
    </dgm:pt>
    <dgm:pt modelId="{4E9CE692-3DD9-4BFB-9CBE-C1E8E5C920EA}" type="pres">
      <dgm:prSet presAssocID="{48A69CB2-042C-41FB-9A89-C486062A8F3A}" presName="sibTrans" presStyleLbl="sibTrans1D1" presStyleIdx="1" presStyleCnt="4"/>
      <dgm:spPr/>
      <dgm:t>
        <a:bodyPr/>
        <a:lstStyle/>
        <a:p>
          <a:endParaRPr lang="es-EC"/>
        </a:p>
      </dgm:t>
    </dgm:pt>
    <dgm:pt modelId="{FFC363A5-4A19-426F-8E37-D6ADB0F4FE4A}" type="pres">
      <dgm:prSet presAssocID="{48A69CB2-042C-41FB-9A89-C486062A8F3A}" presName="connectorText" presStyleLbl="sibTrans1D1" presStyleIdx="1" presStyleCnt="4"/>
      <dgm:spPr/>
      <dgm:t>
        <a:bodyPr/>
        <a:lstStyle/>
        <a:p>
          <a:endParaRPr lang="es-EC"/>
        </a:p>
      </dgm:t>
    </dgm:pt>
    <dgm:pt modelId="{33183305-39B8-4733-8814-9EA596E941F2}" type="pres">
      <dgm:prSet presAssocID="{9968EDAF-C7E8-45D9-B2CA-6609E66D192F}" presName="node" presStyleLbl="node1" presStyleIdx="2" presStyleCnt="5" custScaleX="2000000" custScaleY="2000000" custLinFactNeighborY="-6837">
        <dgm:presLayoutVars>
          <dgm:bulletEnabled val="1"/>
        </dgm:presLayoutVars>
      </dgm:prSet>
      <dgm:spPr/>
      <dgm:t>
        <a:bodyPr/>
        <a:lstStyle/>
        <a:p>
          <a:endParaRPr lang="es-EC"/>
        </a:p>
      </dgm:t>
    </dgm:pt>
    <dgm:pt modelId="{9159F07C-F47E-476F-8404-3F5FE2ADB25B}" type="pres">
      <dgm:prSet presAssocID="{149188AC-2A8B-4452-B456-47EBA02EBC00}" presName="sibTrans" presStyleLbl="sibTrans1D1" presStyleIdx="2" presStyleCnt="4"/>
      <dgm:spPr/>
      <dgm:t>
        <a:bodyPr/>
        <a:lstStyle/>
        <a:p>
          <a:endParaRPr lang="es-EC"/>
        </a:p>
      </dgm:t>
    </dgm:pt>
    <dgm:pt modelId="{744E72B7-41A0-4330-A104-5B7E0F2C39EB}" type="pres">
      <dgm:prSet presAssocID="{149188AC-2A8B-4452-B456-47EBA02EBC00}" presName="connectorText" presStyleLbl="sibTrans1D1" presStyleIdx="2" presStyleCnt="4"/>
      <dgm:spPr/>
      <dgm:t>
        <a:bodyPr/>
        <a:lstStyle/>
        <a:p>
          <a:endParaRPr lang="es-EC"/>
        </a:p>
      </dgm:t>
    </dgm:pt>
    <dgm:pt modelId="{82528C2A-D7D8-4599-A7F3-9EB4DC2ABF42}" type="pres">
      <dgm:prSet presAssocID="{8BF4C175-9E09-4E9D-AADC-40A911F0BDE2}" presName="node" presStyleLbl="node1" presStyleIdx="3" presStyleCnt="5" custScaleX="2000000" custScaleY="2000000" custLinFactX="400000" custLinFactY="172356" custLinFactNeighborX="489336" custLinFactNeighborY="200000">
        <dgm:presLayoutVars>
          <dgm:bulletEnabled val="1"/>
        </dgm:presLayoutVars>
      </dgm:prSet>
      <dgm:spPr/>
      <dgm:t>
        <a:bodyPr/>
        <a:lstStyle/>
        <a:p>
          <a:endParaRPr lang="es-EC"/>
        </a:p>
      </dgm:t>
    </dgm:pt>
    <dgm:pt modelId="{BAB2B280-B5C3-4CBE-B73F-408311E154E1}" type="pres">
      <dgm:prSet presAssocID="{D2F30018-47EC-423A-9450-C34A4FFBB6F6}" presName="sibTrans" presStyleLbl="sibTrans1D1" presStyleIdx="3" presStyleCnt="4"/>
      <dgm:spPr/>
      <dgm:t>
        <a:bodyPr/>
        <a:lstStyle/>
        <a:p>
          <a:endParaRPr lang="es-EC"/>
        </a:p>
      </dgm:t>
    </dgm:pt>
    <dgm:pt modelId="{54D4F7C1-1E22-4F7E-A7E1-915D214420CB}" type="pres">
      <dgm:prSet presAssocID="{D2F30018-47EC-423A-9450-C34A4FFBB6F6}" presName="connectorText" presStyleLbl="sibTrans1D1" presStyleIdx="3" presStyleCnt="4"/>
      <dgm:spPr/>
      <dgm:t>
        <a:bodyPr/>
        <a:lstStyle/>
        <a:p>
          <a:endParaRPr lang="es-EC"/>
        </a:p>
      </dgm:t>
    </dgm:pt>
    <dgm:pt modelId="{5D693B32-33A0-4AD5-8B0C-E5F280C44485}" type="pres">
      <dgm:prSet presAssocID="{99222ECD-6627-4690-B921-BC98DFD0206D}" presName="node" presStyleLbl="node1" presStyleIdx="4" presStyleCnt="5" custScaleX="2000000" custScaleY="2000000" custLinFactX="1000000" custLinFactY="100000" custLinFactNeighborX="1031427" custLinFactNeighborY="170688">
        <dgm:presLayoutVars>
          <dgm:bulletEnabled val="1"/>
        </dgm:presLayoutVars>
      </dgm:prSet>
      <dgm:spPr/>
      <dgm:t>
        <a:bodyPr/>
        <a:lstStyle/>
        <a:p>
          <a:endParaRPr lang="es-EC"/>
        </a:p>
      </dgm:t>
    </dgm:pt>
  </dgm:ptLst>
  <dgm:cxnLst>
    <dgm:cxn modelId="{52A53AFA-9729-4C4F-94B4-06E07A6F2DCC}" type="presOf" srcId="{AAF1ABB7-CF08-49F1-A577-D440809ABFC9}" destId="{836605BC-0ECE-4585-A04E-61CAC49C39BA}" srcOrd="1" destOrd="0" presId="urn:microsoft.com/office/officeart/2005/8/layout/bProcess3"/>
    <dgm:cxn modelId="{41474C0B-8780-4689-9E7A-BF7050F7648F}" srcId="{D8EC6588-3624-458F-81D5-236C1A253B2F}" destId="{9968EDAF-C7E8-45D9-B2CA-6609E66D192F}" srcOrd="2" destOrd="0" parTransId="{4E80BC2F-6FB3-42AB-BBD5-4DA055DC0C2E}" sibTransId="{149188AC-2A8B-4452-B456-47EBA02EBC00}"/>
    <dgm:cxn modelId="{444E8FB8-2B05-4330-9164-46DBE3C4EF42}" type="presOf" srcId="{99222ECD-6627-4690-B921-BC98DFD0206D}" destId="{5D693B32-33A0-4AD5-8B0C-E5F280C44485}" srcOrd="0" destOrd="0" presId="urn:microsoft.com/office/officeart/2005/8/layout/bProcess3"/>
    <dgm:cxn modelId="{AEF40157-C552-49F6-A5DC-29A9DF9E668E}" srcId="{D8EC6588-3624-458F-81D5-236C1A253B2F}" destId="{8BF4C175-9E09-4E9D-AADC-40A911F0BDE2}" srcOrd="3" destOrd="0" parTransId="{F8B4A47E-3D30-43D8-8CC8-19F5C8A968EE}" sibTransId="{D2F30018-47EC-423A-9450-C34A4FFBB6F6}"/>
    <dgm:cxn modelId="{22A0B68C-0CE6-4847-AE44-B16034870271}" type="presOf" srcId="{48A69CB2-042C-41FB-9A89-C486062A8F3A}" destId="{FFC363A5-4A19-426F-8E37-D6ADB0F4FE4A}" srcOrd="1" destOrd="0" presId="urn:microsoft.com/office/officeart/2005/8/layout/bProcess3"/>
    <dgm:cxn modelId="{BF6F4C2F-931A-4FD4-B068-8A864D54629F}" srcId="{D8EC6588-3624-458F-81D5-236C1A253B2F}" destId="{55D20DEF-9F0D-408E-BD33-977ABF07D181}" srcOrd="0" destOrd="0" parTransId="{834F2D34-6C34-4F75-B166-2B3D7454A864}" sibTransId="{AAF1ABB7-CF08-49F1-A577-D440809ABFC9}"/>
    <dgm:cxn modelId="{EDFB2B05-11FA-4392-B3B4-9B5BA552FD9E}" type="presOf" srcId="{937C6D62-1A07-4DF4-BBC6-E1EFE925CF8A}" destId="{AC29FA33-D643-4A95-BC69-ACFD4DC51CE9}" srcOrd="0" destOrd="0" presId="urn:microsoft.com/office/officeart/2005/8/layout/bProcess3"/>
    <dgm:cxn modelId="{E488F418-519B-485A-BFF9-A7E87F36807D}" type="presOf" srcId="{8BF4C175-9E09-4E9D-AADC-40A911F0BDE2}" destId="{82528C2A-D7D8-4599-A7F3-9EB4DC2ABF42}" srcOrd="0" destOrd="0" presId="urn:microsoft.com/office/officeart/2005/8/layout/bProcess3"/>
    <dgm:cxn modelId="{27DC1460-06B4-48C8-8965-00A5173FC892}" type="presOf" srcId="{D2F30018-47EC-423A-9450-C34A4FFBB6F6}" destId="{54D4F7C1-1E22-4F7E-A7E1-915D214420CB}" srcOrd="1" destOrd="0" presId="urn:microsoft.com/office/officeart/2005/8/layout/bProcess3"/>
    <dgm:cxn modelId="{DF927FBB-23F0-44E9-8A38-E8114B349D5F}" type="presOf" srcId="{D8EC6588-3624-458F-81D5-236C1A253B2F}" destId="{296AA4D8-C860-4FB9-8BC2-8D5B9CBF4EF6}" srcOrd="0" destOrd="0" presId="urn:microsoft.com/office/officeart/2005/8/layout/bProcess3"/>
    <dgm:cxn modelId="{FC6D4E7D-1026-4215-9B2B-C962B85B5129}" type="presOf" srcId="{149188AC-2A8B-4452-B456-47EBA02EBC00}" destId="{744E72B7-41A0-4330-A104-5B7E0F2C39EB}" srcOrd="1" destOrd="0" presId="urn:microsoft.com/office/officeart/2005/8/layout/bProcess3"/>
    <dgm:cxn modelId="{B0E36653-AB9F-4A91-A16E-33627C030DB0}" type="presOf" srcId="{AAF1ABB7-CF08-49F1-A577-D440809ABFC9}" destId="{B93DA0A9-9AFF-4ACC-AF56-172BCC7A23E5}" srcOrd="0" destOrd="0" presId="urn:microsoft.com/office/officeart/2005/8/layout/bProcess3"/>
    <dgm:cxn modelId="{8D08A21B-07B8-4F24-85B2-5FE860656B15}" type="presOf" srcId="{D2F30018-47EC-423A-9450-C34A4FFBB6F6}" destId="{BAB2B280-B5C3-4CBE-B73F-408311E154E1}" srcOrd="0" destOrd="0" presId="urn:microsoft.com/office/officeart/2005/8/layout/bProcess3"/>
    <dgm:cxn modelId="{6BDB8C4A-14F3-49C8-A02D-FB08C05A0A80}" srcId="{D8EC6588-3624-458F-81D5-236C1A253B2F}" destId="{937C6D62-1A07-4DF4-BBC6-E1EFE925CF8A}" srcOrd="1" destOrd="0" parTransId="{9F1C0D55-C1E2-4FFE-8487-63F274D53D83}" sibTransId="{48A69CB2-042C-41FB-9A89-C486062A8F3A}"/>
    <dgm:cxn modelId="{1E94C06F-363C-4126-9202-EFC7B2D297A7}" type="presOf" srcId="{9968EDAF-C7E8-45D9-B2CA-6609E66D192F}" destId="{33183305-39B8-4733-8814-9EA596E941F2}" srcOrd="0" destOrd="0" presId="urn:microsoft.com/office/officeart/2005/8/layout/bProcess3"/>
    <dgm:cxn modelId="{34705503-F49D-48D1-BD8F-66E3808D6AA9}" type="presOf" srcId="{149188AC-2A8B-4452-B456-47EBA02EBC00}" destId="{9159F07C-F47E-476F-8404-3F5FE2ADB25B}" srcOrd="0" destOrd="0" presId="urn:microsoft.com/office/officeart/2005/8/layout/bProcess3"/>
    <dgm:cxn modelId="{CC3FA2ED-C71A-45F0-9EE6-FF2E2E7AFF90}" type="presOf" srcId="{55D20DEF-9F0D-408E-BD33-977ABF07D181}" destId="{DF091D4D-CD3C-4C5D-A426-336BCACCEBCE}" srcOrd="0" destOrd="0" presId="urn:microsoft.com/office/officeart/2005/8/layout/bProcess3"/>
    <dgm:cxn modelId="{F9AED6AB-45A5-465E-B2A5-6F88F830CEAA}" srcId="{D8EC6588-3624-458F-81D5-236C1A253B2F}" destId="{99222ECD-6627-4690-B921-BC98DFD0206D}" srcOrd="4" destOrd="0" parTransId="{FE0D542E-178A-494E-95CE-289D29120D8A}" sibTransId="{8864BEF1-261E-4AB8-85E9-D734E12B4E96}"/>
    <dgm:cxn modelId="{885CA335-52CD-41FA-A224-726FB9543DFA}" type="presOf" srcId="{48A69CB2-042C-41FB-9A89-C486062A8F3A}" destId="{4E9CE692-3DD9-4BFB-9CBE-C1E8E5C920EA}" srcOrd="0" destOrd="0" presId="urn:microsoft.com/office/officeart/2005/8/layout/bProcess3"/>
    <dgm:cxn modelId="{EA23738F-0679-480E-ADE5-303501D5867F}" type="presParOf" srcId="{296AA4D8-C860-4FB9-8BC2-8D5B9CBF4EF6}" destId="{DF091D4D-CD3C-4C5D-A426-336BCACCEBCE}" srcOrd="0" destOrd="0" presId="urn:microsoft.com/office/officeart/2005/8/layout/bProcess3"/>
    <dgm:cxn modelId="{41C69EDD-720F-4F0D-977F-7543B5EFCF88}" type="presParOf" srcId="{296AA4D8-C860-4FB9-8BC2-8D5B9CBF4EF6}" destId="{B93DA0A9-9AFF-4ACC-AF56-172BCC7A23E5}" srcOrd="1" destOrd="0" presId="urn:microsoft.com/office/officeart/2005/8/layout/bProcess3"/>
    <dgm:cxn modelId="{72E006AA-EEFD-4178-BA37-8D335FD52C54}" type="presParOf" srcId="{B93DA0A9-9AFF-4ACC-AF56-172BCC7A23E5}" destId="{836605BC-0ECE-4585-A04E-61CAC49C39BA}" srcOrd="0" destOrd="0" presId="urn:microsoft.com/office/officeart/2005/8/layout/bProcess3"/>
    <dgm:cxn modelId="{AB895824-5C0D-4DF5-AE16-00B9F20453E2}" type="presParOf" srcId="{296AA4D8-C860-4FB9-8BC2-8D5B9CBF4EF6}" destId="{AC29FA33-D643-4A95-BC69-ACFD4DC51CE9}" srcOrd="2" destOrd="0" presId="urn:microsoft.com/office/officeart/2005/8/layout/bProcess3"/>
    <dgm:cxn modelId="{D8D8FC44-9E02-4B1B-B684-3B1FBEB4E719}" type="presParOf" srcId="{296AA4D8-C860-4FB9-8BC2-8D5B9CBF4EF6}" destId="{4E9CE692-3DD9-4BFB-9CBE-C1E8E5C920EA}" srcOrd="3" destOrd="0" presId="urn:microsoft.com/office/officeart/2005/8/layout/bProcess3"/>
    <dgm:cxn modelId="{D9292FF7-9253-44A3-B0D2-647906AA750F}" type="presParOf" srcId="{4E9CE692-3DD9-4BFB-9CBE-C1E8E5C920EA}" destId="{FFC363A5-4A19-426F-8E37-D6ADB0F4FE4A}" srcOrd="0" destOrd="0" presId="urn:microsoft.com/office/officeart/2005/8/layout/bProcess3"/>
    <dgm:cxn modelId="{BB90AA46-03C6-49D8-90C1-1B3E00398954}" type="presParOf" srcId="{296AA4D8-C860-4FB9-8BC2-8D5B9CBF4EF6}" destId="{33183305-39B8-4733-8814-9EA596E941F2}" srcOrd="4" destOrd="0" presId="urn:microsoft.com/office/officeart/2005/8/layout/bProcess3"/>
    <dgm:cxn modelId="{767FDD85-BE99-4BE4-A3DE-CE1868A6E6FB}" type="presParOf" srcId="{296AA4D8-C860-4FB9-8BC2-8D5B9CBF4EF6}" destId="{9159F07C-F47E-476F-8404-3F5FE2ADB25B}" srcOrd="5" destOrd="0" presId="urn:microsoft.com/office/officeart/2005/8/layout/bProcess3"/>
    <dgm:cxn modelId="{7AC7D05F-462F-41C8-9220-B9A8384C0A02}" type="presParOf" srcId="{9159F07C-F47E-476F-8404-3F5FE2ADB25B}" destId="{744E72B7-41A0-4330-A104-5B7E0F2C39EB}" srcOrd="0" destOrd="0" presId="urn:microsoft.com/office/officeart/2005/8/layout/bProcess3"/>
    <dgm:cxn modelId="{F19DBB4C-3772-44B3-B77F-257829941CB2}" type="presParOf" srcId="{296AA4D8-C860-4FB9-8BC2-8D5B9CBF4EF6}" destId="{82528C2A-D7D8-4599-A7F3-9EB4DC2ABF42}" srcOrd="6" destOrd="0" presId="urn:microsoft.com/office/officeart/2005/8/layout/bProcess3"/>
    <dgm:cxn modelId="{4407D9AC-A811-47F8-BAF4-9CE4D205BA67}" type="presParOf" srcId="{296AA4D8-C860-4FB9-8BC2-8D5B9CBF4EF6}" destId="{BAB2B280-B5C3-4CBE-B73F-408311E154E1}" srcOrd="7" destOrd="0" presId="urn:microsoft.com/office/officeart/2005/8/layout/bProcess3"/>
    <dgm:cxn modelId="{44E4D751-87E5-4813-A18D-3A1D066D8CC8}" type="presParOf" srcId="{BAB2B280-B5C3-4CBE-B73F-408311E154E1}" destId="{54D4F7C1-1E22-4F7E-A7E1-915D214420CB}" srcOrd="0" destOrd="0" presId="urn:microsoft.com/office/officeart/2005/8/layout/bProcess3"/>
    <dgm:cxn modelId="{14E09C3A-0224-42DB-B835-69CA6A3DB096}" type="presParOf" srcId="{296AA4D8-C860-4FB9-8BC2-8D5B9CBF4EF6}" destId="{5D693B32-33A0-4AD5-8B0C-E5F280C44485}"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B0C1CB-1516-4401-AEF1-BC9DEEC87462}"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s-EC"/>
        </a:p>
      </dgm:t>
    </dgm:pt>
    <dgm:pt modelId="{C147CE62-E476-4039-ABFD-7CE5A7D06CF6}">
      <dgm:prSet phldrT="[Texto]" custT="1"/>
      <dgm:spPr/>
      <dgm:t>
        <a:bodyPr/>
        <a:lstStyle/>
        <a:p>
          <a:pPr algn="ctr"/>
          <a:r>
            <a:rPr lang="es-EC" sz="1800" b="1" dirty="0" smtClean="0"/>
            <a:t>Epitelio  </a:t>
          </a:r>
          <a:r>
            <a:rPr lang="es-EC" sz="1800" b="1" dirty="0" err="1" smtClean="0"/>
            <a:t>pseudoestratificado</a:t>
          </a:r>
          <a:r>
            <a:rPr lang="es-EC" sz="1800" b="1" dirty="0" smtClean="0"/>
            <a:t> cilíndrico ciliado con células </a:t>
          </a:r>
          <a:r>
            <a:rPr lang="es-EC" sz="1800" b="1" dirty="0" err="1" smtClean="0"/>
            <a:t>calciformes</a:t>
          </a:r>
          <a:r>
            <a:rPr lang="es-EC" sz="1300" b="1" dirty="0" smtClean="0"/>
            <a:t> </a:t>
          </a:r>
          <a:endParaRPr lang="es-EC" sz="1300" b="1" dirty="0"/>
        </a:p>
      </dgm:t>
    </dgm:pt>
    <dgm:pt modelId="{83768B53-B975-4AA4-A119-49CB474CFF6E}" type="parTrans" cxnId="{4733A522-0ECB-4E51-888A-07CB639340A3}">
      <dgm:prSet/>
      <dgm:spPr/>
      <dgm:t>
        <a:bodyPr/>
        <a:lstStyle/>
        <a:p>
          <a:endParaRPr lang="es-EC"/>
        </a:p>
      </dgm:t>
    </dgm:pt>
    <dgm:pt modelId="{618E4FBA-B49F-43C0-9BF0-041550F2D96F}" type="sibTrans" cxnId="{4733A522-0ECB-4E51-888A-07CB639340A3}">
      <dgm:prSet/>
      <dgm:spPr/>
      <dgm:t>
        <a:bodyPr/>
        <a:lstStyle/>
        <a:p>
          <a:endParaRPr lang="es-EC"/>
        </a:p>
      </dgm:t>
    </dgm:pt>
    <dgm:pt modelId="{FEE1795F-417E-4E44-808F-49D3AA0FC2DF}">
      <dgm:prSet phldrT="[Texto]"/>
      <dgm:spPr/>
      <dgm:t>
        <a:bodyPr/>
        <a:lstStyle/>
        <a:p>
          <a:r>
            <a:rPr lang="es-EC" dirty="0" smtClean="0"/>
            <a:t>Constituido por células de diferentes tamaño, pequeñas, medianas y de mayor tamaño siendo éstas últimas cilíndricas, todos asentadas sobre la membrana basal, los núcleos se hallan en la parte mas dilatada de la célula caliciformes en el borde libre del epitelio se encuentran los cilios.</a:t>
          </a:r>
          <a:endParaRPr lang="es-EC" dirty="0"/>
        </a:p>
      </dgm:t>
    </dgm:pt>
    <dgm:pt modelId="{B990279B-253D-4C15-9195-93589F4EAA7C}" type="parTrans" cxnId="{0AEBC22E-B090-4CC8-AA09-7AA3665BC9E0}">
      <dgm:prSet/>
      <dgm:spPr/>
      <dgm:t>
        <a:bodyPr/>
        <a:lstStyle/>
        <a:p>
          <a:endParaRPr lang="es-EC"/>
        </a:p>
      </dgm:t>
    </dgm:pt>
    <dgm:pt modelId="{AD39FD5E-4862-4AB0-89CD-DB1C5750C387}" type="sibTrans" cxnId="{0AEBC22E-B090-4CC8-AA09-7AA3665BC9E0}">
      <dgm:prSet/>
      <dgm:spPr/>
      <dgm:t>
        <a:bodyPr/>
        <a:lstStyle/>
        <a:p>
          <a:endParaRPr lang="es-EC"/>
        </a:p>
      </dgm:t>
    </dgm:pt>
    <dgm:pt modelId="{AF0F163B-E82B-4CFD-99A7-B06B021C70FB}" type="pres">
      <dgm:prSet presAssocID="{A6B0C1CB-1516-4401-AEF1-BC9DEEC87462}" presName="Name0" presStyleCnt="0">
        <dgm:presLayoutVars>
          <dgm:chMax val="7"/>
          <dgm:chPref val="7"/>
          <dgm:dir/>
          <dgm:animLvl val="lvl"/>
        </dgm:presLayoutVars>
      </dgm:prSet>
      <dgm:spPr/>
      <dgm:t>
        <a:bodyPr/>
        <a:lstStyle/>
        <a:p>
          <a:endParaRPr lang="es-EC"/>
        </a:p>
      </dgm:t>
    </dgm:pt>
    <dgm:pt modelId="{FF4288F9-00F9-4239-92A3-EE086B25F404}" type="pres">
      <dgm:prSet presAssocID="{C147CE62-E476-4039-ABFD-7CE5A7D06CF6}" presName="Accent1" presStyleCnt="0"/>
      <dgm:spPr/>
      <dgm:t>
        <a:bodyPr/>
        <a:lstStyle/>
        <a:p>
          <a:endParaRPr lang="es-EC"/>
        </a:p>
      </dgm:t>
    </dgm:pt>
    <dgm:pt modelId="{A9BAACC2-4C78-490F-871D-6D727FCCE0AE}" type="pres">
      <dgm:prSet presAssocID="{C147CE62-E476-4039-ABFD-7CE5A7D06CF6}" presName="Accent" presStyleLbl="node1" presStyleIdx="0" presStyleCnt="2" custScaleX="108610" custScaleY="136299" custLinFactNeighborX="2305" custLinFactNeighborY="1317"/>
      <dgm:spPr/>
      <dgm:t>
        <a:bodyPr/>
        <a:lstStyle/>
        <a:p>
          <a:endParaRPr lang="es-EC"/>
        </a:p>
      </dgm:t>
    </dgm:pt>
    <dgm:pt modelId="{8C211AC1-0A0E-4BD6-82FA-5A3C6C443205}" type="pres">
      <dgm:prSet presAssocID="{C147CE62-E476-4039-ABFD-7CE5A7D06CF6}" presName="Parent1" presStyleLbl="revTx" presStyleIdx="0" presStyleCnt="2" custScaleX="121752" custLinFactX="-39633" custLinFactNeighborX="-100000" custLinFactNeighborY="48530">
        <dgm:presLayoutVars>
          <dgm:chMax val="1"/>
          <dgm:chPref val="1"/>
          <dgm:bulletEnabled val="1"/>
        </dgm:presLayoutVars>
      </dgm:prSet>
      <dgm:spPr/>
      <dgm:t>
        <a:bodyPr/>
        <a:lstStyle/>
        <a:p>
          <a:endParaRPr lang="es-EC"/>
        </a:p>
      </dgm:t>
    </dgm:pt>
    <dgm:pt modelId="{260549DD-8DD7-4BF7-8EC3-A1A618B2BDC3}" type="pres">
      <dgm:prSet presAssocID="{FEE1795F-417E-4E44-808F-49D3AA0FC2DF}" presName="Accent2" presStyleCnt="0"/>
      <dgm:spPr/>
      <dgm:t>
        <a:bodyPr/>
        <a:lstStyle/>
        <a:p>
          <a:endParaRPr lang="es-EC"/>
        </a:p>
      </dgm:t>
    </dgm:pt>
    <dgm:pt modelId="{DEC64102-C347-46A7-8E44-DE1DEF369DF5}" type="pres">
      <dgm:prSet presAssocID="{FEE1795F-417E-4E44-808F-49D3AA0FC2DF}" presName="Accent" presStyleLbl="node1" presStyleIdx="1" presStyleCnt="2" custLinFactNeighborX="-57046" custLinFactNeighborY="-43673"/>
      <dgm:spPr/>
      <dgm:t>
        <a:bodyPr/>
        <a:lstStyle/>
        <a:p>
          <a:endParaRPr lang="es-EC"/>
        </a:p>
      </dgm:t>
    </dgm:pt>
    <dgm:pt modelId="{0B3584C8-6C27-408D-B667-93A6CC2741E7}" type="pres">
      <dgm:prSet presAssocID="{FEE1795F-417E-4E44-808F-49D3AA0FC2DF}" presName="Parent2" presStyleLbl="revTx" presStyleIdx="1" presStyleCnt="2" custScaleX="130828" custScaleY="261294" custLinFactY="-100000" custLinFactNeighborX="60194" custLinFactNeighborY="-105393">
        <dgm:presLayoutVars>
          <dgm:chMax val="1"/>
          <dgm:chPref val="1"/>
          <dgm:bulletEnabled val="1"/>
        </dgm:presLayoutVars>
      </dgm:prSet>
      <dgm:spPr/>
      <dgm:t>
        <a:bodyPr/>
        <a:lstStyle/>
        <a:p>
          <a:endParaRPr lang="es-EC"/>
        </a:p>
      </dgm:t>
    </dgm:pt>
  </dgm:ptLst>
  <dgm:cxnLst>
    <dgm:cxn modelId="{0AEBC22E-B090-4CC8-AA09-7AA3665BC9E0}" srcId="{A6B0C1CB-1516-4401-AEF1-BC9DEEC87462}" destId="{FEE1795F-417E-4E44-808F-49D3AA0FC2DF}" srcOrd="1" destOrd="0" parTransId="{B990279B-253D-4C15-9195-93589F4EAA7C}" sibTransId="{AD39FD5E-4862-4AB0-89CD-DB1C5750C387}"/>
    <dgm:cxn modelId="{A8FEF48D-7A7A-43D5-8C7E-3EDA71B4890D}" type="presOf" srcId="{A6B0C1CB-1516-4401-AEF1-BC9DEEC87462}" destId="{AF0F163B-E82B-4CFD-99A7-B06B021C70FB}" srcOrd="0" destOrd="0" presId="urn:microsoft.com/office/officeart/2009/layout/CircleArrowProcess"/>
    <dgm:cxn modelId="{6453A228-668E-4E76-9EA6-F1212FE22344}" type="presOf" srcId="{C147CE62-E476-4039-ABFD-7CE5A7D06CF6}" destId="{8C211AC1-0A0E-4BD6-82FA-5A3C6C443205}" srcOrd="0" destOrd="0" presId="urn:microsoft.com/office/officeart/2009/layout/CircleArrowProcess"/>
    <dgm:cxn modelId="{D8635C92-3D7E-4B1D-8E6B-C11CFA5ECC07}" type="presOf" srcId="{FEE1795F-417E-4E44-808F-49D3AA0FC2DF}" destId="{0B3584C8-6C27-408D-B667-93A6CC2741E7}" srcOrd="0" destOrd="0" presId="urn:microsoft.com/office/officeart/2009/layout/CircleArrowProcess"/>
    <dgm:cxn modelId="{4733A522-0ECB-4E51-888A-07CB639340A3}" srcId="{A6B0C1CB-1516-4401-AEF1-BC9DEEC87462}" destId="{C147CE62-E476-4039-ABFD-7CE5A7D06CF6}" srcOrd="0" destOrd="0" parTransId="{83768B53-B975-4AA4-A119-49CB474CFF6E}" sibTransId="{618E4FBA-B49F-43C0-9BF0-041550F2D96F}"/>
    <dgm:cxn modelId="{F068F8E2-A7A6-4EAA-B1FC-DAAF3DFBD206}" type="presParOf" srcId="{AF0F163B-E82B-4CFD-99A7-B06B021C70FB}" destId="{FF4288F9-00F9-4239-92A3-EE086B25F404}" srcOrd="0" destOrd="0" presId="urn:microsoft.com/office/officeart/2009/layout/CircleArrowProcess"/>
    <dgm:cxn modelId="{7FC39F3A-92A4-4E5A-85E2-E80A9306EDCE}" type="presParOf" srcId="{FF4288F9-00F9-4239-92A3-EE086B25F404}" destId="{A9BAACC2-4C78-490F-871D-6D727FCCE0AE}" srcOrd="0" destOrd="0" presId="urn:microsoft.com/office/officeart/2009/layout/CircleArrowProcess"/>
    <dgm:cxn modelId="{E56C84B0-A092-4767-A053-C9944FE19B11}" type="presParOf" srcId="{AF0F163B-E82B-4CFD-99A7-B06B021C70FB}" destId="{8C211AC1-0A0E-4BD6-82FA-5A3C6C443205}" srcOrd="1" destOrd="0" presId="urn:microsoft.com/office/officeart/2009/layout/CircleArrowProcess"/>
    <dgm:cxn modelId="{380296C1-019D-4BDD-BBB8-6F7131FFC878}" type="presParOf" srcId="{AF0F163B-E82B-4CFD-99A7-B06B021C70FB}" destId="{260549DD-8DD7-4BF7-8EC3-A1A618B2BDC3}" srcOrd="2" destOrd="0" presId="urn:microsoft.com/office/officeart/2009/layout/CircleArrowProcess"/>
    <dgm:cxn modelId="{6F30EE01-AD82-42C1-9EF2-946E838E5E79}" type="presParOf" srcId="{260549DD-8DD7-4BF7-8EC3-A1A618B2BDC3}" destId="{DEC64102-C347-46A7-8E44-DE1DEF369DF5}" srcOrd="0" destOrd="0" presId="urn:microsoft.com/office/officeart/2009/layout/CircleArrowProcess"/>
    <dgm:cxn modelId="{4C925259-3948-47EA-BF82-21E1DB94E9B5}" type="presParOf" srcId="{AF0F163B-E82B-4CFD-99A7-B06B021C70FB}" destId="{0B3584C8-6C27-408D-B667-93A6CC2741E7}"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C21E08-493E-4893-8EAF-09E86DD176B7}"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s-EC"/>
        </a:p>
      </dgm:t>
    </dgm:pt>
    <dgm:pt modelId="{BA05AD79-5199-484A-B1FB-B18266812670}">
      <dgm:prSet phldrT="[Texto]" custT="1"/>
      <dgm:spPr/>
      <dgm:t>
        <a:bodyPr/>
        <a:lstStyle/>
        <a:p>
          <a:r>
            <a:rPr lang="es-EC" sz="2400" b="1" dirty="0" smtClean="0"/>
            <a:t>EPITELIO SECRETOR O GLANDULAR </a:t>
          </a:r>
          <a:endParaRPr lang="es-EC" sz="2400" b="1" dirty="0"/>
        </a:p>
      </dgm:t>
    </dgm:pt>
    <dgm:pt modelId="{78DDBD05-106A-41A5-B99D-43E202F2E447}" type="parTrans" cxnId="{D0705FE4-D156-4357-A8E4-0790671A33D6}">
      <dgm:prSet/>
      <dgm:spPr/>
      <dgm:t>
        <a:bodyPr/>
        <a:lstStyle/>
        <a:p>
          <a:endParaRPr lang="es-EC"/>
        </a:p>
      </dgm:t>
    </dgm:pt>
    <dgm:pt modelId="{A1DEECAE-BBD0-4F96-AA4A-75B38EAC4512}" type="sibTrans" cxnId="{D0705FE4-D156-4357-A8E4-0790671A33D6}">
      <dgm:prSet/>
      <dgm:spPr/>
      <dgm:t>
        <a:bodyPr/>
        <a:lstStyle/>
        <a:p>
          <a:endParaRPr lang="es-EC"/>
        </a:p>
      </dgm:t>
    </dgm:pt>
    <dgm:pt modelId="{0AE6F2BE-19B0-4FD1-87FF-761C5D7166A6}">
      <dgm:prSet phldrT="[Texto]"/>
      <dgm:spPr/>
      <dgm:t>
        <a:bodyPr/>
        <a:lstStyle/>
        <a:p>
          <a:r>
            <a:rPr lang="es-EC" dirty="0" smtClean="0"/>
            <a:t>Producen en algunos casos del ectodermo, </a:t>
          </a:r>
          <a:r>
            <a:rPr lang="es-EC" dirty="0" err="1" smtClean="0"/>
            <a:t>ej</a:t>
          </a:r>
          <a:r>
            <a:rPr lang="es-EC" dirty="0" smtClean="0"/>
            <a:t> glándulas de la </a:t>
          </a:r>
          <a:r>
            <a:rPr lang="es-EC" dirty="0" smtClean="0"/>
            <a:t>tráquea </a:t>
          </a:r>
          <a:r>
            <a:rPr lang="es-EC" dirty="0" smtClean="0"/>
            <a:t>y bronquios. Células secretoras y que son de dos clases cilíndricas y cúbicas.</a:t>
          </a:r>
        </a:p>
      </dgm:t>
    </dgm:pt>
    <dgm:pt modelId="{F77A3567-862D-4879-A62E-BCB22173F274}" type="parTrans" cxnId="{27E3F33A-53F1-4743-AA0B-3C0BAFE36090}">
      <dgm:prSet/>
      <dgm:spPr/>
      <dgm:t>
        <a:bodyPr/>
        <a:lstStyle/>
        <a:p>
          <a:endParaRPr lang="es-EC"/>
        </a:p>
      </dgm:t>
    </dgm:pt>
    <dgm:pt modelId="{452BF90C-AB7F-4C04-BBB9-FFE4A3B578B4}" type="sibTrans" cxnId="{27E3F33A-53F1-4743-AA0B-3C0BAFE36090}">
      <dgm:prSet/>
      <dgm:spPr/>
      <dgm:t>
        <a:bodyPr/>
        <a:lstStyle/>
        <a:p>
          <a:endParaRPr lang="es-EC"/>
        </a:p>
      </dgm:t>
    </dgm:pt>
    <dgm:pt modelId="{6C43C8AC-AC94-4083-9E19-DDA08057F626}">
      <dgm:prSet phldrT="[Texto]" custT="1"/>
      <dgm:spPr/>
      <dgm:t>
        <a:bodyPr/>
        <a:lstStyle/>
        <a:p>
          <a:r>
            <a:rPr lang="es-EC" sz="1400" dirty="0" smtClean="0"/>
            <a:t>Las células </a:t>
          </a:r>
          <a:r>
            <a:rPr lang="es-EC" sz="1400" dirty="0" err="1" smtClean="0"/>
            <a:t>secretotras</a:t>
          </a:r>
          <a:r>
            <a:rPr lang="es-EC" sz="1400" dirty="0" smtClean="0"/>
            <a:t> se mantienen unidas entre si, mediante las mismas complejas de unión </a:t>
          </a:r>
          <a:endParaRPr lang="es-EC" sz="1400" dirty="0"/>
        </a:p>
      </dgm:t>
    </dgm:pt>
    <dgm:pt modelId="{B2200504-76BF-429D-B2F4-3AD4AA766408}" type="parTrans" cxnId="{A32970F7-6900-47F5-9421-D80739BF266A}">
      <dgm:prSet/>
      <dgm:spPr/>
      <dgm:t>
        <a:bodyPr/>
        <a:lstStyle/>
        <a:p>
          <a:endParaRPr lang="es-EC"/>
        </a:p>
      </dgm:t>
    </dgm:pt>
    <dgm:pt modelId="{A0588682-C137-4330-9176-FF04CFFBFFD9}" type="sibTrans" cxnId="{A32970F7-6900-47F5-9421-D80739BF266A}">
      <dgm:prSet/>
      <dgm:spPr/>
      <dgm:t>
        <a:bodyPr/>
        <a:lstStyle/>
        <a:p>
          <a:endParaRPr lang="es-EC"/>
        </a:p>
      </dgm:t>
    </dgm:pt>
    <dgm:pt modelId="{9524E1E1-4E32-4FF9-A8D4-97290AFF65F3}" type="pres">
      <dgm:prSet presAssocID="{4DC21E08-493E-4893-8EAF-09E86DD176B7}" presName="cycle" presStyleCnt="0">
        <dgm:presLayoutVars>
          <dgm:dir/>
          <dgm:resizeHandles val="exact"/>
        </dgm:presLayoutVars>
      </dgm:prSet>
      <dgm:spPr/>
      <dgm:t>
        <a:bodyPr/>
        <a:lstStyle/>
        <a:p>
          <a:endParaRPr lang="es-EC"/>
        </a:p>
      </dgm:t>
    </dgm:pt>
    <dgm:pt modelId="{1A436DEF-A511-4650-8905-8745576A87AA}" type="pres">
      <dgm:prSet presAssocID="{BA05AD79-5199-484A-B1FB-B18266812670}" presName="node" presStyleLbl="node1" presStyleIdx="0" presStyleCnt="3" custScaleX="115607">
        <dgm:presLayoutVars>
          <dgm:bulletEnabled val="1"/>
        </dgm:presLayoutVars>
      </dgm:prSet>
      <dgm:spPr/>
      <dgm:t>
        <a:bodyPr/>
        <a:lstStyle/>
        <a:p>
          <a:endParaRPr lang="es-EC"/>
        </a:p>
      </dgm:t>
    </dgm:pt>
    <dgm:pt modelId="{5325D0FE-EAE0-4D85-A0D3-17241BDC7F4D}" type="pres">
      <dgm:prSet presAssocID="{BA05AD79-5199-484A-B1FB-B18266812670}" presName="spNode" presStyleCnt="0"/>
      <dgm:spPr/>
      <dgm:t>
        <a:bodyPr/>
        <a:lstStyle/>
        <a:p>
          <a:endParaRPr lang="es-EC"/>
        </a:p>
      </dgm:t>
    </dgm:pt>
    <dgm:pt modelId="{F724E7F3-0D82-4E25-B5C1-C71D75A66AB0}" type="pres">
      <dgm:prSet presAssocID="{A1DEECAE-BBD0-4F96-AA4A-75B38EAC4512}" presName="sibTrans" presStyleLbl="sibTrans1D1" presStyleIdx="0" presStyleCnt="3"/>
      <dgm:spPr/>
      <dgm:t>
        <a:bodyPr/>
        <a:lstStyle/>
        <a:p>
          <a:endParaRPr lang="es-EC"/>
        </a:p>
      </dgm:t>
    </dgm:pt>
    <dgm:pt modelId="{F42EB28C-2716-4586-B68D-8092B4BC64E1}" type="pres">
      <dgm:prSet presAssocID="{0AE6F2BE-19B0-4FD1-87FF-761C5D7166A6}" presName="node" presStyleLbl="node1" presStyleIdx="1" presStyleCnt="3" custScaleX="114821" custScaleY="121665">
        <dgm:presLayoutVars>
          <dgm:bulletEnabled val="1"/>
        </dgm:presLayoutVars>
      </dgm:prSet>
      <dgm:spPr/>
      <dgm:t>
        <a:bodyPr/>
        <a:lstStyle/>
        <a:p>
          <a:endParaRPr lang="es-EC"/>
        </a:p>
      </dgm:t>
    </dgm:pt>
    <dgm:pt modelId="{DBFD0A80-C035-418A-87F4-FAF0A74702FA}" type="pres">
      <dgm:prSet presAssocID="{0AE6F2BE-19B0-4FD1-87FF-761C5D7166A6}" presName="spNode" presStyleCnt="0"/>
      <dgm:spPr/>
      <dgm:t>
        <a:bodyPr/>
        <a:lstStyle/>
        <a:p>
          <a:endParaRPr lang="es-EC"/>
        </a:p>
      </dgm:t>
    </dgm:pt>
    <dgm:pt modelId="{84566BEA-6235-4A3B-8DF6-DE555AC954EF}" type="pres">
      <dgm:prSet presAssocID="{452BF90C-AB7F-4C04-BBB9-FFE4A3B578B4}" presName="sibTrans" presStyleLbl="sibTrans1D1" presStyleIdx="1" presStyleCnt="3"/>
      <dgm:spPr/>
      <dgm:t>
        <a:bodyPr/>
        <a:lstStyle/>
        <a:p>
          <a:endParaRPr lang="es-EC"/>
        </a:p>
      </dgm:t>
    </dgm:pt>
    <dgm:pt modelId="{AC79BF5A-204D-4225-8B2F-931491D2C427}" type="pres">
      <dgm:prSet presAssocID="{6C43C8AC-AC94-4083-9E19-DDA08057F626}" presName="node" presStyleLbl="node1" presStyleIdx="2" presStyleCnt="3" custScaleX="105929" custScaleY="103160">
        <dgm:presLayoutVars>
          <dgm:bulletEnabled val="1"/>
        </dgm:presLayoutVars>
      </dgm:prSet>
      <dgm:spPr/>
      <dgm:t>
        <a:bodyPr/>
        <a:lstStyle/>
        <a:p>
          <a:endParaRPr lang="es-EC"/>
        </a:p>
      </dgm:t>
    </dgm:pt>
    <dgm:pt modelId="{03862351-0D6A-4286-A964-CAA6D99E626F}" type="pres">
      <dgm:prSet presAssocID="{6C43C8AC-AC94-4083-9E19-DDA08057F626}" presName="spNode" presStyleCnt="0"/>
      <dgm:spPr/>
      <dgm:t>
        <a:bodyPr/>
        <a:lstStyle/>
        <a:p>
          <a:endParaRPr lang="es-EC"/>
        </a:p>
      </dgm:t>
    </dgm:pt>
    <dgm:pt modelId="{1A40E42C-1C7B-4D94-BAE0-4C75B3271AD1}" type="pres">
      <dgm:prSet presAssocID="{A0588682-C137-4330-9176-FF04CFFBFFD9}" presName="sibTrans" presStyleLbl="sibTrans1D1" presStyleIdx="2" presStyleCnt="3"/>
      <dgm:spPr/>
      <dgm:t>
        <a:bodyPr/>
        <a:lstStyle/>
        <a:p>
          <a:endParaRPr lang="es-EC"/>
        </a:p>
      </dgm:t>
    </dgm:pt>
  </dgm:ptLst>
  <dgm:cxnLst>
    <dgm:cxn modelId="{D8B83EAD-AE70-4957-991C-B0239E9EEF0C}" type="presOf" srcId="{6C43C8AC-AC94-4083-9E19-DDA08057F626}" destId="{AC79BF5A-204D-4225-8B2F-931491D2C427}" srcOrd="0" destOrd="0" presId="urn:microsoft.com/office/officeart/2005/8/layout/cycle5"/>
    <dgm:cxn modelId="{5E74B2A8-B186-4FA6-952C-281FC89E0D3F}" type="presOf" srcId="{A0588682-C137-4330-9176-FF04CFFBFFD9}" destId="{1A40E42C-1C7B-4D94-BAE0-4C75B3271AD1}" srcOrd="0" destOrd="0" presId="urn:microsoft.com/office/officeart/2005/8/layout/cycle5"/>
    <dgm:cxn modelId="{D0705FE4-D156-4357-A8E4-0790671A33D6}" srcId="{4DC21E08-493E-4893-8EAF-09E86DD176B7}" destId="{BA05AD79-5199-484A-B1FB-B18266812670}" srcOrd="0" destOrd="0" parTransId="{78DDBD05-106A-41A5-B99D-43E202F2E447}" sibTransId="{A1DEECAE-BBD0-4F96-AA4A-75B38EAC4512}"/>
    <dgm:cxn modelId="{67944D29-28EF-457A-89E6-30028740A20D}" type="presOf" srcId="{4DC21E08-493E-4893-8EAF-09E86DD176B7}" destId="{9524E1E1-4E32-4FF9-A8D4-97290AFF65F3}" srcOrd="0" destOrd="0" presId="urn:microsoft.com/office/officeart/2005/8/layout/cycle5"/>
    <dgm:cxn modelId="{EC0F49BE-6C7E-42C7-AA0A-3E0AE4A40A52}" type="presOf" srcId="{452BF90C-AB7F-4C04-BBB9-FFE4A3B578B4}" destId="{84566BEA-6235-4A3B-8DF6-DE555AC954EF}" srcOrd="0" destOrd="0" presId="urn:microsoft.com/office/officeart/2005/8/layout/cycle5"/>
    <dgm:cxn modelId="{A32970F7-6900-47F5-9421-D80739BF266A}" srcId="{4DC21E08-493E-4893-8EAF-09E86DD176B7}" destId="{6C43C8AC-AC94-4083-9E19-DDA08057F626}" srcOrd="2" destOrd="0" parTransId="{B2200504-76BF-429D-B2F4-3AD4AA766408}" sibTransId="{A0588682-C137-4330-9176-FF04CFFBFFD9}"/>
    <dgm:cxn modelId="{C79DE7F5-F3DF-4D07-BE80-C687E0CDCC3A}" type="presOf" srcId="{BA05AD79-5199-484A-B1FB-B18266812670}" destId="{1A436DEF-A511-4650-8905-8745576A87AA}" srcOrd="0" destOrd="0" presId="urn:microsoft.com/office/officeart/2005/8/layout/cycle5"/>
    <dgm:cxn modelId="{27E3F33A-53F1-4743-AA0B-3C0BAFE36090}" srcId="{4DC21E08-493E-4893-8EAF-09E86DD176B7}" destId="{0AE6F2BE-19B0-4FD1-87FF-761C5D7166A6}" srcOrd="1" destOrd="0" parTransId="{F77A3567-862D-4879-A62E-BCB22173F274}" sibTransId="{452BF90C-AB7F-4C04-BBB9-FFE4A3B578B4}"/>
    <dgm:cxn modelId="{35783D9B-8C30-42E2-A3B7-A778A0543389}" type="presOf" srcId="{A1DEECAE-BBD0-4F96-AA4A-75B38EAC4512}" destId="{F724E7F3-0D82-4E25-B5C1-C71D75A66AB0}" srcOrd="0" destOrd="0" presId="urn:microsoft.com/office/officeart/2005/8/layout/cycle5"/>
    <dgm:cxn modelId="{8164A24A-BC14-4186-B2C7-4747A8E9A292}" type="presOf" srcId="{0AE6F2BE-19B0-4FD1-87FF-761C5D7166A6}" destId="{F42EB28C-2716-4586-B68D-8092B4BC64E1}" srcOrd="0" destOrd="0" presId="urn:microsoft.com/office/officeart/2005/8/layout/cycle5"/>
    <dgm:cxn modelId="{35BFB0EB-CFB4-49D7-BE39-BE9D78255838}" type="presParOf" srcId="{9524E1E1-4E32-4FF9-A8D4-97290AFF65F3}" destId="{1A436DEF-A511-4650-8905-8745576A87AA}" srcOrd="0" destOrd="0" presId="urn:microsoft.com/office/officeart/2005/8/layout/cycle5"/>
    <dgm:cxn modelId="{8EE00BBC-2269-48C6-95A4-AAD0EE32F7D0}" type="presParOf" srcId="{9524E1E1-4E32-4FF9-A8D4-97290AFF65F3}" destId="{5325D0FE-EAE0-4D85-A0D3-17241BDC7F4D}" srcOrd="1" destOrd="0" presId="urn:microsoft.com/office/officeart/2005/8/layout/cycle5"/>
    <dgm:cxn modelId="{C95EECAE-0922-4343-BD44-DAA3D152C5B6}" type="presParOf" srcId="{9524E1E1-4E32-4FF9-A8D4-97290AFF65F3}" destId="{F724E7F3-0D82-4E25-B5C1-C71D75A66AB0}" srcOrd="2" destOrd="0" presId="urn:microsoft.com/office/officeart/2005/8/layout/cycle5"/>
    <dgm:cxn modelId="{14AACFEA-999A-4F7C-AA0E-8B4D897AE646}" type="presParOf" srcId="{9524E1E1-4E32-4FF9-A8D4-97290AFF65F3}" destId="{F42EB28C-2716-4586-B68D-8092B4BC64E1}" srcOrd="3" destOrd="0" presId="urn:microsoft.com/office/officeart/2005/8/layout/cycle5"/>
    <dgm:cxn modelId="{FE5D547C-2C0A-4EC0-A015-23BF2BEC4BC9}" type="presParOf" srcId="{9524E1E1-4E32-4FF9-A8D4-97290AFF65F3}" destId="{DBFD0A80-C035-418A-87F4-FAF0A74702FA}" srcOrd="4" destOrd="0" presId="urn:microsoft.com/office/officeart/2005/8/layout/cycle5"/>
    <dgm:cxn modelId="{BD60D94E-62BC-4211-A0FD-F8309A894D01}" type="presParOf" srcId="{9524E1E1-4E32-4FF9-A8D4-97290AFF65F3}" destId="{84566BEA-6235-4A3B-8DF6-DE555AC954EF}" srcOrd="5" destOrd="0" presId="urn:microsoft.com/office/officeart/2005/8/layout/cycle5"/>
    <dgm:cxn modelId="{3BD968A1-FB54-4288-9427-DA50A98DE79C}" type="presParOf" srcId="{9524E1E1-4E32-4FF9-A8D4-97290AFF65F3}" destId="{AC79BF5A-204D-4225-8B2F-931491D2C427}" srcOrd="6" destOrd="0" presId="urn:microsoft.com/office/officeart/2005/8/layout/cycle5"/>
    <dgm:cxn modelId="{E0E1B39C-2949-4F68-9DA2-CD0F58DE9967}" type="presParOf" srcId="{9524E1E1-4E32-4FF9-A8D4-97290AFF65F3}" destId="{03862351-0D6A-4286-A964-CAA6D99E626F}" srcOrd="7" destOrd="0" presId="urn:microsoft.com/office/officeart/2005/8/layout/cycle5"/>
    <dgm:cxn modelId="{308064DB-C7CF-4063-9A71-32F667D04CDD}" type="presParOf" srcId="{9524E1E1-4E32-4FF9-A8D4-97290AFF65F3}" destId="{1A40E42C-1C7B-4D94-BAE0-4C75B3271AD1}"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7AE25E-BEC1-4E88-9730-5D352D52E06A}"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s-EC"/>
        </a:p>
      </dgm:t>
    </dgm:pt>
    <dgm:pt modelId="{21324FB1-6279-47BE-BAE1-B02A9D922C2A}">
      <dgm:prSet phldrT="[Texto]"/>
      <dgm:spPr/>
      <dgm:t>
        <a:bodyPr/>
        <a:lstStyle/>
        <a:p>
          <a:r>
            <a:rPr lang="es-EC" dirty="0" smtClean="0"/>
            <a:t>Glándulas unicelulares </a:t>
          </a:r>
          <a:endParaRPr lang="es-EC" dirty="0"/>
        </a:p>
      </dgm:t>
    </dgm:pt>
    <dgm:pt modelId="{A47D854F-1DAA-4200-BDE7-207CE1F62F88}" type="parTrans" cxnId="{44A8FC74-02A0-4D4D-A999-3D64664BBB1A}">
      <dgm:prSet/>
      <dgm:spPr/>
      <dgm:t>
        <a:bodyPr/>
        <a:lstStyle/>
        <a:p>
          <a:endParaRPr lang="es-EC"/>
        </a:p>
      </dgm:t>
    </dgm:pt>
    <dgm:pt modelId="{45556869-9ABF-4FEB-B2CE-B0B28658446E}" type="sibTrans" cxnId="{44A8FC74-02A0-4D4D-A999-3D64664BBB1A}">
      <dgm:prSet/>
      <dgm:spPr/>
      <dgm:t>
        <a:bodyPr/>
        <a:lstStyle/>
        <a:p>
          <a:endParaRPr lang="es-EC"/>
        </a:p>
      </dgm:t>
    </dgm:pt>
    <dgm:pt modelId="{8CE1B8FD-574B-457B-8976-91E9D8B37677}">
      <dgm:prSet phldrT="[Texto]"/>
      <dgm:spPr/>
      <dgm:t>
        <a:bodyPr/>
        <a:lstStyle/>
        <a:p>
          <a:r>
            <a:rPr lang="es-EC" dirty="0" smtClean="0"/>
            <a:t>La mucina (moco) que funciona como lubricante.</a:t>
          </a:r>
          <a:endParaRPr lang="es-EC" dirty="0"/>
        </a:p>
      </dgm:t>
    </dgm:pt>
    <dgm:pt modelId="{53AA5782-0CF9-45AA-8772-EA6D2B215AF1}" type="parTrans" cxnId="{1E087FBC-CD28-428D-9416-3CD205819725}">
      <dgm:prSet/>
      <dgm:spPr/>
      <dgm:t>
        <a:bodyPr/>
        <a:lstStyle/>
        <a:p>
          <a:endParaRPr lang="es-EC"/>
        </a:p>
      </dgm:t>
    </dgm:pt>
    <dgm:pt modelId="{6D7C61C4-C992-4825-BE34-950F5B62D995}" type="sibTrans" cxnId="{1E087FBC-CD28-428D-9416-3CD205819725}">
      <dgm:prSet/>
      <dgm:spPr/>
      <dgm:t>
        <a:bodyPr/>
        <a:lstStyle/>
        <a:p>
          <a:endParaRPr lang="es-EC"/>
        </a:p>
      </dgm:t>
    </dgm:pt>
    <dgm:pt modelId="{765DDC66-B696-4D0E-BC85-E73486A7827C}">
      <dgm:prSet phldrT="[Texto]"/>
      <dgm:spPr/>
      <dgm:t>
        <a:bodyPr/>
        <a:lstStyle/>
        <a:p>
          <a:r>
            <a:rPr lang="es-EC" dirty="0" smtClean="0"/>
            <a:t>Glándulas pluricelulares </a:t>
          </a:r>
          <a:endParaRPr lang="es-EC" dirty="0"/>
        </a:p>
      </dgm:t>
    </dgm:pt>
    <dgm:pt modelId="{4C540452-3CC3-4A56-B18F-22C6509A330B}" type="parTrans" cxnId="{224980B4-595B-4746-8249-B8004B90053A}">
      <dgm:prSet/>
      <dgm:spPr/>
      <dgm:t>
        <a:bodyPr/>
        <a:lstStyle/>
        <a:p>
          <a:endParaRPr lang="es-EC"/>
        </a:p>
      </dgm:t>
    </dgm:pt>
    <dgm:pt modelId="{675EEB10-5AF7-4B2A-8FCD-17C5816054EE}" type="sibTrans" cxnId="{224980B4-595B-4746-8249-B8004B90053A}">
      <dgm:prSet/>
      <dgm:spPr/>
      <dgm:t>
        <a:bodyPr/>
        <a:lstStyle/>
        <a:p>
          <a:endParaRPr lang="es-EC"/>
        </a:p>
      </dgm:t>
    </dgm:pt>
    <dgm:pt modelId="{294A50D5-5E4D-4D11-BE01-08C8973364E3}">
      <dgm:prSet phldrT="[Texto]"/>
      <dgm:spPr/>
      <dgm:t>
        <a:bodyPr/>
        <a:lstStyle/>
        <a:p>
          <a:r>
            <a:rPr lang="es-EC" dirty="0" smtClean="0"/>
            <a:t>Se clasifican en exocrinas y endocrinas </a:t>
          </a:r>
          <a:endParaRPr lang="es-EC" dirty="0"/>
        </a:p>
      </dgm:t>
    </dgm:pt>
    <dgm:pt modelId="{0733B432-7121-499B-A48D-A4A82D3AD061}" type="parTrans" cxnId="{91EA661E-3026-494D-9DFA-4F2C18DB28DF}">
      <dgm:prSet/>
      <dgm:spPr/>
      <dgm:t>
        <a:bodyPr/>
        <a:lstStyle/>
        <a:p>
          <a:endParaRPr lang="es-EC"/>
        </a:p>
      </dgm:t>
    </dgm:pt>
    <dgm:pt modelId="{E3553EC7-D4C2-4C50-B6B0-3816905212B1}" type="sibTrans" cxnId="{91EA661E-3026-494D-9DFA-4F2C18DB28DF}">
      <dgm:prSet/>
      <dgm:spPr/>
      <dgm:t>
        <a:bodyPr/>
        <a:lstStyle/>
        <a:p>
          <a:endParaRPr lang="es-EC"/>
        </a:p>
      </dgm:t>
    </dgm:pt>
    <dgm:pt modelId="{D3B11926-0D72-4BA5-A472-095CFCF45ECA}">
      <dgm:prSet phldrT="[Texto]"/>
      <dgm:spPr/>
      <dgm:t>
        <a:bodyPr/>
        <a:lstStyle/>
        <a:p>
          <a:r>
            <a:rPr lang="es-EC" dirty="0" smtClean="0"/>
            <a:t>Funciones de defensa.</a:t>
          </a:r>
          <a:endParaRPr lang="es-EC" dirty="0"/>
        </a:p>
      </dgm:t>
    </dgm:pt>
    <dgm:pt modelId="{DA188063-AA12-444F-B708-D138ECF9BBDD}" type="parTrans" cxnId="{D5E87B51-4C34-41EB-95FB-45E392A4C213}">
      <dgm:prSet/>
      <dgm:spPr/>
      <dgm:t>
        <a:bodyPr/>
        <a:lstStyle/>
        <a:p>
          <a:endParaRPr lang="es-EC"/>
        </a:p>
      </dgm:t>
    </dgm:pt>
    <dgm:pt modelId="{4560B77E-8A78-4133-80D0-BA77CDE4FBE5}" type="sibTrans" cxnId="{D5E87B51-4C34-41EB-95FB-45E392A4C213}">
      <dgm:prSet/>
      <dgm:spPr/>
      <dgm:t>
        <a:bodyPr/>
        <a:lstStyle/>
        <a:p>
          <a:endParaRPr lang="es-EC"/>
        </a:p>
      </dgm:t>
    </dgm:pt>
    <dgm:pt modelId="{E88E5943-4806-488A-B456-B456E9E162B7}">
      <dgm:prSet phldrT="[Texto]"/>
      <dgm:spPr/>
      <dgm:t>
        <a:bodyPr/>
        <a:lstStyle/>
        <a:p>
          <a:endParaRPr lang="es-EC" dirty="0"/>
        </a:p>
      </dgm:t>
    </dgm:pt>
    <dgm:pt modelId="{0CEF1A90-B6E1-49D4-BA37-F92A9D111DD3}" type="parTrans" cxnId="{FBB54E04-9B07-4BA4-B868-94438CBB7F41}">
      <dgm:prSet/>
      <dgm:spPr/>
      <dgm:t>
        <a:bodyPr/>
        <a:lstStyle/>
        <a:p>
          <a:endParaRPr lang="es-EC"/>
        </a:p>
      </dgm:t>
    </dgm:pt>
    <dgm:pt modelId="{B264F08F-87FC-4D36-89DD-A5AE478E4A4F}" type="sibTrans" cxnId="{FBB54E04-9B07-4BA4-B868-94438CBB7F41}">
      <dgm:prSet/>
      <dgm:spPr/>
      <dgm:t>
        <a:bodyPr/>
        <a:lstStyle/>
        <a:p>
          <a:endParaRPr lang="es-EC"/>
        </a:p>
      </dgm:t>
    </dgm:pt>
    <dgm:pt modelId="{6BF174BD-4D0E-4189-AD5F-FE1C7227BF46}">
      <dgm:prSet phldrT="[Texto]"/>
      <dgm:spPr/>
      <dgm:t>
        <a:bodyPr/>
        <a:lstStyle/>
        <a:p>
          <a:r>
            <a:rPr lang="es-EC" dirty="0" smtClean="0"/>
            <a:t>Exocrinas como </a:t>
          </a:r>
          <a:r>
            <a:rPr lang="es-EC" dirty="0" smtClean="0"/>
            <a:t>glándulas </a:t>
          </a:r>
          <a:r>
            <a:rPr lang="es-EC" dirty="0" smtClean="0"/>
            <a:t>secreción externa la sustancia que elaboran se vierten ya sea al exterior del cuerpo o hacia alguna de as cavidades del mismo.</a:t>
          </a:r>
          <a:endParaRPr lang="es-EC" dirty="0"/>
        </a:p>
      </dgm:t>
    </dgm:pt>
    <dgm:pt modelId="{3A92B643-A664-413C-B1DE-1BC245B2EE42}" type="parTrans" cxnId="{C0484F8C-DB3F-4250-BDC9-F54FE90FD743}">
      <dgm:prSet/>
      <dgm:spPr/>
      <dgm:t>
        <a:bodyPr/>
        <a:lstStyle/>
        <a:p>
          <a:endParaRPr lang="es-EC"/>
        </a:p>
      </dgm:t>
    </dgm:pt>
    <dgm:pt modelId="{6F5D76B0-F8A6-4D45-82E1-EE74D3FA025C}" type="sibTrans" cxnId="{C0484F8C-DB3F-4250-BDC9-F54FE90FD743}">
      <dgm:prSet/>
      <dgm:spPr/>
      <dgm:t>
        <a:bodyPr/>
        <a:lstStyle/>
        <a:p>
          <a:endParaRPr lang="es-EC"/>
        </a:p>
      </dgm:t>
    </dgm:pt>
    <dgm:pt modelId="{76810B97-B377-4D05-8344-B98C21CEE0D4}" type="pres">
      <dgm:prSet presAssocID="{1B7AE25E-BEC1-4E88-9730-5D352D52E06A}" presName="Name0" presStyleCnt="0">
        <dgm:presLayoutVars>
          <dgm:dir/>
          <dgm:animLvl val="lvl"/>
          <dgm:resizeHandles/>
        </dgm:presLayoutVars>
      </dgm:prSet>
      <dgm:spPr/>
      <dgm:t>
        <a:bodyPr/>
        <a:lstStyle/>
        <a:p>
          <a:endParaRPr lang="es-EC"/>
        </a:p>
      </dgm:t>
    </dgm:pt>
    <dgm:pt modelId="{034ECAFE-84AF-4A70-B7EB-C8E198909AC7}" type="pres">
      <dgm:prSet presAssocID="{21324FB1-6279-47BE-BAE1-B02A9D922C2A}" presName="linNode" presStyleCnt="0"/>
      <dgm:spPr/>
      <dgm:t>
        <a:bodyPr/>
        <a:lstStyle/>
        <a:p>
          <a:endParaRPr lang="es-EC"/>
        </a:p>
      </dgm:t>
    </dgm:pt>
    <dgm:pt modelId="{49B17B8A-2CA9-4302-B96A-E7E50FF838D6}" type="pres">
      <dgm:prSet presAssocID="{21324FB1-6279-47BE-BAE1-B02A9D922C2A}" presName="parentShp" presStyleLbl="node1" presStyleIdx="0" presStyleCnt="2" custLinFactNeighborX="395" custLinFactNeighborY="1211">
        <dgm:presLayoutVars>
          <dgm:bulletEnabled val="1"/>
        </dgm:presLayoutVars>
      </dgm:prSet>
      <dgm:spPr/>
      <dgm:t>
        <a:bodyPr/>
        <a:lstStyle/>
        <a:p>
          <a:endParaRPr lang="es-EC"/>
        </a:p>
      </dgm:t>
    </dgm:pt>
    <dgm:pt modelId="{073FF6B9-AE46-4A04-BDDE-076D09A50B8D}" type="pres">
      <dgm:prSet presAssocID="{21324FB1-6279-47BE-BAE1-B02A9D922C2A}" presName="childShp" presStyleLbl="bgAccFollowNode1" presStyleIdx="0" presStyleCnt="2">
        <dgm:presLayoutVars>
          <dgm:bulletEnabled val="1"/>
        </dgm:presLayoutVars>
      </dgm:prSet>
      <dgm:spPr/>
      <dgm:t>
        <a:bodyPr/>
        <a:lstStyle/>
        <a:p>
          <a:endParaRPr lang="es-EC"/>
        </a:p>
      </dgm:t>
    </dgm:pt>
    <dgm:pt modelId="{C3077A10-C449-4B75-BF32-E6493B50DFB9}" type="pres">
      <dgm:prSet presAssocID="{45556869-9ABF-4FEB-B2CE-B0B28658446E}" presName="spacing" presStyleCnt="0"/>
      <dgm:spPr/>
      <dgm:t>
        <a:bodyPr/>
        <a:lstStyle/>
        <a:p>
          <a:endParaRPr lang="es-EC"/>
        </a:p>
      </dgm:t>
    </dgm:pt>
    <dgm:pt modelId="{31CEAF5F-C7B7-4E5A-8F10-3460BD3357F7}" type="pres">
      <dgm:prSet presAssocID="{765DDC66-B696-4D0E-BC85-E73486A7827C}" presName="linNode" presStyleCnt="0"/>
      <dgm:spPr/>
      <dgm:t>
        <a:bodyPr/>
        <a:lstStyle/>
        <a:p>
          <a:endParaRPr lang="es-EC"/>
        </a:p>
      </dgm:t>
    </dgm:pt>
    <dgm:pt modelId="{AEEC96F3-AA19-44A8-9D91-B6CC8396785C}" type="pres">
      <dgm:prSet presAssocID="{765DDC66-B696-4D0E-BC85-E73486A7827C}" presName="parentShp" presStyleLbl="node1" presStyleIdx="1" presStyleCnt="2">
        <dgm:presLayoutVars>
          <dgm:bulletEnabled val="1"/>
        </dgm:presLayoutVars>
      </dgm:prSet>
      <dgm:spPr/>
      <dgm:t>
        <a:bodyPr/>
        <a:lstStyle/>
        <a:p>
          <a:endParaRPr lang="es-EC"/>
        </a:p>
      </dgm:t>
    </dgm:pt>
    <dgm:pt modelId="{339DB8B8-0A35-4834-8D99-ED18E72A8145}" type="pres">
      <dgm:prSet presAssocID="{765DDC66-B696-4D0E-BC85-E73486A7827C}" presName="childShp" presStyleLbl="bgAccFollowNode1" presStyleIdx="1" presStyleCnt="2" custLinFactNeighborX="889" custLinFactNeighborY="-2156">
        <dgm:presLayoutVars>
          <dgm:bulletEnabled val="1"/>
        </dgm:presLayoutVars>
      </dgm:prSet>
      <dgm:spPr/>
      <dgm:t>
        <a:bodyPr/>
        <a:lstStyle/>
        <a:p>
          <a:endParaRPr lang="es-EC"/>
        </a:p>
      </dgm:t>
    </dgm:pt>
  </dgm:ptLst>
  <dgm:cxnLst>
    <dgm:cxn modelId="{582A9B4C-6D99-4F3C-A9CF-FE597637150B}" type="presOf" srcId="{765DDC66-B696-4D0E-BC85-E73486A7827C}" destId="{AEEC96F3-AA19-44A8-9D91-B6CC8396785C}" srcOrd="0" destOrd="0" presId="urn:microsoft.com/office/officeart/2005/8/layout/vList6"/>
    <dgm:cxn modelId="{D5E87B51-4C34-41EB-95FB-45E392A4C213}" srcId="{21324FB1-6279-47BE-BAE1-B02A9D922C2A}" destId="{D3B11926-0D72-4BA5-A472-095CFCF45ECA}" srcOrd="1" destOrd="0" parTransId="{DA188063-AA12-444F-B708-D138ECF9BBDD}" sibTransId="{4560B77E-8A78-4133-80D0-BA77CDE4FBE5}"/>
    <dgm:cxn modelId="{D510CFFD-A4F1-4138-9F39-017272320971}" type="presOf" srcId="{8CE1B8FD-574B-457B-8976-91E9D8B37677}" destId="{073FF6B9-AE46-4A04-BDDE-076D09A50B8D}" srcOrd="0" destOrd="0" presId="urn:microsoft.com/office/officeart/2005/8/layout/vList6"/>
    <dgm:cxn modelId="{D63E0D78-D2A7-4372-8DD1-525701F32593}" type="presOf" srcId="{E88E5943-4806-488A-B456-B456E9E162B7}" destId="{073FF6B9-AE46-4A04-BDDE-076D09A50B8D}" srcOrd="0" destOrd="2" presId="urn:microsoft.com/office/officeart/2005/8/layout/vList6"/>
    <dgm:cxn modelId="{43BE4AC6-F617-41B9-B141-FFE7CDA42988}" type="presOf" srcId="{6BF174BD-4D0E-4189-AD5F-FE1C7227BF46}" destId="{339DB8B8-0A35-4834-8D99-ED18E72A8145}" srcOrd="0" destOrd="1" presId="urn:microsoft.com/office/officeart/2005/8/layout/vList6"/>
    <dgm:cxn modelId="{E3CE8A26-FCDE-4CC2-AD68-B047030FB1AD}" type="presOf" srcId="{1B7AE25E-BEC1-4E88-9730-5D352D52E06A}" destId="{76810B97-B377-4D05-8344-B98C21CEE0D4}" srcOrd="0" destOrd="0" presId="urn:microsoft.com/office/officeart/2005/8/layout/vList6"/>
    <dgm:cxn modelId="{C0484F8C-DB3F-4250-BDC9-F54FE90FD743}" srcId="{765DDC66-B696-4D0E-BC85-E73486A7827C}" destId="{6BF174BD-4D0E-4189-AD5F-FE1C7227BF46}" srcOrd="1" destOrd="0" parTransId="{3A92B643-A664-413C-B1DE-1BC245B2EE42}" sibTransId="{6F5D76B0-F8A6-4D45-82E1-EE74D3FA025C}"/>
    <dgm:cxn modelId="{FBB54E04-9B07-4BA4-B868-94438CBB7F41}" srcId="{21324FB1-6279-47BE-BAE1-B02A9D922C2A}" destId="{E88E5943-4806-488A-B456-B456E9E162B7}" srcOrd="2" destOrd="0" parTransId="{0CEF1A90-B6E1-49D4-BA37-F92A9D111DD3}" sibTransId="{B264F08F-87FC-4D36-89DD-A5AE478E4A4F}"/>
    <dgm:cxn modelId="{1E087FBC-CD28-428D-9416-3CD205819725}" srcId="{21324FB1-6279-47BE-BAE1-B02A9D922C2A}" destId="{8CE1B8FD-574B-457B-8976-91E9D8B37677}" srcOrd="0" destOrd="0" parTransId="{53AA5782-0CF9-45AA-8772-EA6D2B215AF1}" sibTransId="{6D7C61C4-C992-4825-BE34-950F5B62D995}"/>
    <dgm:cxn modelId="{D9143341-F407-4D7D-9D02-9C06F9BFB0E3}" type="presOf" srcId="{D3B11926-0D72-4BA5-A472-095CFCF45ECA}" destId="{073FF6B9-AE46-4A04-BDDE-076D09A50B8D}" srcOrd="0" destOrd="1" presId="urn:microsoft.com/office/officeart/2005/8/layout/vList6"/>
    <dgm:cxn modelId="{3E533EBC-43B0-4A78-A1D5-5A1BAC6FDC92}" type="presOf" srcId="{21324FB1-6279-47BE-BAE1-B02A9D922C2A}" destId="{49B17B8A-2CA9-4302-B96A-E7E50FF838D6}" srcOrd="0" destOrd="0" presId="urn:microsoft.com/office/officeart/2005/8/layout/vList6"/>
    <dgm:cxn modelId="{224980B4-595B-4746-8249-B8004B90053A}" srcId="{1B7AE25E-BEC1-4E88-9730-5D352D52E06A}" destId="{765DDC66-B696-4D0E-BC85-E73486A7827C}" srcOrd="1" destOrd="0" parTransId="{4C540452-3CC3-4A56-B18F-22C6509A330B}" sibTransId="{675EEB10-5AF7-4B2A-8FCD-17C5816054EE}"/>
    <dgm:cxn modelId="{91EA661E-3026-494D-9DFA-4F2C18DB28DF}" srcId="{765DDC66-B696-4D0E-BC85-E73486A7827C}" destId="{294A50D5-5E4D-4D11-BE01-08C8973364E3}" srcOrd="0" destOrd="0" parTransId="{0733B432-7121-499B-A48D-A4A82D3AD061}" sibTransId="{E3553EC7-D4C2-4C50-B6B0-3816905212B1}"/>
    <dgm:cxn modelId="{9915C5F1-B159-417C-B613-953BF7E7F97C}" type="presOf" srcId="{294A50D5-5E4D-4D11-BE01-08C8973364E3}" destId="{339DB8B8-0A35-4834-8D99-ED18E72A8145}" srcOrd="0" destOrd="0" presId="urn:microsoft.com/office/officeart/2005/8/layout/vList6"/>
    <dgm:cxn modelId="{44A8FC74-02A0-4D4D-A999-3D64664BBB1A}" srcId="{1B7AE25E-BEC1-4E88-9730-5D352D52E06A}" destId="{21324FB1-6279-47BE-BAE1-B02A9D922C2A}" srcOrd="0" destOrd="0" parTransId="{A47D854F-1DAA-4200-BDE7-207CE1F62F88}" sibTransId="{45556869-9ABF-4FEB-B2CE-B0B28658446E}"/>
    <dgm:cxn modelId="{54640245-CA1C-4137-8441-6C4B1F405F1E}" type="presParOf" srcId="{76810B97-B377-4D05-8344-B98C21CEE0D4}" destId="{034ECAFE-84AF-4A70-B7EB-C8E198909AC7}" srcOrd="0" destOrd="0" presId="urn:microsoft.com/office/officeart/2005/8/layout/vList6"/>
    <dgm:cxn modelId="{D3F01D37-586F-4A52-926D-2077A2A3E1C1}" type="presParOf" srcId="{034ECAFE-84AF-4A70-B7EB-C8E198909AC7}" destId="{49B17B8A-2CA9-4302-B96A-E7E50FF838D6}" srcOrd="0" destOrd="0" presId="urn:microsoft.com/office/officeart/2005/8/layout/vList6"/>
    <dgm:cxn modelId="{A10B14D8-B83E-414F-99F6-368ECC794656}" type="presParOf" srcId="{034ECAFE-84AF-4A70-B7EB-C8E198909AC7}" destId="{073FF6B9-AE46-4A04-BDDE-076D09A50B8D}" srcOrd="1" destOrd="0" presId="urn:microsoft.com/office/officeart/2005/8/layout/vList6"/>
    <dgm:cxn modelId="{1793E13C-E73E-4CF4-BD36-560C9054C4B4}" type="presParOf" srcId="{76810B97-B377-4D05-8344-B98C21CEE0D4}" destId="{C3077A10-C449-4B75-BF32-E6493B50DFB9}" srcOrd="1" destOrd="0" presId="urn:microsoft.com/office/officeart/2005/8/layout/vList6"/>
    <dgm:cxn modelId="{2AA3720D-D898-45A1-AAAB-0141935BF33E}" type="presParOf" srcId="{76810B97-B377-4D05-8344-B98C21CEE0D4}" destId="{31CEAF5F-C7B7-4E5A-8F10-3460BD3357F7}" srcOrd="2" destOrd="0" presId="urn:microsoft.com/office/officeart/2005/8/layout/vList6"/>
    <dgm:cxn modelId="{9259BFBB-5A05-4764-953C-D77FDB826D7A}" type="presParOf" srcId="{31CEAF5F-C7B7-4E5A-8F10-3460BD3357F7}" destId="{AEEC96F3-AA19-44A8-9D91-B6CC8396785C}" srcOrd="0" destOrd="0" presId="urn:microsoft.com/office/officeart/2005/8/layout/vList6"/>
    <dgm:cxn modelId="{533B43B4-CCBF-488F-A967-F4F33868AD5A}" type="presParOf" srcId="{31CEAF5F-C7B7-4E5A-8F10-3460BD3357F7}" destId="{339DB8B8-0A35-4834-8D99-ED18E72A814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A4C25-E224-4D85-ACF9-E9D7CD709137}">
      <dsp:nvSpPr>
        <dsp:cNvPr id="0" name=""/>
        <dsp:cNvSpPr/>
      </dsp:nvSpPr>
      <dsp:spPr>
        <a:xfrm>
          <a:off x="1640588" y="2709333"/>
          <a:ext cx="675382" cy="1286933"/>
        </a:xfrm>
        <a:custGeom>
          <a:avLst/>
          <a:gdLst/>
          <a:ahLst/>
          <a:cxnLst/>
          <a:rect l="0" t="0" r="0" b="0"/>
          <a:pathLst>
            <a:path>
              <a:moveTo>
                <a:pt x="0" y="0"/>
              </a:moveTo>
              <a:lnTo>
                <a:pt x="337691" y="0"/>
              </a:lnTo>
              <a:lnTo>
                <a:pt x="337691" y="1286933"/>
              </a:lnTo>
              <a:lnTo>
                <a:pt x="675382" y="128693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41945" y="3316465"/>
        <a:ext cx="72669" cy="72669"/>
      </dsp:txXfrm>
    </dsp:sp>
    <dsp:sp modelId="{9F52C815-3039-4074-B924-3FD1E97AA3D4}">
      <dsp:nvSpPr>
        <dsp:cNvPr id="0" name=""/>
        <dsp:cNvSpPr/>
      </dsp:nvSpPr>
      <dsp:spPr>
        <a:xfrm>
          <a:off x="1640588" y="2663613"/>
          <a:ext cx="675382" cy="91440"/>
        </a:xfrm>
        <a:custGeom>
          <a:avLst/>
          <a:gdLst/>
          <a:ahLst/>
          <a:cxnLst/>
          <a:rect l="0" t="0" r="0" b="0"/>
          <a:pathLst>
            <a:path>
              <a:moveTo>
                <a:pt x="0" y="45720"/>
              </a:moveTo>
              <a:lnTo>
                <a:pt x="675382" y="4572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61395" y="2692448"/>
        <a:ext cx="33769" cy="33769"/>
      </dsp:txXfrm>
    </dsp:sp>
    <dsp:sp modelId="{F61DBD98-2FD6-4D97-9364-0A915CF41C3F}">
      <dsp:nvSpPr>
        <dsp:cNvPr id="0" name=""/>
        <dsp:cNvSpPr/>
      </dsp:nvSpPr>
      <dsp:spPr>
        <a:xfrm>
          <a:off x="1640588" y="1422400"/>
          <a:ext cx="675382" cy="1286933"/>
        </a:xfrm>
        <a:custGeom>
          <a:avLst/>
          <a:gdLst/>
          <a:ahLst/>
          <a:cxnLst/>
          <a:rect l="0" t="0" r="0" b="0"/>
          <a:pathLst>
            <a:path>
              <a:moveTo>
                <a:pt x="0" y="1286933"/>
              </a:moveTo>
              <a:lnTo>
                <a:pt x="337691" y="1286933"/>
              </a:lnTo>
              <a:lnTo>
                <a:pt x="337691" y="0"/>
              </a:lnTo>
              <a:lnTo>
                <a:pt x="675382"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41945" y="2029532"/>
        <a:ext cx="72669" cy="72669"/>
      </dsp:txXfrm>
    </dsp:sp>
    <dsp:sp modelId="{62A57C79-08F7-4FE2-9455-A7B506A37149}">
      <dsp:nvSpPr>
        <dsp:cNvPr id="0" name=""/>
        <dsp:cNvSpPr/>
      </dsp:nvSpPr>
      <dsp:spPr>
        <a:xfrm rot="16200000">
          <a:off x="-1583518" y="2194560"/>
          <a:ext cx="5418667" cy="102954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latin typeface="Times New Roman" panose="02020603050405020304" pitchFamily="18" charset="0"/>
              <a:cs typeface="Times New Roman" panose="02020603050405020304" pitchFamily="18" charset="0"/>
            </a:rPr>
            <a:t>CLASIFICACION</a:t>
          </a:r>
          <a:endParaRPr lang="es-ES" sz="2800" kern="1200" dirty="0">
            <a:latin typeface="Times New Roman" panose="02020603050405020304" pitchFamily="18" charset="0"/>
            <a:cs typeface="Times New Roman" panose="02020603050405020304" pitchFamily="18" charset="0"/>
          </a:endParaRPr>
        </a:p>
      </dsp:txBody>
      <dsp:txXfrm>
        <a:off x="-1583518" y="2194560"/>
        <a:ext cx="5418667" cy="1029546"/>
      </dsp:txXfrm>
    </dsp:sp>
    <dsp:sp modelId="{00D96687-B6C9-447D-9E75-48BCCEB968B4}">
      <dsp:nvSpPr>
        <dsp:cNvPr id="0" name=""/>
        <dsp:cNvSpPr/>
      </dsp:nvSpPr>
      <dsp:spPr>
        <a:xfrm>
          <a:off x="2315971" y="907626"/>
          <a:ext cx="5179577" cy="102954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t>EPITELIO DE REVESTIMIENTO O DE CUBIERTA</a:t>
          </a:r>
          <a:endParaRPr lang="es-ES" sz="2700" kern="1200" dirty="0"/>
        </a:p>
      </dsp:txBody>
      <dsp:txXfrm>
        <a:off x="2315971" y="907626"/>
        <a:ext cx="5179577" cy="1029546"/>
      </dsp:txXfrm>
    </dsp:sp>
    <dsp:sp modelId="{A9E675FC-1367-4F68-861D-87F1489B9773}">
      <dsp:nvSpPr>
        <dsp:cNvPr id="0" name=""/>
        <dsp:cNvSpPr/>
      </dsp:nvSpPr>
      <dsp:spPr>
        <a:xfrm>
          <a:off x="2315971" y="2194560"/>
          <a:ext cx="5200986" cy="102954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t>EPITELIOS SECRETORES O GLANDULARES </a:t>
          </a:r>
          <a:endParaRPr lang="es-ES" sz="2700" kern="1200" dirty="0"/>
        </a:p>
      </dsp:txBody>
      <dsp:txXfrm>
        <a:off x="2315971" y="2194560"/>
        <a:ext cx="5200986" cy="1029546"/>
      </dsp:txXfrm>
    </dsp:sp>
    <dsp:sp modelId="{4A1D7F9C-03EA-4B1B-89A4-CE87D60A62C4}">
      <dsp:nvSpPr>
        <dsp:cNvPr id="0" name=""/>
        <dsp:cNvSpPr/>
      </dsp:nvSpPr>
      <dsp:spPr>
        <a:xfrm>
          <a:off x="2315971" y="3481493"/>
          <a:ext cx="5200986" cy="102954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EPITELIOS SENSORIALES CONOCIDOS- NEUROEPITELIOS</a:t>
          </a:r>
          <a:endParaRPr lang="es-ES" sz="2600" kern="1200" dirty="0"/>
        </a:p>
      </dsp:txBody>
      <dsp:txXfrm>
        <a:off x="2315971" y="3481493"/>
        <a:ext cx="5200986" cy="102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2B5DC-76FA-4E16-950E-378671C64F9E}">
      <dsp:nvSpPr>
        <dsp:cNvPr id="0" name=""/>
        <dsp:cNvSpPr/>
      </dsp:nvSpPr>
      <dsp:spPr>
        <a:xfrm>
          <a:off x="3645" y="224355"/>
          <a:ext cx="3554219" cy="873494"/>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S" sz="2500" b="1" kern="1200" dirty="0" smtClean="0">
              <a:latin typeface="Times New Roman" panose="02020603050405020304" pitchFamily="18" charset="0"/>
              <a:cs typeface="Times New Roman" panose="02020603050405020304" pitchFamily="18" charset="0"/>
            </a:rPr>
            <a:t>UNIÓN </a:t>
          </a:r>
          <a:r>
            <a:rPr lang="es-ES" sz="2500" b="1" kern="1200" dirty="0" smtClean="0">
              <a:latin typeface="Times New Roman" panose="02020603050405020304" pitchFamily="18" charset="0"/>
              <a:cs typeface="Times New Roman" panose="02020603050405020304" pitchFamily="18" charset="0"/>
            </a:rPr>
            <a:t>ESTRECHA  Y OCLUYENTES</a:t>
          </a:r>
          <a:endParaRPr lang="es-ES" sz="2500" kern="1200" dirty="0"/>
        </a:p>
      </dsp:txBody>
      <dsp:txXfrm>
        <a:off x="3645" y="224355"/>
        <a:ext cx="3554219" cy="873494"/>
      </dsp:txXfrm>
    </dsp:sp>
    <dsp:sp modelId="{E3768740-8D2F-4C92-AF77-B97AFD68C87E}">
      <dsp:nvSpPr>
        <dsp:cNvPr id="0" name=""/>
        <dsp:cNvSpPr/>
      </dsp:nvSpPr>
      <dsp:spPr>
        <a:xfrm>
          <a:off x="3645" y="1097849"/>
          <a:ext cx="3554219" cy="2679591"/>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dirty="0" smtClean="0"/>
            <a:t>SON IMPERMEABLES</a:t>
          </a:r>
          <a:endParaRPr lang="es-ES" sz="2500" kern="1200" dirty="0"/>
        </a:p>
        <a:p>
          <a:pPr marL="228600" lvl="1" indent="-228600" algn="l" defTabSz="1111250">
            <a:lnSpc>
              <a:spcPct val="90000"/>
            </a:lnSpc>
            <a:spcBef>
              <a:spcPct val="0"/>
            </a:spcBef>
            <a:spcAft>
              <a:spcPct val="15000"/>
            </a:spcAft>
            <a:buChar char="••"/>
          </a:pPr>
          <a:r>
            <a:rPr lang="es-ES" sz="2500" kern="1200" dirty="0" smtClean="0"/>
            <a:t>BARRERA</a:t>
          </a:r>
          <a:endParaRPr lang="es-ES" sz="2500" kern="1200" dirty="0"/>
        </a:p>
        <a:p>
          <a:pPr marL="228600" lvl="1" indent="-228600" algn="l" defTabSz="1111250">
            <a:lnSpc>
              <a:spcPct val="90000"/>
            </a:lnSpc>
            <a:spcBef>
              <a:spcPct val="0"/>
            </a:spcBef>
            <a:spcAft>
              <a:spcPct val="15000"/>
            </a:spcAft>
            <a:buChar char="••"/>
          </a:pPr>
          <a:r>
            <a:rPr lang="es-ES" sz="2500" kern="1200" dirty="0" smtClean="0"/>
            <a:t>UNIONES ESTRECHAS</a:t>
          </a:r>
          <a:endParaRPr lang="es-ES" sz="2500" kern="1200" dirty="0"/>
        </a:p>
        <a:p>
          <a:pPr marL="228600" lvl="1" indent="-228600" algn="l" defTabSz="1111250">
            <a:lnSpc>
              <a:spcPct val="90000"/>
            </a:lnSpc>
            <a:spcBef>
              <a:spcPct val="0"/>
            </a:spcBef>
            <a:spcAft>
              <a:spcPct val="15000"/>
            </a:spcAft>
            <a:buChar char="••"/>
          </a:pPr>
          <a:r>
            <a:rPr lang="es-ES" sz="2500" kern="1200" dirty="0" smtClean="0"/>
            <a:t>CARA LATERAL</a:t>
          </a:r>
          <a:endParaRPr lang="es-ES" sz="2500" kern="1200" dirty="0"/>
        </a:p>
      </dsp:txBody>
      <dsp:txXfrm>
        <a:off x="3645" y="1097849"/>
        <a:ext cx="3554219" cy="2679591"/>
      </dsp:txXfrm>
    </dsp:sp>
    <dsp:sp modelId="{D85FC5A8-E381-4F50-981E-E613E8FA418F}">
      <dsp:nvSpPr>
        <dsp:cNvPr id="0" name=""/>
        <dsp:cNvSpPr/>
      </dsp:nvSpPr>
      <dsp:spPr>
        <a:xfrm>
          <a:off x="4055455" y="173561"/>
          <a:ext cx="3554219" cy="873494"/>
        </a:xfrm>
        <a:prstGeom prst="rect">
          <a:avLst/>
        </a:prstGeom>
        <a:solidFill>
          <a:schemeClr val="accent5">
            <a:hueOff val="7693906"/>
            <a:satOff val="-2748"/>
            <a:lumOff val="4412"/>
            <a:alphaOff val="0"/>
          </a:schemeClr>
        </a:solidFill>
        <a:ln w="15875" cap="flat" cmpd="sng" algn="ctr">
          <a:solidFill>
            <a:schemeClr val="accent5">
              <a:hueOff val="7693906"/>
              <a:satOff val="-2748"/>
              <a:lumOff val="4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S" sz="2500" b="1" kern="1200" dirty="0" smtClean="0">
              <a:latin typeface="Times New Roman" panose="02020603050405020304" pitchFamily="18" charset="0"/>
              <a:cs typeface="Times New Roman" panose="02020603050405020304" pitchFamily="18" charset="0"/>
            </a:rPr>
            <a:t>UNIÓN O ZONULA ADHERENTE</a:t>
          </a:r>
          <a:endParaRPr lang="es-ES" sz="2500" kern="1200" dirty="0"/>
        </a:p>
      </dsp:txBody>
      <dsp:txXfrm>
        <a:off x="4055455" y="173561"/>
        <a:ext cx="3554219" cy="873494"/>
      </dsp:txXfrm>
    </dsp:sp>
    <dsp:sp modelId="{403A799E-66BD-446C-ADE3-27B5FB0D0CAD}">
      <dsp:nvSpPr>
        <dsp:cNvPr id="0" name=""/>
        <dsp:cNvSpPr/>
      </dsp:nvSpPr>
      <dsp:spPr>
        <a:xfrm>
          <a:off x="4055455" y="1097849"/>
          <a:ext cx="3554219" cy="2679591"/>
        </a:xfrm>
        <a:prstGeom prst="rect">
          <a:avLst/>
        </a:prstGeom>
        <a:solidFill>
          <a:schemeClr val="accent5">
            <a:tint val="40000"/>
            <a:alpha val="90000"/>
            <a:hueOff val="7779575"/>
            <a:satOff val="-738"/>
            <a:lumOff val="538"/>
            <a:alphaOff val="0"/>
          </a:schemeClr>
        </a:solidFill>
        <a:ln w="15875" cap="flat" cmpd="sng" algn="ctr">
          <a:solidFill>
            <a:schemeClr val="accent5">
              <a:tint val="40000"/>
              <a:alpha val="90000"/>
              <a:hueOff val="7779575"/>
              <a:satOff val="-738"/>
              <a:lumOff val="5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dirty="0" smtClean="0"/>
            <a:t>ESTABILIDAD MECÁNICA</a:t>
          </a:r>
          <a:endParaRPr lang="es-ES" sz="2500" kern="1200" dirty="0"/>
        </a:p>
        <a:p>
          <a:pPr marL="228600" lvl="1" indent="-228600" algn="l" defTabSz="1111250">
            <a:lnSpc>
              <a:spcPct val="90000"/>
            </a:lnSpc>
            <a:spcBef>
              <a:spcPct val="0"/>
            </a:spcBef>
            <a:spcAft>
              <a:spcPct val="15000"/>
            </a:spcAft>
            <a:buChar char="••"/>
          </a:pPr>
          <a:r>
            <a:rPr lang="es-ES" sz="2500" kern="1200" dirty="0" smtClean="0"/>
            <a:t>RECONOCIMIENTO CÉLULA- CÉLULA</a:t>
          </a:r>
          <a:endParaRPr lang="es-ES" sz="2500" kern="1200" dirty="0"/>
        </a:p>
        <a:p>
          <a:pPr marL="228600" lvl="1" indent="-228600" algn="l" defTabSz="1111250">
            <a:lnSpc>
              <a:spcPct val="90000"/>
            </a:lnSpc>
            <a:spcBef>
              <a:spcPct val="0"/>
            </a:spcBef>
            <a:spcAft>
              <a:spcPct val="15000"/>
            </a:spcAft>
            <a:buChar char="••"/>
          </a:pPr>
          <a:r>
            <a:rPr lang="es-ES" sz="2500" kern="1200" dirty="0" smtClean="0"/>
            <a:t>ESTABILIDAD MECÁNICA</a:t>
          </a:r>
          <a:endParaRPr lang="es-ES" sz="2500" kern="1200" dirty="0"/>
        </a:p>
        <a:p>
          <a:pPr marL="228600" lvl="1" indent="-228600" algn="l" defTabSz="1111250">
            <a:lnSpc>
              <a:spcPct val="90000"/>
            </a:lnSpc>
            <a:spcBef>
              <a:spcPct val="0"/>
            </a:spcBef>
            <a:spcAft>
              <a:spcPct val="15000"/>
            </a:spcAft>
            <a:buChar char="••"/>
          </a:pPr>
          <a:r>
            <a:rPr lang="es-ES" sz="2500" kern="1200" dirty="0" smtClean="0"/>
            <a:t>CARA BASAL</a:t>
          </a:r>
          <a:endParaRPr lang="es-ES" sz="2500" kern="1200" dirty="0"/>
        </a:p>
      </dsp:txBody>
      <dsp:txXfrm>
        <a:off x="4055455" y="1097849"/>
        <a:ext cx="3554219" cy="2679591"/>
      </dsp:txXfrm>
    </dsp:sp>
    <dsp:sp modelId="{BF4CFE93-38B9-44D0-8AB6-35F2451515E9}">
      <dsp:nvSpPr>
        <dsp:cNvPr id="0" name=""/>
        <dsp:cNvSpPr/>
      </dsp:nvSpPr>
      <dsp:spPr>
        <a:xfrm>
          <a:off x="8045849" y="224355"/>
          <a:ext cx="3554219" cy="873494"/>
        </a:xfrm>
        <a:prstGeom prst="rect">
          <a:avLst/>
        </a:prstGeom>
        <a:solidFill>
          <a:schemeClr val="accent5">
            <a:hueOff val="15387812"/>
            <a:satOff val="-5496"/>
            <a:lumOff val="8825"/>
            <a:alphaOff val="0"/>
          </a:schemeClr>
        </a:solidFill>
        <a:ln w="15875" cap="flat" cmpd="sng" algn="ctr">
          <a:solidFill>
            <a:schemeClr val="accent5">
              <a:hueOff val="15387812"/>
              <a:satOff val="-5496"/>
              <a:lumOff val="88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S" sz="2500" b="0" kern="1200" dirty="0" smtClean="0">
              <a:latin typeface="Times New Roman" panose="02020603050405020304" pitchFamily="18" charset="0"/>
              <a:cs typeface="Times New Roman" panose="02020603050405020304" pitchFamily="18" charset="0"/>
            </a:rPr>
            <a:t>INTERDIGITACIONES</a:t>
          </a:r>
          <a:endParaRPr lang="es-ES" sz="2500" b="0" kern="1200" dirty="0">
            <a:latin typeface="Times New Roman" panose="02020603050405020304" pitchFamily="18" charset="0"/>
            <a:cs typeface="Times New Roman" panose="02020603050405020304" pitchFamily="18" charset="0"/>
          </a:endParaRPr>
        </a:p>
      </dsp:txBody>
      <dsp:txXfrm>
        <a:off x="8045849" y="224355"/>
        <a:ext cx="3554219" cy="873494"/>
      </dsp:txXfrm>
    </dsp:sp>
    <dsp:sp modelId="{87FEC383-AEFC-4A57-AA0E-582059215848}">
      <dsp:nvSpPr>
        <dsp:cNvPr id="0" name=""/>
        <dsp:cNvSpPr/>
      </dsp:nvSpPr>
      <dsp:spPr>
        <a:xfrm>
          <a:off x="8107266" y="1097849"/>
          <a:ext cx="3554219" cy="2679591"/>
        </a:xfrm>
        <a:prstGeom prst="rect">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15559149"/>
              <a:satOff val="-1476"/>
              <a:lumOff val="1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dirty="0" smtClean="0"/>
            <a:t>SE </a:t>
          </a:r>
          <a:r>
            <a:rPr lang="es-ES" sz="2500" kern="1200" dirty="0" smtClean="0"/>
            <a:t>ARTICULAN CON LA MEMBRANA CELULAR DE LA CELULA VECINA.</a:t>
          </a:r>
          <a:endParaRPr lang="es-ES" sz="2500" kern="1200" dirty="0"/>
        </a:p>
        <a:p>
          <a:pPr marL="228600" lvl="1" indent="-228600" algn="l" defTabSz="1111250">
            <a:lnSpc>
              <a:spcPct val="90000"/>
            </a:lnSpc>
            <a:spcBef>
              <a:spcPct val="0"/>
            </a:spcBef>
            <a:spcAft>
              <a:spcPct val="15000"/>
            </a:spcAft>
            <a:buChar char="••"/>
          </a:pPr>
          <a:r>
            <a:rPr lang="es-ES" sz="2500" kern="1200" dirty="0" smtClean="0"/>
            <a:t>HOMEOSTASIS</a:t>
          </a:r>
          <a:endParaRPr lang="es-ES" sz="2500" kern="1200" dirty="0"/>
        </a:p>
        <a:p>
          <a:pPr marL="228600" lvl="1" indent="-228600" algn="l" defTabSz="1111250">
            <a:lnSpc>
              <a:spcPct val="90000"/>
            </a:lnSpc>
            <a:spcBef>
              <a:spcPct val="0"/>
            </a:spcBef>
            <a:spcAft>
              <a:spcPct val="15000"/>
            </a:spcAft>
            <a:buChar char="••"/>
          </a:pPr>
          <a:r>
            <a:rPr lang="es-ES" sz="2500" kern="1200" dirty="0" smtClean="0"/>
            <a:t>ACTIVIDAD COORDINADA </a:t>
          </a:r>
          <a:endParaRPr lang="es-ES" sz="2500" kern="1200" dirty="0"/>
        </a:p>
        <a:p>
          <a:pPr marL="228600" lvl="1" indent="-228600" algn="l" defTabSz="1111250">
            <a:lnSpc>
              <a:spcPct val="90000"/>
            </a:lnSpc>
            <a:spcBef>
              <a:spcPct val="0"/>
            </a:spcBef>
            <a:spcAft>
              <a:spcPct val="15000"/>
            </a:spcAft>
            <a:buChar char="••"/>
          </a:pPr>
          <a:r>
            <a:rPr lang="es-ES" sz="2500" kern="1200" dirty="0" smtClean="0"/>
            <a:t>DIFUSION </a:t>
          </a:r>
          <a:endParaRPr lang="es-ES" sz="2500" kern="1200" dirty="0"/>
        </a:p>
      </dsp:txBody>
      <dsp:txXfrm>
        <a:off x="8107266" y="1097849"/>
        <a:ext cx="3554219" cy="2679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4998-3A3B-48EE-9BD4-A146F38E55A2}">
      <dsp:nvSpPr>
        <dsp:cNvPr id="0" name=""/>
        <dsp:cNvSpPr/>
      </dsp:nvSpPr>
      <dsp:spPr>
        <a:xfrm>
          <a:off x="-4456946" y="-683521"/>
          <a:ext cx="5309607" cy="5309607"/>
        </a:xfrm>
        <a:prstGeom prst="blockArc">
          <a:avLst>
            <a:gd name="adj1" fmla="val 18900000"/>
            <a:gd name="adj2" fmla="val 2700000"/>
            <a:gd name="adj3" fmla="val 407"/>
          </a:avLst>
        </a:pr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439DCB-5EC4-4B93-8F4B-7D871E42A0BE}">
      <dsp:nvSpPr>
        <dsp:cNvPr id="0" name=""/>
        <dsp:cNvSpPr/>
      </dsp:nvSpPr>
      <dsp:spPr>
        <a:xfrm>
          <a:off x="548366" y="394256"/>
          <a:ext cx="6627930" cy="78851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882" tIns="111760" rIns="111760" bIns="111760" numCol="1" spcCol="1270" anchor="ctr" anchorCtr="0">
          <a:noAutofit/>
        </a:bodyPr>
        <a:lstStyle/>
        <a:p>
          <a:pPr lvl="0" algn="l" defTabSz="1955800">
            <a:lnSpc>
              <a:spcPct val="90000"/>
            </a:lnSpc>
            <a:spcBef>
              <a:spcPct val="0"/>
            </a:spcBef>
            <a:spcAft>
              <a:spcPct val="35000"/>
            </a:spcAft>
          </a:pPr>
          <a:r>
            <a:rPr lang="es-ES" sz="4400" kern="1200" dirty="0" smtClean="0"/>
            <a:t>LAMINA LUCIDA</a:t>
          </a:r>
          <a:endParaRPr lang="es-ES" sz="4400" kern="1200" dirty="0"/>
        </a:p>
      </dsp:txBody>
      <dsp:txXfrm>
        <a:off x="548366" y="394256"/>
        <a:ext cx="6627930" cy="788513"/>
      </dsp:txXfrm>
    </dsp:sp>
    <dsp:sp modelId="{AAA6BF6A-3D94-44F1-B3C7-DE4D59B61315}">
      <dsp:nvSpPr>
        <dsp:cNvPr id="0" name=""/>
        <dsp:cNvSpPr/>
      </dsp:nvSpPr>
      <dsp:spPr>
        <a:xfrm flipH="1">
          <a:off x="815707" y="794668"/>
          <a:ext cx="66520" cy="45723"/>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F7D565-8D21-45DB-98AD-AD3E7ADA5E90}">
      <dsp:nvSpPr>
        <dsp:cNvPr id="0" name=""/>
        <dsp:cNvSpPr/>
      </dsp:nvSpPr>
      <dsp:spPr>
        <a:xfrm>
          <a:off x="834991" y="1577026"/>
          <a:ext cx="6341306" cy="788513"/>
        </a:xfrm>
        <a:prstGeom prst="rect">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882" tIns="111760" rIns="111760" bIns="111760" numCol="1" spcCol="1270" anchor="ctr" anchorCtr="0">
          <a:noAutofit/>
        </a:bodyPr>
        <a:lstStyle/>
        <a:p>
          <a:pPr lvl="0" algn="l" defTabSz="1955800">
            <a:lnSpc>
              <a:spcPct val="90000"/>
            </a:lnSpc>
            <a:spcBef>
              <a:spcPct val="0"/>
            </a:spcBef>
            <a:spcAft>
              <a:spcPct val="35000"/>
            </a:spcAft>
          </a:pPr>
          <a:r>
            <a:rPr lang="es-ES" sz="4400" kern="1200" dirty="0" smtClean="0"/>
            <a:t>LAMINA DENSA</a:t>
          </a:r>
          <a:endParaRPr lang="es-ES" sz="4400" kern="1200" dirty="0"/>
        </a:p>
      </dsp:txBody>
      <dsp:txXfrm>
        <a:off x="834991" y="1577026"/>
        <a:ext cx="6341306" cy="788513"/>
      </dsp:txXfrm>
    </dsp:sp>
    <dsp:sp modelId="{6480E9C7-389E-4084-9A65-4689DEE500B2}">
      <dsp:nvSpPr>
        <dsp:cNvPr id="0" name=""/>
        <dsp:cNvSpPr/>
      </dsp:nvSpPr>
      <dsp:spPr>
        <a:xfrm>
          <a:off x="875210" y="1819237"/>
          <a:ext cx="33265" cy="332653"/>
        </a:xfrm>
        <a:prstGeom prst="ellipse">
          <a:avLst/>
        </a:prstGeom>
        <a:solidFill>
          <a:schemeClr val="lt1">
            <a:hueOff val="0"/>
            <a:satOff val="0"/>
            <a:lumOff val="0"/>
            <a:alphaOff val="0"/>
          </a:schemeClr>
        </a:solidFill>
        <a:ln w="15875" cap="flat" cmpd="sng" algn="ctr">
          <a:solidFill>
            <a:schemeClr val="accent5">
              <a:hueOff val="7693906"/>
              <a:satOff val="-2748"/>
              <a:lumOff val="4412"/>
              <a:alphaOff val="0"/>
            </a:schemeClr>
          </a:solidFill>
          <a:prstDash val="solid"/>
        </a:ln>
        <a:effectLst/>
      </dsp:spPr>
      <dsp:style>
        <a:lnRef idx="2">
          <a:scrgbClr r="0" g="0" b="0"/>
        </a:lnRef>
        <a:fillRef idx="1">
          <a:scrgbClr r="0" g="0" b="0"/>
        </a:fillRef>
        <a:effectRef idx="0">
          <a:scrgbClr r="0" g="0" b="0"/>
        </a:effectRef>
        <a:fontRef idx="minor"/>
      </dsp:style>
    </dsp:sp>
    <dsp:sp modelId="{3DCD9AE7-CAF4-4D43-AD27-F1BC9BD22BBA}">
      <dsp:nvSpPr>
        <dsp:cNvPr id="0" name=""/>
        <dsp:cNvSpPr/>
      </dsp:nvSpPr>
      <dsp:spPr>
        <a:xfrm>
          <a:off x="548366" y="2759795"/>
          <a:ext cx="6627930" cy="788513"/>
        </a:xfrm>
        <a:prstGeom prst="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882" tIns="111760" rIns="111760" bIns="111760" numCol="1" spcCol="1270" anchor="ctr" anchorCtr="0">
          <a:noAutofit/>
        </a:bodyPr>
        <a:lstStyle/>
        <a:p>
          <a:pPr lvl="0" algn="l" defTabSz="1955800">
            <a:lnSpc>
              <a:spcPct val="90000"/>
            </a:lnSpc>
            <a:spcBef>
              <a:spcPct val="0"/>
            </a:spcBef>
            <a:spcAft>
              <a:spcPct val="35000"/>
            </a:spcAft>
          </a:pPr>
          <a:r>
            <a:rPr lang="es-ES" sz="4400" kern="1200" dirty="0" smtClean="0"/>
            <a:t>LAMINA RETICULAR</a:t>
          </a:r>
          <a:endParaRPr lang="es-ES" sz="4400" kern="1200" dirty="0"/>
        </a:p>
      </dsp:txBody>
      <dsp:txXfrm>
        <a:off x="548366" y="2759795"/>
        <a:ext cx="6627930" cy="788513"/>
      </dsp:txXfrm>
    </dsp:sp>
    <dsp:sp modelId="{D9CE56CE-201E-434C-A6AE-DC55C42B650E}">
      <dsp:nvSpPr>
        <dsp:cNvPr id="0" name=""/>
        <dsp:cNvSpPr/>
      </dsp:nvSpPr>
      <dsp:spPr>
        <a:xfrm>
          <a:off x="724264" y="3201180"/>
          <a:ext cx="68383" cy="45723"/>
        </a:xfrm>
        <a:prstGeom prst="ellipse">
          <a:avLst/>
        </a:prstGeom>
        <a:solidFill>
          <a:schemeClr val="lt1">
            <a:hueOff val="0"/>
            <a:satOff val="0"/>
            <a:lumOff val="0"/>
            <a:alphaOff val="0"/>
          </a:schemeClr>
        </a:solidFill>
        <a:ln w="15875" cap="flat" cmpd="sng" algn="ctr">
          <a:solidFill>
            <a:schemeClr val="accent5">
              <a:hueOff val="15387812"/>
              <a:satOff val="-5496"/>
              <a:lumOff val="882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10351-7F6D-44E2-8268-D00DF7D17317}">
      <dsp:nvSpPr>
        <dsp:cNvPr id="0" name=""/>
        <dsp:cNvSpPr/>
      </dsp:nvSpPr>
      <dsp:spPr>
        <a:xfrm>
          <a:off x="0" y="153439"/>
          <a:ext cx="11280461" cy="1823618"/>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dirty="0" smtClean="0"/>
            <a:t>Lámina Lúcida </a:t>
          </a:r>
          <a:r>
            <a:rPr lang="es-EC" sz="2400" kern="1200" dirty="0" smtClean="0"/>
            <a:t>de 50  µm de espesor, constituida por glucoproteínas como la lámina, la </a:t>
          </a:r>
          <a:r>
            <a:rPr lang="es-EC" sz="2400" kern="1200" dirty="0" err="1" smtClean="0"/>
            <a:t>entactina</a:t>
          </a:r>
          <a:r>
            <a:rPr lang="es-EC" sz="2400" kern="1200" dirty="0" smtClean="0"/>
            <a:t>, la misma que las integrinas que se originan de la membrana celular de las epitelios.</a:t>
          </a:r>
          <a:endParaRPr lang="es-EC" sz="2400" kern="1200" dirty="0"/>
        </a:p>
      </dsp:txBody>
      <dsp:txXfrm>
        <a:off x="2438454" y="153439"/>
        <a:ext cx="8842006" cy="1823618"/>
      </dsp:txXfrm>
    </dsp:sp>
    <dsp:sp modelId="{9F8E7E65-3CE8-4156-9F51-54D23BC444DF}">
      <dsp:nvSpPr>
        <dsp:cNvPr id="0" name=""/>
        <dsp:cNvSpPr/>
      </dsp:nvSpPr>
      <dsp:spPr>
        <a:xfrm>
          <a:off x="8620" y="0"/>
          <a:ext cx="2431029" cy="2130496"/>
        </a:xfrm>
        <a:prstGeom prst="roundRect">
          <a:avLst>
            <a:gd name="adj" fmla="val 10000"/>
          </a:avLst>
        </a:prstGeom>
        <a:blipFill rotWithShape="1">
          <a:blip xmlns:r="http://schemas.openxmlformats.org/officeDocument/2006/relationships" r:embed="rId1"/>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1B9AA9B-5D4F-4611-AC75-BD83447F1890}">
      <dsp:nvSpPr>
        <dsp:cNvPr id="0" name=""/>
        <dsp:cNvSpPr/>
      </dsp:nvSpPr>
      <dsp:spPr>
        <a:xfrm>
          <a:off x="0" y="2312858"/>
          <a:ext cx="11280461" cy="2241883"/>
        </a:xfrm>
        <a:prstGeom prst="roundRect">
          <a:avLst>
            <a:gd name="adj" fmla="val 10000"/>
          </a:avLst>
        </a:prstGeom>
        <a:solidFill>
          <a:schemeClr val="accent5">
            <a:hueOff val="7693906"/>
            <a:satOff val="-2748"/>
            <a:lumOff val="4412"/>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b="1" kern="1200" dirty="0" smtClean="0"/>
            <a:t>Lámina </a:t>
          </a:r>
          <a:r>
            <a:rPr lang="es-EC" sz="2800" b="1" kern="1200" dirty="0" smtClean="0"/>
            <a:t>Densa</a:t>
          </a:r>
          <a:endParaRPr lang="es-EC" sz="2800" b="1" kern="1200" dirty="0"/>
        </a:p>
        <a:p>
          <a:pPr marL="228600" lvl="1" indent="-228600" algn="l" defTabSz="1066800">
            <a:lnSpc>
              <a:spcPct val="90000"/>
            </a:lnSpc>
            <a:spcBef>
              <a:spcPct val="0"/>
            </a:spcBef>
            <a:spcAft>
              <a:spcPct val="15000"/>
            </a:spcAft>
            <a:buChar char="••"/>
          </a:pPr>
          <a:r>
            <a:rPr lang="es-EC" sz="2400" b="1" kern="1200" dirty="0" err="1" smtClean="0"/>
            <a:t>Electrodensa</a:t>
          </a:r>
          <a:r>
            <a:rPr lang="es-EC" sz="2400" b="1" kern="1200" dirty="0" smtClean="0"/>
            <a:t> de 50 </a:t>
          </a:r>
          <a:r>
            <a:rPr lang="es-EC" sz="2400" b="1" kern="1200" dirty="0" err="1" smtClean="0"/>
            <a:t>um</a:t>
          </a:r>
          <a:r>
            <a:rPr lang="es-EC" sz="2400" b="1" kern="1200" dirty="0" smtClean="0"/>
            <a:t> de espesor se presenta como una malla de colágeno tipo IV, y esta </a:t>
          </a:r>
          <a:r>
            <a:rPr lang="es-EC" sz="2400" b="1" kern="1200" dirty="0" smtClean="0"/>
            <a:t>constituida </a:t>
          </a:r>
          <a:r>
            <a:rPr lang="es-EC" sz="2400" b="1" kern="1200" dirty="0" smtClean="0"/>
            <a:t>por </a:t>
          </a:r>
          <a:r>
            <a:rPr lang="es-EC" sz="2400" b="1" kern="1200" dirty="0" err="1" smtClean="0"/>
            <a:t>protenglucanas</a:t>
          </a:r>
          <a:r>
            <a:rPr lang="es-EC" sz="2400" b="1" kern="1200" dirty="0" smtClean="0"/>
            <a:t> (</a:t>
          </a:r>
          <a:r>
            <a:rPr lang="es-EC" sz="2400" b="1" kern="1200" dirty="0" err="1" smtClean="0"/>
            <a:t>perlacano</a:t>
          </a:r>
          <a:r>
            <a:rPr lang="es-EC" sz="2400" b="1" kern="1200" dirty="0" smtClean="0"/>
            <a:t>), cadenas de </a:t>
          </a:r>
          <a:r>
            <a:rPr lang="es-EC" sz="2400" b="1" kern="1200" dirty="0" err="1" smtClean="0"/>
            <a:t>Heparán</a:t>
          </a:r>
          <a:r>
            <a:rPr lang="es-EC" sz="2400" b="1" kern="1200" dirty="0" smtClean="0"/>
            <a:t> sulfato y </a:t>
          </a:r>
          <a:r>
            <a:rPr lang="es-EC" sz="2400" b="1" kern="1200" dirty="0" err="1" smtClean="0"/>
            <a:t>libronectina</a:t>
          </a:r>
          <a:r>
            <a:rPr lang="es-EC" sz="2400" b="1" kern="1200" dirty="0" smtClean="0"/>
            <a:t>.</a:t>
          </a:r>
          <a:endParaRPr lang="es-EC" sz="2400" b="1" kern="1200" dirty="0"/>
        </a:p>
      </dsp:txBody>
      <dsp:txXfrm>
        <a:off x="2438454" y="2312858"/>
        <a:ext cx="8842006" cy="2241883"/>
      </dsp:txXfrm>
    </dsp:sp>
    <dsp:sp modelId="{BF4055C9-5262-4B48-9AD0-F13141CD0C4B}">
      <dsp:nvSpPr>
        <dsp:cNvPr id="0" name=""/>
        <dsp:cNvSpPr/>
      </dsp:nvSpPr>
      <dsp:spPr>
        <a:xfrm>
          <a:off x="22980" y="2326404"/>
          <a:ext cx="2497561" cy="2214791"/>
        </a:xfrm>
        <a:prstGeom prst="roundRect">
          <a:avLst>
            <a:gd name="adj" fmla="val 10000"/>
          </a:avLst>
        </a:prstGeom>
        <a:blipFill rotWithShape="1">
          <a:blip xmlns:r="http://schemas.openxmlformats.org/officeDocument/2006/relationships" r:embed="rId2"/>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67790EB-5955-4627-B6EA-5B5DB312925B}">
      <dsp:nvSpPr>
        <dsp:cNvPr id="0" name=""/>
        <dsp:cNvSpPr/>
      </dsp:nvSpPr>
      <dsp:spPr>
        <a:xfrm>
          <a:off x="0" y="4777296"/>
          <a:ext cx="11280461" cy="1823618"/>
        </a:xfrm>
        <a:prstGeom prst="roundRect">
          <a:avLst>
            <a:gd name="adj" fmla="val 10000"/>
          </a:avLst>
        </a:prstGeom>
        <a:solidFill>
          <a:schemeClr val="accent5">
            <a:hueOff val="15387812"/>
            <a:satOff val="-5496"/>
            <a:lumOff val="8825"/>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dirty="0" smtClean="0"/>
            <a:t>Lámina reticular</a:t>
          </a:r>
          <a:endParaRPr lang="es-EC" sz="2400" kern="1200" dirty="0" smtClean="0"/>
        </a:p>
        <a:p>
          <a:pPr lvl="0" algn="l" defTabSz="1066800">
            <a:lnSpc>
              <a:spcPct val="90000"/>
            </a:lnSpc>
            <a:spcBef>
              <a:spcPct val="0"/>
            </a:spcBef>
            <a:spcAft>
              <a:spcPct val="35000"/>
            </a:spcAft>
          </a:pPr>
          <a:r>
            <a:rPr lang="es-EC" sz="2400" kern="1200" dirty="0" smtClean="0"/>
            <a:t>En ella encontramos la colágena tipo I, tipo II y tipo IV, todo esto elaborado por los fibroblastos del tejido conectivo subyacente: estas fibras se unen directamente a las fibras de la lámina densa</a:t>
          </a:r>
          <a:r>
            <a:rPr lang="es-EC" sz="2500" kern="1200" dirty="0" smtClean="0"/>
            <a:t>.</a:t>
          </a:r>
          <a:endParaRPr lang="es-EC" sz="2500" kern="1200" dirty="0"/>
        </a:p>
      </dsp:txBody>
      <dsp:txXfrm>
        <a:off x="2438454" y="4777296"/>
        <a:ext cx="8842006" cy="1823618"/>
      </dsp:txXfrm>
    </dsp:sp>
    <dsp:sp modelId="{7661D0DD-C252-4F4B-9E4B-6379661252AC}">
      <dsp:nvSpPr>
        <dsp:cNvPr id="0" name=""/>
        <dsp:cNvSpPr/>
      </dsp:nvSpPr>
      <dsp:spPr>
        <a:xfrm>
          <a:off x="22946" y="4741495"/>
          <a:ext cx="2265793" cy="1904003"/>
        </a:xfrm>
        <a:prstGeom prst="roundRect">
          <a:avLst>
            <a:gd name="adj" fmla="val 10000"/>
          </a:avLst>
        </a:prstGeom>
        <a:blipFill rotWithShape="1">
          <a:blip xmlns:r="http://schemas.openxmlformats.org/officeDocument/2006/relationships" r:embed="rId2"/>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C35C2-3F22-404E-914C-15F68C26D748}">
      <dsp:nvSpPr>
        <dsp:cNvPr id="0" name=""/>
        <dsp:cNvSpPr/>
      </dsp:nvSpPr>
      <dsp:spPr>
        <a:xfrm rot="5259078">
          <a:off x="-382526" y="1526627"/>
          <a:ext cx="2396417" cy="283268"/>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B92C41-AD4D-4CAD-A2AA-354C3CD300B3}">
      <dsp:nvSpPr>
        <dsp:cNvPr id="0" name=""/>
        <dsp:cNvSpPr/>
      </dsp:nvSpPr>
      <dsp:spPr>
        <a:xfrm>
          <a:off x="132284" y="5067"/>
          <a:ext cx="3147431" cy="188845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Plano </a:t>
          </a:r>
          <a:r>
            <a:rPr lang="es-EC" sz="2000" b="1" kern="1200" dirty="0" smtClean="0"/>
            <a:t>simple </a:t>
          </a:r>
        </a:p>
        <a:p>
          <a:pPr lvl="0" algn="ctr" defTabSz="889000">
            <a:lnSpc>
              <a:spcPct val="90000"/>
            </a:lnSpc>
            <a:spcBef>
              <a:spcPct val="0"/>
            </a:spcBef>
            <a:spcAft>
              <a:spcPct val="35000"/>
            </a:spcAft>
          </a:pPr>
          <a:r>
            <a:rPr lang="es-EC" sz="1200" b="1" kern="1200" dirty="0" smtClean="0"/>
            <a:t>Este </a:t>
          </a:r>
          <a:r>
            <a:rPr lang="es-EC" sz="1200" b="1" kern="1200" dirty="0" smtClean="0"/>
            <a:t>tipo de epitelio tiene una función principalmente lubricante y de intercambio de sustancias</a:t>
          </a:r>
          <a:endParaRPr lang="es-EC" sz="1200" b="1" kern="1200" dirty="0"/>
        </a:p>
      </dsp:txBody>
      <dsp:txXfrm>
        <a:off x="187595" y="60378"/>
        <a:ext cx="3036809" cy="1777837"/>
      </dsp:txXfrm>
    </dsp:sp>
    <dsp:sp modelId="{EC41E274-B0DC-4CD1-8DA5-B2BD4EC2517A}">
      <dsp:nvSpPr>
        <dsp:cNvPr id="0" name=""/>
        <dsp:cNvSpPr/>
      </dsp:nvSpPr>
      <dsp:spPr>
        <a:xfrm rot="5553053">
          <a:off x="-339221" y="3884797"/>
          <a:ext cx="2314614" cy="283268"/>
        </a:xfrm>
        <a:prstGeom prst="rect">
          <a:avLst/>
        </a:prstGeom>
        <a:solidFill>
          <a:schemeClr val="accent5">
            <a:hueOff val="2564635"/>
            <a:satOff val="-916"/>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CD50B4-8A90-452E-ADC3-72564AB556DC}">
      <dsp:nvSpPr>
        <dsp:cNvPr id="0" name=""/>
        <dsp:cNvSpPr/>
      </dsp:nvSpPr>
      <dsp:spPr>
        <a:xfrm>
          <a:off x="235299" y="2404278"/>
          <a:ext cx="3147431" cy="1888459"/>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290610" y="2459589"/>
        <a:ext cx="3036809" cy="1777837"/>
      </dsp:txXfrm>
    </dsp:sp>
    <dsp:sp modelId="{953CD30C-BA35-417A-9799-453A87BB6C9E}">
      <dsp:nvSpPr>
        <dsp:cNvPr id="0" name=""/>
        <dsp:cNvSpPr/>
      </dsp:nvSpPr>
      <dsp:spPr>
        <a:xfrm>
          <a:off x="771385" y="5045765"/>
          <a:ext cx="4176469" cy="283268"/>
        </a:xfrm>
        <a:prstGeom prst="rect">
          <a:avLst/>
        </a:prstGeom>
        <a:solidFill>
          <a:schemeClr val="accent5">
            <a:hueOff val="5129271"/>
            <a:satOff val="-1832"/>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318449-E37A-4290-A077-253B9915F384}">
      <dsp:nvSpPr>
        <dsp:cNvPr id="0" name=""/>
        <dsp:cNvSpPr/>
      </dsp:nvSpPr>
      <dsp:spPr>
        <a:xfrm>
          <a:off x="132284" y="4726214"/>
          <a:ext cx="3147431" cy="1888459"/>
        </a:xfrm>
        <a:prstGeom prst="roundRect">
          <a:avLst>
            <a:gd name="adj" fmla="val 10000"/>
          </a:avLst>
        </a:prstGeom>
        <a:solidFill>
          <a:schemeClr val="accent5">
            <a:hueOff val="4396518"/>
            <a:satOff val="-1570"/>
            <a:lumOff val="25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Cúbico simple</a:t>
          </a:r>
          <a:r>
            <a:rPr lang="es-EC" sz="1400" b="1" kern="1200" dirty="0" smtClean="0"/>
            <a:t>:</a:t>
          </a:r>
          <a:r>
            <a:rPr lang="es-EC" sz="1400" kern="1200" dirty="0" smtClean="0"/>
            <a:t> </a:t>
          </a:r>
          <a:r>
            <a:rPr lang="es-EC" sz="1400" kern="1200" dirty="0" smtClean="0"/>
            <a:t>como </a:t>
          </a:r>
          <a:r>
            <a:rPr lang="es-EC" sz="1400" kern="1200" dirty="0" smtClean="0"/>
            <a:t>glándulas endocrinas, túbulos renales o la capa germinativa del ovario.</a:t>
          </a:r>
          <a:endParaRPr lang="es-EC" sz="1400" kern="1200" dirty="0"/>
        </a:p>
      </dsp:txBody>
      <dsp:txXfrm>
        <a:off x="187595" y="4781525"/>
        <a:ext cx="3036809" cy="1777837"/>
      </dsp:txXfrm>
    </dsp:sp>
    <dsp:sp modelId="{3BB2F7FF-877F-45CD-9BCB-D6F4C3F99FA1}">
      <dsp:nvSpPr>
        <dsp:cNvPr id="0" name=""/>
        <dsp:cNvSpPr/>
      </dsp:nvSpPr>
      <dsp:spPr>
        <a:xfrm rot="16200000">
          <a:off x="3777183" y="3865478"/>
          <a:ext cx="2350958" cy="283268"/>
        </a:xfrm>
        <a:prstGeom prst="rect">
          <a:avLst/>
        </a:prstGeom>
        <a:solidFill>
          <a:schemeClr val="accent5">
            <a:hueOff val="7693906"/>
            <a:satOff val="-2748"/>
            <a:lumOff val="4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A74C5C-2E7B-4C36-8053-0DDBD19634DF}">
      <dsp:nvSpPr>
        <dsp:cNvPr id="0" name=""/>
        <dsp:cNvSpPr/>
      </dsp:nvSpPr>
      <dsp:spPr>
        <a:xfrm>
          <a:off x="4318368" y="4726214"/>
          <a:ext cx="3147431" cy="1888459"/>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4373679" y="4781525"/>
        <a:ext cx="3036809" cy="1777837"/>
      </dsp:txXfrm>
    </dsp:sp>
    <dsp:sp modelId="{6855DBD6-2AF1-437E-9814-16C768B99909}">
      <dsp:nvSpPr>
        <dsp:cNvPr id="0" name=""/>
        <dsp:cNvSpPr/>
      </dsp:nvSpPr>
      <dsp:spPr>
        <a:xfrm rot="16181176">
          <a:off x="3770729" y="1504904"/>
          <a:ext cx="2350993" cy="283268"/>
        </a:xfrm>
        <a:prstGeom prst="rect">
          <a:avLst/>
        </a:prstGeom>
        <a:solidFill>
          <a:schemeClr val="accent5">
            <a:hueOff val="10258542"/>
            <a:satOff val="-3664"/>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74009D-A696-405A-9206-FF217A3869B7}">
      <dsp:nvSpPr>
        <dsp:cNvPr id="0" name=""/>
        <dsp:cNvSpPr/>
      </dsp:nvSpPr>
      <dsp:spPr>
        <a:xfrm>
          <a:off x="4318368" y="2365640"/>
          <a:ext cx="3147431" cy="1888459"/>
        </a:xfrm>
        <a:prstGeom prst="roundRect">
          <a:avLst>
            <a:gd name="adj" fmla="val 10000"/>
          </a:avLst>
        </a:prstGeom>
        <a:solidFill>
          <a:schemeClr val="accent5">
            <a:hueOff val="8793036"/>
            <a:satOff val="-3141"/>
            <a:lumOff val="50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Cilíndrico simple</a:t>
          </a:r>
          <a:r>
            <a:rPr lang="es-EC" sz="1400" kern="1200" dirty="0" smtClean="0"/>
            <a:t>: </a:t>
          </a:r>
          <a:r>
            <a:rPr lang="es-EC" sz="1400" kern="1200" dirty="0" smtClean="0"/>
            <a:t>superficies </a:t>
          </a:r>
          <a:r>
            <a:rPr lang="es-EC" sz="1400" kern="1200" dirty="0" smtClean="0"/>
            <a:t>de absorción y secreción como en el tracto digestivo, dónde aparece desde el cardias hasta el ano. </a:t>
          </a:r>
          <a:endParaRPr lang="es-EC" sz="1400" kern="1200" dirty="0"/>
        </a:p>
      </dsp:txBody>
      <dsp:txXfrm>
        <a:off x="4373679" y="2420951"/>
        <a:ext cx="3036809" cy="1777837"/>
      </dsp:txXfrm>
    </dsp:sp>
    <dsp:sp modelId="{9D0D7BFA-8BDB-43E9-BF69-3BF4181E0989}">
      <dsp:nvSpPr>
        <dsp:cNvPr id="0" name=""/>
        <dsp:cNvSpPr/>
      </dsp:nvSpPr>
      <dsp:spPr>
        <a:xfrm>
          <a:off x="4944597" y="324617"/>
          <a:ext cx="4189342" cy="283268"/>
        </a:xfrm>
        <a:prstGeom prst="rect">
          <a:avLst/>
        </a:prstGeom>
        <a:solidFill>
          <a:schemeClr val="accent5">
            <a:hueOff val="12823176"/>
            <a:satOff val="-4580"/>
            <a:lumOff val="73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C1C05-E438-4DFD-BE76-3401F2082B06}">
      <dsp:nvSpPr>
        <dsp:cNvPr id="0" name=""/>
        <dsp:cNvSpPr/>
      </dsp:nvSpPr>
      <dsp:spPr>
        <a:xfrm>
          <a:off x="4305495" y="5067"/>
          <a:ext cx="3147431" cy="1888459"/>
        </a:xfrm>
        <a:prstGeom prst="roundRect">
          <a:avLst>
            <a:gd name="adj" fmla="val 10000"/>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4360806" y="60378"/>
        <a:ext cx="3036809" cy="1777837"/>
      </dsp:txXfrm>
    </dsp:sp>
    <dsp:sp modelId="{41E30E9A-8556-4CAA-B6C1-3B6F70288373}">
      <dsp:nvSpPr>
        <dsp:cNvPr id="0" name=""/>
        <dsp:cNvSpPr/>
      </dsp:nvSpPr>
      <dsp:spPr>
        <a:xfrm rot="5400000">
          <a:off x="7963267" y="1504904"/>
          <a:ext cx="2350958" cy="283268"/>
        </a:xfrm>
        <a:prstGeom prst="rect">
          <a:avLst/>
        </a:prstGeom>
        <a:solidFill>
          <a:schemeClr val="accent5">
            <a:hueOff val="15387812"/>
            <a:satOff val="-5496"/>
            <a:lumOff val="88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24BB09-02C6-41C9-8D5C-E5D792879A80}">
      <dsp:nvSpPr>
        <dsp:cNvPr id="0" name=""/>
        <dsp:cNvSpPr/>
      </dsp:nvSpPr>
      <dsp:spPr>
        <a:xfrm>
          <a:off x="8504452" y="5067"/>
          <a:ext cx="3147431" cy="1888459"/>
        </a:xfrm>
        <a:prstGeom prst="roundRect">
          <a:avLst>
            <a:gd name="adj" fmla="val 10000"/>
          </a:avLst>
        </a:prstGeom>
        <a:solidFill>
          <a:schemeClr val="accent5">
            <a:hueOff val="13189553"/>
            <a:satOff val="-4711"/>
            <a:lumOff val="75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Cúbicos compuestos: </a:t>
          </a:r>
          <a:r>
            <a:rPr lang="es-EC" sz="1400" kern="1200" dirty="0" smtClean="0"/>
            <a:t>lo </a:t>
          </a:r>
          <a:r>
            <a:rPr lang="es-EC" sz="1400" kern="1200" dirty="0" smtClean="0"/>
            <a:t>encontramos en la pared de los conductos excretores de las glándulas sudoríparas.</a:t>
          </a:r>
          <a:endParaRPr lang="es-EC" sz="1400" kern="1200" dirty="0"/>
        </a:p>
      </dsp:txBody>
      <dsp:txXfrm>
        <a:off x="8559763" y="60378"/>
        <a:ext cx="3036809" cy="1777837"/>
      </dsp:txXfrm>
    </dsp:sp>
    <dsp:sp modelId="{2168B6F6-F2A9-424A-946B-0F29CBF894CB}">
      <dsp:nvSpPr>
        <dsp:cNvPr id="0" name=""/>
        <dsp:cNvSpPr/>
      </dsp:nvSpPr>
      <dsp:spPr>
        <a:xfrm>
          <a:off x="8504452" y="2365640"/>
          <a:ext cx="3147431" cy="1888459"/>
        </a:xfrm>
        <a:prstGeom prst="roundRect">
          <a:avLst>
            <a:gd name="adj" fmla="val 10000"/>
          </a:avLst>
        </a:prstGeom>
        <a:blipFill rotWithShape="0">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8559763" y="2420951"/>
        <a:ext cx="3036809" cy="17778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DA0A9-9AFF-4ACC-AF56-172BCC7A23E5}">
      <dsp:nvSpPr>
        <dsp:cNvPr id="0" name=""/>
        <dsp:cNvSpPr/>
      </dsp:nvSpPr>
      <dsp:spPr>
        <a:xfrm>
          <a:off x="3666713" y="1248561"/>
          <a:ext cx="91440" cy="770013"/>
        </a:xfrm>
        <a:custGeom>
          <a:avLst/>
          <a:gdLst/>
          <a:ahLst/>
          <a:cxnLst/>
          <a:rect l="0" t="0" r="0" b="0"/>
          <a:pathLst>
            <a:path>
              <a:moveTo>
                <a:pt x="45720" y="770013"/>
              </a:moveTo>
              <a:lnTo>
                <a:pt x="70400" y="770013"/>
              </a:lnTo>
              <a:lnTo>
                <a:pt x="70400" y="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693148" y="1633313"/>
        <a:ext cx="38568" cy="508"/>
      </dsp:txXfrm>
    </dsp:sp>
    <dsp:sp modelId="{DF091D4D-CD3C-4C5D-A426-336BCACCEBCE}">
      <dsp:nvSpPr>
        <dsp:cNvPr id="0" name=""/>
        <dsp:cNvSpPr/>
      </dsp:nvSpPr>
      <dsp:spPr>
        <a:xfrm>
          <a:off x="0" y="759772"/>
          <a:ext cx="3714233" cy="251760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t>Cilíndricos compuestos</a:t>
          </a:r>
          <a:r>
            <a:rPr lang="es-EC" sz="1400" b="1" kern="1200" dirty="0" smtClean="0"/>
            <a:t>:</a:t>
          </a:r>
          <a:r>
            <a:rPr lang="es-EC" sz="1200" kern="1200" dirty="0" smtClean="0"/>
            <a:t> </a:t>
          </a:r>
          <a:r>
            <a:rPr lang="es-EC" sz="1200" kern="1200" dirty="0" smtClean="0"/>
            <a:t> </a:t>
          </a:r>
          <a:r>
            <a:rPr lang="es-EC" sz="1800" kern="1200" dirty="0" smtClean="0"/>
            <a:t>este </a:t>
          </a:r>
          <a:r>
            <a:rPr lang="es-EC" sz="1800" kern="1200" dirty="0" smtClean="0"/>
            <a:t>epitelio lo encontramos formado la pared de los conductos galactóforos.</a:t>
          </a:r>
          <a:endParaRPr lang="es-EC" sz="1800" kern="1200" dirty="0"/>
        </a:p>
      </dsp:txBody>
      <dsp:txXfrm>
        <a:off x="0" y="759772"/>
        <a:ext cx="3714233" cy="2517604"/>
      </dsp:txXfrm>
    </dsp:sp>
    <dsp:sp modelId="{4E9CE692-3DD9-4BFB-9CBE-C1E8E5C920EA}">
      <dsp:nvSpPr>
        <dsp:cNvPr id="0" name=""/>
        <dsp:cNvSpPr/>
      </dsp:nvSpPr>
      <dsp:spPr>
        <a:xfrm>
          <a:off x="7654560" y="1248561"/>
          <a:ext cx="91440" cy="586186"/>
        </a:xfrm>
        <a:custGeom>
          <a:avLst/>
          <a:gdLst/>
          <a:ahLst/>
          <a:cxnLst/>
          <a:rect l="0" t="0" r="0" b="0"/>
          <a:pathLst>
            <a:path>
              <a:moveTo>
                <a:pt x="45720" y="0"/>
              </a:moveTo>
              <a:lnTo>
                <a:pt x="79981" y="0"/>
              </a:lnTo>
              <a:lnTo>
                <a:pt x="79981" y="586186"/>
              </a:lnTo>
              <a:lnTo>
                <a:pt x="80042" y="586186"/>
              </a:lnTo>
            </a:path>
          </a:pathLst>
        </a:custGeom>
        <a:noFill/>
        <a:ln w="9525" cap="flat" cmpd="sng" algn="ctr">
          <a:solidFill>
            <a:schemeClr val="accent5">
              <a:hueOff val="5129271"/>
              <a:satOff val="-1832"/>
              <a:lumOff val="2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685536" y="1541400"/>
        <a:ext cx="29488" cy="508"/>
      </dsp:txXfrm>
    </dsp:sp>
    <dsp:sp modelId="{AC29FA33-D643-4A95-BC69-ACFD4DC51CE9}">
      <dsp:nvSpPr>
        <dsp:cNvPr id="0" name=""/>
        <dsp:cNvSpPr/>
      </dsp:nvSpPr>
      <dsp:spPr>
        <a:xfrm>
          <a:off x="3759994" y="0"/>
          <a:ext cx="3942085" cy="2497122"/>
        </a:xfrm>
        <a:prstGeom prst="rect">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168" tIns="455168" rIns="455168" bIns="455168" numCol="1" spcCol="1270" anchor="ctr" anchorCtr="0">
          <a:noAutofit/>
        </a:bodyPr>
        <a:lstStyle/>
        <a:p>
          <a:pPr lvl="0" algn="ctr" defTabSz="2844800">
            <a:lnSpc>
              <a:spcPct val="90000"/>
            </a:lnSpc>
            <a:spcBef>
              <a:spcPct val="0"/>
            </a:spcBef>
            <a:spcAft>
              <a:spcPct val="35000"/>
            </a:spcAft>
          </a:pPr>
          <a:endParaRPr lang="es-EC" sz="6400" kern="1200" dirty="0"/>
        </a:p>
      </dsp:txBody>
      <dsp:txXfrm>
        <a:off x="3759994" y="0"/>
        <a:ext cx="3942085" cy="2497122"/>
      </dsp:txXfrm>
    </dsp:sp>
    <dsp:sp modelId="{9159F07C-F47E-476F-8404-3F5FE2ADB25B}">
      <dsp:nvSpPr>
        <dsp:cNvPr id="0" name=""/>
        <dsp:cNvSpPr/>
      </dsp:nvSpPr>
      <dsp:spPr>
        <a:xfrm>
          <a:off x="4180657" y="3157711"/>
          <a:ext cx="5794284" cy="522523"/>
        </a:xfrm>
        <a:custGeom>
          <a:avLst/>
          <a:gdLst/>
          <a:ahLst/>
          <a:cxnLst/>
          <a:rect l="0" t="0" r="0" b="0"/>
          <a:pathLst>
            <a:path>
              <a:moveTo>
                <a:pt x="5794284" y="0"/>
              </a:moveTo>
              <a:lnTo>
                <a:pt x="5794284" y="278361"/>
              </a:lnTo>
              <a:lnTo>
                <a:pt x="0" y="278361"/>
              </a:lnTo>
              <a:lnTo>
                <a:pt x="0" y="522523"/>
              </a:lnTo>
            </a:path>
          </a:pathLst>
        </a:custGeom>
        <a:noFill/>
        <a:ln w="9525" cap="flat" cmpd="sng" algn="ctr">
          <a:solidFill>
            <a:schemeClr val="accent5">
              <a:hueOff val="10258542"/>
              <a:satOff val="-3664"/>
              <a:lumOff val="588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32284" y="3418719"/>
        <a:ext cx="291031" cy="508"/>
      </dsp:txXfrm>
    </dsp:sp>
    <dsp:sp modelId="{33183305-39B8-4733-8814-9EA596E941F2}">
      <dsp:nvSpPr>
        <dsp:cNvPr id="0" name=""/>
        <dsp:cNvSpPr/>
      </dsp:nvSpPr>
      <dsp:spPr>
        <a:xfrm>
          <a:off x="7767002" y="509984"/>
          <a:ext cx="4415878" cy="2649527"/>
        </a:xfrm>
        <a:prstGeom prst="rect">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t>Epitelio plano estratificado no </a:t>
          </a:r>
          <a:r>
            <a:rPr lang="es-EC" sz="2400" b="1" kern="1200" dirty="0" err="1" smtClean="0"/>
            <a:t>queratinizado</a:t>
          </a:r>
          <a:r>
            <a:rPr lang="es-EC" sz="2400" b="1" kern="1200" dirty="0" smtClean="0"/>
            <a:t> </a:t>
          </a:r>
          <a:r>
            <a:rPr lang="es-EC" sz="1800" kern="1200" dirty="0" smtClean="0"/>
            <a:t>Se </a:t>
          </a:r>
          <a:r>
            <a:rPr lang="es-EC" sz="1800" kern="1200" dirty="0" smtClean="0"/>
            <a:t>hallan formando varias hileras  generalmente tiene 5,6,7,8.</a:t>
          </a:r>
        </a:p>
        <a:p>
          <a:pPr lvl="0" algn="ctr" defTabSz="1066800">
            <a:lnSpc>
              <a:spcPct val="90000"/>
            </a:lnSpc>
            <a:spcBef>
              <a:spcPct val="0"/>
            </a:spcBef>
            <a:spcAft>
              <a:spcPct val="35000"/>
            </a:spcAft>
          </a:pPr>
          <a:endParaRPr lang="es-EC" sz="1800" kern="1200" dirty="0"/>
        </a:p>
      </dsp:txBody>
      <dsp:txXfrm>
        <a:off x="7767002" y="509984"/>
        <a:ext cx="4415878" cy="2649527"/>
      </dsp:txXfrm>
    </dsp:sp>
    <dsp:sp modelId="{BAB2B280-B5C3-4CBE-B73F-408311E154E1}">
      <dsp:nvSpPr>
        <dsp:cNvPr id="0" name=""/>
        <dsp:cNvSpPr/>
      </dsp:nvSpPr>
      <dsp:spPr>
        <a:xfrm>
          <a:off x="6386797" y="4902713"/>
          <a:ext cx="1356924" cy="134686"/>
        </a:xfrm>
        <a:custGeom>
          <a:avLst/>
          <a:gdLst/>
          <a:ahLst/>
          <a:cxnLst/>
          <a:rect l="0" t="0" r="0" b="0"/>
          <a:pathLst>
            <a:path>
              <a:moveTo>
                <a:pt x="0" y="134686"/>
              </a:moveTo>
              <a:lnTo>
                <a:pt x="695562" y="134686"/>
              </a:lnTo>
              <a:lnTo>
                <a:pt x="695562" y="0"/>
              </a:lnTo>
              <a:lnTo>
                <a:pt x="1356924" y="0"/>
              </a:lnTo>
            </a:path>
          </a:pathLst>
        </a:custGeom>
        <a:noFill/>
        <a:ln w="9525" cap="flat" cmpd="sng" algn="ctr">
          <a:solidFill>
            <a:schemeClr val="accent5">
              <a:hueOff val="15387812"/>
              <a:satOff val="-5496"/>
              <a:lumOff val="88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030408" y="4969801"/>
        <a:ext cx="69702" cy="508"/>
      </dsp:txXfrm>
    </dsp:sp>
    <dsp:sp modelId="{82528C2A-D7D8-4599-A7F3-9EB4DC2ABF42}">
      <dsp:nvSpPr>
        <dsp:cNvPr id="0" name=""/>
        <dsp:cNvSpPr/>
      </dsp:nvSpPr>
      <dsp:spPr>
        <a:xfrm>
          <a:off x="1972718" y="3712635"/>
          <a:ext cx="4415878" cy="2649527"/>
        </a:xfrm>
        <a:prstGeom prst="rect">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168" tIns="455168" rIns="455168" bIns="455168" numCol="1" spcCol="1270" anchor="ctr" anchorCtr="0">
          <a:noAutofit/>
        </a:bodyPr>
        <a:lstStyle/>
        <a:p>
          <a:pPr lvl="0" algn="ctr" defTabSz="2844800">
            <a:lnSpc>
              <a:spcPct val="90000"/>
            </a:lnSpc>
            <a:spcBef>
              <a:spcPct val="0"/>
            </a:spcBef>
            <a:spcAft>
              <a:spcPct val="35000"/>
            </a:spcAft>
          </a:pPr>
          <a:endParaRPr lang="es-EC" sz="6400" kern="1200" dirty="0"/>
        </a:p>
      </dsp:txBody>
      <dsp:txXfrm>
        <a:off x="1972718" y="3712635"/>
        <a:ext cx="4415878" cy="2649527"/>
      </dsp:txXfrm>
    </dsp:sp>
    <dsp:sp modelId="{5D693B32-33A0-4AD5-8B0C-E5F280C44485}">
      <dsp:nvSpPr>
        <dsp:cNvPr id="0" name=""/>
        <dsp:cNvSpPr/>
      </dsp:nvSpPr>
      <dsp:spPr>
        <a:xfrm>
          <a:off x="7776121" y="3577949"/>
          <a:ext cx="4415878" cy="2649527"/>
        </a:xfrm>
        <a:prstGeom prst="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Núcleo central redondeado u ovalado .</a:t>
          </a:r>
        </a:p>
        <a:p>
          <a:pPr lvl="0" algn="ctr" defTabSz="800100">
            <a:lnSpc>
              <a:spcPct val="90000"/>
            </a:lnSpc>
            <a:spcBef>
              <a:spcPct val="0"/>
            </a:spcBef>
            <a:spcAft>
              <a:spcPct val="35000"/>
            </a:spcAft>
          </a:pPr>
          <a:r>
            <a:rPr lang="es-EC" sz="1800" kern="1200" dirty="0" smtClean="0"/>
            <a:t>Sobre esta se encuentra otra capa superficial formado por células planas dispuestas en 3, 4 hileras con núcleo alargados. </a:t>
          </a:r>
          <a:endParaRPr lang="es-EC" sz="1800" kern="1200" dirty="0"/>
        </a:p>
      </dsp:txBody>
      <dsp:txXfrm>
        <a:off x="7776121" y="3577949"/>
        <a:ext cx="4415878" cy="26495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AACC2-4C78-490F-871D-6D727FCCE0AE}">
      <dsp:nvSpPr>
        <dsp:cNvPr id="0" name=""/>
        <dsp:cNvSpPr/>
      </dsp:nvSpPr>
      <dsp:spPr>
        <a:xfrm>
          <a:off x="3612051" y="-303458"/>
          <a:ext cx="4248354" cy="5331581"/>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11AC1-0A0E-4BD6-82FA-5A3C6C443205}">
      <dsp:nvSpPr>
        <dsp:cNvPr id="0" name=""/>
        <dsp:cNvSpPr/>
      </dsp:nvSpPr>
      <dsp:spPr>
        <a:xfrm>
          <a:off x="1269558" y="2300646"/>
          <a:ext cx="2657051" cy="1091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Epitelio  </a:t>
          </a:r>
          <a:r>
            <a:rPr lang="es-EC" sz="1800" b="1" kern="1200" dirty="0" err="1" smtClean="0"/>
            <a:t>pseudoestratificado</a:t>
          </a:r>
          <a:r>
            <a:rPr lang="es-EC" sz="1800" b="1" kern="1200" dirty="0" smtClean="0"/>
            <a:t> cilíndrico ciliado con células </a:t>
          </a:r>
          <a:r>
            <a:rPr lang="es-EC" sz="1800" b="1" kern="1200" dirty="0" err="1" smtClean="0"/>
            <a:t>calciformes</a:t>
          </a:r>
          <a:r>
            <a:rPr lang="es-EC" sz="1300" b="1" kern="1200" dirty="0" smtClean="0"/>
            <a:t> </a:t>
          </a:r>
          <a:endParaRPr lang="es-EC" sz="1300" b="1" kern="1200" dirty="0"/>
        </a:p>
      </dsp:txBody>
      <dsp:txXfrm>
        <a:off x="1269558" y="2300646"/>
        <a:ext cx="2657051" cy="1091044"/>
      </dsp:txXfrm>
    </dsp:sp>
    <dsp:sp modelId="{DEC64102-C347-46A7-8E44-DE1DEF369DF5}">
      <dsp:nvSpPr>
        <dsp:cNvPr id="0" name=""/>
        <dsp:cNvSpPr/>
      </dsp:nvSpPr>
      <dsp:spPr>
        <a:xfrm>
          <a:off x="965905" y="1394027"/>
          <a:ext cx="3360335" cy="3361756"/>
        </a:xfrm>
        <a:prstGeom prst="blockArc">
          <a:avLst>
            <a:gd name="adj1" fmla="val 0"/>
            <a:gd name="adj2" fmla="val 18900000"/>
            <a:gd name="adj3" fmla="val 1274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584C8-6C27-408D-B667-93A6CC2741E7}">
      <dsp:nvSpPr>
        <dsp:cNvPr id="0" name=""/>
        <dsp:cNvSpPr/>
      </dsp:nvSpPr>
      <dsp:spPr>
        <a:xfrm>
          <a:off x="4440269" y="902267"/>
          <a:ext cx="2855121" cy="285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Constituido por células de diferentes tamaño, pequeñas, medianas y de mayor tamaño siendo éstas últimas cilíndricas, todos asentadas sobre la membrana basal, los núcleos se hallan en la parte mas dilatada de la célula caliciformes en el borde libre del epitelio se encuentran los cilios.</a:t>
          </a:r>
          <a:endParaRPr lang="es-EC" sz="1800" kern="1200" dirty="0"/>
        </a:p>
      </dsp:txBody>
      <dsp:txXfrm>
        <a:off x="4440269" y="902267"/>
        <a:ext cx="2855121" cy="28508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36DEF-A511-4650-8905-8745576A87AA}">
      <dsp:nvSpPr>
        <dsp:cNvPr id="0" name=""/>
        <dsp:cNvSpPr/>
      </dsp:nvSpPr>
      <dsp:spPr>
        <a:xfrm>
          <a:off x="2809003" y="2123"/>
          <a:ext cx="3112344" cy="174991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EPITELIO SECRETOR O GLANDULAR </a:t>
          </a:r>
          <a:endParaRPr lang="es-EC" sz="2400" b="1" kern="1200" dirty="0"/>
        </a:p>
      </dsp:txBody>
      <dsp:txXfrm>
        <a:off x="2894427" y="87547"/>
        <a:ext cx="2941496" cy="1579066"/>
      </dsp:txXfrm>
    </dsp:sp>
    <dsp:sp modelId="{F724E7F3-0D82-4E25-B5C1-C71D75A66AB0}">
      <dsp:nvSpPr>
        <dsp:cNvPr id="0" name=""/>
        <dsp:cNvSpPr/>
      </dsp:nvSpPr>
      <dsp:spPr>
        <a:xfrm>
          <a:off x="2031814" y="877081"/>
          <a:ext cx="4666721" cy="4666721"/>
        </a:xfrm>
        <a:custGeom>
          <a:avLst/>
          <a:gdLst/>
          <a:ahLst/>
          <a:cxnLst/>
          <a:rect l="0" t="0" r="0" b="0"/>
          <a:pathLst>
            <a:path>
              <a:moveTo>
                <a:pt x="4162979" y="885234"/>
              </a:moveTo>
              <a:arcTo wR="2333360" hR="2333360" stAng="19298323" swAng="186372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42EB28C-2716-4586-B68D-8092B4BC64E1}">
      <dsp:nvSpPr>
        <dsp:cNvPr id="0" name=""/>
        <dsp:cNvSpPr/>
      </dsp:nvSpPr>
      <dsp:spPr>
        <a:xfrm>
          <a:off x="4840332" y="3312605"/>
          <a:ext cx="3091184" cy="2129033"/>
        </a:xfrm>
        <a:prstGeom prst="roundRect">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Producen en algunos casos del ectodermo, </a:t>
          </a:r>
          <a:r>
            <a:rPr lang="es-EC" sz="2000" kern="1200" dirty="0" err="1" smtClean="0"/>
            <a:t>ej</a:t>
          </a:r>
          <a:r>
            <a:rPr lang="es-EC" sz="2000" kern="1200" dirty="0" smtClean="0"/>
            <a:t> glándulas de la </a:t>
          </a:r>
          <a:r>
            <a:rPr lang="es-EC" sz="2000" kern="1200" dirty="0" smtClean="0"/>
            <a:t>tráquea </a:t>
          </a:r>
          <a:r>
            <a:rPr lang="es-EC" sz="2000" kern="1200" dirty="0" smtClean="0"/>
            <a:t>y bronquios. Células secretoras y que son de dos clases cilíndricas y cúbicas.</a:t>
          </a:r>
        </a:p>
      </dsp:txBody>
      <dsp:txXfrm>
        <a:off x="4944263" y="3416536"/>
        <a:ext cx="2883322" cy="1921171"/>
      </dsp:txXfrm>
    </dsp:sp>
    <dsp:sp modelId="{84566BEA-6235-4A3B-8DF6-DE555AC954EF}">
      <dsp:nvSpPr>
        <dsp:cNvPr id="0" name=""/>
        <dsp:cNvSpPr/>
      </dsp:nvSpPr>
      <dsp:spPr>
        <a:xfrm>
          <a:off x="2031814" y="877081"/>
          <a:ext cx="4666721" cy="4666721"/>
        </a:xfrm>
        <a:custGeom>
          <a:avLst/>
          <a:gdLst/>
          <a:ahLst/>
          <a:cxnLst/>
          <a:rect l="0" t="0" r="0" b="0"/>
          <a:pathLst>
            <a:path>
              <a:moveTo>
                <a:pt x="2671482" y="4642093"/>
              </a:moveTo>
              <a:arcTo wR="2333360" hR="2333360" stAng="4900085" swAng="1630160"/>
            </a:path>
          </a:pathLst>
        </a:custGeom>
        <a:noFill/>
        <a:ln w="9525" cap="flat" cmpd="sng" algn="ctr">
          <a:solidFill>
            <a:schemeClr val="accent5">
              <a:hueOff val="7693906"/>
              <a:satOff val="-2748"/>
              <a:lumOff val="441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79BF5A-204D-4225-8B2F-931491D2C427}">
      <dsp:nvSpPr>
        <dsp:cNvPr id="0" name=""/>
        <dsp:cNvSpPr/>
      </dsp:nvSpPr>
      <dsp:spPr>
        <a:xfrm>
          <a:off x="918527" y="3474516"/>
          <a:ext cx="2851795" cy="1805212"/>
        </a:xfrm>
        <a:prstGeom prst="round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Las células </a:t>
          </a:r>
          <a:r>
            <a:rPr lang="es-EC" sz="1400" kern="1200" dirty="0" err="1" smtClean="0"/>
            <a:t>secretotras</a:t>
          </a:r>
          <a:r>
            <a:rPr lang="es-EC" sz="1400" kern="1200" dirty="0" smtClean="0"/>
            <a:t> se mantienen unidas entre si, mediante las mismas complejas de unión </a:t>
          </a:r>
          <a:endParaRPr lang="es-EC" sz="1400" kern="1200" dirty="0"/>
        </a:p>
      </dsp:txBody>
      <dsp:txXfrm>
        <a:off x="1006650" y="3562639"/>
        <a:ext cx="2675549" cy="1628966"/>
      </dsp:txXfrm>
    </dsp:sp>
    <dsp:sp modelId="{1A40E42C-1C7B-4D94-BAE0-4C75B3271AD1}">
      <dsp:nvSpPr>
        <dsp:cNvPr id="0" name=""/>
        <dsp:cNvSpPr/>
      </dsp:nvSpPr>
      <dsp:spPr>
        <a:xfrm>
          <a:off x="2031814" y="877081"/>
          <a:ext cx="4666721" cy="4666721"/>
        </a:xfrm>
        <a:custGeom>
          <a:avLst/>
          <a:gdLst/>
          <a:ahLst/>
          <a:cxnLst/>
          <a:rect l="0" t="0" r="0" b="0"/>
          <a:pathLst>
            <a:path>
              <a:moveTo>
                <a:pt x="5756" y="2169565"/>
              </a:moveTo>
              <a:arcTo wR="2333360" hR="2333360" stAng="11041519" swAng="2017263"/>
            </a:path>
          </a:pathLst>
        </a:custGeom>
        <a:noFill/>
        <a:ln w="9525" cap="flat" cmpd="sng" algn="ctr">
          <a:solidFill>
            <a:schemeClr val="accent5">
              <a:hueOff val="15387812"/>
              <a:satOff val="-5496"/>
              <a:lumOff val="882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FF6B9-AE46-4A04-BDDE-076D09A50B8D}">
      <dsp:nvSpPr>
        <dsp:cNvPr id="0" name=""/>
        <dsp:cNvSpPr/>
      </dsp:nvSpPr>
      <dsp:spPr>
        <a:xfrm>
          <a:off x="4347004" y="612"/>
          <a:ext cx="6520506" cy="2389024"/>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t>La mucina (moco) que funciona como lubricante.</a:t>
          </a:r>
          <a:endParaRPr lang="es-EC" sz="2500" kern="1200" dirty="0"/>
        </a:p>
        <a:p>
          <a:pPr marL="228600" lvl="1" indent="-228600" algn="l" defTabSz="1111250">
            <a:lnSpc>
              <a:spcPct val="90000"/>
            </a:lnSpc>
            <a:spcBef>
              <a:spcPct val="0"/>
            </a:spcBef>
            <a:spcAft>
              <a:spcPct val="15000"/>
            </a:spcAft>
            <a:buChar char="••"/>
          </a:pPr>
          <a:r>
            <a:rPr lang="es-EC" sz="2500" kern="1200" dirty="0" smtClean="0"/>
            <a:t>Funciones de defensa.</a:t>
          </a:r>
          <a:endParaRPr lang="es-EC" sz="2500" kern="1200" dirty="0"/>
        </a:p>
        <a:p>
          <a:pPr marL="228600" lvl="1" indent="-228600" algn="l" defTabSz="1111250">
            <a:lnSpc>
              <a:spcPct val="90000"/>
            </a:lnSpc>
            <a:spcBef>
              <a:spcPct val="0"/>
            </a:spcBef>
            <a:spcAft>
              <a:spcPct val="15000"/>
            </a:spcAft>
            <a:buChar char="••"/>
          </a:pPr>
          <a:endParaRPr lang="es-EC" sz="2500" kern="1200" dirty="0"/>
        </a:p>
      </dsp:txBody>
      <dsp:txXfrm>
        <a:off x="4347004" y="299240"/>
        <a:ext cx="5624622" cy="1791768"/>
      </dsp:txXfrm>
    </dsp:sp>
    <dsp:sp modelId="{49B17B8A-2CA9-4302-B96A-E7E50FF838D6}">
      <dsp:nvSpPr>
        <dsp:cNvPr id="0" name=""/>
        <dsp:cNvSpPr/>
      </dsp:nvSpPr>
      <dsp:spPr>
        <a:xfrm>
          <a:off x="25755" y="29543"/>
          <a:ext cx="4347004" cy="238902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s-EC" sz="5200" kern="1200" dirty="0" smtClean="0"/>
            <a:t>Glándulas unicelulares </a:t>
          </a:r>
          <a:endParaRPr lang="es-EC" sz="5200" kern="1200" dirty="0"/>
        </a:p>
      </dsp:txBody>
      <dsp:txXfrm>
        <a:off x="142378" y="146166"/>
        <a:ext cx="4113758" cy="2155778"/>
      </dsp:txXfrm>
    </dsp:sp>
    <dsp:sp modelId="{339DB8B8-0A35-4834-8D99-ED18E72A8145}">
      <dsp:nvSpPr>
        <dsp:cNvPr id="0" name=""/>
        <dsp:cNvSpPr/>
      </dsp:nvSpPr>
      <dsp:spPr>
        <a:xfrm>
          <a:off x="4347004" y="2577031"/>
          <a:ext cx="6520506" cy="2389024"/>
        </a:xfrm>
        <a:prstGeom prst="rightArrow">
          <a:avLst>
            <a:gd name="adj1" fmla="val 75000"/>
            <a:gd name="adj2" fmla="val 50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15559149"/>
              <a:satOff val="-1476"/>
              <a:lumOff val="1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t>Se clasifican en exocrinas y endocrinas </a:t>
          </a:r>
          <a:endParaRPr lang="es-EC" sz="2500" kern="1200" dirty="0"/>
        </a:p>
        <a:p>
          <a:pPr marL="228600" lvl="1" indent="-228600" algn="l" defTabSz="1111250">
            <a:lnSpc>
              <a:spcPct val="90000"/>
            </a:lnSpc>
            <a:spcBef>
              <a:spcPct val="0"/>
            </a:spcBef>
            <a:spcAft>
              <a:spcPct val="15000"/>
            </a:spcAft>
            <a:buChar char="••"/>
          </a:pPr>
          <a:r>
            <a:rPr lang="es-EC" sz="2500" kern="1200" dirty="0" smtClean="0"/>
            <a:t>Exocrinas como </a:t>
          </a:r>
          <a:r>
            <a:rPr lang="es-EC" sz="2500" kern="1200" dirty="0" smtClean="0"/>
            <a:t>glándulas </a:t>
          </a:r>
          <a:r>
            <a:rPr lang="es-EC" sz="2500" kern="1200" dirty="0" smtClean="0"/>
            <a:t>secreción externa la sustancia que elaboran se vierten ya sea al exterior del cuerpo o hacia alguna de as cavidades del mismo.</a:t>
          </a:r>
          <a:endParaRPr lang="es-EC" sz="2500" kern="1200" dirty="0"/>
        </a:p>
      </dsp:txBody>
      <dsp:txXfrm>
        <a:off x="4347004" y="2875659"/>
        <a:ext cx="5624622" cy="1791768"/>
      </dsp:txXfrm>
    </dsp:sp>
    <dsp:sp modelId="{AEEC96F3-AA19-44A8-9D91-B6CC8396785C}">
      <dsp:nvSpPr>
        <dsp:cNvPr id="0" name=""/>
        <dsp:cNvSpPr/>
      </dsp:nvSpPr>
      <dsp:spPr>
        <a:xfrm>
          <a:off x="0" y="2628539"/>
          <a:ext cx="4347004" cy="2389024"/>
        </a:xfrm>
        <a:prstGeom prst="round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s-EC" sz="5200" kern="1200" dirty="0" smtClean="0"/>
            <a:t>Glándulas pluricelulares </a:t>
          </a:r>
          <a:endParaRPr lang="es-EC" sz="5200" kern="1200" dirty="0"/>
        </a:p>
      </dsp:txBody>
      <dsp:txXfrm>
        <a:off x="116623" y="2745162"/>
        <a:ext cx="4113758" cy="215577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C6E712A-803D-4DD4-8246-2FF78CA31EF3}" type="datetimeFigureOut">
              <a:rPr lang="es-ES" smtClean="0"/>
              <a:t>23/05/2017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211847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C6E712A-803D-4DD4-8246-2FF78CA31EF3}" type="datetimeFigureOut">
              <a:rPr lang="es-ES" smtClean="0"/>
              <a:t>23/05/2017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34902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C6E712A-803D-4DD4-8246-2FF78CA31EF3}" type="datetimeFigureOut">
              <a:rPr lang="es-ES" smtClean="0"/>
              <a:t>23/05/2017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61924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C6E712A-803D-4DD4-8246-2FF78CA31EF3}" type="datetimeFigureOut">
              <a:rPr lang="es-ES" smtClean="0"/>
              <a:t>23/05/2017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3A8DD39-B6B0-4C9F-B4E4-2B8FFA480DCE}" type="slidenum">
              <a:rPr lang="es-ES" smtClean="0"/>
              <a:t>‹Nº›</a:t>
            </a:fld>
            <a:endParaRPr lang="es-E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43192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C6E712A-803D-4DD4-8246-2FF78CA31EF3}" type="datetimeFigureOut">
              <a:rPr lang="es-ES" smtClean="0"/>
              <a:t>23/05/2017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249514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8C6E712A-803D-4DD4-8246-2FF78CA31EF3}" type="datetimeFigureOut">
              <a:rPr lang="es-ES" smtClean="0"/>
              <a:t>23/05/2017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185630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8C6E712A-803D-4DD4-8246-2FF78CA31EF3}" type="datetimeFigureOut">
              <a:rPr lang="es-ES" smtClean="0"/>
              <a:t>23/05/2017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166458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6E712A-803D-4DD4-8246-2FF78CA31EF3}" type="datetimeFigureOut">
              <a:rPr lang="es-ES" smtClean="0"/>
              <a:t>23/05/2017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417370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6E712A-803D-4DD4-8246-2FF78CA31EF3}" type="datetimeFigureOut">
              <a:rPr lang="es-ES" smtClean="0"/>
              <a:t>23/05/2017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292715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6E712A-803D-4DD4-8246-2FF78CA31EF3}" type="datetimeFigureOut">
              <a:rPr lang="es-ES" smtClean="0"/>
              <a:t>23/05/2017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229366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C6E712A-803D-4DD4-8246-2FF78CA31EF3}" type="datetimeFigureOut">
              <a:rPr lang="es-ES" smtClean="0"/>
              <a:t>23/05/2017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243487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C6E712A-803D-4DD4-8246-2FF78CA31EF3}" type="datetimeFigureOut">
              <a:rPr lang="es-ES" smtClean="0"/>
              <a:t>23/05/2017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45718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C6E712A-803D-4DD4-8246-2FF78CA31EF3}" type="datetimeFigureOut">
              <a:rPr lang="es-ES" smtClean="0"/>
              <a:t>23/05/2017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174558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C6E712A-803D-4DD4-8246-2FF78CA31EF3}" type="datetimeFigureOut">
              <a:rPr lang="es-ES" smtClean="0"/>
              <a:t>23/05/2017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368401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C6E712A-803D-4DD4-8246-2FF78CA31EF3}" type="datetimeFigureOut">
              <a:rPr lang="es-ES" smtClean="0"/>
              <a:t>23/05/2017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126188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C6E712A-803D-4DD4-8246-2FF78CA31EF3}" type="datetimeFigureOut">
              <a:rPr lang="es-ES" smtClean="0"/>
              <a:t>23/05/2017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90672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C6E712A-803D-4DD4-8246-2FF78CA31EF3}" type="datetimeFigureOut">
              <a:rPr lang="es-ES" smtClean="0"/>
              <a:t>23/05/2017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3A8DD39-B6B0-4C9F-B4E4-2B8FFA480DCE}" type="slidenum">
              <a:rPr lang="es-ES" smtClean="0"/>
              <a:t>‹Nº›</a:t>
            </a:fld>
            <a:endParaRPr lang="es-ES"/>
          </a:p>
        </p:txBody>
      </p:sp>
    </p:spTree>
    <p:extLst>
      <p:ext uri="{BB962C8B-B14F-4D97-AF65-F5344CB8AC3E}">
        <p14:creationId xmlns:p14="http://schemas.microsoft.com/office/powerpoint/2010/main" val="372733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C6E712A-803D-4DD4-8246-2FF78CA31EF3}" type="datetimeFigureOut">
              <a:rPr lang="es-ES" smtClean="0"/>
              <a:t>23/05/2017</a:t>
            </a:fld>
            <a:endParaRPr lang="es-E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3A8DD39-B6B0-4C9F-B4E4-2B8FFA480DCE}" type="slidenum">
              <a:rPr lang="es-ES" smtClean="0"/>
              <a:t>‹Nº›</a:t>
            </a:fld>
            <a:endParaRPr lang="es-ES"/>
          </a:p>
        </p:txBody>
      </p:sp>
    </p:spTree>
    <p:extLst>
      <p:ext uri="{BB962C8B-B14F-4D97-AF65-F5344CB8AC3E}">
        <p14:creationId xmlns:p14="http://schemas.microsoft.com/office/powerpoint/2010/main" val="1352383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1300785"/>
            <a:ext cx="8689976" cy="1925741"/>
          </a:xfrm>
        </p:spPr>
        <p:txBody>
          <a:bodyPr>
            <a:noAutofit/>
          </a:bodyPr>
          <a:lstStyle/>
          <a:p>
            <a:r>
              <a:rPr lang="es-ES" sz="3200" dirty="0" smtClean="0">
                <a:latin typeface="Times New Roman" panose="02020603050405020304" pitchFamily="18" charset="0"/>
                <a:cs typeface="Times New Roman" panose="02020603050405020304" pitchFamily="18" charset="0"/>
              </a:rPr>
              <a:t>UNIVERSIDAD NACIONAL DE CHIMBORAZO</a:t>
            </a:r>
            <a:br>
              <a:rPr lang="es-ES" sz="3200" dirty="0" smtClean="0">
                <a:latin typeface="Times New Roman" panose="02020603050405020304" pitchFamily="18" charset="0"/>
                <a:cs typeface="Times New Roman" panose="02020603050405020304" pitchFamily="18" charset="0"/>
              </a:rPr>
            </a:br>
            <a:r>
              <a:rPr lang="es-ES" sz="3200" dirty="0" smtClean="0">
                <a:latin typeface="Times New Roman" panose="02020603050405020304" pitchFamily="18" charset="0"/>
                <a:cs typeface="Times New Roman" panose="02020603050405020304" pitchFamily="18" charset="0"/>
              </a:rPr>
              <a:t>FACULTAD CIENCIAS DE LA SALUD</a:t>
            </a:r>
            <a:br>
              <a:rPr lang="es-ES" sz="3200" dirty="0" smtClean="0">
                <a:latin typeface="Times New Roman" panose="02020603050405020304" pitchFamily="18" charset="0"/>
                <a:cs typeface="Times New Roman" panose="02020603050405020304" pitchFamily="18" charset="0"/>
              </a:rPr>
            </a:br>
            <a:r>
              <a:rPr lang="es-ES" sz="3200" dirty="0" smtClean="0">
                <a:latin typeface="Times New Roman" panose="02020603050405020304" pitchFamily="18" charset="0"/>
                <a:cs typeface="Times New Roman" panose="02020603050405020304" pitchFamily="18" charset="0"/>
              </a:rPr>
              <a:t>CARRERA DE MEDICINA</a:t>
            </a:r>
            <a:endParaRPr lang="es-ES" sz="3200"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p:txBody>
          <a:bodyPr>
            <a:noAutofit/>
          </a:bodyPr>
          <a:lstStyle/>
          <a:p>
            <a:r>
              <a:rPr lang="es-ES" sz="3200" dirty="0">
                <a:solidFill>
                  <a:schemeClr val="tx1"/>
                </a:solidFill>
                <a:latin typeface="Times New Roman" panose="02020603050405020304" pitchFamily="18" charset="0"/>
                <a:ea typeface="+mj-ea"/>
                <a:cs typeface="Times New Roman" panose="02020603050405020304" pitchFamily="18" charset="0"/>
              </a:rPr>
              <a:t>Tejido epitelial</a:t>
            </a:r>
          </a:p>
        </p:txBody>
      </p:sp>
      <p:pic>
        <p:nvPicPr>
          <p:cNvPr id="4"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037" y="334322"/>
            <a:ext cx="1484008" cy="148400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918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809898"/>
            <a:ext cx="10363826" cy="4981302"/>
          </a:xfrm>
        </p:spPr>
        <p:txBody>
          <a:bodyPr/>
          <a:lstStyle/>
          <a:p>
            <a:r>
              <a:rPr lang="es-ES" b="1" dirty="0" smtClean="0">
                <a:latin typeface="Times New Roman" panose="02020603050405020304" pitchFamily="18" charset="0"/>
                <a:cs typeface="Times New Roman" panose="02020603050405020304" pitchFamily="18" charset="0"/>
              </a:rPr>
              <a:t>Microvellosidades</a:t>
            </a:r>
            <a:r>
              <a:rPr lang="es-ES" dirty="0" smtClean="0">
                <a:latin typeface="Times New Roman" panose="02020603050405020304" pitchFamily="18" charset="0"/>
                <a:cs typeface="Times New Roman" panose="02020603050405020304" pitchFamily="18" charset="0"/>
              </a:rPr>
              <a:t>: son estructuras que se localizan en la porción apical de algunas células epiteliales. </a:t>
            </a:r>
            <a:r>
              <a:rPr lang="es-ES" b="1" dirty="0" smtClean="0">
                <a:latin typeface="Times New Roman" panose="02020603050405020304" pitchFamily="18" charset="0"/>
                <a:cs typeface="Times New Roman" panose="02020603050405020304" pitchFamily="18" charset="0"/>
              </a:rPr>
              <a:t>Función </a:t>
            </a:r>
            <a:r>
              <a:rPr lang="es-ES" dirty="0" smtClean="0">
                <a:latin typeface="Times New Roman" panose="02020603050405020304" pitchFamily="18" charset="0"/>
                <a:cs typeface="Times New Roman" panose="02020603050405020304" pitchFamily="18" charset="0"/>
              </a:rPr>
              <a:t>ampliar considerablemente la superficie absorbente de las células.</a:t>
            </a:r>
          </a:p>
          <a:p>
            <a:r>
              <a:rPr lang="es-ES" b="1" dirty="0" smtClean="0">
                <a:latin typeface="Times New Roman" panose="02020603050405020304" pitchFamily="18" charset="0"/>
                <a:cs typeface="Times New Roman" panose="02020603050405020304" pitchFamily="18" charset="0"/>
              </a:rPr>
              <a:t>Cilios o pestañas vibrátiles: </a:t>
            </a:r>
            <a:r>
              <a:rPr lang="es-ES" dirty="0" smtClean="0">
                <a:latin typeface="Times New Roman" panose="02020603050405020304" pitchFamily="18" charset="0"/>
                <a:cs typeface="Times New Roman" panose="02020603050405020304" pitchFamily="18" charset="0"/>
              </a:rPr>
              <a:t>son prolongaciones finas y largas del citoplasma recubiertas de su respectiva membrana celular.</a:t>
            </a:r>
            <a:endParaRPr lang="es-ES" b="1" dirty="0">
              <a:latin typeface="Times New Roman" panose="02020603050405020304" pitchFamily="18" charset="0"/>
              <a:cs typeface="Times New Roman" panose="02020603050405020304" pitchFamily="18" charset="0"/>
            </a:endParaRPr>
          </a:p>
        </p:txBody>
      </p:sp>
      <p:pic>
        <p:nvPicPr>
          <p:cNvPr id="7170" name="Picture 2" descr="Resultado de imagen para microvellosid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322" y="3091907"/>
            <a:ext cx="5552341" cy="269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04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524" y="291945"/>
            <a:ext cx="10364451" cy="962089"/>
          </a:xfrm>
        </p:spPr>
        <p:txBody>
          <a:bodyPr/>
          <a:lstStyle/>
          <a:p>
            <a:r>
              <a:rPr lang="es-ES" b="1" dirty="0" smtClean="0">
                <a:latin typeface="Times New Roman" panose="02020603050405020304" pitchFamily="18" charset="0"/>
                <a:cs typeface="Times New Roman" panose="02020603050405020304" pitchFamily="18" charset="0"/>
              </a:rPr>
              <a:t>Complejos de unión</a:t>
            </a:r>
            <a:endParaRPr lang="es-ES"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sz="quarter" idx="13"/>
          </p:nvPr>
        </p:nvSpPr>
        <p:spPr>
          <a:xfrm>
            <a:off x="862149" y="1434633"/>
            <a:ext cx="10363826" cy="1031965"/>
          </a:xfrm>
        </p:spPr>
        <p:txBody>
          <a:bodyPr>
            <a:normAutofit/>
          </a:bodyPr>
          <a:lstStyle/>
          <a:p>
            <a:r>
              <a:rPr lang="es-ES" dirty="0" smtClean="0">
                <a:latin typeface="Times New Roman" panose="02020603050405020304" pitchFamily="18" charset="0"/>
                <a:cs typeface="Times New Roman" panose="02020603050405020304" pitchFamily="18" charset="0"/>
              </a:rPr>
              <a:t>Función: mantener unidas las células entre sí, evitar el desmembramiento o desmoronamiento del tejido.</a:t>
            </a:r>
          </a:p>
        </p:txBody>
      </p:sp>
      <p:graphicFrame>
        <p:nvGraphicFramePr>
          <p:cNvPr id="5" name="Diagrama 4"/>
          <p:cNvGraphicFramePr/>
          <p:nvPr>
            <p:extLst>
              <p:ext uri="{D42A27DB-BD31-4B8C-83A1-F6EECF244321}">
                <p14:modId xmlns:p14="http://schemas.microsoft.com/office/powerpoint/2010/main" val="1215978312"/>
              </p:ext>
            </p:extLst>
          </p:nvPr>
        </p:nvGraphicFramePr>
        <p:xfrm>
          <a:off x="222069" y="2488161"/>
          <a:ext cx="11665131" cy="4001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7241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1001277"/>
          </a:xfrm>
        </p:spPr>
        <p:txBody>
          <a:bodyPr>
            <a:normAutofit/>
          </a:bodyPr>
          <a:lstStyle/>
          <a:p>
            <a:r>
              <a:rPr lang="es-ES" sz="4000" b="1" dirty="0" smtClean="0">
                <a:latin typeface="Times New Roman" panose="02020603050405020304" pitchFamily="18" charset="0"/>
                <a:cs typeface="Times New Roman" panose="02020603050405020304" pitchFamily="18" charset="0"/>
              </a:rPr>
              <a:t>MEMBRANA BASAL</a:t>
            </a:r>
            <a:endParaRPr lang="es-ES" sz="40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sz="quarter" idx="13"/>
          </p:nvPr>
        </p:nvSpPr>
        <p:spPr>
          <a:xfrm>
            <a:off x="913774" y="1737360"/>
            <a:ext cx="10363826" cy="4053839"/>
          </a:xfrm>
        </p:spPr>
        <p:txBody>
          <a:bodyPr/>
          <a:lstStyle/>
          <a:p>
            <a:r>
              <a:rPr lang="es-ES" dirty="0" smtClean="0"/>
              <a:t>EL </a:t>
            </a:r>
            <a:r>
              <a:rPr lang="es-ES" dirty="0" smtClean="0"/>
              <a:t>ESPESOR DE LA MEMBRANA BASAL VARIA ENTRE 100 Y 200 UM, EN LA EDAD ADULTA LLEGA AMEDIR ENTRE 310 Y 380 UM.</a:t>
            </a:r>
          </a:p>
        </p:txBody>
      </p:sp>
      <p:pic>
        <p:nvPicPr>
          <p:cNvPr id="8194" name="Picture 2" descr="https://scontent.fatf1-1.fna.fbcdn.net/v/t34.0-12/17321543_1365537553504265_607089021_n.jpg?oh=4478bd70938105f1381d9b92811e1920&amp;oe=58C95E25"/>
          <p:cNvPicPr>
            <a:picLocks noChangeAspect="1" noChangeArrowheads="1"/>
          </p:cNvPicPr>
          <p:nvPr/>
        </p:nvPicPr>
        <p:blipFill rotWithShape="1">
          <a:blip r:embed="rId2">
            <a:extLst>
              <a:ext uri="{28A0092B-C50C-407E-A947-70E740481C1C}">
                <a14:useLocalDpi xmlns:a14="http://schemas.microsoft.com/office/drawing/2010/main" val="0"/>
              </a:ext>
            </a:extLst>
          </a:blip>
          <a:srcRect t="25124" b="18258"/>
          <a:stretch/>
        </p:blipFill>
        <p:spPr bwMode="auto">
          <a:xfrm rot="16200000">
            <a:off x="4085588" y="1356447"/>
            <a:ext cx="3503981" cy="601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013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822961"/>
            <a:ext cx="10363826" cy="1031966"/>
          </a:xfrm>
        </p:spPr>
        <p:txBody>
          <a:bodyPr/>
          <a:lstStyle/>
          <a:p>
            <a:r>
              <a:rPr lang="es-ES" dirty="0" smtClean="0">
                <a:latin typeface="Times New Roman" panose="02020603050405020304" pitchFamily="18" charset="0"/>
                <a:cs typeface="Times New Roman" panose="02020603050405020304" pitchFamily="18" charset="0"/>
              </a:rPr>
              <a:t>ESTA CONSTITUIDA POR TRES CAPAS DE LA SUPERFICIE A LA PROFUNDIDAD SON LAS SIGUIENTES.</a:t>
            </a:r>
            <a:endParaRPr lang="es-ES"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263466358"/>
              </p:ext>
            </p:extLst>
          </p:nvPr>
        </p:nvGraphicFramePr>
        <p:xfrm>
          <a:off x="2201816" y="1972492"/>
          <a:ext cx="7229566" cy="3942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73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846654003"/>
              </p:ext>
            </p:extLst>
          </p:nvPr>
        </p:nvGraphicFramePr>
        <p:xfrm>
          <a:off x="297645" y="-1"/>
          <a:ext cx="11280461" cy="6645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932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671638" y="0"/>
            <a:ext cx="9001125" cy="6834457"/>
          </a:xfrm>
          <a:prstGeom prst="rect">
            <a:avLst/>
          </a:prstGeom>
        </p:spPr>
      </p:pic>
    </p:spTree>
    <p:extLst>
      <p:ext uri="{BB962C8B-B14F-4D97-AF65-F5344CB8AC3E}">
        <p14:creationId xmlns:p14="http://schemas.microsoft.com/office/powerpoint/2010/main" val="40102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CLASIFICACIÓN DE LOS EPITELIOS</a:t>
            </a:r>
            <a:r>
              <a:rPr lang="es-EC" dirty="0"/>
              <a:t/>
            </a:r>
            <a:br>
              <a:rPr lang="es-EC" dirty="0"/>
            </a:br>
            <a:endParaRPr lang="es-EC" dirty="0"/>
          </a:p>
        </p:txBody>
      </p:sp>
      <p:sp>
        <p:nvSpPr>
          <p:cNvPr id="3" name="Marcador de contenido 2"/>
          <p:cNvSpPr>
            <a:spLocks noGrp="1"/>
          </p:cNvSpPr>
          <p:nvPr>
            <p:ph idx="4294967295"/>
          </p:nvPr>
        </p:nvSpPr>
        <p:spPr>
          <a:xfrm>
            <a:off x="941705" y="1810809"/>
            <a:ext cx="10058400" cy="4023360"/>
          </a:xfrm>
          <a:prstGeom prst="rect">
            <a:avLst/>
          </a:prstGeom>
        </p:spPr>
        <p:txBody>
          <a:bodyPr/>
          <a:lstStyle/>
          <a:p>
            <a:r>
              <a:rPr lang="es-EC" dirty="0" smtClean="0"/>
              <a:t>Según </a:t>
            </a:r>
            <a:r>
              <a:rPr lang="es-EC" dirty="0"/>
              <a:t>el número de capas</a:t>
            </a:r>
          </a:p>
          <a:p>
            <a:r>
              <a:rPr lang="es-EC" b="1" dirty="0"/>
              <a:t>Epitelio simple </a:t>
            </a:r>
            <a:endParaRPr lang="es-EC" dirty="0"/>
          </a:p>
          <a:p>
            <a:pPr marL="0" indent="0">
              <a:buNone/>
            </a:pPr>
            <a:endParaRPr lang="es-EC" dirty="0"/>
          </a:p>
        </p:txBody>
      </p:sp>
      <p:pic>
        <p:nvPicPr>
          <p:cNvPr id="1026" name="Picture 2" descr="Resultado de imagen para epitelio si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499" y="2783449"/>
            <a:ext cx="8329002" cy="333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985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297287632"/>
              </p:ext>
            </p:extLst>
          </p:nvPr>
        </p:nvGraphicFramePr>
        <p:xfrm>
          <a:off x="90151" y="90152"/>
          <a:ext cx="11784169" cy="6619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794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3764549903"/>
              </p:ext>
            </p:extLst>
          </p:nvPr>
        </p:nvGraphicFramePr>
        <p:xfrm>
          <a:off x="0" y="0"/>
          <a:ext cx="12192000" cy="638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291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2197889491"/>
              </p:ext>
            </p:extLst>
          </p:nvPr>
        </p:nvGraphicFramePr>
        <p:xfrm>
          <a:off x="-965915" y="-217051"/>
          <a:ext cx="10653087" cy="5868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Epitelio pseudoestratificado cilíndrico ciliado con células caliciformes"/>
          <p:cNvPicPr>
            <a:picLocks noChangeAspect="1" noChangeArrowheads="1"/>
          </p:cNvPicPr>
          <p:nvPr/>
        </p:nvPicPr>
        <p:blipFill rotWithShape="1">
          <a:blip r:embed="rId7">
            <a:extLst>
              <a:ext uri="{28A0092B-C50C-407E-A947-70E740481C1C}">
                <a14:useLocalDpi xmlns:a14="http://schemas.microsoft.com/office/drawing/2010/main" val="0"/>
              </a:ext>
            </a:extLst>
          </a:blip>
          <a:srcRect l="8529" t="16691" r="1206" b="12236"/>
          <a:stretch/>
        </p:blipFill>
        <p:spPr bwMode="auto">
          <a:xfrm>
            <a:off x="5813010" y="3174642"/>
            <a:ext cx="6237322" cy="368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29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Times New Roman" panose="02020603050405020304" pitchFamily="18" charset="0"/>
                <a:cs typeface="Times New Roman" panose="02020603050405020304" pitchFamily="18" charset="0"/>
              </a:rPr>
              <a:t>CARACTERISTICAS GENERALES </a:t>
            </a:r>
            <a:endParaRPr lang="es-E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sz="quarter" idx="13"/>
          </p:nvPr>
        </p:nvSpPr>
        <p:spPr>
          <a:xfrm>
            <a:off x="838200" y="1825625"/>
            <a:ext cx="5418909" cy="4351338"/>
          </a:xfrm>
        </p:spPr>
        <p:txBody>
          <a:bodyPr>
            <a:normAutofit/>
          </a:bodyPr>
          <a:lstStyle/>
          <a:p>
            <a:pPr algn="just"/>
            <a:r>
              <a:rPr lang="es-ES" dirty="0" smtClean="0">
                <a:latin typeface="Times New Roman" panose="02020603050405020304" pitchFamily="18" charset="0"/>
                <a:cs typeface="Times New Roman" panose="02020603050405020304" pitchFamily="18" charset="0"/>
              </a:rPr>
              <a:t>Provienen de 3 hojas.</a:t>
            </a:r>
          </a:p>
          <a:p>
            <a:pPr algn="just"/>
            <a:r>
              <a:rPr lang="es-ES" dirty="0" smtClean="0">
                <a:latin typeface="Times New Roman" panose="02020603050405020304" pitchFamily="18" charset="0"/>
                <a:cs typeface="Times New Roman" panose="02020603050405020304" pitchFamily="18" charset="0"/>
              </a:rPr>
              <a:t>origen</a:t>
            </a:r>
          </a:p>
          <a:p>
            <a:pPr marL="0" indent="0" algn="just">
              <a:buNone/>
            </a:pPr>
            <a:r>
              <a:rPr lang="es-ES" dirty="0" smtClean="0">
                <a:latin typeface="Times New Roman" panose="02020603050405020304" pitchFamily="18" charset="0"/>
                <a:cs typeface="Times New Roman" panose="02020603050405020304" pitchFamily="18" charset="0"/>
              </a:rPr>
              <a:t>el </a:t>
            </a:r>
            <a:r>
              <a:rPr lang="es-ES" dirty="0" smtClean="0">
                <a:latin typeface="Times New Roman" panose="02020603050405020304" pitchFamily="18" charset="0"/>
                <a:cs typeface="Times New Roman" panose="02020603050405020304" pitchFamily="18" charset="0"/>
              </a:rPr>
              <a:t>epitelio de la </a:t>
            </a:r>
            <a:r>
              <a:rPr lang="es-ES" dirty="0" smtClean="0">
                <a:latin typeface="Times New Roman" panose="02020603050405020304" pitchFamily="18" charset="0"/>
                <a:cs typeface="Times New Roman" panose="02020603050405020304" pitchFamily="18" charset="0"/>
              </a:rPr>
              <a:t>piel</a:t>
            </a:r>
          </a:p>
          <a:p>
            <a:pPr marL="0" indent="0" algn="just">
              <a:buNone/>
            </a:pPr>
            <a:r>
              <a:rPr lang="es-ES" dirty="0" smtClean="0">
                <a:latin typeface="Times New Roman" panose="02020603050405020304" pitchFamily="18" charset="0"/>
                <a:cs typeface="Times New Roman" panose="02020603050405020304" pitchFamily="18" charset="0"/>
              </a:rPr>
              <a:t>el </a:t>
            </a:r>
            <a:r>
              <a:rPr lang="es-ES" dirty="0" smtClean="0">
                <a:latin typeface="Times New Roman" panose="02020603050405020304" pitchFamily="18" charset="0"/>
                <a:cs typeface="Times New Roman" panose="02020603050405020304" pitchFamily="18" charset="0"/>
              </a:rPr>
              <a:t>epitelio de los vasos sanguíneos y </a:t>
            </a:r>
            <a:endParaRPr lang="es-ES" dirty="0" smtClean="0">
              <a:latin typeface="Times New Roman" panose="02020603050405020304" pitchFamily="18" charset="0"/>
              <a:cs typeface="Times New Roman" panose="02020603050405020304" pitchFamily="18" charset="0"/>
            </a:endParaRPr>
          </a:p>
          <a:p>
            <a:pPr marL="0" indent="0" algn="just">
              <a:buNone/>
            </a:pPr>
            <a:r>
              <a:rPr lang="es-ES" dirty="0" smtClean="0">
                <a:latin typeface="Times New Roman" panose="02020603050405020304" pitchFamily="18" charset="0"/>
                <a:cs typeface="Times New Roman" panose="02020603050405020304" pitchFamily="18" charset="0"/>
              </a:rPr>
              <a:t>el </a:t>
            </a:r>
            <a:r>
              <a:rPr lang="es-ES" dirty="0" smtClean="0">
                <a:latin typeface="Times New Roman" panose="02020603050405020304" pitchFamily="18" charset="0"/>
                <a:cs typeface="Times New Roman" panose="02020603050405020304" pitchFamily="18" charset="0"/>
              </a:rPr>
              <a:t>epitelio del estómago.</a:t>
            </a:r>
          </a:p>
          <a:p>
            <a:pPr algn="just"/>
            <a:r>
              <a:rPr lang="es-ES" dirty="0" smtClean="0">
                <a:latin typeface="Times New Roman" panose="02020603050405020304" pitchFamily="18" charset="0"/>
                <a:cs typeface="Times New Roman" panose="02020603050405020304" pitchFamily="18" charset="0"/>
              </a:rPr>
              <a:t>NUTRICIÓN</a:t>
            </a:r>
            <a:endParaRPr lang="es-ES" dirty="0" smtClean="0">
              <a:latin typeface="Times New Roman" panose="02020603050405020304" pitchFamily="18" charset="0"/>
              <a:cs typeface="Times New Roman" panose="02020603050405020304" pitchFamily="18" charset="0"/>
            </a:endParaRPr>
          </a:p>
          <a:p>
            <a:pPr marL="0" indent="0">
              <a:buNone/>
            </a:pPr>
            <a:endParaRPr lang="es-ES" dirty="0">
              <a:latin typeface="Times New Roman" panose="02020603050405020304" pitchFamily="18" charset="0"/>
              <a:cs typeface="Times New Roman" panose="02020603050405020304" pitchFamily="18" charset="0"/>
            </a:endParaRPr>
          </a:p>
        </p:txBody>
      </p:sp>
      <p:pic>
        <p:nvPicPr>
          <p:cNvPr id="1028" name="Picture 4" descr="Resultado de imagen para tejido epitelial"/>
          <p:cNvPicPr>
            <a:picLocks noChangeAspect="1" noChangeArrowheads="1"/>
          </p:cNvPicPr>
          <p:nvPr/>
        </p:nvPicPr>
        <p:blipFill rotWithShape="1">
          <a:blip r:embed="rId2">
            <a:extLst>
              <a:ext uri="{28A0092B-C50C-407E-A947-70E740481C1C}">
                <a14:useLocalDpi xmlns:a14="http://schemas.microsoft.com/office/drawing/2010/main" val="0"/>
              </a:ext>
            </a:extLst>
          </a:blip>
          <a:srcRect t="21473"/>
          <a:stretch/>
        </p:blipFill>
        <p:spPr bwMode="auto">
          <a:xfrm>
            <a:off x="6741432" y="1998617"/>
            <a:ext cx="4612368" cy="351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40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905301822"/>
              </p:ext>
            </p:extLst>
          </p:nvPr>
        </p:nvGraphicFramePr>
        <p:xfrm>
          <a:off x="1339401" y="270458"/>
          <a:ext cx="8850045" cy="5868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104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4294967295"/>
            <p:extLst>
              <p:ext uri="{D42A27DB-BD31-4B8C-83A1-F6EECF244321}">
                <p14:modId xmlns:p14="http://schemas.microsoft.com/office/powerpoint/2010/main" val="4015853008"/>
              </p:ext>
            </p:extLst>
          </p:nvPr>
        </p:nvGraphicFramePr>
        <p:xfrm>
          <a:off x="467437" y="909374"/>
          <a:ext cx="10867510" cy="501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53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EPITELIO SECRETOR O GLANDULAR exocrino y endocr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763" y="362419"/>
            <a:ext cx="9928583" cy="589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073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907" y="0"/>
            <a:ext cx="7710456" cy="6606967"/>
          </a:xfrm>
          <a:prstGeom prst="rect">
            <a:avLst/>
          </a:prstGeom>
        </p:spPr>
      </p:pic>
    </p:spTree>
    <p:extLst>
      <p:ext uri="{BB962C8B-B14F-4D97-AF65-F5344CB8AC3E}">
        <p14:creationId xmlns:p14="http://schemas.microsoft.com/office/powerpoint/2010/main" val="508851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EC" dirty="0" smtClean="0">
                <a:latin typeface="Times New Roman" panose="02020603050405020304" pitchFamily="18" charset="0"/>
                <a:cs typeface="Times New Roman" panose="02020603050405020304" pitchFamily="18" charset="0"/>
              </a:rPr>
              <a:t>Características </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4294967295"/>
          </p:nvPr>
        </p:nvSpPr>
        <p:spPr>
          <a:xfrm>
            <a:off x="322729" y="1111624"/>
            <a:ext cx="11546541" cy="5414681"/>
          </a:xfrm>
          <a:prstGeom prst="rect">
            <a:avLst/>
          </a:prstGeom>
        </p:spPr>
        <p:txBody>
          <a:bodyPr>
            <a:normAutofit/>
          </a:bodyPr>
          <a:lstStyle/>
          <a:p>
            <a:pPr>
              <a:buFont typeface="Wingdings" panose="05000000000000000000" pitchFamily="2" charset="2"/>
              <a:buChar char="Ø"/>
            </a:pPr>
            <a:r>
              <a:rPr lang="es-EC" dirty="0" smtClean="0">
                <a:solidFill>
                  <a:schemeClr val="tx1"/>
                </a:solidFill>
              </a:rPr>
              <a:t>Se especializan en la producción de sustancias de diferentes clases y calidades.</a:t>
            </a:r>
          </a:p>
          <a:p>
            <a:pPr>
              <a:buFont typeface="Wingdings" panose="05000000000000000000" pitchFamily="2" charset="2"/>
              <a:buChar char="Ø"/>
            </a:pPr>
            <a:r>
              <a:rPr lang="es-EC" dirty="0" smtClean="0">
                <a:solidFill>
                  <a:schemeClr val="tx1"/>
                </a:solidFill>
                <a:latin typeface="Times New Roman" panose="02020603050405020304" pitchFamily="18" charset="0"/>
                <a:cs typeface="Times New Roman" panose="02020603050405020304" pitchFamily="18" charset="0"/>
              </a:rPr>
              <a:t>Procede de algunos casos del ectodermo. Ejemplo: glándulas de la tráquea y bronquios.</a:t>
            </a:r>
            <a:endParaRPr lang="es-EC"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EC"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dirty="0" smtClean="0">
                <a:solidFill>
                  <a:schemeClr val="tx1"/>
                </a:solidFill>
                <a:latin typeface="Times New Roman" panose="02020603050405020304" pitchFamily="18" charset="0"/>
                <a:cs typeface="Times New Roman" panose="02020603050405020304" pitchFamily="18" charset="0"/>
              </a:rPr>
              <a:t>En el mesodermo. </a:t>
            </a:r>
            <a:r>
              <a:rPr lang="es-EC" dirty="0">
                <a:solidFill>
                  <a:schemeClr val="tx1"/>
                </a:solidFill>
                <a:latin typeface="Times New Roman" panose="02020603050405020304" pitchFamily="18" charset="0"/>
                <a:cs typeface="Times New Roman" panose="02020603050405020304" pitchFamily="18" charset="0"/>
              </a:rPr>
              <a:t>E</a:t>
            </a:r>
            <a:r>
              <a:rPr lang="es-EC" dirty="0" smtClean="0">
                <a:solidFill>
                  <a:schemeClr val="tx1"/>
                </a:solidFill>
                <a:latin typeface="Times New Roman" panose="02020603050405020304" pitchFamily="18" charset="0"/>
                <a:cs typeface="Times New Roman" panose="02020603050405020304" pitchFamily="18" charset="0"/>
              </a:rPr>
              <a:t>jemplo: hígado y páncreas </a:t>
            </a:r>
          </a:p>
          <a:p>
            <a:pPr marL="45720" indent="0">
              <a:buNone/>
            </a:pPr>
            <a:endParaRPr lang="es-EC"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dirty="0" smtClean="0">
                <a:solidFill>
                  <a:schemeClr val="tx1"/>
                </a:solidFill>
                <a:latin typeface="Times New Roman" panose="02020603050405020304" pitchFamily="18" charset="0"/>
                <a:cs typeface="Times New Roman" panose="02020603050405020304" pitchFamily="18" charset="0"/>
              </a:rPr>
              <a:t>Se encuentra constituido por células que se denominan células secretores </a:t>
            </a:r>
          </a:p>
          <a:p>
            <a:pPr marL="0" indent="0">
              <a:buNone/>
            </a:pPr>
            <a:r>
              <a:rPr lang="es-EC" dirty="0">
                <a:solidFill>
                  <a:schemeClr val="tx1"/>
                </a:solidFill>
                <a:latin typeface="Times New Roman" panose="02020603050405020304" pitchFamily="18" charset="0"/>
                <a:cs typeface="Times New Roman" panose="02020603050405020304" pitchFamily="18" charset="0"/>
              </a:rPr>
              <a:t>  </a:t>
            </a:r>
            <a:r>
              <a:rPr lang="es-EC" dirty="0" smtClean="0">
                <a:solidFill>
                  <a:schemeClr val="tx1"/>
                </a:solidFill>
                <a:latin typeface="Times New Roman" panose="02020603050405020304" pitchFamily="18" charset="0"/>
                <a:cs typeface="Times New Roman" panose="02020603050405020304" pitchFamily="18" charset="0"/>
              </a:rPr>
              <a:t>  -cilíndricas </a:t>
            </a:r>
          </a:p>
          <a:p>
            <a:pPr marL="0" indent="0">
              <a:buNone/>
            </a:pPr>
            <a:r>
              <a:rPr lang="es-EC" dirty="0">
                <a:solidFill>
                  <a:schemeClr val="tx1"/>
                </a:solidFill>
                <a:latin typeface="Times New Roman" panose="02020603050405020304" pitchFamily="18" charset="0"/>
                <a:cs typeface="Times New Roman" panose="02020603050405020304" pitchFamily="18" charset="0"/>
              </a:rPr>
              <a:t> </a:t>
            </a:r>
            <a:r>
              <a:rPr lang="es-EC" dirty="0" smtClean="0">
                <a:solidFill>
                  <a:schemeClr val="tx1"/>
                </a:solidFill>
                <a:latin typeface="Times New Roman" panose="02020603050405020304" pitchFamily="18" charset="0"/>
                <a:cs typeface="Times New Roman" panose="02020603050405020304" pitchFamily="18" charset="0"/>
              </a:rPr>
              <a:t>   -cúbicas </a:t>
            </a:r>
          </a:p>
          <a:p>
            <a:pPr marL="0" indent="0">
              <a:buNone/>
            </a:pPr>
            <a:endParaRPr lang="es-EC" dirty="0" smtClean="0">
              <a:solidFill>
                <a:schemeClr val="tx1"/>
              </a:solidFill>
              <a:latin typeface="Times New Roman" panose="02020603050405020304" pitchFamily="18" charset="0"/>
              <a:cs typeface="Times New Roman" panose="02020603050405020304" pitchFamily="18" charset="0"/>
            </a:endParaRPr>
          </a:p>
        </p:txBody>
      </p:sp>
      <p:pic>
        <p:nvPicPr>
          <p:cNvPr id="2050" name="Picture 2" descr="Resultado de imagen para glandulas de la traqu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215" y="4425199"/>
            <a:ext cx="3771333" cy="210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657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955430" y="545123"/>
            <a:ext cx="9872871" cy="4038600"/>
          </a:xfrm>
          <a:prstGeom prst="rect">
            <a:avLst/>
          </a:prstGeom>
        </p:spPr>
        <p:txBody>
          <a:bodyPr/>
          <a:lstStyle/>
          <a:p>
            <a:pPr>
              <a:buFont typeface="Wingdings" panose="05000000000000000000" pitchFamily="2" charset="2"/>
              <a:buChar char="Ø"/>
            </a:pPr>
            <a:r>
              <a:rPr lang="es-EC" dirty="0">
                <a:solidFill>
                  <a:schemeClr val="tx1"/>
                </a:solidFill>
                <a:latin typeface="Times New Roman" panose="02020603050405020304" pitchFamily="18" charset="0"/>
                <a:cs typeface="Times New Roman" panose="02020603050405020304" pitchFamily="18" charset="0"/>
              </a:rPr>
              <a:t>Se clasifican  por el número de células que intervienen </a:t>
            </a:r>
          </a:p>
          <a:p>
            <a:pPr marL="0" indent="0" algn="just">
              <a:buNone/>
            </a:pPr>
            <a:r>
              <a:rPr lang="es-EC" dirty="0">
                <a:solidFill>
                  <a:schemeClr val="tx1"/>
                </a:solidFill>
                <a:latin typeface="Times New Roman" panose="02020603050405020304" pitchFamily="18" charset="0"/>
                <a:cs typeface="Times New Roman" panose="02020603050405020304" pitchFamily="18" charset="0"/>
              </a:rPr>
              <a:t>    </a:t>
            </a:r>
            <a:r>
              <a:rPr lang="es-EC" dirty="0" smtClean="0">
                <a:solidFill>
                  <a:schemeClr val="tx1"/>
                </a:solidFill>
                <a:latin typeface="Times New Roman" panose="02020603050405020304" pitchFamily="18" charset="0"/>
                <a:cs typeface="Times New Roman" panose="02020603050405020304" pitchFamily="18" charset="0"/>
              </a:rPr>
              <a:t>Glándulas </a:t>
            </a:r>
            <a:r>
              <a:rPr lang="es-EC" dirty="0">
                <a:solidFill>
                  <a:schemeClr val="tx1"/>
                </a:solidFill>
                <a:latin typeface="Times New Roman" panose="02020603050405020304" pitchFamily="18" charset="0"/>
                <a:cs typeface="Times New Roman" panose="02020603050405020304" pitchFamily="18" charset="0"/>
              </a:rPr>
              <a:t>unicelulares       </a:t>
            </a:r>
            <a:endParaRPr lang="es-EC"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es-EC" dirty="0" smtClean="0">
                <a:solidFill>
                  <a:schemeClr val="tx1"/>
                </a:solidFill>
                <a:latin typeface="Times New Roman" panose="02020603050405020304" pitchFamily="18" charset="0"/>
                <a:cs typeface="Times New Roman" panose="02020603050405020304" pitchFamily="18" charset="0"/>
              </a:rPr>
              <a:t>     -células </a:t>
            </a:r>
            <a:r>
              <a:rPr lang="es-EC" dirty="0" err="1">
                <a:solidFill>
                  <a:schemeClr val="tx1"/>
                </a:solidFill>
                <a:latin typeface="Times New Roman" panose="02020603050405020304" pitchFamily="18" charset="0"/>
                <a:cs typeface="Times New Roman" panose="02020603050405020304" pitchFamily="18" charset="0"/>
              </a:rPr>
              <a:t>calciformes</a:t>
            </a:r>
            <a:endParaRPr lang="es-EC" dirty="0">
              <a:solidFill>
                <a:schemeClr val="tx1"/>
              </a:solidFill>
              <a:latin typeface="Times New Roman" panose="02020603050405020304" pitchFamily="18" charset="0"/>
              <a:cs typeface="Times New Roman" panose="02020603050405020304" pitchFamily="18" charset="0"/>
            </a:endParaRPr>
          </a:p>
          <a:p>
            <a:pPr marL="0" indent="0">
              <a:buNone/>
            </a:pPr>
            <a:r>
              <a:rPr lang="es-EC" dirty="0">
                <a:solidFill>
                  <a:schemeClr val="tx1"/>
                </a:solidFill>
                <a:latin typeface="Times New Roman" panose="02020603050405020304" pitchFamily="18" charset="0"/>
                <a:cs typeface="Times New Roman" panose="02020603050405020304" pitchFamily="18" charset="0"/>
              </a:rPr>
              <a:t>    </a:t>
            </a:r>
            <a:endParaRPr lang="es-EC"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s-EC" dirty="0">
              <a:solidFill>
                <a:schemeClr val="tx1"/>
              </a:solidFill>
              <a:latin typeface="Times New Roman" panose="02020603050405020304" pitchFamily="18" charset="0"/>
              <a:cs typeface="Times New Roman" panose="02020603050405020304" pitchFamily="18" charset="0"/>
            </a:endParaRPr>
          </a:p>
          <a:p>
            <a:pPr marL="0" indent="0">
              <a:buNone/>
            </a:pPr>
            <a:endParaRPr lang="es-EC"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s-EC" dirty="0" smtClean="0">
                <a:solidFill>
                  <a:schemeClr val="tx1"/>
                </a:solidFill>
                <a:latin typeface="Times New Roman" panose="02020603050405020304" pitchFamily="18" charset="0"/>
                <a:cs typeface="Times New Roman" panose="02020603050405020304" pitchFamily="18" charset="0"/>
              </a:rPr>
              <a:t> </a:t>
            </a:r>
            <a:r>
              <a:rPr lang="es-EC" dirty="0" smtClean="0">
                <a:solidFill>
                  <a:schemeClr val="tx1"/>
                </a:solidFill>
                <a:latin typeface="Times New Roman" panose="02020603050405020304" pitchFamily="18" charset="0"/>
                <a:cs typeface="Times New Roman" panose="02020603050405020304" pitchFamily="18" charset="0"/>
              </a:rPr>
              <a:t> Glándulas </a:t>
            </a:r>
            <a:r>
              <a:rPr lang="es-EC" dirty="0">
                <a:solidFill>
                  <a:schemeClr val="tx1"/>
                </a:solidFill>
                <a:latin typeface="Times New Roman" panose="02020603050405020304" pitchFamily="18" charset="0"/>
                <a:cs typeface="Times New Roman" panose="02020603050405020304" pitchFamily="18" charset="0"/>
              </a:rPr>
              <a:t>pluricelulares </a:t>
            </a:r>
            <a:endParaRPr lang="es-EC"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es-EC" dirty="0" smtClean="0">
                <a:solidFill>
                  <a:schemeClr val="tx1"/>
                </a:solidFill>
                <a:latin typeface="Times New Roman" panose="02020603050405020304" pitchFamily="18" charset="0"/>
                <a:cs typeface="Times New Roman" panose="02020603050405020304" pitchFamily="18" charset="0"/>
              </a:rPr>
              <a:t>     -</a:t>
            </a:r>
            <a:r>
              <a:rPr lang="es-EC" dirty="0" err="1" smtClean="0">
                <a:solidFill>
                  <a:schemeClr val="tx1"/>
                </a:solidFill>
                <a:latin typeface="Times New Roman" panose="02020603050405020304" pitchFamily="18" charset="0"/>
                <a:cs typeface="Times New Roman" panose="02020603050405020304" pitchFamily="18" charset="0"/>
              </a:rPr>
              <a:t>exócrinas</a:t>
            </a:r>
            <a:r>
              <a:rPr lang="es-EC" dirty="0" smtClean="0">
                <a:solidFill>
                  <a:schemeClr val="tx1"/>
                </a:solidFill>
                <a:latin typeface="Times New Roman" panose="02020603050405020304" pitchFamily="18" charset="0"/>
                <a:cs typeface="Times New Roman" panose="02020603050405020304" pitchFamily="18" charset="0"/>
              </a:rPr>
              <a:t> </a:t>
            </a:r>
            <a:r>
              <a:rPr lang="es-EC" dirty="0">
                <a:solidFill>
                  <a:schemeClr val="tx1"/>
                </a:solidFill>
                <a:latin typeface="Times New Roman" panose="02020603050405020304" pitchFamily="18" charset="0"/>
                <a:cs typeface="Times New Roman" panose="02020603050405020304" pitchFamily="18" charset="0"/>
              </a:rPr>
              <a:t>y endócrinas</a:t>
            </a:r>
          </a:p>
          <a:p>
            <a:endParaRPr lang="es-ES" dirty="0"/>
          </a:p>
        </p:txBody>
      </p:sp>
      <p:pic>
        <p:nvPicPr>
          <p:cNvPr id="1026" name="Picture 2" descr="Resultado de imagen para celulas calicifor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837" y="2138186"/>
            <a:ext cx="2071809" cy="13272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glandulas exocrinas y endocri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081" y="4446752"/>
            <a:ext cx="2917320" cy="173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48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62404"/>
            <a:ext cx="10058400" cy="894678"/>
          </a:xfrm>
        </p:spPr>
        <p:txBody>
          <a:bodyPr>
            <a:normAutofit/>
          </a:bodyPr>
          <a:lstStyle/>
          <a:p>
            <a:r>
              <a:rPr lang="es-EC" b="1" dirty="0" smtClean="0">
                <a:latin typeface="Times New Roman" pitchFamily="18" charset="0"/>
                <a:cs typeface="Times New Roman" pitchFamily="18" charset="0"/>
              </a:rPr>
              <a:t>GLÁNDULAS DE SECRECIÓN EXTERNA </a:t>
            </a:r>
            <a:endParaRPr lang="es-EC" b="1" dirty="0">
              <a:latin typeface="Times New Roman" pitchFamily="18" charset="0"/>
              <a:cs typeface="Times New Roman" pitchFamily="18" charset="0"/>
            </a:endParaRPr>
          </a:p>
        </p:txBody>
      </p:sp>
      <p:sp>
        <p:nvSpPr>
          <p:cNvPr id="3" name="Marcador de contenido 2"/>
          <p:cNvSpPr>
            <a:spLocks noGrp="1"/>
          </p:cNvSpPr>
          <p:nvPr>
            <p:ph idx="4294967295"/>
          </p:nvPr>
        </p:nvSpPr>
        <p:spPr>
          <a:xfrm>
            <a:off x="1097280" y="1757082"/>
            <a:ext cx="10058400" cy="4112012"/>
          </a:xfrm>
          <a:prstGeom prst="rect">
            <a:avLst/>
          </a:prstGeom>
        </p:spPr>
        <p:txBody>
          <a:bodyPr>
            <a:normAutofit fontScale="92500" lnSpcReduction="20000"/>
          </a:bodyPr>
          <a:lstStyle/>
          <a:p>
            <a:endParaRPr lang="es-EC" dirty="0" smtClean="0"/>
          </a:p>
          <a:p>
            <a:pPr marL="45720" indent="0">
              <a:lnSpc>
                <a:spcPct val="150000"/>
              </a:lnSpc>
              <a:buNone/>
            </a:pPr>
            <a:r>
              <a:rPr lang="es-EC" sz="2400" b="1" dirty="0" smtClean="0">
                <a:solidFill>
                  <a:schemeClr val="tx1"/>
                </a:solidFill>
                <a:latin typeface="Times New Roman" pitchFamily="18" charset="0"/>
                <a:cs typeface="Times New Roman" pitchFamily="18" charset="0"/>
              </a:rPr>
              <a:t>Constituidas por dos partes:</a:t>
            </a:r>
          </a:p>
          <a:p>
            <a:pPr>
              <a:lnSpc>
                <a:spcPct val="150000"/>
              </a:lnSpc>
            </a:pPr>
            <a:endParaRPr lang="es-EC" sz="2400" dirty="0" smtClean="0">
              <a:solidFill>
                <a:schemeClr val="tx1"/>
              </a:solidFill>
              <a:latin typeface="Times New Roman" pitchFamily="18" charset="0"/>
              <a:cs typeface="Times New Roman" pitchFamily="18" charset="0"/>
            </a:endParaRPr>
          </a:p>
          <a:p>
            <a:pPr>
              <a:lnSpc>
                <a:spcPct val="150000"/>
              </a:lnSpc>
              <a:buFont typeface="Wingdings" panose="05000000000000000000" pitchFamily="2" charset="2"/>
              <a:buChar char="§"/>
            </a:pPr>
            <a:r>
              <a:rPr lang="es-EC" sz="2400" dirty="0">
                <a:solidFill>
                  <a:schemeClr val="tx1"/>
                </a:solidFill>
                <a:latin typeface="Times New Roman" pitchFamily="18" charset="0"/>
                <a:cs typeface="Times New Roman" pitchFamily="18" charset="0"/>
              </a:rPr>
              <a:t> </a:t>
            </a:r>
            <a:r>
              <a:rPr lang="es-EC" sz="2400" b="1" dirty="0" err="1" smtClean="0">
                <a:solidFill>
                  <a:schemeClr val="tx1"/>
                </a:solidFill>
                <a:latin typeface="Times New Roman" pitchFamily="18" charset="0"/>
                <a:cs typeface="Times New Roman" pitchFamily="18" charset="0"/>
              </a:rPr>
              <a:t>Adenómeros</a:t>
            </a:r>
            <a:r>
              <a:rPr lang="es-EC" sz="2400" b="1" dirty="0" smtClean="0">
                <a:solidFill>
                  <a:schemeClr val="tx1"/>
                </a:solidFill>
                <a:latin typeface="Times New Roman" pitchFamily="18" charset="0"/>
                <a:cs typeface="Times New Roman" pitchFamily="18" charset="0"/>
              </a:rPr>
              <a:t>.- </a:t>
            </a:r>
            <a:r>
              <a:rPr lang="es-EC" sz="2400" dirty="0" smtClean="0">
                <a:solidFill>
                  <a:schemeClr val="tx1"/>
                </a:solidFill>
                <a:latin typeface="Times New Roman" pitchFamily="18" charset="0"/>
                <a:cs typeface="Times New Roman" pitchFamily="18" charset="0"/>
              </a:rPr>
              <a:t>Exclusivamente secretan sustancias (células secretoras)</a:t>
            </a:r>
          </a:p>
          <a:p>
            <a:pPr>
              <a:lnSpc>
                <a:spcPct val="150000"/>
              </a:lnSpc>
              <a:buFont typeface="Wingdings" panose="05000000000000000000" pitchFamily="2" charset="2"/>
              <a:buChar char="§"/>
            </a:pPr>
            <a:endParaRPr lang="es-EC" sz="2400" dirty="0" smtClean="0">
              <a:solidFill>
                <a:schemeClr val="tx1"/>
              </a:solidFill>
              <a:latin typeface="Times New Roman" pitchFamily="18" charset="0"/>
              <a:cs typeface="Times New Roman" pitchFamily="18" charset="0"/>
            </a:endParaRPr>
          </a:p>
          <a:p>
            <a:pPr>
              <a:lnSpc>
                <a:spcPct val="150000"/>
              </a:lnSpc>
              <a:buFont typeface="Wingdings" panose="05000000000000000000" pitchFamily="2" charset="2"/>
              <a:buChar char="§"/>
            </a:pPr>
            <a:r>
              <a:rPr lang="es-EC" sz="2400" b="1" dirty="0">
                <a:solidFill>
                  <a:schemeClr val="tx1"/>
                </a:solidFill>
                <a:latin typeface="Times New Roman" pitchFamily="18" charset="0"/>
                <a:cs typeface="Times New Roman" pitchFamily="18" charset="0"/>
              </a:rPr>
              <a:t> C</a:t>
            </a:r>
            <a:r>
              <a:rPr lang="es-EC" sz="2400" b="1" dirty="0" smtClean="0">
                <a:solidFill>
                  <a:schemeClr val="tx1"/>
                </a:solidFill>
                <a:latin typeface="Times New Roman" pitchFamily="18" charset="0"/>
                <a:cs typeface="Times New Roman" pitchFamily="18" charset="0"/>
              </a:rPr>
              <a:t>onducto </a:t>
            </a:r>
            <a:r>
              <a:rPr lang="es-EC" sz="2400" b="1" dirty="0">
                <a:solidFill>
                  <a:schemeClr val="tx1"/>
                </a:solidFill>
                <a:latin typeface="Times New Roman" pitchFamily="18" charset="0"/>
                <a:cs typeface="Times New Roman" pitchFamily="18" charset="0"/>
              </a:rPr>
              <a:t>E</a:t>
            </a:r>
            <a:r>
              <a:rPr lang="es-EC" sz="2400" b="1" dirty="0" smtClean="0">
                <a:solidFill>
                  <a:schemeClr val="tx1"/>
                </a:solidFill>
                <a:latin typeface="Times New Roman" pitchFamily="18" charset="0"/>
                <a:cs typeface="Times New Roman" pitchFamily="18" charset="0"/>
              </a:rPr>
              <a:t>xcretor.-  </a:t>
            </a:r>
            <a:r>
              <a:rPr lang="es-EC" sz="2400" dirty="0">
                <a:solidFill>
                  <a:schemeClr val="tx1"/>
                </a:solidFill>
                <a:latin typeface="Times New Roman" pitchFamily="18" charset="0"/>
                <a:cs typeface="Times New Roman" pitchFamily="18" charset="0"/>
              </a:rPr>
              <a:t>S</a:t>
            </a:r>
            <a:r>
              <a:rPr lang="es-EC" sz="2400" dirty="0" smtClean="0">
                <a:solidFill>
                  <a:schemeClr val="tx1"/>
                </a:solidFill>
                <a:latin typeface="Times New Roman" pitchFamily="18" charset="0"/>
                <a:cs typeface="Times New Roman" pitchFamily="18" charset="0"/>
              </a:rPr>
              <a:t>olamente conducen el conducto hacia su destino (células de revestimiento no secretoras)</a:t>
            </a:r>
            <a:endParaRPr lang="es-EC" sz="2400"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22" t="48558" r="64951" b="36218"/>
          <a:stretch/>
        </p:blipFill>
        <p:spPr bwMode="auto">
          <a:xfrm>
            <a:off x="4700954" y="3833447"/>
            <a:ext cx="1981200" cy="111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224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19953"/>
            <a:ext cx="10058400" cy="876748"/>
          </a:xfrm>
        </p:spPr>
        <p:txBody>
          <a:bodyPr>
            <a:normAutofit/>
          </a:bodyPr>
          <a:lstStyle/>
          <a:p>
            <a:r>
              <a:rPr lang="es-EC" sz="4400" dirty="0" smtClean="0">
                <a:latin typeface="Times New Roman" pitchFamily="18" charset="0"/>
                <a:cs typeface="Times New Roman" pitchFamily="18" charset="0"/>
              </a:rPr>
              <a:t>CLASIFICACIÓN</a:t>
            </a:r>
            <a:endParaRPr lang="es-EC" sz="4400" dirty="0">
              <a:latin typeface="Times New Roman" pitchFamily="18" charset="0"/>
              <a:cs typeface="Times New Roman" pitchFamily="18" charset="0"/>
            </a:endParaRPr>
          </a:p>
        </p:txBody>
      </p:sp>
      <p:sp>
        <p:nvSpPr>
          <p:cNvPr id="3" name="Marcador de contenido 2"/>
          <p:cNvSpPr>
            <a:spLocks noGrp="1"/>
          </p:cNvSpPr>
          <p:nvPr>
            <p:ph idx="4294967295"/>
          </p:nvPr>
        </p:nvSpPr>
        <p:spPr>
          <a:xfrm>
            <a:off x="1097280" y="1396701"/>
            <a:ext cx="10058400" cy="4410635"/>
          </a:xfrm>
          <a:prstGeom prst="rect">
            <a:avLst/>
          </a:prstGeom>
        </p:spPr>
        <p:txBody>
          <a:bodyPr>
            <a:normAutofit/>
          </a:bodyPr>
          <a:lstStyle/>
          <a:p>
            <a:pPr>
              <a:buFont typeface="Courier New" panose="02070309020205020404" pitchFamily="49" charset="0"/>
              <a:buChar char="o"/>
            </a:pPr>
            <a:r>
              <a:rPr lang="es-EC" b="1" dirty="0">
                <a:solidFill>
                  <a:srgbClr val="FFC000"/>
                </a:solidFill>
              </a:rPr>
              <a:t> </a:t>
            </a:r>
            <a:r>
              <a:rPr lang="es-EC" b="1" dirty="0" smtClean="0">
                <a:solidFill>
                  <a:srgbClr val="FFC000"/>
                </a:solidFill>
                <a:latin typeface="Times New Roman" pitchFamily="18" charset="0"/>
                <a:cs typeface="Times New Roman" pitchFamily="18" charset="0"/>
              </a:rPr>
              <a:t>CLASIFICACIÓN POR EL TIPO DE SECRECIÓN </a:t>
            </a:r>
          </a:p>
          <a:p>
            <a:pPr>
              <a:buFont typeface="Courier New" panose="02070309020205020404" pitchFamily="49" charset="0"/>
              <a:buChar char="o"/>
            </a:pPr>
            <a:endParaRPr lang="es-EC" b="1" dirty="0" smtClean="0">
              <a:solidFill>
                <a:srgbClr val="FFC000"/>
              </a:solidFill>
              <a:latin typeface="Times New Roman" pitchFamily="18" charset="0"/>
              <a:cs typeface="Times New Roman" pitchFamily="18" charset="0"/>
            </a:endParaRPr>
          </a:p>
          <a:p>
            <a:pPr marL="0" indent="0">
              <a:buNone/>
            </a:pPr>
            <a:endParaRPr lang="es-EC" b="1" dirty="0" smtClean="0">
              <a:solidFill>
                <a:schemeClr val="tx1"/>
              </a:solidFill>
              <a:latin typeface="Times New Roman" pitchFamily="18" charset="0"/>
              <a:cs typeface="Times New Roman" pitchFamily="18" charset="0"/>
            </a:endParaRPr>
          </a:p>
          <a:p>
            <a:pPr marL="0" indent="0">
              <a:buNone/>
            </a:pPr>
            <a:endParaRPr lang="es-EC" b="1" dirty="0">
              <a:latin typeface="Times New Roman" pitchFamily="18" charset="0"/>
              <a:cs typeface="Times New Roman" pitchFamily="18" charset="0"/>
            </a:endParaRPr>
          </a:p>
          <a:p>
            <a:pPr marL="0" indent="0">
              <a:buNone/>
            </a:pPr>
            <a:endParaRPr lang="es-EC" b="1" dirty="0" smtClean="0">
              <a:solidFill>
                <a:schemeClr val="tx1"/>
              </a:solidFill>
              <a:latin typeface="Times New Roman" pitchFamily="18" charset="0"/>
              <a:cs typeface="Times New Roman" pitchFamily="18" charset="0"/>
            </a:endParaRPr>
          </a:p>
          <a:p>
            <a:pPr marL="0" indent="0">
              <a:buNone/>
            </a:pPr>
            <a:endParaRPr lang="es-EC" b="1" dirty="0" smtClean="0">
              <a:solidFill>
                <a:schemeClr val="tx1"/>
              </a:solidFill>
              <a:latin typeface="Times New Roman" pitchFamily="18" charset="0"/>
              <a:cs typeface="Times New Roman" pitchFamily="18" charset="0"/>
            </a:endParaRPr>
          </a:p>
          <a:p>
            <a:pPr marL="0" indent="0">
              <a:buNone/>
            </a:pPr>
            <a:endParaRPr lang="es-EC" b="1" dirty="0">
              <a:latin typeface="Times New Roman" pitchFamily="18" charset="0"/>
              <a:cs typeface="Times New Roman" pitchFamily="18" charset="0"/>
            </a:endParaRPr>
          </a:p>
          <a:p>
            <a:pPr marL="0" indent="0">
              <a:buNone/>
            </a:pPr>
            <a:endParaRPr lang="es-EC" b="1" dirty="0" smtClean="0">
              <a:solidFill>
                <a:schemeClr val="tx1"/>
              </a:solidFill>
              <a:latin typeface="Times New Roman" pitchFamily="18" charset="0"/>
              <a:cs typeface="Times New Roman" pitchFamily="18" charset="0"/>
            </a:endParaRPr>
          </a:p>
          <a:p>
            <a:pPr marL="0" indent="0">
              <a:buNone/>
            </a:pPr>
            <a:r>
              <a:rPr lang="es-EC" b="1" dirty="0" smtClean="0">
                <a:solidFill>
                  <a:schemeClr val="tx1"/>
                </a:solidFill>
                <a:latin typeface="Times New Roman" pitchFamily="18" charset="0"/>
                <a:cs typeface="Times New Roman" pitchFamily="18" charset="0"/>
              </a:rPr>
              <a:t>Glándulas </a:t>
            </a:r>
            <a:r>
              <a:rPr lang="es-EC" b="1" dirty="0" err="1" smtClean="0">
                <a:solidFill>
                  <a:schemeClr val="tx1"/>
                </a:solidFill>
                <a:latin typeface="Times New Roman" pitchFamily="18" charset="0"/>
                <a:cs typeface="Times New Roman" pitchFamily="18" charset="0"/>
              </a:rPr>
              <a:t>Holócrinas</a:t>
            </a:r>
            <a:r>
              <a:rPr lang="es-EC" b="1" dirty="0" smtClean="0">
                <a:solidFill>
                  <a:schemeClr val="tx1"/>
                </a:solidFill>
                <a:latin typeface="Times New Roman" pitchFamily="18" charset="0"/>
                <a:cs typeface="Times New Roman" pitchFamily="18" charset="0"/>
              </a:rPr>
              <a:t>.- </a:t>
            </a:r>
            <a:r>
              <a:rPr lang="es-EC" dirty="0" smtClean="0">
                <a:solidFill>
                  <a:schemeClr val="tx1"/>
                </a:solidFill>
                <a:latin typeface="Times New Roman" pitchFamily="18" charset="0"/>
                <a:cs typeface="Times New Roman" pitchFamily="18" charset="0"/>
              </a:rPr>
              <a:t>Ejemplo</a:t>
            </a:r>
            <a:r>
              <a:rPr lang="es-EC" dirty="0" smtClean="0">
                <a:solidFill>
                  <a:schemeClr val="tx1"/>
                </a:solidFill>
                <a:latin typeface="Times New Roman" pitchFamily="18" charset="0"/>
                <a:cs typeface="Times New Roman" pitchFamily="18" charset="0"/>
              </a:rPr>
              <a:t>: Glándulas Sebáceas de la piel</a:t>
            </a:r>
          </a:p>
          <a:p>
            <a:pPr marL="0" indent="0">
              <a:buNone/>
            </a:pPr>
            <a:endParaRPr lang="es-EC" dirty="0" smtClean="0">
              <a:solidFill>
                <a:schemeClr val="tx1"/>
              </a:solidFill>
              <a:latin typeface="Times New Roman" pitchFamily="18" charset="0"/>
              <a:cs typeface="Times New Roman" pitchFamily="18" charset="0"/>
            </a:endParaRPr>
          </a:p>
          <a:p>
            <a:pPr marL="0" indent="0">
              <a:buNone/>
            </a:pPr>
            <a:endParaRPr lang="es-EC" dirty="0" smtClean="0"/>
          </a:p>
          <a:p>
            <a:pPr marL="0" indent="0">
              <a:buNone/>
            </a:pPr>
            <a:endParaRPr lang="es-EC" dirty="0"/>
          </a:p>
        </p:txBody>
      </p:sp>
      <p:sp>
        <p:nvSpPr>
          <p:cNvPr id="4" name="AutoShape 2" descr="Resultado de imagen para Glándulas Holócrin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Glándulas Holócrin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Glándulas Holócrin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10" descr="Resultado de imagen para Glándulas Holócrina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2" descr="Resultado de imagen para Glándulas Holócrina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5" descr="Resultado de imagen para cordoniformes  histologi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41" name="Picture 17" descr="Resultado de imagen para cordoniformes  histolo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259" y="1844787"/>
            <a:ext cx="7154792" cy="355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14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143000" y="609600"/>
            <a:ext cx="9872871" cy="5486400"/>
          </a:xfrm>
          <a:prstGeom prst="rect">
            <a:avLst/>
          </a:prstGeom>
        </p:spPr>
        <p:txBody>
          <a:bodyPr/>
          <a:lstStyle/>
          <a:p>
            <a:pPr marL="0" indent="0">
              <a:buNone/>
            </a:pPr>
            <a:r>
              <a:rPr lang="es-EC" b="1" dirty="0">
                <a:solidFill>
                  <a:schemeClr val="tx1"/>
                </a:solidFill>
                <a:latin typeface="Times New Roman" pitchFamily="18" charset="0"/>
                <a:cs typeface="Times New Roman" pitchFamily="18" charset="0"/>
              </a:rPr>
              <a:t>-Glándulas </a:t>
            </a:r>
            <a:r>
              <a:rPr lang="es-EC" b="1" dirty="0" smtClean="0">
                <a:solidFill>
                  <a:schemeClr val="tx1"/>
                </a:solidFill>
                <a:latin typeface="Times New Roman" pitchFamily="18" charset="0"/>
                <a:cs typeface="Times New Roman" pitchFamily="18" charset="0"/>
              </a:rPr>
              <a:t>Apócrinas</a:t>
            </a:r>
            <a:endParaRPr lang="es-EC" dirty="0">
              <a:solidFill>
                <a:schemeClr val="tx1"/>
              </a:solidFill>
              <a:latin typeface="Times New Roman" pitchFamily="18" charset="0"/>
              <a:cs typeface="Times New Roman" pitchFamily="18" charset="0"/>
            </a:endParaRPr>
          </a:p>
          <a:p>
            <a:pPr marL="0" indent="0">
              <a:buNone/>
            </a:pPr>
            <a:r>
              <a:rPr lang="es-EC" dirty="0">
                <a:solidFill>
                  <a:schemeClr val="tx1"/>
                </a:solidFill>
                <a:latin typeface="Times New Roman" pitchFamily="18" charset="0"/>
                <a:cs typeface="Times New Roman" pitchFamily="18" charset="0"/>
              </a:rPr>
              <a:t>Ejemplo: Glándulas mamarias</a:t>
            </a:r>
          </a:p>
          <a:p>
            <a:pPr marL="0" indent="0">
              <a:buNone/>
            </a:pPr>
            <a:endParaRPr lang="es-EC" dirty="0" smtClean="0">
              <a:solidFill>
                <a:schemeClr val="tx1"/>
              </a:solidFill>
              <a:latin typeface="Times New Roman" pitchFamily="18" charset="0"/>
              <a:cs typeface="Times New Roman" pitchFamily="18" charset="0"/>
            </a:endParaRPr>
          </a:p>
          <a:p>
            <a:pPr marL="0" indent="0">
              <a:buNone/>
            </a:pPr>
            <a:endParaRPr lang="es-EC" dirty="0">
              <a:solidFill>
                <a:schemeClr val="tx1"/>
              </a:solidFill>
              <a:latin typeface="Times New Roman" pitchFamily="18" charset="0"/>
              <a:cs typeface="Times New Roman" pitchFamily="18" charset="0"/>
            </a:endParaRPr>
          </a:p>
          <a:p>
            <a:pPr marL="0" indent="0">
              <a:buNone/>
            </a:pPr>
            <a:endParaRPr lang="es-EC" dirty="0" smtClean="0">
              <a:solidFill>
                <a:schemeClr val="tx1"/>
              </a:solidFill>
              <a:latin typeface="Times New Roman" pitchFamily="18" charset="0"/>
              <a:cs typeface="Times New Roman" pitchFamily="18" charset="0"/>
            </a:endParaRPr>
          </a:p>
          <a:p>
            <a:pPr marL="0" indent="0">
              <a:buNone/>
            </a:pPr>
            <a:endParaRPr lang="es-EC" dirty="0">
              <a:solidFill>
                <a:schemeClr val="tx1"/>
              </a:solidFill>
              <a:latin typeface="Times New Roman" pitchFamily="18" charset="0"/>
              <a:cs typeface="Times New Roman" pitchFamily="18" charset="0"/>
            </a:endParaRPr>
          </a:p>
          <a:p>
            <a:pPr marL="0" indent="0">
              <a:buNone/>
            </a:pPr>
            <a:r>
              <a:rPr lang="es-EC" b="1" dirty="0">
                <a:solidFill>
                  <a:schemeClr val="tx1"/>
                </a:solidFill>
                <a:latin typeface="Times New Roman" pitchFamily="18" charset="0"/>
                <a:cs typeface="Times New Roman" pitchFamily="18" charset="0"/>
              </a:rPr>
              <a:t>-Glándulas Merocrinas o Ecrinas.- </a:t>
            </a:r>
            <a:r>
              <a:rPr lang="es-EC" dirty="0">
                <a:solidFill>
                  <a:schemeClr val="tx1"/>
                </a:solidFill>
                <a:latin typeface="Times New Roman" pitchFamily="18" charset="0"/>
                <a:cs typeface="Times New Roman" pitchFamily="18" charset="0"/>
              </a:rPr>
              <a:t>permanecen intactas</a:t>
            </a:r>
          </a:p>
          <a:p>
            <a:pPr marL="0" indent="0">
              <a:buNone/>
            </a:pPr>
            <a:r>
              <a:rPr lang="es-EC" dirty="0">
                <a:solidFill>
                  <a:schemeClr val="tx1"/>
                </a:solidFill>
                <a:latin typeface="Times New Roman" pitchFamily="18" charset="0"/>
                <a:cs typeface="Times New Roman" pitchFamily="18" charset="0"/>
              </a:rPr>
              <a:t>Ejemplo: Glándula parótida</a:t>
            </a:r>
          </a:p>
          <a:p>
            <a:endParaRPr lang="es-EC" dirty="0"/>
          </a:p>
        </p:txBody>
      </p:sp>
      <p:sp>
        <p:nvSpPr>
          <p:cNvPr id="4" name="AutoShape 2" descr="Resultado de imagen para Glándulas Apócrin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Glándulas Apócrin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Glándulas Apócrin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Glándulas Apócrina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7"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30339" t="38301" r="47923" b="20673"/>
          <a:stretch/>
        </p:blipFill>
        <p:spPr bwMode="auto">
          <a:xfrm>
            <a:off x="6165052" y="465137"/>
            <a:ext cx="3432075" cy="294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14415" t="38301" r="69087" b="20673"/>
          <a:stretch/>
        </p:blipFill>
        <p:spPr bwMode="auto">
          <a:xfrm>
            <a:off x="9597127" y="3375707"/>
            <a:ext cx="2594873" cy="348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446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45477" y="982378"/>
            <a:ext cx="10058400" cy="5073334"/>
          </a:xfrm>
          <a:prstGeom prst="rect">
            <a:avLst/>
          </a:prstGeom>
        </p:spPr>
        <p:txBody>
          <a:bodyPr>
            <a:normAutofit/>
          </a:bodyPr>
          <a:lstStyle/>
          <a:p>
            <a:pPr>
              <a:buClr>
                <a:schemeClr val="accent3"/>
              </a:buClr>
              <a:buFont typeface="Courier New" panose="02070309020205020404" pitchFamily="49" charset="0"/>
              <a:buChar char="o"/>
            </a:pPr>
            <a:r>
              <a:rPr lang="es-EC" b="1" dirty="0" smtClean="0">
                <a:solidFill>
                  <a:srgbClr val="FFC000"/>
                </a:solidFill>
                <a:latin typeface="Times New Roman" pitchFamily="18" charset="0"/>
                <a:cs typeface="Times New Roman" pitchFamily="18" charset="0"/>
              </a:rPr>
              <a:t> CLASIFICACIÓN POR LA </a:t>
            </a:r>
            <a:r>
              <a:rPr lang="es-EC" b="1" dirty="0" smtClean="0">
                <a:solidFill>
                  <a:srgbClr val="FFC000"/>
                </a:solidFill>
                <a:latin typeface="Times New Roman" pitchFamily="18" charset="0"/>
                <a:cs typeface="Times New Roman" pitchFamily="18" charset="0"/>
              </a:rPr>
              <a:t>FORMA DEL ADENOMERO</a:t>
            </a:r>
            <a:endParaRPr lang="es-EC" b="1" dirty="0" smtClean="0">
              <a:solidFill>
                <a:srgbClr val="FFC000"/>
              </a:solidFill>
              <a:latin typeface="Times New Roman" pitchFamily="18" charset="0"/>
              <a:cs typeface="Times New Roman" pitchFamily="18" charset="0"/>
            </a:endParaRPr>
          </a:p>
          <a:p>
            <a:pPr>
              <a:buClrTx/>
              <a:buFontTx/>
              <a:buChar char="-"/>
            </a:pPr>
            <a:r>
              <a:rPr lang="es-EC" b="1" dirty="0" smtClean="0">
                <a:solidFill>
                  <a:schemeClr val="tx1"/>
                </a:solidFill>
                <a:latin typeface="Times New Roman" pitchFamily="18" charset="0"/>
                <a:cs typeface="Times New Roman" pitchFamily="18" charset="0"/>
              </a:rPr>
              <a:t>Tubulares.- </a:t>
            </a:r>
            <a:r>
              <a:rPr lang="es-EC" dirty="0">
                <a:solidFill>
                  <a:schemeClr val="tx1"/>
                </a:solidFill>
                <a:latin typeface="Times New Roman" pitchFamily="18" charset="0"/>
                <a:cs typeface="Times New Roman" pitchFamily="18" charset="0"/>
              </a:rPr>
              <a:t>S</a:t>
            </a:r>
            <a:r>
              <a:rPr lang="es-EC" dirty="0" smtClean="0">
                <a:solidFill>
                  <a:schemeClr val="tx1"/>
                </a:solidFill>
                <a:latin typeface="Times New Roman" pitchFamily="18" charset="0"/>
                <a:cs typeface="Times New Roman" pitchFamily="18" charset="0"/>
              </a:rPr>
              <a:t>on </a:t>
            </a:r>
            <a:r>
              <a:rPr lang="es-EC" dirty="0" err="1" smtClean="0">
                <a:solidFill>
                  <a:schemeClr val="tx1"/>
                </a:solidFill>
                <a:latin typeface="Times New Roman" pitchFamily="18" charset="0"/>
                <a:cs typeface="Times New Roman" pitchFamily="18" charset="0"/>
              </a:rPr>
              <a:t>adenómeros</a:t>
            </a:r>
            <a:r>
              <a:rPr lang="es-EC" dirty="0" smtClean="0">
                <a:solidFill>
                  <a:schemeClr val="tx1"/>
                </a:solidFill>
                <a:latin typeface="Times New Roman" pitchFamily="18" charset="0"/>
                <a:cs typeface="Times New Roman" pitchFamily="18" charset="0"/>
              </a:rPr>
              <a:t> en forma de tubo</a:t>
            </a:r>
          </a:p>
          <a:p>
            <a:pPr>
              <a:buClrTx/>
              <a:buFontTx/>
              <a:buChar char="-"/>
            </a:pPr>
            <a:endParaRPr lang="es-EC" dirty="0">
              <a:solidFill>
                <a:schemeClr val="tx1"/>
              </a:solidFill>
              <a:latin typeface="Times New Roman" pitchFamily="18" charset="0"/>
              <a:cs typeface="Times New Roman" pitchFamily="18" charset="0"/>
            </a:endParaRPr>
          </a:p>
          <a:p>
            <a:pPr>
              <a:buClrTx/>
              <a:buFontTx/>
              <a:buChar char="-"/>
            </a:pPr>
            <a:endParaRPr lang="es-EC" dirty="0" smtClean="0">
              <a:solidFill>
                <a:schemeClr val="tx1"/>
              </a:solidFill>
              <a:latin typeface="Times New Roman" pitchFamily="18" charset="0"/>
              <a:cs typeface="Times New Roman" pitchFamily="18" charset="0"/>
            </a:endParaRPr>
          </a:p>
          <a:p>
            <a:pPr>
              <a:buClrTx/>
              <a:buFontTx/>
              <a:buChar char="-"/>
            </a:pPr>
            <a:r>
              <a:rPr lang="es-EC" dirty="0">
                <a:solidFill>
                  <a:schemeClr val="tx1"/>
                </a:solidFill>
                <a:latin typeface="Times New Roman" pitchFamily="18" charset="0"/>
                <a:cs typeface="Times New Roman" pitchFamily="18" charset="0"/>
              </a:rPr>
              <a:t> </a:t>
            </a:r>
            <a:r>
              <a:rPr lang="es-EC" b="1" dirty="0" smtClean="0">
                <a:solidFill>
                  <a:schemeClr val="tx1"/>
                </a:solidFill>
                <a:latin typeface="Times New Roman" pitchFamily="18" charset="0"/>
                <a:cs typeface="Times New Roman" pitchFamily="18" charset="0"/>
              </a:rPr>
              <a:t>Alveolares  o  </a:t>
            </a:r>
            <a:r>
              <a:rPr lang="es-EC" b="1" dirty="0" err="1" smtClean="0">
                <a:solidFill>
                  <a:schemeClr val="tx1"/>
                </a:solidFill>
                <a:latin typeface="Times New Roman" pitchFamily="18" charset="0"/>
                <a:cs typeface="Times New Roman" pitchFamily="18" charset="0"/>
              </a:rPr>
              <a:t>Acinosas</a:t>
            </a:r>
            <a:r>
              <a:rPr lang="es-EC" b="1" dirty="0" smtClean="0">
                <a:solidFill>
                  <a:schemeClr val="tx1"/>
                </a:solidFill>
                <a:latin typeface="Times New Roman" pitchFamily="18" charset="0"/>
                <a:cs typeface="Times New Roman" pitchFamily="18" charset="0"/>
              </a:rPr>
              <a:t>.- </a:t>
            </a:r>
            <a:r>
              <a:rPr lang="es-EC" dirty="0" smtClean="0">
                <a:solidFill>
                  <a:schemeClr val="tx1"/>
                </a:solidFill>
                <a:latin typeface="Times New Roman" pitchFamily="18" charset="0"/>
                <a:cs typeface="Times New Roman" pitchFamily="18" charset="0"/>
              </a:rPr>
              <a:t>Son redondas u ovulares</a:t>
            </a:r>
          </a:p>
          <a:p>
            <a:pPr>
              <a:buClrTx/>
              <a:buFontTx/>
              <a:buChar char="-"/>
            </a:pPr>
            <a:endParaRPr lang="es-EC" dirty="0">
              <a:solidFill>
                <a:schemeClr val="tx1"/>
              </a:solidFill>
              <a:latin typeface="Times New Roman" pitchFamily="18" charset="0"/>
              <a:cs typeface="Times New Roman" pitchFamily="18" charset="0"/>
            </a:endParaRPr>
          </a:p>
          <a:p>
            <a:pPr>
              <a:buClrTx/>
              <a:buFontTx/>
              <a:buChar char="-"/>
            </a:pPr>
            <a:endParaRPr lang="es-EC" dirty="0" smtClean="0">
              <a:solidFill>
                <a:schemeClr val="tx1"/>
              </a:solidFill>
              <a:latin typeface="Times New Roman" pitchFamily="18" charset="0"/>
              <a:cs typeface="Times New Roman" pitchFamily="18" charset="0"/>
            </a:endParaRPr>
          </a:p>
          <a:p>
            <a:pPr>
              <a:buClrTx/>
              <a:buFontTx/>
              <a:buChar char="-"/>
            </a:pPr>
            <a:endParaRPr lang="es-EC" dirty="0" smtClean="0">
              <a:solidFill>
                <a:schemeClr val="tx1"/>
              </a:solidFill>
              <a:latin typeface="Times New Roman" pitchFamily="18" charset="0"/>
              <a:cs typeface="Times New Roman" pitchFamily="18" charset="0"/>
            </a:endParaRPr>
          </a:p>
          <a:p>
            <a:pPr>
              <a:buClrTx/>
              <a:buFontTx/>
              <a:buChar char="-"/>
            </a:pPr>
            <a:r>
              <a:rPr lang="es-EC" b="1" dirty="0" err="1" smtClean="0">
                <a:solidFill>
                  <a:schemeClr val="tx1"/>
                </a:solidFill>
                <a:latin typeface="Times New Roman" pitchFamily="18" charset="0"/>
                <a:cs typeface="Times New Roman" pitchFamily="18" charset="0"/>
              </a:rPr>
              <a:t>Tubulo</a:t>
            </a:r>
            <a:r>
              <a:rPr lang="es-EC" b="1" dirty="0" smtClean="0">
                <a:solidFill>
                  <a:schemeClr val="tx1"/>
                </a:solidFill>
                <a:latin typeface="Times New Roman" pitchFamily="18" charset="0"/>
                <a:cs typeface="Times New Roman" pitchFamily="18" charset="0"/>
              </a:rPr>
              <a:t>-alveolares.-  </a:t>
            </a:r>
            <a:r>
              <a:rPr lang="es-EC" dirty="0" smtClean="0">
                <a:solidFill>
                  <a:schemeClr val="tx1"/>
                </a:solidFill>
                <a:latin typeface="Times New Roman" pitchFamily="18" charset="0"/>
                <a:cs typeface="Times New Roman" pitchFamily="18" charset="0"/>
              </a:rPr>
              <a:t>Constituye las dos formas anteriores</a:t>
            </a:r>
          </a:p>
          <a:p>
            <a:pPr>
              <a:buClrTx/>
              <a:buFontTx/>
              <a:buChar char="-"/>
            </a:pPr>
            <a:endParaRPr lang="es-EC" dirty="0" smtClean="0">
              <a:solidFill>
                <a:schemeClr val="tx1"/>
              </a:solidFill>
              <a:latin typeface="Times New Roman" pitchFamily="18" charset="0"/>
              <a:cs typeface="Times New Roman" pitchFamily="18" charset="0"/>
            </a:endParaRPr>
          </a:p>
          <a:p>
            <a:pPr>
              <a:buClrTx/>
              <a:buFontTx/>
              <a:buChar char="-"/>
            </a:pPr>
            <a:endParaRPr lang="es-EC" b="1" dirty="0" smtClean="0">
              <a:solidFill>
                <a:schemeClr val="tx1"/>
              </a:solidFill>
            </a:endParaRPr>
          </a:p>
          <a:p>
            <a:pPr>
              <a:buClrTx/>
              <a:buFontTx/>
              <a:buChar char="-"/>
            </a:pPr>
            <a:endParaRPr lang="es-EC" b="1" dirty="0" smtClean="0">
              <a:solidFill>
                <a:schemeClr val="tx1"/>
              </a:solidFill>
            </a:endParaRPr>
          </a:p>
          <a:p>
            <a:pPr>
              <a:buFontTx/>
              <a:buChar char="-"/>
            </a:pPr>
            <a:endParaRPr lang="es-EC" b="1" dirty="0" smtClean="0">
              <a:solidFill>
                <a:schemeClr val="tx1"/>
              </a:solidFill>
            </a:endParaRPr>
          </a:p>
          <a:p>
            <a:pPr marL="45720" indent="0">
              <a:buNone/>
            </a:pPr>
            <a:endParaRPr lang="es-EC" dirty="0" smtClean="0"/>
          </a:p>
          <a:p>
            <a:endParaRPr lang="es-EC" dirty="0"/>
          </a:p>
        </p:txBody>
      </p:sp>
    </p:spTree>
    <p:extLst>
      <p:ext uri="{BB962C8B-B14F-4D97-AF65-F5344CB8AC3E}">
        <p14:creationId xmlns:p14="http://schemas.microsoft.com/office/powerpoint/2010/main" val="3016155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122271" y="191710"/>
            <a:ext cx="10670177" cy="4950823"/>
          </a:xfrm>
        </p:spPr>
        <p:txBody>
          <a:bodyPr>
            <a:normAutofit/>
          </a:bodyPr>
          <a:lstStyle/>
          <a:p>
            <a:pPr marL="0" indent="0">
              <a:buNone/>
            </a:pPr>
            <a:r>
              <a:rPr lang="es-ES" b="1" dirty="0" smtClean="0">
                <a:latin typeface="Times New Roman" panose="02020603050405020304" pitchFamily="18" charset="0"/>
                <a:cs typeface="Times New Roman" panose="02020603050405020304" pitchFamily="18" charset="0"/>
              </a:rPr>
              <a:t>FUNCION</a:t>
            </a:r>
            <a:endParaRPr lang="es-ES" b="1" dirty="0" smtClean="0">
              <a:latin typeface="Times New Roman" panose="02020603050405020304" pitchFamily="18" charset="0"/>
              <a:cs typeface="Times New Roman" panose="02020603050405020304" pitchFamily="18" charset="0"/>
            </a:endParaRPr>
          </a:p>
          <a:p>
            <a:r>
              <a:rPr lang="es-ES" dirty="0" smtClean="0">
                <a:latin typeface="Times New Roman" panose="02020603050405020304" pitchFamily="18" charset="0"/>
                <a:cs typeface="Times New Roman" panose="02020603050405020304" pitchFamily="18" charset="0"/>
              </a:rPr>
              <a:t>PROTECCION , ELABORACIÓN DE SUSTANCIAS</a:t>
            </a:r>
          </a:p>
          <a:p>
            <a:r>
              <a:rPr lang="es-ES" dirty="0" smtClean="0">
                <a:latin typeface="Times New Roman" panose="02020603050405020304" pitchFamily="18" charset="0"/>
                <a:cs typeface="Times New Roman" panose="02020603050405020304" pitchFamily="18" charset="0"/>
              </a:rPr>
              <a:t>SE LOCALIZAN MUY PROXIMOS ALOS RECEPTORES SENSORIALES DEL SISTEMA NERVIOSO PERIFERICO.</a:t>
            </a:r>
          </a:p>
          <a:p>
            <a:endParaRPr lang="es-ES" b="1" dirty="0" smtClean="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918" y="1994749"/>
            <a:ext cx="6239265" cy="4918388"/>
          </a:xfrm>
          <a:prstGeom prst="rect">
            <a:avLst/>
          </a:prstGeom>
        </p:spPr>
      </p:pic>
    </p:spTree>
    <p:extLst>
      <p:ext uri="{BB962C8B-B14F-4D97-AF65-F5344CB8AC3E}">
        <p14:creationId xmlns:p14="http://schemas.microsoft.com/office/powerpoint/2010/main" val="437538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85902" y="201985"/>
            <a:ext cx="8615362" cy="6656015"/>
          </a:xfrm>
          <a:prstGeom prst="rect">
            <a:avLst/>
          </a:prstGeom>
        </p:spPr>
      </p:pic>
    </p:spTree>
    <p:extLst>
      <p:ext uri="{BB962C8B-B14F-4D97-AF65-F5344CB8AC3E}">
        <p14:creationId xmlns:p14="http://schemas.microsoft.com/office/powerpoint/2010/main" val="1563448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143000" y="668215"/>
            <a:ext cx="9872871" cy="5427785"/>
          </a:xfrm>
          <a:prstGeom prst="rect">
            <a:avLst/>
          </a:prstGeom>
        </p:spPr>
        <p:txBody>
          <a:bodyPr/>
          <a:lstStyle/>
          <a:p>
            <a:pPr>
              <a:buClrTx/>
              <a:buFont typeface="Courier New" panose="02070309020205020404" pitchFamily="49" charset="0"/>
              <a:buChar char="o"/>
            </a:pPr>
            <a:r>
              <a:rPr lang="es-EC" b="1" dirty="0">
                <a:solidFill>
                  <a:srgbClr val="FFC000"/>
                </a:solidFill>
                <a:latin typeface="Times New Roman" pitchFamily="18" charset="0"/>
                <a:cs typeface="Times New Roman" pitchFamily="18" charset="0"/>
              </a:rPr>
              <a:t>CLASIFICACIÓN DE ACUERDO AL NÚMERO</a:t>
            </a:r>
          </a:p>
          <a:p>
            <a:pPr>
              <a:buClrTx/>
              <a:buFontTx/>
              <a:buChar char="-"/>
            </a:pPr>
            <a:r>
              <a:rPr lang="es-EC" b="1" dirty="0">
                <a:solidFill>
                  <a:schemeClr val="tx1"/>
                </a:solidFill>
                <a:latin typeface="Times New Roman" pitchFamily="18" charset="0"/>
                <a:cs typeface="Times New Roman" pitchFamily="18" charset="0"/>
              </a:rPr>
              <a:t>Simple.- </a:t>
            </a:r>
            <a:r>
              <a:rPr lang="es-EC" dirty="0">
                <a:solidFill>
                  <a:schemeClr val="tx1"/>
                </a:solidFill>
                <a:latin typeface="Times New Roman" pitchFamily="18" charset="0"/>
                <a:cs typeface="Times New Roman" pitchFamily="18" charset="0"/>
              </a:rPr>
              <a:t>Un solo conducto </a:t>
            </a:r>
            <a:r>
              <a:rPr lang="es-EC" dirty="0" smtClean="0">
                <a:solidFill>
                  <a:schemeClr val="tx1"/>
                </a:solidFill>
                <a:latin typeface="Times New Roman" pitchFamily="18" charset="0"/>
                <a:cs typeface="Times New Roman" pitchFamily="18" charset="0"/>
              </a:rPr>
              <a:t>excretor</a:t>
            </a:r>
          </a:p>
          <a:p>
            <a:pPr>
              <a:buClrTx/>
              <a:buFontTx/>
              <a:buChar char="-"/>
            </a:pPr>
            <a:endParaRPr lang="es-EC" dirty="0">
              <a:solidFill>
                <a:schemeClr val="tx1"/>
              </a:solidFill>
              <a:latin typeface="Times New Roman" pitchFamily="18" charset="0"/>
              <a:cs typeface="Times New Roman" pitchFamily="18" charset="0"/>
            </a:endParaRPr>
          </a:p>
          <a:p>
            <a:pPr>
              <a:buClrTx/>
              <a:buFontTx/>
              <a:buChar char="-"/>
            </a:pPr>
            <a:endParaRPr lang="es-EC" dirty="0" smtClean="0">
              <a:solidFill>
                <a:schemeClr val="tx1"/>
              </a:solidFill>
              <a:latin typeface="Times New Roman" pitchFamily="18" charset="0"/>
              <a:cs typeface="Times New Roman" pitchFamily="18" charset="0"/>
            </a:endParaRPr>
          </a:p>
          <a:p>
            <a:pPr>
              <a:buClrTx/>
              <a:buFontTx/>
              <a:buChar char="-"/>
            </a:pPr>
            <a:endParaRPr lang="es-EC" dirty="0" smtClean="0">
              <a:solidFill>
                <a:schemeClr val="tx1"/>
              </a:solidFill>
              <a:latin typeface="Times New Roman" pitchFamily="18" charset="0"/>
              <a:cs typeface="Times New Roman" pitchFamily="18" charset="0"/>
            </a:endParaRPr>
          </a:p>
          <a:p>
            <a:pPr>
              <a:buClrTx/>
              <a:buFontTx/>
              <a:buChar char="-"/>
            </a:pPr>
            <a:endParaRPr lang="es-EC" dirty="0">
              <a:solidFill>
                <a:schemeClr val="tx1"/>
              </a:solidFill>
              <a:latin typeface="Times New Roman" pitchFamily="18" charset="0"/>
              <a:cs typeface="Times New Roman" pitchFamily="18" charset="0"/>
            </a:endParaRPr>
          </a:p>
          <a:p>
            <a:pPr>
              <a:buClrTx/>
              <a:buFontTx/>
              <a:buChar char="-"/>
            </a:pPr>
            <a:r>
              <a:rPr lang="es-EC" b="1" dirty="0">
                <a:solidFill>
                  <a:schemeClr val="tx1"/>
                </a:solidFill>
                <a:latin typeface="Times New Roman" pitchFamily="18" charset="0"/>
                <a:cs typeface="Times New Roman" pitchFamily="18" charset="0"/>
              </a:rPr>
              <a:t>Compuesto.- </a:t>
            </a:r>
            <a:r>
              <a:rPr lang="es-EC" dirty="0">
                <a:solidFill>
                  <a:schemeClr val="tx1"/>
                </a:solidFill>
                <a:latin typeface="Times New Roman" pitchFamily="18" charset="0"/>
                <a:cs typeface="Times New Roman" pitchFamily="18" charset="0"/>
              </a:rPr>
              <a:t>Conducto excretor ramificado </a:t>
            </a:r>
          </a:p>
          <a:p>
            <a:pPr marL="45720" indent="0">
              <a:buClrTx/>
              <a:buNone/>
            </a:pPr>
            <a:r>
              <a:rPr lang="es-EC" dirty="0">
                <a:solidFill>
                  <a:schemeClr val="tx1"/>
                </a:solidFill>
                <a:latin typeface="Times New Roman" pitchFamily="18" charset="0"/>
                <a:cs typeface="Times New Roman" pitchFamily="18" charset="0"/>
              </a:rPr>
              <a:t>(conductos excretores, unidades secretoras, armazón o estroma del tejido conectivo    laxo)</a:t>
            </a:r>
          </a:p>
          <a:p>
            <a:endParaRPr lang="es-EC" dirty="0"/>
          </a:p>
        </p:txBody>
      </p:sp>
      <p:pic>
        <p:nvPicPr>
          <p:cNvPr id="4098" name="Picture 2" descr="Resultado de imagen para glandula exocrina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t="33780" r="58576"/>
          <a:stretch/>
        </p:blipFill>
        <p:spPr bwMode="auto">
          <a:xfrm>
            <a:off x="6995259" y="888917"/>
            <a:ext cx="2077304" cy="24931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glandula exocrina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42862" t="28899"/>
          <a:stretch/>
        </p:blipFill>
        <p:spPr bwMode="auto">
          <a:xfrm>
            <a:off x="5779330" y="4624891"/>
            <a:ext cx="2108326" cy="196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93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089902" y="458579"/>
            <a:ext cx="9872871" cy="5848435"/>
          </a:xfrm>
          <a:prstGeom prst="rect">
            <a:avLst/>
          </a:prstGeom>
        </p:spPr>
        <p:txBody>
          <a:bodyPr>
            <a:normAutofit/>
          </a:bodyPr>
          <a:lstStyle/>
          <a:p>
            <a:pPr>
              <a:buClr>
                <a:srgbClr val="FFC000"/>
              </a:buClr>
              <a:buFont typeface="Courier New" panose="02070309020205020404" pitchFamily="49" charset="0"/>
              <a:buChar char="o"/>
            </a:pPr>
            <a:r>
              <a:rPr lang="es-EC" b="1" dirty="0">
                <a:solidFill>
                  <a:srgbClr val="FFC000"/>
                </a:solidFill>
                <a:latin typeface="Times New Roman" pitchFamily="18" charset="0"/>
                <a:cs typeface="Times New Roman" pitchFamily="18" charset="0"/>
              </a:rPr>
              <a:t> CLASIFICACIÓN POR LA </a:t>
            </a:r>
            <a:r>
              <a:rPr lang="es-EC" b="1" dirty="0" smtClean="0">
                <a:solidFill>
                  <a:srgbClr val="FFC000"/>
                </a:solidFill>
                <a:latin typeface="Times New Roman" pitchFamily="18" charset="0"/>
                <a:cs typeface="Times New Roman" pitchFamily="18" charset="0"/>
              </a:rPr>
              <a:t>FORMA</a:t>
            </a:r>
          </a:p>
          <a:p>
            <a:pPr>
              <a:buClrTx/>
              <a:buFontTx/>
              <a:buChar char="-"/>
            </a:pPr>
            <a:r>
              <a:rPr lang="es-EC" b="1" dirty="0" smtClean="0">
                <a:solidFill>
                  <a:schemeClr val="tx1"/>
                </a:solidFill>
                <a:latin typeface="Times New Roman" pitchFamily="18" charset="0"/>
                <a:cs typeface="Times New Roman" pitchFamily="18" charset="0"/>
              </a:rPr>
              <a:t>Mucosa.- </a:t>
            </a:r>
            <a:r>
              <a:rPr lang="es-EC" dirty="0" smtClean="0">
                <a:solidFill>
                  <a:schemeClr val="tx1"/>
                </a:solidFill>
                <a:latin typeface="Times New Roman" pitchFamily="18" charset="0"/>
                <a:cs typeface="Times New Roman" pitchFamily="18" charset="0"/>
              </a:rPr>
              <a:t>Los </a:t>
            </a:r>
            <a:r>
              <a:rPr lang="es-EC" dirty="0" err="1">
                <a:solidFill>
                  <a:schemeClr val="tx1"/>
                </a:solidFill>
                <a:latin typeface="Times New Roman" pitchFamily="18" charset="0"/>
                <a:cs typeface="Times New Roman" pitchFamily="18" charset="0"/>
              </a:rPr>
              <a:t>á</a:t>
            </a:r>
            <a:r>
              <a:rPr lang="es-EC" dirty="0" err="1" smtClean="0">
                <a:solidFill>
                  <a:schemeClr val="tx1"/>
                </a:solidFill>
                <a:latin typeface="Times New Roman" pitchFamily="18" charset="0"/>
                <a:cs typeface="Times New Roman" pitchFamily="18" charset="0"/>
              </a:rPr>
              <a:t>cinos</a:t>
            </a:r>
            <a:r>
              <a:rPr lang="es-EC" dirty="0" smtClean="0">
                <a:solidFill>
                  <a:schemeClr val="tx1"/>
                </a:solidFill>
                <a:latin typeface="Times New Roman" pitchFamily="18" charset="0"/>
                <a:cs typeface="Times New Roman" pitchFamily="18" charset="0"/>
              </a:rPr>
              <a:t> elaboran secreción viscosa o moco, compuesta por células piramidales y su núcleo es rechazado en la base celular, construyen </a:t>
            </a:r>
            <a:r>
              <a:rPr lang="es-EC" dirty="0" err="1" smtClean="0">
                <a:solidFill>
                  <a:schemeClr val="tx1"/>
                </a:solidFill>
                <a:latin typeface="Times New Roman" pitchFamily="18" charset="0"/>
                <a:cs typeface="Times New Roman" pitchFamily="18" charset="0"/>
              </a:rPr>
              <a:t>adenómeros</a:t>
            </a:r>
            <a:r>
              <a:rPr lang="es-EC" dirty="0" smtClean="0">
                <a:solidFill>
                  <a:schemeClr val="tx1"/>
                </a:solidFill>
                <a:latin typeface="Times New Roman" pitchFamily="18" charset="0"/>
                <a:cs typeface="Times New Roman" pitchFamily="18" charset="0"/>
              </a:rPr>
              <a:t> redondos</a:t>
            </a:r>
          </a:p>
          <a:p>
            <a:pPr marL="45720" indent="0">
              <a:buClrTx/>
              <a:buNone/>
            </a:pPr>
            <a:endParaRPr lang="es-EC" dirty="0" smtClean="0">
              <a:solidFill>
                <a:schemeClr val="tx1"/>
              </a:solidFill>
              <a:latin typeface="Times New Roman" pitchFamily="18" charset="0"/>
              <a:cs typeface="Times New Roman" pitchFamily="18" charset="0"/>
            </a:endParaRPr>
          </a:p>
          <a:p>
            <a:pPr marL="45720" indent="0">
              <a:buClrTx/>
              <a:buNone/>
            </a:pPr>
            <a:endParaRPr lang="es-EC" dirty="0" smtClean="0">
              <a:solidFill>
                <a:schemeClr val="tx1"/>
              </a:solidFill>
              <a:latin typeface="Times New Roman" pitchFamily="18" charset="0"/>
              <a:cs typeface="Times New Roman" pitchFamily="18" charset="0"/>
            </a:endParaRPr>
          </a:p>
          <a:p>
            <a:pPr>
              <a:buClrTx/>
              <a:buFontTx/>
              <a:buChar char="-"/>
            </a:pPr>
            <a:r>
              <a:rPr lang="es-EC" b="1" dirty="0" smtClean="0">
                <a:solidFill>
                  <a:schemeClr val="tx1"/>
                </a:solidFill>
                <a:latin typeface="Times New Roman" pitchFamily="18" charset="0"/>
                <a:cs typeface="Times New Roman" pitchFamily="18" charset="0"/>
              </a:rPr>
              <a:t>Serosas.- </a:t>
            </a:r>
            <a:r>
              <a:rPr lang="es-EC" dirty="0" smtClean="0">
                <a:solidFill>
                  <a:schemeClr val="tx1"/>
                </a:solidFill>
                <a:latin typeface="Times New Roman" pitchFamily="18" charset="0"/>
                <a:cs typeface="Times New Roman" pitchFamily="18" charset="0"/>
              </a:rPr>
              <a:t>Los </a:t>
            </a:r>
            <a:r>
              <a:rPr lang="es-EC" dirty="0" err="1">
                <a:solidFill>
                  <a:schemeClr val="tx1"/>
                </a:solidFill>
                <a:latin typeface="Times New Roman" pitchFamily="18" charset="0"/>
                <a:cs typeface="Times New Roman" pitchFamily="18" charset="0"/>
              </a:rPr>
              <a:t>á</a:t>
            </a:r>
            <a:r>
              <a:rPr lang="es-EC" dirty="0" err="1" smtClean="0">
                <a:solidFill>
                  <a:schemeClr val="tx1"/>
                </a:solidFill>
                <a:latin typeface="Times New Roman" pitchFamily="18" charset="0"/>
                <a:cs typeface="Times New Roman" pitchFamily="18" charset="0"/>
              </a:rPr>
              <a:t>cinos</a:t>
            </a:r>
            <a:r>
              <a:rPr lang="es-EC" dirty="0" smtClean="0">
                <a:solidFill>
                  <a:schemeClr val="tx1"/>
                </a:solidFill>
                <a:latin typeface="Times New Roman" pitchFamily="18" charset="0"/>
                <a:cs typeface="Times New Roman" pitchFamily="18" charset="0"/>
              </a:rPr>
              <a:t> producen saliva, su forma es piramidal, su núcleo es excéntrico a la pared basal, su citoplasma es </a:t>
            </a:r>
            <a:r>
              <a:rPr lang="es-EC" dirty="0" err="1" smtClean="0">
                <a:solidFill>
                  <a:schemeClr val="tx1"/>
                </a:solidFill>
                <a:latin typeface="Times New Roman" pitchFamily="18" charset="0"/>
                <a:cs typeface="Times New Roman" pitchFamily="18" charset="0"/>
              </a:rPr>
              <a:t>ácidofilo</a:t>
            </a:r>
            <a:endParaRPr lang="es-EC" dirty="0" smtClean="0">
              <a:solidFill>
                <a:schemeClr val="tx1"/>
              </a:solidFill>
              <a:latin typeface="Times New Roman" pitchFamily="18" charset="0"/>
              <a:cs typeface="Times New Roman" pitchFamily="18" charset="0"/>
            </a:endParaRPr>
          </a:p>
          <a:p>
            <a:pPr>
              <a:buClrTx/>
              <a:buFontTx/>
              <a:buChar char="-"/>
            </a:pPr>
            <a:endParaRPr lang="es-EC" dirty="0" smtClean="0">
              <a:solidFill>
                <a:schemeClr val="tx1"/>
              </a:solidFill>
              <a:latin typeface="Times New Roman" pitchFamily="18" charset="0"/>
              <a:cs typeface="Times New Roman" pitchFamily="18" charset="0"/>
            </a:endParaRPr>
          </a:p>
          <a:p>
            <a:pPr>
              <a:buClrTx/>
              <a:buFontTx/>
              <a:buChar char="-"/>
            </a:pPr>
            <a:endParaRPr lang="es-EC" dirty="0" smtClean="0">
              <a:solidFill>
                <a:schemeClr val="tx1"/>
              </a:solidFill>
              <a:latin typeface="Times New Roman" pitchFamily="18" charset="0"/>
              <a:cs typeface="Times New Roman" pitchFamily="18" charset="0"/>
            </a:endParaRPr>
          </a:p>
          <a:p>
            <a:pPr>
              <a:buClrTx/>
              <a:buFontTx/>
              <a:buChar char="-"/>
            </a:pPr>
            <a:r>
              <a:rPr lang="es-EC" b="1" dirty="0" smtClean="0">
                <a:solidFill>
                  <a:schemeClr val="tx1"/>
                </a:solidFill>
                <a:latin typeface="Times New Roman" pitchFamily="18" charset="0"/>
                <a:cs typeface="Times New Roman" pitchFamily="18" charset="0"/>
              </a:rPr>
              <a:t>Mixtas.-  </a:t>
            </a:r>
            <a:r>
              <a:rPr lang="es-EC" dirty="0" smtClean="0">
                <a:solidFill>
                  <a:schemeClr val="tx1"/>
                </a:solidFill>
                <a:latin typeface="Times New Roman" pitchFamily="18" charset="0"/>
                <a:cs typeface="Times New Roman" pitchFamily="18" charset="0"/>
              </a:rPr>
              <a:t>secreción serosa y secreción </a:t>
            </a:r>
            <a:r>
              <a:rPr lang="es-EC" dirty="0" err="1" smtClean="0">
                <a:solidFill>
                  <a:schemeClr val="tx1"/>
                </a:solidFill>
                <a:latin typeface="Times New Roman" pitchFamily="18" charset="0"/>
                <a:cs typeface="Times New Roman" pitchFamily="18" charset="0"/>
              </a:rPr>
              <a:t>mucosaactuan</a:t>
            </a:r>
            <a:r>
              <a:rPr lang="es-EC" dirty="0" smtClean="0">
                <a:solidFill>
                  <a:schemeClr val="tx1"/>
                </a:solidFill>
                <a:latin typeface="Times New Roman" pitchFamily="18" charset="0"/>
                <a:cs typeface="Times New Roman" pitchFamily="18" charset="0"/>
              </a:rPr>
              <a:t> sobre la base de un </a:t>
            </a:r>
            <a:r>
              <a:rPr lang="es-EC" dirty="0" err="1" smtClean="0">
                <a:solidFill>
                  <a:schemeClr val="tx1"/>
                </a:solidFill>
                <a:latin typeface="Times New Roman" pitchFamily="18" charset="0"/>
                <a:cs typeface="Times New Roman" pitchFamily="18" charset="0"/>
              </a:rPr>
              <a:t>ácino</a:t>
            </a:r>
            <a:r>
              <a:rPr lang="es-EC" dirty="0" smtClean="0">
                <a:solidFill>
                  <a:schemeClr val="tx1"/>
                </a:solidFill>
                <a:latin typeface="Times New Roman" pitchFamily="18" charset="0"/>
                <a:cs typeface="Times New Roman" pitchFamily="18" charset="0"/>
              </a:rPr>
              <a:t> mucoso</a:t>
            </a:r>
            <a:endParaRPr lang="es-EC" b="1" dirty="0" smtClean="0">
              <a:solidFill>
                <a:schemeClr val="tx1"/>
              </a:solidFill>
              <a:latin typeface="Times New Roman" pitchFamily="18" charset="0"/>
              <a:cs typeface="Times New Roman" pitchFamily="18" charset="0"/>
            </a:endParaRPr>
          </a:p>
          <a:p>
            <a:pPr>
              <a:buClr>
                <a:srgbClr val="FFC000"/>
              </a:buClr>
              <a:buFontTx/>
              <a:buChar char="-"/>
            </a:pPr>
            <a:endParaRPr lang="es-EC" dirty="0">
              <a:solidFill>
                <a:schemeClr val="tx1"/>
              </a:solidFill>
            </a:endParaRPr>
          </a:p>
          <a:p>
            <a:endParaRPr lang="es-EC" dirty="0"/>
          </a:p>
        </p:txBody>
      </p:sp>
      <p:pic>
        <p:nvPicPr>
          <p:cNvPr id="5122" name="Picture 2" descr="Resultado de imagen para glandula sero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2817" y="3978524"/>
            <a:ext cx="1781307" cy="10664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glandula muco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697" y="2049618"/>
            <a:ext cx="1834272" cy="11791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glandula mix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2877" y="5402282"/>
            <a:ext cx="1800648" cy="135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268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5649" y="1057835"/>
            <a:ext cx="9875520" cy="1356360"/>
          </a:xfrm>
        </p:spPr>
        <p:txBody>
          <a:bodyPr/>
          <a:lstStyle/>
          <a:p>
            <a:r>
              <a:rPr lang="es-EC" b="1" dirty="0" smtClean="0">
                <a:latin typeface="Times New Roman" pitchFamily="18" charset="0"/>
                <a:cs typeface="Times New Roman" pitchFamily="18" charset="0"/>
              </a:rPr>
              <a:t>GLÁNDULAS DE SECRECIÓN INTERNA O ENDÓCRINA</a:t>
            </a:r>
            <a:endParaRPr lang="es-EC" b="1" dirty="0">
              <a:latin typeface="Times New Roman" pitchFamily="18" charset="0"/>
              <a:cs typeface="Times New Roman" pitchFamily="18" charset="0"/>
            </a:endParaRPr>
          </a:p>
        </p:txBody>
      </p:sp>
      <p:sp>
        <p:nvSpPr>
          <p:cNvPr id="3" name="Marcador de contenido 2"/>
          <p:cNvSpPr>
            <a:spLocks noGrp="1"/>
          </p:cNvSpPr>
          <p:nvPr>
            <p:ph idx="4294967295"/>
          </p:nvPr>
        </p:nvSpPr>
        <p:spPr>
          <a:xfrm>
            <a:off x="899464" y="3005246"/>
            <a:ext cx="7658381" cy="3227293"/>
          </a:xfrm>
          <a:prstGeom prst="rect">
            <a:avLst/>
          </a:prstGeom>
        </p:spPr>
        <p:txBody>
          <a:bodyPr>
            <a:normAutofit lnSpcReduction="10000"/>
          </a:bodyPr>
          <a:lstStyle/>
          <a:p>
            <a:pPr marL="45720" indent="0">
              <a:buClr>
                <a:schemeClr val="tx1"/>
              </a:buClr>
              <a:buNone/>
            </a:pPr>
            <a:r>
              <a:rPr lang="es-EC" dirty="0" smtClean="0">
                <a:latin typeface="Times New Roman" pitchFamily="18" charset="0"/>
                <a:cs typeface="Times New Roman" pitchFamily="18" charset="0"/>
              </a:rPr>
              <a:t> Características </a:t>
            </a:r>
            <a:endParaRPr lang="es-EC" dirty="0">
              <a:solidFill>
                <a:schemeClr val="tx1"/>
              </a:solidFill>
              <a:latin typeface="Times New Roman" pitchFamily="18" charset="0"/>
              <a:cs typeface="Times New Roman" pitchFamily="18" charset="0"/>
            </a:endParaRPr>
          </a:p>
          <a:p>
            <a:pPr>
              <a:lnSpc>
                <a:spcPct val="150000"/>
              </a:lnSpc>
              <a:buClr>
                <a:schemeClr val="tx1"/>
              </a:buClr>
              <a:buFont typeface="Wingdings" panose="05000000000000000000" pitchFamily="2" charset="2"/>
              <a:buChar char="Ø"/>
            </a:pPr>
            <a:r>
              <a:rPr lang="es-EC" dirty="0" smtClean="0">
                <a:solidFill>
                  <a:schemeClr val="tx1"/>
                </a:solidFill>
                <a:latin typeface="Times New Roman" pitchFamily="18" charset="0"/>
                <a:cs typeface="Times New Roman" pitchFamily="18" charset="0"/>
              </a:rPr>
              <a:t>La secreción se vierte en los capilares sanguíneos </a:t>
            </a:r>
          </a:p>
          <a:p>
            <a:pPr>
              <a:lnSpc>
                <a:spcPct val="150000"/>
              </a:lnSpc>
              <a:buClr>
                <a:schemeClr val="tx1"/>
              </a:buClr>
              <a:buFont typeface="Wingdings" panose="05000000000000000000" pitchFamily="2" charset="2"/>
              <a:buChar char="Ø"/>
            </a:pPr>
            <a:r>
              <a:rPr lang="es-EC" dirty="0" smtClean="0">
                <a:solidFill>
                  <a:schemeClr val="tx1"/>
                </a:solidFill>
                <a:latin typeface="Times New Roman" pitchFamily="18" charset="0"/>
                <a:cs typeface="Times New Roman" pitchFamily="18" charset="0"/>
              </a:rPr>
              <a:t>Poseen solo </a:t>
            </a:r>
            <a:r>
              <a:rPr lang="es-EC" dirty="0" err="1" smtClean="0">
                <a:solidFill>
                  <a:schemeClr val="tx1"/>
                </a:solidFill>
                <a:latin typeface="Times New Roman" pitchFamily="18" charset="0"/>
                <a:cs typeface="Times New Roman" pitchFamily="18" charset="0"/>
              </a:rPr>
              <a:t>adenómeros</a:t>
            </a:r>
            <a:r>
              <a:rPr lang="es-EC" dirty="0" smtClean="0">
                <a:solidFill>
                  <a:schemeClr val="tx1"/>
                </a:solidFill>
                <a:latin typeface="Times New Roman" pitchFamily="18" charset="0"/>
                <a:cs typeface="Times New Roman" pitchFamily="18" charset="0"/>
              </a:rPr>
              <a:t>-no necesitan conductos excretores </a:t>
            </a:r>
          </a:p>
          <a:p>
            <a:pPr>
              <a:lnSpc>
                <a:spcPct val="150000"/>
              </a:lnSpc>
              <a:buClr>
                <a:schemeClr val="tx1"/>
              </a:buClr>
              <a:buFont typeface="Wingdings" panose="05000000000000000000" pitchFamily="2" charset="2"/>
              <a:buChar char="Ø"/>
            </a:pPr>
            <a:r>
              <a:rPr lang="es-EC" dirty="0" smtClean="0">
                <a:solidFill>
                  <a:schemeClr val="tx1"/>
                </a:solidFill>
                <a:latin typeface="Times New Roman" pitchFamily="18" charset="0"/>
                <a:cs typeface="Times New Roman" pitchFamily="18" charset="0"/>
              </a:rPr>
              <a:t>Tiene formas piramidales o poliédricos</a:t>
            </a:r>
          </a:p>
          <a:p>
            <a:pPr>
              <a:lnSpc>
                <a:spcPct val="150000"/>
              </a:lnSpc>
              <a:buClr>
                <a:schemeClr val="tx1"/>
              </a:buClr>
              <a:buFont typeface="Wingdings" panose="05000000000000000000" pitchFamily="2" charset="2"/>
              <a:buChar char="Ø"/>
            </a:pPr>
            <a:r>
              <a:rPr lang="es-EC" dirty="0" smtClean="0">
                <a:solidFill>
                  <a:schemeClr val="tx1"/>
                </a:solidFill>
                <a:latin typeface="Times New Roman" pitchFamily="18" charset="0"/>
                <a:cs typeface="Times New Roman" pitchFamily="18" charset="0"/>
              </a:rPr>
              <a:t>Se localizan cerca de los capilares sanguíneos </a:t>
            </a:r>
            <a:endParaRPr lang="es-EC" dirty="0">
              <a:solidFill>
                <a:schemeClr val="tx1"/>
              </a:solidFill>
              <a:latin typeface="Times New Roman" pitchFamily="18" charset="0"/>
              <a:cs typeface="Times New Roman" pitchFamily="18" charset="0"/>
            </a:endParaRPr>
          </a:p>
        </p:txBody>
      </p:sp>
      <p:pic>
        <p:nvPicPr>
          <p:cNvPr id="6146" name="Picture 2" descr="Resultado de imagen para glandula endocrina histolo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7845" y="2512749"/>
            <a:ext cx="2746873" cy="363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50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143000" y="573741"/>
            <a:ext cx="9872871" cy="5719483"/>
          </a:xfrm>
          <a:prstGeom prst="rect">
            <a:avLst/>
          </a:prstGeom>
        </p:spPr>
        <p:txBody>
          <a:bodyPr>
            <a:normAutofit/>
          </a:bodyPr>
          <a:lstStyle/>
          <a:p>
            <a:pPr marL="45720" indent="0">
              <a:buNone/>
            </a:pPr>
            <a:r>
              <a:rPr lang="es-EC" sz="2800" b="1" dirty="0" smtClean="0">
                <a:latin typeface="Times New Roman" pitchFamily="18" charset="0"/>
                <a:cs typeface="Times New Roman" pitchFamily="18" charset="0"/>
              </a:rPr>
              <a:t>CLASIFICACIÓN</a:t>
            </a:r>
            <a:r>
              <a:rPr lang="es-EC" sz="2400" b="1" dirty="0" smtClean="0">
                <a:latin typeface="Times New Roman" pitchFamily="18" charset="0"/>
                <a:cs typeface="Times New Roman" pitchFamily="18" charset="0"/>
              </a:rPr>
              <a:t> </a:t>
            </a:r>
          </a:p>
          <a:p>
            <a:pPr marL="45720" indent="0">
              <a:buNone/>
            </a:pPr>
            <a:endParaRPr lang="es-EC" sz="2400" dirty="0" smtClean="0">
              <a:solidFill>
                <a:schemeClr val="tx1"/>
              </a:solidFill>
              <a:latin typeface="Times New Roman" pitchFamily="18" charset="0"/>
              <a:cs typeface="Times New Roman" pitchFamily="18" charset="0"/>
            </a:endParaRPr>
          </a:p>
          <a:p>
            <a:pPr marL="45720" indent="0">
              <a:buNone/>
            </a:pPr>
            <a:r>
              <a:rPr lang="es-EC" sz="2400" dirty="0" smtClean="0">
                <a:solidFill>
                  <a:schemeClr val="tx1"/>
                </a:solidFill>
                <a:latin typeface="Times New Roman" pitchFamily="18" charset="0"/>
                <a:cs typeface="Times New Roman" pitchFamily="18" charset="0"/>
              </a:rPr>
              <a:t>Se clasifican de acuerdo a la disposición de las células </a:t>
            </a:r>
          </a:p>
          <a:p>
            <a:r>
              <a:rPr lang="es-EC" sz="2400" dirty="0" smtClean="0">
                <a:solidFill>
                  <a:schemeClr val="tx1"/>
                </a:solidFill>
                <a:latin typeface="Times New Roman" pitchFamily="18" charset="0"/>
                <a:cs typeface="Times New Roman" pitchFamily="18" charset="0"/>
              </a:rPr>
              <a:t>Formando hileras o cordones, separadas entre sí</a:t>
            </a:r>
          </a:p>
          <a:p>
            <a:pPr marL="45720" indent="0">
              <a:buNone/>
            </a:pPr>
            <a:r>
              <a:rPr lang="es-EC" sz="2400" dirty="0" smtClean="0">
                <a:solidFill>
                  <a:schemeClr val="tx1"/>
                </a:solidFill>
                <a:latin typeface="Times New Roman" pitchFamily="18" charset="0"/>
                <a:cs typeface="Times New Roman" pitchFamily="18" charset="0"/>
              </a:rPr>
              <a:t>Ejemplo: Glándula </a:t>
            </a:r>
            <a:r>
              <a:rPr lang="es-EC" sz="2400" dirty="0" err="1" smtClean="0">
                <a:solidFill>
                  <a:schemeClr val="tx1"/>
                </a:solidFill>
                <a:latin typeface="Times New Roman" pitchFamily="18" charset="0"/>
                <a:cs typeface="Times New Roman" pitchFamily="18" charset="0"/>
              </a:rPr>
              <a:t>cordoniformes</a:t>
            </a:r>
            <a:r>
              <a:rPr lang="es-EC" sz="2400" dirty="0">
                <a:solidFill>
                  <a:schemeClr val="tx1"/>
                </a:solidFill>
                <a:latin typeface="Times New Roman" pitchFamily="18" charset="0"/>
                <a:cs typeface="Times New Roman" pitchFamily="18" charset="0"/>
              </a:rPr>
              <a:t> </a:t>
            </a:r>
            <a:r>
              <a:rPr lang="es-EC" sz="2400" dirty="0" smtClean="0">
                <a:solidFill>
                  <a:schemeClr val="tx1"/>
                </a:solidFill>
                <a:latin typeface="Times New Roman" pitchFamily="18" charset="0"/>
                <a:cs typeface="Times New Roman" pitchFamily="18" charset="0"/>
              </a:rPr>
              <a:t>(Islotes de Langerhans del páncreas)</a:t>
            </a:r>
          </a:p>
          <a:p>
            <a:pPr marL="45720" indent="0">
              <a:buNone/>
            </a:pPr>
            <a:endParaRPr lang="es-EC" sz="2400" dirty="0" smtClean="0">
              <a:solidFill>
                <a:schemeClr val="tx1"/>
              </a:solidFill>
              <a:latin typeface="Times New Roman" pitchFamily="18" charset="0"/>
              <a:cs typeface="Times New Roman" pitchFamily="18" charset="0"/>
            </a:endParaRPr>
          </a:p>
        </p:txBody>
      </p:sp>
      <p:pic>
        <p:nvPicPr>
          <p:cNvPr id="4" name="Picture 3" descr="C:\Users\Usuario\Pictures\img4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81" t="14530" r="60115" b="61197"/>
          <a:stretch/>
        </p:blipFill>
        <p:spPr bwMode="auto">
          <a:xfrm rot="227829">
            <a:off x="7052042" y="3489973"/>
            <a:ext cx="2157047" cy="283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211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143000" y="656492"/>
            <a:ext cx="9872871" cy="5439508"/>
          </a:xfrm>
          <a:prstGeom prst="rect">
            <a:avLst/>
          </a:prstGeom>
        </p:spPr>
        <p:txBody>
          <a:bodyPr/>
          <a:lstStyle/>
          <a:p>
            <a:r>
              <a:rPr lang="es-EC" sz="2000" dirty="0">
                <a:solidFill>
                  <a:schemeClr val="tx1"/>
                </a:solidFill>
                <a:latin typeface="Times New Roman" pitchFamily="18" charset="0"/>
                <a:cs typeface="Times New Roman" pitchFamily="18" charset="0"/>
              </a:rPr>
              <a:t>Agrupadas irregularmente como racimo</a:t>
            </a:r>
          </a:p>
          <a:p>
            <a:pPr marL="45720" indent="0">
              <a:buNone/>
            </a:pPr>
            <a:r>
              <a:rPr lang="es-EC" sz="2000" dirty="0">
                <a:solidFill>
                  <a:schemeClr val="tx1"/>
                </a:solidFill>
                <a:latin typeface="Times New Roman" pitchFamily="18" charset="0"/>
                <a:cs typeface="Times New Roman" pitchFamily="18" charset="0"/>
              </a:rPr>
              <a:t>Ejemplo: Células intersticiales del testículos o glándulas en </a:t>
            </a:r>
            <a:r>
              <a:rPr lang="es-EC" sz="2000" dirty="0" smtClean="0">
                <a:solidFill>
                  <a:schemeClr val="tx1"/>
                </a:solidFill>
                <a:latin typeface="Times New Roman" pitchFamily="18" charset="0"/>
                <a:cs typeface="Times New Roman" pitchFamily="18" charset="0"/>
              </a:rPr>
              <a:t>racimo</a:t>
            </a:r>
          </a:p>
          <a:p>
            <a:pPr marL="45720" indent="0">
              <a:buNone/>
            </a:pPr>
            <a:endParaRPr lang="es-EC" sz="2000" dirty="0">
              <a:solidFill>
                <a:schemeClr val="tx1"/>
              </a:solidFill>
              <a:latin typeface="Times New Roman" pitchFamily="18" charset="0"/>
              <a:cs typeface="Times New Roman" pitchFamily="18" charset="0"/>
            </a:endParaRPr>
          </a:p>
          <a:p>
            <a:pPr marL="45720" indent="0">
              <a:buNone/>
            </a:pPr>
            <a:endParaRPr lang="es-EC" sz="2000" dirty="0" smtClean="0">
              <a:solidFill>
                <a:schemeClr val="tx1"/>
              </a:solidFill>
              <a:latin typeface="Times New Roman" pitchFamily="18" charset="0"/>
              <a:cs typeface="Times New Roman" pitchFamily="18" charset="0"/>
            </a:endParaRPr>
          </a:p>
          <a:p>
            <a:pPr marL="45720" indent="0">
              <a:buNone/>
            </a:pPr>
            <a:endParaRPr lang="es-EC" sz="2000" dirty="0">
              <a:solidFill>
                <a:schemeClr val="tx1"/>
              </a:solidFill>
              <a:latin typeface="Times New Roman" pitchFamily="18" charset="0"/>
              <a:cs typeface="Times New Roman" pitchFamily="18" charset="0"/>
            </a:endParaRPr>
          </a:p>
          <a:p>
            <a:pPr marL="45720" indent="0">
              <a:buNone/>
            </a:pPr>
            <a:endParaRPr lang="es-EC" sz="2000" dirty="0">
              <a:solidFill>
                <a:schemeClr val="tx1"/>
              </a:solidFill>
              <a:latin typeface="Times New Roman" pitchFamily="18" charset="0"/>
              <a:cs typeface="Times New Roman" pitchFamily="18" charset="0"/>
            </a:endParaRPr>
          </a:p>
          <a:p>
            <a:r>
              <a:rPr lang="es-EC" sz="2000" dirty="0">
                <a:solidFill>
                  <a:schemeClr val="tx1"/>
                </a:solidFill>
                <a:latin typeface="Times New Roman" pitchFamily="18" charset="0"/>
                <a:cs typeface="Times New Roman" pitchFamily="18" charset="0"/>
              </a:rPr>
              <a:t>Estructura redondeada con cavidad interna como folículos</a:t>
            </a:r>
          </a:p>
          <a:p>
            <a:pPr marL="45720" indent="0">
              <a:buNone/>
            </a:pPr>
            <a:r>
              <a:rPr lang="es-EC" sz="2000" dirty="0">
                <a:solidFill>
                  <a:schemeClr val="tx1"/>
                </a:solidFill>
                <a:latin typeface="Times New Roman" pitchFamily="18" charset="0"/>
                <a:cs typeface="Times New Roman" pitchFamily="18" charset="0"/>
              </a:rPr>
              <a:t> Ejemplos: Glándulas foliculares- glándula tiroides y glándula paratiroides</a:t>
            </a:r>
          </a:p>
          <a:p>
            <a:endParaRPr lang="es-EC" dirty="0"/>
          </a:p>
        </p:txBody>
      </p:sp>
      <p:pic>
        <p:nvPicPr>
          <p:cNvPr id="7170" name="Picture 2" descr="Resultado de imagen para glándula tiroides y paratiro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850" y="4997073"/>
            <a:ext cx="3058323" cy="16243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uario\Pictures\img4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041" t="11111" r="26979" b="62393"/>
          <a:stretch/>
        </p:blipFill>
        <p:spPr bwMode="auto">
          <a:xfrm rot="155128">
            <a:off x="4923832" y="1470240"/>
            <a:ext cx="1495399" cy="202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132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Times New Roman" pitchFamily="18" charset="0"/>
                <a:cs typeface="Times New Roman" pitchFamily="18" charset="0"/>
              </a:rPr>
              <a:t>EPITELIO SENSORIAL </a:t>
            </a:r>
            <a:endParaRPr lang="es-EC" dirty="0">
              <a:latin typeface="Times New Roman" pitchFamily="18" charset="0"/>
              <a:cs typeface="Times New Roman" pitchFamily="18" charset="0"/>
            </a:endParaRPr>
          </a:p>
        </p:txBody>
      </p:sp>
      <p:sp>
        <p:nvSpPr>
          <p:cNvPr id="3" name="2 Marcador de contenido"/>
          <p:cNvSpPr>
            <a:spLocks noGrp="1"/>
          </p:cNvSpPr>
          <p:nvPr>
            <p:ph idx="4294967295"/>
          </p:nvPr>
        </p:nvSpPr>
        <p:spPr>
          <a:xfrm>
            <a:off x="1143000" y="2057400"/>
            <a:ext cx="9872871" cy="4038600"/>
          </a:xfrm>
          <a:prstGeom prst="rect">
            <a:avLst/>
          </a:prstGeom>
        </p:spPr>
        <p:txBody>
          <a:bodyPr>
            <a:normAutofit/>
          </a:bodyPr>
          <a:lstStyle/>
          <a:p>
            <a:pPr>
              <a:buFont typeface="Wingdings" pitchFamily="2" charset="2"/>
              <a:buChar char="Ø"/>
            </a:pPr>
            <a:r>
              <a:rPr lang="es-EC" sz="2400" dirty="0">
                <a:solidFill>
                  <a:schemeClr val="tx1"/>
                </a:solidFill>
                <a:latin typeface="Times New Roman" pitchFamily="18" charset="0"/>
                <a:cs typeface="Times New Roman" pitchFamily="18" charset="0"/>
              </a:rPr>
              <a:t>C</a:t>
            </a:r>
            <a:r>
              <a:rPr lang="es-EC" sz="2400" dirty="0" smtClean="0">
                <a:solidFill>
                  <a:schemeClr val="tx1"/>
                </a:solidFill>
                <a:latin typeface="Times New Roman" pitchFamily="18" charset="0"/>
                <a:cs typeface="Times New Roman" pitchFamily="18" charset="0"/>
              </a:rPr>
              <a:t>onstituido </a:t>
            </a:r>
            <a:r>
              <a:rPr lang="es-EC" dirty="0" smtClean="0">
                <a:solidFill>
                  <a:schemeClr val="tx1"/>
                </a:solidFill>
                <a:latin typeface="Times New Roman" pitchFamily="18" charset="0"/>
                <a:cs typeface="Times New Roman" pitchFamily="18" charset="0"/>
              </a:rPr>
              <a:t>por células que pueden ser cilíndricos, cúbicas o planas </a:t>
            </a:r>
          </a:p>
          <a:p>
            <a:pPr>
              <a:buFont typeface="Wingdings" pitchFamily="2" charset="2"/>
              <a:buChar char="Ø"/>
            </a:pPr>
            <a:r>
              <a:rPr lang="es-EC" dirty="0" smtClean="0">
                <a:solidFill>
                  <a:schemeClr val="tx1"/>
                </a:solidFill>
                <a:latin typeface="Times New Roman" pitchFamily="18" charset="0"/>
                <a:cs typeface="Times New Roman" pitchFamily="18" charset="0"/>
              </a:rPr>
              <a:t>Facilita la captación de estímulos sensoriales por parte de las fibras nerviosas </a:t>
            </a:r>
          </a:p>
          <a:p>
            <a:pPr>
              <a:buFont typeface="Wingdings" pitchFamily="2" charset="2"/>
              <a:buChar char="Ø"/>
            </a:pPr>
            <a:r>
              <a:rPr lang="es-EC" dirty="0" smtClean="0">
                <a:solidFill>
                  <a:schemeClr val="tx1"/>
                </a:solidFill>
                <a:latin typeface="Times New Roman" pitchFamily="18" charset="0"/>
                <a:cs typeface="Times New Roman" pitchFamily="18" charset="0"/>
              </a:rPr>
              <a:t> Los encontramos alrededor de los filetes nerviosos de los órganos del sistema nervios periférico.</a:t>
            </a:r>
          </a:p>
        </p:txBody>
      </p:sp>
      <p:pic>
        <p:nvPicPr>
          <p:cNvPr id="8194" name="Picture 2" descr="Resultado de imagen para epitelio sens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823" y="4399303"/>
            <a:ext cx="3545017" cy="218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909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096107" y="756138"/>
            <a:ext cx="9872871" cy="4906107"/>
          </a:xfrm>
          <a:prstGeom prst="rect">
            <a:avLst/>
          </a:prstGeom>
        </p:spPr>
        <p:txBody>
          <a:bodyPr/>
          <a:lstStyle/>
          <a:p>
            <a:pPr>
              <a:buFont typeface="Wingdings" pitchFamily="2" charset="2"/>
              <a:buChar char="Ø"/>
            </a:pPr>
            <a:r>
              <a:rPr lang="es-EC" dirty="0">
                <a:solidFill>
                  <a:schemeClr val="tx1"/>
                </a:solidFill>
                <a:latin typeface="Times New Roman" pitchFamily="18" charset="0"/>
                <a:cs typeface="Times New Roman" pitchFamily="18" charset="0"/>
              </a:rPr>
              <a:t>Se los encuentra formando parte de los órganos de los sentidos </a:t>
            </a:r>
          </a:p>
          <a:p>
            <a:pPr marL="45720" indent="0">
              <a:buNone/>
            </a:pPr>
            <a:r>
              <a:rPr lang="es-EC" dirty="0">
                <a:solidFill>
                  <a:schemeClr val="tx1"/>
                </a:solidFill>
                <a:latin typeface="Times New Roman" pitchFamily="18" charset="0"/>
                <a:cs typeface="Times New Roman" pitchFamily="18" charset="0"/>
              </a:rPr>
              <a:t>         -Fibras sensoriales del bulbo </a:t>
            </a:r>
            <a:r>
              <a:rPr lang="es-EC" dirty="0" smtClean="0">
                <a:solidFill>
                  <a:schemeClr val="tx1"/>
                </a:solidFill>
                <a:latin typeface="Times New Roman" pitchFamily="18" charset="0"/>
                <a:cs typeface="Times New Roman" pitchFamily="18" charset="0"/>
              </a:rPr>
              <a:t>olfatorio</a:t>
            </a:r>
          </a:p>
          <a:p>
            <a:pPr marL="45720" indent="0">
              <a:buNone/>
            </a:pPr>
            <a:endParaRPr lang="es-EC" dirty="0" smtClean="0">
              <a:solidFill>
                <a:schemeClr val="tx1"/>
              </a:solidFill>
              <a:latin typeface="Times New Roman" pitchFamily="18" charset="0"/>
              <a:cs typeface="Times New Roman" pitchFamily="18" charset="0"/>
            </a:endParaRPr>
          </a:p>
          <a:p>
            <a:pPr marL="45720" indent="0">
              <a:buNone/>
            </a:pPr>
            <a:endParaRPr lang="es-EC" dirty="0">
              <a:solidFill>
                <a:schemeClr val="tx1"/>
              </a:solidFill>
              <a:latin typeface="Times New Roman" pitchFamily="18" charset="0"/>
              <a:cs typeface="Times New Roman" pitchFamily="18" charset="0"/>
            </a:endParaRPr>
          </a:p>
          <a:p>
            <a:pPr marL="45720" indent="0">
              <a:buNone/>
            </a:pPr>
            <a:endParaRPr lang="es-EC" dirty="0">
              <a:solidFill>
                <a:schemeClr val="tx1"/>
              </a:solidFill>
              <a:latin typeface="Times New Roman" pitchFamily="18" charset="0"/>
              <a:cs typeface="Times New Roman" pitchFamily="18" charset="0"/>
            </a:endParaRPr>
          </a:p>
          <a:p>
            <a:pPr marL="45720" indent="0">
              <a:buNone/>
            </a:pPr>
            <a:r>
              <a:rPr lang="es-EC" dirty="0">
                <a:solidFill>
                  <a:schemeClr val="tx1"/>
                </a:solidFill>
                <a:latin typeface="Times New Roman" pitchFamily="18" charset="0"/>
                <a:cs typeface="Times New Roman" pitchFamily="18" charset="0"/>
              </a:rPr>
              <a:t>         -Botones gustativos de la lengua </a:t>
            </a:r>
            <a:endParaRPr lang="es-EC" dirty="0" smtClean="0">
              <a:solidFill>
                <a:schemeClr val="tx1"/>
              </a:solidFill>
              <a:latin typeface="Times New Roman" pitchFamily="18" charset="0"/>
              <a:cs typeface="Times New Roman" pitchFamily="18" charset="0"/>
            </a:endParaRPr>
          </a:p>
          <a:p>
            <a:pPr marL="45720" indent="0">
              <a:buNone/>
            </a:pPr>
            <a:endParaRPr lang="es-EC" dirty="0">
              <a:solidFill>
                <a:schemeClr val="tx1"/>
              </a:solidFill>
              <a:latin typeface="Times New Roman" pitchFamily="18" charset="0"/>
              <a:cs typeface="Times New Roman" pitchFamily="18" charset="0"/>
            </a:endParaRPr>
          </a:p>
          <a:p>
            <a:pPr marL="45720" indent="0">
              <a:buNone/>
            </a:pPr>
            <a:endParaRPr lang="es-EC" dirty="0" smtClean="0">
              <a:solidFill>
                <a:schemeClr val="tx1"/>
              </a:solidFill>
              <a:latin typeface="Times New Roman" pitchFamily="18" charset="0"/>
              <a:cs typeface="Times New Roman" pitchFamily="18" charset="0"/>
            </a:endParaRPr>
          </a:p>
          <a:p>
            <a:pPr marL="45720" indent="0">
              <a:buNone/>
            </a:pPr>
            <a:endParaRPr lang="es-EC" dirty="0">
              <a:solidFill>
                <a:schemeClr val="tx1"/>
              </a:solidFill>
              <a:latin typeface="Times New Roman" pitchFamily="18" charset="0"/>
              <a:cs typeface="Times New Roman" pitchFamily="18" charset="0"/>
            </a:endParaRPr>
          </a:p>
          <a:p>
            <a:pPr marL="45720" indent="0">
              <a:buNone/>
            </a:pPr>
            <a:r>
              <a:rPr lang="es-EC" dirty="0">
                <a:solidFill>
                  <a:schemeClr val="tx1"/>
                </a:solidFill>
                <a:latin typeface="Times New Roman" pitchFamily="18" charset="0"/>
                <a:cs typeface="Times New Roman" pitchFamily="18" charset="0"/>
              </a:rPr>
              <a:t>         -Células ciliadas del oído interno  </a:t>
            </a:r>
          </a:p>
          <a:p>
            <a:endParaRPr lang="es-ES" dirty="0"/>
          </a:p>
        </p:txBody>
      </p:sp>
      <p:pic>
        <p:nvPicPr>
          <p:cNvPr id="3074" name="Picture 2" descr="Resultado de imagen para Fibras sensoriales del bulbo olfato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786" y="1630639"/>
            <a:ext cx="3182938" cy="15486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Botones gustativos de la leng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129" y="3687588"/>
            <a:ext cx="1424477" cy="15509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Células ciliadas del oído inter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889" y="5592080"/>
            <a:ext cx="1567717" cy="114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87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0301480">
            <a:off x="3215877" y="2415517"/>
            <a:ext cx="5330473"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9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GRACIAS</a:t>
            </a:r>
            <a:endParaRPr lang="es-ES"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820518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9354986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2604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87443"/>
            <a:ext cx="10364451" cy="1596177"/>
          </a:xfrm>
        </p:spPr>
        <p:txBody>
          <a:bodyPr/>
          <a:lstStyle/>
          <a:p>
            <a:r>
              <a:rPr lang="es-ES" b="1" dirty="0" smtClean="0"/>
              <a:t>EPITELIO DE REVESTIMIENTO</a:t>
            </a:r>
            <a:endParaRPr lang="es-ES" b="1" dirty="0"/>
          </a:p>
        </p:txBody>
      </p:sp>
      <p:sp>
        <p:nvSpPr>
          <p:cNvPr id="3" name="Marcador de contenido 2"/>
          <p:cNvSpPr>
            <a:spLocks noGrp="1"/>
          </p:cNvSpPr>
          <p:nvPr>
            <p:ph sz="quarter" idx="13"/>
          </p:nvPr>
        </p:nvSpPr>
        <p:spPr>
          <a:xfrm>
            <a:off x="913773" y="1783620"/>
            <a:ext cx="10494141" cy="3424107"/>
          </a:xfrm>
        </p:spPr>
        <p:txBody>
          <a:bodyPr>
            <a:normAutofit/>
          </a:bodyPr>
          <a:lstStyle/>
          <a:p>
            <a:r>
              <a:rPr lang="es-ES" dirty="0" smtClean="0">
                <a:latin typeface="Times New Roman" panose="02020603050405020304" pitchFamily="18" charset="0"/>
                <a:cs typeface="Times New Roman" panose="02020603050405020304" pitchFamily="18" charset="0"/>
              </a:rPr>
              <a:t>CONSTITUIDOS EXCLUSIVAMENTE POR CELULAS</a:t>
            </a:r>
          </a:p>
          <a:p>
            <a:pPr marL="0" indent="0">
              <a:buNone/>
            </a:pPr>
            <a:r>
              <a:rPr lang="es-ES" b="1" dirty="0" smtClean="0">
                <a:latin typeface="Times New Roman" panose="02020603050405020304" pitchFamily="18" charset="0"/>
                <a:cs typeface="Times New Roman" panose="02020603050405020304" pitchFamily="18" charset="0"/>
              </a:rPr>
              <a:t>FUNCION</a:t>
            </a:r>
          </a:p>
          <a:p>
            <a:r>
              <a:rPr lang="es-ES" dirty="0" smtClean="0">
                <a:latin typeface="Times New Roman" panose="02020603050405020304" pitchFamily="18" charset="0"/>
                <a:cs typeface="Times New Roman" panose="02020603050405020304" pitchFamily="18" charset="0"/>
              </a:rPr>
              <a:t>TODAS </a:t>
            </a:r>
            <a:r>
              <a:rPr lang="es-ES" dirty="0" smtClean="0">
                <a:latin typeface="Times New Roman" panose="02020603050405020304" pitchFamily="18" charset="0"/>
                <a:cs typeface="Times New Roman" panose="02020603050405020304" pitchFamily="18" charset="0"/>
              </a:rPr>
              <a:t>LAS SUPERFICIES SEAN SECAS O HUMEDAS TENDRA UN EPITELIO DE REVESTIMEINTO.</a:t>
            </a:r>
          </a:p>
          <a:p>
            <a:pPr marL="0" indent="0">
              <a:buNone/>
            </a:pPr>
            <a:r>
              <a:rPr lang="es-ES" b="1" dirty="0" smtClean="0">
                <a:latin typeface="Times New Roman" panose="02020603050405020304" pitchFamily="18" charset="0"/>
                <a:cs typeface="Times New Roman" panose="02020603050405020304" pitchFamily="18" charset="0"/>
              </a:rPr>
              <a:t>ESTRUCTURA</a:t>
            </a:r>
          </a:p>
          <a:p>
            <a:r>
              <a:rPr lang="es-ES" dirty="0" smtClean="0">
                <a:latin typeface="Times New Roman" panose="02020603050405020304" pitchFamily="18" charset="0"/>
                <a:cs typeface="Times New Roman" panose="02020603050405020304" pitchFamily="18" charset="0"/>
              </a:rPr>
              <a:t>SON TRES CLASES TOMANDO </a:t>
            </a:r>
            <a:r>
              <a:rPr lang="es-ES" dirty="0" smtClean="0">
                <a:latin typeface="Times New Roman" panose="02020603050405020304" pitchFamily="18" charset="0"/>
                <a:cs typeface="Times New Roman" panose="02020603050405020304" pitchFamily="18" charset="0"/>
              </a:rPr>
              <a:t>EN CUENTA </a:t>
            </a:r>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LA FORMA DE ELLAS.</a:t>
            </a:r>
          </a:p>
          <a:p>
            <a:endParaRPr lang="es-ES" b="1" dirty="0">
              <a:latin typeface="Times New Roman" panose="02020603050405020304" pitchFamily="18" charset="0"/>
              <a:cs typeface="Times New Roman" panose="02020603050405020304" pitchFamily="18" charset="0"/>
            </a:endParaRPr>
          </a:p>
        </p:txBody>
      </p:sp>
      <p:pic>
        <p:nvPicPr>
          <p:cNvPr id="2050" name="Picture 2" descr="Resultado de imagen para FORMAS DE LAS CELULAS EPITELI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971" y="4362993"/>
            <a:ext cx="3927879" cy="198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88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Times New Roman" panose="02020603050405020304" pitchFamily="18" charset="0"/>
                <a:cs typeface="Times New Roman" panose="02020603050405020304" pitchFamily="18" charset="0"/>
              </a:rPr>
              <a:t>CELULAS PLANAS</a:t>
            </a:r>
            <a:endParaRPr lang="es-ES"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sz="quarter" idx="13"/>
          </p:nvPr>
        </p:nvSpPr>
        <p:spPr/>
        <p:txBody>
          <a:bodyPr/>
          <a:lstStyle/>
          <a:p>
            <a:r>
              <a:rPr lang="es-ES" dirty="0" smtClean="0">
                <a:latin typeface="Times New Roman" panose="02020603050405020304" pitchFamily="18" charset="0"/>
                <a:cs typeface="Times New Roman" panose="02020603050405020304" pitchFamily="18" charset="0"/>
              </a:rPr>
              <a:t>DISMINUCIÓN MUY NOTORIA EN SU ESPESOR, SEMEJÁNDOSE  AUNA BALDOSA DE PISOS – CÉLULAS PAVIMENTOSAS O PARECIENDOSE A LAS ESCAMAS DE LOS PECES (ESCAMOSO).</a:t>
            </a:r>
            <a:endParaRPr lang="es-ES" dirty="0">
              <a:latin typeface="Times New Roman" panose="02020603050405020304" pitchFamily="18" charset="0"/>
              <a:cs typeface="Times New Roman" panose="02020603050405020304" pitchFamily="18" charset="0"/>
            </a:endParaRPr>
          </a:p>
        </p:txBody>
      </p:sp>
      <p:pic>
        <p:nvPicPr>
          <p:cNvPr id="3076"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 t="14576" r="72642" b="20388"/>
          <a:stretch/>
        </p:blipFill>
        <p:spPr bwMode="auto">
          <a:xfrm>
            <a:off x="4070944" y="3618410"/>
            <a:ext cx="4049486" cy="217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47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Times New Roman" panose="02020603050405020304" pitchFamily="18" charset="0"/>
                <a:cs typeface="Times New Roman" panose="02020603050405020304" pitchFamily="18" charset="0"/>
              </a:rPr>
              <a:t>CELULAS CÚBICAS</a:t>
            </a:r>
            <a:endParaRPr lang="es-ES"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sz="quarter" idx="13"/>
          </p:nvPr>
        </p:nvSpPr>
        <p:spPr/>
        <p:txBody>
          <a:bodyPr/>
          <a:lstStyle/>
          <a:p>
            <a:r>
              <a:rPr lang="es-ES" dirty="0" smtClean="0">
                <a:latin typeface="Times New Roman" panose="02020603050405020304" pitchFamily="18" charset="0"/>
                <a:cs typeface="Times New Roman" panose="02020603050405020304" pitchFamily="18" charset="0"/>
              </a:rPr>
              <a:t>OBEDECE A SU SEMEJANZA CON LA FUGURA GEOMÉTRICA ASI LLAMADA.</a:t>
            </a:r>
            <a:endParaRPr lang="es-ES" dirty="0">
              <a:latin typeface="Times New Roman" panose="02020603050405020304" pitchFamily="18" charset="0"/>
              <a:cs typeface="Times New Roman" panose="02020603050405020304" pitchFamily="18" charset="0"/>
            </a:endParaRPr>
          </a:p>
        </p:txBody>
      </p:sp>
      <p:pic>
        <p:nvPicPr>
          <p:cNvPr id="4098"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7088" t="15790" r="48313" b="19886"/>
          <a:stretch/>
        </p:blipFill>
        <p:spPr bwMode="auto">
          <a:xfrm>
            <a:off x="3997235" y="3487782"/>
            <a:ext cx="3273107" cy="216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60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CELULAS PRIMÁTICAS, COLUMNARES O CILÍNDRICAS</a:t>
            </a:r>
            <a:endParaRPr lang="es-ES" b="1" dirty="0"/>
          </a:p>
        </p:txBody>
      </p:sp>
      <p:sp>
        <p:nvSpPr>
          <p:cNvPr id="3" name="Marcador de contenido 2"/>
          <p:cNvSpPr>
            <a:spLocks noGrp="1"/>
          </p:cNvSpPr>
          <p:nvPr>
            <p:ph sz="quarter" idx="13"/>
          </p:nvPr>
        </p:nvSpPr>
        <p:spPr/>
        <p:txBody>
          <a:bodyPr/>
          <a:lstStyle/>
          <a:p>
            <a:r>
              <a:rPr lang="es-ES" dirty="0" smtClean="0">
                <a:latin typeface="Times New Roman" panose="02020603050405020304" pitchFamily="18" charset="0"/>
                <a:cs typeface="Times New Roman" panose="02020603050405020304" pitchFamily="18" charset="0"/>
              </a:rPr>
              <a:t>POR SU PARECIDO ALA FIGURA GEOMETRICA</a:t>
            </a:r>
          </a:p>
          <a:p>
            <a:endParaRPr lang="es-ES" dirty="0">
              <a:latin typeface="Times New Roman" panose="02020603050405020304" pitchFamily="18" charset="0"/>
              <a:cs typeface="Times New Roman" panose="02020603050405020304" pitchFamily="18" charset="0"/>
            </a:endParaRPr>
          </a:p>
          <a:p>
            <a:endParaRPr lang="es-ES" dirty="0" smtClean="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a:p>
            <a:endParaRPr lang="es-ES" dirty="0" smtClean="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a:p>
            <a:endParaRPr lang="es-ES" dirty="0" smtClean="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p:txBody>
      </p:sp>
      <p:pic>
        <p:nvPicPr>
          <p:cNvPr id="5124"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51072" r="24943" b="23388"/>
          <a:stretch/>
        </p:blipFill>
        <p:spPr bwMode="auto">
          <a:xfrm>
            <a:off x="4428309" y="2863390"/>
            <a:ext cx="3004457" cy="243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94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26837" y="640081"/>
            <a:ext cx="10363826" cy="5138056"/>
          </a:xfrm>
        </p:spPr>
        <p:txBody>
          <a:bodyPr/>
          <a:lstStyle/>
          <a:p>
            <a:r>
              <a:rPr lang="es-ES" dirty="0" smtClean="0">
                <a:latin typeface="Times New Roman" panose="02020603050405020304" pitchFamily="18" charset="0"/>
                <a:cs typeface="Times New Roman" panose="02020603050405020304" pitchFamily="18" charset="0"/>
              </a:rPr>
              <a:t>LA </a:t>
            </a:r>
            <a:r>
              <a:rPr lang="es-ES" dirty="0" smtClean="0">
                <a:latin typeface="Times New Roman" panose="02020603050405020304" pitchFamily="18" charset="0"/>
                <a:cs typeface="Times New Roman" panose="02020603050405020304" pitchFamily="18" charset="0"/>
              </a:rPr>
              <a:t>MAYORIA ESTAN PROVISTAS DE ESTRUCTURAS ESPECIALES DEPENDIENTES COMO: CITOPLASMA, MEMBRANA, PARA COMPLETAR  SU OBJETIVO FINAL, MICROVELLOSIDADES, CILIOS O PESTAÑAS VIBRÁTILES, PRESENCIA DE CÉLULAS CALICIFORMES – PRODUCTORAS MOCO.</a:t>
            </a:r>
            <a:endParaRPr lang="es-ES" dirty="0">
              <a:latin typeface="Times New Roman" panose="02020603050405020304" pitchFamily="18" charset="0"/>
              <a:cs typeface="Times New Roman" panose="02020603050405020304" pitchFamily="18" charset="0"/>
            </a:endParaRPr>
          </a:p>
        </p:txBody>
      </p:sp>
      <p:pic>
        <p:nvPicPr>
          <p:cNvPr id="6146" name="Picture 2" descr="Resultado de imagen para CELULAS PLANAS"/>
          <p:cNvPicPr>
            <a:picLocks noChangeAspect="1" noChangeArrowheads="1"/>
          </p:cNvPicPr>
          <p:nvPr/>
        </p:nvPicPr>
        <p:blipFill rotWithShape="1">
          <a:blip r:embed="rId2">
            <a:extLst>
              <a:ext uri="{28A0092B-C50C-407E-A947-70E740481C1C}">
                <a14:useLocalDpi xmlns:a14="http://schemas.microsoft.com/office/drawing/2010/main" val="0"/>
              </a:ext>
            </a:extLst>
          </a:blip>
          <a:srcRect t="11454"/>
          <a:stretch/>
        </p:blipFill>
        <p:spPr bwMode="auto">
          <a:xfrm>
            <a:off x="1163737" y="2275250"/>
            <a:ext cx="9890026" cy="350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11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Gota</Template>
  <TotalTime>161</TotalTime>
  <Words>1189</Words>
  <Application>Microsoft Office PowerPoint</Application>
  <PresentationFormat>Panorámica</PresentationFormat>
  <Paragraphs>193</Paragraphs>
  <Slides>38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Courier New</vt:lpstr>
      <vt:lpstr>Times New Roman</vt:lpstr>
      <vt:lpstr>Tw Cen MT</vt:lpstr>
      <vt:lpstr>Wingdings</vt:lpstr>
      <vt:lpstr>Gota</vt:lpstr>
      <vt:lpstr>UNIVERSIDAD NACIONAL DE CHIMBORAZO FACULTAD CIENCIAS DE LA SALUD CARRERA DE MEDICINA</vt:lpstr>
      <vt:lpstr>CARACTERISTICAS GENERALES </vt:lpstr>
      <vt:lpstr>Presentación de PowerPoint</vt:lpstr>
      <vt:lpstr>Presentación de PowerPoint</vt:lpstr>
      <vt:lpstr>EPITELIO DE REVESTIMIENTO</vt:lpstr>
      <vt:lpstr>CELULAS PLANAS</vt:lpstr>
      <vt:lpstr>CELULAS CÚBICAS</vt:lpstr>
      <vt:lpstr>CELULAS PRIMÁTICAS, COLUMNARES O CILÍNDRICAS</vt:lpstr>
      <vt:lpstr>Presentación de PowerPoint</vt:lpstr>
      <vt:lpstr>Presentación de PowerPoint</vt:lpstr>
      <vt:lpstr>Complejos de unión</vt:lpstr>
      <vt:lpstr>MEMBRANA BASAL</vt:lpstr>
      <vt:lpstr>Presentación de PowerPoint</vt:lpstr>
      <vt:lpstr>Presentación de PowerPoint</vt:lpstr>
      <vt:lpstr>Presentación de PowerPoint</vt:lpstr>
      <vt:lpstr>CLASIFICACIÓN DE LOS EPITELIOS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Características </vt:lpstr>
      <vt:lpstr>Presentación de PowerPoint</vt:lpstr>
      <vt:lpstr>GLÁNDULAS DE SECRECIÓN EXTERNA </vt:lpstr>
      <vt:lpstr>CLASIFICACIÓN</vt:lpstr>
      <vt:lpstr>Presentación de PowerPoint</vt:lpstr>
      <vt:lpstr>Presentación de PowerPoint</vt:lpstr>
      <vt:lpstr>Presentación de PowerPoint</vt:lpstr>
      <vt:lpstr>Presentación de PowerPoint</vt:lpstr>
      <vt:lpstr>Presentación de PowerPoint</vt:lpstr>
      <vt:lpstr>GLÁNDULAS DE SECRECIÓN INTERNA O ENDÓCRINA</vt:lpstr>
      <vt:lpstr>Presentación de PowerPoint</vt:lpstr>
      <vt:lpstr>Presentación de PowerPoint</vt:lpstr>
      <vt:lpstr>EPITELIO SENSORIAL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Vini</dc:creator>
  <cp:lastModifiedBy>Cristina Tinajero</cp:lastModifiedBy>
  <cp:revision>40</cp:revision>
  <dcterms:created xsi:type="dcterms:W3CDTF">2017-03-14T03:17:48Z</dcterms:created>
  <dcterms:modified xsi:type="dcterms:W3CDTF">2017-05-23T18:13:32Z</dcterms:modified>
</cp:coreProperties>
</file>