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92E-9448-4CA3-B177-AF187A6F68F9}" type="datetimeFigureOut">
              <a:rPr lang="es-EC" smtClean="0"/>
              <a:t>3/2/2021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F5A80E3-792B-43A7-9648-D2E86F1B099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528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92E-9448-4CA3-B177-AF187A6F68F9}" type="datetimeFigureOut">
              <a:rPr lang="es-EC" smtClean="0"/>
              <a:t>3/2/2021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5A80E3-792B-43A7-9648-D2E86F1B099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92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92E-9448-4CA3-B177-AF187A6F68F9}" type="datetimeFigureOut">
              <a:rPr lang="es-EC" smtClean="0"/>
              <a:t>3/2/2021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5A80E3-792B-43A7-9648-D2E86F1B099C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8355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92E-9448-4CA3-B177-AF187A6F68F9}" type="datetimeFigureOut">
              <a:rPr lang="es-EC" smtClean="0"/>
              <a:t>3/2/2021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5A80E3-792B-43A7-9648-D2E86F1B099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720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92E-9448-4CA3-B177-AF187A6F68F9}" type="datetimeFigureOut">
              <a:rPr lang="es-EC" smtClean="0"/>
              <a:t>3/2/2021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5A80E3-792B-43A7-9648-D2E86F1B099C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080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92E-9448-4CA3-B177-AF187A6F68F9}" type="datetimeFigureOut">
              <a:rPr lang="es-EC" smtClean="0"/>
              <a:t>3/2/2021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5A80E3-792B-43A7-9648-D2E86F1B099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1012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92E-9448-4CA3-B177-AF187A6F68F9}" type="datetimeFigureOut">
              <a:rPr lang="es-EC" smtClean="0"/>
              <a:t>3/2/2021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80E3-792B-43A7-9648-D2E86F1B099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3209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92E-9448-4CA3-B177-AF187A6F68F9}" type="datetimeFigureOut">
              <a:rPr lang="es-EC" smtClean="0"/>
              <a:t>3/2/2021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80E3-792B-43A7-9648-D2E86F1B099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955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92E-9448-4CA3-B177-AF187A6F68F9}" type="datetimeFigureOut">
              <a:rPr lang="es-EC" smtClean="0"/>
              <a:t>3/2/2021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80E3-792B-43A7-9648-D2E86F1B099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6645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92E-9448-4CA3-B177-AF187A6F68F9}" type="datetimeFigureOut">
              <a:rPr lang="es-EC" smtClean="0"/>
              <a:t>3/2/2021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5A80E3-792B-43A7-9648-D2E86F1B099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318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92E-9448-4CA3-B177-AF187A6F68F9}" type="datetimeFigureOut">
              <a:rPr lang="es-EC" smtClean="0"/>
              <a:t>3/2/2021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F5A80E3-792B-43A7-9648-D2E86F1B099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60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92E-9448-4CA3-B177-AF187A6F68F9}" type="datetimeFigureOut">
              <a:rPr lang="es-EC" smtClean="0"/>
              <a:t>3/2/2021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F5A80E3-792B-43A7-9648-D2E86F1B099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064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92E-9448-4CA3-B177-AF187A6F68F9}" type="datetimeFigureOut">
              <a:rPr lang="es-EC" smtClean="0"/>
              <a:t>3/2/2021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80E3-792B-43A7-9648-D2E86F1B099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14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92E-9448-4CA3-B177-AF187A6F68F9}" type="datetimeFigureOut">
              <a:rPr lang="es-EC" smtClean="0"/>
              <a:t>3/2/2021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80E3-792B-43A7-9648-D2E86F1B099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095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92E-9448-4CA3-B177-AF187A6F68F9}" type="datetimeFigureOut">
              <a:rPr lang="es-EC" smtClean="0"/>
              <a:t>3/2/2021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80E3-792B-43A7-9648-D2E86F1B099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14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92E-9448-4CA3-B177-AF187A6F68F9}" type="datetimeFigureOut">
              <a:rPr lang="es-EC" smtClean="0"/>
              <a:t>3/2/2021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5A80E3-792B-43A7-9648-D2E86F1B099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766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9E92E-9448-4CA3-B177-AF187A6F68F9}" type="datetimeFigureOut">
              <a:rPr lang="es-EC" smtClean="0"/>
              <a:t>3/2/2021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F5A80E3-792B-43A7-9648-D2E86F1B099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365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2209" t="12584" r="31608" b="21368"/>
          <a:stretch/>
        </p:blipFill>
        <p:spPr>
          <a:xfrm>
            <a:off x="2804984" y="170821"/>
            <a:ext cx="6203091" cy="63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6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393" t="25422" r="34362" b="40456"/>
          <a:stretch/>
        </p:blipFill>
        <p:spPr>
          <a:xfrm>
            <a:off x="3039762" y="568411"/>
            <a:ext cx="8513134" cy="522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0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248" t="20524" r="35976" b="40625"/>
          <a:stretch/>
        </p:blipFill>
        <p:spPr>
          <a:xfrm>
            <a:off x="2854410" y="675461"/>
            <a:ext cx="7265774" cy="551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5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4867" t="17146" r="34552" b="48226"/>
          <a:stretch/>
        </p:blipFill>
        <p:spPr>
          <a:xfrm>
            <a:off x="2669060" y="568411"/>
            <a:ext cx="8287704" cy="52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7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813" t="17483" r="28568" b="31503"/>
          <a:stretch/>
        </p:blipFill>
        <p:spPr>
          <a:xfrm>
            <a:off x="1890584" y="667266"/>
            <a:ext cx="9443057" cy="535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8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058" t="17146" r="29518" b="32855"/>
          <a:stretch/>
        </p:blipFill>
        <p:spPr>
          <a:xfrm>
            <a:off x="2372496" y="415457"/>
            <a:ext cx="7339915" cy="582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0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4584" t="20185" r="33601" b="32517"/>
          <a:stretch/>
        </p:blipFill>
        <p:spPr>
          <a:xfrm>
            <a:off x="2174788" y="222237"/>
            <a:ext cx="7525266" cy="628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188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</cp:revision>
  <dcterms:created xsi:type="dcterms:W3CDTF">2021-02-02T16:58:52Z</dcterms:created>
  <dcterms:modified xsi:type="dcterms:W3CDTF">2021-02-03T15:11:45Z</dcterms:modified>
</cp:coreProperties>
</file>