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9144000" cy="6858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heavy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heavy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 u="heavy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4884" y="163068"/>
            <a:ext cx="8621268" cy="648004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76784" y="124968"/>
            <a:ext cx="8697595" cy="6556375"/>
          </a:xfrm>
          <a:custGeom>
            <a:avLst/>
            <a:gdLst/>
            <a:ahLst/>
            <a:cxnLst/>
            <a:rect l="l" t="t" r="r" b="b"/>
            <a:pathLst>
              <a:path w="8697595" h="6556375">
                <a:moveTo>
                  <a:pt x="0" y="6556248"/>
                </a:moveTo>
                <a:lnTo>
                  <a:pt x="8697468" y="6556248"/>
                </a:lnTo>
                <a:lnTo>
                  <a:pt x="8697468" y="0"/>
                </a:lnTo>
                <a:lnTo>
                  <a:pt x="0" y="0"/>
                </a:lnTo>
                <a:lnTo>
                  <a:pt x="0" y="6556248"/>
                </a:lnTo>
                <a:close/>
              </a:path>
            </a:pathLst>
          </a:custGeom>
          <a:ln w="7620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65797" y="808990"/>
            <a:ext cx="8121650" cy="4511040"/>
          </a:xfrm>
          <a:custGeom>
            <a:avLst/>
            <a:gdLst/>
            <a:ahLst/>
            <a:cxnLst/>
            <a:rect l="l" t="t" r="r" b="b"/>
            <a:pathLst>
              <a:path w="8121650" h="4511040">
                <a:moveTo>
                  <a:pt x="0" y="2676398"/>
                </a:moveTo>
                <a:lnTo>
                  <a:pt x="7463218" y="0"/>
                </a:lnTo>
                <a:lnTo>
                  <a:pt x="8121078" y="1834134"/>
                </a:lnTo>
                <a:lnTo>
                  <a:pt x="657796" y="4510659"/>
                </a:lnTo>
                <a:lnTo>
                  <a:pt x="0" y="2676398"/>
                </a:lnTo>
                <a:close/>
              </a:path>
            </a:pathLst>
          </a:custGeom>
          <a:ln w="76200">
            <a:solidFill>
              <a:srgbClr val="6F2F9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17244" y="1502918"/>
            <a:ext cx="6825792" cy="303707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2753" y="487807"/>
            <a:ext cx="6838492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 u="heavy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36C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5"/>
              </a:spcBef>
            </a:pPr>
            <a:r>
              <a:rPr dirty="0"/>
              <a:t>Concepto</a:t>
            </a:r>
            <a:r>
              <a:rPr spc="-75" dirty="0"/>
              <a:t> </a:t>
            </a:r>
            <a:r>
              <a:rPr dirty="0"/>
              <a:t>de</a:t>
            </a:r>
            <a:r>
              <a:rPr spc="-55" dirty="0"/>
              <a:t> </a:t>
            </a:r>
            <a:r>
              <a:rPr dirty="0"/>
              <a:t>innovación</a:t>
            </a:r>
          </a:p>
        </p:txBody>
      </p:sp>
      <p:sp>
        <p:nvSpPr>
          <p:cNvPr id="4" name="object 4"/>
          <p:cNvSpPr/>
          <p:nvPr/>
        </p:nvSpPr>
        <p:spPr>
          <a:xfrm>
            <a:off x="457200" y="1600200"/>
            <a:ext cx="5614670" cy="4686300"/>
          </a:xfrm>
          <a:custGeom>
            <a:avLst/>
            <a:gdLst/>
            <a:ahLst/>
            <a:cxnLst/>
            <a:rect l="l" t="t" r="r" b="b"/>
            <a:pathLst>
              <a:path w="5614670" h="4686300">
                <a:moveTo>
                  <a:pt x="0" y="4686300"/>
                </a:moveTo>
                <a:lnTo>
                  <a:pt x="5614416" y="4686300"/>
                </a:lnTo>
                <a:lnTo>
                  <a:pt x="5614416" y="0"/>
                </a:lnTo>
                <a:lnTo>
                  <a:pt x="0" y="0"/>
                </a:lnTo>
                <a:lnTo>
                  <a:pt x="0" y="4686300"/>
                </a:lnTo>
                <a:close/>
              </a:path>
            </a:pathLst>
          </a:custGeom>
          <a:ln w="76200">
            <a:solidFill>
              <a:srgbClr val="FCEADA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51712" y="1991995"/>
            <a:ext cx="5142230" cy="121412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40005" marR="5080" indent="-27940" algn="just">
              <a:lnSpc>
                <a:spcPts val="2880"/>
              </a:lnSpc>
              <a:spcBef>
                <a:spcPts val="795"/>
              </a:spcBef>
            </a:pPr>
            <a:r>
              <a:rPr sz="3000" b="1" spc="-5" dirty="0">
                <a:latin typeface="Century Gothic"/>
                <a:cs typeface="Century Gothic"/>
              </a:rPr>
              <a:t>Innovación</a:t>
            </a:r>
            <a:r>
              <a:rPr sz="3000" b="1" dirty="0">
                <a:latin typeface="Century Gothic"/>
                <a:cs typeface="Century Gothic"/>
              </a:rPr>
              <a:t> </a:t>
            </a:r>
            <a:r>
              <a:rPr sz="3000" dirty="0">
                <a:latin typeface="Century Gothic"/>
                <a:cs typeface="Century Gothic"/>
              </a:rPr>
              <a:t>es</a:t>
            </a:r>
            <a:r>
              <a:rPr sz="3000" spc="5" dirty="0">
                <a:latin typeface="Century Gothic"/>
                <a:cs typeface="Century Gothic"/>
              </a:rPr>
              <a:t> </a:t>
            </a:r>
            <a:r>
              <a:rPr sz="3000" dirty="0">
                <a:latin typeface="Century Gothic"/>
                <a:cs typeface="Century Gothic"/>
              </a:rPr>
              <a:t>un</a:t>
            </a:r>
            <a:r>
              <a:rPr sz="3000" spc="5" dirty="0">
                <a:latin typeface="Century Gothic"/>
                <a:cs typeface="Century Gothic"/>
              </a:rPr>
              <a:t> </a:t>
            </a:r>
            <a:r>
              <a:rPr sz="3000" spc="-10" dirty="0">
                <a:latin typeface="Century Gothic"/>
                <a:cs typeface="Century Gothic"/>
              </a:rPr>
              <a:t>proceso </a:t>
            </a:r>
            <a:r>
              <a:rPr sz="3000" spc="-819" dirty="0">
                <a:latin typeface="Century Gothic"/>
                <a:cs typeface="Century Gothic"/>
              </a:rPr>
              <a:t> </a:t>
            </a:r>
            <a:r>
              <a:rPr sz="3000" spc="-5" dirty="0">
                <a:latin typeface="Century Gothic"/>
                <a:cs typeface="Century Gothic"/>
              </a:rPr>
              <a:t>en</a:t>
            </a:r>
            <a:r>
              <a:rPr sz="3000" dirty="0">
                <a:latin typeface="Century Gothic"/>
                <a:cs typeface="Century Gothic"/>
              </a:rPr>
              <a:t> </a:t>
            </a:r>
            <a:r>
              <a:rPr sz="3000" spc="-5" dirty="0">
                <a:latin typeface="Century Gothic"/>
                <a:cs typeface="Century Gothic"/>
              </a:rPr>
              <a:t>el</a:t>
            </a:r>
            <a:r>
              <a:rPr sz="3000" dirty="0">
                <a:latin typeface="Century Gothic"/>
                <a:cs typeface="Century Gothic"/>
              </a:rPr>
              <a:t> cual</a:t>
            </a:r>
            <a:r>
              <a:rPr sz="3000" spc="5" dirty="0">
                <a:latin typeface="Century Gothic"/>
                <a:cs typeface="Century Gothic"/>
              </a:rPr>
              <a:t> </a:t>
            </a:r>
            <a:r>
              <a:rPr sz="3000" spc="-5" dirty="0">
                <a:latin typeface="Century Gothic"/>
                <a:cs typeface="Century Gothic"/>
              </a:rPr>
              <a:t>se</a:t>
            </a:r>
            <a:r>
              <a:rPr sz="3000" dirty="0">
                <a:latin typeface="Century Gothic"/>
                <a:cs typeface="Century Gothic"/>
              </a:rPr>
              <a:t> </a:t>
            </a:r>
            <a:r>
              <a:rPr sz="3000" spc="-5" dirty="0">
                <a:latin typeface="Century Gothic"/>
                <a:cs typeface="Century Gothic"/>
              </a:rPr>
              <a:t>involucran </a:t>
            </a:r>
            <a:r>
              <a:rPr sz="3000" dirty="0">
                <a:latin typeface="Century Gothic"/>
                <a:cs typeface="Century Gothic"/>
              </a:rPr>
              <a:t> </a:t>
            </a:r>
            <a:r>
              <a:rPr sz="3000" spc="-5" dirty="0">
                <a:latin typeface="Century Gothic"/>
                <a:cs typeface="Century Gothic"/>
              </a:rPr>
              <a:t>personas,</a:t>
            </a:r>
            <a:r>
              <a:rPr sz="3000" spc="725" dirty="0">
                <a:latin typeface="Century Gothic"/>
                <a:cs typeface="Century Gothic"/>
              </a:rPr>
              <a:t> </a:t>
            </a:r>
            <a:r>
              <a:rPr sz="3000" spc="-5" dirty="0">
                <a:latin typeface="Century Gothic"/>
                <a:cs typeface="Century Gothic"/>
              </a:rPr>
              <a:t>situaciones</a:t>
            </a:r>
            <a:r>
              <a:rPr sz="3000" spc="710" dirty="0">
                <a:latin typeface="Century Gothic"/>
                <a:cs typeface="Century Gothic"/>
              </a:rPr>
              <a:t> </a:t>
            </a:r>
            <a:r>
              <a:rPr sz="3000" dirty="0">
                <a:latin typeface="Century Gothic"/>
                <a:cs typeface="Century Gothic"/>
              </a:rPr>
              <a:t>o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9144" y="3455289"/>
            <a:ext cx="19316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latin typeface="Century Gothic"/>
                <a:cs typeface="Century Gothic"/>
              </a:rPr>
              <a:t>referencia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78351" y="3455289"/>
            <a:ext cx="2857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Century Gothic"/>
                <a:cs typeface="Century Gothic"/>
              </a:rPr>
              <a:t>a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9144" y="3088970"/>
            <a:ext cx="511619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3240"/>
              </a:lnSpc>
              <a:spcBef>
                <a:spcPts val="100"/>
              </a:spcBef>
              <a:tabLst>
                <a:tab pos="2818130" algn="l"/>
                <a:tab pos="3870960" algn="l"/>
              </a:tabLst>
            </a:pPr>
            <a:r>
              <a:rPr sz="3000" spc="-5" dirty="0">
                <a:latin typeface="Century Gothic"/>
                <a:cs typeface="Century Gothic"/>
              </a:rPr>
              <a:t>int</a:t>
            </a:r>
            <a:r>
              <a:rPr sz="3000" spc="-15" dirty="0">
                <a:latin typeface="Century Gothic"/>
                <a:cs typeface="Century Gothic"/>
              </a:rPr>
              <a:t>e</a:t>
            </a:r>
            <a:r>
              <a:rPr sz="3000" dirty="0">
                <a:latin typeface="Century Gothic"/>
                <a:cs typeface="Century Gothic"/>
              </a:rPr>
              <a:t>rac</a:t>
            </a:r>
            <a:r>
              <a:rPr sz="3000" spc="-15" dirty="0">
                <a:latin typeface="Century Gothic"/>
                <a:cs typeface="Century Gothic"/>
              </a:rPr>
              <a:t>c</a:t>
            </a:r>
            <a:r>
              <a:rPr sz="3000" spc="-5" dirty="0">
                <a:latin typeface="Century Gothic"/>
                <a:cs typeface="Century Gothic"/>
              </a:rPr>
              <a:t>ion</a:t>
            </a:r>
            <a:r>
              <a:rPr sz="3000" spc="-20" dirty="0">
                <a:latin typeface="Century Gothic"/>
                <a:cs typeface="Century Gothic"/>
              </a:rPr>
              <a:t>e</a:t>
            </a:r>
            <a:r>
              <a:rPr sz="3000" dirty="0">
                <a:latin typeface="Century Gothic"/>
                <a:cs typeface="Century Gothic"/>
              </a:rPr>
              <a:t>s	</a:t>
            </a:r>
            <a:r>
              <a:rPr sz="3000" spc="-5" dirty="0">
                <a:latin typeface="Century Gothic"/>
                <a:cs typeface="Century Gothic"/>
              </a:rPr>
              <a:t>qu</a:t>
            </a:r>
            <a:r>
              <a:rPr sz="3000" dirty="0">
                <a:latin typeface="Century Gothic"/>
                <a:cs typeface="Century Gothic"/>
              </a:rPr>
              <a:t>e	hac</a:t>
            </a:r>
            <a:r>
              <a:rPr sz="3000" spc="-15" dirty="0">
                <a:latin typeface="Century Gothic"/>
                <a:cs typeface="Century Gothic"/>
              </a:rPr>
              <a:t>e</a:t>
            </a:r>
            <a:r>
              <a:rPr sz="3000" dirty="0">
                <a:latin typeface="Century Gothic"/>
                <a:cs typeface="Century Gothic"/>
              </a:rPr>
              <a:t>n</a:t>
            </a:r>
            <a:endParaRPr sz="3000">
              <a:latin typeface="Century Gothic"/>
              <a:cs typeface="Century Gothic"/>
            </a:endParaRPr>
          </a:p>
          <a:p>
            <a:pPr marR="9525" algn="r">
              <a:lnSpc>
                <a:spcPts val="3240"/>
              </a:lnSpc>
            </a:pPr>
            <a:r>
              <a:rPr sz="3000" spc="-15" dirty="0">
                <a:latin typeface="Century Gothic"/>
                <a:cs typeface="Century Gothic"/>
              </a:rPr>
              <a:t>la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9144" y="3821048"/>
            <a:ext cx="357251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51810" algn="l"/>
              </a:tabLst>
            </a:pPr>
            <a:r>
              <a:rPr sz="3000" spc="-5" dirty="0">
                <a:latin typeface="Century Gothic"/>
                <a:cs typeface="Century Gothic"/>
              </a:rPr>
              <a:t>introd</a:t>
            </a:r>
            <a:r>
              <a:rPr sz="3000" spc="-20" dirty="0">
                <a:latin typeface="Century Gothic"/>
                <a:cs typeface="Century Gothic"/>
              </a:rPr>
              <a:t>u</a:t>
            </a:r>
            <a:r>
              <a:rPr sz="3000" dirty="0">
                <a:latin typeface="Century Gothic"/>
                <a:cs typeface="Century Gothic"/>
              </a:rPr>
              <a:t>cción	</a:t>
            </a:r>
            <a:r>
              <a:rPr sz="3000" spc="-5" dirty="0">
                <a:latin typeface="Century Gothic"/>
                <a:cs typeface="Century Gothic"/>
              </a:rPr>
              <a:t>de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25592" y="3821048"/>
            <a:ext cx="8667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latin typeface="Century Gothic"/>
                <a:cs typeface="Century Gothic"/>
              </a:rPr>
              <a:t>a</a:t>
            </a:r>
            <a:r>
              <a:rPr sz="3000" spc="-10" dirty="0">
                <a:latin typeface="Century Gothic"/>
                <a:cs typeface="Century Gothic"/>
              </a:rPr>
              <a:t>l</a:t>
            </a:r>
            <a:r>
              <a:rPr sz="3000" dirty="0">
                <a:latin typeface="Century Gothic"/>
                <a:cs typeface="Century Gothic"/>
              </a:rPr>
              <a:t>go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144" y="4186808"/>
            <a:ext cx="5114290" cy="848994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 marR="5080">
              <a:lnSpc>
                <a:spcPts val="2880"/>
              </a:lnSpc>
              <a:spcBef>
                <a:spcPts val="795"/>
              </a:spcBef>
              <a:tabLst>
                <a:tab pos="1967864" algn="l"/>
                <a:tab pos="3490595" algn="l"/>
              </a:tabLst>
            </a:pPr>
            <a:r>
              <a:rPr sz="3000" dirty="0">
                <a:latin typeface="Century Gothic"/>
                <a:cs typeface="Century Gothic"/>
              </a:rPr>
              <a:t>nu</a:t>
            </a:r>
            <a:r>
              <a:rPr sz="3000" spc="-15" dirty="0">
                <a:latin typeface="Century Gothic"/>
                <a:cs typeface="Century Gothic"/>
              </a:rPr>
              <a:t>e</a:t>
            </a:r>
            <a:r>
              <a:rPr sz="3000" spc="-5" dirty="0">
                <a:latin typeface="Century Gothic"/>
                <a:cs typeface="Century Gothic"/>
              </a:rPr>
              <a:t>v</a:t>
            </a:r>
            <a:r>
              <a:rPr sz="3000" dirty="0">
                <a:latin typeface="Century Gothic"/>
                <a:cs typeface="Century Gothic"/>
              </a:rPr>
              <a:t>o	</a:t>
            </a:r>
            <a:r>
              <a:rPr sz="3000" spc="-5" dirty="0">
                <a:latin typeface="Century Gothic"/>
                <a:cs typeface="Century Gothic"/>
              </a:rPr>
              <a:t>qu</a:t>
            </a:r>
            <a:r>
              <a:rPr sz="3000" dirty="0">
                <a:latin typeface="Century Gothic"/>
                <a:cs typeface="Century Gothic"/>
              </a:rPr>
              <a:t>e	</a:t>
            </a:r>
            <a:r>
              <a:rPr sz="3000" spc="-5" dirty="0">
                <a:latin typeface="Century Gothic"/>
                <a:cs typeface="Century Gothic"/>
              </a:rPr>
              <a:t>produce  mejora,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12719" y="4552264"/>
            <a:ext cx="278130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2605" algn="l"/>
                <a:tab pos="1309370" algn="l"/>
                <a:tab pos="1952625" algn="l"/>
              </a:tabLst>
            </a:pPr>
            <a:r>
              <a:rPr sz="3000" dirty="0">
                <a:latin typeface="Century Gothic"/>
                <a:cs typeface="Century Gothic"/>
              </a:rPr>
              <a:t>y	</a:t>
            </a:r>
            <a:r>
              <a:rPr sz="3000" spc="-10" dirty="0">
                <a:latin typeface="Century Gothic"/>
                <a:cs typeface="Century Gothic"/>
              </a:rPr>
              <a:t>e</a:t>
            </a:r>
            <a:r>
              <a:rPr sz="3000" dirty="0">
                <a:latin typeface="Century Gothic"/>
                <a:cs typeface="Century Gothic"/>
              </a:rPr>
              <a:t>n	</a:t>
            </a:r>
            <a:r>
              <a:rPr sz="3000" spc="-5" dirty="0">
                <a:latin typeface="Century Gothic"/>
                <a:cs typeface="Century Gothic"/>
              </a:rPr>
              <a:t>l</a:t>
            </a:r>
            <a:r>
              <a:rPr sz="3000" dirty="0">
                <a:latin typeface="Century Gothic"/>
                <a:cs typeface="Century Gothic"/>
              </a:rPr>
              <a:t>a	cual</a:t>
            </a:r>
            <a:endParaRPr sz="3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9144" y="4918709"/>
            <a:ext cx="5114925" cy="121412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820"/>
              </a:spcBef>
            </a:pPr>
            <a:r>
              <a:rPr sz="3000" spc="-5" dirty="0">
                <a:latin typeface="Century Gothic"/>
                <a:cs typeface="Century Gothic"/>
              </a:rPr>
              <a:t>implica</a:t>
            </a:r>
            <a:r>
              <a:rPr sz="3000" dirty="0">
                <a:latin typeface="Century Gothic"/>
                <a:cs typeface="Century Gothic"/>
              </a:rPr>
              <a:t> </a:t>
            </a:r>
            <a:r>
              <a:rPr sz="3000" spc="-5" dirty="0">
                <a:latin typeface="Century Gothic"/>
                <a:cs typeface="Century Gothic"/>
              </a:rPr>
              <a:t>transformaciones </a:t>
            </a:r>
            <a:r>
              <a:rPr sz="3000" spc="-819" dirty="0">
                <a:latin typeface="Century Gothic"/>
                <a:cs typeface="Century Gothic"/>
              </a:rPr>
              <a:t> </a:t>
            </a:r>
            <a:r>
              <a:rPr sz="3000" spc="-5" dirty="0">
                <a:latin typeface="Century Gothic"/>
                <a:cs typeface="Century Gothic"/>
              </a:rPr>
              <a:t>en el</a:t>
            </a:r>
            <a:r>
              <a:rPr sz="3000" dirty="0">
                <a:latin typeface="Century Gothic"/>
                <a:cs typeface="Century Gothic"/>
              </a:rPr>
              <a:t> </a:t>
            </a:r>
            <a:r>
              <a:rPr sz="3000" spc="-5" dirty="0">
                <a:latin typeface="Century Gothic"/>
                <a:cs typeface="Century Gothic"/>
              </a:rPr>
              <a:t>diseño</a:t>
            </a:r>
            <a:r>
              <a:rPr sz="3000" dirty="0">
                <a:latin typeface="Century Gothic"/>
                <a:cs typeface="Century Gothic"/>
              </a:rPr>
              <a:t> </a:t>
            </a:r>
            <a:r>
              <a:rPr sz="3000" spc="-10" dirty="0">
                <a:latin typeface="Century Gothic"/>
                <a:cs typeface="Century Gothic"/>
              </a:rPr>
              <a:t>de</a:t>
            </a:r>
            <a:r>
              <a:rPr sz="3000" spc="-5" dirty="0">
                <a:latin typeface="Century Gothic"/>
                <a:cs typeface="Century Gothic"/>
              </a:rPr>
              <a:t> cualquier </a:t>
            </a:r>
            <a:r>
              <a:rPr sz="3000" spc="-819" dirty="0">
                <a:latin typeface="Century Gothic"/>
                <a:cs typeface="Century Gothic"/>
              </a:rPr>
              <a:t> </a:t>
            </a:r>
            <a:r>
              <a:rPr sz="3000" spc="-5" dirty="0">
                <a:latin typeface="Century Gothic"/>
                <a:cs typeface="Century Gothic"/>
              </a:rPr>
              <a:t>objeto</a:t>
            </a:r>
            <a:r>
              <a:rPr sz="3000" spc="-15" dirty="0">
                <a:latin typeface="Century Gothic"/>
                <a:cs typeface="Century Gothic"/>
              </a:rPr>
              <a:t> </a:t>
            </a:r>
            <a:r>
              <a:rPr sz="3000" dirty="0">
                <a:latin typeface="Century Gothic"/>
                <a:cs typeface="Century Gothic"/>
              </a:rPr>
              <a:t>a</a:t>
            </a:r>
            <a:r>
              <a:rPr sz="3000" spc="-15" dirty="0">
                <a:latin typeface="Century Gothic"/>
                <a:cs typeface="Century Gothic"/>
              </a:rPr>
              <a:t> </a:t>
            </a:r>
            <a:r>
              <a:rPr sz="3000" spc="-5" dirty="0">
                <a:latin typeface="Century Gothic"/>
                <a:cs typeface="Century Gothic"/>
              </a:rPr>
              <a:t>recrear.</a:t>
            </a:r>
            <a:endParaRPr sz="3000">
              <a:latin typeface="Century Gothic"/>
              <a:cs typeface="Century Gothic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199632" y="2214372"/>
            <a:ext cx="2794000" cy="4643755"/>
            <a:chOff x="6199632" y="2214372"/>
            <a:chExt cx="2794000" cy="4643755"/>
          </a:xfrm>
        </p:grpSpPr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99632" y="5419342"/>
              <a:ext cx="2793491" cy="143865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14872" y="2214372"/>
              <a:ext cx="2763011" cy="321564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4884" y="214884"/>
            <a:ext cx="8686800" cy="1143000"/>
          </a:xfrm>
          <a:prstGeom prst="rect">
            <a:avLst/>
          </a:prstGeom>
          <a:solidFill>
            <a:srgbClr val="DBEDF4"/>
          </a:solidFill>
          <a:ln w="76200">
            <a:solidFill>
              <a:srgbClr val="E36C09"/>
            </a:solidFill>
          </a:ln>
        </p:spPr>
        <p:txBody>
          <a:bodyPr vert="horz" wrap="square" lIns="0" tIns="27939" rIns="0" bIns="0" rtlCol="0">
            <a:spAutoFit/>
          </a:bodyPr>
          <a:lstStyle/>
          <a:p>
            <a:pPr marL="705485" marR="704215" indent="784225">
              <a:lnSpc>
                <a:spcPts val="4390"/>
              </a:lnSpc>
              <a:spcBef>
                <a:spcPts val="219"/>
              </a:spcBef>
            </a:pPr>
            <a:r>
              <a:rPr sz="4000" u="none" spc="-10" dirty="0"/>
              <a:t>Esquema</a:t>
            </a:r>
            <a:r>
              <a:rPr sz="4000" u="none" spc="10" dirty="0"/>
              <a:t> </a:t>
            </a:r>
            <a:r>
              <a:rPr sz="3600" b="0" u="none" spc="-5" dirty="0">
                <a:latin typeface="Century Gothic"/>
                <a:cs typeface="Century Gothic"/>
              </a:rPr>
              <a:t>de</a:t>
            </a:r>
            <a:r>
              <a:rPr sz="3600" b="0" u="none" spc="-10" dirty="0">
                <a:latin typeface="Century Gothic"/>
                <a:cs typeface="Century Gothic"/>
              </a:rPr>
              <a:t> </a:t>
            </a:r>
            <a:r>
              <a:rPr sz="3600" b="0" u="none" spc="-5" dirty="0">
                <a:latin typeface="Century Gothic"/>
                <a:cs typeface="Century Gothic"/>
              </a:rPr>
              <a:t>proceso</a:t>
            </a:r>
            <a:r>
              <a:rPr sz="3600" b="0" u="none" dirty="0">
                <a:latin typeface="Century Gothic"/>
                <a:cs typeface="Century Gothic"/>
              </a:rPr>
              <a:t> </a:t>
            </a:r>
            <a:r>
              <a:rPr sz="3600" b="0" u="none" spc="-5" dirty="0">
                <a:latin typeface="Century Gothic"/>
                <a:cs typeface="Century Gothic"/>
              </a:rPr>
              <a:t>de </a:t>
            </a:r>
            <a:r>
              <a:rPr sz="3600" b="0" u="none" dirty="0">
                <a:latin typeface="Century Gothic"/>
                <a:cs typeface="Century Gothic"/>
              </a:rPr>
              <a:t> </a:t>
            </a:r>
            <a:r>
              <a:rPr sz="3600" b="0" u="none" spc="-5" dirty="0">
                <a:latin typeface="Century Gothic"/>
                <a:cs typeface="Century Gothic"/>
              </a:rPr>
              <a:t>investigación</a:t>
            </a:r>
            <a:r>
              <a:rPr sz="3600" b="0" u="none" spc="20" dirty="0">
                <a:latin typeface="Century Gothic"/>
                <a:cs typeface="Century Gothic"/>
              </a:rPr>
              <a:t> </a:t>
            </a:r>
            <a:r>
              <a:rPr sz="3600" b="0" u="none" spc="-5" dirty="0">
                <a:latin typeface="Century Gothic"/>
                <a:cs typeface="Century Gothic"/>
              </a:rPr>
              <a:t>para la</a:t>
            </a:r>
            <a:r>
              <a:rPr sz="3600" b="0" u="none" spc="-10" dirty="0">
                <a:latin typeface="Century Gothic"/>
                <a:cs typeface="Century Gothic"/>
              </a:rPr>
              <a:t> innovación</a:t>
            </a:r>
            <a:endParaRPr sz="3600">
              <a:latin typeface="Century Gothic"/>
              <a:cs typeface="Century Gothic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296411" y="1453896"/>
            <a:ext cx="2837815" cy="840105"/>
            <a:chOff x="3296411" y="1453896"/>
            <a:chExt cx="2837815" cy="84010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96411" y="1458468"/>
              <a:ext cx="2837688" cy="76962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63467" y="1453896"/>
              <a:ext cx="2766060" cy="839724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358134" y="1500377"/>
            <a:ext cx="2714625" cy="646430"/>
          </a:xfrm>
          <a:prstGeom prst="rect">
            <a:avLst/>
          </a:prstGeom>
          <a:solidFill>
            <a:srgbClr val="8063A1"/>
          </a:solidFill>
          <a:ln w="38100">
            <a:solidFill>
              <a:srgbClr val="FFFFFF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736600" marR="177800" indent="-551815">
              <a:lnSpc>
                <a:spcPct val="100000"/>
              </a:lnSpc>
              <a:spcBef>
                <a:spcPts val="325"/>
              </a:spcBef>
            </a:pP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Investigación</a:t>
            </a:r>
            <a:r>
              <a:rPr sz="18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para</a:t>
            </a:r>
            <a:r>
              <a:rPr sz="18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la </a:t>
            </a:r>
            <a:r>
              <a:rPr sz="1800" b="1" spc="-484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800" b="1" dirty="0">
                <a:solidFill>
                  <a:srgbClr val="FFFFFF"/>
                </a:solidFill>
                <a:latin typeface="Century Gothic"/>
                <a:cs typeface="Century Gothic"/>
              </a:rPr>
              <a:t>innovación</a:t>
            </a:r>
            <a:endParaRPr sz="1800">
              <a:latin typeface="Century Gothic"/>
              <a:cs typeface="Century Gothic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-18288" y="2124455"/>
            <a:ext cx="8867140" cy="2856230"/>
            <a:chOff x="-18288" y="2124455"/>
            <a:chExt cx="8867140" cy="285623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60164" y="2124455"/>
              <a:ext cx="425196" cy="1040891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487493" y="2143505"/>
              <a:ext cx="171450" cy="786130"/>
            </a:xfrm>
            <a:custGeom>
              <a:avLst/>
              <a:gdLst/>
              <a:ahLst/>
              <a:cxnLst/>
              <a:rect l="l" t="t" r="r" b="b"/>
              <a:pathLst>
                <a:path w="171450" h="786130">
                  <a:moveTo>
                    <a:pt x="16515" y="614773"/>
                  </a:moveTo>
                  <a:lnTo>
                    <a:pt x="9322" y="617220"/>
                  </a:lnTo>
                  <a:lnTo>
                    <a:pt x="3643" y="622198"/>
                  </a:lnTo>
                  <a:lnTo>
                    <a:pt x="464" y="628761"/>
                  </a:lnTo>
                  <a:lnTo>
                    <a:pt x="0" y="636061"/>
                  </a:lnTo>
                  <a:lnTo>
                    <a:pt x="2464" y="643255"/>
                  </a:lnTo>
                  <a:lnTo>
                    <a:pt x="85268" y="785876"/>
                  </a:lnTo>
                  <a:lnTo>
                    <a:pt x="107375" y="748157"/>
                  </a:lnTo>
                  <a:lnTo>
                    <a:pt x="66345" y="748030"/>
                  </a:lnTo>
                  <a:lnTo>
                    <a:pt x="66422" y="710311"/>
                  </a:lnTo>
                  <a:lnTo>
                    <a:pt x="66424" y="677598"/>
                  </a:lnTo>
                  <a:lnTo>
                    <a:pt x="35357" y="624078"/>
                  </a:lnTo>
                  <a:lnTo>
                    <a:pt x="30378" y="618452"/>
                  </a:lnTo>
                  <a:lnTo>
                    <a:pt x="23816" y="615267"/>
                  </a:lnTo>
                  <a:lnTo>
                    <a:pt x="16515" y="614773"/>
                  </a:lnTo>
                  <a:close/>
                </a:path>
                <a:path w="171450" h="786130">
                  <a:moveTo>
                    <a:pt x="66488" y="677709"/>
                  </a:moveTo>
                  <a:lnTo>
                    <a:pt x="66345" y="748030"/>
                  </a:lnTo>
                  <a:lnTo>
                    <a:pt x="104445" y="748157"/>
                  </a:lnTo>
                  <a:lnTo>
                    <a:pt x="104465" y="738505"/>
                  </a:lnTo>
                  <a:lnTo>
                    <a:pt x="68885" y="738505"/>
                  </a:lnTo>
                  <a:lnTo>
                    <a:pt x="85413" y="710311"/>
                  </a:lnTo>
                  <a:lnTo>
                    <a:pt x="66488" y="677709"/>
                  </a:lnTo>
                  <a:close/>
                </a:path>
                <a:path w="171450" h="786130">
                  <a:moveTo>
                    <a:pt x="154727" y="615009"/>
                  </a:moveTo>
                  <a:lnTo>
                    <a:pt x="104589" y="677598"/>
                  </a:lnTo>
                  <a:lnTo>
                    <a:pt x="104445" y="748157"/>
                  </a:lnTo>
                  <a:lnTo>
                    <a:pt x="107375" y="748157"/>
                  </a:lnTo>
                  <a:lnTo>
                    <a:pt x="168707" y="643509"/>
                  </a:lnTo>
                  <a:lnTo>
                    <a:pt x="171172" y="636387"/>
                  </a:lnTo>
                  <a:lnTo>
                    <a:pt x="170707" y="629110"/>
                  </a:lnTo>
                  <a:lnTo>
                    <a:pt x="167528" y="622524"/>
                  </a:lnTo>
                  <a:lnTo>
                    <a:pt x="161849" y="617474"/>
                  </a:lnTo>
                  <a:lnTo>
                    <a:pt x="154727" y="615009"/>
                  </a:lnTo>
                  <a:close/>
                </a:path>
                <a:path w="171450" h="786130">
                  <a:moveTo>
                    <a:pt x="85413" y="710311"/>
                  </a:moveTo>
                  <a:lnTo>
                    <a:pt x="68885" y="738505"/>
                  </a:lnTo>
                  <a:lnTo>
                    <a:pt x="101778" y="738505"/>
                  </a:lnTo>
                  <a:lnTo>
                    <a:pt x="85413" y="710311"/>
                  </a:lnTo>
                  <a:close/>
                </a:path>
                <a:path w="171450" h="786130">
                  <a:moveTo>
                    <a:pt x="104589" y="677598"/>
                  </a:moveTo>
                  <a:lnTo>
                    <a:pt x="85413" y="710311"/>
                  </a:lnTo>
                  <a:lnTo>
                    <a:pt x="101778" y="738505"/>
                  </a:lnTo>
                  <a:lnTo>
                    <a:pt x="104465" y="738505"/>
                  </a:lnTo>
                  <a:lnTo>
                    <a:pt x="104589" y="677598"/>
                  </a:lnTo>
                  <a:close/>
                </a:path>
                <a:path w="171450" h="786130">
                  <a:moveTo>
                    <a:pt x="105969" y="0"/>
                  </a:moveTo>
                  <a:lnTo>
                    <a:pt x="67869" y="0"/>
                  </a:lnTo>
                  <a:lnTo>
                    <a:pt x="66488" y="677709"/>
                  </a:lnTo>
                  <a:lnTo>
                    <a:pt x="85413" y="710311"/>
                  </a:lnTo>
                  <a:lnTo>
                    <a:pt x="104589" y="677598"/>
                  </a:lnTo>
                  <a:lnTo>
                    <a:pt x="1059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5571" y="2962655"/>
              <a:ext cx="8462772" cy="12496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29006" y="3001517"/>
              <a:ext cx="8358505" cy="1905"/>
            </a:xfrm>
            <a:custGeom>
              <a:avLst/>
              <a:gdLst/>
              <a:ahLst/>
              <a:cxnLst/>
              <a:rect l="l" t="t" r="r" b="b"/>
              <a:pathLst>
                <a:path w="8358505" h="1905">
                  <a:moveTo>
                    <a:pt x="0" y="0"/>
                  </a:moveTo>
                  <a:lnTo>
                    <a:pt x="8358251" y="1651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6407" y="2982467"/>
              <a:ext cx="425195" cy="75437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43908" y="3001517"/>
              <a:ext cx="171450" cy="500380"/>
            </a:xfrm>
            <a:custGeom>
              <a:avLst/>
              <a:gdLst/>
              <a:ahLst/>
              <a:cxnLst/>
              <a:rect l="l" t="t" r="r" b="b"/>
              <a:pathLst>
                <a:path w="171450" h="500379">
                  <a:moveTo>
                    <a:pt x="16523" y="328951"/>
                  </a:moveTo>
                  <a:lnTo>
                    <a:pt x="9354" y="331343"/>
                  </a:lnTo>
                  <a:lnTo>
                    <a:pt x="3688" y="336375"/>
                  </a:lnTo>
                  <a:lnTo>
                    <a:pt x="496" y="342931"/>
                  </a:lnTo>
                  <a:lnTo>
                    <a:pt x="0" y="350202"/>
                  </a:lnTo>
                  <a:lnTo>
                    <a:pt x="2420" y="357378"/>
                  </a:lnTo>
                  <a:lnTo>
                    <a:pt x="85097" y="500126"/>
                  </a:lnTo>
                  <a:lnTo>
                    <a:pt x="107260" y="462407"/>
                  </a:lnTo>
                  <a:lnTo>
                    <a:pt x="66161" y="462280"/>
                  </a:lnTo>
                  <a:lnTo>
                    <a:pt x="66386" y="391819"/>
                  </a:lnTo>
                  <a:lnTo>
                    <a:pt x="35389" y="338328"/>
                  </a:lnTo>
                  <a:lnTo>
                    <a:pt x="30378" y="332646"/>
                  </a:lnTo>
                  <a:lnTo>
                    <a:pt x="23810" y="329453"/>
                  </a:lnTo>
                  <a:lnTo>
                    <a:pt x="16523" y="328951"/>
                  </a:lnTo>
                  <a:close/>
                </a:path>
                <a:path w="171450" h="500379">
                  <a:moveTo>
                    <a:pt x="66386" y="391819"/>
                  </a:moveTo>
                  <a:lnTo>
                    <a:pt x="66161" y="462280"/>
                  </a:lnTo>
                  <a:lnTo>
                    <a:pt x="104261" y="462407"/>
                  </a:lnTo>
                  <a:lnTo>
                    <a:pt x="104292" y="452755"/>
                  </a:lnTo>
                  <a:lnTo>
                    <a:pt x="68790" y="452755"/>
                  </a:lnTo>
                  <a:lnTo>
                    <a:pt x="85352" y="424550"/>
                  </a:lnTo>
                  <a:lnTo>
                    <a:pt x="66386" y="391819"/>
                  </a:lnTo>
                  <a:close/>
                </a:path>
                <a:path w="171450" h="500379">
                  <a:moveTo>
                    <a:pt x="154756" y="329384"/>
                  </a:moveTo>
                  <a:lnTo>
                    <a:pt x="104486" y="391966"/>
                  </a:lnTo>
                  <a:lnTo>
                    <a:pt x="104261" y="462407"/>
                  </a:lnTo>
                  <a:lnTo>
                    <a:pt x="107260" y="462407"/>
                  </a:lnTo>
                  <a:lnTo>
                    <a:pt x="168676" y="357886"/>
                  </a:lnTo>
                  <a:lnTo>
                    <a:pt x="171144" y="350764"/>
                  </a:lnTo>
                  <a:lnTo>
                    <a:pt x="170692" y="343487"/>
                  </a:lnTo>
                  <a:lnTo>
                    <a:pt x="167540" y="336901"/>
                  </a:lnTo>
                  <a:lnTo>
                    <a:pt x="161907" y="331851"/>
                  </a:lnTo>
                  <a:lnTo>
                    <a:pt x="154756" y="329384"/>
                  </a:lnTo>
                  <a:close/>
                </a:path>
                <a:path w="171450" h="500379">
                  <a:moveTo>
                    <a:pt x="85352" y="424550"/>
                  </a:moveTo>
                  <a:lnTo>
                    <a:pt x="68790" y="452755"/>
                  </a:lnTo>
                  <a:lnTo>
                    <a:pt x="101696" y="452755"/>
                  </a:lnTo>
                  <a:lnTo>
                    <a:pt x="85352" y="424550"/>
                  </a:lnTo>
                  <a:close/>
                </a:path>
                <a:path w="171450" h="500379">
                  <a:moveTo>
                    <a:pt x="104486" y="391966"/>
                  </a:moveTo>
                  <a:lnTo>
                    <a:pt x="85352" y="424550"/>
                  </a:lnTo>
                  <a:lnTo>
                    <a:pt x="101696" y="452755"/>
                  </a:lnTo>
                  <a:lnTo>
                    <a:pt x="104292" y="452755"/>
                  </a:lnTo>
                  <a:lnTo>
                    <a:pt x="104486" y="391966"/>
                  </a:lnTo>
                  <a:close/>
                </a:path>
                <a:path w="171450" h="500379">
                  <a:moveTo>
                    <a:pt x="105735" y="0"/>
                  </a:moveTo>
                  <a:lnTo>
                    <a:pt x="67635" y="0"/>
                  </a:lnTo>
                  <a:lnTo>
                    <a:pt x="66586" y="328951"/>
                  </a:lnTo>
                  <a:lnTo>
                    <a:pt x="66471" y="391966"/>
                  </a:lnTo>
                  <a:lnTo>
                    <a:pt x="85352" y="424550"/>
                  </a:lnTo>
                  <a:lnTo>
                    <a:pt x="104486" y="391966"/>
                  </a:lnTo>
                  <a:lnTo>
                    <a:pt x="10573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0" y="3459480"/>
              <a:ext cx="2063495" cy="150876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0" y="3477767"/>
              <a:ext cx="2042159" cy="1502663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761" y="3501389"/>
              <a:ext cx="2001520" cy="1385570"/>
            </a:xfrm>
            <a:custGeom>
              <a:avLst/>
              <a:gdLst/>
              <a:ahLst/>
              <a:cxnLst/>
              <a:rect l="l" t="t" r="r" b="b"/>
              <a:pathLst>
                <a:path w="2001520" h="1385570">
                  <a:moveTo>
                    <a:pt x="2001012" y="0"/>
                  </a:moveTo>
                  <a:lnTo>
                    <a:pt x="0" y="0"/>
                  </a:lnTo>
                  <a:lnTo>
                    <a:pt x="0" y="1385316"/>
                  </a:lnTo>
                  <a:lnTo>
                    <a:pt x="2001012" y="1385316"/>
                  </a:lnTo>
                  <a:lnTo>
                    <a:pt x="2001012" y="0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1" y="3501389"/>
              <a:ext cx="2001520" cy="1385570"/>
            </a:xfrm>
            <a:custGeom>
              <a:avLst/>
              <a:gdLst/>
              <a:ahLst/>
              <a:cxnLst/>
              <a:rect l="l" t="t" r="r" b="b"/>
              <a:pathLst>
                <a:path w="2001520" h="1385570">
                  <a:moveTo>
                    <a:pt x="0" y="1385316"/>
                  </a:moveTo>
                  <a:lnTo>
                    <a:pt x="2001012" y="1385316"/>
                  </a:lnTo>
                  <a:lnTo>
                    <a:pt x="2001012" y="0"/>
                  </a:lnTo>
                  <a:lnTo>
                    <a:pt x="0" y="0"/>
                  </a:lnTo>
                  <a:lnTo>
                    <a:pt x="0" y="1385316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78739" y="3531234"/>
            <a:ext cx="1843405" cy="1306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tabLst>
                <a:tab pos="669290" algn="l"/>
                <a:tab pos="1624965" algn="l"/>
              </a:tabLst>
            </a:pP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Acercamiento 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formar, a </a:t>
            </a:r>
            <a:r>
              <a:rPr sz="1200" spc="-3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10" dirty="0">
                <a:solidFill>
                  <a:srgbClr val="FFFFFF"/>
                </a:solidFill>
                <a:latin typeface="Century Gothic"/>
                <a:cs typeface="Century Gothic"/>
              </a:rPr>
              <a:t>la</a:t>
            </a:r>
            <a:r>
              <a:rPr sz="1200" spc="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practica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educativa </a:t>
            </a:r>
            <a:r>
              <a:rPr sz="1200" spc="-3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de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interés 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con el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fin </a:t>
            </a:r>
            <a:r>
              <a:rPr sz="1200" spc="5" dirty="0">
                <a:solidFill>
                  <a:srgbClr val="FFFFFF"/>
                </a:solidFill>
                <a:latin typeface="Century Gothic"/>
                <a:cs typeface="Century Gothic"/>
              </a:rPr>
              <a:t>de </a:t>
            </a:r>
            <a:r>
              <a:rPr sz="12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identificar,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5" dirty="0">
                <a:solidFill>
                  <a:srgbClr val="FFFFFF"/>
                </a:solidFill>
                <a:latin typeface="Century Gothic"/>
                <a:cs typeface="Century Gothic"/>
              </a:rPr>
              <a:t>en</a:t>
            </a:r>
            <a:r>
              <a:rPr sz="1200" spc="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algún </a:t>
            </a:r>
            <a:r>
              <a:rPr sz="1200" spc="-3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aspecto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 de</a:t>
            </a:r>
            <a:r>
              <a:rPr sz="1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10" dirty="0">
                <a:solidFill>
                  <a:srgbClr val="FFFFFF"/>
                </a:solidFill>
                <a:latin typeface="Century Gothic"/>
                <a:cs typeface="Century Gothic"/>
              </a:rPr>
              <a:t>la 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misma, 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 un	ob</a:t>
            </a:r>
            <a:r>
              <a:rPr sz="1200" spc="-10" dirty="0">
                <a:solidFill>
                  <a:srgbClr val="FFFFFF"/>
                </a:solidFill>
                <a:latin typeface="Century Gothic"/>
                <a:cs typeface="Century Gothic"/>
              </a:rPr>
              <a:t>j</a:t>
            </a:r>
            <a:r>
              <a:rPr sz="1200" spc="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spc="-1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o	</a:t>
            </a:r>
            <a:r>
              <a:rPr sz="1200" spc="5" dirty="0">
                <a:solidFill>
                  <a:srgbClr val="FFFFFF"/>
                </a:solidFill>
                <a:latin typeface="Century Gothic"/>
                <a:cs typeface="Century Gothic"/>
              </a:rPr>
              <a:t>de 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innovación</a:t>
            </a:r>
            <a:endParaRPr sz="1200">
              <a:latin typeface="Century Gothic"/>
              <a:cs typeface="Century Gothic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2010155" y="2982467"/>
            <a:ext cx="1766570" cy="1592580"/>
            <a:chOff x="2010155" y="2982467"/>
            <a:chExt cx="1766570" cy="1592580"/>
          </a:xfrm>
        </p:grpSpPr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717291" y="2982467"/>
              <a:ext cx="425195" cy="754379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2844768" y="3001517"/>
              <a:ext cx="171450" cy="500380"/>
            </a:xfrm>
            <a:custGeom>
              <a:avLst/>
              <a:gdLst/>
              <a:ahLst/>
              <a:cxnLst/>
              <a:rect l="l" t="t" r="r" b="b"/>
              <a:pathLst>
                <a:path w="171450" h="500379">
                  <a:moveTo>
                    <a:pt x="16551" y="328951"/>
                  </a:moveTo>
                  <a:lnTo>
                    <a:pt x="9429" y="331343"/>
                  </a:lnTo>
                  <a:lnTo>
                    <a:pt x="3730" y="336375"/>
                  </a:lnTo>
                  <a:lnTo>
                    <a:pt x="507" y="342931"/>
                  </a:lnTo>
                  <a:lnTo>
                    <a:pt x="0" y="350202"/>
                  </a:lnTo>
                  <a:lnTo>
                    <a:pt x="2444" y="357378"/>
                  </a:lnTo>
                  <a:lnTo>
                    <a:pt x="85121" y="500126"/>
                  </a:lnTo>
                  <a:lnTo>
                    <a:pt x="107281" y="462407"/>
                  </a:lnTo>
                  <a:lnTo>
                    <a:pt x="66198" y="462280"/>
                  </a:lnTo>
                  <a:lnTo>
                    <a:pt x="66431" y="391777"/>
                  </a:lnTo>
                  <a:lnTo>
                    <a:pt x="35464" y="338328"/>
                  </a:lnTo>
                  <a:lnTo>
                    <a:pt x="30414" y="332646"/>
                  </a:lnTo>
                  <a:lnTo>
                    <a:pt x="23828" y="329453"/>
                  </a:lnTo>
                  <a:lnTo>
                    <a:pt x="16551" y="328951"/>
                  </a:lnTo>
                  <a:close/>
                </a:path>
                <a:path w="171450" h="500379">
                  <a:moveTo>
                    <a:pt x="66431" y="391777"/>
                  </a:moveTo>
                  <a:lnTo>
                    <a:pt x="66198" y="462280"/>
                  </a:lnTo>
                  <a:lnTo>
                    <a:pt x="104298" y="462407"/>
                  </a:lnTo>
                  <a:lnTo>
                    <a:pt x="104330" y="452755"/>
                  </a:lnTo>
                  <a:lnTo>
                    <a:pt x="68865" y="452755"/>
                  </a:lnTo>
                  <a:lnTo>
                    <a:pt x="85408" y="424534"/>
                  </a:lnTo>
                  <a:lnTo>
                    <a:pt x="66431" y="391777"/>
                  </a:lnTo>
                  <a:close/>
                </a:path>
                <a:path w="171450" h="500379">
                  <a:moveTo>
                    <a:pt x="154761" y="329384"/>
                  </a:moveTo>
                  <a:lnTo>
                    <a:pt x="104531" y="391914"/>
                  </a:lnTo>
                  <a:lnTo>
                    <a:pt x="104298" y="462407"/>
                  </a:lnTo>
                  <a:lnTo>
                    <a:pt x="107281" y="462407"/>
                  </a:lnTo>
                  <a:lnTo>
                    <a:pt x="168687" y="357886"/>
                  </a:lnTo>
                  <a:lnTo>
                    <a:pt x="171154" y="350764"/>
                  </a:lnTo>
                  <a:lnTo>
                    <a:pt x="170703" y="343487"/>
                  </a:lnTo>
                  <a:lnTo>
                    <a:pt x="167562" y="336901"/>
                  </a:lnTo>
                  <a:lnTo>
                    <a:pt x="161956" y="331851"/>
                  </a:lnTo>
                  <a:lnTo>
                    <a:pt x="154761" y="329384"/>
                  </a:lnTo>
                  <a:close/>
                </a:path>
                <a:path w="171450" h="500379">
                  <a:moveTo>
                    <a:pt x="85408" y="424534"/>
                  </a:moveTo>
                  <a:lnTo>
                    <a:pt x="68865" y="452755"/>
                  </a:lnTo>
                  <a:lnTo>
                    <a:pt x="101758" y="452755"/>
                  </a:lnTo>
                  <a:lnTo>
                    <a:pt x="85408" y="424534"/>
                  </a:lnTo>
                  <a:close/>
                </a:path>
                <a:path w="171450" h="500379">
                  <a:moveTo>
                    <a:pt x="104531" y="391914"/>
                  </a:moveTo>
                  <a:lnTo>
                    <a:pt x="85408" y="424534"/>
                  </a:lnTo>
                  <a:lnTo>
                    <a:pt x="101758" y="452755"/>
                  </a:lnTo>
                  <a:lnTo>
                    <a:pt x="104330" y="452755"/>
                  </a:lnTo>
                  <a:lnTo>
                    <a:pt x="104531" y="391914"/>
                  </a:lnTo>
                  <a:close/>
                </a:path>
                <a:path w="171450" h="500379">
                  <a:moveTo>
                    <a:pt x="105822" y="0"/>
                  </a:moveTo>
                  <a:lnTo>
                    <a:pt x="67722" y="0"/>
                  </a:lnTo>
                  <a:lnTo>
                    <a:pt x="66636" y="329384"/>
                  </a:lnTo>
                  <a:lnTo>
                    <a:pt x="66510" y="391914"/>
                  </a:lnTo>
                  <a:lnTo>
                    <a:pt x="85408" y="424534"/>
                  </a:lnTo>
                  <a:lnTo>
                    <a:pt x="104531" y="391914"/>
                  </a:lnTo>
                  <a:lnTo>
                    <a:pt x="10582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010155" y="3602735"/>
              <a:ext cx="1766316" cy="954024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028443" y="3621023"/>
              <a:ext cx="1726692" cy="954024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2071877" y="3644645"/>
              <a:ext cx="1643380" cy="830580"/>
            </a:xfrm>
            <a:custGeom>
              <a:avLst/>
              <a:gdLst/>
              <a:ahLst/>
              <a:cxnLst/>
              <a:rect l="l" t="t" r="r" b="b"/>
              <a:pathLst>
                <a:path w="1643379" h="830579">
                  <a:moveTo>
                    <a:pt x="1642872" y="0"/>
                  </a:moveTo>
                  <a:lnTo>
                    <a:pt x="0" y="0"/>
                  </a:lnTo>
                  <a:lnTo>
                    <a:pt x="0" y="830579"/>
                  </a:lnTo>
                  <a:lnTo>
                    <a:pt x="1642872" y="830579"/>
                  </a:lnTo>
                  <a:lnTo>
                    <a:pt x="164287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071877" y="3644645"/>
              <a:ext cx="1643380" cy="830580"/>
            </a:xfrm>
            <a:custGeom>
              <a:avLst/>
              <a:gdLst/>
              <a:ahLst/>
              <a:cxnLst/>
              <a:rect l="l" t="t" r="r" b="b"/>
              <a:pathLst>
                <a:path w="1643379" h="830579">
                  <a:moveTo>
                    <a:pt x="0" y="830579"/>
                  </a:moveTo>
                  <a:lnTo>
                    <a:pt x="1642872" y="830579"/>
                  </a:lnTo>
                  <a:lnTo>
                    <a:pt x="1642872" y="0"/>
                  </a:lnTo>
                  <a:lnTo>
                    <a:pt x="0" y="0"/>
                  </a:lnTo>
                  <a:lnTo>
                    <a:pt x="0" y="830579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2090927" y="3674109"/>
            <a:ext cx="164083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2390" marR="100330" algn="just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Construcción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del </a:t>
            </a:r>
            <a:r>
              <a:rPr sz="1200" spc="-3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objeto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 de</a:t>
            </a:r>
            <a:r>
              <a:rPr sz="1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estudio 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(para</a:t>
            </a:r>
            <a:r>
              <a:rPr sz="1200" spc="3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proceder </a:t>
            </a:r>
            <a:r>
              <a:rPr sz="1200" spc="-3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con </a:t>
            </a:r>
            <a:r>
              <a:rPr sz="1200" spc="10" dirty="0">
                <a:solidFill>
                  <a:srgbClr val="FFFFFF"/>
                </a:solidFill>
                <a:latin typeface="Century Gothic"/>
                <a:cs typeface="Century Gothic"/>
              </a:rPr>
              <a:t>la</a:t>
            </a:r>
            <a:r>
              <a:rPr sz="1200" spc="-4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innovación</a:t>
            </a:r>
            <a:endParaRPr sz="1200">
              <a:latin typeface="Century Gothic"/>
              <a:cs typeface="Century Gothic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3724655" y="2982467"/>
            <a:ext cx="1624965" cy="1958339"/>
            <a:chOff x="3724655" y="2982467"/>
            <a:chExt cx="1624965" cy="1958339"/>
          </a:xfrm>
        </p:grpSpPr>
        <p:pic>
          <p:nvPicPr>
            <p:cNvPr id="29" name="object 2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31791" y="2982467"/>
              <a:ext cx="425196" cy="754379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4559268" y="3001517"/>
              <a:ext cx="171450" cy="500380"/>
            </a:xfrm>
            <a:custGeom>
              <a:avLst/>
              <a:gdLst/>
              <a:ahLst/>
              <a:cxnLst/>
              <a:rect l="l" t="t" r="r" b="b"/>
              <a:pathLst>
                <a:path w="171450" h="500379">
                  <a:moveTo>
                    <a:pt x="16551" y="328951"/>
                  </a:moveTo>
                  <a:lnTo>
                    <a:pt x="9429" y="331343"/>
                  </a:lnTo>
                  <a:lnTo>
                    <a:pt x="3730" y="336375"/>
                  </a:lnTo>
                  <a:lnTo>
                    <a:pt x="508" y="342931"/>
                  </a:lnTo>
                  <a:lnTo>
                    <a:pt x="0" y="350202"/>
                  </a:lnTo>
                  <a:lnTo>
                    <a:pt x="2444" y="357378"/>
                  </a:lnTo>
                  <a:lnTo>
                    <a:pt x="85121" y="500126"/>
                  </a:lnTo>
                  <a:lnTo>
                    <a:pt x="107281" y="462407"/>
                  </a:lnTo>
                  <a:lnTo>
                    <a:pt x="66198" y="462280"/>
                  </a:lnTo>
                  <a:lnTo>
                    <a:pt x="66431" y="391777"/>
                  </a:lnTo>
                  <a:lnTo>
                    <a:pt x="35464" y="338328"/>
                  </a:lnTo>
                  <a:lnTo>
                    <a:pt x="30414" y="332646"/>
                  </a:lnTo>
                  <a:lnTo>
                    <a:pt x="23828" y="329453"/>
                  </a:lnTo>
                  <a:lnTo>
                    <a:pt x="16551" y="328951"/>
                  </a:lnTo>
                  <a:close/>
                </a:path>
                <a:path w="171450" h="500379">
                  <a:moveTo>
                    <a:pt x="66431" y="391777"/>
                  </a:moveTo>
                  <a:lnTo>
                    <a:pt x="66198" y="462280"/>
                  </a:lnTo>
                  <a:lnTo>
                    <a:pt x="104298" y="462407"/>
                  </a:lnTo>
                  <a:lnTo>
                    <a:pt x="104330" y="452755"/>
                  </a:lnTo>
                  <a:lnTo>
                    <a:pt x="68865" y="452755"/>
                  </a:lnTo>
                  <a:lnTo>
                    <a:pt x="85408" y="424534"/>
                  </a:lnTo>
                  <a:lnTo>
                    <a:pt x="66431" y="391777"/>
                  </a:lnTo>
                  <a:close/>
                </a:path>
                <a:path w="171450" h="500379">
                  <a:moveTo>
                    <a:pt x="154761" y="329384"/>
                  </a:moveTo>
                  <a:lnTo>
                    <a:pt x="104531" y="391914"/>
                  </a:lnTo>
                  <a:lnTo>
                    <a:pt x="104298" y="462407"/>
                  </a:lnTo>
                  <a:lnTo>
                    <a:pt x="107281" y="462407"/>
                  </a:lnTo>
                  <a:lnTo>
                    <a:pt x="168687" y="357886"/>
                  </a:lnTo>
                  <a:lnTo>
                    <a:pt x="171154" y="350764"/>
                  </a:lnTo>
                  <a:lnTo>
                    <a:pt x="170703" y="343487"/>
                  </a:lnTo>
                  <a:lnTo>
                    <a:pt x="167562" y="336901"/>
                  </a:lnTo>
                  <a:lnTo>
                    <a:pt x="161956" y="331851"/>
                  </a:lnTo>
                  <a:lnTo>
                    <a:pt x="154761" y="329384"/>
                  </a:lnTo>
                  <a:close/>
                </a:path>
                <a:path w="171450" h="500379">
                  <a:moveTo>
                    <a:pt x="85408" y="424534"/>
                  </a:moveTo>
                  <a:lnTo>
                    <a:pt x="68865" y="452755"/>
                  </a:lnTo>
                  <a:lnTo>
                    <a:pt x="101758" y="452755"/>
                  </a:lnTo>
                  <a:lnTo>
                    <a:pt x="85408" y="424534"/>
                  </a:lnTo>
                  <a:close/>
                </a:path>
                <a:path w="171450" h="500379">
                  <a:moveTo>
                    <a:pt x="104531" y="391914"/>
                  </a:moveTo>
                  <a:lnTo>
                    <a:pt x="85408" y="424534"/>
                  </a:lnTo>
                  <a:lnTo>
                    <a:pt x="101758" y="452755"/>
                  </a:lnTo>
                  <a:lnTo>
                    <a:pt x="104330" y="452755"/>
                  </a:lnTo>
                  <a:lnTo>
                    <a:pt x="104531" y="391914"/>
                  </a:lnTo>
                  <a:close/>
                </a:path>
                <a:path w="171450" h="500379">
                  <a:moveTo>
                    <a:pt x="105822" y="0"/>
                  </a:moveTo>
                  <a:lnTo>
                    <a:pt x="67722" y="0"/>
                  </a:lnTo>
                  <a:lnTo>
                    <a:pt x="66636" y="329384"/>
                  </a:lnTo>
                  <a:lnTo>
                    <a:pt x="66510" y="391914"/>
                  </a:lnTo>
                  <a:lnTo>
                    <a:pt x="85408" y="424534"/>
                  </a:lnTo>
                  <a:lnTo>
                    <a:pt x="104531" y="391914"/>
                  </a:lnTo>
                  <a:lnTo>
                    <a:pt x="10582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724655" y="3602735"/>
              <a:ext cx="1624584" cy="1322832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742943" y="3621023"/>
              <a:ext cx="1584960" cy="1319783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3786377" y="3644645"/>
              <a:ext cx="1501140" cy="1199515"/>
            </a:xfrm>
            <a:custGeom>
              <a:avLst/>
              <a:gdLst/>
              <a:ahLst/>
              <a:cxnLst/>
              <a:rect l="l" t="t" r="r" b="b"/>
              <a:pathLst>
                <a:path w="1501139" h="1199514">
                  <a:moveTo>
                    <a:pt x="1501139" y="0"/>
                  </a:moveTo>
                  <a:lnTo>
                    <a:pt x="0" y="0"/>
                  </a:lnTo>
                  <a:lnTo>
                    <a:pt x="0" y="1199387"/>
                  </a:lnTo>
                  <a:lnTo>
                    <a:pt x="1501139" y="1199387"/>
                  </a:lnTo>
                  <a:lnTo>
                    <a:pt x="1501139" y="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786377" y="3644645"/>
              <a:ext cx="1501140" cy="1199515"/>
            </a:xfrm>
            <a:custGeom>
              <a:avLst/>
              <a:gdLst/>
              <a:ahLst/>
              <a:cxnLst/>
              <a:rect l="l" t="t" r="r" b="b"/>
              <a:pathLst>
                <a:path w="1501139" h="1199514">
                  <a:moveTo>
                    <a:pt x="0" y="1199387"/>
                  </a:moveTo>
                  <a:lnTo>
                    <a:pt x="1501139" y="1199387"/>
                  </a:lnTo>
                  <a:lnTo>
                    <a:pt x="1501139" y="0"/>
                  </a:lnTo>
                  <a:lnTo>
                    <a:pt x="0" y="0"/>
                  </a:lnTo>
                  <a:lnTo>
                    <a:pt x="0" y="1199387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3769614" y="3674109"/>
            <a:ext cx="1499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8585" marR="66040">
              <a:lnSpc>
                <a:spcPct val="100000"/>
              </a:lnSpc>
              <a:spcBef>
                <a:spcPts val="100"/>
              </a:spcBef>
              <a:tabLst>
                <a:tab pos="687705" algn="l"/>
                <a:tab pos="1219835" algn="l"/>
              </a:tabLst>
            </a:pP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Apr</a:t>
            </a:r>
            <a:r>
              <a:rPr sz="1200" spc="-1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pi</a:t>
            </a:r>
            <a:r>
              <a:rPr sz="1200" spc="-1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c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spc="-10" dirty="0">
                <a:solidFill>
                  <a:srgbClr val="FFFFFF"/>
                </a:solidFill>
                <a:latin typeface="Century Gothic"/>
                <a:cs typeface="Century Gothic"/>
              </a:rPr>
              <a:t>ó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n	</a:t>
            </a:r>
            <a:r>
              <a:rPr sz="1200" spc="5" dirty="0">
                <a:solidFill>
                  <a:srgbClr val="FFFFFF"/>
                </a:solidFill>
                <a:latin typeface="Century Gothic"/>
                <a:cs typeface="Century Gothic"/>
              </a:rPr>
              <a:t>de  </a:t>
            </a:r>
            <a:r>
              <a:rPr sz="1200" spc="10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200" spc="-1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s	referen</a:t>
            </a:r>
            <a:r>
              <a:rPr sz="1200" spc="-2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es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878326" y="4039870"/>
            <a:ext cx="13296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021080" algn="l"/>
              </a:tabLst>
            </a:pPr>
            <a:r>
              <a:rPr sz="1200" spc="-1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spc="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spc="-10" dirty="0">
                <a:solidFill>
                  <a:srgbClr val="FFFFFF"/>
                </a:solidFill>
                <a:latin typeface="Century Gothic"/>
                <a:cs typeface="Century Gothic"/>
              </a:rPr>
              <a:t>ó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ricos	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que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865626" y="4222750"/>
            <a:ext cx="13462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91895" algn="l"/>
              </a:tabLst>
            </a:pP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pe</a:t>
            </a:r>
            <a:r>
              <a:rPr sz="1200" spc="-2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spc="10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spc="-1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spc="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n	</a:t>
            </a:r>
            <a:r>
              <a:rPr sz="1200" spc="20" dirty="0">
                <a:solidFill>
                  <a:srgbClr val="FFFFFF"/>
                </a:solidFill>
                <a:latin typeface="Century Gothic"/>
                <a:cs typeface="Century Gothic"/>
              </a:rPr>
              <a:t>la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769614" y="4405629"/>
            <a:ext cx="14992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8585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comprensión</a:t>
            </a:r>
            <a:r>
              <a:rPr sz="1200" spc="5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del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769614" y="4588205"/>
            <a:ext cx="149923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8585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Century Gothic"/>
                <a:cs typeface="Century Gothic"/>
              </a:rPr>
              <a:t>objeto</a:t>
            </a:r>
            <a:r>
              <a:rPr sz="1200" spc="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de</a:t>
            </a:r>
            <a:r>
              <a:rPr sz="1200" spc="-3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estudio</a:t>
            </a:r>
            <a:endParaRPr sz="1200">
              <a:latin typeface="Century Gothic"/>
              <a:cs typeface="Century Gothic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5369052" y="2982467"/>
            <a:ext cx="1694814" cy="1847214"/>
            <a:chOff x="5369052" y="2982467"/>
            <a:chExt cx="1694814" cy="1847214"/>
          </a:xfrm>
        </p:grpSpPr>
        <p:pic>
          <p:nvPicPr>
            <p:cNvPr id="41" name="object 4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003036" y="2982467"/>
              <a:ext cx="425196" cy="826008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6130492" y="3001517"/>
              <a:ext cx="171450" cy="572135"/>
            </a:xfrm>
            <a:custGeom>
              <a:avLst/>
              <a:gdLst/>
              <a:ahLst/>
              <a:cxnLst/>
              <a:rect l="l" t="t" r="r" b="b"/>
              <a:pathLst>
                <a:path w="171450" h="572135">
                  <a:moveTo>
                    <a:pt x="16515" y="400397"/>
                  </a:moveTo>
                  <a:lnTo>
                    <a:pt x="9322" y="402844"/>
                  </a:lnTo>
                  <a:lnTo>
                    <a:pt x="3643" y="407822"/>
                  </a:lnTo>
                  <a:lnTo>
                    <a:pt x="464" y="414385"/>
                  </a:lnTo>
                  <a:lnTo>
                    <a:pt x="0" y="421685"/>
                  </a:lnTo>
                  <a:lnTo>
                    <a:pt x="2464" y="428879"/>
                  </a:lnTo>
                  <a:lnTo>
                    <a:pt x="85141" y="571627"/>
                  </a:lnTo>
                  <a:lnTo>
                    <a:pt x="107356" y="533781"/>
                  </a:lnTo>
                  <a:lnTo>
                    <a:pt x="66218" y="533781"/>
                  </a:lnTo>
                  <a:lnTo>
                    <a:pt x="66419" y="463274"/>
                  </a:lnTo>
                  <a:lnTo>
                    <a:pt x="35357" y="409702"/>
                  </a:lnTo>
                  <a:lnTo>
                    <a:pt x="30378" y="404076"/>
                  </a:lnTo>
                  <a:lnTo>
                    <a:pt x="23816" y="400891"/>
                  </a:lnTo>
                  <a:lnTo>
                    <a:pt x="16515" y="400397"/>
                  </a:lnTo>
                  <a:close/>
                </a:path>
                <a:path w="171450" h="572135">
                  <a:moveTo>
                    <a:pt x="66419" y="463274"/>
                  </a:moveTo>
                  <a:lnTo>
                    <a:pt x="66218" y="533781"/>
                  </a:lnTo>
                  <a:lnTo>
                    <a:pt x="104318" y="533781"/>
                  </a:lnTo>
                  <a:lnTo>
                    <a:pt x="104345" y="524256"/>
                  </a:lnTo>
                  <a:lnTo>
                    <a:pt x="68758" y="524129"/>
                  </a:lnTo>
                  <a:lnTo>
                    <a:pt x="85346" y="495916"/>
                  </a:lnTo>
                  <a:lnTo>
                    <a:pt x="66419" y="463274"/>
                  </a:lnTo>
                  <a:close/>
                </a:path>
                <a:path w="171450" h="572135">
                  <a:moveTo>
                    <a:pt x="154727" y="400760"/>
                  </a:moveTo>
                  <a:lnTo>
                    <a:pt x="104539" y="463274"/>
                  </a:lnTo>
                  <a:lnTo>
                    <a:pt x="104318" y="533781"/>
                  </a:lnTo>
                  <a:lnTo>
                    <a:pt x="107356" y="533781"/>
                  </a:lnTo>
                  <a:lnTo>
                    <a:pt x="168707" y="429260"/>
                  </a:lnTo>
                  <a:lnTo>
                    <a:pt x="171172" y="422138"/>
                  </a:lnTo>
                  <a:lnTo>
                    <a:pt x="170707" y="414861"/>
                  </a:lnTo>
                  <a:lnTo>
                    <a:pt x="167528" y="408275"/>
                  </a:lnTo>
                  <a:lnTo>
                    <a:pt x="161849" y="403225"/>
                  </a:lnTo>
                  <a:lnTo>
                    <a:pt x="154727" y="400760"/>
                  </a:lnTo>
                  <a:close/>
                </a:path>
                <a:path w="171450" h="572135">
                  <a:moveTo>
                    <a:pt x="85346" y="495916"/>
                  </a:moveTo>
                  <a:lnTo>
                    <a:pt x="68758" y="524129"/>
                  </a:lnTo>
                  <a:lnTo>
                    <a:pt x="101778" y="524256"/>
                  </a:lnTo>
                  <a:lnTo>
                    <a:pt x="85346" y="495916"/>
                  </a:lnTo>
                  <a:close/>
                </a:path>
                <a:path w="171450" h="572135">
                  <a:moveTo>
                    <a:pt x="104519" y="463307"/>
                  </a:moveTo>
                  <a:lnTo>
                    <a:pt x="85346" y="495916"/>
                  </a:lnTo>
                  <a:lnTo>
                    <a:pt x="101778" y="524256"/>
                  </a:lnTo>
                  <a:lnTo>
                    <a:pt x="104345" y="524256"/>
                  </a:lnTo>
                  <a:lnTo>
                    <a:pt x="104519" y="463307"/>
                  </a:lnTo>
                  <a:close/>
                </a:path>
                <a:path w="171450" h="572135">
                  <a:moveTo>
                    <a:pt x="105842" y="0"/>
                  </a:moveTo>
                  <a:lnTo>
                    <a:pt x="67742" y="0"/>
                  </a:lnTo>
                  <a:lnTo>
                    <a:pt x="66559" y="414385"/>
                  </a:lnTo>
                  <a:lnTo>
                    <a:pt x="66439" y="463307"/>
                  </a:lnTo>
                  <a:lnTo>
                    <a:pt x="85346" y="495916"/>
                  </a:lnTo>
                  <a:lnTo>
                    <a:pt x="104519" y="463307"/>
                  </a:lnTo>
                  <a:lnTo>
                    <a:pt x="10584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369052" y="3674363"/>
              <a:ext cx="1694688" cy="1138428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387340" y="3692651"/>
              <a:ext cx="1655064" cy="1136904"/>
            </a:xfrm>
            <a:prstGeom prst="rect">
              <a:avLst/>
            </a:prstGeom>
          </p:spPr>
        </p:pic>
      </p:grpSp>
      <p:sp>
        <p:nvSpPr>
          <p:cNvPr id="45" name="object 45"/>
          <p:cNvSpPr txBox="1"/>
          <p:nvPr/>
        </p:nvSpPr>
        <p:spPr>
          <a:xfrm>
            <a:off x="5430773" y="3716273"/>
            <a:ext cx="1571625" cy="1015365"/>
          </a:xfrm>
          <a:prstGeom prst="rect">
            <a:avLst/>
          </a:prstGeom>
          <a:solidFill>
            <a:srgbClr val="4AACC5"/>
          </a:solidFill>
          <a:ln w="38100">
            <a:solidFill>
              <a:srgbClr val="FFFFFF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0805" marR="80645" algn="just">
              <a:lnSpc>
                <a:spcPct val="100000"/>
              </a:lnSpc>
              <a:spcBef>
                <a:spcPts val="330"/>
              </a:spcBef>
            </a:pP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Diseño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 de</a:t>
            </a:r>
            <a:r>
              <a:rPr sz="1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20" dirty="0">
                <a:solidFill>
                  <a:srgbClr val="FFFFFF"/>
                </a:solidFill>
                <a:latin typeface="Century Gothic"/>
                <a:cs typeface="Century Gothic"/>
              </a:rPr>
              <a:t>la </a:t>
            </a:r>
            <a:r>
              <a:rPr sz="1200" spc="-3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estrategia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5" dirty="0">
                <a:solidFill>
                  <a:srgbClr val="FFFFFF"/>
                </a:solidFill>
                <a:latin typeface="Century Gothic"/>
                <a:cs typeface="Century Gothic"/>
              </a:rPr>
              <a:t>de </a:t>
            </a:r>
            <a:r>
              <a:rPr sz="1200" spc="-3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innovación: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que </a:t>
            </a:r>
            <a:r>
              <a:rPr sz="1200" spc="-3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hacer,</a:t>
            </a:r>
            <a:r>
              <a:rPr sz="1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y</a:t>
            </a:r>
            <a:r>
              <a:rPr sz="1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como </a:t>
            </a:r>
            <a:r>
              <a:rPr sz="1200" spc="-3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hacerlo(método)</a:t>
            </a:r>
            <a:endParaRPr sz="1200">
              <a:latin typeface="Century Gothic"/>
              <a:cs typeface="Century Gothic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7296911" y="3674364"/>
            <a:ext cx="1866900" cy="1155700"/>
            <a:chOff x="7296911" y="3674364"/>
            <a:chExt cx="1866900" cy="1155700"/>
          </a:xfrm>
        </p:grpSpPr>
        <p:pic>
          <p:nvPicPr>
            <p:cNvPr id="47" name="object 4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296911" y="3674364"/>
              <a:ext cx="1847088" cy="1155192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7358633" y="3716274"/>
              <a:ext cx="1786255" cy="1015365"/>
            </a:xfrm>
            <a:custGeom>
              <a:avLst/>
              <a:gdLst/>
              <a:ahLst/>
              <a:cxnLst/>
              <a:rect l="l" t="t" r="r" b="b"/>
              <a:pathLst>
                <a:path w="1786254" h="1015364">
                  <a:moveTo>
                    <a:pt x="1786127" y="0"/>
                  </a:moveTo>
                  <a:lnTo>
                    <a:pt x="0" y="0"/>
                  </a:lnTo>
                  <a:lnTo>
                    <a:pt x="0" y="1014983"/>
                  </a:lnTo>
                  <a:lnTo>
                    <a:pt x="1786127" y="1014983"/>
                  </a:lnTo>
                  <a:lnTo>
                    <a:pt x="1786127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358633" y="3716274"/>
              <a:ext cx="1786255" cy="1015365"/>
            </a:xfrm>
            <a:custGeom>
              <a:avLst/>
              <a:gdLst/>
              <a:ahLst/>
              <a:cxnLst/>
              <a:rect l="l" t="t" r="r" b="b"/>
              <a:pathLst>
                <a:path w="1786254" h="1015364">
                  <a:moveTo>
                    <a:pt x="0" y="1014983"/>
                  </a:moveTo>
                  <a:lnTo>
                    <a:pt x="1786127" y="1014983"/>
                  </a:lnTo>
                  <a:lnTo>
                    <a:pt x="1786127" y="0"/>
                  </a:lnTo>
                  <a:lnTo>
                    <a:pt x="0" y="0"/>
                  </a:lnTo>
                  <a:lnTo>
                    <a:pt x="0" y="1014983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7438135" y="3745483"/>
            <a:ext cx="162877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tabLst>
                <a:tab pos="1410335" algn="l"/>
                <a:tab pos="1533525" algn="l"/>
              </a:tabLst>
            </a:pP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Ponerlo</a:t>
            </a:r>
            <a:r>
              <a:rPr sz="1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en</a:t>
            </a:r>
            <a:r>
              <a:rPr sz="1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acción, </a:t>
            </a:r>
            <a:r>
              <a:rPr sz="1200" spc="-3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segu</a:t>
            </a:r>
            <a:r>
              <a:rPr sz="1200" spc="-1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spc="10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200" spc="-1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spc="1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200" spc="-1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o		y 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evaluación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 de</a:t>
            </a:r>
            <a:r>
              <a:rPr sz="1200" spc="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la </a:t>
            </a:r>
            <a:r>
              <a:rPr sz="1200" spc="-3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es</a:t>
            </a:r>
            <a:r>
              <a:rPr sz="1200" spc="-1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spc="1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spc="-2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spc="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g</a:t>
            </a:r>
            <a:r>
              <a:rPr sz="1200" spc="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dirty="0">
                <a:solidFill>
                  <a:srgbClr val="FFFFFF"/>
                </a:solidFill>
                <a:latin typeface="Century Gothic"/>
                <a:cs typeface="Century Gothic"/>
              </a:rPr>
              <a:t>a	</a:t>
            </a:r>
            <a:r>
              <a:rPr sz="1200" spc="5" dirty="0">
                <a:solidFill>
                  <a:srgbClr val="FFFFFF"/>
                </a:solidFill>
                <a:latin typeface="Century Gothic"/>
                <a:cs typeface="Century Gothic"/>
              </a:rPr>
              <a:t>de  </a:t>
            </a:r>
            <a:r>
              <a:rPr sz="1200" spc="-5" dirty="0">
                <a:solidFill>
                  <a:srgbClr val="FFFFFF"/>
                </a:solidFill>
                <a:latin typeface="Century Gothic"/>
                <a:cs typeface="Century Gothic"/>
              </a:rPr>
              <a:t>innovación.</a:t>
            </a:r>
            <a:endParaRPr sz="1200">
              <a:latin typeface="Century Gothic"/>
              <a:cs typeface="Century Gothic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-38100" y="2982467"/>
            <a:ext cx="9039225" cy="2946400"/>
            <a:chOff x="-38100" y="2982467"/>
            <a:chExt cx="9039225" cy="2946400"/>
          </a:xfrm>
        </p:grpSpPr>
        <p:pic>
          <p:nvPicPr>
            <p:cNvPr id="52" name="object 52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575547" y="2982467"/>
              <a:ext cx="425196" cy="897635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8702950" y="3001517"/>
              <a:ext cx="171450" cy="643255"/>
            </a:xfrm>
            <a:custGeom>
              <a:avLst/>
              <a:gdLst/>
              <a:ahLst/>
              <a:cxnLst/>
              <a:rect l="l" t="t" r="r" b="b"/>
              <a:pathLst>
                <a:path w="171450" h="643254">
                  <a:moveTo>
                    <a:pt x="16498" y="471826"/>
                  </a:moveTo>
                  <a:lnTo>
                    <a:pt x="9376" y="474218"/>
                  </a:lnTo>
                  <a:lnTo>
                    <a:pt x="3694" y="479268"/>
                  </a:lnTo>
                  <a:lnTo>
                    <a:pt x="502" y="485854"/>
                  </a:lnTo>
                  <a:lnTo>
                    <a:pt x="0" y="493131"/>
                  </a:lnTo>
                  <a:lnTo>
                    <a:pt x="2391" y="500253"/>
                  </a:lnTo>
                  <a:lnTo>
                    <a:pt x="85195" y="643001"/>
                  </a:lnTo>
                  <a:lnTo>
                    <a:pt x="107321" y="605282"/>
                  </a:lnTo>
                  <a:lnTo>
                    <a:pt x="66272" y="605155"/>
                  </a:lnTo>
                  <a:lnTo>
                    <a:pt x="66449" y="534776"/>
                  </a:lnTo>
                  <a:lnTo>
                    <a:pt x="35411" y="481203"/>
                  </a:lnTo>
                  <a:lnTo>
                    <a:pt x="30360" y="475521"/>
                  </a:lnTo>
                  <a:lnTo>
                    <a:pt x="23774" y="472328"/>
                  </a:lnTo>
                  <a:lnTo>
                    <a:pt x="16498" y="471826"/>
                  </a:lnTo>
                  <a:close/>
                </a:path>
                <a:path w="171450" h="643254">
                  <a:moveTo>
                    <a:pt x="66449" y="534776"/>
                  </a:moveTo>
                  <a:lnTo>
                    <a:pt x="66272" y="605155"/>
                  </a:lnTo>
                  <a:lnTo>
                    <a:pt x="104372" y="605282"/>
                  </a:lnTo>
                  <a:lnTo>
                    <a:pt x="104396" y="595630"/>
                  </a:lnTo>
                  <a:lnTo>
                    <a:pt x="68812" y="595630"/>
                  </a:lnTo>
                  <a:lnTo>
                    <a:pt x="85370" y="567436"/>
                  </a:lnTo>
                  <a:lnTo>
                    <a:pt x="66449" y="534776"/>
                  </a:lnTo>
                  <a:close/>
                </a:path>
                <a:path w="171450" h="643254">
                  <a:moveTo>
                    <a:pt x="154727" y="472187"/>
                  </a:moveTo>
                  <a:lnTo>
                    <a:pt x="104552" y="534776"/>
                  </a:lnTo>
                  <a:lnTo>
                    <a:pt x="104372" y="605282"/>
                  </a:lnTo>
                  <a:lnTo>
                    <a:pt x="107321" y="605282"/>
                  </a:lnTo>
                  <a:lnTo>
                    <a:pt x="168634" y="500761"/>
                  </a:lnTo>
                  <a:lnTo>
                    <a:pt x="171100" y="493565"/>
                  </a:lnTo>
                  <a:lnTo>
                    <a:pt x="170650" y="486251"/>
                  </a:lnTo>
                  <a:lnTo>
                    <a:pt x="167509" y="479651"/>
                  </a:lnTo>
                  <a:lnTo>
                    <a:pt x="161903" y="474599"/>
                  </a:lnTo>
                  <a:lnTo>
                    <a:pt x="154727" y="472187"/>
                  </a:lnTo>
                  <a:close/>
                </a:path>
                <a:path w="171450" h="643254">
                  <a:moveTo>
                    <a:pt x="85370" y="567436"/>
                  </a:moveTo>
                  <a:lnTo>
                    <a:pt x="68812" y="595630"/>
                  </a:lnTo>
                  <a:lnTo>
                    <a:pt x="101705" y="595630"/>
                  </a:lnTo>
                  <a:lnTo>
                    <a:pt x="85370" y="567436"/>
                  </a:lnTo>
                  <a:close/>
                </a:path>
                <a:path w="171450" h="643254">
                  <a:moveTo>
                    <a:pt x="104549" y="534781"/>
                  </a:moveTo>
                  <a:lnTo>
                    <a:pt x="85370" y="567436"/>
                  </a:lnTo>
                  <a:lnTo>
                    <a:pt x="101705" y="595630"/>
                  </a:lnTo>
                  <a:lnTo>
                    <a:pt x="104396" y="595630"/>
                  </a:lnTo>
                  <a:lnTo>
                    <a:pt x="104549" y="534781"/>
                  </a:lnTo>
                  <a:close/>
                </a:path>
                <a:path w="171450" h="643254">
                  <a:moveTo>
                    <a:pt x="105896" y="0"/>
                  </a:moveTo>
                  <a:lnTo>
                    <a:pt x="67796" y="0"/>
                  </a:lnTo>
                  <a:lnTo>
                    <a:pt x="66452" y="534781"/>
                  </a:lnTo>
                  <a:lnTo>
                    <a:pt x="85370" y="567436"/>
                  </a:lnTo>
                  <a:lnTo>
                    <a:pt x="104549" y="534781"/>
                  </a:lnTo>
                  <a:lnTo>
                    <a:pt x="10589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787908" y="4867655"/>
              <a:ext cx="425195" cy="726947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914944" y="4886705"/>
              <a:ext cx="171450" cy="472440"/>
            </a:xfrm>
            <a:custGeom>
              <a:avLst/>
              <a:gdLst/>
              <a:ahLst/>
              <a:cxnLst/>
              <a:rect l="l" t="t" r="r" b="b"/>
              <a:pathLst>
                <a:path w="171450" h="472439">
                  <a:moveTo>
                    <a:pt x="16459" y="301446"/>
                  </a:moveTo>
                  <a:lnTo>
                    <a:pt x="9297" y="303911"/>
                  </a:lnTo>
                  <a:lnTo>
                    <a:pt x="3650" y="308961"/>
                  </a:lnTo>
                  <a:lnTo>
                    <a:pt x="477" y="315547"/>
                  </a:lnTo>
                  <a:lnTo>
                    <a:pt x="0" y="322824"/>
                  </a:lnTo>
                  <a:lnTo>
                    <a:pt x="2439" y="329946"/>
                  </a:lnTo>
                  <a:lnTo>
                    <a:pt x="85561" y="472440"/>
                  </a:lnTo>
                  <a:lnTo>
                    <a:pt x="107567" y="434721"/>
                  </a:lnTo>
                  <a:lnTo>
                    <a:pt x="66511" y="434721"/>
                  </a:lnTo>
                  <a:lnTo>
                    <a:pt x="66517" y="364195"/>
                  </a:lnTo>
                  <a:lnTo>
                    <a:pt x="35357" y="310769"/>
                  </a:lnTo>
                  <a:lnTo>
                    <a:pt x="30325" y="305089"/>
                  </a:lnTo>
                  <a:lnTo>
                    <a:pt x="23747" y="301910"/>
                  </a:lnTo>
                  <a:lnTo>
                    <a:pt x="16459" y="301446"/>
                  </a:lnTo>
                  <a:close/>
                </a:path>
                <a:path w="171450" h="472439">
                  <a:moveTo>
                    <a:pt x="66517" y="364195"/>
                  </a:moveTo>
                  <a:lnTo>
                    <a:pt x="66511" y="434721"/>
                  </a:lnTo>
                  <a:lnTo>
                    <a:pt x="104611" y="434721"/>
                  </a:lnTo>
                  <a:lnTo>
                    <a:pt x="104611" y="425069"/>
                  </a:lnTo>
                  <a:lnTo>
                    <a:pt x="69114" y="425069"/>
                  </a:lnTo>
                  <a:lnTo>
                    <a:pt x="85569" y="396861"/>
                  </a:lnTo>
                  <a:lnTo>
                    <a:pt x="66517" y="364195"/>
                  </a:lnTo>
                  <a:close/>
                </a:path>
                <a:path w="171450" h="472439">
                  <a:moveTo>
                    <a:pt x="154688" y="301446"/>
                  </a:moveTo>
                  <a:lnTo>
                    <a:pt x="104624" y="364195"/>
                  </a:lnTo>
                  <a:lnTo>
                    <a:pt x="104611" y="434721"/>
                  </a:lnTo>
                  <a:lnTo>
                    <a:pt x="107567" y="434721"/>
                  </a:lnTo>
                  <a:lnTo>
                    <a:pt x="168695" y="329946"/>
                  </a:lnTo>
                  <a:lnTo>
                    <a:pt x="171142" y="322824"/>
                  </a:lnTo>
                  <a:lnTo>
                    <a:pt x="170668" y="315547"/>
                  </a:lnTo>
                  <a:lnTo>
                    <a:pt x="167496" y="308961"/>
                  </a:lnTo>
                  <a:lnTo>
                    <a:pt x="161849" y="303911"/>
                  </a:lnTo>
                  <a:lnTo>
                    <a:pt x="154688" y="301446"/>
                  </a:lnTo>
                  <a:close/>
                </a:path>
                <a:path w="171450" h="472439">
                  <a:moveTo>
                    <a:pt x="85569" y="396861"/>
                  </a:moveTo>
                  <a:lnTo>
                    <a:pt x="69114" y="425069"/>
                  </a:lnTo>
                  <a:lnTo>
                    <a:pt x="102020" y="425069"/>
                  </a:lnTo>
                  <a:lnTo>
                    <a:pt x="85569" y="396861"/>
                  </a:lnTo>
                  <a:close/>
                </a:path>
                <a:path w="171450" h="472439">
                  <a:moveTo>
                    <a:pt x="104617" y="364207"/>
                  </a:moveTo>
                  <a:lnTo>
                    <a:pt x="85569" y="396861"/>
                  </a:lnTo>
                  <a:lnTo>
                    <a:pt x="102020" y="425069"/>
                  </a:lnTo>
                  <a:lnTo>
                    <a:pt x="104611" y="425069"/>
                  </a:lnTo>
                  <a:lnTo>
                    <a:pt x="104617" y="364207"/>
                  </a:lnTo>
                  <a:close/>
                </a:path>
                <a:path w="171450" h="472439">
                  <a:moveTo>
                    <a:pt x="104649" y="0"/>
                  </a:moveTo>
                  <a:lnTo>
                    <a:pt x="66549" y="0"/>
                  </a:lnTo>
                  <a:lnTo>
                    <a:pt x="66524" y="364207"/>
                  </a:lnTo>
                  <a:lnTo>
                    <a:pt x="85569" y="396861"/>
                  </a:lnTo>
                  <a:lnTo>
                    <a:pt x="104617" y="364207"/>
                  </a:lnTo>
                  <a:lnTo>
                    <a:pt x="1046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288535" y="4910327"/>
              <a:ext cx="425196" cy="897636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4415938" y="4929377"/>
              <a:ext cx="171450" cy="643255"/>
            </a:xfrm>
            <a:custGeom>
              <a:avLst/>
              <a:gdLst/>
              <a:ahLst/>
              <a:cxnLst/>
              <a:rect l="l" t="t" r="r" b="b"/>
              <a:pathLst>
                <a:path w="171450" h="643254">
                  <a:moveTo>
                    <a:pt x="16498" y="471826"/>
                  </a:moveTo>
                  <a:lnTo>
                    <a:pt x="9376" y="474218"/>
                  </a:lnTo>
                  <a:lnTo>
                    <a:pt x="3694" y="479268"/>
                  </a:lnTo>
                  <a:lnTo>
                    <a:pt x="502" y="485854"/>
                  </a:lnTo>
                  <a:lnTo>
                    <a:pt x="0" y="493131"/>
                  </a:lnTo>
                  <a:lnTo>
                    <a:pt x="2391" y="500253"/>
                  </a:lnTo>
                  <a:lnTo>
                    <a:pt x="85195" y="643001"/>
                  </a:lnTo>
                  <a:lnTo>
                    <a:pt x="107321" y="605282"/>
                  </a:lnTo>
                  <a:lnTo>
                    <a:pt x="66272" y="605155"/>
                  </a:lnTo>
                  <a:lnTo>
                    <a:pt x="66449" y="534776"/>
                  </a:lnTo>
                  <a:lnTo>
                    <a:pt x="35411" y="481203"/>
                  </a:lnTo>
                  <a:lnTo>
                    <a:pt x="30360" y="475521"/>
                  </a:lnTo>
                  <a:lnTo>
                    <a:pt x="23774" y="472328"/>
                  </a:lnTo>
                  <a:lnTo>
                    <a:pt x="16498" y="471826"/>
                  </a:lnTo>
                  <a:close/>
                </a:path>
                <a:path w="171450" h="643254">
                  <a:moveTo>
                    <a:pt x="66449" y="534776"/>
                  </a:moveTo>
                  <a:lnTo>
                    <a:pt x="66272" y="605155"/>
                  </a:lnTo>
                  <a:lnTo>
                    <a:pt x="104372" y="605282"/>
                  </a:lnTo>
                  <a:lnTo>
                    <a:pt x="104396" y="595630"/>
                  </a:lnTo>
                  <a:lnTo>
                    <a:pt x="68812" y="595630"/>
                  </a:lnTo>
                  <a:lnTo>
                    <a:pt x="85370" y="567436"/>
                  </a:lnTo>
                  <a:lnTo>
                    <a:pt x="66449" y="534776"/>
                  </a:lnTo>
                  <a:close/>
                </a:path>
                <a:path w="171450" h="643254">
                  <a:moveTo>
                    <a:pt x="154709" y="472187"/>
                  </a:moveTo>
                  <a:lnTo>
                    <a:pt x="104552" y="534776"/>
                  </a:lnTo>
                  <a:lnTo>
                    <a:pt x="104372" y="605282"/>
                  </a:lnTo>
                  <a:lnTo>
                    <a:pt x="107321" y="605282"/>
                  </a:lnTo>
                  <a:lnTo>
                    <a:pt x="168634" y="500761"/>
                  </a:lnTo>
                  <a:lnTo>
                    <a:pt x="171100" y="493565"/>
                  </a:lnTo>
                  <a:lnTo>
                    <a:pt x="170650" y="486251"/>
                  </a:lnTo>
                  <a:lnTo>
                    <a:pt x="167509" y="479651"/>
                  </a:lnTo>
                  <a:lnTo>
                    <a:pt x="161903" y="474599"/>
                  </a:lnTo>
                  <a:lnTo>
                    <a:pt x="154709" y="472187"/>
                  </a:lnTo>
                  <a:close/>
                </a:path>
                <a:path w="171450" h="643254">
                  <a:moveTo>
                    <a:pt x="85370" y="567436"/>
                  </a:moveTo>
                  <a:lnTo>
                    <a:pt x="68812" y="595630"/>
                  </a:lnTo>
                  <a:lnTo>
                    <a:pt x="101705" y="595630"/>
                  </a:lnTo>
                  <a:lnTo>
                    <a:pt x="85370" y="567436"/>
                  </a:lnTo>
                  <a:close/>
                </a:path>
                <a:path w="171450" h="643254">
                  <a:moveTo>
                    <a:pt x="104549" y="534781"/>
                  </a:moveTo>
                  <a:lnTo>
                    <a:pt x="85370" y="567436"/>
                  </a:lnTo>
                  <a:lnTo>
                    <a:pt x="101705" y="595630"/>
                  </a:lnTo>
                  <a:lnTo>
                    <a:pt x="104396" y="595630"/>
                  </a:lnTo>
                  <a:lnTo>
                    <a:pt x="104549" y="534781"/>
                  </a:lnTo>
                  <a:close/>
                </a:path>
                <a:path w="171450" h="643254">
                  <a:moveTo>
                    <a:pt x="105896" y="0"/>
                  </a:moveTo>
                  <a:lnTo>
                    <a:pt x="67796" y="0"/>
                  </a:lnTo>
                  <a:lnTo>
                    <a:pt x="66452" y="534781"/>
                  </a:lnTo>
                  <a:lnTo>
                    <a:pt x="85370" y="567436"/>
                  </a:lnTo>
                  <a:lnTo>
                    <a:pt x="104549" y="534781"/>
                  </a:lnTo>
                  <a:lnTo>
                    <a:pt x="10589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003035" y="4712207"/>
              <a:ext cx="425196" cy="954024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6130383" y="4731257"/>
              <a:ext cx="171450" cy="699135"/>
            </a:xfrm>
            <a:custGeom>
              <a:avLst/>
              <a:gdLst/>
              <a:ahLst/>
              <a:cxnLst/>
              <a:rect l="l" t="t" r="r" b="b"/>
              <a:pathLst>
                <a:path w="171450" h="699135">
                  <a:moveTo>
                    <a:pt x="16498" y="527778"/>
                  </a:moveTo>
                  <a:lnTo>
                    <a:pt x="9304" y="530225"/>
                  </a:lnTo>
                  <a:lnTo>
                    <a:pt x="3679" y="535203"/>
                  </a:lnTo>
                  <a:lnTo>
                    <a:pt x="494" y="541766"/>
                  </a:lnTo>
                  <a:lnTo>
                    <a:pt x="0" y="549066"/>
                  </a:lnTo>
                  <a:lnTo>
                    <a:pt x="2446" y="556260"/>
                  </a:lnTo>
                  <a:lnTo>
                    <a:pt x="85250" y="698881"/>
                  </a:lnTo>
                  <a:lnTo>
                    <a:pt x="107376" y="661162"/>
                  </a:lnTo>
                  <a:lnTo>
                    <a:pt x="66327" y="661035"/>
                  </a:lnTo>
                  <a:lnTo>
                    <a:pt x="66414" y="623316"/>
                  </a:lnTo>
                  <a:lnTo>
                    <a:pt x="66387" y="590571"/>
                  </a:lnTo>
                  <a:lnTo>
                    <a:pt x="35339" y="537083"/>
                  </a:lnTo>
                  <a:lnTo>
                    <a:pt x="30360" y="531457"/>
                  </a:lnTo>
                  <a:lnTo>
                    <a:pt x="23798" y="528272"/>
                  </a:lnTo>
                  <a:lnTo>
                    <a:pt x="16498" y="527778"/>
                  </a:lnTo>
                  <a:close/>
                </a:path>
                <a:path w="171450" h="699135">
                  <a:moveTo>
                    <a:pt x="66489" y="590746"/>
                  </a:moveTo>
                  <a:lnTo>
                    <a:pt x="66327" y="661035"/>
                  </a:lnTo>
                  <a:lnTo>
                    <a:pt x="104427" y="661162"/>
                  </a:lnTo>
                  <a:lnTo>
                    <a:pt x="104449" y="651510"/>
                  </a:lnTo>
                  <a:lnTo>
                    <a:pt x="68867" y="651510"/>
                  </a:lnTo>
                  <a:lnTo>
                    <a:pt x="85395" y="623316"/>
                  </a:lnTo>
                  <a:lnTo>
                    <a:pt x="66489" y="590746"/>
                  </a:lnTo>
                  <a:close/>
                </a:path>
                <a:path w="171450" h="699135">
                  <a:moveTo>
                    <a:pt x="154763" y="528139"/>
                  </a:moveTo>
                  <a:lnTo>
                    <a:pt x="104590" y="590571"/>
                  </a:lnTo>
                  <a:lnTo>
                    <a:pt x="104427" y="661162"/>
                  </a:lnTo>
                  <a:lnTo>
                    <a:pt x="107376" y="661162"/>
                  </a:lnTo>
                  <a:lnTo>
                    <a:pt x="168689" y="556641"/>
                  </a:lnTo>
                  <a:lnTo>
                    <a:pt x="171156" y="549447"/>
                  </a:lnTo>
                  <a:lnTo>
                    <a:pt x="170705" y="542147"/>
                  </a:lnTo>
                  <a:lnTo>
                    <a:pt x="167564" y="535584"/>
                  </a:lnTo>
                  <a:lnTo>
                    <a:pt x="161958" y="530606"/>
                  </a:lnTo>
                  <a:lnTo>
                    <a:pt x="154763" y="528139"/>
                  </a:lnTo>
                  <a:close/>
                </a:path>
                <a:path w="171450" h="699135">
                  <a:moveTo>
                    <a:pt x="85395" y="623316"/>
                  </a:moveTo>
                  <a:lnTo>
                    <a:pt x="68867" y="651510"/>
                  </a:lnTo>
                  <a:lnTo>
                    <a:pt x="101760" y="651510"/>
                  </a:lnTo>
                  <a:lnTo>
                    <a:pt x="85395" y="623316"/>
                  </a:lnTo>
                  <a:close/>
                </a:path>
                <a:path w="171450" h="699135">
                  <a:moveTo>
                    <a:pt x="104590" y="590571"/>
                  </a:moveTo>
                  <a:lnTo>
                    <a:pt x="85395" y="623316"/>
                  </a:lnTo>
                  <a:lnTo>
                    <a:pt x="101760" y="651510"/>
                  </a:lnTo>
                  <a:lnTo>
                    <a:pt x="104449" y="651510"/>
                  </a:lnTo>
                  <a:lnTo>
                    <a:pt x="104590" y="590571"/>
                  </a:lnTo>
                  <a:close/>
                </a:path>
                <a:path w="171450" h="699135">
                  <a:moveTo>
                    <a:pt x="105951" y="0"/>
                  </a:moveTo>
                  <a:lnTo>
                    <a:pt x="67851" y="0"/>
                  </a:lnTo>
                  <a:lnTo>
                    <a:pt x="66489" y="590746"/>
                  </a:lnTo>
                  <a:lnTo>
                    <a:pt x="85395" y="623316"/>
                  </a:lnTo>
                  <a:lnTo>
                    <a:pt x="104590" y="590571"/>
                  </a:lnTo>
                  <a:lnTo>
                    <a:pt x="10595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0" y="5430011"/>
              <a:ext cx="1714500" cy="460375"/>
            </a:xfrm>
            <a:custGeom>
              <a:avLst/>
              <a:gdLst/>
              <a:ahLst/>
              <a:cxnLst/>
              <a:rect l="l" t="t" r="r" b="b"/>
              <a:pathLst>
                <a:path w="1714500" h="460375">
                  <a:moveTo>
                    <a:pt x="0" y="460247"/>
                  </a:moveTo>
                  <a:lnTo>
                    <a:pt x="1714500" y="460247"/>
                  </a:lnTo>
                  <a:lnTo>
                    <a:pt x="1714500" y="0"/>
                  </a:lnTo>
                  <a:lnTo>
                    <a:pt x="0" y="0"/>
                  </a:lnTo>
                  <a:lnTo>
                    <a:pt x="0" y="460247"/>
                  </a:lnTo>
                  <a:close/>
                </a:path>
              </a:pathLst>
            </a:custGeom>
            <a:ln w="76200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91439" y="5459984"/>
            <a:ext cx="15443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325880" algn="l"/>
              </a:tabLst>
            </a:pPr>
            <a:r>
              <a:rPr sz="1200" dirty="0">
                <a:latin typeface="Century Gothic"/>
                <a:cs typeface="Century Gothic"/>
              </a:rPr>
              <a:t>J</a:t>
            </a:r>
            <a:r>
              <a:rPr sz="1200" spc="-15" dirty="0">
                <a:latin typeface="Century Gothic"/>
                <a:cs typeface="Century Gothic"/>
              </a:rPr>
              <a:t>o</a:t>
            </a:r>
            <a:r>
              <a:rPr sz="1200" dirty="0">
                <a:latin typeface="Century Gothic"/>
                <a:cs typeface="Century Gothic"/>
              </a:rPr>
              <a:t>r</a:t>
            </a:r>
            <a:r>
              <a:rPr sz="1200" spc="5" dirty="0">
                <a:latin typeface="Century Gothic"/>
                <a:cs typeface="Century Gothic"/>
              </a:rPr>
              <a:t>n</a:t>
            </a:r>
            <a:r>
              <a:rPr sz="1200" spc="-5" dirty="0">
                <a:latin typeface="Century Gothic"/>
                <a:cs typeface="Century Gothic"/>
              </a:rPr>
              <a:t>a</a:t>
            </a:r>
            <a:r>
              <a:rPr sz="1200" dirty="0">
                <a:latin typeface="Century Gothic"/>
                <a:cs typeface="Century Gothic"/>
              </a:rPr>
              <a:t>da	de</a:t>
            </a:r>
            <a:endParaRPr sz="12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1200" spc="-10" dirty="0">
                <a:latin typeface="Century Gothic"/>
                <a:cs typeface="Century Gothic"/>
              </a:rPr>
              <a:t>práctica</a:t>
            </a:r>
            <a:r>
              <a:rPr sz="120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educativa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857755" y="5358384"/>
            <a:ext cx="1927860" cy="830580"/>
          </a:xfrm>
          <a:prstGeom prst="rect">
            <a:avLst/>
          </a:prstGeom>
          <a:ln w="76200">
            <a:solidFill>
              <a:srgbClr val="548ED4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0805" marR="82550" algn="just">
              <a:lnSpc>
                <a:spcPct val="100000"/>
              </a:lnSpc>
              <a:spcBef>
                <a:spcPts val="340"/>
              </a:spcBef>
            </a:pPr>
            <a:r>
              <a:rPr sz="1200" spc="-5" dirty="0">
                <a:latin typeface="Century Gothic"/>
                <a:cs typeface="Century Gothic"/>
              </a:rPr>
              <a:t>Detectar</a:t>
            </a:r>
            <a:r>
              <a:rPr sz="1200" dirty="0">
                <a:latin typeface="Century Gothic"/>
                <a:cs typeface="Century Gothic"/>
              </a:rPr>
              <a:t> </a:t>
            </a:r>
            <a:r>
              <a:rPr sz="1200" spc="-10" dirty="0">
                <a:latin typeface="Century Gothic"/>
                <a:cs typeface="Century Gothic"/>
              </a:rPr>
              <a:t>el</a:t>
            </a:r>
            <a:r>
              <a:rPr sz="1200" spc="-5" dirty="0">
                <a:latin typeface="Century Gothic"/>
                <a:cs typeface="Century Gothic"/>
              </a:rPr>
              <a:t> objeto</a:t>
            </a:r>
            <a:r>
              <a:rPr sz="1200" dirty="0">
                <a:latin typeface="Century Gothic"/>
                <a:cs typeface="Century Gothic"/>
              </a:rPr>
              <a:t> </a:t>
            </a:r>
            <a:r>
              <a:rPr sz="1200" spc="5" dirty="0">
                <a:latin typeface="Century Gothic"/>
                <a:cs typeface="Century Gothic"/>
              </a:rPr>
              <a:t>de </a:t>
            </a:r>
            <a:r>
              <a:rPr sz="1200" spc="-32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estudio(asignatura</a:t>
            </a:r>
            <a:r>
              <a:rPr sz="1200" dirty="0">
                <a:latin typeface="Century Gothic"/>
                <a:cs typeface="Century Gothic"/>
              </a:rPr>
              <a:t> y </a:t>
            </a:r>
            <a:r>
              <a:rPr sz="1200" spc="-32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que </a:t>
            </a:r>
            <a:r>
              <a:rPr sz="1200" spc="-10" dirty="0">
                <a:latin typeface="Century Gothic"/>
                <a:cs typeface="Century Gothic"/>
              </a:rPr>
              <a:t>es </a:t>
            </a:r>
            <a:r>
              <a:rPr sz="1200" spc="10" dirty="0">
                <a:latin typeface="Century Gothic"/>
                <a:cs typeface="Century Gothic"/>
              </a:rPr>
              <a:t>lo </a:t>
            </a:r>
            <a:r>
              <a:rPr sz="1200" spc="-5" dirty="0">
                <a:latin typeface="Century Gothic"/>
                <a:cs typeface="Century Gothic"/>
              </a:rPr>
              <a:t>que pretendo </a:t>
            </a:r>
            <a:r>
              <a:rPr sz="1200" spc="-325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innovar)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928871" y="5571744"/>
            <a:ext cx="1430020" cy="832485"/>
          </a:xfrm>
          <a:custGeom>
            <a:avLst/>
            <a:gdLst/>
            <a:ahLst/>
            <a:cxnLst/>
            <a:rect l="l" t="t" r="r" b="b"/>
            <a:pathLst>
              <a:path w="1430020" h="832485">
                <a:moveTo>
                  <a:pt x="0" y="832103"/>
                </a:moveTo>
                <a:lnTo>
                  <a:pt x="1429512" y="832103"/>
                </a:lnTo>
                <a:lnTo>
                  <a:pt x="1429512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ln w="76199">
            <a:solidFill>
              <a:srgbClr val="9437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5019294" y="5785815"/>
            <a:ext cx="25907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entury Gothic"/>
                <a:cs typeface="Century Gothic"/>
              </a:rPr>
              <a:t>d</a:t>
            </a:r>
            <a:r>
              <a:rPr sz="1200" spc="-15" dirty="0">
                <a:latin typeface="Century Gothic"/>
                <a:cs typeface="Century Gothic"/>
              </a:rPr>
              <a:t>e</a:t>
            </a:r>
            <a:r>
              <a:rPr sz="1200" dirty="0">
                <a:latin typeface="Century Gothic"/>
                <a:cs typeface="Century Gothic"/>
              </a:rPr>
              <a:t>l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008501" y="5603240"/>
            <a:ext cx="127063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entury Gothic"/>
                <a:cs typeface="Century Gothic"/>
              </a:rPr>
              <a:t>Apropiación</a:t>
            </a:r>
            <a:r>
              <a:rPr sz="1200" spc="525" dirty="0">
                <a:latin typeface="Century Gothic"/>
                <a:cs typeface="Century Gothic"/>
              </a:rPr>
              <a:t> </a:t>
            </a:r>
            <a:r>
              <a:rPr sz="1200" spc="5" dirty="0">
                <a:latin typeface="Century Gothic"/>
                <a:cs typeface="Century Gothic"/>
              </a:rPr>
              <a:t>de</a:t>
            </a:r>
            <a:endParaRPr sz="1200">
              <a:latin typeface="Century Gothic"/>
              <a:cs typeface="Century Gothic"/>
            </a:endParaRPr>
          </a:p>
          <a:p>
            <a:pPr marL="12700" marR="240029">
              <a:lnSpc>
                <a:spcPct val="100000"/>
              </a:lnSpc>
            </a:pPr>
            <a:r>
              <a:rPr sz="1200" spc="-5" dirty="0">
                <a:latin typeface="Century Gothic"/>
                <a:cs typeface="Century Gothic"/>
              </a:rPr>
              <a:t>(guía </a:t>
            </a:r>
            <a:r>
              <a:rPr sz="120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maestro, </a:t>
            </a:r>
            <a:r>
              <a:rPr sz="120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lecturas</a:t>
            </a:r>
            <a:r>
              <a:rPr sz="1200" spc="-55" dirty="0">
                <a:latin typeface="Century Gothic"/>
                <a:cs typeface="Century Gothic"/>
              </a:rPr>
              <a:t> </a:t>
            </a:r>
            <a:r>
              <a:rPr sz="1200" spc="-10" dirty="0">
                <a:latin typeface="Century Gothic"/>
                <a:cs typeface="Century Gothic"/>
              </a:rPr>
              <a:t>etc..)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5430011" y="5500115"/>
            <a:ext cx="1784985" cy="646430"/>
          </a:xfrm>
          <a:custGeom>
            <a:avLst/>
            <a:gdLst/>
            <a:ahLst/>
            <a:cxnLst/>
            <a:rect l="l" t="t" r="r" b="b"/>
            <a:pathLst>
              <a:path w="1784984" h="646429">
                <a:moveTo>
                  <a:pt x="0" y="646176"/>
                </a:moveTo>
                <a:lnTo>
                  <a:pt x="1784604" y="646176"/>
                </a:lnTo>
                <a:lnTo>
                  <a:pt x="1784604" y="0"/>
                </a:lnTo>
                <a:lnTo>
                  <a:pt x="0" y="0"/>
                </a:lnTo>
                <a:lnTo>
                  <a:pt x="0" y="646176"/>
                </a:lnTo>
                <a:close/>
              </a:path>
            </a:pathLst>
          </a:custGeom>
          <a:ln w="76200">
            <a:solidFill>
              <a:srgbClr val="92C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5509005" y="5531916"/>
            <a:ext cx="16268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tabLst>
                <a:tab pos="956944" algn="l"/>
              </a:tabLst>
            </a:pPr>
            <a:r>
              <a:rPr sz="1200" dirty="0">
                <a:latin typeface="Century Gothic"/>
                <a:cs typeface="Century Gothic"/>
              </a:rPr>
              <a:t>¿Qué	mé</a:t>
            </a:r>
            <a:r>
              <a:rPr sz="1200" spc="-10" dirty="0">
                <a:latin typeface="Century Gothic"/>
                <a:cs typeface="Century Gothic"/>
              </a:rPr>
              <a:t>to</a:t>
            </a:r>
            <a:r>
              <a:rPr sz="1200" dirty="0">
                <a:latin typeface="Century Gothic"/>
                <a:cs typeface="Century Gothic"/>
              </a:rPr>
              <a:t>d</a:t>
            </a:r>
            <a:r>
              <a:rPr sz="1200" spc="5" dirty="0">
                <a:latin typeface="Century Gothic"/>
                <a:cs typeface="Century Gothic"/>
              </a:rPr>
              <a:t>o</a:t>
            </a:r>
            <a:r>
              <a:rPr sz="1200" dirty="0">
                <a:latin typeface="Century Gothic"/>
                <a:cs typeface="Century Gothic"/>
              </a:rPr>
              <a:t>s  </a:t>
            </a:r>
            <a:r>
              <a:rPr sz="1200" spc="-5" dirty="0">
                <a:latin typeface="Century Gothic"/>
                <a:cs typeface="Century Gothic"/>
              </a:rPr>
              <a:t>utilizare para </a:t>
            </a:r>
            <a:r>
              <a:rPr sz="1200" dirty="0">
                <a:latin typeface="Century Gothic"/>
                <a:cs typeface="Century Gothic"/>
              </a:rPr>
              <a:t>realizar </a:t>
            </a:r>
            <a:r>
              <a:rPr sz="1200" spc="5" dirty="0">
                <a:latin typeface="Century Gothic"/>
                <a:cs typeface="Century Gothic"/>
              </a:rPr>
              <a:t> mi</a:t>
            </a:r>
            <a:r>
              <a:rPr sz="1200" spc="-15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diseño?</a:t>
            </a:r>
            <a:endParaRPr sz="1200">
              <a:latin typeface="Century Gothic"/>
              <a:cs typeface="Century Gothic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2717292" y="4482084"/>
            <a:ext cx="5781040" cy="1327785"/>
            <a:chOff x="2717292" y="4482084"/>
            <a:chExt cx="5781040" cy="1327785"/>
          </a:xfrm>
        </p:grpSpPr>
        <p:pic>
          <p:nvPicPr>
            <p:cNvPr id="69" name="object 6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17292" y="4482084"/>
              <a:ext cx="425195" cy="1040891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2844621" y="4501134"/>
              <a:ext cx="171450" cy="786130"/>
            </a:xfrm>
            <a:custGeom>
              <a:avLst/>
              <a:gdLst/>
              <a:ahLst/>
              <a:cxnLst/>
              <a:rect l="l" t="t" r="r" b="b"/>
              <a:pathLst>
                <a:path w="171450" h="786129">
                  <a:moveTo>
                    <a:pt x="16515" y="614773"/>
                  </a:moveTo>
                  <a:lnTo>
                    <a:pt x="9322" y="617220"/>
                  </a:lnTo>
                  <a:lnTo>
                    <a:pt x="3643" y="622198"/>
                  </a:lnTo>
                  <a:lnTo>
                    <a:pt x="464" y="628761"/>
                  </a:lnTo>
                  <a:lnTo>
                    <a:pt x="0" y="636061"/>
                  </a:lnTo>
                  <a:lnTo>
                    <a:pt x="2464" y="643255"/>
                  </a:lnTo>
                  <a:lnTo>
                    <a:pt x="85268" y="785876"/>
                  </a:lnTo>
                  <a:lnTo>
                    <a:pt x="107375" y="748157"/>
                  </a:lnTo>
                  <a:lnTo>
                    <a:pt x="66345" y="748030"/>
                  </a:lnTo>
                  <a:lnTo>
                    <a:pt x="66422" y="710311"/>
                  </a:lnTo>
                  <a:lnTo>
                    <a:pt x="66424" y="677598"/>
                  </a:lnTo>
                  <a:lnTo>
                    <a:pt x="35357" y="624078"/>
                  </a:lnTo>
                  <a:lnTo>
                    <a:pt x="30378" y="618452"/>
                  </a:lnTo>
                  <a:lnTo>
                    <a:pt x="23816" y="615267"/>
                  </a:lnTo>
                  <a:lnTo>
                    <a:pt x="16515" y="614773"/>
                  </a:lnTo>
                  <a:close/>
                </a:path>
                <a:path w="171450" h="786129">
                  <a:moveTo>
                    <a:pt x="66488" y="677709"/>
                  </a:moveTo>
                  <a:lnTo>
                    <a:pt x="66345" y="748030"/>
                  </a:lnTo>
                  <a:lnTo>
                    <a:pt x="104445" y="748157"/>
                  </a:lnTo>
                  <a:lnTo>
                    <a:pt x="104465" y="738505"/>
                  </a:lnTo>
                  <a:lnTo>
                    <a:pt x="68885" y="738505"/>
                  </a:lnTo>
                  <a:lnTo>
                    <a:pt x="85413" y="710311"/>
                  </a:lnTo>
                  <a:lnTo>
                    <a:pt x="66488" y="677709"/>
                  </a:lnTo>
                  <a:close/>
                </a:path>
                <a:path w="171450" h="786129">
                  <a:moveTo>
                    <a:pt x="154727" y="615009"/>
                  </a:moveTo>
                  <a:lnTo>
                    <a:pt x="104589" y="677598"/>
                  </a:lnTo>
                  <a:lnTo>
                    <a:pt x="104445" y="748157"/>
                  </a:lnTo>
                  <a:lnTo>
                    <a:pt x="107375" y="748157"/>
                  </a:lnTo>
                  <a:lnTo>
                    <a:pt x="168707" y="643509"/>
                  </a:lnTo>
                  <a:lnTo>
                    <a:pt x="171172" y="636387"/>
                  </a:lnTo>
                  <a:lnTo>
                    <a:pt x="170707" y="629110"/>
                  </a:lnTo>
                  <a:lnTo>
                    <a:pt x="167528" y="622524"/>
                  </a:lnTo>
                  <a:lnTo>
                    <a:pt x="161849" y="617474"/>
                  </a:lnTo>
                  <a:lnTo>
                    <a:pt x="154727" y="615009"/>
                  </a:lnTo>
                  <a:close/>
                </a:path>
                <a:path w="171450" h="786129">
                  <a:moveTo>
                    <a:pt x="85413" y="710311"/>
                  </a:moveTo>
                  <a:lnTo>
                    <a:pt x="68885" y="738505"/>
                  </a:lnTo>
                  <a:lnTo>
                    <a:pt x="101778" y="738505"/>
                  </a:lnTo>
                  <a:lnTo>
                    <a:pt x="85413" y="710311"/>
                  </a:lnTo>
                  <a:close/>
                </a:path>
                <a:path w="171450" h="786129">
                  <a:moveTo>
                    <a:pt x="104589" y="677598"/>
                  </a:moveTo>
                  <a:lnTo>
                    <a:pt x="85413" y="710311"/>
                  </a:lnTo>
                  <a:lnTo>
                    <a:pt x="101778" y="738505"/>
                  </a:lnTo>
                  <a:lnTo>
                    <a:pt x="104465" y="738505"/>
                  </a:lnTo>
                  <a:lnTo>
                    <a:pt x="104589" y="677598"/>
                  </a:lnTo>
                  <a:close/>
                </a:path>
                <a:path w="171450" h="786129">
                  <a:moveTo>
                    <a:pt x="105969" y="0"/>
                  </a:moveTo>
                  <a:lnTo>
                    <a:pt x="67869" y="0"/>
                  </a:lnTo>
                  <a:lnTo>
                    <a:pt x="66488" y="677709"/>
                  </a:lnTo>
                  <a:lnTo>
                    <a:pt x="85413" y="710311"/>
                  </a:lnTo>
                  <a:lnTo>
                    <a:pt x="104589" y="677598"/>
                  </a:lnTo>
                  <a:lnTo>
                    <a:pt x="1059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72627" y="4768596"/>
              <a:ext cx="425196" cy="1040891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8199957" y="4787646"/>
              <a:ext cx="171450" cy="786130"/>
            </a:xfrm>
            <a:custGeom>
              <a:avLst/>
              <a:gdLst/>
              <a:ahLst/>
              <a:cxnLst/>
              <a:rect l="l" t="t" r="r" b="b"/>
              <a:pathLst>
                <a:path w="171450" h="786129">
                  <a:moveTo>
                    <a:pt x="16515" y="614773"/>
                  </a:moveTo>
                  <a:lnTo>
                    <a:pt x="9322" y="617219"/>
                  </a:lnTo>
                  <a:lnTo>
                    <a:pt x="3643" y="622198"/>
                  </a:lnTo>
                  <a:lnTo>
                    <a:pt x="464" y="628761"/>
                  </a:lnTo>
                  <a:lnTo>
                    <a:pt x="0" y="636061"/>
                  </a:lnTo>
                  <a:lnTo>
                    <a:pt x="2464" y="643254"/>
                  </a:lnTo>
                  <a:lnTo>
                    <a:pt x="85268" y="785875"/>
                  </a:lnTo>
                  <a:lnTo>
                    <a:pt x="107375" y="748156"/>
                  </a:lnTo>
                  <a:lnTo>
                    <a:pt x="66345" y="748029"/>
                  </a:lnTo>
                  <a:lnTo>
                    <a:pt x="66422" y="710311"/>
                  </a:lnTo>
                  <a:lnTo>
                    <a:pt x="66424" y="677598"/>
                  </a:lnTo>
                  <a:lnTo>
                    <a:pt x="35357" y="624077"/>
                  </a:lnTo>
                  <a:lnTo>
                    <a:pt x="30378" y="618452"/>
                  </a:lnTo>
                  <a:lnTo>
                    <a:pt x="23816" y="615267"/>
                  </a:lnTo>
                  <a:lnTo>
                    <a:pt x="16515" y="614773"/>
                  </a:lnTo>
                  <a:close/>
                </a:path>
                <a:path w="171450" h="786129">
                  <a:moveTo>
                    <a:pt x="66488" y="677709"/>
                  </a:moveTo>
                  <a:lnTo>
                    <a:pt x="66345" y="748029"/>
                  </a:lnTo>
                  <a:lnTo>
                    <a:pt x="104445" y="748156"/>
                  </a:lnTo>
                  <a:lnTo>
                    <a:pt x="104465" y="738504"/>
                  </a:lnTo>
                  <a:lnTo>
                    <a:pt x="68885" y="738504"/>
                  </a:lnTo>
                  <a:lnTo>
                    <a:pt x="85413" y="710311"/>
                  </a:lnTo>
                  <a:lnTo>
                    <a:pt x="66488" y="677709"/>
                  </a:lnTo>
                  <a:close/>
                </a:path>
                <a:path w="171450" h="786129">
                  <a:moveTo>
                    <a:pt x="154727" y="615009"/>
                  </a:moveTo>
                  <a:lnTo>
                    <a:pt x="104589" y="677598"/>
                  </a:lnTo>
                  <a:lnTo>
                    <a:pt x="104445" y="748156"/>
                  </a:lnTo>
                  <a:lnTo>
                    <a:pt x="107375" y="748156"/>
                  </a:lnTo>
                  <a:lnTo>
                    <a:pt x="168707" y="643508"/>
                  </a:lnTo>
                  <a:lnTo>
                    <a:pt x="171172" y="636387"/>
                  </a:lnTo>
                  <a:lnTo>
                    <a:pt x="170707" y="629110"/>
                  </a:lnTo>
                  <a:lnTo>
                    <a:pt x="167528" y="622524"/>
                  </a:lnTo>
                  <a:lnTo>
                    <a:pt x="161849" y="617473"/>
                  </a:lnTo>
                  <a:lnTo>
                    <a:pt x="154727" y="615009"/>
                  </a:lnTo>
                  <a:close/>
                </a:path>
                <a:path w="171450" h="786129">
                  <a:moveTo>
                    <a:pt x="85413" y="710311"/>
                  </a:moveTo>
                  <a:lnTo>
                    <a:pt x="68885" y="738504"/>
                  </a:lnTo>
                  <a:lnTo>
                    <a:pt x="101778" y="738504"/>
                  </a:lnTo>
                  <a:lnTo>
                    <a:pt x="85413" y="710311"/>
                  </a:lnTo>
                  <a:close/>
                </a:path>
                <a:path w="171450" h="786129">
                  <a:moveTo>
                    <a:pt x="104589" y="677598"/>
                  </a:moveTo>
                  <a:lnTo>
                    <a:pt x="85413" y="710311"/>
                  </a:lnTo>
                  <a:lnTo>
                    <a:pt x="101778" y="738504"/>
                  </a:lnTo>
                  <a:lnTo>
                    <a:pt x="104465" y="738504"/>
                  </a:lnTo>
                  <a:lnTo>
                    <a:pt x="104589" y="677598"/>
                  </a:lnTo>
                  <a:close/>
                </a:path>
                <a:path w="171450" h="786129">
                  <a:moveTo>
                    <a:pt x="105969" y="0"/>
                  </a:moveTo>
                  <a:lnTo>
                    <a:pt x="67869" y="0"/>
                  </a:lnTo>
                  <a:lnTo>
                    <a:pt x="66488" y="677709"/>
                  </a:lnTo>
                  <a:lnTo>
                    <a:pt x="85413" y="710311"/>
                  </a:lnTo>
                  <a:lnTo>
                    <a:pt x="104589" y="677598"/>
                  </a:lnTo>
                  <a:lnTo>
                    <a:pt x="1059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 txBox="1"/>
          <p:nvPr/>
        </p:nvSpPr>
        <p:spPr>
          <a:xfrm>
            <a:off x="7357871" y="5657088"/>
            <a:ext cx="1786255" cy="646430"/>
          </a:xfrm>
          <a:prstGeom prst="rect">
            <a:avLst/>
          </a:prstGeom>
          <a:solidFill>
            <a:srgbClr val="DBEDF4"/>
          </a:solidFill>
          <a:ln w="76200">
            <a:solidFill>
              <a:srgbClr val="E36C09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92710" marR="80010" algn="just">
              <a:lnSpc>
                <a:spcPct val="100000"/>
              </a:lnSpc>
              <a:spcBef>
                <a:spcPts val="350"/>
              </a:spcBef>
              <a:tabLst>
                <a:tab pos="1613535" algn="l"/>
              </a:tabLst>
            </a:pPr>
            <a:r>
              <a:rPr sz="1200" spc="-5" dirty="0">
                <a:latin typeface="Century Gothic"/>
                <a:cs typeface="Century Gothic"/>
              </a:rPr>
              <a:t>Poner </a:t>
            </a:r>
            <a:r>
              <a:rPr sz="1200" dirty="0">
                <a:latin typeface="Century Gothic"/>
                <a:cs typeface="Century Gothic"/>
              </a:rPr>
              <a:t>en </a:t>
            </a:r>
            <a:r>
              <a:rPr sz="1200" spc="-5" dirty="0">
                <a:latin typeface="Century Gothic"/>
                <a:cs typeface="Century Gothic"/>
              </a:rPr>
              <a:t>práctica </a:t>
            </a:r>
            <a:r>
              <a:rPr sz="1200" spc="10" dirty="0">
                <a:latin typeface="Century Gothic"/>
                <a:cs typeface="Century Gothic"/>
              </a:rPr>
              <a:t>mi </a:t>
            </a:r>
            <a:r>
              <a:rPr sz="1200" spc="15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pr</a:t>
            </a:r>
            <a:r>
              <a:rPr sz="1200" spc="-10" dirty="0">
                <a:latin typeface="Century Gothic"/>
                <a:cs typeface="Century Gothic"/>
              </a:rPr>
              <a:t>o</a:t>
            </a:r>
            <a:r>
              <a:rPr sz="1200" spc="-5" dirty="0">
                <a:latin typeface="Century Gothic"/>
                <a:cs typeface="Century Gothic"/>
              </a:rPr>
              <a:t>pues</a:t>
            </a:r>
            <a:r>
              <a:rPr sz="1200" spc="-10" dirty="0">
                <a:latin typeface="Century Gothic"/>
                <a:cs typeface="Century Gothic"/>
              </a:rPr>
              <a:t>t</a:t>
            </a:r>
            <a:r>
              <a:rPr sz="1200" dirty="0">
                <a:latin typeface="Century Gothic"/>
                <a:cs typeface="Century Gothic"/>
              </a:rPr>
              <a:t>a	y  evaluarla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B3A1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115300" cy="1012190"/>
          </a:xfrm>
          <a:prstGeom prst="rect">
            <a:avLst/>
          </a:prstGeom>
          <a:solidFill>
            <a:srgbClr val="B3A1C6"/>
          </a:solidFill>
          <a:ln w="76200">
            <a:solidFill>
              <a:srgbClr val="E36C09"/>
            </a:solidFill>
          </a:ln>
        </p:spPr>
        <p:txBody>
          <a:bodyPr vert="horz" wrap="square" lIns="0" tIns="191770" rIns="0" bIns="0" rtlCol="0">
            <a:spAutoFit/>
          </a:bodyPr>
          <a:lstStyle/>
          <a:p>
            <a:pPr marL="287020">
              <a:lnSpc>
                <a:spcPct val="100000"/>
              </a:lnSpc>
              <a:spcBef>
                <a:spcPts val="1510"/>
              </a:spcBef>
            </a:pPr>
            <a:r>
              <a:rPr sz="4000" u="none" spc="-10" dirty="0"/>
              <a:t>Rasgos de</a:t>
            </a:r>
            <a:r>
              <a:rPr sz="4000" u="none" dirty="0"/>
              <a:t> </a:t>
            </a:r>
            <a:r>
              <a:rPr sz="4000" u="none" spc="-5" dirty="0"/>
              <a:t>un sujeto</a:t>
            </a:r>
            <a:r>
              <a:rPr sz="4000" u="none" spc="-15" dirty="0"/>
              <a:t> </a:t>
            </a:r>
            <a:r>
              <a:rPr sz="4000" u="none" spc="-5" dirty="0"/>
              <a:t>innovador</a:t>
            </a:r>
            <a:endParaRPr sz="4000"/>
          </a:p>
        </p:txBody>
      </p:sp>
      <p:sp>
        <p:nvSpPr>
          <p:cNvPr id="4" name="object 4"/>
          <p:cNvSpPr/>
          <p:nvPr/>
        </p:nvSpPr>
        <p:spPr>
          <a:xfrm>
            <a:off x="0" y="1571244"/>
            <a:ext cx="2286000" cy="1385570"/>
          </a:xfrm>
          <a:custGeom>
            <a:avLst/>
            <a:gdLst/>
            <a:ahLst/>
            <a:cxnLst/>
            <a:rect l="l" t="t" r="r" b="b"/>
            <a:pathLst>
              <a:path w="2286000" h="1385570">
                <a:moveTo>
                  <a:pt x="0" y="1385315"/>
                </a:moveTo>
                <a:lnTo>
                  <a:pt x="2286000" y="1385315"/>
                </a:lnTo>
                <a:lnTo>
                  <a:pt x="2286000" y="0"/>
                </a:lnTo>
                <a:lnTo>
                  <a:pt x="0" y="0"/>
                </a:lnTo>
                <a:lnTo>
                  <a:pt x="0" y="1385315"/>
                </a:lnTo>
                <a:close/>
              </a:path>
            </a:pathLst>
          </a:custGeom>
          <a:ln w="76199">
            <a:solidFill>
              <a:srgbClr val="006FC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1439" y="1600022"/>
            <a:ext cx="211391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1680845" algn="l"/>
              </a:tabLst>
            </a:pPr>
            <a:r>
              <a:rPr sz="1400" spc="-5" dirty="0">
                <a:latin typeface="Century Gothic"/>
                <a:cs typeface="Century Gothic"/>
              </a:rPr>
              <a:t>S</a:t>
            </a:r>
            <a:r>
              <a:rPr sz="1400" dirty="0">
                <a:latin typeface="Century Gothic"/>
                <a:cs typeface="Century Gothic"/>
              </a:rPr>
              <a:t>e</a:t>
            </a:r>
            <a:r>
              <a:rPr sz="1400" spc="-10" dirty="0">
                <a:latin typeface="Century Gothic"/>
                <a:cs typeface="Century Gothic"/>
              </a:rPr>
              <a:t>n</a:t>
            </a:r>
            <a:r>
              <a:rPr sz="1400" spc="-20" dirty="0">
                <a:latin typeface="Century Gothic"/>
                <a:cs typeface="Century Gothic"/>
              </a:rPr>
              <a:t>s</a:t>
            </a:r>
            <a:r>
              <a:rPr sz="1400" spc="5" dirty="0">
                <a:latin typeface="Century Gothic"/>
                <a:cs typeface="Century Gothic"/>
              </a:rPr>
              <a:t>i</a:t>
            </a:r>
            <a:r>
              <a:rPr sz="1400" spc="-15" dirty="0">
                <a:latin typeface="Century Gothic"/>
                <a:cs typeface="Century Gothic"/>
              </a:rPr>
              <a:t>b</a:t>
            </a:r>
            <a:r>
              <a:rPr sz="1400" spc="-10" dirty="0">
                <a:latin typeface="Century Gothic"/>
                <a:cs typeface="Century Gothic"/>
              </a:rPr>
              <a:t>il</a:t>
            </a:r>
            <a:r>
              <a:rPr sz="1400" spc="5" dirty="0">
                <a:latin typeface="Century Gothic"/>
                <a:cs typeface="Century Gothic"/>
              </a:rPr>
              <a:t>i</a:t>
            </a:r>
            <a:r>
              <a:rPr sz="1400" spc="-5" dirty="0">
                <a:latin typeface="Century Gothic"/>
                <a:cs typeface="Century Gothic"/>
              </a:rPr>
              <a:t>da</a:t>
            </a:r>
            <a:r>
              <a:rPr sz="1400" dirty="0">
                <a:latin typeface="Century Gothic"/>
                <a:cs typeface="Century Gothic"/>
              </a:rPr>
              <a:t>d	</a:t>
            </a:r>
            <a:r>
              <a:rPr sz="1400" spc="-5" dirty="0">
                <a:latin typeface="Century Gothic"/>
                <a:cs typeface="Century Gothic"/>
              </a:rPr>
              <a:t>para</a:t>
            </a:r>
            <a:endParaRPr sz="1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tabLst>
                <a:tab pos="1011555" algn="l"/>
                <a:tab pos="1466215" algn="l"/>
              </a:tabLst>
            </a:pPr>
            <a:r>
              <a:rPr sz="1400" spc="-5" dirty="0">
                <a:latin typeface="Century Gothic"/>
                <a:cs typeface="Century Gothic"/>
              </a:rPr>
              <a:t>percibir	</a:t>
            </a:r>
            <a:r>
              <a:rPr sz="1400" dirty="0">
                <a:latin typeface="Century Gothic"/>
                <a:cs typeface="Century Gothic"/>
              </a:rPr>
              <a:t>y	</a:t>
            </a:r>
            <a:r>
              <a:rPr sz="1400" spc="-5" dirty="0">
                <a:latin typeface="Century Gothic"/>
                <a:cs typeface="Century Gothic"/>
              </a:rPr>
              <a:t>dejarse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439" y="2027301"/>
            <a:ext cx="211582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5"/>
              </a:spcBef>
              <a:tabLst>
                <a:tab pos="1261745" algn="l"/>
                <a:tab pos="1917064" algn="l"/>
              </a:tabLst>
            </a:pPr>
            <a:r>
              <a:rPr sz="1400" spc="-5" dirty="0">
                <a:latin typeface="Century Gothic"/>
                <a:cs typeface="Century Gothic"/>
              </a:rPr>
              <a:t>cuestionar</a:t>
            </a:r>
            <a:r>
              <a:rPr sz="1400" spc="7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por</a:t>
            </a:r>
            <a:r>
              <a:rPr sz="1400" spc="8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hechos</a:t>
            </a:r>
            <a:r>
              <a:rPr sz="1400" spc="65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y </a:t>
            </a:r>
            <a:r>
              <a:rPr sz="1400" spc="-370" dirty="0">
                <a:latin typeface="Century Gothic"/>
                <a:cs typeface="Century Gothic"/>
              </a:rPr>
              <a:t> </a:t>
            </a:r>
            <a:r>
              <a:rPr sz="1400" spc="-20" dirty="0">
                <a:latin typeface="Century Gothic"/>
                <a:cs typeface="Century Gothic"/>
              </a:rPr>
              <a:t>s</a:t>
            </a:r>
            <a:r>
              <a:rPr sz="1400" spc="15" dirty="0">
                <a:latin typeface="Century Gothic"/>
                <a:cs typeface="Century Gothic"/>
              </a:rPr>
              <a:t>i</a:t>
            </a:r>
            <a:r>
              <a:rPr sz="1400" spc="-10" dirty="0">
                <a:latin typeface="Century Gothic"/>
                <a:cs typeface="Century Gothic"/>
              </a:rPr>
              <a:t>t</a:t>
            </a:r>
            <a:r>
              <a:rPr sz="1400" dirty="0">
                <a:latin typeface="Century Gothic"/>
                <a:cs typeface="Century Gothic"/>
              </a:rPr>
              <a:t>u</a:t>
            </a:r>
            <a:r>
              <a:rPr sz="1400" spc="-15" dirty="0">
                <a:latin typeface="Century Gothic"/>
                <a:cs typeface="Century Gothic"/>
              </a:rPr>
              <a:t>a</a:t>
            </a:r>
            <a:r>
              <a:rPr sz="1400" spc="-10" dirty="0">
                <a:latin typeface="Century Gothic"/>
                <a:cs typeface="Century Gothic"/>
              </a:rPr>
              <a:t>c</a:t>
            </a:r>
            <a:r>
              <a:rPr sz="1400" spc="5" dirty="0">
                <a:latin typeface="Century Gothic"/>
                <a:cs typeface="Century Gothic"/>
              </a:rPr>
              <a:t>i</a:t>
            </a:r>
            <a:r>
              <a:rPr sz="1400" spc="-10" dirty="0">
                <a:latin typeface="Century Gothic"/>
                <a:cs typeface="Century Gothic"/>
              </a:rPr>
              <a:t>o</a:t>
            </a:r>
            <a:r>
              <a:rPr sz="1400" spc="-5" dirty="0">
                <a:latin typeface="Century Gothic"/>
                <a:cs typeface="Century Gothic"/>
              </a:rPr>
              <a:t>n</a:t>
            </a:r>
            <a:r>
              <a:rPr sz="1400" dirty="0">
                <a:latin typeface="Century Gothic"/>
                <a:cs typeface="Century Gothic"/>
              </a:rPr>
              <a:t>es	</a:t>
            </a:r>
            <a:r>
              <a:rPr sz="1400" spc="-5" dirty="0">
                <a:latin typeface="Century Gothic"/>
                <a:cs typeface="Century Gothic"/>
              </a:rPr>
              <a:t>q</a:t>
            </a:r>
            <a:r>
              <a:rPr sz="1400" spc="-15" dirty="0">
                <a:latin typeface="Century Gothic"/>
                <a:cs typeface="Century Gothic"/>
              </a:rPr>
              <a:t>u</a:t>
            </a:r>
            <a:r>
              <a:rPr sz="1400" dirty="0">
                <a:latin typeface="Century Gothic"/>
                <a:cs typeface="Century Gothic"/>
              </a:rPr>
              <a:t>e	</a:t>
            </a:r>
            <a:r>
              <a:rPr sz="1400" spc="-5" dirty="0">
                <a:latin typeface="Century Gothic"/>
                <a:cs typeface="Century Gothic"/>
              </a:rPr>
              <a:t>se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439" y="2454020"/>
            <a:ext cx="211836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5"/>
              </a:spcBef>
              <a:tabLst>
                <a:tab pos="1296670" algn="l"/>
                <a:tab pos="1943100" algn="l"/>
              </a:tabLst>
            </a:pPr>
            <a:r>
              <a:rPr sz="1400" spc="-5" dirty="0">
                <a:latin typeface="Century Gothic"/>
                <a:cs typeface="Century Gothic"/>
              </a:rPr>
              <a:t>pre</a:t>
            </a:r>
            <a:r>
              <a:rPr sz="1400" spc="-10" dirty="0">
                <a:latin typeface="Century Gothic"/>
                <a:cs typeface="Century Gothic"/>
              </a:rPr>
              <a:t>s</a:t>
            </a:r>
            <a:r>
              <a:rPr sz="1400" dirty="0">
                <a:latin typeface="Century Gothic"/>
                <a:cs typeface="Century Gothic"/>
              </a:rPr>
              <a:t>e</a:t>
            </a:r>
            <a:r>
              <a:rPr sz="1400" spc="-10" dirty="0">
                <a:latin typeface="Century Gothic"/>
                <a:cs typeface="Century Gothic"/>
              </a:rPr>
              <a:t>nt</a:t>
            </a:r>
            <a:r>
              <a:rPr sz="1400" spc="-5" dirty="0">
                <a:latin typeface="Century Gothic"/>
                <a:cs typeface="Century Gothic"/>
              </a:rPr>
              <a:t>a</a:t>
            </a:r>
            <a:r>
              <a:rPr sz="1400" dirty="0">
                <a:latin typeface="Century Gothic"/>
                <a:cs typeface="Century Gothic"/>
              </a:rPr>
              <a:t>n	</a:t>
            </a:r>
            <a:r>
              <a:rPr sz="1400" spc="-5" dirty="0">
                <a:latin typeface="Century Gothic"/>
                <a:cs typeface="Century Gothic"/>
              </a:rPr>
              <a:t>e</a:t>
            </a:r>
            <a:r>
              <a:rPr sz="1400" dirty="0">
                <a:latin typeface="Century Gothic"/>
                <a:cs typeface="Century Gothic"/>
              </a:rPr>
              <a:t>n	</a:t>
            </a:r>
            <a:r>
              <a:rPr sz="1400" spc="15" dirty="0">
                <a:latin typeface="Century Gothic"/>
                <a:cs typeface="Century Gothic"/>
              </a:rPr>
              <a:t>la  </a:t>
            </a:r>
            <a:r>
              <a:rPr sz="1400" dirty="0">
                <a:latin typeface="Century Gothic"/>
                <a:cs typeface="Century Gothic"/>
              </a:rPr>
              <a:t>realidad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4884" y="3285744"/>
            <a:ext cx="2499360" cy="524510"/>
          </a:xfrm>
          <a:prstGeom prst="rect">
            <a:avLst/>
          </a:prstGeom>
          <a:solidFill>
            <a:srgbClr val="B3A1C6"/>
          </a:solidFill>
          <a:ln w="76200">
            <a:solidFill>
              <a:srgbClr val="6F2F9F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90805" marR="698500">
              <a:lnSpc>
                <a:spcPct val="100000"/>
              </a:lnSpc>
              <a:spcBef>
                <a:spcPts val="335"/>
              </a:spcBef>
            </a:pPr>
            <a:r>
              <a:rPr sz="1400" dirty="0">
                <a:latin typeface="Century Gothic"/>
                <a:cs typeface="Century Gothic"/>
              </a:rPr>
              <a:t>Apertura</a:t>
            </a:r>
            <a:r>
              <a:rPr sz="1400" spc="-5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al</a:t>
            </a:r>
            <a:r>
              <a:rPr sz="1400" spc="-35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cambio </a:t>
            </a:r>
            <a:r>
              <a:rPr sz="1400" spc="-37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conceptual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1500" y="4287011"/>
            <a:ext cx="2571115" cy="523240"/>
          </a:xfrm>
          <a:prstGeom prst="rect">
            <a:avLst/>
          </a:prstGeom>
          <a:solidFill>
            <a:srgbClr val="B3A1C6"/>
          </a:solidFill>
          <a:ln w="76200">
            <a:solidFill>
              <a:srgbClr val="FFFF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1440" marR="870585">
              <a:lnSpc>
                <a:spcPct val="100000"/>
              </a:lnSpc>
              <a:spcBef>
                <a:spcPts val="330"/>
              </a:spcBef>
            </a:pPr>
            <a:r>
              <a:rPr sz="1400" dirty="0">
                <a:latin typeface="Century Gothic"/>
                <a:cs typeface="Century Gothic"/>
              </a:rPr>
              <a:t>La</a:t>
            </a:r>
            <a:r>
              <a:rPr sz="1400" spc="-4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independencia </a:t>
            </a:r>
            <a:r>
              <a:rPr sz="1400" spc="-375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intelectual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99488" y="5571744"/>
            <a:ext cx="1572895" cy="307975"/>
          </a:xfrm>
          <a:prstGeom prst="rect">
            <a:avLst/>
          </a:prstGeom>
          <a:solidFill>
            <a:srgbClr val="B3A1C6"/>
          </a:solidFill>
          <a:ln w="76200">
            <a:solidFill>
              <a:srgbClr val="E36C09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40"/>
              </a:spcBef>
            </a:pPr>
            <a:r>
              <a:rPr sz="1400" dirty="0">
                <a:latin typeface="Century Gothic"/>
                <a:cs typeface="Century Gothic"/>
              </a:rPr>
              <a:t>La</a:t>
            </a:r>
            <a:r>
              <a:rPr sz="1400" spc="-4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creatividad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814827" y="3313176"/>
            <a:ext cx="1256030" cy="425450"/>
            <a:chOff x="2814827" y="3313176"/>
            <a:chExt cx="1256030" cy="425450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14827" y="3313176"/>
              <a:ext cx="1255776" cy="425196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858261" y="3417137"/>
              <a:ext cx="1000760" cy="171450"/>
            </a:xfrm>
            <a:custGeom>
              <a:avLst/>
              <a:gdLst/>
              <a:ahLst/>
              <a:cxnLst/>
              <a:rect l="l" t="t" r="r" b="b"/>
              <a:pathLst>
                <a:path w="1000760" h="171450">
                  <a:moveTo>
                    <a:pt x="891928" y="104714"/>
                  </a:moveTo>
                  <a:lnTo>
                    <a:pt x="838453" y="135814"/>
                  </a:lnTo>
                  <a:lnTo>
                    <a:pt x="832774" y="140846"/>
                  </a:lnTo>
                  <a:lnTo>
                    <a:pt x="829595" y="147403"/>
                  </a:lnTo>
                  <a:lnTo>
                    <a:pt x="829131" y="154674"/>
                  </a:lnTo>
                  <a:lnTo>
                    <a:pt x="831596" y="161849"/>
                  </a:lnTo>
                  <a:lnTo>
                    <a:pt x="836574" y="167528"/>
                  </a:lnTo>
                  <a:lnTo>
                    <a:pt x="843137" y="170707"/>
                  </a:lnTo>
                  <a:lnTo>
                    <a:pt x="850437" y="171172"/>
                  </a:lnTo>
                  <a:lnTo>
                    <a:pt x="857630" y="168707"/>
                  </a:lnTo>
                  <a:lnTo>
                    <a:pt x="967490" y="104826"/>
                  </a:lnTo>
                  <a:lnTo>
                    <a:pt x="891928" y="104714"/>
                  </a:lnTo>
                  <a:close/>
                </a:path>
                <a:path w="1000760" h="171450">
                  <a:moveTo>
                    <a:pt x="924623" y="85700"/>
                  </a:moveTo>
                  <a:lnTo>
                    <a:pt x="891928" y="104714"/>
                  </a:lnTo>
                  <a:lnTo>
                    <a:pt x="962405" y="104826"/>
                  </a:lnTo>
                  <a:lnTo>
                    <a:pt x="962405" y="102159"/>
                  </a:lnTo>
                  <a:lnTo>
                    <a:pt x="952753" y="102159"/>
                  </a:lnTo>
                  <a:lnTo>
                    <a:pt x="924623" y="85700"/>
                  </a:lnTo>
                  <a:close/>
                </a:path>
                <a:path w="1000760" h="171450">
                  <a:moveTo>
                    <a:pt x="850689" y="0"/>
                  </a:moveTo>
                  <a:lnTo>
                    <a:pt x="843375" y="464"/>
                  </a:lnTo>
                  <a:lnTo>
                    <a:pt x="836775" y="3643"/>
                  </a:lnTo>
                  <a:lnTo>
                    <a:pt x="831723" y="9322"/>
                  </a:lnTo>
                  <a:lnTo>
                    <a:pt x="829329" y="16444"/>
                  </a:lnTo>
                  <a:lnTo>
                    <a:pt x="829817" y="23721"/>
                  </a:lnTo>
                  <a:lnTo>
                    <a:pt x="832973" y="30307"/>
                  </a:lnTo>
                  <a:lnTo>
                    <a:pt x="838580" y="35357"/>
                  </a:lnTo>
                  <a:lnTo>
                    <a:pt x="892004" y="66615"/>
                  </a:lnTo>
                  <a:lnTo>
                    <a:pt x="962405" y="66726"/>
                  </a:lnTo>
                  <a:lnTo>
                    <a:pt x="962405" y="104826"/>
                  </a:lnTo>
                  <a:lnTo>
                    <a:pt x="967490" y="104826"/>
                  </a:lnTo>
                  <a:lnTo>
                    <a:pt x="1000251" y="85776"/>
                  </a:lnTo>
                  <a:lnTo>
                    <a:pt x="857885" y="2464"/>
                  </a:lnTo>
                  <a:lnTo>
                    <a:pt x="850689" y="0"/>
                  </a:lnTo>
                  <a:close/>
                </a:path>
                <a:path w="1000760" h="171450">
                  <a:moveTo>
                    <a:pt x="0" y="65202"/>
                  </a:moveTo>
                  <a:lnTo>
                    <a:pt x="0" y="103302"/>
                  </a:lnTo>
                  <a:lnTo>
                    <a:pt x="891928" y="104714"/>
                  </a:lnTo>
                  <a:lnTo>
                    <a:pt x="924623" y="85700"/>
                  </a:lnTo>
                  <a:lnTo>
                    <a:pt x="892004" y="66615"/>
                  </a:lnTo>
                  <a:lnTo>
                    <a:pt x="0" y="65202"/>
                  </a:lnTo>
                  <a:close/>
                </a:path>
                <a:path w="1000760" h="171450">
                  <a:moveTo>
                    <a:pt x="952880" y="69266"/>
                  </a:moveTo>
                  <a:lnTo>
                    <a:pt x="924623" y="85700"/>
                  </a:lnTo>
                  <a:lnTo>
                    <a:pt x="952753" y="102159"/>
                  </a:lnTo>
                  <a:lnTo>
                    <a:pt x="952880" y="69266"/>
                  </a:lnTo>
                  <a:close/>
                </a:path>
                <a:path w="1000760" h="171450">
                  <a:moveTo>
                    <a:pt x="962405" y="69266"/>
                  </a:moveTo>
                  <a:lnTo>
                    <a:pt x="952880" y="69266"/>
                  </a:lnTo>
                  <a:lnTo>
                    <a:pt x="952753" y="102159"/>
                  </a:lnTo>
                  <a:lnTo>
                    <a:pt x="962405" y="102159"/>
                  </a:lnTo>
                  <a:lnTo>
                    <a:pt x="962405" y="69266"/>
                  </a:lnTo>
                  <a:close/>
                </a:path>
                <a:path w="1000760" h="171450">
                  <a:moveTo>
                    <a:pt x="892004" y="66615"/>
                  </a:moveTo>
                  <a:lnTo>
                    <a:pt x="924623" y="85700"/>
                  </a:lnTo>
                  <a:lnTo>
                    <a:pt x="952880" y="69266"/>
                  </a:lnTo>
                  <a:lnTo>
                    <a:pt x="962405" y="69266"/>
                  </a:lnTo>
                  <a:lnTo>
                    <a:pt x="962405" y="66726"/>
                  </a:lnTo>
                  <a:lnTo>
                    <a:pt x="892004" y="6661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2314955" y="2026920"/>
            <a:ext cx="1256030" cy="425450"/>
            <a:chOff x="2314955" y="2026920"/>
            <a:chExt cx="1256030" cy="425450"/>
          </a:xfrm>
        </p:grpSpPr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14955" y="2026920"/>
              <a:ext cx="1255775" cy="425196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2358389" y="2130881"/>
              <a:ext cx="1000760" cy="171450"/>
            </a:xfrm>
            <a:custGeom>
              <a:avLst/>
              <a:gdLst/>
              <a:ahLst/>
              <a:cxnLst/>
              <a:rect l="l" t="t" r="r" b="b"/>
              <a:pathLst>
                <a:path w="1000760" h="171450">
                  <a:moveTo>
                    <a:pt x="891928" y="104714"/>
                  </a:moveTo>
                  <a:lnTo>
                    <a:pt x="838454" y="135814"/>
                  </a:lnTo>
                  <a:lnTo>
                    <a:pt x="832774" y="140846"/>
                  </a:lnTo>
                  <a:lnTo>
                    <a:pt x="829595" y="147403"/>
                  </a:lnTo>
                  <a:lnTo>
                    <a:pt x="829131" y="154674"/>
                  </a:lnTo>
                  <a:lnTo>
                    <a:pt x="831596" y="161849"/>
                  </a:lnTo>
                  <a:lnTo>
                    <a:pt x="836574" y="167528"/>
                  </a:lnTo>
                  <a:lnTo>
                    <a:pt x="843137" y="170707"/>
                  </a:lnTo>
                  <a:lnTo>
                    <a:pt x="850437" y="171172"/>
                  </a:lnTo>
                  <a:lnTo>
                    <a:pt x="857631" y="168707"/>
                  </a:lnTo>
                  <a:lnTo>
                    <a:pt x="967490" y="104826"/>
                  </a:lnTo>
                  <a:lnTo>
                    <a:pt x="891928" y="104714"/>
                  </a:lnTo>
                  <a:close/>
                </a:path>
                <a:path w="1000760" h="171450">
                  <a:moveTo>
                    <a:pt x="924623" y="85700"/>
                  </a:moveTo>
                  <a:lnTo>
                    <a:pt x="891928" y="104714"/>
                  </a:lnTo>
                  <a:lnTo>
                    <a:pt x="962406" y="104826"/>
                  </a:lnTo>
                  <a:lnTo>
                    <a:pt x="962406" y="102159"/>
                  </a:lnTo>
                  <a:lnTo>
                    <a:pt x="952754" y="102159"/>
                  </a:lnTo>
                  <a:lnTo>
                    <a:pt x="924623" y="85700"/>
                  </a:lnTo>
                  <a:close/>
                </a:path>
                <a:path w="1000760" h="171450">
                  <a:moveTo>
                    <a:pt x="850689" y="0"/>
                  </a:moveTo>
                  <a:lnTo>
                    <a:pt x="843375" y="464"/>
                  </a:lnTo>
                  <a:lnTo>
                    <a:pt x="836775" y="3643"/>
                  </a:lnTo>
                  <a:lnTo>
                    <a:pt x="831723" y="9322"/>
                  </a:lnTo>
                  <a:lnTo>
                    <a:pt x="829329" y="16444"/>
                  </a:lnTo>
                  <a:lnTo>
                    <a:pt x="829818" y="23721"/>
                  </a:lnTo>
                  <a:lnTo>
                    <a:pt x="832973" y="30307"/>
                  </a:lnTo>
                  <a:lnTo>
                    <a:pt x="838581" y="35357"/>
                  </a:lnTo>
                  <a:lnTo>
                    <a:pt x="892004" y="66615"/>
                  </a:lnTo>
                  <a:lnTo>
                    <a:pt x="962406" y="66726"/>
                  </a:lnTo>
                  <a:lnTo>
                    <a:pt x="962406" y="104826"/>
                  </a:lnTo>
                  <a:lnTo>
                    <a:pt x="967490" y="104826"/>
                  </a:lnTo>
                  <a:lnTo>
                    <a:pt x="1000251" y="85776"/>
                  </a:lnTo>
                  <a:lnTo>
                    <a:pt x="857885" y="2464"/>
                  </a:lnTo>
                  <a:lnTo>
                    <a:pt x="850689" y="0"/>
                  </a:lnTo>
                  <a:close/>
                </a:path>
                <a:path w="1000760" h="171450">
                  <a:moveTo>
                    <a:pt x="0" y="65202"/>
                  </a:moveTo>
                  <a:lnTo>
                    <a:pt x="0" y="103302"/>
                  </a:lnTo>
                  <a:lnTo>
                    <a:pt x="891928" y="104714"/>
                  </a:lnTo>
                  <a:lnTo>
                    <a:pt x="924623" y="85700"/>
                  </a:lnTo>
                  <a:lnTo>
                    <a:pt x="892004" y="66615"/>
                  </a:lnTo>
                  <a:lnTo>
                    <a:pt x="0" y="65202"/>
                  </a:lnTo>
                  <a:close/>
                </a:path>
                <a:path w="1000760" h="171450">
                  <a:moveTo>
                    <a:pt x="952881" y="69266"/>
                  </a:moveTo>
                  <a:lnTo>
                    <a:pt x="924623" y="85700"/>
                  </a:lnTo>
                  <a:lnTo>
                    <a:pt x="952754" y="102159"/>
                  </a:lnTo>
                  <a:lnTo>
                    <a:pt x="952881" y="69266"/>
                  </a:lnTo>
                  <a:close/>
                </a:path>
                <a:path w="1000760" h="171450">
                  <a:moveTo>
                    <a:pt x="962406" y="69266"/>
                  </a:moveTo>
                  <a:lnTo>
                    <a:pt x="952881" y="69266"/>
                  </a:lnTo>
                  <a:lnTo>
                    <a:pt x="952754" y="102159"/>
                  </a:lnTo>
                  <a:lnTo>
                    <a:pt x="962406" y="102159"/>
                  </a:lnTo>
                  <a:lnTo>
                    <a:pt x="962406" y="69266"/>
                  </a:lnTo>
                  <a:close/>
                </a:path>
                <a:path w="1000760" h="171450">
                  <a:moveTo>
                    <a:pt x="892004" y="66615"/>
                  </a:moveTo>
                  <a:lnTo>
                    <a:pt x="924623" y="85700"/>
                  </a:lnTo>
                  <a:lnTo>
                    <a:pt x="952881" y="69266"/>
                  </a:lnTo>
                  <a:lnTo>
                    <a:pt x="962406" y="69266"/>
                  </a:lnTo>
                  <a:lnTo>
                    <a:pt x="962406" y="66726"/>
                  </a:lnTo>
                  <a:lnTo>
                    <a:pt x="892004" y="6661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3171444" y="4312920"/>
            <a:ext cx="1112520" cy="425450"/>
            <a:chOff x="3171444" y="4312920"/>
            <a:chExt cx="1112520" cy="425450"/>
          </a:xfrm>
        </p:grpSpPr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71444" y="4312920"/>
              <a:ext cx="1112520" cy="425195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3214878" y="4416879"/>
              <a:ext cx="857885" cy="171450"/>
            </a:xfrm>
            <a:custGeom>
              <a:avLst/>
              <a:gdLst/>
              <a:ahLst/>
              <a:cxnLst/>
              <a:rect l="l" t="t" r="r" b="b"/>
              <a:pathLst>
                <a:path w="857885" h="171450">
                  <a:moveTo>
                    <a:pt x="749087" y="104697"/>
                  </a:moveTo>
                  <a:lnTo>
                    <a:pt x="695579" y="135816"/>
                  </a:lnTo>
                  <a:lnTo>
                    <a:pt x="689897" y="140795"/>
                  </a:lnTo>
                  <a:lnTo>
                    <a:pt x="686704" y="147357"/>
                  </a:lnTo>
                  <a:lnTo>
                    <a:pt x="686202" y="154658"/>
                  </a:lnTo>
                  <a:lnTo>
                    <a:pt x="688594" y="161851"/>
                  </a:lnTo>
                  <a:lnTo>
                    <a:pt x="693644" y="167477"/>
                  </a:lnTo>
                  <a:lnTo>
                    <a:pt x="700230" y="170662"/>
                  </a:lnTo>
                  <a:lnTo>
                    <a:pt x="707507" y="171156"/>
                  </a:lnTo>
                  <a:lnTo>
                    <a:pt x="714629" y="168709"/>
                  </a:lnTo>
                  <a:lnTo>
                    <a:pt x="824586" y="104828"/>
                  </a:lnTo>
                  <a:lnTo>
                    <a:pt x="749087" y="104697"/>
                  </a:lnTo>
                  <a:close/>
                </a:path>
                <a:path w="857885" h="171450">
                  <a:moveTo>
                    <a:pt x="781748" y="85702"/>
                  </a:moveTo>
                  <a:lnTo>
                    <a:pt x="749087" y="104697"/>
                  </a:lnTo>
                  <a:lnTo>
                    <a:pt x="819531" y="104828"/>
                  </a:lnTo>
                  <a:lnTo>
                    <a:pt x="819531" y="102161"/>
                  </a:lnTo>
                  <a:lnTo>
                    <a:pt x="809879" y="102161"/>
                  </a:lnTo>
                  <a:lnTo>
                    <a:pt x="781748" y="85702"/>
                  </a:lnTo>
                  <a:close/>
                </a:path>
                <a:path w="857885" h="171450">
                  <a:moveTo>
                    <a:pt x="707816" y="0"/>
                  </a:moveTo>
                  <a:lnTo>
                    <a:pt x="700516" y="450"/>
                  </a:lnTo>
                  <a:lnTo>
                    <a:pt x="693953" y="3591"/>
                  </a:lnTo>
                  <a:lnTo>
                    <a:pt x="688975" y="9197"/>
                  </a:lnTo>
                  <a:lnTo>
                    <a:pt x="686508" y="16392"/>
                  </a:lnTo>
                  <a:lnTo>
                    <a:pt x="686958" y="23707"/>
                  </a:lnTo>
                  <a:lnTo>
                    <a:pt x="690100" y="30307"/>
                  </a:lnTo>
                  <a:lnTo>
                    <a:pt x="695706" y="35359"/>
                  </a:lnTo>
                  <a:lnTo>
                    <a:pt x="749095" y="66597"/>
                  </a:lnTo>
                  <a:lnTo>
                    <a:pt x="819531" y="66728"/>
                  </a:lnTo>
                  <a:lnTo>
                    <a:pt x="819531" y="104828"/>
                  </a:lnTo>
                  <a:lnTo>
                    <a:pt x="824586" y="104828"/>
                  </a:lnTo>
                  <a:lnTo>
                    <a:pt x="857376" y="85778"/>
                  </a:lnTo>
                  <a:lnTo>
                    <a:pt x="715010" y="2466"/>
                  </a:lnTo>
                  <a:lnTo>
                    <a:pt x="707816" y="0"/>
                  </a:lnTo>
                  <a:close/>
                </a:path>
                <a:path w="857885" h="171450">
                  <a:moveTo>
                    <a:pt x="0" y="65204"/>
                  </a:moveTo>
                  <a:lnTo>
                    <a:pt x="0" y="103304"/>
                  </a:lnTo>
                  <a:lnTo>
                    <a:pt x="749087" y="104697"/>
                  </a:lnTo>
                  <a:lnTo>
                    <a:pt x="781748" y="85702"/>
                  </a:lnTo>
                  <a:lnTo>
                    <a:pt x="749095" y="66597"/>
                  </a:lnTo>
                  <a:lnTo>
                    <a:pt x="0" y="65204"/>
                  </a:lnTo>
                  <a:close/>
                </a:path>
                <a:path w="857885" h="171450">
                  <a:moveTo>
                    <a:pt x="810006" y="69268"/>
                  </a:moveTo>
                  <a:lnTo>
                    <a:pt x="781748" y="85702"/>
                  </a:lnTo>
                  <a:lnTo>
                    <a:pt x="809879" y="102161"/>
                  </a:lnTo>
                  <a:lnTo>
                    <a:pt x="810006" y="69268"/>
                  </a:lnTo>
                  <a:close/>
                </a:path>
                <a:path w="857885" h="171450">
                  <a:moveTo>
                    <a:pt x="819531" y="69268"/>
                  </a:moveTo>
                  <a:lnTo>
                    <a:pt x="810006" y="69268"/>
                  </a:lnTo>
                  <a:lnTo>
                    <a:pt x="809879" y="102161"/>
                  </a:lnTo>
                  <a:lnTo>
                    <a:pt x="819531" y="102161"/>
                  </a:lnTo>
                  <a:lnTo>
                    <a:pt x="819531" y="69268"/>
                  </a:lnTo>
                  <a:close/>
                </a:path>
                <a:path w="857885" h="171450">
                  <a:moveTo>
                    <a:pt x="749095" y="66597"/>
                  </a:moveTo>
                  <a:lnTo>
                    <a:pt x="781748" y="85702"/>
                  </a:lnTo>
                  <a:lnTo>
                    <a:pt x="810006" y="69268"/>
                  </a:lnTo>
                  <a:lnTo>
                    <a:pt x="819531" y="69268"/>
                  </a:lnTo>
                  <a:lnTo>
                    <a:pt x="819531" y="66728"/>
                  </a:lnTo>
                  <a:lnTo>
                    <a:pt x="749095" y="6659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3671315" y="5527547"/>
            <a:ext cx="1256030" cy="425450"/>
            <a:chOff x="3671315" y="5527547"/>
            <a:chExt cx="1256030" cy="425450"/>
          </a:xfrm>
        </p:grpSpPr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71315" y="5527547"/>
              <a:ext cx="1255776" cy="425195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3714749" y="5631535"/>
              <a:ext cx="1000760" cy="171450"/>
            </a:xfrm>
            <a:custGeom>
              <a:avLst/>
              <a:gdLst/>
              <a:ahLst/>
              <a:cxnLst/>
              <a:rect l="l" t="t" r="r" b="b"/>
              <a:pathLst>
                <a:path w="1000760" h="171450">
                  <a:moveTo>
                    <a:pt x="891947" y="104688"/>
                  </a:moveTo>
                  <a:lnTo>
                    <a:pt x="838453" y="135775"/>
                  </a:lnTo>
                  <a:lnTo>
                    <a:pt x="832774" y="140793"/>
                  </a:lnTo>
                  <a:lnTo>
                    <a:pt x="829595" y="147365"/>
                  </a:lnTo>
                  <a:lnTo>
                    <a:pt x="829131" y="154654"/>
                  </a:lnTo>
                  <a:lnTo>
                    <a:pt x="831596" y="161823"/>
                  </a:lnTo>
                  <a:lnTo>
                    <a:pt x="836574" y="167479"/>
                  </a:lnTo>
                  <a:lnTo>
                    <a:pt x="843137" y="170662"/>
                  </a:lnTo>
                  <a:lnTo>
                    <a:pt x="850437" y="171149"/>
                  </a:lnTo>
                  <a:lnTo>
                    <a:pt x="857630" y="168719"/>
                  </a:lnTo>
                  <a:lnTo>
                    <a:pt x="967589" y="104800"/>
                  </a:lnTo>
                  <a:lnTo>
                    <a:pt x="891947" y="104688"/>
                  </a:lnTo>
                  <a:close/>
                </a:path>
                <a:path w="1000760" h="171450">
                  <a:moveTo>
                    <a:pt x="924604" y="85710"/>
                  </a:moveTo>
                  <a:lnTo>
                    <a:pt x="891947" y="104688"/>
                  </a:lnTo>
                  <a:lnTo>
                    <a:pt x="962405" y="104800"/>
                  </a:lnTo>
                  <a:lnTo>
                    <a:pt x="962405" y="102196"/>
                  </a:lnTo>
                  <a:lnTo>
                    <a:pt x="952753" y="102196"/>
                  </a:lnTo>
                  <a:lnTo>
                    <a:pt x="924604" y="85710"/>
                  </a:lnTo>
                  <a:close/>
                </a:path>
                <a:path w="1000760" h="171450">
                  <a:moveTo>
                    <a:pt x="850689" y="0"/>
                  </a:moveTo>
                  <a:lnTo>
                    <a:pt x="843375" y="464"/>
                  </a:lnTo>
                  <a:lnTo>
                    <a:pt x="836775" y="3627"/>
                  </a:lnTo>
                  <a:lnTo>
                    <a:pt x="831723" y="9270"/>
                  </a:lnTo>
                  <a:lnTo>
                    <a:pt x="829329" y="16427"/>
                  </a:lnTo>
                  <a:lnTo>
                    <a:pt x="829818" y="23715"/>
                  </a:lnTo>
                  <a:lnTo>
                    <a:pt x="832973" y="30296"/>
                  </a:lnTo>
                  <a:lnTo>
                    <a:pt x="838580" y="35331"/>
                  </a:lnTo>
                  <a:lnTo>
                    <a:pt x="891953" y="66588"/>
                  </a:lnTo>
                  <a:lnTo>
                    <a:pt x="962405" y="66700"/>
                  </a:lnTo>
                  <a:lnTo>
                    <a:pt x="962405" y="104800"/>
                  </a:lnTo>
                  <a:lnTo>
                    <a:pt x="967589" y="104800"/>
                  </a:lnTo>
                  <a:lnTo>
                    <a:pt x="1000251" y="85813"/>
                  </a:lnTo>
                  <a:lnTo>
                    <a:pt x="857885" y="2450"/>
                  </a:lnTo>
                  <a:lnTo>
                    <a:pt x="850689" y="0"/>
                  </a:lnTo>
                  <a:close/>
                </a:path>
                <a:path w="1000760" h="171450">
                  <a:moveTo>
                    <a:pt x="0" y="65176"/>
                  </a:moveTo>
                  <a:lnTo>
                    <a:pt x="0" y="103276"/>
                  </a:lnTo>
                  <a:lnTo>
                    <a:pt x="891947" y="104688"/>
                  </a:lnTo>
                  <a:lnTo>
                    <a:pt x="924604" y="85710"/>
                  </a:lnTo>
                  <a:lnTo>
                    <a:pt x="891953" y="66588"/>
                  </a:lnTo>
                  <a:lnTo>
                    <a:pt x="0" y="65176"/>
                  </a:lnTo>
                  <a:close/>
                </a:path>
                <a:path w="1000760" h="171450">
                  <a:moveTo>
                    <a:pt x="952880" y="69278"/>
                  </a:moveTo>
                  <a:lnTo>
                    <a:pt x="924604" y="85710"/>
                  </a:lnTo>
                  <a:lnTo>
                    <a:pt x="952753" y="102196"/>
                  </a:lnTo>
                  <a:lnTo>
                    <a:pt x="952880" y="69278"/>
                  </a:lnTo>
                  <a:close/>
                </a:path>
                <a:path w="1000760" h="171450">
                  <a:moveTo>
                    <a:pt x="962405" y="69278"/>
                  </a:moveTo>
                  <a:lnTo>
                    <a:pt x="952880" y="69278"/>
                  </a:lnTo>
                  <a:lnTo>
                    <a:pt x="952753" y="102196"/>
                  </a:lnTo>
                  <a:lnTo>
                    <a:pt x="962405" y="102196"/>
                  </a:lnTo>
                  <a:lnTo>
                    <a:pt x="962405" y="69278"/>
                  </a:lnTo>
                  <a:close/>
                </a:path>
                <a:path w="1000760" h="171450">
                  <a:moveTo>
                    <a:pt x="891953" y="66588"/>
                  </a:moveTo>
                  <a:lnTo>
                    <a:pt x="924604" y="85710"/>
                  </a:lnTo>
                  <a:lnTo>
                    <a:pt x="952880" y="69278"/>
                  </a:lnTo>
                  <a:lnTo>
                    <a:pt x="962405" y="69278"/>
                  </a:lnTo>
                  <a:lnTo>
                    <a:pt x="962405" y="66700"/>
                  </a:lnTo>
                  <a:lnTo>
                    <a:pt x="891953" y="6658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3500628" y="1714500"/>
            <a:ext cx="4215765" cy="830580"/>
          </a:xfrm>
          <a:prstGeom prst="rect">
            <a:avLst/>
          </a:prstGeom>
          <a:solidFill>
            <a:srgbClr val="B3A1C6"/>
          </a:solidFill>
          <a:ln w="76200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91440" marR="82550" algn="just">
              <a:lnSpc>
                <a:spcPct val="100000"/>
              </a:lnSpc>
              <a:spcBef>
                <a:spcPts val="335"/>
              </a:spcBef>
            </a:pPr>
            <a:r>
              <a:rPr sz="1200" spc="-5" dirty="0">
                <a:latin typeface="Century Gothic"/>
                <a:cs typeface="Century Gothic"/>
              </a:rPr>
              <a:t>Esta </a:t>
            </a:r>
            <a:r>
              <a:rPr sz="1200" dirty="0">
                <a:latin typeface="Century Gothic"/>
                <a:cs typeface="Century Gothic"/>
              </a:rPr>
              <a:t>se </a:t>
            </a:r>
            <a:r>
              <a:rPr sz="1200" spc="-5" dirty="0">
                <a:latin typeface="Century Gothic"/>
                <a:cs typeface="Century Gothic"/>
              </a:rPr>
              <a:t>revela </a:t>
            </a:r>
            <a:r>
              <a:rPr sz="1200" dirty="0">
                <a:latin typeface="Century Gothic"/>
                <a:cs typeface="Century Gothic"/>
              </a:rPr>
              <a:t>cuando </a:t>
            </a:r>
            <a:r>
              <a:rPr sz="1200" spc="10" dirty="0">
                <a:latin typeface="Century Gothic"/>
                <a:cs typeface="Century Gothic"/>
              </a:rPr>
              <a:t>lo </a:t>
            </a:r>
            <a:r>
              <a:rPr sz="1200" spc="-10" dirty="0">
                <a:latin typeface="Century Gothic"/>
                <a:cs typeface="Century Gothic"/>
              </a:rPr>
              <a:t>que </a:t>
            </a:r>
            <a:r>
              <a:rPr sz="1200" spc="-5" dirty="0">
                <a:latin typeface="Century Gothic"/>
                <a:cs typeface="Century Gothic"/>
              </a:rPr>
              <a:t>pasa inadvertido para </a:t>
            </a:r>
            <a:r>
              <a:rPr sz="1200" dirty="0">
                <a:latin typeface="Century Gothic"/>
                <a:cs typeface="Century Gothic"/>
              </a:rPr>
              <a:t> unos, </a:t>
            </a:r>
            <a:r>
              <a:rPr sz="1200" spc="-5" dirty="0">
                <a:latin typeface="Century Gothic"/>
                <a:cs typeface="Century Gothic"/>
              </a:rPr>
              <a:t>es percibido, </a:t>
            </a:r>
            <a:r>
              <a:rPr sz="1200" dirty="0">
                <a:latin typeface="Century Gothic"/>
                <a:cs typeface="Century Gothic"/>
              </a:rPr>
              <a:t>caracterizado </a:t>
            </a:r>
            <a:r>
              <a:rPr sz="1200" spc="-5" dirty="0">
                <a:latin typeface="Century Gothic"/>
                <a:cs typeface="Century Gothic"/>
              </a:rPr>
              <a:t>fuertemente </a:t>
            </a:r>
            <a:r>
              <a:rPr sz="1200" dirty="0">
                <a:latin typeface="Century Gothic"/>
                <a:cs typeface="Century Gothic"/>
              </a:rPr>
              <a:t>para </a:t>
            </a:r>
            <a:r>
              <a:rPr sz="1200" spc="5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otros,</a:t>
            </a:r>
            <a:r>
              <a:rPr sz="1200" dirty="0">
                <a:latin typeface="Century Gothic"/>
                <a:cs typeface="Century Gothic"/>
              </a:rPr>
              <a:t> hasta</a:t>
            </a:r>
            <a:r>
              <a:rPr sz="1200" spc="5" dirty="0">
                <a:latin typeface="Century Gothic"/>
                <a:cs typeface="Century Gothic"/>
              </a:rPr>
              <a:t> </a:t>
            </a:r>
            <a:r>
              <a:rPr sz="1200" dirty="0">
                <a:latin typeface="Century Gothic"/>
                <a:cs typeface="Century Gothic"/>
              </a:rPr>
              <a:t>el</a:t>
            </a:r>
            <a:r>
              <a:rPr sz="1200" spc="5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punto</a:t>
            </a:r>
            <a:r>
              <a:rPr sz="1200" dirty="0">
                <a:latin typeface="Century Gothic"/>
                <a:cs typeface="Century Gothic"/>
              </a:rPr>
              <a:t> de</a:t>
            </a:r>
            <a:r>
              <a:rPr sz="1200" spc="5" dirty="0">
                <a:latin typeface="Century Gothic"/>
                <a:cs typeface="Century Gothic"/>
              </a:rPr>
              <a:t> </a:t>
            </a:r>
            <a:r>
              <a:rPr sz="1200" dirty="0">
                <a:latin typeface="Century Gothic"/>
                <a:cs typeface="Century Gothic"/>
              </a:rPr>
              <a:t>generar</a:t>
            </a:r>
            <a:r>
              <a:rPr sz="1200" spc="5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estrategias</a:t>
            </a:r>
            <a:r>
              <a:rPr sz="120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que </a:t>
            </a:r>
            <a:r>
              <a:rPr sz="120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puedan</a:t>
            </a:r>
            <a:r>
              <a:rPr sz="1200" spc="-1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modificar dichas</a:t>
            </a:r>
            <a:r>
              <a:rPr sz="1200" spc="10" dirty="0">
                <a:latin typeface="Century Gothic"/>
                <a:cs typeface="Century Gothic"/>
              </a:rPr>
              <a:t> </a:t>
            </a:r>
            <a:r>
              <a:rPr sz="1200" spc="-5" dirty="0">
                <a:latin typeface="Century Gothic"/>
                <a:cs typeface="Century Gothic"/>
              </a:rPr>
              <a:t>situaciones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57244" y="3072383"/>
            <a:ext cx="4287520" cy="737870"/>
          </a:xfrm>
          <a:prstGeom prst="rect">
            <a:avLst/>
          </a:prstGeom>
          <a:solidFill>
            <a:srgbClr val="B3A1C6"/>
          </a:solidFill>
          <a:ln w="76200">
            <a:solidFill>
              <a:srgbClr val="0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2075" marR="81280" algn="just">
              <a:lnSpc>
                <a:spcPct val="100000"/>
              </a:lnSpc>
              <a:spcBef>
                <a:spcPts val="325"/>
              </a:spcBef>
            </a:pPr>
            <a:r>
              <a:rPr sz="1400" spc="-5" dirty="0">
                <a:latin typeface="Century Gothic"/>
                <a:cs typeface="Century Gothic"/>
              </a:rPr>
              <a:t>Este</a:t>
            </a:r>
            <a:r>
              <a:rPr sz="1400" dirty="0">
                <a:latin typeface="Century Gothic"/>
                <a:cs typeface="Century Gothic"/>
              </a:rPr>
              <a:t> es</a:t>
            </a:r>
            <a:r>
              <a:rPr sz="1400" spc="5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un</a:t>
            </a:r>
            <a:r>
              <a:rPr sz="1400" spc="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rasgo</a:t>
            </a:r>
            <a:r>
              <a:rPr sz="1400" dirty="0">
                <a:latin typeface="Century Gothic"/>
                <a:cs typeface="Century Gothic"/>
              </a:rPr>
              <a:t> que</a:t>
            </a:r>
            <a:r>
              <a:rPr sz="1400" spc="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se</a:t>
            </a:r>
            <a:r>
              <a:rPr sz="1400" dirty="0">
                <a:latin typeface="Century Gothic"/>
                <a:cs typeface="Century Gothic"/>
              </a:rPr>
              <a:t> puede</a:t>
            </a:r>
            <a:r>
              <a:rPr sz="1400" spc="38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considerar </a:t>
            </a:r>
            <a:r>
              <a:rPr sz="140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como componente cognitivo fundamental en </a:t>
            </a:r>
            <a:r>
              <a:rPr sz="140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el</a:t>
            </a:r>
            <a:r>
              <a:rPr sz="1400" spc="-1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sujeto</a:t>
            </a:r>
            <a:r>
              <a:rPr sz="140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innovador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43755" y="4143755"/>
            <a:ext cx="4500880" cy="954405"/>
          </a:xfrm>
          <a:prstGeom prst="rect">
            <a:avLst/>
          </a:prstGeom>
          <a:solidFill>
            <a:srgbClr val="B3A1C6"/>
          </a:solidFill>
          <a:ln w="7620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1440" marR="82550" algn="just">
              <a:lnSpc>
                <a:spcPct val="100000"/>
              </a:lnSpc>
              <a:spcBef>
                <a:spcPts val="330"/>
              </a:spcBef>
            </a:pPr>
            <a:r>
              <a:rPr sz="1400" dirty="0">
                <a:latin typeface="Century Gothic"/>
                <a:cs typeface="Century Gothic"/>
              </a:rPr>
              <a:t>Es </a:t>
            </a:r>
            <a:r>
              <a:rPr sz="1400" spc="-5" dirty="0">
                <a:latin typeface="Century Gothic"/>
                <a:cs typeface="Century Gothic"/>
              </a:rPr>
              <a:t>una especie </a:t>
            </a:r>
            <a:r>
              <a:rPr sz="1400" dirty="0">
                <a:latin typeface="Century Gothic"/>
                <a:cs typeface="Century Gothic"/>
              </a:rPr>
              <a:t>de </a:t>
            </a:r>
            <a:r>
              <a:rPr sz="1400" spc="-5" dirty="0">
                <a:latin typeface="Century Gothic"/>
                <a:cs typeface="Century Gothic"/>
              </a:rPr>
              <a:t>declaración independencia, </a:t>
            </a:r>
            <a:r>
              <a:rPr sz="1400" dirty="0">
                <a:latin typeface="Century Gothic"/>
                <a:cs typeface="Century Gothic"/>
              </a:rPr>
              <a:t> de </a:t>
            </a:r>
            <a:r>
              <a:rPr sz="1400" spc="-5" dirty="0">
                <a:latin typeface="Century Gothic"/>
                <a:cs typeface="Century Gothic"/>
              </a:rPr>
              <a:t>decisión </a:t>
            </a:r>
            <a:r>
              <a:rPr sz="1400" dirty="0">
                <a:latin typeface="Century Gothic"/>
                <a:cs typeface="Century Gothic"/>
              </a:rPr>
              <a:t>de intervenir en la </a:t>
            </a:r>
            <a:r>
              <a:rPr sz="1400" spc="-5" dirty="0">
                <a:latin typeface="Century Gothic"/>
                <a:cs typeface="Century Gothic"/>
              </a:rPr>
              <a:t>construcción de </a:t>
            </a:r>
            <a:r>
              <a:rPr sz="140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ideas,</a:t>
            </a:r>
            <a:r>
              <a:rPr sz="1400" dirty="0">
                <a:latin typeface="Century Gothic"/>
                <a:cs typeface="Century Gothic"/>
              </a:rPr>
              <a:t> de</a:t>
            </a:r>
            <a:r>
              <a:rPr sz="1400" spc="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descubrir</a:t>
            </a:r>
            <a:r>
              <a:rPr sz="1400" dirty="0">
                <a:latin typeface="Century Gothic"/>
                <a:cs typeface="Century Gothic"/>
              </a:rPr>
              <a:t> </a:t>
            </a:r>
            <a:r>
              <a:rPr sz="1400" spc="5" dirty="0">
                <a:latin typeface="Century Gothic"/>
                <a:cs typeface="Century Gothic"/>
              </a:rPr>
              <a:t>la</a:t>
            </a:r>
            <a:r>
              <a:rPr sz="1400" spc="10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posibilidad</a:t>
            </a:r>
            <a:r>
              <a:rPr sz="1400" dirty="0">
                <a:latin typeface="Century Gothic"/>
                <a:cs typeface="Century Gothic"/>
              </a:rPr>
              <a:t> de</a:t>
            </a:r>
            <a:r>
              <a:rPr sz="1400" spc="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soltarse</a:t>
            </a:r>
            <a:r>
              <a:rPr sz="1400" dirty="0">
                <a:latin typeface="Century Gothic"/>
                <a:cs typeface="Century Gothic"/>
              </a:rPr>
              <a:t> y </a:t>
            </a:r>
            <a:r>
              <a:rPr sz="1400" spc="-375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criticar</a:t>
            </a:r>
            <a:r>
              <a:rPr sz="1400" spc="-3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sus</a:t>
            </a:r>
            <a:r>
              <a:rPr sz="1400" spc="-25" dirty="0">
                <a:latin typeface="Century Gothic"/>
                <a:cs typeface="Century Gothic"/>
              </a:rPr>
              <a:t> </a:t>
            </a:r>
            <a:r>
              <a:rPr sz="1400" spc="-5" dirty="0">
                <a:latin typeface="Century Gothic"/>
                <a:cs typeface="Century Gothic"/>
              </a:rPr>
              <a:t>propias</a:t>
            </a:r>
            <a:r>
              <a:rPr sz="1400" spc="-40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ideas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86884" y="5358384"/>
            <a:ext cx="4213860" cy="737870"/>
          </a:xfrm>
          <a:prstGeom prst="rect">
            <a:avLst/>
          </a:prstGeom>
          <a:solidFill>
            <a:srgbClr val="B3A1C6"/>
          </a:solidFill>
          <a:ln w="7620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1440" marR="81280" algn="just">
              <a:lnSpc>
                <a:spcPct val="100000"/>
              </a:lnSpc>
              <a:spcBef>
                <a:spcPts val="330"/>
              </a:spcBef>
            </a:pPr>
            <a:r>
              <a:rPr sz="1400" spc="-5" dirty="0">
                <a:latin typeface="Century Gothic"/>
                <a:cs typeface="Century Gothic"/>
              </a:rPr>
              <a:t>Capacidad </a:t>
            </a:r>
            <a:r>
              <a:rPr sz="1400" dirty="0">
                <a:latin typeface="Century Gothic"/>
                <a:cs typeface="Century Gothic"/>
              </a:rPr>
              <a:t>de generar </a:t>
            </a:r>
            <a:r>
              <a:rPr sz="1400" spc="-5" dirty="0">
                <a:latin typeface="Century Gothic"/>
                <a:cs typeface="Century Gothic"/>
              </a:rPr>
              <a:t>procesos </a:t>
            </a:r>
            <a:r>
              <a:rPr sz="1400" dirty="0">
                <a:latin typeface="Century Gothic"/>
                <a:cs typeface="Century Gothic"/>
              </a:rPr>
              <a:t>y </a:t>
            </a:r>
            <a:r>
              <a:rPr sz="1400" spc="-5" dirty="0">
                <a:latin typeface="Century Gothic"/>
                <a:cs typeface="Century Gothic"/>
              </a:rPr>
              <a:t>productos </a:t>
            </a:r>
            <a:r>
              <a:rPr sz="1400" dirty="0">
                <a:latin typeface="Century Gothic"/>
                <a:cs typeface="Century Gothic"/>
              </a:rPr>
              <a:t> en forma </a:t>
            </a:r>
            <a:r>
              <a:rPr sz="1400" spc="-5" dirty="0">
                <a:latin typeface="Century Gothic"/>
                <a:cs typeface="Century Gothic"/>
              </a:rPr>
              <a:t>original, </a:t>
            </a:r>
            <a:r>
              <a:rPr sz="1400" dirty="0">
                <a:latin typeface="Century Gothic"/>
                <a:cs typeface="Century Gothic"/>
              </a:rPr>
              <a:t>creativos por </a:t>
            </a:r>
            <a:r>
              <a:rPr sz="1400" spc="-5" dirty="0">
                <a:latin typeface="Century Gothic"/>
                <a:cs typeface="Century Gothic"/>
              </a:rPr>
              <a:t>flexibilidad </a:t>
            </a:r>
            <a:r>
              <a:rPr sz="1400" dirty="0">
                <a:latin typeface="Century Gothic"/>
                <a:cs typeface="Century Gothic"/>
              </a:rPr>
              <a:t>y </a:t>
            </a:r>
            <a:r>
              <a:rPr sz="1400" spc="5" dirty="0">
                <a:latin typeface="Century Gothic"/>
                <a:cs typeface="Century Gothic"/>
              </a:rPr>
              <a:t> </a:t>
            </a:r>
            <a:r>
              <a:rPr sz="1400" dirty="0">
                <a:latin typeface="Century Gothic"/>
                <a:cs typeface="Century Gothic"/>
              </a:rPr>
              <a:t>fluidez.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9C0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4988" y="274320"/>
            <a:ext cx="8644255" cy="725805"/>
          </a:xfrm>
          <a:prstGeom prst="rect">
            <a:avLst/>
          </a:prstGeom>
          <a:solidFill>
            <a:srgbClr val="F9C090"/>
          </a:solidFill>
          <a:ln w="76200">
            <a:solidFill>
              <a:srgbClr val="D6E3BC"/>
            </a:solidFill>
          </a:ln>
        </p:spPr>
        <p:txBody>
          <a:bodyPr vert="horz" wrap="square" lIns="0" tIns="130810" rIns="0" bIns="0" rtlCol="0">
            <a:spAutoFit/>
          </a:bodyPr>
          <a:lstStyle/>
          <a:p>
            <a:pPr marL="434340">
              <a:lnSpc>
                <a:spcPct val="100000"/>
              </a:lnSpc>
              <a:spcBef>
                <a:spcPts val="1030"/>
              </a:spcBef>
            </a:pPr>
            <a:r>
              <a:rPr sz="2800" u="none" spc="-5" dirty="0">
                <a:solidFill>
                  <a:srgbClr val="FF0000"/>
                </a:solidFill>
                <a:latin typeface="Comic Sans MS"/>
                <a:cs typeface="Comic Sans MS"/>
              </a:rPr>
              <a:t>¿Qué se</a:t>
            </a:r>
            <a:r>
              <a:rPr sz="2800" u="none" spc="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800" u="none" spc="-10" dirty="0">
                <a:solidFill>
                  <a:srgbClr val="FF0000"/>
                </a:solidFill>
                <a:latin typeface="Comic Sans MS"/>
                <a:cs typeface="Comic Sans MS"/>
              </a:rPr>
              <a:t>necesita</a:t>
            </a:r>
            <a:r>
              <a:rPr sz="2800" u="none" spc="1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800" u="none" spc="-10" dirty="0">
                <a:solidFill>
                  <a:srgbClr val="FF0000"/>
                </a:solidFill>
                <a:latin typeface="Comic Sans MS"/>
                <a:cs typeface="Comic Sans MS"/>
              </a:rPr>
              <a:t>vivir</a:t>
            </a:r>
            <a:r>
              <a:rPr sz="2800" u="none" spc="3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800" u="none" spc="-5" dirty="0">
                <a:solidFill>
                  <a:srgbClr val="FF0000"/>
                </a:solidFill>
                <a:latin typeface="Comic Sans MS"/>
                <a:cs typeface="Comic Sans MS"/>
              </a:rPr>
              <a:t>para</a:t>
            </a:r>
            <a:r>
              <a:rPr sz="2800" u="none" spc="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800" u="none" spc="-5" dirty="0">
                <a:solidFill>
                  <a:srgbClr val="FF0000"/>
                </a:solidFill>
                <a:latin typeface="Comic Sans MS"/>
                <a:cs typeface="Comic Sans MS"/>
              </a:rPr>
              <a:t>ser</a:t>
            </a:r>
            <a:r>
              <a:rPr sz="2800" u="none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800" u="none" spc="-10" dirty="0">
                <a:solidFill>
                  <a:srgbClr val="FF0000"/>
                </a:solidFill>
                <a:latin typeface="Comic Sans MS"/>
                <a:cs typeface="Comic Sans MS"/>
              </a:rPr>
              <a:t>innovadores?</a:t>
            </a:r>
            <a:endParaRPr sz="2800">
              <a:latin typeface="Comic Sans MS"/>
              <a:cs typeface="Comic Sans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971801" y="1000126"/>
            <a:ext cx="3143502" cy="1516380"/>
            <a:chOff x="3624071" y="1287780"/>
            <a:chExt cx="1876425" cy="1228725"/>
          </a:xfrm>
        </p:grpSpPr>
        <p:sp>
          <p:nvSpPr>
            <p:cNvPr id="5" name="object 5"/>
            <p:cNvSpPr/>
            <p:nvPr/>
          </p:nvSpPr>
          <p:spPr>
            <a:xfrm>
              <a:off x="3637025" y="1300734"/>
              <a:ext cx="1850389" cy="1202690"/>
            </a:xfrm>
            <a:custGeom>
              <a:avLst/>
              <a:gdLst/>
              <a:ahLst/>
              <a:cxnLst/>
              <a:rect l="l" t="t" r="r" b="b"/>
              <a:pathLst>
                <a:path w="1850389" h="1202689">
                  <a:moveTo>
                    <a:pt x="1649729" y="0"/>
                  </a:moveTo>
                  <a:lnTo>
                    <a:pt x="200406" y="0"/>
                  </a:lnTo>
                  <a:lnTo>
                    <a:pt x="154474" y="5296"/>
                  </a:lnTo>
                  <a:lnTo>
                    <a:pt x="112300" y="20380"/>
                  </a:lnTo>
                  <a:lnTo>
                    <a:pt x="75089" y="44047"/>
                  </a:lnTo>
                  <a:lnTo>
                    <a:pt x="44047" y="75089"/>
                  </a:lnTo>
                  <a:lnTo>
                    <a:pt x="20380" y="112300"/>
                  </a:lnTo>
                  <a:lnTo>
                    <a:pt x="5296" y="154474"/>
                  </a:lnTo>
                  <a:lnTo>
                    <a:pt x="0" y="200405"/>
                  </a:lnTo>
                  <a:lnTo>
                    <a:pt x="0" y="1002029"/>
                  </a:lnTo>
                  <a:lnTo>
                    <a:pt x="5296" y="1047961"/>
                  </a:lnTo>
                  <a:lnTo>
                    <a:pt x="20380" y="1090135"/>
                  </a:lnTo>
                  <a:lnTo>
                    <a:pt x="44047" y="1127346"/>
                  </a:lnTo>
                  <a:lnTo>
                    <a:pt x="75089" y="1158388"/>
                  </a:lnTo>
                  <a:lnTo>
                    <a:pt x="112300" y="1182055"/>
                  </a:lnTo>
                  <a:lnTo>
                    <a:pt x="154474" y="1197139"/>
                  </a:lnTo>
                  <a:lnTo>
                    <a:pt x="200406" y="1202436"/>
                  </a:lnTo>
                  <a:lnTo>
                    <a:pt x="1649729" y="1202436"/>
                  </a:lnTo>
                  <a:lnTo>
                    <a:pt x="1695661" y="1197139"/>
                  </a:lnTo>
                  <a:lnTo>
                    <a:pt x="1737835" y="1182055"/>
                  </a:lnTo>
                  <a:lnTo>
                    <a:pt x="1775046" y="1158388"/>
                  </a:lnTo>
                  <a:lnTo>
                    <a:pt x="1806088" y="1127346"/>
                  </a:lnTo>
                  <a:lnTo>
                    <a:pt x="1829755" y="1090135"/>
                  </a:lnTo>
                  <a:lnTo>
                    <a:pt x="1844839" y="1047961"/>
                  </a:lnTo>
                  <a:lnTo>
                    <a:pt x="1850136" y="1002029"/>
                  </a:lnTo>
                  <a:lnTo>
                    <a:pt x="1850136" y="200405"/>
                  </a:lnTo>
                  <a:lnTo>
                    <a:pt x="1844839" y="154474"/>
                  </a:lnTo>
                  <a:lnTo>
                    <a:pt x="1829755" y="112300"/>
                  </a:lnTo>
                  <a:lnTo>
                    <a:pt x="1806088" y="75089"/>
                  </a:lnTo>
                  <a:lnTo>
                    <a:pt x="1775046" y="44047"/>
                  </a:lnTo>
                  <a:lnTo>
                    <a:pt x="1737835" y="20380"/>
                  </a:lnTo>
                  <a:lnTo>
                    <a:pt x="1695661" y="5296"/>
                  </a:lnTo>
                  <a:lnTo>
                    <a:pt x="1649729" y="0"/>
                  </a:lnTo>
                  <a:close/>
                </a:path>
              </a:pathLst>
            </a:custGeom>
            <a:solidFill>
              <a:srgbClr val="4AAC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637025" y="1300734"/>
              <a:ext cx="1850389" cy="1202690"/>
            </a:xfrm>
            <a:custGeom>
              <a:avLst/>
              <a:gdLst/>
              <a:ahLst/>
              <a:cxnLst/>
              <a:rect l="l" t="t" r="r" b="b"/>
              <a:pathLst>
                <a:path w="1850389" h="1202689">
                  <a:moveTo>
                    <a:pt x="0" y="200405"/>
                  </a:moveTo>
                  <a:lnTo>
                    <a:pt x="5296" y="154474"/>
                  </a:lnTo>
                  <a:lnTo>
                    <a:pt x="20380" y="112300"/>
                  </a:lnTo>
                  <a:lnTo>
                    <a:pt x="44047" y="75089"/>
                  </a:lnTo>
                  <a:lnTo>
                    <a:pt x="75089" y="44047"/>
                  </a:lnTo>
                  <a:lnTo>
                    <a:pt x="112300" y="20380"/>
                  </a:lnTo>
                  <a:lnTo>
                    <a:pt x="154474" y="5296"/>
                  </a:lnTo>
                  <a:lnTo>
                    <a:pt x="200406" y="0"/>
                  </a:lnTo>
                  <a:lnTo>
                    <a:pt x="1649729" y="0"/>
                  </a:lnTo>
                  <a:lnTo>
                    <a:pt x="1695661" y="5296"/>
                  </a:lnTo>
                  <a:lnTo>
                    <a:pt x="1737835" y="20380"/>
                  </a:lnTo>
                  <a:lnTo>
                    <a:pt x="1775046" y="44047"/>
                  </a:lnTo>
                  <a:lnTo>
                    <a:pt x="1806088" y="75089"/>
                  </a:lnTo>
                  <a:lnTo>
                    <a:pt x="1829755" y="112300"/>
                  </a:lnTo>
                  <a:lnTo>
                    <a:pt x="1844839" y="154474"/>
                  </a:lnTo>
                  <a:lnTo>
                    <a:pt x="1850136" y="200405"/>
                  </a:lnTo>
                  <a:lnTo>
                    <a:pt x="1850136" y="1002029"/>
                  </a:lnTo>
                  <a:lnTo>
                    <a:pt x="1844839" y="1047961"/>
                  </a:lnTo>
                  <a:lnTo>
                    <a:pt x="1829755" y="1090135"/>
                  </a:lnTo>
                  <a:lnTo>
                    <a:pt x="1806088" y="1127346"/>
                  </a:lnTo>
                  <a:lnTo>
                    <a:pt x="1775046" y="1158388"/>
                  </a:lnTo>
                  <a:lnTo>
                    <a:pt x="1737835" y="1182055"/>
                  </a:lnTo>
                  <a:lnTo>
                    <a:pt x="1695661" y="1197139"/>
                  </a:lnTo>
                  <a:lnTo>
                    <a:pt x="1649729" y="1202436"/>
                  </a:lnTo>
                  <a:lnTo>
                    <a:pt x="200406" y="1202436"/>
                  </a:lnTo>
                  <a:lnTo>
                    <a:pt x="154474" y="1197139"/>
                  </a:lnTo>
                  <a:lnTo>
                    <a:pt x="112300" y="1182055"/>
                  </a:lnTo>
                  <a:lnTo>
                    <a:pt x="75089" y="1158388"/>
                  </a:lnTo>
                  <a:lnTo>
                    <a:pt x="44047" y="1127346"/>
                  </a:lnTo>
                  <a:lnTo>
                    <a:pt x="20380" y="1090135"/>
                  </a:lnTo>
                  <a:lnTo>
                    <a:pt x="5296" y="1047961"/>
                  </a:lnTo>
                  <a:lnTo>
                    <a:pt x="0" y="1002029"/>
                  </a:lnTo>
                  <a:lnTo>
                    <a:pt x="0" y="200405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124201" y="1096653"/>
            <a:ext cx="2701290" cy="1556323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600"/>
              </a:lnSpc>
              <a:spcBef>
                <a:spcPts val="40"/>
              </a:spcBef>
            </a:pPr>
            <a:r>
              <a:rPr sz="1600" spc="-5" dirty="0">
                <a:latin typeface="Comic Sans MS"/>
                <a:cs typeface="Comic Sans MS"/>
              </a:rPr>
              <a:t>Es</a:t>
            </a:r>
            <a:r>
              <a:rPr sz="1600" dirty="0">
                <a:latin typeface="Comic Sans MS"/>
                <a:cs typeface="Comic Sans MS"/>
              </a:rPr>
              <a:t> un</a:t>
            </a:r>
            <a:r>
              <a:rPr sz="1600" spc="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proceso</a:t>
            </a:r>
            <a:r>
              <a:rPr sz="1600" dirty="0">
                <a:latin typeface="Comic Sans MS"/>
                <a:cs typeface="Comic Sans MS"/>
              </a:rPr>
              <a:t> que</a:t>
            </a:r>
            <a:r>
              <a:rPr sz="1600" spc="5" dirty="0">
                <a:latin typeface="Comic Sans MS"/>
                <a:cs typeface="Comic Sans MS"/>
              </a:rPr>
              <a:t> se </a:t>
            </a:r>
            <a:r>
              <a:rPr sz="1600" spc="10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genera</a:t>
            </a:r>
            <a:r>
              <a:rPr sz="1600" spc="5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y</a:t>
            </a:r>
            <a:r>
              <a:rPr sz="1600" spc="5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se</a:t>
            </a:r>
            <a:r>
              <a:rPr sz="1600" spc="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dinamiza</a:t>
            </a:r>
            <a:r>
              <a:rPr sz="1600" dirty="0">
                <a:latin typeface="Comic Sans MS"/>
                <a:cs typeface="Comic Sans MS"/>
              </a:rPr>
              <a:t> a </a:t>
            </a:r>
            <a:r>
              <a:rPr sz="1600" spc="-315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través</a:t>
            </a:r>
            <a:r>
              <a:rPr sz="1600" spc="5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de</a:t>
            </a:r>
            <a:r>
              <a:rPr sz="1600" spc="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acciones </a:t>
            </a:r>
            <a:r>
              <a:rPr sz="1600" spc="-315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orientadas</a:t>
            </a:r>
            <a:r>
              <a:rPr sz="1600" spc="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hacia</a:t>
            </a:r>
            <a:r>
              <a:rPr sz="1600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la </a:t>
            </a:r>
            <a:r>
              <a:rPr sz="1600" spc="-31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transformación</a:t>
            </a:r>
            <a:r>
              <a:rPr sz="1600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de</a:t>
            </a:r>
            <a:r>
              <a:rPr sz="1600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los </a:t>
            </a:r>
            <a:r>
              <a:rPr sz="1600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sujetos</a:t>
            </a:r>
            <a:endParaRPr sz="1600" dirty="0">
              <a:latin typeface="Comic Sans MS"/>
              <a:cs typeface="Comic Sans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666994" y="2274061"/>
            <a:ext cx="448309" cy="582295"/>
          </a:xfrm>
          <a:custGeom>
            <a:avLst/>
            <a:gdLst/>
            <a:ahLst/>
            <a:cxnLst/>
            <a:rect l="l" t="t" r="r" b="b"/>
            <a:pathLst>
              <a:path w="448310" h="582294">
                <a:moveTo>
                  <a:pt x="362965" y="516636"/>
                </a:moveTo>
                <a:lnTo>
                  <a:pt x="359028" y="517398"/>
                </a:lnTo>
                <a:lnTo>
                  <a:pt x="357123" y="520446"/>
                </a:lnTo>
                <a:lnTo>
                  <a:pt x="355218" y="523366"/>
                </a:lnTo>
                <a:lnTo>
                  <a:pt x="356107" y="527303"/>
                </a:lnTo>
                <a:lnTo>
                  <a:pt x="359028" y="529209"/>
                </a:lnTo>
                <a:lnTo>
                  <a:pt x="442721" y="582295"/>
                </a:lnTo>
                <a:lnTo>
                  <a:pt x="443145" y="574039"/>
                </a:lnTo>
                <a:lnTo>
                  <a:pt x="431291" y="574039"/>
                </a:lnTo>
                <a:lnTo>
                  <a:pt x="420565" y="553217"/>
                </a:lnTo>
                <a:lnTo>
                  <a:pt x="365886" y="518413"/>
                </a:lnTo>
                <a:lnTo>
                  <a:pt x="362965" y="516636"/>
                </a:lnTo>
                <a:close/>
              </a:path>
              <a:path w="448310" h="582294">
                <a:moveTo>
                  <a:pt x="420565" y="553217"/>
                </a:moveTo>
                <a:lnTo>
                  <a:pt x="431291" y="574039"/>
                </a:lnTo>
                <a:lnTo>
                  <a:pt x="437680" y="570738"/>
                </a:lnTo>
                <a:lnTo>
                  <a:pt x="430656" y="570738"/>
                </a:lnTo>
                <a:lnTo>
                  <a:pt x="431199" y="559986"/>
                </a:lnTo>
                <a:lnTo>
                  <a:pt x="420565" y="553217"/>
                </a:lnTo>
                <a:close/>
              </a:path>
              <a:path w="448310" h="582294">
                <a:moveTo>
                  <a:pt x="438276" y="476503"/>
                </a:moveTo>
                <a:lnTo>
                  <a:pt x="435355" y="479171"/>
                </a:lnTo>
                <a:lnTo>
                  <a:pt x="435069" y="483362"/>
                </a:lnTo>
                <a:lnTo>
                  <a:pt x="431835" y="547396"/>
                </a:lnTo>
                <a:lnTo>
                  <a:pt x="442594" y="568198"/>
                </a:lnTo>
                <a:lnTo>
                  <a:pt x="431291" y="574039"/>
                </a:lnTo>
                <a:lnTo>
                  <a:pt x="443145" y="574039"/>
                </a:lnTo>
                <a:lnTo>
                  <a:pt x="447847" y="482726"/>
                </a:lnTo>
                <a:lnTo>
                  <a:pt x="448055" y="479805"/>
                </a:lnTo>
                <a:lnTo>
                  <a:pt x="445261" y="476885"/>
                </a:lnTo>
                <a:lnTo>
                  <a:pt x="441832" y="476630"/>
                </a:lnTo>
                <a:lnTo>
                  <a:pt x="438276" y="476503"/>
                </a:lnTo>
                <a:close/>
              </a:path>
              <a:path w="448310" h="582294">
                <a:moveTo>
                  <a:pt x="431199" y="559986"/>
                </a:moveTo>
                <a:lnTo>
                  <a:pt x="430656" y="570738"/>
                </a:lnTo>
                <a:lnTo>
                  <a:pt x="440308" y="565785"/>
                </a:lnTo>
                <a:lnTo>
                  <a:pt x="431199" y="559986"/>
                </a:lnTo>
                <a:close/>
              </a:path>
              <a:path w="448310" h="582294">
                <a:moveTo>
                  <a:pt x="431835" y="547396"/>
                </a:moveTo>
                <a:lnTo>
                  <a:pt x="431199" y="559986"/>
                </a:lnTo>
                <a:lnTo>
                  <a:pt x="440308" y="565785"/>
                </a:lnTo>
                <a:lnTo>
                  <a:pt x="430656" y="570738"/>
                </a:lnTo>
                <a:lnTo>
                  <a:pt x="437680" y="570738"/>
                </a:lnTo>
                <a:lnTo>
                  <a:pt x="442594" y="568198"/>
                </a:lnTo>
                <a:lnTo>
                  <a:pt x="431835" y="547396"/>
                </a:lnTo>
                <a:close/>
              </a:path>
              <a:path w="448310" h="582294">
                <a:moveTo>
                  <a:pt x="8635" y="0"/>
                </a:moveTo>
                <a:lnTo>
                  <a:pt x="0" y="9271"/>
                </a:lnTo>
                <a:lnTo>
                  <a:pt x="33400" y="40386"/>
                </a:lnTo>
                <a:lnTo>
                  <a:pt x="65912" y="72136"/>
                </a:lnTo>
                <a:lnTo>
                  <a:pt x="97916" y="104648"/>
                </a:lnTo>
                <a:lnTo>
                  <a:pt x="128904" y="137795"/>
                </a:lnTo>
                <a:lnTo>
                  <a:pt x="159130" y="171576"/>
                </a:lnTo>
                <a:lnTo>
                  <a:pt x="188594" y="206121"/>
                </a:lnTo>
                <a:lnTo>
                  <a:pt x="217296" y="241300"/>
                </a:lnTo>
                <a:lnTo>
                  <a:pt x="245109" y="277240"/>
                </a:lnTo>
                <a:lnTo>
                  <a:pt x="272033" y="313689"/>
                </a:lnTo>
                <a:lnTo>
                  <a:pt x="298322" y="350647"/>
                </a:lnTo>
                <a:lnTo>
                  <a:pt x="323595" y="388365"/>
                </a:lnTo>
                <a:lnTo>
                  <a:pt x="347979" y="426592"/>
                </a:lnTo>
                <a:lnTo>
                  <a:pt x="371728" y="465454"/>
                </a:lnTo>
                <a:lnTo>
                  <a:pt x="394334" y="504825"/>
                </a:lnTo>
                <a:lnTo>
                  <a:pt x="416178" y="544702"/>
                </a:lnTo>
                <a:lnTo>
                  <a:pt x="420565" y="553217"/>
                </a:lnTo>
                <a:lnTo>
                  <a:pt x="431199" y="559986"/>
                </a:lnTo>
                <a:lnTo>
                  <a:pt x="405383" y="498475"/>
                </a:lnTo>
                <a:lnTo>
                  <a:pt x="382523" y="458850"/>
                </a:lnTo>
                <a:lnTo>
                  <a:pt x="358775" y="419862"/>
                </a:lnTo>
                <a:lnTo>
                  <a:pt x="334136" y="381253"/>
                </a:lnTo>
                <a:lnTo>
                  <a:pt x="308609" y="343408"/>
                </a:lnTo>
                <a:lnTo>
                  <a:pt x="282320" y="306070"/>
                </a:lnTo>
                <a:lnTo>
                  <a:pt x="255142" y="269366"/>
                </a:lnTo>
                <a:lnTo>
                  <a:pt x="227075" y="233299"/>
                </a:lnTo>
                <a:lnTo>
                  <a:pt x="198246" y="197992"/>
                </a:lnTo>
                <a:lnTo>
                  <a:pt x="168528" y="163195"/>
                </a:lnTo>
                <a:lnTo>
                  <a:pt x="138175" y="129159"/>
                </a:lnTo>
                <a:lnTo>
                  <a:pt x="106933" y="95630"/>
                </a:lnTo>
                <a:lnTo>
                  <a:pt x="74802" y="62991"/>
                </a:lnTo>
                <a:lnTo>
                  <a:pt x="42036" y="31114"/>
                </a:lnTo>
                <a:lnTo>
                  <a:pt x="8635" y="0"/>
                </a:lnTo>
                <a:close/>
              </a:path>
            </a:pathLst>
          </a:custGeom>
          <a:solidFill>
            <a:srgbClr val="4AACC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5049010" y="2938895"/>
            <a:ext cx="3485389" cy="1662061"/>
            <a:chOff x="5049011" y="3061716"/>
            <a:chExt cx="2687320" cy="1539240"/>
          </a:xfrm>
        </p:grpSpPr>
        <p:sp>
          <p:nvSpPr>
            <p:cNvPr id="10" name="object 10"/>
            <p:cNvSpPr/>
            <p:nvPr/>
          </p:nvSpPr>
          <p:spPr>
            <a:xfrm>
              <a:off x="5061965" y="3074670"/>
              <a:ext cx="2661285" cy="1513840"/>
            </a:xfrm>
            <a:custGeom>
              <a:avLst/>
              <a:gdLst/>
              <a:ahLst/>
              <a:cxnLst/>
              <a:rect l="l" t="t" r="r" b="b"/>
              <a:pathLst>
                <a:path w="2661284" h="1513839">
                  <a:moveTo>
                    <a:pt x="2408682" y="0"/>
                  </a:moveTo>
                  <a:lnTo>
                    <a:pt x="252222" y="0"/>
                  </a:lnTo>
                  <a:lnTo>
                    <a:pt x="206879" y="4062"/>
                  </a:lnTo>
                  <a:lnTo>
                    <a:pt x="164205" y="15777"/>
                  </a:lnTo>
                  <a:lnTo>
                    <a:pt x="124911" y="34431"/>
                  </a:lnTo>
                  <a:lnTo>
                    <a:pt x="89710" y="59312"/>
                  </a:lnTo>
                  <a:lnTo>
                    <a:pt x="59312" y="89710"/>
                  </a:lnTo>
                  <a:lnTo>
                    <a:pt x="34431" y="124911"/>
                  </a:lnTo>
                  <a:lnTo>
                    <a:pt x="15777" y="164205"/>
                  </a:lnTo>
                  <a:lnTo>
                    <a:pt x="4062" y="206879"/>
                  </a:lnTo>
                  <a:lnTo>
                    <a:pt x="0" y="252221"/>
                  </a:lnTo>
                  <a:lnTo>
                    <a:pt x="0" y="1261109"/>
                  </a:lnTo>
                  <a:lnTo>
                    <a:pt x="4062" y="1306452"/>
                  </a:lnTo>
                  <a:lnTo>
                    <a:pt x="15777" y="1349126"/>
                  </a:lnTo>
                  <a:lnTo>
                    <a:pt x="34431" y="1388420"/>
                  </a:lnTo>
                  <a:lnTo>
                    <a:pt x="59312" y="1423621"/>
                  </a:lnTo>
                  <a:lnTo>
                    <a:pt x="89710" y="1454019"/>
                  </a:lnTo>
                  <a:lnTo>
                    <a:pt x="124911" y="1478900"/>
                  </a:lnTo>
                  <a:lnTo>
                    <a:pt x="164205" y="1497554"/>
                  </a:lnTo>
                  <a:lnTo>
                    <a:pt x="206879" y="1509269"/>
                  </a:lnTo>
                  <a:lnTo>
                    <a:pt x="252222" y="1513331"/>
                  </a:lnTo>
                  <a:lnTo>
                    <a:pt x="2408682" y="1513331"/>
                  </a:lnTo>
                  <a:lnTo>
                    <a:pt x="2454024" y="1509269"/>
                  </a:lnTo>
                  <a:lnTo>
                    <a:pt x="2496698" y="1497554"/>
                  </a:lnTo>
                  <a:lnTo>
                    <a:pt x="2535992" y="1478900"/>
                  </a:lnTo>
                  <a:lnTo>
                    <a:pt x="2571193" y="1454019"/>
                  </a:lnTo>
                  <a:lnTo>
                    <a:pt x="2601591" y="1423621"/>
                  </a:lnTo>
                  <a:lnTo>
                    <a:pt x="2626472" y="1388420"/>
                  </a:lnTo>
                  <a:lnTo>
                    <a:pt x="2645126" y="1349126"/>
                  </a:lnTo>
                  <a:lnTo>
                    <a:pt x="2656841" y="1306452"/>
                  </a:lnTo>
                  <a:lnTo>
                    <a:pt x="2660904" y="1261109"/>
                  </a:lnTo>
                  <a:lnTo>
                    <a:pt x="2660904" y="252221"/>
                  </a:lnTo>
                  <a:lnTo>
                    <a:pt x="2656841" y="206879"/>
                  </a:lnTo>
                  <a:lnTo>
                    <a:pt x="2645126" y="164205"/>
                  </a:lnTo>
                  <a:lnTo>
                    <a:pt x="2626472" y="124911"/>
                  </a:lnTo>
                  <a:lnTo>
                    <a:pt x="2601591" y="89710"/>
                  </a:lnTo>
                  <a:lnTo>
                    <a:pt x="2571193" y="59312"/>
                  </a:lnTo>
                  <a:lnTo>
                    <a:pt x="2535992" y="34431"/>
                  </a:lnTo>
                  <a:lnTo>
                    <a:pt x="2496698" y="15777"/>
                  </a:lnTo>
                  <a:lnTo>
                    <a:pt x="2454024" y="4062"/>
                  </a:lnTo>
                  <a:lnTo>
                    <a:pt x="2408682" y="0"/>
                  </a:lnTo>
                  <a:close/>
                </a:path>
              </a:pathLst>
            </a:custGeom>
            <a:solidFill>
              <a:srgbClr val="46D77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061965" y="3074670"/>
              <a:ext cx="2661285" cy="1513840"/>
            </a:xfrm>
            <a:custGeom>
              <a:avLst/>
              <a:gdLst/>
              <a:ahLst/>
              <a:cxnLst/>
              <a:rect l="l" t="t" r="r" b="b"/>
              <a:pathLst>
                <a:path w="2661284" h="1513839">
                  <a:moveTo>
                    <a:pt x="0" y="252221"/>
                  </a:moveTo>
                  <a:lnTo>
                    <a:pt x="4062" y="206879"/>
                  </a:lnTo>
                  <a:lnTo>
                    <a:pt x="15777" y="164205"/>
                  </a:lnTo>
                  <a:lnTo>
                    <a:pt x="34431" y="124911"/>
                  </a:lnTo>
                  <a:lnTo>
                    <a:pt x="59312" y="89710"/>
                  </a:lnTo>
                  <a:lnTo>
                    <a:pt x="89710" y="59312"/>
                  </a:lnTo>
                  <a:lnTo>
                    <a:pt x="124911" y="34431"/>
                  </a:lnTo>
                  <a:lnTo>
                    <a:pt x="164205" y="15777"/>
                  </a:lnTo>
                  <a:lnTo>
                    <a:pt x="206879" y="4062"/>
                  </a:lnTo>
                  <a:lnTo>
                    <a:pt x="252222" y="0"/>
                  </a:lnTo>
                  <a:lnTo>
                    <a:pt x="2408682" y="0"/>
                  </a:lnTo>
                  <a:lnTo>
                    <a:pt x="2454024" y="4062"/>
                  </a:lnTo>
                  <a:lnTo>
                    <a:pt x="2496698" y="15777"/>
                  </a:lnTo>
                  <a:lnTo>
                    <a:pt x="2535992" y="34431"/>
                  </a:lnTo>
                  <a:lnTo>
                    <a:pt x="2571193" y="59312"/>
                  </a:lnTo>
                  <a:lnTo>
                    <a:pt x="2601591" y="89710"/>
                  </a:lnTo>
                  <a:lnTo>
                    <a:pt x="2626472" y="124911"/>
                  </a:lnTo>
                  <a:lnTo>
                    <a:pt x="2645126" y="164205"/>
                  </a:lnTo>
                  <a:lnTo>
                    <a:pt x="2656841" y="206879"/>
                  </a:lnTo>
                  <a:lnTo>
                    <a:pt x="2660904" y="252221"/>
                  </a:lnTo>
                  <a:lnTo>
                    <a:pt x="2660904" y="1261109"/>
                  </a:lnTo>
                  <a:lnTo>
                    <a:pt x="2656841" y="1306452"/>
                  </a:lnTo>
                  <a:lnTo>
                    <a:pt x="2645126" y="1349126"/>
                  </a:lnTo>
                  <a:lnTo>
                    <a:pt x="2626472" y="1388420"/>
                  </a:lnTo>
                  <a:lnTo>
                    <a:pt x="2601591" y="1423621"/>
                  </a:lnTo>
                  <a:lnTo>
                    <a:pt x="2571193" y="1454019"/>
                  </a:lnTo>
                  <a:lnTo>
                    <a:pt x="2535992" y="1478900"/>
                  </a:lnTo>
                  <a:lnTo>
                    <a:pt x="2496698" y="1497554"/>
                  </a:lnTo>
                  <a:lnTo>
                    <a:pt x="2454024" y="1509269"/>
                  </a:lnTo>
                  <a:lnTo>
                    <a:pt x="2408682" y="1513331"/>
                  </a:lnTo>
                  <a:lnTo>
                    <a:pt x="252222" y="1513331"/>
                  </a:lnTo>
                  <a:lnTo>
                    <a:pt x="206879" y="1509269"/>
                  </a:lnTo>
                  <a:lnTo>
                    <a:pt x="164205" y="1497554"/>
                  </a:lnTo>
                  <a:lnTo>
                    <a:pt x="124911" y="1478900"/>
                  </a:lnTo>
                  <a:lnTo>
                    <a:pt x="89710" y="1454019"/>
                  </a:lnTo>
                  <a:lnTo>
                    <a:pt x="59312" y="1423621"/>
                  </a:lnTo>
                  <a:lnTo>
                    <a:pt x="34431" y="1388420"/>
                  </a:lnTo>
                  <a:lnTo>
                    <a:pt x="15777" y="1349126"/>
                  </a:lnTo>
                  <a:lnTo>
                    <a:pt x="4062" y="1306452"/>
                  </a:lnTo>
                  <a:lnTo>
                    <a:pt x="0" y="1261109"/>
                  </a:lnTo>
                  <a:lnTo>
                    <a:pt x="0" y="252221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181600" y="3003277"/>
            <a:ext cx="3200400" cy="1589281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 algn="just">
              <a:lnSpc>
                <a:spcPct val="104500"/>
              </a:lnSpc>
              <a:spcBef>
                <a:spcPts val="45"/>
              </a:spcBef>
            </a:pPr>
            <a:r>
              <a:rPr sz="1400" dirty="0">
                <a:latin typeface="Comic Sans MS"/>
                <a:cs typeface="Comic Sans MS"/>
              </a:rPr>
              <a:t>La</a:t>
            </a:r>
            <a:r>
              <a:rPr sz="1400" spc="5" dirty="0">
                <a:latin typeface="Comic Sans MS"/>
                <a:cs typeface="Comic Sans MS"/>
              </a:rPr>
              <a:t> </a:t>
            </a:r>
            <a:r>
              <a:rPr sz="1400" dirty="0">
                <a:latin typeface="Comic Sans MS"/>
                <a:cs typeface="Comic Sans MS"/>
              </a:rPr>
              <a:t>innovación</a:t>
            </a:r>
            <a:r>
              <a:rPr sz="1400" spc="5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tendría</a:t>
            </a:r>
            <a:r>
              <a:rPr sz="1400" dirty="0">
                <a:latin typeface="Comic Sans MS"/>
                <a:cs typeface="Comic Sans MS"/>
              </a:rPr>
              <a:t> que</a:t>
            </a:r>
            <a:r>
              <a:rPr sz="1400" spc="330" dirty="0">
                <a:latin typeface="Comic Sans MS"/>
                <a:cs typeface="Comic Sans MS"/>
              </a:rPr>
              <a:t> </a:t>
            </a:r>
            <a:r>
              <a:rPr sz="1400" dirty="0">
                <a:latin typeface="Comic Sans MS"/>
                <a:cs typeface="Comic Sans MS"/>
              </a:rPr>
              <a:t>ser </a:t>
            </a:r>
            <a:r>
              <a:rPr sz="1400" spc="5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objetivo de todos los </a:t>
            </a:r>
            <a:r>
              <a:rPr sz="1400" dirty="0">
                <a:latin typeface="Comic Sans MS"/>
                <a:cs typeface="Comic Sans MS"/>
              </a:rPr>
              <a:t>grado y </a:t>
            </a:r>
            <a:r>
              <a:rPr sz="1400" spc="-5" dirty="0">
                <a:latin typeface="Comic Sans MS"/>
                <a:cs typeface="Comic Sans MS"/>
              </a:rPr>
              <a:t>niveles 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educativos, no mediante </a:t>
            </a:r>
            <a:r>
              <a:rPr sz="1400" dirty="0">
                <a:latin typeface="Comic Sans MS"/>
                <a:cs typeface="Comic Sans MS"/>
              </a:rPr>
              <a:t>un programa </a:t>
            </a:r>
            <a:r>
              <a:rPr sz="1400" spc="5" dirty="0">
                <a:latin typeface="Comic Sans MS"/>
                <a:cs typeface="Comic Sans MS"/>
              </a:rPr>
              <a:t> </a:t>
            </a:r>
            <a:r>
              <a:rPr sz="1400" dirty="0">
                <a:latin typeface="Comic Sans MS"/>
                <a:cs typeface="Comic Sans MS"/>
              </a:rPr>
              <a:t>o</a:t>
            </a:r>
            <a:r>
              <a:rPr sz="1400" spc="5" dirty="0">
                <a:latin typeface="Comic Sans MS"/>
                <a:cs typeface="Comic Sans MS"/>
              </a:rPr>
              <a:t> </a:t>
            </a:r>
            <a:r>
              <a:rPr sz="1400" dirty="0">
                <a:latin typeface="Comic Sans MS"/>
                <a:cs typeface="Comic Sans MS"/>
              </a:rPr>
              <a:t>unas</a:t>
            </a:r>
            <a:r>
              <a:rPr sz="1400" spc="5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acciones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específicas</a:t>
            </a:r>
            <a:r>
              <a:rPr sz="1400" dirty="0">
                <a:latin typeface="Comic Sans MS"/>
                <a:cs typeface="Comic Sans MS"/>
              </a:rPr>
              <a:t> sino</a:t>
            </a:r>
            <a:r>
              <a:rPr sz="1400" spc="5" dirty="0">
                <a:latin typeface="Comic Sans MS"/>
                <a:cs typeface="Comic Sans MS"/>
              </a:rPr>
              <a:t> </a:t>
            </a:r>
            <a:r>
              <a:rPr sz="1400" dirty="0">
                <a:latin typeface="Comic Sans MS"/>
                <a:cs typeface="Comic Sans MS"/>
              </a:rPr>
              <a:t>a </a:t>
            </a:r>
            <a:r>
              <a:rPr sz="1400" spc="5" dirty="0">
                <a:latin typeface="Comic Sans MS"/>
                <a:cs typeface="Comic Sans MS"/>
              </a:rPr>
              <a:t> </a:t>
            </a:r>
            <a:r>
              <a:rPr sz="1400" dirty="0">
                <a:latin typeface="Comic Sans MS"/>
                <a:cs typeface="Comic Sans MS"/>
              </a:rPr>
              <a:t>través </a:t>
            </a:r>
            <a:r>
              <a:rPr sz="1400" spc="-5" dirty="0">
                <a:latin typeface="Comic Sans MS"/>
                <a:cs typeface="Comic Sans MS"/>
              </a:rPr>
              <a:t>de la totalidad </a:t>
            </a:r>
            <a:r>
              <a:rPr sz="1400" spc="5" dirty="0">
                <a:latin typeface="Comic Sans MS"/>
                <a:cs typeface="Comic Sans MS"/>
              </a:rPr>
              <a:t>de </a:t>
            </a:r>
            <a:r>
              <a:rPr sz="1400" dirty="0">
                <a:latin typeface="Comic Sans MS"/>
                <a:cs typeface="Comic Sans MS"/>
              </a:rPr>
              <a:t>las </a:t>
            </a:r>
            <a:r>
              <a:rPr sz="1400" spc="-5" dirty="0">
                <a:latin typeface="Comic Sans MS"/>
                <a:cs typeface="Comic Sans MS"/>
              </a:rPr>
              <a:t>acciones </a:t>
            </a:r>
            <a:r>
              <a:rPr sz="1400" spc="-315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educativas</a:t>
            </a:r>
            <a:r>
              <a:rPr sz="1400" dirty="0">
                <a:latin typeface="Comic Sans MS"/>
                <a:cs typeface="Comic Sans MS"/>
              </a:rPr>
              <a:t> que</a:t>
            </a:r>
            <a:r>
              <a:rPr sz="1400" spc="5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en</a:t>
            </a:r>
            <a:r>
              <a:rPr sz="1400" dirty="0">
                <a:latin typeface="Comic Sans MS"/>
                <a:cs typeface="Comic Sans MS"/>
              </a:rPr>
              <a:t> aquélla</a:t>
            </a:r>
            <a:r>
              <a:rPr sz="1400" spc="330" dirty="0">
                <a:latin typeface="Comic Sans MS"/>
                <a:cs typeface="Comic Sans MS"/>
              </a:rPr>
              <a:t> </a:t>
            </a:r>
            <a:r>
              <a:rPr sz="1400" dirty="0">
                <a:latin typeface="Comic Sans MS"/>
                <a:cs typeface="Comic Sans MS"/>
              </a:rPr>
              <a:t>se </a:t>
            </a:r>
            <a:r>
              <a:rPr sz="1400" spc="5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producen.</a:t>
            </a:r>
            <a:endParaRPr sz="1400" dirty="0">
              <a:latin typeface="Comic Sans MS"/>
              <a:cs typeface="Comic Sans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825490" y="4796282"/>
            <a:ext cx="363855" cy="582295"/>
          </a:xfrm>
          <a:custGeom>
            <a:avLst/>
            <a:gdLst/>
            <a:ahLst/>
            <a:cxnLst/>
            <a:rect l="l" t="t" r="r" b="b"/>
            <a:pathLst>
              <a:path w="363854" h="582295">
                <a:moveTo>
                  <a:pt x="22351" y="479044"/>
                </a:moveTo>
                <a:lnTo>
                  <a:pt x="19050" y="481330"/>
                </a:lnTo>
                <a:lnTo>
                  <a:pt x="0" y="582168"/>
                </a:lnTo>
                <a:lnTo>
                  <a:pt x="16014" y="576707"/>
                </a:lnTo>
                <a:lnTo>
                  <a:pt x="13081" y="576707"/>
                </a:lnTo>
                <a:lnTo>
                  <a:pt x="3429" y="568452"/>
                </a:lnTo>
                <a:lnTo>
                  <a:pt x="18817" y="550795"/>
                </a:lnTo>
                <a:lnTo>
                  <a:pt x="31496" y="483616"/>
                </a:lnTo>
                <a:lnTo>
                  <a:pt x="29210" y="480314"/>
                </a:lnTo>
                <a:lnTo>
                  <a:pt x="22351" y="479044"/>
                </a:lnTo>
                <a:close/>
              </a:path>
              <a:path w="363854" h="582295">
                <a:moveTo>
                  <a:pt x="18817" y="550795"/>
                </a:moveTo>
                <a:lnTo>
                  <a:pt x="3429" y="568452"/>
                </a:lnTo>
                <a:lnTo>
                  <a:pt x="13081" y="576707"/>
                </a:lnTo>
                <a:lnTo>
                  <a:pt x="15614" y="573786"/>
                </a:lnTo>
                <a:lnTo>
                  <a:pt x="14477" y="573786"/>
                </a:lnTo>
                <a:lnTo>
                  <a:pt x="6223" y="566547"/>
                </a:lnTo>
                <a:lnTo>
                  <a:pt x="16502" y="563057"/>
                </a:lnTo>
                <a:lnTo>
                  <a:pt x="18817" y="550795"/>
                </a:lnTo>
                <a:close/>
              </a:path>
              <a:path w="363854" h="582295">
                <a:moveTo>
                  <a:pt x="92963" y="537083"/>
                </a:moveTo>
                <a:lnTo>
                  <a:pt x="28432" y="559008"/>
                </a:lnTo>
                <a:lnTo>
                  <a:pt x="13081" y="576707"/>
                </a:lnTo>
                <a:lnTo>
                  <a:pt x="16014" y="576707"/>
                </a:lnTo>
                <a:lnTo>
                  <a:pt x="97155" y="549021"/>
                </a:lnTo>
                <a:lnTo>
                  <a:pt x="98933" y="545465"/>
                </a:lnTo>
                <a:lnTo>
                  <a:pt x="96647" y="538861"/>
                </a:lnTo>
                <a:lnTo>
                  <a:pt x="92963" y="537083"/>
                </a:lnTo>
                <a:close/>
              </a:path>
              <a:path w="363854" h="582295">
                <a:moveTo>
                  <a:pt x="16502" y="563057"/>
                </a:moveTo>
                <a:lnTo>
                  <a:pt x="6223" y="566547"/>
                </a:lnTo>
                <a:lnTo>
                  <a:pt x="14477" y="573786"/>
                </a:lnTo>
                <a:lnTo>
                  <a:pt x="16502" y="563057"/>
                </a:lnTo>
                <a:close/>
              </a:path>
              <a:path w="363854" h="582295">
                <a:moveTo>
                  <a:pt x="28432" y="559008"/>
                </a:moveTo>
                <a:lnTo>
                  <a:pt x="16502" y="563057"/>
                </a:lnTo>
                <a:lnTo>
                  <a:pt x="14477" y="573786"/>
                </a:lnTo>
                <a:lnTo>
                  <a:pt x="15614" y="573786"/>
                </a:lnTo>
                <a:lnTo>
                  <a:pt x="28432" y="559008"/>
                </a:lnTo>
                <a:close/>
              </a:path>
              <a:path w="363854" h="582295">
                <a:moveTo>
                  <a:pt x="352044" y="0"/>
                </a:moveTo>
                <a:lnTo>
                  <a:pt x="335661" y="39624"/>
                </a:lnTo>
                <a:lnTo>
                  <a:pt x="318643" y="78740"/>
                </a:lnTo>
                <a:lnTo>
                  <a:pt x="300609" y="117475"/>
                </a:lnTo>
                <a:lnTo>
                  <a:pt x="281813" y="155702"/>
                </a:lnTo>
                <a:lnTo>
                  <a:pt x="262255" y="193675"/>
                </a:lnTo>
                <a:lnTo>
                  <a:pt x="241808" y="231013"/>
                </a:lnTo>
                <a:lnTo>
                  <a:pt x="220472" y="267970"/>
                </a:lnTo>
                <a:lnTo>
                  <a:pt x="198627" y="304419"/>
                </a:lnTo>
                <a:lnTo>
                  <a:pt x="175768" y="340487"/>
                </a:lnTo>
                <a:lnTo>
                  <a:pt x="152273" y="376047"/>
                </a:lnTo>
                <a:lnTo>
                  <a:pt x="127888" y="410972"/>
                </a:lnTo>
                <a:lnTo>
                  <a:pt x="102870" y="445516"/>
                </a:lnTo>
                <a:lnTo>
                  <a:pt x="77088" y="479425"/>
                </a:lnTo>
                <a:lnTo>
                  <a:pt x="50546" y="512826"/>
                </a:lnTo>
                <a:lnTo>
                  <a:pt x="23240" y="545719"/>
                </a:lnTo>
                <a:lnTo>
                  <a:pt x="18817" y="550795"/>
                </a:lnTo>
                <a:lnTo>
                  <a:pt x="16502" y="563057"/>
                </a:lnTo>
                <a:lnTo>
                  <a:pt x="60451" y="520700"/>
                </a:lnTo>
                <a:lnTo>
                  <a:pt x="87122" y="487045"/>
                </a:lnTo>
                <a:lnTo>
                  <a:pt x="113157" y="453009"/>
                </a:lnTo>
                <a:lnTo>
                  <a:pt x="138430" y="418211"/>
                </a:lnTo>
                <a:lnTo>
                  <a:pt x="162813" y="383032"/>
                </a:lnTo>
                <a:lnTo>
                  <a:pt x="186562" y="347218"/>
                </a:lnTo>
                <a:lnTo>
                  <a:pt x="209423" y="311023"/>
                </a:lnTo>
                <a:lnTo>
                  <a:pt x="231521" y="274320"/>
                </a:lnTo>
                <a:lnTo>
                  <a:pt x="252984" y="237109"/>
                </a:lnTo>
                <a:lnTo>
                  <a:pt x="273431" y="199390"/>
                </a:lnTo>
                <a:lnTo>
                  <a:pt x="293115" y="161290"/>
                </a:lnTo>
                <a:lnTo>
                  <a:pt x="312038" y="122809"/>
                </a:lnTo>
                <a:lnTo>
                  <a:pt x="330200" y="83820"/>
                </a:lnTo>
                <a:lnTo>
                  <a:pt x="347472" y="44450"/>
                </a:lnTo>
                <a:lnTo>
                  <a:pt x="363855" y="4826"/>
                </a:lnTo>
                <a:lnTo>
                  <a:pt x="352044" y="0"/>
                </a:lnTo>
                <a:close/>
              </a:path>
            </a:pathLst>
          </a:custGeom>
          <a:solidFill>
            <a:srgbClr val="46D77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3442714" y="5018368"/>
            <a:ext cx="3110485" cy="1664754"/>
            <a:chOff x="3442715" y="5065776"/>
            <a:chExt cx="2239010" cy="1617345"/>
          </a:xfrm>
        </p:grpSpPr>
        <p:sp>
          <p:nvSpPr>
            <p:cNvPr id="15" name="object 15"/>
            <p:cNvSpPr/>
            <p:nvPr/>
          </p:nvSpPr>
          <p:spPr>
            <a:xfrm>
              <a:off x="3455669" y="5078730"/>
              <a:ext cx="2212975" cy="1591310"/>
            </a:xfrm>
            <a:custGeom>
              <a:avLst/>
              <a:gdLst/>
              <a:ahLst/>
              <a:cxnLst/>
              <a:rect l="l" t="t" r="r" b="b"/>
              <a:pathLst>
                <a:path w="2212975" h="1591309">
                  <a:moveTo>
                    <a:pt x="1947671" y="0"/>
                  </a:moveTo>
                  <a:lnTo>
                    <a:pt x="265175" y="0"/>
                  </a:lnTo>
                  <a:lnTo>
                    <a:pt x="217515" y="4273"/>
                  </a:lnTo>
                  <a:lnTo>
                    <a:pt x="172656" y="16592"/>
                  </a:lnTo>
                  <a:lnTo>
                    <a:pt x="131346" y="36209"/>
                  </a:lnTo>
                  <a:lnTo>
                    <a:pt x="94335" y="62373"/>
                  </a:lnTo>
                  <a:lnTo>
                    <a:pt x="62373" y="94335"/>
                  </a:lnTo>
                  <a:lnTo>
                    <a:pt x="36209" y="131346"/>
                  </a:lnTo>
                  <a:lnTo>
                    <a:pt x="16592" y="172656"/>
                  </a:lnTo>
                  <a:lnTo>
                    <a:pt x="4273" y="217515"/>
                  </a:lnTo>
                  <a:lnTo>
                    <a:pt x="0" y="265176"/>
                  </a:lnTo>
                  <a:lnTo>
                    <a:pt x="0" y="1325880"/>
                  </a:lnTo>
                  <a:lnTo>
                    <a:pt x="4273" y="1373543"/>
                  </a:lnTo>
                  <a:lnTo>
                    <a:pt x="16592" y="1418404"/>
                  </a:lnTo>
                  <a:lnTo>
                    <a:pt x="36209" y="1459715"/>
                  </a:lnTo>
                  <a:lnTo>
                    <a:pt x="62373" y="1496725"/>
                  </a:lnTo>
                  <a:lnTo>
                    <a:pt x="94335" y="1528686"/>
                  </a:lnTo>
                  <a:lnTo>
                    <a:pt x="131346" y="1554849"/>
                  </a:lnTo>
                  <a:lnTo>
                    <a:pt x="172656" y="1574464"/>
                  </a:lnTo>
                  <a:lnTo>
                    <a:pt x="217515" y="1586783"/>
                  </a:lnTo>
                  <a:lnTo>
                    <a:pt x="265175" y="1591056"/>
                  </a:lnTo>
                  <a:lnTo>
                    <a:pt x="1947671" y="1591056"/>
                  </a:lnTo>
                  <a:lnTo>
                    <a:pt x="1995332" y="1586783"/>
                  </a:lnTo>
                  <a:lnTo>
                    <a:pt x="2040191" y="1574464"/>
                  </a:lnTo>
                  <a:lnTo>
                    <a:pt x="2081501" y="1554849"/>
                  </a:lnTo>
                  <a:lnTo>
                    <a:pt x="2118512" y="1528686"/>
                  </a:lnTo>
                  <a:lnTo>
                    <a:pt x="2150474" y="1496725"/>
                  </a:lnTo>
                  <a:lnTo>
                    <a:pt x="2176638" y="1459715"/>
                  </a:lnTo>
                  <a:lnTo>
                    <a:pt x="2196255" y="1418404"/>
                  </a:lnTo>
                  <a:lnTo>
                    <a:pt x="2208574" y="1373543"/>
                  </a:lnTo>
                  <a:lnTo>
                    <a:pt x="2212847" y="1325880"/>
                  </a:lnTo>
                  <a:lnTo>
                    <a:pt x="2212847" y="265176"/>
                  </a:lnTo>
                  <a:lnTo>
                    <a:pt x="2208574" y="217515"/>
                  </a:lnTo>
                  <a:lnTo>
                    <a:pt x="2196255" y="172656"/>
                  </a:lnTo>
                  <a:lnTo>
                    <a:pt x="2176638" y="131346"/>
                  </a:lnTo>
                  <a:lnTo>
                    <a:pt x="2150474" y="94335"/>
                  </a:lnTo>
                  <a:lnTo>
                    <a:pt x="2118512" y="62373"/>
                  </a:lnTo>
                  <a:lnTo>
                    <a:pt x="2081501" y="36209"/>
                  </a:lnTo>
                  <a:lnTo>
                    <a:pt x="2040191" y="16592"/>
                  </a:lnTo>
                  <a:lnTo>
                    <a:pt x="1995332" y="4273"/>
                  </a:lnTo>
                  <a:lnTo>
                    <a:pt x="1947671" y="0"/>
                  </a:lnTo>
                  <a:close/>
                </a:path>
              </a:pathLst>
            </a:custGeom>
            <a:solidFill>
              <a:srgbClr val="ACE9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455669" y="5078730"/>
              <a:ext cx="2212975" cy="1591310"/>
            </a:xfrm>
            <a:custGeom>
              <a:avLst/>
              <a:gdLst/>
              <a:ahLst/>
              <a:cxnLst/>
              <a:rect l="l" t="t" r="r" b="b"/>
              <a:pathLst>
                <a:path w="2212975" h="1591309">
                  <a:moveTo>
                    <a:pt x="0" y="265176"/>
                  </a:moveTo>
                  <a:lnTo>
                    <a:pt x="4273" y="217515"/>
                  </a:lnTo>
                  <a:lnTo>
                    <a:pt x="16592" y="172656"/>
                  </a:lnTo>
                  <a:lnTo>
                    <a:pt x="36209" y="131346"/>
                  </a:lnTo>
                  <a:lnTo>
                    <a:pt x="62373" y="94335"/>
                  </a:lnTo>
                  <a:lnTo>
                    <a:pt x="94335" y="62373"/>
                  </a:lnTo>
                  <a:lnTo>
                    <a:pt x="131346" y="36209"/>
                  </a:lnTo>
                  <a:lnTo>
                    <a:pt x="172656" y="16592"/>
                  </a:lnTo>
                  <a:lnTo>
                    <a:pt x="217515" y="4273"/>
                  </a:lnTo>
                  <a:lnTo>
                    <a:pt x="265175" y="0"/>
                  </a:lnTo>
                  <a:lnTo>
                    <a:pt x="1947671" y="0"/>
                  </a:lnTo>
                  <a:lnTo>
                    <a:pt x="1995332" y="4273"/>
                  </a:lnTo>
                  <a:lnTo>
                    <a:pt x="2040191" y="16592"/>
                  </a:lnTo>
                  <a:lnTo>
                    <a:pt x="2081501" y="36209"/>
                  </a:lnTo>
                  <a:lnTo>
                    <a:pt x="2118512" y="62373"/>
                  </a:lnTo>
                  <a:lnTo>
                    <a:pt x="2150474" y="94335"/>
                  </a:lnTo>
                  <a:lnTo>
                    <a:pt x="2176638" y="131346"/>
                  </a:lnTo>
                  <a:lnTo>
                    <a:pt x="2196255" y="172656"/>
                  </a:lnTo>
                  <a:lnTo>
                    <a:pt x="2208574" y="217515"/>
                  </a:lnTo>
                  <a:lnTo>
                    <a:pt x="2212847" y="265176"/>
                  </a:lnTo>
                  <a:lnTo>
                    <a:pt x="2212847" y="1325880"/>
                  </a:lnTo>
                  <a:lnTo>
                    <a:pt x="2208574" y="1373543"/>
                  </a:lnTo>
                  <a:lnTo>
                    <a:pt x="2196255" y="1418404"/>
                  </a:lnTo>
                  <a:lnTo>
                    <a:pt x="2176638" y="1459715"/>
                  </a:lnTo>
                  <a:lnTo>
                    <a:pt x="2150474" y="1496725"/>
                  </a:lnTo>
                  <a:lnTo>
                    <a:pt x="2118512" y="1528686"/>
                  </a:lnTo>
                  <a:lnTo>
                    <a:pt x="2081501" y="1554849"/>
                  </a:lnTo>
                  <a:lnTo>
                    <a:pt x="2040191" y="1574464"/>
                  </a:lnTo>
                  <a:lnTo>
                    <a:pt x="1995332" y="1586783"/>
                  </a:lnTo>
                  <a:lnTo>
                    <a:pt x="1947671" y="1591056"/>
                  </a:lnTo>
                  <a:lnTo>
                    <a:pt x="265175" y="1591056"/>
                  </a:lnTo>
                  <a:lnTo>
                    <a:pt x="217515" y="1586783"/>
                  </a:lnTo>
                  <a:lnTo>
                    <a:pt x="172656" y="1574464"/>
                  </a:lnTo>
                  <a:lnTo>
                    <a:pt x="131346" y="1554849"/>
                  </a:lnTo>
                  <a:lnTo>
                    <a:pt x="94335" y="1528686"/>
                  </a:lnTo>
                  <a:lnTo>
                    <a:pt x="62373" y="1496725"/>
                  </a:lnTo>
                  <a:lnTo>
                    <a:pt x="36209" y="1459715"/>
                  </a:lnTo>
                  <a:lnTo>
                    <a:pt x="16592" y="1418404"/>
                  </a:lnTo>
                  <a:lnTo>
                    <a:pt x="4273" y="1373543"/>
                  </a:lnTo>
                  <a:lnTo>
                    <a:pt x="0" y="1325880"/>
                  </a:lnTo>
                  <a:lnTo>
                    <a:pt x="0" y="265176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558032" y="5257800"/>
            <a:ext cx="2976995" cy="13592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4600"/>
              </a:lnSpc>
              <a:spcBef>
                <a:spcPts val="105"/>
              </a:spcBef>
            </a:pPr>
            <a:r>
              <a:rPr sz="1400" spc="-5" dirty="0">
                <a:latin typeface="Comic Sans MS"/>
                <a:cs typeface="Comic Sans MS"/>
              </a:rPr>
              <a:t>Innovar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por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10" dirty="0">
                <a:latin typeface="Comic Sans MS"/>
                <a:cs typeface="Comic Sans MS"/>
              </a:rPr>
              <a:t>innovar</a:t>
            </a:r>
            <a:r>
              <a:rPr sz="1400" spc="-5" dirty="0">
                <a:latin typeface="Comic Sans MS"/>
                <a:cs typeface="Comic Sans MS"/>
              </a:rPr>
              <a:t> </a:t>
            </a:r>
            <a:r>
              <a:rPr sz="1400" dirty="0">
                <a:latin typeface="Comic Sans MS"/>
                <a:cs typeface="Comic Sans MS"/>
              </a:rPr>
              <a:t>no</a:t>
            </a:r>
            <a:r>
              <a:rPr sz="1400" spc="5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tiene </a:t>
            </a:r>
            <a:r>
              <a:rPr sz="1400" spc="-285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sentido,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los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procesos</a:t>
            </a:r>
            <a:r>
              <a:rPr sz="1400" spc="29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de </a:t>
            </a:r>
            <a:r>
              <a:rPr sz="1400" spc="-285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innovación necesitan responder a 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necesidades</a:t>
            </a:r>
            <a:r>
              <a:rPr sz="1400" dirty="0">
                <a:latin typeface="Comic Sans MS"/>
                <a:cs typeface="Comic Sans MS"/>
              </a:rPr>
              <a:t> de</a:t>
            </a:r>
            <a:r>
              <a:rPr sz="1400" spc="5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transformación, 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de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optimización,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de</a:t>
            </a:r>
            <a:r>
              <a:rPr sz="1400" dirty="0">
                <a:latin typeface="Comic Sans MS"/>
                <a:cs typeface="Comic Sans MS"/>
              </a:rPr>
              <a:t> congruencia </a:t>
            </a:r>
            <a:r>
              <a:rPr sz="1400" spc="-285" dirty="0">
                <a:latin typeface="Comic Sans MS"/>
                <a:cs typeface="Comic Sans MS"/>
              </a:rPr>
              <a:t> </a:t>
            </a:r>
            <a:r>
              <a:rPr sz="1400" spc="-10" dirty="0">
                <a:latin typeface="Comic Sans MS"/>
                <a:cs typeface="Comic Sans MS"/>
              </a:rPr>
              <a:t>medios-fines.</a:t>
            </a:r>
            <a:endParaRPr sz="1400" dirty="0">
              <a:latin typeface="Comic Sans MS"/>
              <a:cs typeface="Comic Sans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822061" y="4846954"/>
            <a:ext cx="452755" cy="554355"/>
          </a:xfrm>
          <a:custGeom>
            <a:avLst/>
            <a:gdLst/>
            <a:ahLst/>
            <a:cxnLst/>
            <a:rect l="l" t="t" r="r" b="b"/>
            <a:pathLst>
              <a:path w="452754" h="554354">
                <a:moveTo>
                  <a:pt x="13468" y="21968"/>
                </a:moveTo>
                <a:lnTo>
                  <a:pt x="40518" y="80518"/>
                </a:lnTo>
                <a:lnTo>
                  <a:pt x="64267" y="118364"/>
                </a:lnTo>
                <a:lnTo>
                  <a:pt x="88905" y="155575"/>
                </a:lnTo>
                <a:lnTo>
                  <a:pt x="114178" y="192278"/>
                </a:lnTo>
                <a:lnTo>
                  <a:pt x="140467" y="228346"/>
                </a:lnTo>
                <a:lnTo>
                  <a:pt x="167391" y="263779"/>
                </a:lnTo>
                <a:lnTo>
                  <a:pt x="195204" y="298704"/>
                </a:lnTo>
                <a:lnTo>
                  <a:pt x="223779" y="332994"/>
                </a:lnTo>
                <a:lnTo>
                  <a:pt x="253116" y="366522"/>
                </a:lnTo>
                <a:lnTo>
                  <a:pt x="283215" y="399542"/>
                </a:lnTo>
                <a:lnTo>
                  <a:pt x="314076" y="431800"/>
                </a:lnTo>
                <a:lnTo>
                  <a:pt x="345572" y="463296"/>
                </a:lnTo>
                <a:lnTo>
                  <a:pt x="377830" y="494284"/>
                </a:lnTo>
                <a:lnTo>
                  <a:pt x="410850" y="524510"/>
                </a:lnTo>
                <a:lnTo>
                  <a:pt x="444378" y="553847"/>
                </a:lnTo>
                <a:lnTo>
                  <a:pt x="452760" y="544322"/>
                </a:lnTo>
                <a:lnTo>
                  <a:pt x="419232" y="514985"/>
                </a:lnTo>
                <a:lnTo>
                  <a:pt x="386339" y="484886"/>
                </a:lnTo>
                <a:lnTo>
                  <a:pt x="354335" y="454152"/>
                </a:lnTo>
                <a:lnTo>
                  <a:pt x="322966" y="422783"/>
                </a:lnTo>
                <a:lnTo>
                  <a:pt x="292359" y="390779"/>
                </a:lnTo>
                <a:lnTo>
                  <a:pt x="262514" y="358013"/>
                </a:lnTo>
                <a:lnTo>
                  <a:pt x="233431" y="324612"/>
                </a:lnTo>
                <a:lnTo>
                  <a:pt x="204983" y="290576"/>
                </a:lnTo>
                <a:lnTo>
                  <a:pt x="177424" y="255905"/>
                </a:lnTo>
                <a:lnTo>
                  <a:pt x="150627" y="220726"/>
                </a:lnTo>
                <a:lnTo>
                  <a:pt x="124465" y="184785"/>
                </a:lnTo>
                <a:lnTo>
                  <a:pt x="99319" y="148336"/>
                </a:lnTo>
                <a:lnTo>
                  <a:pt x="74808" y="111252"/>
                </a:lnTo>
                <a:lnTo>
                  <a:pt x="51313" y="73660"/>
                </a:lnTo>
                <a:lnTo>
                  <a:pt x="28453" y="35560"/>
                </a:lnTo>
                <a:lnTo>
                  <a:pt x="24349" y="28286"/>
                </a:lnTo>
                <a:lnTo>
                  <a:pt x="13468" y="21968"/>
                </a:lnTo>
                <a:close/>
              </a:path>
              <a:path w="452754" h="554354">
                <a:moveTo>
                  <a:pt x="1021" y="0"/>
                </a:moveTo>
                <a:lnTo>
                  <a:pt x="92" y="80518"/>
                </a:lnTo>
                <a:lnTo>
                  <a:pt x="0" y="102743"/>
                </a:lnTo>
                <a:lnTo>
                  <a:pt x="2672" y="105537"/>
                </a:lnTo>
                <a:lnTo>
                  <a:pt x="9657" y="105537"/>
                </a:lnTo>
                <a:lnTo>
                  <a:pt x="12578" y="102743"/>
                </a:lnTo>
                <a:lnTo>
                  <a:pt x="12581" y="99060"/>
                </a:lnTo>
                <a:lnTo>
                  <a:pt x="13325" y="34411"/>
                </a:lnTo>
                <a:lnTo>
                  <a:pt x="1783" y="14097"/>
                </a:lnTo>
                <a:lnTo>
                  <a:pt x="12832" y="7874"/>
                </a:lnTo>
                <a:lnTo>
                  <a:pt x="14577" y="7874"/>
                </a:lnTo>
                <a:lnTo>
                  <a:pt x="1021" y="0"/>
                </a:lnTo>
                <a:close/>
              </a:path>
              <a:path w="452754" h="554354">
                <a:moveTo>
                  <a:pt x="14577" y="7874"/>
                </a:moveTo>
                <a:lnTo>
                  <a:pt x="12832" y="7874"/>
                </a:lnTo>
                <a:lnTo>
                  <a:pt x="24349" y="28286"/>
                </a:lnTo>
                <a:lnTo>
                  <a:pt x="80396" y="60833"/>
                </a:lnTo>
                <a:lnTo>
                  <a:pt x="83317" y="62484"/>
                </a:lnTo>
                <a:lnTo>
                  <a:pt x="87254" y="61468"/>
                </a:lnTo>
                <a:lnTo>
                  <a:pt x="89032" y="58547"/>
                </a:lnTo>
                <a:lnTo>
                  <a:pt x="90810" y="55499"/>
                </a:lnTo>
                <a:lnTo>
                  <a:pt x="89794" y="51562"/>
                </a:lnTo>
                <a:lnTo>
                  <a:pt x="14577" y="7874"/>
                </a:lnTo>
                <a:close/>
              </a:path>
              <a:path w="452754" h="554354">
                <a:moveTo>
                  <a:pt x="12832" y="7874"/>
                </a:moveTo>
                <a:lnTo>
                  <a:pt x="1783" y="14097"/>
                </a:lnTo>
                <a:lnTo>
                  <a:pt x="13325" y="34411"/>
                </a:lnTo>
                <a:lnTo>
                  <a:pt x="13468" y="21968"/>
                </a:lnTo>
                <a:lnTo>
                  <a:pt x="4069" y="16510"/>
                </a:lnTo>
                <a:lnTo>
                  <a:pt x="13594" y="11049"/>
                </a:lnTo>
                <a:lnTo>
                  <a:pt x="14623" y="11049"/>
                </a:lnTo>
                <a:lnTo>
                  <a:pt x="12832" y="7874"/>
                </a:lnTo>
                <a:close/>
              </a:path>
              <a:path w="452754" h="554354">
                <a:moveTo>
                  <a:pt x="14623" y="11049"/>
                </a:moveTo>
                <a:lnTo>
                  <a:pt x="13594" y="11049"/>
                </a:lnTo>
                <a:lnTo>
                  <a:pt x="13468" y="21968"/>
                </a:lnTo>
                <a:lnTo>
                  <a:pt x="24349" y="28286"/>
                </a:lnTo>
                <a:lnTo>
                  <a:pt x="14623" y="11049"/>
                </a:lnTo>
                <a:close/>
              </a:path>
              <a:path w="452754" h="554354">
                <a:moveTo>
                  <a:pt x="13594" y="11049"/>
                </a:moveTo>
                <a:lnTo>
                  <a:pt x="4069" y="16510"/>
                </a:lnTo>
                <a:lnTo>
                  <a:pt x="13468" y="21968"/>
                </a:lnTo>
                <a:lnTo>
                  <a:pt x="13594" y="11049"/>
                </a:lnTo>
                <a:close/>
              </a:path>
            </a:pathLst>
          </a:custGeom>
          <a:solidFill>
            <a:srgbClr val="ACE94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533400" y="2991576"/>
            <a:ext cx="3220593" cy="1661704"/>
            <a:chOff x="1397508" y="3124200"/>
            <a:chExt cx="2356485" cy="1529080"/>
          </a:xfrm>
        </p:grpSpPr>
        <p:sp>
          <p:nvSpPr>
            <p:cNvPr id="20" name="object 20"/>
            <p:cNvSpPr/>
            <p:nvPr/>
          </p:nvSpPr>
          <p:spPr>
            <a:xfrm>
              <a:off x="1410462" y="3137153"/>
              <a:ext cx="2330450" cy="1503045"/>
            </a:xfrm>
            <a:custGeom>
              <a:avLst/>
              <a:gdLst/>
              <a:ahLst/>
              <a:cxnLst/>
              <a:rect l="l" t="t" r="r" b="b"/>
              <a:pathLst>
                <a:path w="2330450" h="1503045">
                  <a:moveTo>
                    <a:pt x="2079752" y="0"/>
                  </a:moveTo>
                  <a:lnTo>
                    <a:pt x="250444" y="0"/>
                  </a:lnTo>
                  <a:lnTo>
                    <a:pt x="205429" y="4035"/>
                  </a:lnTo>
                  <a:lnTo>
                    <a:pt x="163061" y="15669"/>
                  </a:lnTo>
                  <a:lnTo>
                    <a:pt x="124046" y="34195"/>
                  </a:lnTo>
                  <a:lnTo>
                    <a:pt x="89091" y="58905"/>
                  </a:lnTo>
                  <a:lnTo>
                    <a:pt x="58905" y="89091"/>
                  </a:lnTo>
                  <a:lnTo>
                    <a:pt x="34195" y="124046"/>
                  </a:lnTo>
                  <a:lnTo>
                    <a:pt x="15669" y="163061"/>
                  </a:lnTo>
                  <a:lnTo>
                    <a:pt x="4035" y="205429"/>
                  </a:lnTo>
                  <a:lnTo>
                    <a:pt x="0" y="250444"/>
                  </a:lnTo>
                  <a:lnTo>
                    <a:pt x="0" y="1252220"/>
                  </a:lnTo>
                  <a:lnTo>
                    <a:pt x="4035" y="1297234"/>
                  </a:lnTo>
                  <a:lnTo>
                    <a:pt x="15669" y="1339602"/>
                  </a:lnTo>
                  <a:lnTo>
                    <a:pt x="34195" y="1378617"/>
                  </a:lnTo>
                  <a:lnTo>
                    <a:pt x="58905" y="1413572"/>
                  </a:lnTo>
                  <a:lnTo>
                    <a:pt x="89091" y="1443758"/>
                  </a:lnTo>
                  <a:lnTo>
                    <a:pt x="124046" y="1468468"/>
                  </a:lnTo>
                  <a:lnTo>
                    <a:pt x="163061" y="1486994"/>
                  </a:lnTo>
                  <a:lnTo>
                    <a:pt x="205429" y="1498628"/>
                  </a:lnTo>
                  <a:lnTo>
                    <a:pt x="250444" y="1502664"/>
                  </a:lnTo>
                  <a:lnTo>
                    <a:pt x="2079752" y="1502664"/>
                  </a:lnTo>
                  <a:lnTo>
                    <a:pt x="2124766" y="1498628"/>
                  </a:lnTo>
                  <a:lnTo>
                    <a:pt x="2167134" y="1486994"/>
                  </a:lnTo>
                  <a:lnTo>
                    <a:pt x="2206149" y="1468468"/>
                  </a:lnTo>
                  <a:lnTo>
                    <a:pt x="2241104" y="1443758"/>
                  </a:lnTo>
                  <a:lnTo>
                    <a:pt x="2271290" y="1413572"/>
                  </a:lnTo>
                  <a:lnTo>
                    <a:pt x="2296000" y="1378617"/>
                  </a:lnTo>
                  <a:lnTo>
                    <a:pt x="2314526" y="1339602"/>
                  </a:lnTo>
                  <a:lnTo>
                    <a:pt x="2326160" y="1297234"/>
                  </a:lnTo>
                  <a:lnTo>
                    <a:pt x="2330196" y="1252220"/>
                  </a:lnTo>
                  <a:lnTo>
                    <a:pt x="2330196" y="250444"/>
                  </a:lnTo>
                  <a:lnTo>
                    <a:pt x="2326160" y="205429"/>
                  </a:lnTo>
                  <a:lnTo>
                    <a:pt x="2314526" y="163061"/>
                  </a:lnTo>
                  <a:lnTo>
                    <a:pt x="2296000" y="124046"/>
                  </a:lnTo>
                  <a:lnTo>
                    <a:pt x="2271290" y="89091"/>
                  </a:lnTo>
                  <a:lnTo>
                    <a:pt x="2241104" y="58905"/>
                  </a:lnTo>
                  <a:lnTo>
                    <a:pt x="2206149" y="34195"/>
                  </a:lnTo>
                  <a:lnTo>
                    <a:pt x="2167134" y="15669"/>
                  </a:lnTo>
                  <a:lnTo>
                    <a:pt x="2124766" y="4035"/>
                  </a:lnTo>
                  <a:lnTo>
                    <a:pt x="2079752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410462" y="3137153"/>
              <a:ext cx="2330450" cy="1503045"/>
            </a:xfrm>
            <a:custGeom>
              <a:avLst/>
              <a:gdLst/>
              <a:ahLst/>
              <a:cxnLst/>
              <a:rect l="l" t="t" r="r" b="b"/>
              <a:pathLst>
                <a:path w="2330450" h="1503045">
                  <a:moveTo>
                    <a:pt x="0" y="250444"/>
                  </a:moveTo>
                  <a:lnTo>
                    <a:pt x="4035" y="205429"/>
                  </a:lnTo>
                  <a:lnTo>
                    <a:pt x="15669" y="163061"/>
                  </a:lnTo>
                  <a:lnTo>
                    <a:pt x="34195" y="124046"/>
                  </a:lnTo>
                  <a:lnTo>
                    <a:pt x="58905" y="89091"/>
                  </a:lnTo>
                  <a:lnTo>
                    <a:pt x="89091" y="58905"/>
                  </a:lnTo>
                  <a:lnTo>
                    <a:pt x="124046" y="34195"/>
                  </a:lnTo>
                  <a:lnTo>
                    <a:pt x="163061" y="15669"/>
                  </a:lnTo>
                  <a:lnTo>
                    <a:pt x="205429" y="4035"/>
                  </a:lnTo>
                  <a:lnTo>
                    <a:pt x="250444" y="0"/>
                  </a:lnTo>
                  <a:lnTo>
                    <a:pt x="2079752" y="0"/>
                  </a:lnTo>
                  <a:lnTo>
                    <a:pt x="2124766" y="4035"/>
                  </a:lnTo>
                  <a:lnTo>
                    <a:pt x="2167134" y="15669"/>
                  </a:lnTo>
                  <a:lnTo>
                    <a:pt x="2206149" y="34195"/>
                  </a:lnTo>
                  <a:lnTo>
                    <a:pt x="2241104" y="58905"/>
                  </a:lnTo>
                  <a:lnTo>
                    <a:pt x="2271290" y="89091"/>
                  </a:lnTo>
                  <a:lnTo>
                    <a:pt x="2296000" y="124046"/>
                  </a:lnTo>
                  <a:lnTo>
                    <a:pt x="2314526" y="163061"/>
                  </a:lnTo>
                  <a:lnTo>
                    <a:pt x="2326160" y="205429"/>
                  </a:lnTo>
                  <a:lnTo>
                    <a:pt x="2330196" y="250444"/>
                  </a:lnTo>
                  <a:lnTo>
                    <a:pt x="2330196" y="1252220"/>
                  </a:lnTo>
                  <a:lnTo>
                    <a:pt x="2326160" y="1297234"/>
                  </a:lnTo>
                  <a:lnTo>
                    <a:pt x="2314526" y="1339602"/>
                  </a:lnTo>
                  <a:lnTo>
                    <a:pt x="2296000" y="1378617"/>
                  </a:lnTo>
                  <a:lnTo>
                    <a:pt x="2271290" y="1413572"/>
                  </a:lnTo>
                  <a:lnTo>
                    <a:pt x="2241104" y="1443758"/>
                  </a:lnTo>
                  <a:lnTo>
                    <a:pt x="2206149" y="1468468"/>
                  </a:lnTo>
                  <a:lnTo>
                    <a:pt x="2167134" y="1486994"/>
                  </a:lnTo>
                  <a:lnTo>
                    <a:pt x="2124766" y="1498628"/>
                  </a:lnTo>
                  <a:lnTo>
                    <a:pt x="2079752" y="1502664"/>
                  </a:lnTo>
                  <a:lnTo>
                    <a:pt x="250444" y="1502664"/>
                  </a:lnTo>
                  <a:lnTo>
                    <a:pt x="205429" y="1498628"/>
                  </a:lnTo>
                  <a:lnTo>
                    <a:pt x="163061" y="1486994"/>
                  </a:lnTo>
                  <a:lnTo>
                    <a:pt x="124046" y="1468468"/>
                  </a:lnTo>
                  <a:lnTo>
                    <a:pt x="89091" y="1443758"/>
                  </a:lnTo>
                  <a:lnTo>
                    <a:pt x="58905" y="1413572"/>
                  </a:lnTo>
                  <a:lnTo>
                    <a:pt x="34195" y="1378617"/>
                  </a:lnTo>
                  <a:lnTo>
                    <a:pt x="15669" y="1339602"/>
                  </a:lnTo>
                  <a:lnTo>
                    <a:pt x="4035" y="1297234"/>
                  </a:lnTo>
                  <a:lnTo>
                    <a:pt x="0" y="1252220"/>
                  </a:lnTo>
                  <a:lnTo>
                    <a:pt x="0" y="250444"/>
                  </a:lnTo>
                  <a:close/>
                </a:path>
              </a:pathLst>
            </a:custGeom>
            <a:ln w="2590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551104" y="3103109"/>
            <a:ext cx="3092654" cy="13707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4600"/>
              </a:lnSpc>
              <a:spcBef>
                <a:spcPts val="105"/>
              </a:spcBef>
            </a:pPr>
            <a:r>
              <a:rPr sz="1400" spc="-10" dirty="0">
                <a:latin typeface="Comic Sans MS"/>
                <a:cs typeface="Comic Sans MS"/>
              </a:rPr>
              <a:t>Al</a:t>
            </a:r>
            <a:r>
              <a:rPr sz="1400" spc="-5" dirty="0">
                <a:latin typeface="Comic Sans MS"/>
                <a:cs typeface="Comic Sans MS"/>
              </a:rPr>
              <a:t> sujeto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innovador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demanda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5" dirty="0">
                <a:latin typeface="Comic Sans MS"/>
                <a:cs typeface="Comic Sans MS"/>
              </a:rPr>
              <a:t>un </a:t>
            </a:r>
            <a:r>
              <a:rPr sz="1400" spc="1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ambiente </a:t>
            </a:r>
            <a:r>
              <a:rPr sz="1400" dirty="0">
                <a:latin typeface="Comic Sans MS"/>
                <a:cs typeface="Comic Sans MS"/>
              </a:rPr>
              <a:t>de </a:t>
            </a:r>
            <a:r>
              <a:rPr sz="1400" spc="-5" dirty="0">
                <a:latin typeface="Comic Sans MS"/>
                <a:cs typeface="Comic Sans MS"/>
              </a:rPr>
              <a:t>aprendizaje </a:t>
            </a:r>
            <a:r>
              <a:rPr sz="1400" spc="-10" dirty="0">
                <a:latin typeface="Comic Sans MS"/>
                <a:cs typeface="Comic Sans MS"/>
              </a:rPr>
              <a:t>en el </a:t>
            </a:r>
            <a:r>
              <a:rPr sz="1400" spc="-5" dirty="0">
                <a:latin typeface="Comic Sans MS"/>
                <a:cs typeface="Comic Sans MS"/>
              </a:rPr>
              <a:t>que 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una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a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una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de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las</a:t>
            </a:r>
            <a:r>
              <a:rPr sz="140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acciones</a:t>
            </a:r>
            <a:r>
              <a:rPr sz="1400" dirty="0">
                <a:latin typeface="Comic Sans MS"/>
                <a:cs typeface="Comic Sans MS"/>
              </a:rPr>
              <a:t> se </a:t>
            </a:r>
            <a:r>
              <a:rPr sz="1400" spc="5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convierta </a:t>
            </a:r>
            <a:r>
              <a:rPr sz="1400" dirty="0">
                <a:latin typeface="Comic Sans MS"/>
                <a:cs typeface="Comic Sans MS"/>
              </a:rPr>
              <a:t>en </a:t>
            </a:r>
            <a:r>
              <a:rPr sz="1400" spc="-5" dirty="0">
                <a:latin typeface="Comic Sans MS"/>
                <a:cs typeface="Comic Sans MS"/>
              </a:rPr>
              <a:t>oportunidad</a:t>
            </a:r>
            <a:r>
              <a:rPr sz="1400" spc="285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para </a:t>
            </a:r>
            <a:r>
              <a:rPr sz="1400" dirty="0">
                <a:latin typeface="Comic Sans MS"/>
                <a:cs typeface="Comic Sans MS"/>
              </a:rPr>
              <a:t>que </a:t>
            </a:r>
            <a:r>
              <a:rPr sz="1400" spc="5" dirty="0">
                <a:latin typeface="Comic Sans MS"/>
                <a:cs typeface="Comic Sans MS"/>
              </a:rPr>
              <a:t> </a:t>
            </a:r>
            <a:r>
              <a:rPr sz="1400" spc="-10" dirty="0">
                <a:latin typeface="Comic Sans MS"/>
                <a:cs typeface="Comic Sans MS"/>
              </a:rPr>
              <a:t>el</a:t>
            </a:r>
            <a:r>
              <a:rPr sz="1400" spc="25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estudiante</a:t>
            </a:r>
            <a:r>
              <a:rPr sz="1400" spc="25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observe</a:t>
            </a:r>
            <a:r>
              <a:rPr sz="1400" spc="254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y</a:t>
            </a:r>
            <a:r>
              <a:rPr sz="1400" spc="250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cuestione </a:t>
            </a:r>
            <a:r>
              <a:rPr sz="1400" spc="-285" dirty="0">
                <a:latin typeface="Comic Sans MS"/>
                <a:cs typeface="Comic Sans MS"/>
              </a:rPr>
              <a:t> </a:t>
            </a:r>
            <a:r>
              <a:rPr sz="1400" spc="-5" dirty="0">
                <a:latin typeface="Comic Sans MS"/>
                <a:cs typeface="Comic Sans MS"/>
              </a:rPr>
              <a:t>la</a:t>
            </a:r>
            <a:r>
              <a:rPr sz="1400" spc="-10" dirty="0">
                <a:latin typeface="Comic Sans MS"/>
                <a:cs typeface="Comic Sans MS"/>
              </a:rPr>
              <a:t> realidad</a:t>
            </a:r>
            <a:endParaRPr sz="1400" dirty="0">
              <a:latin typeface="Comic Sans MS"/>
              <a:cs typeface="Comic Sans M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837433" y="2271648"/>
            <a:ext cx="568325" cy="623570"/>
          </a:xfrm>
          <a:custGeom>
            <a:avLst/>
            <a:gdLst/>
            <a:ahLst/>
            <a:cxnLst/>
            <a:rect l="l" t="t" r="r" b="b"/>
            <a:pathLst>
              <a:path w="568325" h="623569">
                <a:moveTo>
                  <a:pt x="547975" y="15002"/>
                </a:moveTo>
                <a:lnTo>
                  <a:pt x="479932" y="58927"/>
                </a:lnTo>
                <a:lnTo>
                  <a:pt x="439039" y="92455"/>
                </a:lnTo>
                <a:lnTo>
                  <a:pt x="399034" y="127126"/>
                </a:lnTo>
                <a:lnTo>
                  <a:pt x="360045" y="162813"/>
                </a:lnTo>
                <a:lnTo>
                  <a:pt x="322199" y="199389"/>
                </a:lnTo>
                <a:lnTo>
                  <a:pt x="285115" y="237109"/>
                </a:lnTo>
                <a:lnTo>
                  <a:pt x="249047" y="275716"/>
                </a:lnTo>
                <a:lnTo>
                  <a:pt x="214122" y="315213"/>
                </a:lnTo>
                <a:lnTo>
                  <a:pt x="180213" y="355726"/>
                </a:lnTo>
                <a:lnTo>
                  <a:pt x="147447" y="397128"/>
                </a:lnTo>
                <a:lnTo>
                  <a:pt x="115697" y="439420"/>
                </a:lnTo>
                <a:lnTo>
                  <a:pt x="84963" y="482473"/>
                </a:lnTo>
                <a:lnTo>
                  <a:pt x="55499" y="526414"/>
                </a:lnTo>
                <a:lnTo>
                  <a:pt x="27178" y="571118"/>
                </a:lnTo>
                <a:lnTo>
                  <a:pt x="0" y="616585"/>
                </a:lnTo>
                <a:lnTo>
                  <a:pt x="10922" y="623062"/>
                </a:lnTo>
                <a:lnTo>
                  <a:pt x="38100" y="577723"/>
                </a:lnTo>
                <a:lnTo>
                  <a:pt x="66167" y="533273"/>
                </a:lnTo>
                <a:lnTo>
                  <a:pt x="95504" y="489585"/>
                </a:lnTo>
                <a:lnTo>
                  <a:pt x="125984" y="446786"/>
                </a:lnTo>
                <a:lnTo>
                  <a:pt x="157480" y="404749"/>
                </a:lnTo>
                <a:lnTo>
                  <a:pt x="190246" y="363727"/>
                </a:lnTo>
                <a:lnTo>
                  <a:pt x="223901" y="323468"/>
                </a:lnTo>
                <a:lnTo>
                  <a:pt x="258572" y="284099"/>
                </a:lnTo>
                <a:lnTo>
                  <a:pt x="294386" y="245745"/>
                </a:lnTo>
                <a:lnTo>
                  <a:pt x="331216" y="208406"/>
                </a:lnTo>
                <a:lnTo>
                  <a:pt x="368935" y="171958"/>
                </a:lnTo>
                <a:lnTo>
                  <a:pt x="407670" y="136525"/>
                </a:lnTo>
                <a:lnTo>
                  <a:pt x="447294" y="102108"/>
                </a:lnTo>
                <a:lnTo>
                  <a:pt x="487933" y="68706"/>
                </a:lnTo>
                <a:lnTo>
                  <a:pt x="529590" y="36449"/>
                </a:lnTo>
                <a:lnTo>
                  <a:pt x="542987" y="26532"/>
                </a:lnTo>
                <a:lnTo>
                  <a:pt x="547975" y="15002"/>
                </a:lnTo>
                <a:close/>
              </a:path>
              <a:path w="568325" h="623569">
                <a:moveTo>
                  <a:pt x="567158" y="2412"/>
                </a:moveTo>
                <a:lnTo>
                  <a:pt x="554355" y="2412"/>
                </a:lnTo>
                <a:lnTo>
                  <a:pt x="561848" y="12573"/>
                </a:lnTo>
                <a:lnTo>
                  <a:pt x="542987" y="26532"/>
                </a:lnTo>
                <a:lnTo>
                  <a:pt x="517270" y="85978"/>
                </a:lnTo>
                <a:lnTo>
                  <a:pt x="515874" y="89153"/>
                </a:lnTo>
                <a:lnTo>
                  <a:pt x="517398" y="92963"/>
                </a:lnTo>
                <a:lnTo>
                  <a:pt x="523748" y="95758"/>
                </a:lnTo>
                <a:lnTo>
                  <a:pt x="527557" y="94234"/>
                </a:lnTo>
                <a:lnTo>
                  <a:pt x="528955" y="91059"/>
                </a:lnTo>
                <a:lnTo>
                  <a:pt x="567158" y="2412"/>
                </a:lnTo>
                <a:close/>
              </a:path>
              <a:path w="568325" h="623569">
                <a:moveTo>
                  <a:pt x="556228" y="4952"/>
                </a:moveTo>
                <a:lnTo>
                  <a:pt x="552323" y="4952"/>
                </a:lnTo>
                <a:lnTo>
                  <a:pt x="558800" y="13842"/>
                </a:lnTo>
                <a:lnTo>
                  <a:pt x="547975" y="15002"/>
                </a:lnTo>
                <a:lnTo>
                  <a:pt x="542987" y="26532"/>
                </a:lnTo>
                <a:lnTo>
                  <a:pt x="561848" y="12573"/>
                </a:lnTo>
                <a:lnTo>
                  <a:pt x="556228" y="4952"/>
                </a:lnTo>
                <a:close/>
              </a:path>
              <a:path w="568325" h="623569">
                <a:moveTo>
                  <a:pt x="568198" y="0"/>
                </a:moveTo>
                <a:lnTo>
                  <a:pt x="466217" y="10922"/>
                </a:lnTo>
                <a:lnTo>
                  <a:pt x="463880" y="13842"/>
                </a:lnTo>
                <a:lnTo>
                  <a:pt x="463775" y="15002"/>
                </a:lnTo>
                <a:lnTo>
                  <a:pt x="464439" y="21081"/>
                </a:lnTo>
                <a:lnTo>
                  <a:pt x="467614" y="23622"/>
                </a:lnTo>
                <a:lnTo>
                  <a:pt x="535405" y="16348"/>
                </a:lnTo>
                <a:lnTo>
                  <a:pt x="554355" y="2412"/>
                </a:lnTo>
                <a:lnTo>
                  <a:pt x="567158" y="2412"/>
                </a:lnTo>
                <a:lnTo>
                  <a:pt x="568198" y="0"/>
                </a:lnTo>
                <a:close/>
              </a:path>
              <a:path w="568325" h="623569">
                <a:moveTo>
                  <a:pt x="554355" y="2412"/>
                </a:moveTo>
                <a:lnTo>
                  <a:pt x="535405" y="16348"/>
                </a:lnTo>
                <a:lnTo>
                  <a:pt x="547975" y="15002"/>
                </a:lnTo>
                <a:lnTo>
                  <a:pt x="552323" y="4952"/>
                </a:lnTo>
                <a:lnTo>
                  <a:pt x="556228" y="4952"/>
                </a:lnTo>
                <a:lnTo>
                  <a:pt x="554355" y="2412"/>
                </a:lnTo>
                <a:close/>
              </a:path>
              <a:path w="568325" h="623569">
                <a:moveTo>
                  <a:pt x="552323" y="4952"/>
                </a:moveTo>
                <a:lnTo>
                  <a:pt x="547975" y="15002"/>
                </a:lnTo>
                <a:lnTo>
                  <a:pt x="558800" y="13842"/>
                </a:lnTo>
                <a:lnTo>
                  <a:pt x="552323" y="4952"/>
                </a:lnTo>
                <a:close/>
              </a:path>
            </a:pathLst>
          </a:custGeom>
          <a:solidFill>
            <a:srgbClr val="F79546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371</Words>
  <Application>Microsoft Office PowerPoint</Application>
  <PresentationFormat>Presentación en pantalla 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Calibri</vt:lpstr>
      <vt:lpstr>Century Gothic</vt:lpstr>
      <vt:lpstr>Comic Sans MS</vt:lpstr>
      <vt:lpstr>Office Theme</vt:lpstr>
      <vt:lpstr>Presentación de PowerPoint</vt:lpstr>
      <vt:lpstr>Concepto de innovación</vt:lpstr>
      <vt:lpstr>Esquema de proceso de  investigación para la innovación</vt:lpstr>
      <vt:lpstr>Rasgos de un sujeto innovador</vt:lpstr>
      <vt:lpstr>¿Qué se necesita vivir para ser innovadores?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Usuario de Windows</cp:lastModifiedBy>
  <cp:revision>1</cp:revision>
  <dcterms:created xsi:type="dcterms:W3CDTF">2021-03-04T16:54:08Z</dcterms:created>
  <dcterms:modified xsi:type="dcterms:W3CDTF">2021-03-04T17:00:47Z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2014-11-19T00:00:00Z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2021-03-04T00:00:00Z</vt:filetime>
  </property>
</Properties>
</file>