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9014" y="2689047"/>
            <a:ext cx="3585971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520" y="1678660"/>
            <a:ext cx="8442960" cy="4316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1826" y="1109217"/>
            <a:ext cx="449961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000" b="1" spc="-30" dirty="0">
                <a:solidFill>
                  <a:srgbClr val="FF0000"/>
                </a:solidFill>
                <a:latin typeface="Calibri"/>
                <a:cs typeface="Calibri"/>
              </a:rPr>
              <a:t>DIDÁCTICA </a:t>
            </a:r>
            <a:r>
              <a:rPr sz="60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6000" b="1" spc="-13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6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b="1" spc="-10" dirty="0">
                <a:solidFill>
                  <a:srgbClr val="FF0000"/>
                </a:solidFill>
                <a:latin typeface="Calibri"/>
                <a:cs typeface="Calibri"/>
              </a:rPr>
              <a:t>EDUCACIÓN </a:t>
            </a:r>
            <a:r>
              <a:rPr sz="6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6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b="1" spc="-75" dirty="0">
                <a:solidFill>
                  <a:srgbClr val="FF0000"/>
                </a:solidFill>
                <a:latin typeface="Calibri"/>
                <a:cs typeface="Calibri"/>
              </a:rPr>
              <a:t>VALORES</a:t>
            </a:r>
            <a:endParaRPr sz="6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1340738"/>
            <a:ext cx="2915808" cy="3888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4148" y="4412869"/>
            <a:ext cx="821690" cy="462280"/>
          </a:xfrm>
          <a:custGeom>
            <a:avLst/>
            <a:gdLst/>
            <a:ahLst/>
            <a:cxnLst/>
            <a:rect l="l" t="t" r="r" b="b"/>
            <a:pathLst>
              <a:path w="821689" h="462279">
                <a:moveTo>
                  <a:pt x="0" y="0"/>
                </a:moveTo>
                <a:lnTo>
                  <a:pt x="821309" y="462152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6808" y="1494155"/>
            <a:ext cx="5388610" cy="3906520"/>
            <a:chOff x="476808" y="1494155"/>
            <a:chExt cx="5388610" cy="3906520"/>
          </a:xfrm>
        </p:grpSpPr>
        <p:sp>
          <p:nvSpPr>
            <p:cNvPr id="4" name="object 4"/>
            <p:cNvSpPr/>
            <p:nvPr/>
          </p:nvSpPr>
          <p:spPr>
            <a:xfrm>
              <a:off x="3224149" y="3096260"/>
              <a:ext cx="734695" cy="269875"/>
            </a:xfrm>
            <a:custGeom>
              <a:avLst/>
              <a:gdLst/>
              <a:ahLst/>
              <a:cxnLst/>
              <a:rect l="l" t="t" r="r" b="b"/>
              <a:pathLst>
                <a:path w="734695" h="269875">
                  <a:moveTo>
                    <a:pt x="0" y="269493"/>
                  </a:moveTo>
                  <a:lnTo>
                    <a:pt x="734313" y="0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508" y="2170430"/>
              <a:ext cx="3217240" cy="32171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508" y="2170430"/>
              <a:ext cx="3217545" cy="3217545"/>
            </a:xfrm>
            <a:custGeom>
              <a:avLst/>
              <a:gdLst/>
              <a:ahLst/>
              <a:cxnLst/>
              <a:rect l="l" t="t" r="r" b="b"/>
              <a:pathLst>
                <a:path w="3217545" h="3217545">
                  <a:moveTo>
                    <a:pt x="0" y="1608582"/>
                  </a:moveTo>
                  <a:lnTo>
                    <a:pt x="710" y="1560295"/>
                  </a:lnTo>
                  <a:lnTo>
                    <a:pt x="2830" y="1512363"/>
                  </a:lnTo>
                  <a:lnTo>
                    <a:pt x="6338" y="1464803"/>
                  </a:lnTo>
                  <a:lnTo>
                    <a:pt x="11215" y="1417637"/>
                  </a:lnTo>
                  <a:lnTo>
                    <a:pt x="17441" y="1370884"/>
                  </a:lnTo>
                  <a:lnTo>
                    <a:pt x="24996" y="1324564"/>
                  </a:lnTo>
                  <a:lnTo>
                    <a:pt x="33860" y="1278697"/>
                  </a:lnTo>
                  <a:lnTo>
                    <a:pt x="44013" y="1233303"/>
                  </a:lnTo>
                  <a:lnTo>
                    <a:pt x="55435" y="1188401"/>
                  </a:lnTo>
                  <a:lnTo>
                    <a:pt x="68107" y="1144013"/>
                  </a:lnTo>
                  <a:lnTo>
                    <a:pt x="82008" y="1100157"/>
                  </a:lnTo>
                  <a:lnTo>
                    <a:pt x="97119" y="1056853"/>
                  </a:lnTo>
                  <a:lnTo>
                    <a:pt x="113419" y="1014122"/>
                  </a:lnTo>
                  <a:lnTo>
                    <a:pt x="130890" y="971984"/>
                  </a:lnTo>
                  <a:lnTo>
                    <a:pt x="149510" y="930457"/>
                  </a:lnTo>
                  <a:lnTo>
                    <a:pt x="169259" y="889563"/>
                  </a:lnTo>
                  <a:lnTo>
                    <a:pt x="190119" y="849320"/>
                  </a:lnTo>
                  <a:lnTo>
                    <a:pt x="212069" y="809750"/>
                  </a:lnTo>
                  <a:lnTo>
                    <a:pt x="235090" y="770872"/>
                  </a:lnTo>
                  <a:lnTo>
                    <a:pt x="259160" y="732705"/>
                  </a:lnTo>
                  <a:lnTo>
                    <a:pt x="284261" y="695270"/>
                  </a:lnTo>
                  <a:lnTo>
                    <a:pt x="310372" y="658587"/>
                  </a:lnTo>
                  <a:lnTo>
                    <a:pt x="337474" y="622675"/>
                  </a:lnTo>
                  <a:lnTo>
                    <a:pt x="365547" y="587555"/>
                  </a:lnTo>
                  <a:lnTo>
                    <a:pt x="394571" y="553246"/>
                  </a:lnTo>
                  <a:lnTo>
                    <a:pt x="424525" y="519768"/>
                  </a:lnTo>
                  <a:lnTo>
                    <a:pt x="455390" y="487142"/>
                  </a:lnTo>
                  <a:lnTo>
                    <a:pt x="487147" y="455386"/>
                  </a:lnTo>
                  <a:lnTo>
                    <a:pt x="519774" y="424521"/>
                  </a:lnTo>
                  <a:lnTo>
                    <a:pt x="553253" y="394568"/>
                  </a:lnTo>
                  <a:lnTo>
                    <a:pt x="587563" y="365545"/>
                  </a:lnTo>
                  <a:lnTo>
                    <a:pt x="622685" y="337473"/>
                  </a:lnTo>
                  <a:lnTo>
                    <a:pt x="658598" y="310371"/>
                  </a:lnTo>
                  <a:lnTo>
                    <a:pt x="695283" y="284260"/>
                  </a:lnTo>
                  <a:lnTo>
                    <a:pt x="732719" y="259160"/>
                  </a:lnTo>
                  <a:lnTo>
                    <a:pt x="770887" y="235089"/>
                  </a:lnTo>
                  <a:lnTo>
                    <a:pt x="809768" y="212069"/>
                  </a:lnTo>
                  <a:lnTo>
                    <a:pt x="849340" y="190120"/>
                  </a:lnTo>
                  <a:lnTo>
                    <a:pt x="889584" y="169260"/>
                  </a:lnTo>
                  <a:lnTo>
                    <a:pt x="930481" y="149510"/>
                  </a:lnTo>
                  <a:lnTo>
                    <a:pt x="972010" y="130890"/>
                  </a:lnTo>
                  <a:lnTo>
                    <a:pt x="1014151" y="113420"/>
                  </a:lnTo>
                  <a:lnTo>
                    <a:pt x="1056885" y="97120"/>
                  </a:lnTo>
                  <a:lnTo>
                    <a:pt x="1100191" y="82009"/>
                  </a:lnTo>
                  <a:lnTo>
                    <a:pt x="1144050" y="68108"/>
                  </a:lnTo>
                  <a:lnTo>
                    <a:pt x="1188442" y="55436"/>
                  </a:lnTo>
                  <a:lnTo>
                    <a:pt x="1233346" y="44014"/>
                  </a:lnTo>
                  <a:lnTo>
                    <a:pt x="1278744" y="33860"/>
                  </a:lnTo>
                  <a:lnTo>
                    <a:pt x="1324614" y="24996"/>
                  </a:lnTo>
                  <a:lnTo>
                    <a:pt x="1370938" y="17441"/>
                  </a:lnTo>
                  <a:lnTo>
                    <a:pt x="1417695" y="11215"/>
                  </a:lnTo>
                  <a:lnTo>
                    <a:pt x="1464866" y="6338"/>
                  </a:lnTo>
                  <a:lnTo>
                    <a:pt x="1512429" y="2830"/>
                  </a:lnTo>
                  <a:lnTo>
                    <a:pt x="1560367" y="710"/>
                  </a:lnTo>
                  <a:lnTo>
                    <a:pt x="1608658" y="0"/>
                  </a:lnTo>
                  <a:lnTo>
                    <a:pt x="1656944" y="710"/>
                  </a:lnTo>
                  <a:lnTo>
                    <a:pt x="1704877" y="2830"/>
                  </a:lnTo>
                  <a:lnTo>
                    <a:pt x="1752436" y="6338"/>
                  </a:lnTo>
                  <a:lnTo>
                    <a:pt x="1799602" y="11215"/>
                  </a:lnTo>
                  <a:lnTo>
                    <a:pt x="1846355" y="17441"/>
                  </a:lnTo>
                  <a:lnTo>
                    <a:pt x="1892675" y="24996"/>
                  </a:lnTo>
                  <a:lnTo>
                    <a:pt x="1938542" y="33860"/>
                  </a:lnTo>
                  <a:lnTo>
                    <a:pt x="1983936" y="44014"/>
                  </a:lnTo>
                  <a:lnTo>
                    <a:pt x="2028838" y="55436"/>
                  </a:lnTo>
                  <a:lnTo>
                    <a:pt x="2073226" y="68108"/>
                  </a:lnTo>
                  <a:lnTo>
                    <a:pt x="2117082" y="82009"/>
                  </a:lnTo>
                  <a:lnTo>
                    <a:pt x="2160386" y="97120"/>
                  </a:lnTo>
                  <a:lnTo>
                    <a:pt x="2203117" y="113420"/>
                  </a:lnTo>
                  <a:lnTo>
                    <a:pt x="2245256" y="130890"/>
                  </a:lnTo>
                  <a:lnTo>
                    <a:pt x="2286782" y="149510"/>
                  </a:lnTo>
                  <a:lnTo>
                    <a:pt x="2327676" y="169260"/>
                  </a:lnTo>
                  <a:lnTo>
                    <a:pt x="2367919" y="190120"/>
                  </a:lnTo>
                  <a:lnTo>
                    <a:pt x="2407489" y="212069"/>
                  </a:lnTo>
                  <a:lnTo>
                    <a:pt x="2446367" y="235089"/>
                  </a:lnTo>
                  <a:lnTo>
                    <a:pt x="2484534" y="259160"/>
                  </a:lnTo>
                  <a:lnTo>
                    <a:pt x="2521969" y="284260"/>
                  </a:lnTo>
                  <a:lnTo>
                    <a:pt x="2558652" y="310371"/>
                  </a:lnTo>
                  <a:lnTo>
                    <a:pt x="2594564" y="337473"/>
                  </a:lnTo>
                  <a:lnTo>
                    <a:pt x="2629684" y="365545"/>
                  </a:lnTo>
                  <a:lnTo>
                    <a:pt x="2663993" y="394568"/>
                  </a:lnTo>
                  <a:lnTo>
                    <a:pt x="2697471" y="424521"/>
                  </a:lnTo>
                  <a:lnTo>
                    <a:pt x="2730098" y="455386"/>
                  </a:lnTo>
                  <a:lnTo>
                    <a:pt x="2761853" y="487142"/>
                  </a:lnTo>
                  <a:lnTo>
                    <a:pt x="2792718" y="519768"/>
                  </a:lnTo>
                  <a:lnTo>
                    <a:pt x="2822671" y="553246"/>
                  </a:lnTo>
                  <a:lnTo>
                    <a:pt x="2851694" y="587555"/>
                  </a:lnTo>
                  <a:lnTo>
                    <a:pt x="2879766" y="622675"/>
                  </a:lnTo>
                  <a:lnTo>
                    <a:pt x="2906868" y="658587"/>
                  </a:lnTo>
                  <a:lnTo>
                    <a:pt x="2932979" y="695270"/>
                  </a:lnTo>
                  <a:lnTo>
                    <a:pt x="2958080" y="732705"/>
                  </a:lnTo>
                  <a:lnTo>
                    <a:pt x="2982150" y="770872"/>
                  </a:lnTo>
                  <a:lnTo>
                    <a:pt x="3005170" y="809750"/>
                  </a:lnTo>
                  <a:lnTo>
                    <a:pt x="3027120" y="849320"/>
                  </a:lnTo>
                  <a:lnTo>
                    <a:pt x="3047979" y="889563"/>
                  </a:lnTo>
                  <a:lnTo>
                    <a:pt x="3067729" y="930457"/>
                  </a:lnTo>
                  <a:lnTo>
                    <a:pt x="3086349" y="971984"/>
                  </a:lnTo>
                  <a:lnTo>
                    <a:pt x="3103819" y="1014122"/>
                  </a:lnTo>
                  <a:lnTo>
                    <a:pt x="3120119" y="1056853"/>
                  </a:lnTo>
                  <a:lnTo>
                    <a:pt x="3135230" y="1100157"/>
                  </a:lnTo>
                  <a:lnTo>
                    <a:pt x="3149131" y="1144013"/>
                  </a:lnTo>
                  <a:lnTo>
                    <a:pt x="3161803" y="1188401"/>
                  </a:lnTo>
                  <a:lnTo>
                    <a:pt x="3173226" y="1233303"/>
                  </a:lnTo>
                  <a:lnTo>
                    <a:pt x="3183379" y="1278697"/>
                  </a:lnTo>
                  <a:lnTo>
                    <a:pt x="3192243" y="1324564"/>
                  </a:lnTo>
                  <a:lnTo>
                    <a:pt x="3199798" y="1370884"/>
                  </a:lnTo>
                  <a:lnTo>
                    <a:pt x="3206024" y="1417637"/>
                  </a:lnTo>
                  <a:lnTo>
                    <a:pt x="3210901" y="1464803"/>
                  </a:lnTo>
                  <a:lnTo>
                    <a:pt x="3214409" y="1512363"/>
                  </a:lnTo>
                  <a:lnTo>
                    <a:pt x="3216529" y="1560295"/>
                  </a:lnTo>
                  <a:lnTo>
                    <a:pt x="3217240" y="1608582"/>
                  </a:lnTo>
                  <a:lnTo>
                    <a:pt x="3216529" y="1656868"/>
                  </a:lnTo>
                  <a:lnTo>
                    <a:pt x="3214409" y="1704800"/>
                  </a:lnTo>
                  <a:lnTo>
                    <a:pt x="3210901" y="1752360"/>
                  </a:lnTo>
                  <a:lnTo>
                    <a:pt x="3206024" y="1799526"/>
                  </a:lnTo>
                  <a:lnTo>
                    <a:pt x="3199798" y="1846279"/>
                  </a:lnTo>
                  <a:lnTo>
                    <a:pt x="3192243" y="1892599"/>
                  </a:lnTo>
                  <a:lnTo>
                    <a:pt x="3183379" y="1938466"/>
                  </a:lnTo>
                  <a:lnTo>
                    <a:pt x="3173226" y="1983860"/>
                  </a:lnTo>
                  <a:lnTo>
                    <a:pt x="3161803" y="2028762"/>
                  </a:lnTo>
                  <a:lnTo>
                    <a:pt x="3149131" y="2073150"/>
                  </a:lnTo>
                  <a:lnTo>
                    <a:pt x="3135230" y="2117006"/>
                  </a:lnTo>
                  <a:lnTo>
                    <a:pt x="3120119" y="2160310"/>
                  </a:lnTo>
                  <a:lnTo>
                    <a:pt x="3103819" y="2203041"/>
                  </a:lnTo>
                  <a:lnTo>
                    <a:pt x="3086349" y="2245179"/>
                  </a:lnTo>
                  <a:lnTo>
                    <a:pt x="3067729" y="2286706"/>
                  </a:lnTo>
                  <a:lnTo>
                    <a:pt x="3047979" y="2327600"/>
                  </a:lnTo>
                  <a:lnTo>
                    <a:pt x="3027120" y="2367843"/>
                  </a:lnTo>
                  <a:lnTo>
                    <a:pt x="3005170" y="2407413"/>
                  </a:lnTo>
                  <a:lnTo>
                    <a:pt x="2982150" y="2446291"/>
                  </a:lnTo>
                  <a:lnTo>
                    <a:pt x="2958080" y="2484458"/>
                  </a:lnTo>
                  <a:lnTo>
                    <a:pt x="2932979" y="2521893"/>
                  </a:lnTo>
                  <a:lnTo>
                    <a:pt x="2906868" y="2558576"/>
                  </a:lnTo>
                  <a:lnTo>
                    <a:pt x="2879766" y="2594488"/>
                  </a:lnTo>
                  <a:lnTo>
                    <a:pt x="2851694" y="2629608"/>
                  </a:lnTo>
                  <a:lnTo>
                    <a:pt x="2822671" y="2663917"/>
                  </a:lnTo>
                  <a:lnTo>
                    <a:pt x="2792718" y="2697395"/>
                  </a:lnTo>
                  <a:lnTo>
                    <a:pt x="2761853" y="2730021"/>
                  </a:lnTo>
                  <a:lnTo>
                    <a:pt x="2730098" y="2761777"/>
                  </a:lnTo>
                  <a:lnTo>
                    <a:pt x="2697471" y="2792642"/>
                  </a:lnTo>
                  <a:lnTo>
                    <a:pt x="2663993" y="2822595"/>
                  </a:lnTo>
                  <a:lnTo>
                    <a:pt x="2629684" y="2851618"/>
                  </a:lnTo>
                  <a:lnTo>
                    <a:pt x="2594564" y="2879690"/>
                  </a:lnTo>
                  <a:lnTo>
                    <a:pt x="2558652" y="2906792"/>
                  </a:lnTo>
                  <a:lnTo>
                    <a:pt x="2521969" y="2932903"/>
                  </a:lnTo>
                  <a:lnTo>
                    <a:pt x="2484534" y="2958003"/>
                  </a:lnTo>
                  <a:lnTo>
                    <a:pt x="2446367" y="2982074"/>
                  </a:lnTo>
                  <a:lnTo>
                    <a:pt x="2407489" y="3005094"/>
                  </a:lnTo>
                  <a:lnTo>
                    <a:pt x="2367919" y="3027043"/>
                  </a:lnTo>
                  <a:lnTo>
                    <a:pt x="2327676" y="3047903"/>
                  </a:lnTo>
                  <a:lnTo>
                    <a:pt x="2286782" y="3067653"/>
                  </a:lnTo>
                  <a:lnTo>
                    <a:pt x="2245256" y="3086273"/>
                  </a:lnTo>
                  <a:lnTo>
                    <a:pt x="2203117" y="3103743"/>
                  </a:lnTo>
                  <a:lnTo>
                    <a:pt x="2160386" y="3120043"/>
                  </a:lnTo>
                  <a:lnTo>
                    <a:pt x="2117082" y="3135154"/>
                  </a:lnTo>
                  <a:lnTo>
                    <a:pt x="2073226" y="3149055"/>
                  </a:lnTo>
                  <a:lnTo>
                    <a:pt x="2028838" y="3161727"/>
                  </a:lnTo>
                  <a:lnTo>
                    <a:pt x="1983936" y="3173149"/>
                  </a:lnTo>
                  <a:lnTo>
                    <a:pt x="1938542" y="3183303"/>
                  </a:lnTo>
                  <a:lnTo>
                    <a:pt x="1892675" y="3192167"/>
                  </a:lnTo>
                  <a:lnTo>
                    <a:pt x="1846355" y="3199722"/>
                  </a:lnTo>
                  <a:lnTo>
                    <a:pt x="1799602" y="3205948"/>
                  </a:lnTo>
                  <a:lnTo>
                    <a:pt x="1752436" y="3210825"/>
                  </a:lnTo>
                  <a:lnTo>
                    <a:pt x="1704877" y="3214333"/>
                  </a:lnTo>
                  <a:lnTo>
                    <a:pt x="1656944" y="3216453"/>
                  </a:lnTo>
                  <a:lnTo>
                    <a:pt x="1608658" y="3217164"/>
                  </a:lnTo>
                  <a:lnTo>
                    <a:pt x="1560367" y="3216453"/>
                  </a:lnTo>
                  <a:lnTo>
                    <a:pt x="1512429" y="3214333"/>
                  </a:lnTo>
                  <a:lnTo>
                    <a:pt x="1464866" y="3210825"/>
                  </a:lnTo>
                  <a:lnTo>
                    <a:pt x="1417695" y="3205948"/>
                  </a:lnTo>
                  <a:lnTo>
                    <a:pt x="1370938" y="3199722"/>
                  </a:lnTo>
                  <a:lnTo>
                    <a:pt x="1324614" y="3192167"/>
                  </a:lnTo>
                  <a:lnTo>
                    <a:pt x="1278744" y="3183303"/>
                  </a:lnTo>
                  <a:lnTo>
                    <a:pt x="1233346" y="3173149"/>
                  </a:lnTo>
                  <a:lnTo>
                    <a:pt x="1188442" y="3161727"/>
                  </a:lnTo>
                  <a:lnTo>
                    <a:pt x="1144050" y="3149055"/>
                  </a:lnTo>
                  <a:lnTo>
                    <a:pt x="1100191" y="3135154"/>
                  </a:lnTo>
                  <a:lnTo>
                    <a:pt x="1056885" y="3120043"/>
                  </a:lnTo>
                  <a:lnTo>
                    <a:pt x="1014151" y="3103743"/>
                  </a:lnTo>
                  <a:lnTo>
                    <a:pt x="972010" y="3086273"/>
                  </a:lnTo>
                  <a:lnTo>
                    <a:pt x="930481" y="3067653"/>
                  </a:lnTo>
                  <a:lnTo>
                    <a:pt x="889584" y="3047903"/>
                  </a:lnTo>
                  <a:lnTo>
                    <a:pt x="849340" y="3027043"/>
                  </a:lnTo>
                  <a:lnTo>
                    <a:pt x="809768" y="3005094"/>
                  </a:lnTo>
                  <a:lnTo>
                    <a:pt x="770887" y="2982074"/>
                  </a:lnTo>
                  <a:lnTo>
                    <a:pt x="732719" y="2958003"/>
                  </a:lnTo>
                  <a:lnTo>
                    <a:pt x="695283" y="2932903"/>
                  </a:lnTo>
                  <a:lnTo>
                    <a:pt x="658598" y="2906792"/>
                  </a:lnTo>
                  <a:lnTo>
                    <a:pt x="622685" y="2879690"/>
                  </a:lnTo>
                  <a:lnTo>
                    <a:pt x="587563" y="2851618"/>
                  </a:lnTo>
                  <a:lnTo>
                    <a:pt x="553253" y="2822595"/>
                  </a:lnTo>
                  <a:lnTo>
                    <a:pt x="519774" y="2792642"/>
                  </a:lnTo>
                  <a:lnTo>
                    <a:pt x="487147" y="2761777"/>
                  </a:lnTo>
                  <a:lnTo>
                    <a:pt x="455390" y="2730021"/>
                  </a:lnTo>
                  <a:lnTo>
                    <a:pt x="424525" y="2697395"/>
                  </a:lnTo>
                  <a:lnTo>
                    <a:pt x="394571" y="2663917"/>
                  </a:lnTo>
                  <a:lnTo>
                    <a:pt x="365547" y="2629608"/>
                  </a:lnTo>
                  <a:lnTo>
                    <a:pt x="337474" y="2594488"/>
                  </a:lnTo>
                  <a:lnTo>
                    <a:pt x="310372" y="2558576"/>
                  </a:lnTo>
                  <a:lnTo>
                    <a:pt x="284261" y="2521893"/>
                  </a:lnTo>
                  <a:lnTo>
                    <a:pt x="259160" y="2484458"/>
                  </a:lnTo>
                  <a:lnTo>
                    <a:pt x="235090" y="2446291"/>
                  </a:lnTo>
                  <a:lnTo>
                    <a:pt x="212069" y="2407413"/>
                  </a:lnTo>
                  <a:lnTo>
                    <a:pt x="190119" y="2367843"/>
                  </a:lnTo>
                  <a:lnTo>
                    <a:pt x="169259" y="2327600"/>
                  </a:lnTo>
                  <a:lnTo>
                    <a:pt x="149510" y="2286706"/>
                  </a:lnTo>
                  <a:lnTo>
                    <a:pt x="130890" y="2245179"/>
                  </a:lnTo>
                  <a:lnTo>
                    <a:pt x="113419" y="2203041"/>
                  </a:lnTo>
                  <a:lnTo>
                    <a:pt x="97119" y="2160310"/>
                  </a:lnTo>
                  <a:lnTo>
                    <a:pt x="82008" y="2117006"/>
                  </a:lnTo>
                  <a:lnTo>
                    <a:pt x="68107" y="2073150"/>
                  </a:lnTo>
                  <a:lnTo>
                    <a:pt x="55435" y="2028762"/>
                  </a:lnTo>
                  <a:lnTo>
                    <a:pt x="44013" y="1983860"/>
                  </a:lnTo>
                  <a:lnTo>
                    <a:pt x="33860" y="1938466"/>
                  </a:lnTo>
                  <a:lnTo>
                    <a:pt x="24996" y="1892599"/>
                  </a:lnTo>
                  <a:lnTo>
                    <a:pt x="17441" y="1846279"/>
                  </a:lnTo>
                  <a:lnTo>
                    <a:pt x="11215" y="1799526"/>
                  </a:lnTo>
                  <a:lnTo>
                    <a:pt x="6338" y="1752360"/>
                  </a:lnTo>
                  <a:lnTo>
                    <a:pt x="2830" y="1704800"/>
                  </a:lnTo>
                  <a:lnTo>
                    <a:pt x="710" y="1656868"/>
                  </a:lnTo>
                  <a:lnTo>
                    <a:pt x="0" y="160858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21760" y="1506855"/>
              <a:ext cx="1930400" cy="2497455"/>
            </a:xfrm>
            <a:custGeom>
              <a:avLst/>
              <a:gdLst/>
              <a:ahLst/>
              <a:cxnLst/>
              <a:rect l="l" t="t" r="r" b="b"/>
              <a:pathLst>
                <a:path w="1930400" h="2497454">
                  <a:moveTo>
                    <a:pt x="965200" y="0"/>
                  </a:moveTo>
                  <a:lnTo>
                    <a:pt x="923335" y="1153"/>
                  </a:lnTo>
                  <a:lnTo>
                    <a:pt x="881925" y="4583"/>
                  </a:lnTo>
                  <a:lnTo>
                    <a:pt x="841007" y="10242"/>
                  </a:lnTo>
                  <a:lnTo>
                    <a:pt x="800616" y="18083"/>
                  </a:lnTo>
                  <a:lnTo>
                    <a:pt x="760790" y="28060"/>
                  </a:lnTo>
                  <a:lnTo>
                    <a:pt x="721563" y="40126"/>
                  </a:lnTo>
                  <a:lnTo>
                    <a:pt x="682973" y="54233"/>
                  </a:lnTo>
                  <a:lnTo>
                    <a:pt x="645055" y="70335"/>
                  </a:lnTo>
                  <a:lnTo>
                    <a:pt x="607847" y="88386"/>
                  </a:lnTo>
                  <a:lnTo>
                    <a:pt x="571383" y="108337"/>
                  </a:lnTo>
                  <a:lnTo>
                    <a:pt x="535701" y="130143"/>
                  </a:lnTo>
                  <a:lnTo>
                    <a:pt x="500836" y="153757"/>
                  </a:lnTo>
                  <a:lnTo>
                    <a:pt x="466825" y="179131"/>
                  </a:lnTo>
                  <a:lnTo>
                    <a:pt x="433704" y="206220"/>
                  </a:lnTo>
                  <a:lnTo>
                    <a:pt x="401510" y="234975"/>
                  </a:lnTo>
                  <a:lnTo>
                    <a:pt x="370277" y="265350"/>
                  </a:lnTo>
                  <a:lnTo>
                    <a:pt x="340044" y="297298"/>
                  </a:lnTo>
                  <a:lnTo>
                    <a:pt x="310845" y="330773"/>
                  </a:lnTo>
                  <a:lnTo>
                    <a:pt x="282717" y="365728"/>
                  </a:lnTo>
                  <a:lnTo>
                    <a:pt x="255697" y="402115"/>
                  </a:lnTo>
                  <a:lnTo>
                    <a:pt x="229821" y="439888"/>
                  </a:lnTo>
                  <a:lnTo>
                    <a:pt x="205124" y="479000"/>
                  </a:lnTo>
                  <a:lnTo>
                    <a:pt x="181643" y="519404"/>
                  </a:lnTo>
                  <a:lnTo>
                    <a:pt x="159415" y="561054"/>
                  </a:lnTo>
                  <a:lnTo>
                    <a:pt x="138475" y="603902"/>
                  </a:lnTo>
                  <a:lnTo>
                    <a:pt x="118860" y="647901"/>
                  </a:lnTo>
                  <a:lnTo>
                    <a:pt x="100606" y="693005"/>
                  </a:lnTo>
                  <a:lnTo>
                    <a:pt x="83749" y="739167"/>
                  </a:lnTo>
                  <a:lnTo>
                    <a:pt x="68326" y="786341"/>
                  </a:lnTo>
                  <a:lnTo>
                    <a:pt x="54372" y="834478"/>
                  </a:lnTo>
                  <a:lnTo>
                    <a:pt x="41925" y="883532"/>
                  </a:lnTo>
                  <a:lnTo>
                    <a:pt x="31019" y="933457"/>
                  </a:lnTo>
                  <a:lnTo>
                    <a:pt x="21692" y="984206"/>
                  </a:lnTo>
                  <a:lnTo>
                    <a:pt x="13979" y="1035732"/>
                  </a:lnTo>
                  <a:lnTo>
                    <a:pt x="7917" y="1087987"/>
                  </a:lnTo>
                  <a:lnTo>
                    <a:pt x="3543" y="1140925"/>
                  </a:lnTo>
                  <a:lnTo>
                    <a:pt x="891" y="1194500"/>
                  </a:lnTo>
                  <a:lnTo>
                    <a:pt x="0" y="1248664"/>
                  </a:lnTo>
                  <a:lnTo>
                    <a:pt x="891" y="1302827"/>
                  </a:lnTo>
                  <a:lnTo>
                    <a:pt x="3543" y="1356402"/>
                  </a:lnTo>
                  <a:lnTo>
                    <a:pt x="7917" y="1409340"/>
                  </a:lnTo>
                  <a:lnTo>
                    <a:pt x="13979" y="1461595"/>
                  </a:lnTo>
                  <a:lnTo>
                    <a:pt x="21692" y="1513121"/>
                  </a:lnTo>
                  <a:lnTo>
                    <a:pt x="31019" y="1563870"/>
                  </a:lnTo>
                  <a:lnTo>
                    <a:pt x="41925" y="1613795"/>
                  </a:lnTo>
                  <a:lnTo>
                    <a:pt x="54372" y="1662849"/>
                  </a:lnTo>
                  <a:lnTo>
                    <a:pt x="68326" y="1710986"/>
                  </a:lnTo>
                  <a:lnTo>
                    <a:pt x="83749" y="1758160"/>
                  </a:lnTo>
                  <a:lnTo>
                    <a:pt x="100606" y="1804322"/>
                  </a:lnTo>
                  <a:lnTo>
                    <a:pt x="118860" y="1849426"/>
                  </a:lnTo>
                  <a:lnTo>
                    <a:pt x="138475" y="1893425"/>
                  </a:lnTo>
                  <a:lnTo>
                    <a:pt x="159415" y="1936273"/>
                  </a:lnTo>
                  <a:lnTo>
                    <a:pt x="181643" y="1977923"/>
                  </a:lnTo>
                  <a:lnTo>
                    <a:pt x="205124" y="2018327"/>
                  </a:lnTo>
                  <a:lnTo>
                    <a:pt x="229821" y="2057439"/>
                  </a:lnTo>
                  <a:lnTo>
                    <a:pt x="255697" y="2095212"/>
                  </a:lnTo>
                  <a:lnTo>
                    <a:pt x="282717" y="2131599"/>
                  </a:lnTo>
                  <a:lnTo>
                    <a:pt x="310845" y="2166554"/>
                  </a:lnTo>
                  <a:lnTo>
                    <a:pt x="340044" y="2200029"/>
                  </a:lnTo>
                  <a:lnTo>
                    <a:pt x="370277" y="2231977"/>
                  </a:lnTo>
                  <a:lnTo>
                    <a:pt x="401510" y="2262352"/>
                  </a:lnTo>
                  <a:lnTo>
                    <a:pt x="433704" y="2291107"/>
                  </a:lnTo>
                  <a:lnTo>
                    <a:pt x="466825" y="2318196"/>
                  </a:lnTo>
                  <a:lnTo>
                    <a:pt x="500836" y="2343570"/>
                  </a:lnTo>
                  <a:lnTo>
                    <a:pt x="535701" y="2367184"/>
                  </a:lnTo>
                  <a:lnTo>
                    <a:pt x="571383" y="2388990"/>
                  </a:lnTo>
                  <a:lnTo>
                    <a:pt x="607847" y="2408941"/>
                  </a:lnTo>
                  <a:lnTo>
                    <a:pt x="645055" y="2426992"/>
                  </a:lnTo>
                  <a:lnTo>
                    <a:pt x="682973" y="2443094"/>
                  </a:lnTo>
                  <a:lnTo>
                    <a:pt x="721563" y="2457201"/>
                  </a:lnTo>
                  <a:lnTo>
                    <a:pt x="760790" y="2469267"/>
                  </a:lnTo>
                  <a:lnTo>
                    <a:pt x="800616" y="2479244"/>
                  </a:lnTo>
                  <a:lnTo>
                    <a:pt x="841007" y="2487085"/>
                  </a:lnTo>
                  <a:lnTo>
                    <a:pt x="881925" y="2492744"/>
                  </a:lnTo>
                  <a:lnTo>
                    <a:pt x="923335" y="2496174"/>
                  </a:lnTo>
                  <a:lnTo>
                    <a:pt x="965200" y="2497328"/>
                  </a:lnTo>
                  <a:lnTo>
                    <a:pt x="1007064" y="2496174"/>
                  </a:lnTo>
                  <a:lnTo>
                    <a:pt x="1048474" y="2492744"/>
                  </a:lnTo>
                  <a:lnTo>
                    <a:pt x="1089392" y="2487085"/>
                  </a:lnTo>
                  <a:lnTo>
                    <a:pt x="1129783" y="2479244"/>
                  </a:lnTo>
                  <a:lnTo>
                    <a:pt x="1169609" y="2469267"/>
                  </a:lnTo>
                  <a:lnTo>
                    <a:pt x="1208836" y="2457201"/>
                  </a:lnTo>
                  <a:lnTo>
                    <a:pt x="1247426" y="2443094"/>
                  </a:lnTo>
                  <a:lnTo>
                    <a:pt x="1285344" y="2426992"/>
                  </a:lnTo>
                  <a:lnTo>
                    <a:pt x="1322552" y="2408941"/>
                  </a:lnTo>
                  <a:lnTo>
                    <a:pt x="1359016" y="2388990"/>
                  </a:lnTo>
                  <a:lnTo>
                    <a:pt x="1394698" y="2367184"/>
                  </a:lnTo>
                  <a:lnTo>
                    <a:pt x="1429563" y="2343570"/>
                  </a:lnTo>
                  <a:lnTo>
                    <a:pt x="1463574" y="2318196"/>
                  </a:lnTo>
                  <a:lnTo>
                    <a:pt x="1496695" y="2291107"/>
                  </a:lnTo>
                  <a:lnTo>
                    <a:pt x="1528889" y="2262352"/>
                  </a:lnTo>
                  <a:lnTo>
                    <a:pt x="1560122" y="2231977"/>
                  </a:lnTo>
                  <a:lnTo>
                    <a:pt x="1590355" y="2200029"/>
                  </a:lnTo>
                  <a:lnTo>
                    <a:pt x="1619554" y="2166554"/>
                  </a:lnTo>
                  <a:lnTo>
                    <a:pt x="1647682" y="2131599"/>
                  </a:lnTo>
                  <a:lnTo>
                    <a:pt x="1674702" y="2095212"/>
                  </a:lnTo>
                  <a:lnTo>
                    <a:pt x="1700578" y="2057439"/>
                  </a:lnTo>
                  <a:lnTo>
                    <a:pt x="1725275" y="2018327"/>
                  </a:lnTo>
                  <a:lnTo>
                    <a:pt x="1748756" y="1977923"/>
                  </a:lnTo>
                  <a:lnTo>
                    <a:pt x="1770984" y="1936273"/>
                  </a:lnTo>
                  <a:lnTo>
                    <a:pt x="1791924" y="1893425"/>
                  </a:lnTo>
                  <a:lnTo>
                    <a:pt x="1811539" y="1849426"/>
                  </a:lnTo>
                  <a:lnTo>
                    <a:pt x="1829793" y="1804322"/>
                  </a:lnTo>
                  <a:lnTo>
                    <a:pt x="1846650" y="1758160"/>
                  </a:lnTo>
                  <a:lnTo>
                    <a:pt x="1862073" y="1710986"/>
                  </a:lnTo>
                  <a:lnTo>
                    <a:pt x="1876027" y="1662849"/>
                  </a:lnTo>
                  <a:lnTo>
                    <a:pt x="1888474" y="1613795"/>
                  </a:lnTo>
                  <a:lnTo>
                    <a:pt x="1899380" y="1563870"/>
                  </a:lnTo>
                  <a:lnTo>
                    <a:pt x="1908707" y="1513121"/>
                  </a:lnTo>
                  <a:lnTo>
                    <a:pt x="1916420" y="1461595"/>
                  </a:lnTo>
                  <a:lnTo>
                    <a:pt x="1922482" y="1409340"/>
                  </a:lnTo>
                  <a:lnTo>
                    <a:pt x="1926856" y="1356402"/>
                  </a:lnTo>
                  <a:lnTo>
                    <a:pt x="1929508" y="1302827"/>
                  </a:lnTo>
                  <a:lnTo>
                    <a:pt x="1930400" y="1248664"/>
                  </a:lnTo>
                  <a:lnTo>
                    <a:pt x="1929508" y="1194500"/>
                  </a:lnTo>
                  <a:lnTo>
                    <a:pt x="1926856" y="1140925"/>
                  </a:lnTo>
                  <a:lnTo>
                    <a:pt x="1922482" y="1087987"/>
                  </a:lnTo>
                  <a:lnTo>
                    <a:pt x="1916420" y="1035732"/>
                  </a:lnTo>
                  <a:lnTo>
                    <a:pt x="1908707" y="984206"/>
                  </a:lnTo>
                  <a:lnTo>
                    <a:pt x="1899380" y="933457"/>
                  </a:lnTo>
                  <a:lnTo>
                    <a:pt x="1888474" y="883532"/>
                  </a:lnTo>
                  <a:lnTo>
                    <a:pt x="1876027" y="834478"/>
                  </a:lnTo>
                  <a:lnTo>
                    <a:pt x="1862073" y="786341"/>
                  </a:lnTo>
                  <a:lnTo>
                    <a:pt x="1846650" y="739167"/>
                  </a:lnTo>
                  <a:lnTo>
                    <a:pt x="1829793" y="693005"/>
                  </a:lnTo>
                  <a:lnTo>
                    <a:pt x="1811539" y="647901"/>
                  </a:lnTo>
                  <a:lnTo>
                    <a:pt x="1791924" y="603902"/>
                  </a:lnTo>
                  <a:lnTo>
                    <a:pt x="1770984" y="561054"/>
                  </a:lnTo>
                  <a:lnTo>
                    <a:pt x="1748756" y="519404"/>
                  </a:lnTo>
                  <a:lnTo>
                    <a:pt x="1725275" y="479000"/>
                  </a:lnTo>
                  <a:lnTo>
                    <a:pt x="1700578" y="439888"/>
                  </a:lnTo>
                  <a:lnTo>
                    <a:pt x="1674702" y="402115"/>
                  </a:lnTo>
                  <a:lnTo>
                    <a:pt x="1647682" y="365728"/>
                  </a:lnTo>
                  <a:lnTo>
                    <a:pt x="1619554" y="330773"/>
                  </a:lnTo>
                  <a:lnTo>
                    <a:pt x="1590355" y="297298"/>
                  </a:lnTo>
                  <a:lnTo>
                    <a:pt x="1560122" y="265350"/>
                  </a:lnTo>
                  <a:lnTo>
                    <a:pt x="1528889" y="234975"/>
                  </a:lnTo>
                  <a:lnTo>
                    <a:pt x="1496695" y="206220"/>
                  </a:lnTo>
                  <a:lnTo>
                    <a:pt x="1463574" y="179131"/>
                  </a:lnTo>
                  <a:lnTo>
                    <a:pt x="1429563" y="153757"/>
                  </a:lnTo>
                  <a:lnTo>
                    <a:pt x="1394698" y="130143"/>
                  </a:lnTo>
                  <a:lnTo>
                    <a:pt x="1359016" y="108337"/>
                  </a:lnTo>
                  <a:lnTo>
                    <a:pt x="1322552" y="88386"/>
                  </a:lnTo>
                  <a:lnTo>
                    <a:pt x="1285344" y="70335"/>
                  </a:lnTo>
                  <a:lnTo>
                    <a:pt x="1247426" y="54233"/>
                  </a:lnTo>
                  <a:lnTo>
                    <a:pt x="1208836" y="40126"/>
                  </a:lnTo>
                  <a:lnTo>
                    <a:pt x="1169609" y="28060"/>
                  </a:lnTo>
                  <a:lnTo>
                    <a:pt x="1129783" y="18083"/>
                  </a:lnTo>
                  <a:lnTo>
                    <a:pt x="1089392" y="10242"/>
                  </a:lnTo>
                  <a:lnTo>
                    <a:pt x="1048474" y="4583"/>
                  </a:lnTo>
                  <a:lnTo>
                    <a:pt x="1007064" y="1153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21760" y="1506855"/>
              <a:ext cx="1930400" cy="2497455"/>
            </a:xfrm>
            <a:custGeom>
              <a:avLst/>
              <a:gdLst/>
              <a:ahLst/>
              <a:cxnLst/>
              <a:rect l="l" t="t" r="r" b="b"/>
              <a:pathLst>
                <a:path w="1930400" h="2497454">
                  <a:moveTo>
                    <a:pt x="0" y="1248664"/>
                  </a:moveTo>
                  <a:lnTo>
                    <a:pt x="891" y="1194500"/>
                  </a:lnTo>
                  <a:lnTo>
                    <a:pt x="3543" y="1140925"/>
                  </a:lnTo>
                  <a:lnTo>
                    <a:pt x="7917" y="1087987"/>
                  </a:lnTo>
                  <a:lnTo>
                    <a:pt x="13979" y="1035732"/>
                  </a:lnTo>
                  <a:lnTo>
                    <a:pt x="21692" y="984206"/>
                  </a:lnTo>
                  <a:lnTo>
                    <a:pt x="31019" y="933457"/>
                  </a:lnTo>
                  <a:lnTo>
                    <a:pt x="41925" y="883532"/>
                  </a:lnTo>
                  <a:lnTo>
                    <a:pt x="54372" y="834478"/>
                  </a:lnTo>
                  <a:lnTo>
                    <a:pt x="68326" y="786341"/>
                  </a:lnTo>
                  <a:lnTo>
                    <a:pt x="83749" y="739167"/>
                  </a:lnTo>
                  <a:lnTo>
                    <a:pt x="100606" y="693005"/>
                  </a:lnTo>
                  <a:lnTo>
                    <a:pt x="118860" y="647901"/>
                  </a:lnTo>
                  <a:lnTo>
                    <a:pt x="138475" y="603902"/>
                  </a:lnTo>
                  <a:lnTo>
                    <a:pt x="159415" y="561054"/>
                  </a:lnTo>
                  <a:lnTo>
                    <a:pt x="181643" y="519404"/>
                  </a:lnTo>
                  <a:lnTo>
                    <a:pt x="205124" y="479000"/>
                  </a:lnTo>
                  <a:lnTo>
                    <a:pt x="229821" y="439888"/>
                  </a:lnTo>
                  <a:lnTo>
                    <a:pt x="255697" y="402115"/>
                  </a:lnTo>
                  <a:lnTo>
                    <a:pt x="282717" y="365728"/>
                  </a:lnTo>
                  <a:lnTo>
                    <a:pt x="310845" y="330773"/>
                  </a:lnTo>
                  <a:lnTo>
                    <a:pt x="340044" y="297298"/>
                  </a:lnTo>
                  <a:lnTo>
                    <a:pt x="370277" y="265350"/>
                  </a:lnTo>
                  <a:lnTo>
                    <a:pt x="401510" y="234975"/>
                  </a:lnTo>
                  <a:lnTo>
                    <a:pt x="433704" y="206220"/>
                  </a:lnTo>
                  <a:lnTo>
                    <a:pt x="466825" y="179131"/>
                  </a:lnTo>
                  <a:lnTo>
                    <a:pt x="500836" y="153757"/>
                  </a:lnTo>
                  <a:lnTo>
                    <a:pt x="535701" y="130143"/>
                  </a:lnTo>
                  <a:lnTo>
                    <a:pt x="571383" y="108337"/>
                  </a:lnTo>
                  <a:lnTo>
                    <a:pt x="607847" y="88386"/>
                  </a:lnTo>
                  <a:lnTo>
                    <a:pt x="645055" y="70335"/>
                  </a:lnTo>
                  <a:lnTo>
                    <a:pt x="682973" y="54233"/>
                  </a:lnTo>
                  <a:lnTo>
                    <a:pt x="721563" y="40126"/>
                  </a:lnTo>
                  <a:lnTo>
                    <a:pt x="760790" y="28060"/>
                  </a:lnTo>
                  <a:lnTo>
                    <a:pt x="800616" y="18083"/>
                  </a:lnTo>
                  <a:lnTo>
                    <a:pt x="841007" y="10242"/>
                  </a:lnTo>
                  <a:lnTo>
                    <a:pt x="881925" y="4583"/>
                  </a:lnTo>
                  <a:lnTo>
                    <a:pt x="923335" y="1153"/>
                  </a:lnTo>
                  <a:lnTo>
                    <a:pt x="965200" y="0"/>
                  </a:lnTo>
                  <a:lnTo>
                    <a:pt x="1007064" y="1153"/>
                  </a:lnTo>
                  <a:lnTo>
                    <a:pt x="1048474" y="4583"/>
                  </a:lnTo>
                  <a:lnTo>
                    <a:pt x="1089392" y="10242"/>
                  </a:lnTo>
                  <a:lnTo>
                    <a:pt x="1129783" y="18083"/>
                  </a:lnTo>
                  <a:lnTo>
                    <a:pt x="1169609" y="28060"/>
                  </a:lnTo>
                  <a:lnTo>
                    <a:pt x="1208836" y="40126"/>
                  </a:lnTo>
                  <a:lnTo>
                    <a:pt x="1247426" y="54233"/>
                  </a:lnTo>
                  <a:lnTo>
                    <a:pt x="1285344" y="70335"/>
                  </a:lnTo>
                  <a:lnTo>
                    <a:pt x="1322552" y="88386"/>
                  </a:lnTo>
                  <a:lnTo>
                    <a:pt x="1359016" y="108337"/>
                  </a:lnTo>
                  <a:lnTo>
                    <a:pt x="1394698" y="130143"/>
                  </a:lnTo>
                  <a:lnTo>
                    <a:pt x="1429563" y="153757"/>
                  </a:lnTo>
                  <a:lnTo>
                    <a:pt x="1463574" y="179131"/>
                  </a:lnTo>
                  <a:lnTo>
                    <a:pt x="1496695" y="206220"/>
                  </a:lnTo>
                  <a:lnTo>
                    <a:pt x="1528889" y="234975"/>
                  </a:lnTo>
                  <a:lnTo>
                    <a:pt x="1560122" y="265350"/>
                  </a:lnTo>
                  <a:lnTo>
                    <a:pt x="1590355" y="297298"/>
                  </a:lnTo>
                  <a:lnTo>
                    <a:pt x="1619554" y="330773"/>
                  </a:lnTo>
                  <a:lnTo>
                    <a:pt x="1647682" y="365728"/>
                  </a:lnTo>
                  <a:lnTo>
                    <a:pt x="1674702" y="402115"/>
                  </a:lnTo>
                  <a:lnTo>
                    <a:pt x="1700578" y="439888"/>
                  </a:lnTo>
                  <a:lnTo>
                    <a:pt x="1725275" y="479000"/>
                  </a:lnTo>
                  <a:lnTo>
                    <a:pt x="1748756" y="519404"/>
                  </a:lnTo>
                  <a:lnTo>
                    <a:pt x="1770984" y="561054"/>
                  </a:lnTo>
                  <a:lnTo>
                    <a:pt x="1791924" y="603902"/>
                  </a:lnTo>
                  <a:lnTo>
                    <a:pt x="1811539" y="647901"/>
                  </a:lnTo>
                  <a:lnTo>
                    <a:pt x="1829793" y="693005"/>
                  </a:lnTo>
                  <a:lnTo>
                    <a:pt x="1846650" y="739167"/>
                  </a:lnTo>
                  <a:lnTo>
                    <a:pt x="1862073" y="786341"/>
                  </a:lnTo>
                  <a:lnTo>
                    <a:pt x="1876027" y="834478"/>
                  </a:lnTo>
                  <a:lnTo>
                    <a:pt x="1888474" y="883532"/>
                  </a:lnTo>
                  <a:lnTo>
                    <a:pt x="1899380" y="933457"/>
                  </a:lnTo>
                  <a:lnTo>
                    <a:pt x="1908707" y="984206"/>
                  </a:lnTo>
                  <a:lnTo>
                    <a:pt x="1916420" y="1035732"/>
                  </a:lnTo>
                  <a:lnTo>
                    <a:pt x="1922482" y="1087987"/>
                  </a:lnTo>
                  <a:lnTo>
                    <a:pt x="1926856" y="1140925"/>
                  </a:lnTo>
                  <a:lnTo>
                    <a:pt x="1929508" y="1194500"/>
                  </a:lnTo>
                  <a:lnTo>
                    <a:pt x="1930400" y="1248664"/>
                  </a:lnTo>
                  <a:lnTo>
                    <a:pt x="1929508" y="1302827"/>
                  </a:lnTo>
                  <a:lnTo>
                    <a:pt x="1926856" y="1356402"/>
                  </a:lnTo>
                  <a:lnTo>
                    <a:pt x="1922482" y="1409340"/>
                  </a:lnTo>
                  <a:lnTo>
                    <a:pt x="1916420" y="1461595"/>
                  </a:lnTo>
                  <a:lnTo>
                    <a:pt x="1908707" y="1513121"/>
                  </a:lnTo>
                  <a:lnTo>
                    <a:pt x="1899380" y="1563870"/>
                  </a:lnTo>
                  <a:lnTo>
                    <a:pt x="1888474" y="1613795"/>
                  </a:lnTo>
                  <a:lnTo>
                    <a:pt x="1876027" y="1662849"/>
                  </a:lnTo>
                  <a:lnTo>
                    <a:pt x="1862073" y="1710986"/>
                  </a:lnTo>
                  <a:lnTo>
                    <a:pt x="1846650" y="1758160"/>
                  </a:lnTo>
                  <a:lnTo>
                    <a:pt x="1829793" y="1804322"/>
                  </a:lnTo>
                  <a:lnTo>
                    <a:pt x="1811539" y="1849426"/>
                  </a:lnTo>
                  <a:lnTo>
                    <a:pt x="1791924" y="1893425"/>
                  </a:lnTo>
                  <a:lnTo>
                    <a:pt x="1770984" y="1936273"/>
                  </a:lnTo>
                  <a:lnTo>
                    <a:pt x="1748756" y="1977923"/>
                  </a:lnTo>
                  <a:lnTo>
                    <a:pt x="1725275" y="2018327"/>
                  </a:lnTo>
                  <a:lnTo>
                    <a:pt x="1700578" y="2057439"/>
                  </a:lnTo>
                  <a:lnTo>
                    <a:pt x="1674702" y="2095212"/>
                  </a:lnTo>
                  <a:lnTo>
                    <a:pt x="1647682" y="2131599"/>
                  </a:lnTo>
                  <a:lnTo>
                    <a:pt x="1619554" y="2166554"/>
                  </a:lnTo>
                  <a:lnTo>
                    <a:pt x="1590355" y="2200029"/>
                  </a:lnTo>
                  <a:lnTo>
                    <a:pt x="1560122" y="2231977"/>
                  </a:lnTo>
                  <a:lnTo>
                    <a:pt x="1528889" y="2262352"/>
                  </a:lnTo>
                  <a:lnTo>
                    <a:pt x="1496695" y="2291107"/>
                  </a:lnTo>
                  <a:lnTo>
                    <a:pt x="1463574" y="2318196"/>
                  </a:lnTo>
                  <a:lnTo>
                    <a:pt x="1429563" y="2343570"/>
                  </a:lnTo>
                  <a:lnTo>
                    <a:pt x="1394698" y="2367184"/>
                  </a:lnTo>
                  <a:lnTo>
                    <a:pt x="1359016" y="2388990"/>
                  </a:lnTo>
                  <a:lnTo>
                    <a:pt x="1322552" y="2408941"/>
                  </a:lnTo>
                  <a:lnTo>
                    <a:pt x="1285344" y="2426992"/>
                  </a:lnTo>
                  <a:lnTo>
                    <a:pt x="1247426" y="2443094"/>
                  </a:lnTo>
                  <a:lnTo>
                    <a:pt x="1208836" y="2457201"/>
                  </a:lnTo>
                  <a:lnTo>
                    <a:pt x="1169609" y="2469267"/>
                  </a:lnTo>
                  <a:lnTo>
                    <a:pt x="1129783" y="2479244"/>
                  </a:lnTo>
                  <a:lnTo>
                    <a:pt x="1089392" y="2487085"/>
                  </a:lnTo>
                  <a:lnTo>
                    <a:pt x="1048474" y="2492744"/>
                  </a:lnTo>
                  <a:lnTo>
                    <a:pt x="1007064" y="2496174"/>
                  </a:lnTo>
                  <a:lnTo>
                    <a:pt x="965200" y="2497328"/>
                  </a:lnTo>
                  <a:lnTo>
                    <a:pt x="923335" y="2496174"/>
                  </a:lnTo>
                  <a:lnTo>
                    <a:pt x="881925" y="2492744"/>
                  </a:lnTo>
                  <a:lnTo>
                    <a:pt x="841007" y="2487085"/>
                  </a:lnTo>
                  <a:lnTo>
                    <a:pt x="800616" y="2479244"/>
                  </a:lnTo>
                  <a:lnTo>
                    <a:pt x="760790" y="2469267"/>
                  </a:lnTo>
                  <a:lnTo>
                    <a:pt x="721563" y="2457201"/>
                  </a:lnTo>
                  <a:lnTo>
                    <a:pt x="682973" y="2443094"/>
                  </a:lnTo>
                  <a:lnTo>
                    <a:pt x="645055" y="2426992"/>
                  </a:lnTo>
                  <a:lnTo>
                    <a:pt x="607847" y="2408941"/>
                  </a:lnTo>
                  <a:lnTo>
                    <a:pt x="571383" y="2388990"/>
                  </a:lnTo>
                  <a:lnTo>
                    <a:pt x="535701" y="2367184"/>
                  </a:lnTo>
                  <a:lnTo>
                    <a:pt x="500836" y="2343570"/>
                  </a:lnTo>
                  <a:lnTo>
                    <a:pt x="466825" y="2318196"/>
                  </a:lnTo>
                  <a:lnTo>
                    <a:pt x="433704" y="2291107"/>
                  </a:lnTo>
                  <a:lnTo>
                    <a:pt x="401510" y="2262352"/>
                  </a:lnTo>
                  <a:lnTo>
                    <a:pt x="370277" y="2231977"/>
                  </a:lnTo>
                  <a:lnTo>
                    <a:pt x="340044" y="2200029"/>
                  </a:lnTo>
                  <a:lnTo>
                    <a:pt x="310845" y="2166554"/>
                  </a:lnTo>
                  <a:lnTo>
                    <a:pt x="282717" y="2131599"/>
                  </a:lnTo>
                  <a:lnTo>
                    <a:pt x="255697" y="2095212"/>
                  </a:lnTo>
                  <a:lnTo>
                    <a:pt x="229821" y="2057439"/>
                  </a:lnTo>
                  <a:lnTo>
                    <a:pt x="205124" y="2018327"/>
                  </a:lnTo>
                  <a:lnTo>
                    <a:pt x="181643" y="1977923"/>
                  </a:lnTo>
                  <a:lnTo>
                    <a:pt x="159415" y="1936273"/>
                  </a:lnTo>
                  <a:lnTo>
                    <a:pt x="138475" y="1893425"/>
                  </a:lnTo>
                  <a:lnTo>
                    <a:pt x="118860" y="1849426"/>
                  </a:lnTo>
                  <a:lnTo>
                    <a:pt x="100606" y="1804322"/>
                  </a:lnTo>
                  <a:lnTo>
                    <a:pt x="83749" y="1758160"/>
                  </a:lnTo>
                  <a:lnTo>
                    <a:pt x="68326" y="1710986"/>
                  </a:lnTo>
                  <a:lnTo>
                    <a:pt x="54372" y="1662849"/>
                  </a:lnTo>
                  <a:lnTo>
                    <a:pt x="41925" y="1613795"/>
                  </a:lnTo>
                  <a:lnTo>
                    <a:pt x="31019" y="1563870"/>
                  </a:lnTo>
                  <a:lnTo>
                    <a:pt x="21692" y="1513121"/>
                  </a:lnTo>
                  <a:lnTo>
                    <a:pt x="13979" y="1461595"/>
                  </a:lnTo>
                  <a:lnTo>
                    <a:pt x="7917" y="1409340"/>
                  </a:lnTo>
                  <a:lnTo>
                    <a:pt x="3543" y="1356402"/>
                  </a:lnTo>
                  <a:lnTo>
                    <a:pt x="891" y="1302827"/>
                  </a:lnTo>
                  <a:lnTo>
                    <a:pt x="0" y="124866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35577" y="2419934"/>
            <a:ext cx="130429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Precedentes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ts val="230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recientes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3261" y="1641424"/>
            <a:ext cx="29229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  <a:tab pos="1231900" algn="l"/>
              </a:tabLst>
            </a:pP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spc="47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LOEI,	</a:t>
            </a:r>
            <a:r>
              <a:rPr sz="1900" spc="-10" dirty="0">
                <a:latin typeface="Calibri"/>
                <a:cs typeface="Calibri"/>
              </a:rPr>
              <a:t>expresamente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5473" y="1906904"/>
            <a:ext cx="2752090" cy="11099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ts val="2090"/>
              </a:lnSpc>
              <a:spcBef>
                <a:spcPts val="320"/>
              </a:spcBef>
            </a:pPr>
            <a:r>
              <a:rPr sz="1900" spc="-5" dirty="0">
                <a:latin typeface="Calibri"/>
                <a:cs typeface="Calibri"/>
              </a:rPr>
              <a:t>educación en </a:t>
            </a:r>
            <a:r>
              <a:rPr sz="1900" spc="-15" dirty="0">
                <a:latin typeface="Calibri"/>
                <a:cs typeface="Calibri"/>
              </a:rPr>
              <a:t>valores </a:t>
            </a:r>
            <a:r>
              <a:rPr sz="1900" spc="-10" dirty="0">
                <a:latin typeface="Calibri"/>
                <a:cs typeface="Calibri"/>
              </a:rPr>
              <a:t>como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una </a:t>
            </a:r>
            <a:r>
              <a:rPr sz="1900" spc="-15" dirty="0">
                <a:latin typeface="Calibri"/>
                <a:cs typeface="Calibri"/>
              </a:rPr>
              <a:t>tarea </a:t>
            </a:r>
            <a:r>
              <a:rPr sz="1900" spc="-5" dirty="0">
                <a:latin typeface="Calibri"/>
                <a:cs typeface="Calibri"/>
              </a:rPr>
              <a:t>encomendada al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sistema </a:t>
            </a:r>
            <a:r>
              <a:rPr sz="1900" spc="-10" dirty="0">
                <a:latin typeface="Calibri"/>
                <a:cs typeface="Calibri"/>
              </a:rPr>
              <a:t>educativo. Además </a:t>
            </a:r>
            <a:r>
              <a:rPr sz="1900" spc="-5" dirty="0">
                <a:latin typeface="Calibri"/>
                <a:cs typeface="Calibri"/>
              </a:rPr>
              <a:t> se</a:t>
            </a:r>
            <a:r>
              <a:rPr sz="1900" spc="15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hicieron</a:t>
            </a:r>
            <a:r>
              <a:rPr sz="1900" spc="16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propuestas</a:t>
            </a:r>
            <a:r>
              <a:rPr sz="1900" spc="1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0853" y="2967608"/>
            <a:ext cx="2923540" cy="21107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47320" marR="41910" algn="just">
              <a:lnSpc>
                <a:spcPct val="91600"/>
              </a:lnSpc>
              <a:spcBef>
                <a:spcPts val="285"/>
              </a:spcBef>
              <a:tabLst>
                <a:tab pos="1915160" algn="l"/>
              </a:tabLst>
            </a:pPr>
            <a:r>
              <a:rPr sz="1900" spc="-5" dirty="0">
                <a:latin typeface="Calibri"/>
                <a:cs typeface="Calibri"/>
              </a:rPr>
              <a:t>t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a</a:t>
            </a:r>
            <a:r>
              <a:rPr sz="1900" spc="-3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amie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spc="-3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educ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ti</a:t>
            </a:r>
            <a:r>
              <a:rPr sz="1900" spc="-30" dirty="0">
                <a:latin typeface="Calibri"/>
                <a:cs typeface="Calibri"/>
              </a:rPr>
              <a:t>v</a:t>
            </a:r>
            <a:r>
              <a:rPr sz="1900" spc="-5" dirty="0">
                <a:latin typeface="Calibri"/>
                <a:cs typeface="Calibri"/>
              </a:rPr>
              <a:t>o  </a:t>
            </a:r>
            <a:r>
              <a:rPr sz="1900" spc="-15" dirty="0">
                <a:latin typeface="Calibri"/>
                <a:cs typeface="Calibri"/>
              </a:rPr>
              <a:t>dentro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los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ejes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transversales.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0" marR="5080" indent="-114300" algn="just">
              <a:lnSpc>
                <a:spcPts val="1540"/>
              </a:lnSpc>
              <a:spcBef>
                <a:spcPts val="152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Calibri"/>
                <a:cs typeface="Calibri"/>
              </a:rPr>
              <a:t>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principios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inspiradores</a:t>
            </a:r>
            <a:r>
              <a:rPr sz="1400" dirty="0">
                <a:latin typeface="Calibri"/>
                <a:cs typeface="Calibri"/>
              </a:rPr>
              <a:t> se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señalan: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libertad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personal,</a:t>
            </a:r>
            <a:r>
              <a:rPr sz="1400" dirty="0">
                <a:latin typeface="Calibri"/>
                <a:cs typeface="Calibri"/>
              </a:rPr>
              <a:t> 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responsabilidad,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ciudadanía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democrática,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solidaridad,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46397" y="4160392"/>
            <a:ext cx="1955800" cy="2418715"/>
            <a:chOff x="3946397" y="4160392"/>
            <a:chExt cx="1955800" cy="2418715"/>
          </a:xfrm>
        </p:grpSpPr>
        <p:sp>
          <p:nvSpPr>
            <p:cNvPr id="14" name="object 14"/>
            <p:cNvSpPr/>
            <p:nvPr/>
          </p:nvSpPr>
          <p:spPr>
            <a:xfrm>
              <a:off x="3959097" y="4173092"/>
              <a:ext cx="1930400" cy="2393315"/>
            </a:xfrm>
            <a:custGeom>
              <a:avLst/>
              <a:gdLst/>
              <a:ahLst/>
              <a:cxnLst/>
              <a:rect l="l" t="t" r="r" b="b"/>
              <a:pathLst>
                <a:path w="1930400" h="2393315">
                  <a:moveTo>
                    <a:pt x="965200" y="0"/>
                  </a:moveTo>
                  <a:lnTo>
                    <a:pt x="922209" y="1165"/>
                  </a:lnTo>
                  <a:lnTo>
                    <a:pt x="879700" y="4630"/>
                  </a:lnTo>
                  <a:lnTo>
                    <a:pt x="837712" y="10346"/>
                  </a:lnTo>
                  <a:lnTo>
                    <a:pt x="796283" y="18263"/>
                  </a:lnTo>
                  <a:lnTo>
                    <a:pt x="755453" y="28334"/>
                  </a:lnTo>
                  <a:lnTo>
                    <a:pt x="715261" y="40509"/>
                  </a:lnTo>
                  <a:lnTo>
                    <a:pt x="675747" y="54741"/>
                  </a:lnTo>
                  <a:lnTo>
                    <a:pt x="636949" y="70980"/>
                  </a:lnTo>
                  <a:lnTo>
                    <a:pt x="598907" y="89177"/>
                  </a:lnTo>
                  <a:lnTo>
                    <a:pt x="561661" y="109285"/>
                  </a:lnTo>
                  <a:lnTo>
                    <a:pt x="525249" y="131255"/>
                  </a:lnTo>
                  <a:lnTo>
                    <a:pt x="489710" y="155037"/>
                  </a:lnTo>
                  <a:lnTo>
                    <a:pt x="455085" y="180584"/>
                  </a:lnTo>
                  <a:lnTo>
                    <a:pt x="421412" y="207846"/>
                  </a:lnTo>
                  <a:lnTo>
                    <a:pt x="388730" y="236776"/>
                  </a:lnTo>
                  <a:lnTo>
                    <a:pt x="357079" y="267324"/>
                  </a:lnTo>
                  <a:lnTo>
                    <a:pt x="326497" y="299442"/>
                  </a:lnTo>
                  <a:lnTo>
                    <a:pt x="297025" y="333081"/>
                  </a:lnTo>
                  <a:lnTo>
                    <a:pt x="268702" y="368193"/>
                  </a:lnTo>
                  <a:lnTo>
                    <a:pt x="241566" y="404729"/>
                  </a:lnTo>
                  <a:lnTo>
                    <a:pt x="215657" y="442640"/>
                  </a:lnTo>
                  <a:lnTo>
                    <a:pt x="191014" y="481878"/>
                  </a:lnTo>
                  <a:lnTo>
                    <a:pt x="167676" y="522394"/>
                  </a:lnTo>
                  <a:lnTo>
                    <a:pt x="145683" y="564139"/>
                  </a:lnTo>
                  <a:lnTo>
                    <a:pt x="125074" y="607066"/>
                  </a:lnTo>
                  <a:lnTo>
                    <a:pt x="105889" y="651124"/>
                  </a:lnTo>
                  <a:lnTo>
                    <a:pt x="88165" y="696267"/>
                  </a:lnTo>
                  <a:lnTo>
                    <a:pt x="71944" y="742444"/>
                  </a:lnTo>
                  <a:lnTo>
                    <a:pt x="57263" y="789608"/>
                  </a:lnTo>
                  <a:lnTo>
                    <a:pt x="44162" y="837709"/>
                  </a:lnTo>
                  <a:lnTo>
                    <a:pt x="32681" y="886700"/>
                  </a:lnTo>
                  <a:lnTo>
                    <a:pt x="22859" y="936531"/>
                  </a:lnTo>
                  <a:lnTo>
                    <a:pt x="14734" y="987154"/>
                  </a:lnTo>
                  <a:lnTo>
                    <a:pt x="8347" y="1038521"/>
                  </a:lnTo>
                  <a:lnTo>
                    <a:pt x="3735" y="1090582"/>
                  </a:lnTo>
                  <a:lnTo>
                    <a:pt x="940" y="1143289"/>
                  </a:lnTo>
                  <a:lnTo>
                    <a:pt x="0" y="1196593"/>
                  </a:lnTo>
                  <a:lnTo>
                    <a:pt x="940" y="1249902"/>
                  </a:lnTo>
                  <a:lnTo>
                    <a:pt x="3735" y="1302614"/>
                  </a:lnTo>
                  <a:lnTo>
                    <a:pt x="8347" y="1354679"/>
                  </a:lnTo>
                  <a:lnTo>
                    <a:pt x="14734" y="1406050"/>
                  </a:lnTo>
                  <a:lnTo>
                    <a:pt x="22859" y="1456678"/>
                  </a:lnTo>
                  <a:lnTo>
                    <a:pt x="32681" y="1506514"/>
                  </a:lnTo>
                  <a:lnTo>
                    <a:pt x="44162" y="1555509"/>
                  </a:lnTo>
                  <a:lnTo>
                    <a:pt x="57263" y="1603615"/>
                  </a:lnTo>
                  <a:lnTo>
                    <a:pt x="71944" y="1650783"/>
                  </a:lnTo>
                  <a:lnTo>
                    <a:pt x="88165" y="1696965"/>
                  </a:lnTo>
                  <a:lnTo>
                    <a:pt x="105889" y="1742112"/>
                  </a:lnTo>
                  <a:lnTo>
                    <a:pt x="125074" y="1786175"/>
                  </a:lnTo>
                  <a:lnTo>
                    <a:pt x="145683" y="1829106"/>
                  </a:lnTo>
                  <a:lnTo>
                    <a:pt x="167676" y="1870856"/>
                  </a:lnTo>
                  <a:lnTo>
                    <a:pt x="191014" y="1911377"/>
                  </a:lnTo>
                  <a:lnTo>
                    <a:pt x="215657" y="1950619"/>
                  </a:lnTo>
                  <a:lnTo>
                    <a:pt x="241566" y="1988535"/>
                  </a:lnTo>
                  <a:lnTo>
                    <a:pt x="268702" y="2025075"/>
                  </a:lnTo>
                  <a:lnTo>
                    <a:pt x="297025" y="2060190"/>
                  </a:lnTo>
                  <a:lnTo>
                    <a:pt x="326497" y="2093834"/>
                  </a:lnTo>
                  <a:lnTo>
                    <a:pt x="357079" y="2125955"/>
                  </a:lnTo>
                  <a:lnTo>
                    <a:pt x="388730" y="2156507"/>
                  </a:lnTo>
                  <a:lnTo>
                    <a:pt x="421412" y="2185440"/>
                  </a:lnTo>
                  <a:lnTo>
                    <a:pt x="455085" y="2212706"/>
                  </a:lnTo>
                  <a:lnTo>
                    <a:pt x="489710" y="2238256"/>
                  </a:lnTo>
                  <a:lnTo>
                    <a:pt x="525249" y="2262042"/>
                  </a:lnTo>
                  <a:lnTo>
                    <a:pt x="561661" y="2284014"/>
                  </a:lnTo>
                  <a:lnTo>
                    <a:pt x="598907" y="2304125"/>
                  </a:lnTo>
                  <a:lnTo>
                    <a:pt x="636949" y="2322325"/>
                  </a:lnTo>
                  <a:lnTo>
                    <a:pt x="675747" y="2338566"/>
                  </a:lnTo>
                  <a:lnTo>
                    <a:pt x="715261" y="2352799"/>
                  </a:lnTo>
                  <a:lnTo>
                    <a:pt x="755453" y="2364976"/>
                  </a:lnTo>
                  <a:lnTo>
                    <a:pt x="796283" y="2375048"/>
                  </a:lnTo>
                  <a:lnTo>
                    <a:pt x="837712" y="2382967"/>
                  </a:lnTo>
                  <a:lnTo>
                    <a:pt x="879700" y="2388683"/>
                  </a:lnTo>
                  <a:lnTo>
                    <a:pt x="922209" y="2392149"/>
                  </a:lnTo>
                  <a:lnTo>
                    <a:pt x="965200" y="2393314"/>
                  </a:lnTo>
                  <a:lnTo>
                    <a:pt x="1008190" y="2392149"/>
                  </a:lnTo>
                  <a:lnTo>
                    <a:pt x="1050699" y="2388683"/>
                  </a:lnTo>
                  <a:lnTo>
                    <a:pt x="1092687" y="2382967"/>
                  </a:lnTo>
                  <a:lnTo>
                    <a:pt x="1134116" y="2375048"/>
                  </a:lnTo>
                  <a:lnTo>
                    <a:pt x="1174946" y="2364976"/>
                  </a:lnTo>
                  <a:lnTo>
                    <a:pt x="1215138" y="2352799"/>
                  </a:lnTo>
                  <a:lnTo>
                    <a:pt x="1254652" y="2338566"/>
                  </a:lnTo>
                  <a:lnTo>
                    <a:pt x="1293450" y="2322325"/>
                  </a:lnTo>
                  <a:lnTo>
                    <a:pt x="1331492" y="2304125"/>
                  </a:lnTo>
                  <a:lnTo>
                    <a:pt x="1368738" y="2284014"/>
                  </a:lnTo>
                  <a:lnTo>
                    <a:pt x="1405150" y="2262042"/>
                  </a:lnTo>
                  <a:lnTo>
                    <a:pt x="1440689" y="2238256"/>
                  </a:lnTo>
                  <a:lnTo>
                    <a:pt x="1475314" y="2212706"/>
                  </a:lnTo>
                  <a:lnTo>
                    <a:pt x="1508987" y="2185440"/>
                  </a:lnTo>
                  <a:lnTo>
                    <a:pt x="1541669" y="2156507"/>
                  </a:lnTo>
                  <a:lnTo>
                    <a:pt x="1573320" y="2125955"/>
                  </a:lnTo>
                  <a:lnTo>
                    <a:pt x="1603902" y="2093834"/>
                  </a:lnTo>
                  <a:lnTo>
                    <a:pt x="1633374" y="2060190"/>
                  </a:lnTo>
                  <a:lnTo>
                    <a:pt x="1661697" y="2025075"/>
                  </a:lnTo>
                  <a:lnTo>
                    <a:pt x="1688833" y="1988535"/>
                  </a:lnTo>
                  <a:lnTo>
                    <a:pt x="1714742" y="1950619"/>
                  </a:lnTo>
                  <a:lnTo>
                    <a:pt x="1739385" y="1911377"/>
                  </a:lnTo>
                  <a:lnTo>
                    <a:pt x="1762723" y="1870856"/>
                  </a:lnTo>
                  <a:lnTo>
                    <a:pt x="1784716" y="1829106"/>
                  </a:lnTo>
                  <a:lnTo>
                    <a:pt x="1805325" y="1786175"/>
                  </a:lnTo>
                  <a:lnTo>
                    <a:pt x="1824510" y="1742112"/>
                  </a:lnTo>
                  <a:lnTo>
                    <a:pt x="1842234" y="1696965"/>
                  </a:lnTo>
                  <a:lnTo>
                    <a:pt x="1858455" y="1650783"/>
                  </a:lnTo>
                  <a:lnTo>
                    <a:pt x="1873136" y="1603615"/>
                  </a:lnTo>
                  <a:lnTo>
                    <a:pt x="1886237" y="1555509"/>
                  </a:lnTo>
                  <a:lnTo>
                    <a:pt x="1897718" y="1506514"/>
                  </a:lnTo>
                  <a:lnTo>
                    <a:pt x="1907540" y="1456678"/>
                  </a:lnTo>
                  <a:lnTo>
                    <a:pt x="1915665" y="1406050"/>
                  </a:lnTo>
                  <a:lnTo>
                    <a:pt x="1922052" y="1354679"/>
                  </a:lnTo>
                  <a:lnTo>
                    <a:pt x="1926664" y="1302614"/>
                  </a:lnTo>
                  <a:lnTo>
                    <a:pt x="1929459" y="1249902"/>
                  </a:lnTo>
                  <a:lnTo>
                    <a:pt x="1930400" y="1196593"/>
                  </a:lnTo>
                  <a:lnTo>
                    <a:pt x="1929459" y="1143289"/>
                  </a:lnTo>
                  <a:lnTo>
                    <a:pt x="1926664" y="1090582"/>
                  </a:lnTo>
                  <a:lnTo>
                    <a:pt x="1922052" y="1038521"/>
                  </a:lnTo>
                  <a:lnTo>
                    <a:pt x="1915665" y="987154"/>
                  </a:lnTo>
                  <a:lnTo>
                    <a:pt x="1907540" y="936531"/>
                  </a:lnTo>
                  <a:lnTo>
                    <a:pt x="1897718" y="886700"/>
                  </a:lnTo>
                  <a:lnTo>
                    <a:pt x="1886237" y="837709"/>
                  </a:lnTo>
                  <a:lnTo>
                    <a:pt x="1873136" y="789608"/>
                  </a:lnTo>
                  <a:lnTo>
                    <a:pt x="1858455" y="742444"/>
                  </a:lnTo>
                  <a:lnTo>
                    <a:pt x="1842234" y="696267"/>
                  </a:lnTo>
                  <a:lnTo>
                    <a:pt x="1824510" y="651124"/>
                  </a:lnTo>
                  <a:lnTo>
                    <a:pt x="1805325" y="607066"/>
                  </a:lnTo>
                  <a:lnTo>
                    <a:pt x="1784716" y="564139"/>
                  </a:lnTo>
                  <a:lnTo>
                    <a:pt x="1762723" y="522394"/>
                  </a:lnTo>
                  <a:lnTo>
                    <a:pt x="1739385" y="481878"/>
                  </a:lnTo>
                  <a:lnTo>
                    <a:pt x="1714742" y="442640"/>
                  </a:lnTo>
                  <a:lnTo>
                    <a:pt x="1688833" y="404729"/>
                  </a:lnTo>
                  <a:lnTo>
                    <a:pt x="1661697" y="368193"/>
                  </a:lnTo>
                  <a:lnTo>
                    <a:pt x="1633374" y="333081"/>
                  </a:lnTo>
                  <a:lnTo>
                    <a:pt x="1603902" y="299442"/>
                  </a:lnTo>
                  <a:lnTo>
                    <a:pt x="1573320" y="267324"/>
                  </a:lnTo>
                  <a:lnTo>
                    <a:pt x="1541669" y="236776"/>
                  </a:lnTo>
                  <a:lnTo>
                    <a:pt x="1508987" y="207846"/>
                  </a:lnTo>
                  <a:lnTo>
                    <a:pt x="1475314" y="180584"/>
                  </a:lnTo>
                  <a:lnTo>
                    <a:pt x="1440689" y="155037"/>
                  </a:lnTo>
                  <a:lnTo>
                    <a:pt x="1405150" y="131255"/>
                  </a:lnTo>
                  <a:lnTo>
                    <a:pt x="1368738" y="109285"/>
                  </a:lnTo>
                  <a:lnTo>
                    <a:pt x="1331492" y="89177"/>
                  </a:lnTo>
                  <a:lnTo>
                    <a:pt x="1293450" y="70980"/>
                  </a:lnTo>
                  <a:lnTo>
                    <a:pt x="1254652" y="54741"/>
                  </a:lnTo>
                  <a:lnTo>
                    <a:pt x="1215138" y="40509"/>
                  </a:lnTo>
                  <a:lnTo>
                    <a:pt x="1174946" y="28334"/>
                  </a:lnTo>
                  <a:lnTo>
                    <a:pt x="1134116" y="18263"/>
                  </a:lnTo>
                  <a:lnTo>
                    <a:pt x="1092687" y="10346"/>
                  </a:lnTo>
                  <a:lnTo>
                    <a:pt x="1050699" y="4630"/>
                  </a:lnTo>
                  <a:lnTo>
                    <a:pt x="1008190" y="1165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9097" y="4173092"/>
              <a:ext cx="1930400" cy="2393315"/>
            </a:xfrm>
            <a:custGeom>
              <a:avLst/>
              <a:gdLst/>
              <a:ahLst/>
              <a:cxnLst/>
              <a:rect l="l" t="t" r="r" b="b"/>
              <a:pathLst>
                <a:path w="1930400" h="2393315">
                  <a:moveTo>
                    <a:pt x="0" y="1196593"/>
                  </a:moveTo>
                  <a:lnTo>
                    <a:pt x="940" y="1143289"/>
                  </a:lnTo>
                  <a:lnTo>
                    <a:pt x="3735" y="1090582"/>
                  </a:lnTo>
                  <a:lnTo>
                    <a:pt x="8347" y="1038521"/>
                  </a:lnTo>
                  <a:lnTo>
                    <a:pt x="14734" y="987154"/>
                  </a:lnTo>
                  <a:lnTo>
                    <a:pt x="22859" y="936531"/>
                  </a:lnTo>
                  <a:lnTo>
                    <a:pt x="32681" y="886700"/>
                  </a:lnTo>
                  <a:lnTo>
                    <a:pt x="44162" y="837709"/>
                  </a:lnTo>
                  <a:lnTo>
                    <a:pt x="57263" y="789608"/>
                  </a:lnTo>
                  <a:lnTo>
                    <a:pt x="71944" y="742444"/>
                  </a:lnTo>
                  <a:lnTo>
                    <a:pt x="88165" y="696267"/>
                  </a:lnTo>
                  <a:lnTo>
                    <a:pt x="105889" y="651124"/>
                  </a:lnTo>
                  <a:lnTo>
                    <a:pt x="125074" y="607066"/>
                  </a:lnTo>
                  <a:lnTo>
                    <a:pt x="145683" y="564139"/>
                  </a:lnTo>
                  <a:lnTo>
                    <a:pt x="167676" y="522394"/>
                  </a:lnTo>
                  <a:lnTo>
                    <a:pt x="191014" y="481878"/>
                  </a:lnTo>
                  <a:lnTo>
                    <a:pt x="215657" y="442640"/>
                  </a:lnTo>
                  <a:lnTo>
                    <a:pt x="241566" y="404729"/>
                  </a:lnTo>
                  <a:lnTo>
                    <a:pt x="268702" y="368193"/>
                  </a:lnTo>
                  <a:lnTo>
                    <a:pt x="297025" y="333081"/>
                  </a:lnTo>
                  <a:lnTo>
                    <a:pt x="326497" y="299442"/>
                  </a:lnTo>
                  <a:lnTo>
                    <a:pt x="357079" y="267324"/>
                  </a:lnTo>
                  <a:lnTo>
                    <a:pt x="388730" y="236776"/>
                  </a:lnTo>
                  <a:lnTo>
                    <a:pt x="421412" y="207846"/>
                  </a:lnTo>
                  <a:lnTo>
                    <a:pt x="455085" y="180584"/>
                  </a:lnTo>
                  <a:lnTo>
                    <a:pt x="489710" y="155037"/>
                  </a:lnTo>
                  <a:lnTo>
                    <a:pt x="525249" y="131255"/>
                  </a:lnTo>
                  <a:lnTo>
                    <a:pt x="561661" y="109285"/>
                  </a:lnTo>
                  <a:lnTo>
                    <a:pt x="598907" y="89177"/>
                  </a:lnTo>
                  <a:lnTo>
                    <a:pt x="636949" y="70980"/>
                  </a:lnTo>
                  <a:lnTo>
                    <a:pt x="675747" y="54741"/>
                  </a:lnTo>
                  <a:lnTo>
                    <a:pt x="715261" y="40509"/>
                  </a:lnTo>
                  <a:lnTo>
                    <a:pt x="755453" y="28334"/>
                  </a:lnTo>
                  <a:lnTo>
                    <a:pt x="796283" y="18263"/>
                  </a:lnTo>
                  <a:lnTo>
                    <a:pt x="837712" y="10346"/>
                  </a:lnTo>
                  <a:lnTo>
                    <a:pt x="879700" y="4630"/>
                  </a:lnTo>
                  <a:lnTo>
                    <a:pt x="922209" y="1165"/>
                  </a:lnTo>
                  <a:lnTo>
                    <a:pt x="965200" y="0"/>
                  </a:lnTo>
                  <a:lnTo>
                    <a:pt x="1008190" y="1165"/>
                  </a:lnTo>
                  <a:lnTo>
                    <a:pt x="1050699" y="4630"/>
                  </a:lnTo>
                  <a:lnTo>
                    <a:pt x="1092687" y="10346"/>
                  </a:lnTo>
                  <a:lnTo>
                    <a:pt x="1134116" y="18263"/>
                  </a:lnTo>
                  <a:lnTo>
                    <a:pt x="1174946" y="28334"/>
                  </a:lnTo>
                  <a:lnTo>
                    <a:pt x="1215138" y="40509"/>
                  </a:lnTo>
                  <a:lnTo>
                    <a:pt x="1254652" y="54741"/>
                  </a:lnTo>
                  <a:lnTo>
                    <a:pt x="1293450" y="70980"/>
                  </a:lnTo>
                  <a:lnTo>
                    <a:pt x="1331492" y="89177"/>
                  </a:lnTo>
                  <a:lnTo>
                    <a:pt x="1368738" y="109285"/>
                  </a:lnTo>
                  <a:lnTo>
                    <a:pt x="1405150" y="131255"/>
                  </a:lnTo>
                  <a:lnTo>
                    <a:pt x="1440689" y="155037"/>
                  </a:lnTo>
                  <a:lnTo>
                    <a:pt x="1475314" y="180584"/>
                  </a:lnTo>
                  <a:lnTo>
                    <a:pt x="1508987" y="207846"/>
                  </a:lnTo>
                  <a:lnTo>
                    <a:pt x="1541669" y="236776"/>
                  </a:lnTo>
                  <a:lnTo>
                    <a:pt x="1573320" y="267324"/>
                  </a:lnTo>
                  <a:lnTo>
                    <a:pt x="1603902" y="299442"/>
                  </a:lnTo>
                  <a:lnTo>
                    <a:pt x="1633374" y="333081"/>
                  </a:lnTo>
                  <a:lnTo>
                    <a:pt x="1661697" y="368193"/>
                  </a:lnTo>
                  <a:lnTo>
                    <a:pt x="1688833" y="404729"/>
                  </a:lnTo>
                  <a:lnTo>
                    <a:pt x="1714742" y="442640"/>
                  </a:lnTo>
                  <a:lnTo>
                    <a:pt x="1739385" y="481878"/>
                  </a:lnTo>
                  <a:lnTo>
                    <a:pt x="1762723" y="522394"/>
                  </a:lnTo>
                  <a:lnTo>
                    <a:pt x="1784716" y="564139"/>
                  </a:lnTo>
                  <a:lnTo>
                    <a:pt x="1805325" y="607066"/>
                  </a:lnTo>
                  <a:lnTo>
                    <a:pt x="1824510" y="651124"/>
                  </a:lnTo>
                  <a:lnTo>
                    <a:pt x="1842234" y="696267"/>
                  </a:lnTo>
                  <a:lnTo>
                    <a:pt x="1858455" y="742444"/>
                  </a:lnTo>
                  <a:lnTo>
                    <a:pt x="1873136" y="789608"/>
                  </a:lnTo>
                  <a:lnTo>
                    <a:pt x="1886237" y="837709"/>
                  </a:lnTo>
                  <a:lnTo>
                    <a:pt x="1897718" y="886700"/>
                  </a:lnTo>
                  <a:lnTo>
                    <a:pt x="1907540" y="936531"/>
                  </a:lnTo>
                  <a:lnTo>
                    <a:pt x="1915665" y="987154"/>
                  </a:lnTo>
                  <a:lnTo>
                    <a:pt x="1922052" y="1038521"/>
                  </a:lnTo>
                  <a:lnTo>
                    <a:pt x="1926664" y="1090582"/>
                  </a:lnTo>
                  <a:lnTo>
                    <a:pt x="1929459" y="1143289"/>
                  </a:lnTo>
                  <a:lnTo>
                    <a:pt x="1930400" y="1196593"/>
                  </a:lnTo>
                  <a:lnTo>
                    <a:pt x="1929459" y="1249902"/>
                  </a:lnTo>
                  <a:lnTo>
                    <a:pt x="1926664" y="1302614"/>
                  </a:lnTo>
                  <a:lnTo>
                    <a:pt x="1922052" y="1354679"/>
                  </a:lnTo>
                  <a:lnTo>
                    <a:pt x="1915665" y="1406050"/>
                  </a:lnTo>
                  <a:lnTo>
                    <a:pt x="1907540" y="1456678"/>
                  </a:lnTo>
                  <a:lnTo>
                    <a:pt x="1897718" y="1506514"/>
                  </a:lnTo>
                  <a:lnTo>
                    <a:pt x="1886237" y="1555509"/>
                  </a:lnTo>
                  <a:lnTo>
                    <a:pt x="1873136" y="1603615"/>
                  </a:lnTo>
                  <a:lnTo>
                    <a:pt x="1858455" y="1650783"/>
                  </a:lnTo>
                  <a:lnTo>
                    <a:pt x="1842234" y="1696965"/>
                  </a:lnTo>
                  <a:lnTo>
                    <a:pt x="1824510" y="1742112"/>
                  </a:lnTo>
                  <a:lnTo>
                    <a:pt x="1805325" y="1786175"/>
                  </a:lnTo>
                  <a:lnTo>
                    <a:pt x="1784716" y="1829106"/>
                  </a:lnTo>
                  <a:lnTo>
                    <a:pt x="1762723" y="1870856"/>
                  </a:lnTo>
                  <a:lnTo>
                    <a:pt x="1739385" y="1911377"/>
                  </a:lnTo>
                  <a:lnTo>
                    <a:pt x="1714742" y="1950619"/>
                  </a:lnTo>
                  <a:lnTo>
                    <a:pt x="1688833" y="1988535"/>
                  </a:lnTo>
                  <a:lnTo>
                    <a:pt x="1661697" y="2025075"/>
                  </a:lnTo>
                  <a:lnTo>
                    <a:pt x="1633374" y="2060190"/>
                  </a:lnTo>
                  <a:lnTo>
                    <a:pt x="1603902" y="2093834"/>
                  </a:lnTo>
                  <a:lnTo>
                    <a:pt x="1573320" y="2125955"/>
                  </a:lnTo>
                  <a:lnTo>
                    <a:pt x="1541669" y="2156507"/>
                  </a:lnTo>
                  <a:lnTo>
                    <a:pt x="1508987" y="2185440"/>
                  </a:lnTo>
                  <a:lnTo>
                    <a:pt x="1475314" y="2212706"/>
                  </a:lnTo>
                  <a:lnTo>
                    <a:pt x="1440689" y="2238256"/>
                  </a:lnTo>
                  <a:lnTo>
                    <a:pt x="1405150" y="2262042"/>
                  </a:lnTo>
                  <a:lnTo>
                    <a:pt x="1368738" y="2284014"/>
                  </a:lnTo>
                  <a:lnTo>
                    <a:pt x="1331492" y="2304125"/>
                  </a:lnTo>
                  <a:lnTo>
                    <a:pt x="1293450" y="2322325"/>
                  </a:lnTo>
                  <a:lnTo>
                    <a:pt x="1254652" y="2338566"/>
                  </a:lnTo>
                  <a:lnTo>
                    <a:pt x="1215138" y="2352799"/>
                  </a:lnTo>
                  <a:lnTo>
                    <a:pt x="1174946" y="2364976"/>
                  </a:lnTo>
                  <a:lnTo>
                    <a:pt x="1134116" y="2375048"/>
                  </a:lnTo>
                  <a:lnTo>
                    <a:pt x="1092687" y="2382967"/>
                  </a:lnTo>
                  <a:lnTo>
                    <a:pt x="1050699" y="2388683"/>
                  </a:lnTo>
                  <a:lnTo>
                    <a:pt x="1008190" y="2392149"/>
                  </a:lnTo>
                  <a:lnTo>
                    <a:pt x="965200" y="2393314"/>
                  </a:lnTo>
                  <a:lnTo>
                    <a:pt x="922209" y="2392149"/>
                  </a:lnTo>
                  <a:lnTo>
                    <a:pt x="879700" y="2388683"/>
                  </a:lnTo>
                  <a:lnTo>
                    <a:pt x="837712" y="2382967"/>
                  </a:lnTo>
                  <a:lnTo>
                    <a:pt x="796283" y="2375048"/>
                  </a:lnTo>
                  <a:lnTo>
                    <a:pt x="755453" y="2364976"/>
                  </a:lnTo>
                  <a:lnTo>
                    <a:pt x="715261" y="2352799"/>
                  </a:lnTo>
                  <a:lnTo>
                    <a:pt x="675747" y="2338566"/>
                  </a:lnTo>
                  <a:lnTo>
                    <a:pt x="636949" y="2322325"/>
                  </a:lnTo>
                  <a:lnTo>
                    <a:pt x="598907" y="2304125"/>
                  </a:lnTo>
                  <a:lnTo>
                    <a:pt x="561661" y="2284014"/>
                  </a:lnTo>
                  <a:lnTo>
                    <a:pt x="525249" y="2262042"/>
                  </a:lnTo>
                  <a:lnTo>
                    <a:pt x="489710" y="2238256"/>
                  </a:lnTo>
                  <a:lnTo>
                    <a:pt x="455085" y="2212706"/>
                  </a:lnTo>
                  <a:lnTo>
                    <a:pt x="421412" y="2185440"/>
                  </a:lnTo>
                  <a:lnTo>
                    <a:pt x="388730" y="2156507"/>
                  </a:lnTo>
                  <a:lnTo>
                    <a:pt x="357079" y="2125955"/>
                  </a:lnTo>
                  <a:lnTo>
                    <a:pt x="326497" y="2093834"/>
                  </a:lnTo>
                  <a:lnTo>
                    <a:pt x="297025" y="2060190"/>
                  </a:lnTo>
                  <a:lnTo>
                    <a:pt x="268702" y="2025075"/>
                  </a:lnTo>
                  <a:lnTo>
                    <a:pt x="241566" y="1988535"/>
                  </a:lnTo>
                  <a:lnTo>
                    <a:pt x="215657" y="1950619"/>
                  </a:lnTo>
                  <a:lnTo>
                    <a:pt x="191014" y="1911377"/>
                  </a:lnTo>
                  <a:lnTo>
                    <a:pt x="167676" y="1870856"/>
                  </a:lnTo>
                  <a:lnTo>
                    <a:pt x="145683" y="1829106"/>
                  </a:lnTo>
                  <a:lnTo>
                    <a:pt x="125074" y="1786175"/>
                  </a:lnTo>
                  <a:lnTo>
                    <a:pt x="105889" y="1742112"/>
                  </a:lnTo>
                  <a:lnTo>
                    <a:pt x="88165" y="1696965"/>
                  </a:lnTo>
                  <a:lnTo>
                    <a:pt x="71944" y="1650783"/>
                  </a:lnTo>
                  <a:lnTo>
                    <a:pt x="57263" y="1603615"/>
                  </a:lnTo>
                  <a:lnTo>
                    <a:pt x="44162" y="1555509"/>
                  </a:lnTo>
                  <a:lnTo>
                    <a:pt x="32681" y="1506514"/>
                  </a:lnTo>
                  <a:lnTo>
                    <a:pt x="22859" y="1456678"/>
                  </a:lnTo>
                  <a:lnTo>
                    <a:pt x="14734" y="1406050"/>
                  </a:lnTo>
                  <a:lnTo>
                    <a:pt x="8347" y="1354679"/>
                  </a:lnTo>
                  <a:lnTo>
                    <a:pt x="3735" y="1302614"/>
                  </a:lnTo>
                  <a:lnTo>
                    <a:pt x="940" y="1249902"/>
                  </a:lnTo>
                  <a:lnTo>
                    <a:pt x="0" y="11965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35855" y="5034788"/>
            <a:ext cx="97663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3990" marR="5080" indent="-161925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Situa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ión  actual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5153" y="5035041"/>
            <a:ext cx="2807970" cy="14122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245"/>
              </a:spcBef>
            </a:pPr>
            <a:r>
              <a:rPr sz="1400" spc="-10" dirty="0">
                <a:latin typeface="Calibri"/>
                <a:cs typeface="Calibri"/>
              </a:rPr>
              <a:t>tolerancia, </a:t>
            </a:r>
            <a:r>
              <a:rPr sz="1400" dirty="0">
                <a:latin typeface="Calibri"/>
                <a:cs typeface="Calibri"/>
              </a:rPr>
              <a:t>la igualdad,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respeto </a:t>
            </a:r>
            <a:r>
              <a:rPr sz="1400" dirty="0">
                <a:latin typeface="Calibri"/>
                <a:cs typeface="Calibri"/>
              </a:rPr>
              <a:t>y 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justicia;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y,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fines,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paz,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respeto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derechos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humanos,</a:t>
            </a:r>
            <a:r>
              <a:rPr sz="1400" dirty="0">
                <a:latin typeface="Calibri"/>
                <a:cs typeface="Calibri"/>
              </a:rPr>
              <a:t> 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vida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0" dirty="0">
                <a:latin typeface="Calibri"/>
                <a:cs typeface="Calibri"/>
              </a:rPr>
              <a:t>común,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cohesión </a:t>
            </a:r>
            <a:r>
              <a:rPr sz="1400" dirty="0">
                <a:latin typeface="Calibri"/>
                <a:cs typeface="Calibri"/>
              </a:rPr>
              <a:t>social, así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como tambien </a:t>
            </a:r>
            <a:r>
              <a:rPr sz="1400" spc="-10" dirty="0">
                <a:latin typeface="Calibri"/>
                <a:cs typeface="Calibri"/>
              </a:rPr>
              <a:t>valores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 propicien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respeto</a:t>
            </a:r>
            <a:r>
              <a:rPr sz="1400" spc="-5" dirty="0">
                <a:latin typeface="Calibri"/>
                <a:cs typeface="Calibri"/>
              </a:rPr>
              <a:t> hacia</a:t>
            </a:r>
            <a:r>
              <a:rPr sz="1400" dirty="0">
                <a:latin typeface="Calibri"/>
                <a:cs typeface="Calibri"/>
              </a:rPr>
              <a:t> 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seres</a:t>
            </a:r>
            <a:r>
              <a:rPr sz="1400" spc="-5" dirty="0">
                <a:latin typeface="Calibri"/>
                <a:cs typeface="Calibri"/>
              </a:rPr>
              <a:t> vivos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medio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ambiente.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87627" y="404634"/>
            <a:ext cx="7056755" cy="72009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569595">
              <a:lnSpc>
                <a:spcPct val="100000"/>
              </a:lnSpc>
              <a:spcBef>
                <a:spcPts val="969"/>
              </a:spcBef>
            </a:pPr>
            <a:r>
              <a:rPr sz="2800" spc="-25" dirty="0">
                <a:solidFill>
                  <a:srgbClr val="FFFFFF"/>
                </a:solidFill>
              </a:rPr>
              <a:t>LOS </a:t>
            </a:r>
            <a:r>
              <a:rPr sz="2800" spc="-35" dirty="0">
                <a:solidFill>
                  <a:srgbClr val="FFFFFF"/>
                </a:solidFill>
              </a:rPr>
              <a:t>VALORES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EN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EL</a:t>
            </a:r>
            <a:r>
              <a:rPr sz="2800" spc="-1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SISTEMA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35" dirty="0">
                <a:solidFill>
                  <a:srgbClr val="FFFFFF"/>
                </a:solidFill>
              </a:rPr>
              <a:t>EDUCATIVO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599"/>
            <a:ext cx="8229600" cy="604012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90"/>
              </a:spcBef>
            </a:pPr>
            <a:r>
              <a:rPr sz="3600" spc="-60" dirty="0">
                <a:solidFill>
                  <a:srgbClr val="FF0000"/>
                </a:solidFill>
              </a:rPr>
              <a:t>TRATAMIENTO</a:t>
            </a:r>
            <a:r>
              <a:rPr sz="3600" spc="-55" dirty="0">
                <a:solidFill>
                  <a:srgbClr val="FF0000"/>
                </a:solidFill>
              </a:rPr>
              <a:t> </a:t>
            </a:r>
            <a:r>
              <a:rPr sz="3600" spc="-15" dirty="0">
                <a:solidFill>
                  <a:srgbClr val="FF0000"/>
                </a:solidFill>
              </a:rPr>
              <a:t>DIDÁCTICO</a:t>
            </a:r>
            <a:r>
              <a:rPr sz="3600" spc="-1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DE</a:t>
            </a:r>
            <a:r>
              <a:rPr sz="3600" spc="-10" dirty="0">
                <a:solidFill>
                  <a:srgbClr val="FF0000"/>
                </a:solidFill>
              </a:rPr>
              <a:t> </a:t>
            </a:r>
            <a:r>
              <a:rPr sz="3600" spc="-30" dirty="0">
                <a:solidFill>
                  <a:srgbClr val="FF0000"/>
                </a:solidFill>
              </a:rPr>
              <a:t>LOS</a:t>
            </a:r>
            <a:r>
              <a:rPr sz="3600" dirty="0">
                <a:solidFill>
                  <a:srgbClr val="FF0000"/>
                </a:solidFill>
              </a:rPr>
              <a:t> </a:t>
            </a:r>
            <a:r>
              <a:rPr sz="3600" spc="-45" dirty="0">
                <a:solidFill>
                  <a:srgbClr val="FF0000"/>
                </a:solidFill>
              </a:rPr>
              <a:t>VALORES</a:t>
            </a:r>
            <a:endParaRPr sz="3600" dirty="0">
              <a:solidFill>
                <a:srgbClr val="FF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447801"/>
            <a:ext cx="8001001" cy="4953000"/>
            <a:chOff x="709131" y="1782640"/>
            <a:chExt cx="8139594" cy="1922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5775" y="1782640"/>
              <a:ext cx="6542950" cy="19225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rot="20662967">
              <a:off x="709131" y="2053004"/>
              <a:ext cx="1271103" cy="82954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286000" y="2362200"/>
            <a:ext cx="5486400" cy="273151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2000" b="1" spc="-5" dirty="0">
                <a:latin typeface="Calibri"/>
                <a:cs typeface="Calibri"/>
              </a:rPr>
              <a:t>¿Qué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valores</a:t>
            </a:r>
            <a:r>
              <a:rPr sz="2000" b="1" spc="-5" dirty="0">
                <a:latin typeface="Calibri"/>
                <a:cs typeface="Calibri"/>
              </a:rPr>
              <a:t> enseñar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 </a:t>
            </a:r>
            <a:r>
              <a:rPr sz="2000" b="1" spc="-15" dirty="0">
                <a:latin typeface="Calibri"/>
                <a:cs typeface="Calibri"/>
              </a:rPr>
              <a:t>para</a:t>
            </a:r>
            <a:r>
              <a:rPr sz="2000" b="1" dirty="0">
                <a:latin typeface="Calibri"/>
                <a:cs typeface="Calibri"/>
              </a:rPr>
              <a:t> qué </a:t>
            </a:r>
            <a:r>
              <a:rPr sz="2000" b="1" spc="-5" dirty="0">
                <a:latin typeface="Calibri"/>
                <a:cs typeface="Calibri"/>
              </a:rPr>
              <a:t>hacerlo?</a:t>
            </a:r>
            <a:endParaRPr sz="2000" dirty="0">
              <a:latin typeface="Calibri"/>
              <a:cs typeface="Calibri"/>
            </a:endParaRPr>
          </a:p>
          <a:p>
            <a:pPr marL="70485" marR="5080" indent="-58419" algn="just">
              <a:lnSpc>
                <a:spcPct val="90000"/>
              </a:lnSpc>
              <a:spcBef>
                <a:spcPts val="840"/>
              </a:spcBef>
              <a:buSzPct val="95000"/>
              <a:buFont typeface="Calibri"/>
              <a:buChar char="•"/>
              <a:tabLst>
                <a:tab pos="140335" algn="l"/>
              </a:tabLst>
            </a:pPr>
            <a:r>
              <a:rPr sz="2000" b="1" spc="-25" dirty="0">
                <a:latin typeface="Calibri"/>
                <a:cs typeface="Calibri"/>
              </a:rPr>
              <a:t>Para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qué: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objetivos</a:t>
            </a:r>
            <a:r>
              <a:rPr sz="2000" spc="-5" dirty="0">
                <a:latin typeface="Calibri"/>
                <a:cs typeface="Calibri"/>
              </a:rPr>
              <a:t> suelen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expresarse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infinitivo,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haciendo </a:t>
            </a:r>
            <a:r>
              <a:rPr sz="2000" spc="-15" dirty="0">
                <a:latin typeface="Calibri"/>
                <a:cs typeface="Calibri"/>
              </a:rPr>
              <a:t>referencia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 </a:t>
            </a:r>
            <a:r>
              <a:rPr sz="2000" spc="-5" dirty="0">
                <a:latin typeface="Calibri"/>
                <a:cs typeface="Calibri"/>
              </a:rPr>
              <a:t>capacidades </a:t>
            </a:r>
            <a:r>
              <a:rPr sz="2000" dirty="0">
                <a:latin typeface="Calibri"/>
                <a:cs typeface="Calibri"/>
              </a:rPr>
              <a:t>que </a:t>
            </a:r>
            <a:r>
              <a:rPr sz="2000" spc="-5" dirty="0">
                <a:latin typeface="Calibri"/>
                <a:cs typeface="Calibri"/>
              </a:rPr>
              <a:t>pretendemos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adquieran</a:t>
            </a:r>
            <a:r>
              <a:rPr sz="2000" dirty="0">
                <a:latin typeface="Calibri"/>
                <a:cs typeface="Calibri"/>
              </a:rPr>
              <a:t> 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desarrollen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estudiantes.</a:t>
            </a:r>
            <a:r>
              <a:rPr sz="2000" dirty="0">
                <a:latin typeface="Calibri"/>
                <a:cs typeface="Calibri"/>
              </a:rPr>
              <a:t> 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nuestro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caso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trataría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especificar</a:t>
            </a:r>
            <a:r>
              <a:rPr sz="2000" dirty="0">
                <a:latin typeface="Calibri"/>
                <a:cs typeface="Calibri"/>
              </a:rPr>
              <a:t> la </a:t>
            </a:r>
            <a:r>
              <a:rPr sz="2000" spc="-5" dirty="0">
                <a:latin typeface="Calibri"/>
                <a:cs typeface="Calibri"/>
              </a:rPr>
              <a:t>finalidad </a:t>
            </a:r>
            <a:r>
              <a:rPr sz="2000" dirty="0">
                <a:latin typeface="Calibri"/>
                <a:cs typeface="Calibri"/>
              </a:rPr>
              <a:t>de los </a:t>
            </a:r>
            <a:r>
              <a:rPr sz="2000" spc="-5" dirty="0">
                <a:latin typeface="Calibri"/>
                <a:cs typeface="Calibri"/>
              </a:rPr>
              <a:t>aprendizajes </a:t>
            </a:r>
            <a:r>
              <a:rPr sz="2000" spc="-10" dirty="0">
                <a:latin typeface="Calibri"/>
                <a:cs typeface="Calibri"/>
              </a:rPr>
              <a:t>sobre </a:t>
            </a:r>
            <a:r>
              <a:rPr sz="2000" dirty="0">
                <a:latin typeface="Calibri"/>
                <a:cs typeface="Calibri"/>
              </a:rPr>
              <a:t>los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valores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determinemos.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599"/>
            <a:ext cx="8229600" cy="604012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90"/>
              </a:spcBef>
            </a:pPr>
            <a:r>
              <a:rPr sz="3600" spc="-60" dirty="0">
                <a:solidFill>
                  <a:srgbClr val="FF0000"/>
                </a:solidFill>
              </a:rPr>
              <a:t>TRATAMIENTO</a:t>
            </a:r>
            <a:r>
              <a:rPr sz="3600" spc="-55" dirty="0">
                <a:solidFill>
                  <a:srgbClr val="FF0000"/>
                </a:solidFill>
              </a:rPr>
              <a:t> </a:t>
            </a:r>
            <a:r>
              <a:rPr sz="3600" spc="-15" dirty="0">
                <a:solidFill>
                  <a:srgbClr val="FF0000"/>
                </a:solidFill>
              </a:rPr>
              <a:t>DIDÁCTICO</a:t>
            </a:r>
            <a:r>
              <a:rPr sz="3600" spc="-1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DE</a:t>
            </a:r>
            <a:r>
              <a:rPr sz="3600" spc="-10" dirty="0">
                <a:solidFill>
                  <a:srgbClr val="FF0000"/>
                </a:solidFill>
              </a:rPr>
              <a:t> </a:t>
            </a:r>
            <a:r>
              <a:rPr sz="3600" spc="-30" dirty="0">
                <a:solidFill>
                  <a:srgbClr val="FF0000"/>
                </a:solidFill>
              </a:rPr>
              <a:t>LOS</a:t>
            </a:r>
            <a:r>
              <a:rPr sz="3600" dirty="0">
                <a:solidFill>
                  <a:srgbClr val="FF0000"/>
                </a:solidFill>
              </a:rPr>
              <a:t> </a:t>
            </a:r>
            <a:r>
              <a:rPr sz="3600" spc="-45" dirty="0">
                <a:solidFill>
                  <a:srgbClr val="FF0000"/>
                </a:solidFill>
              </a:rPr>
              <a:t>VALORES</a:t>
            </a:r>
            <a:endParaRPr sz="3600" dirty="0">
              <a:solidFill>
                <a:srgbClr val="FF0000"/>
              </a:solidFill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2057400"/>
            <a:ext cx="5410200" cy="40862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52800" y="2133600"/>
            <a:ext cx="5029200" cy="35625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Calibri"/>
              <a:cs typeface="Calibri"/>
            </a:endParaRPr>
          </a:p>
          <a:p>
            <a:pPr marL="312420" algn="just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¿</a:t>
            </a:r>
            <a:r>
              <a:rPr sz="2000" b="1" dirty="0">
                <a:latin typeface="Calibri"/>
                <a:cs typeface="Calibri"/>
              </a:rPr>
              <a:t>Qué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valores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elegir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como</a:t>
            </a:r>
            <a:r>
              <a:rPr sz="2000" b="1" spc="-10" dirty="0">
                <a:latin typeface="Calibri"/>
                <a:cs typeface="Calibri"/>
              </a:rPr>
              <a:t> contenido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didáctico?</a:t>
            </a:r>
            <a:endParaRPr sz="2000" dirty="0">
              <a:latin typeface="Calibri"/>
              <a:cs typeface="Calibri"/>
            </a:endParaRPr>
          </a:p>
          <a:p>
            <a:pPr marL="312420" marR="75565" algn="just">
              <a:lnSpc>
                <a:spcPct val="90000"/>
              </a:lnSpc>
              <a:spcBef>
                <a:spcPts val="760"/>
              </a:spcBef>
            </a:pPr>
            <a:r>
              <a:rPr sz="2000" dirty="0">
                <a:latin typeface="Calibri"/>
                <a:cs typeface="Calibri"/>
              </a:rPr>
              <a:t>Una </a:t>
            </a:r>
            <a:r>
              <a:rPr sz="2000" spc="-15" dirty="0">
                <a:latin typeface="Calibri"/>
                <a:cs typeface="Calibri"/>
              </a:rPr>
              <a:t>referencia </a:t>
            </a:r>
            <a:r>
              <a:rPr sz="2000" spc="-5" dirty="0">
                <a:latin typeface="Calibri"/>
                <a:cs typeface="Calibri"/>
              </a:rPr>
              <a:t>adecuada la </a:t>
            </a:r>
            <a:r>
              <a:rPr sz="2000" spc="-10" dirty="0">
                <a:latin typeface="Calibri"/>
                <a:cs typeface="Calibri"/>
              </a:rPr>
              <a:t>constituyen siempre 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5" dirty="0">
                <a:latin typeface="Calibri"/>
                <a:cs typeface="Calibri"/>
              </a:rPr>
              <a:t>las sociedades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democráticas,</a:t>
            </a:r>
            <a:r>
              <a:rPr sz="2000" spc="-5" dirty="0">
                <a:latin typeface="Calibri"/>
                <a:cs typeface="Calibri"/>
              </a:rPr>
              <a:t> las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grandes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normas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consensuadas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para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convivencia</a:t>
            </a:r>
            <a:r>
              <a:rPr sz="2000" spc="-5" dirty="0">
                <a:latin typeface="Calibri"/>
                <a:cs typeface="Calibri"/>
              </a:rPr>
              <a:t> social.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educación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básica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señala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 siguientes: la </a:t>
            </a:r>
            <a:r>
              <a:rPr sz="2000" spc="-10" dirty="0">
                <a:latin typeface="Calibri"/>
                <a:cs typeface="Calibri"/>
              </a:rPr>
              <a:t>amistad,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belleza, </a:t>
            </a:r>
            <a:r>
              <a:rPr sz="2000" spc="5" dirty="0">
                <a:latin typeface="Calibri"/>
                <a:cs typeface="Calibri"/>
              </a:rPr>
              <a:t>la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bondad, la educación, la familia, la </a:t>
            </a:r>
            <a:r>
              <a:rPr sz="2000" dirty="0">
                <a:latin typeface="Calibri"/>
                <a:cs typeface="Calibri"/>
              </a:rPr>
              <a:t>igualdad,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justicia,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paz, </a:t>
            </a:r>
            <a:r>
              <a:rPr sz="2000" spc="15" dirty="0">
                <a:latin typeface="Calibri"/>
                <a:cs typeface="Calibri"/>
              </a:rPr>
              <a:t>el 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respeto,</a:t>
            </a:r>
            <a:r>
              <a:rPr sz="2000" spc="-5" dirty="0">
                <a:latin typeface="Calibri"/>
                <a:cs typeface="Calibri"/>
              </a:rPr>
              <a:t> 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responsabilidad,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tolerancia,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verdad...entre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otros.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 rot="19721764">
            <a:off x="1447800" y="2514599"/>
            <a:ext cx="1524000" cy="2133601"/>
            <a:chOff x="633983" y="4119371"/>
            <a:chExt cx="1682750" cy="18275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83" y="4119371"/>
              <a:ext cx="1682495" cy="18272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564" y="4149089"/>
              <a:ext cx="1584147" cy="17281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3564" y="4149089"/>
              <a:ext cx="1584325" cy="1728470"/>
            </a:xfrm>
            <a:custGeom>
              <a:avLst/>
              <a:gdLst/>
              <a:ahLst/>
              <a:cxnLst/>
              <a:rect l="l" t="t" r="r" b="b"/>
              <a:pathLst>
                <a:path w="1584325" h="1728470">
                  <a:moveTo>
                    <a:pt x="0" y="158369"/>
                  </a:moveTo>
                  <a:lnTo>
                    <a:pt x="8076" y="108297"/>
                  </a:lnTo>
                  <a:lnTo>
                    <a:pt x="30566" y="64821"/>
                  </a:lnTo>
                  <a:lnTo>
                    <a:pt x="64860" y="30545"/>
                  </a:lnTo>
                  <a:lnTo>
                    <a:pt x="108347" y="8070"/>
                  </a:lnTo>
                  <a:lnTo>
                    <a:pt x="158419" y="0"/>
                  </a:lnTo>
                  <a:lnTo>
                    <a:pt x="1425778" y="0"/>
                  </a:lnTo>
                  <a:lnTo>
                    <a:pt x="1475849" y="8070"/>
                  </a:lnTo>
                  <a:lnTo>
                    <a:pt x="1519325" y="30545"/>
                  </a:lnTo>
                  <a:lnTo>
                    <a:pt x="1553602" y="64821"/>
                  </a:lnTo>
                  <a:lnTo>
                    <a:pt x="1576077" y="108297"/>
                  </a:lnTo>
                  <a:lnTo>
                    <a:pt x="1584147" y="158369"/>
                  </a:lnTo>
                  <a:lnTo>
                    <a:pt x="1584147" y="1569758"/>
                  </a:lnTo>
                  <a:lnTo>
                    <a:pt x="1576077" y="1619834"/>
                  </a:lnTo>
                  <a:lnTo>
                    <a:pt x="1553602" y="1663323"/>
                  </a:lnTo>
                  <a:lnTo>
                    <a:pt x="1519325" y="1697614"/>
                  </a:lnTo>
                  <a:lnTo>
                    <a:pt x="1475849" y="1720102"/>
                  </a:lnTo>
                  <a:lnTo>
                    <a:pt x="1425778" y="1728177"/>
                  </a:lnTo>
                  <a:lnTo>
                    <a:pt x="158419" y="1728177"/>
                  </a:lnTo>
                  <a:lnTo>
                    <a:pt x="108347" y="1720102"/>
                  </a:lnTo>
                  <a:lnTo>
                    <a:pt x="64860" y="1697614"/>
                  </a:lnTo>
                  <a:lnTo>
                    <a:pt x="30566" y="1663323"/>
                  </a:lnTo>
                  <a:lnTo>
                    <a:pt x="8076" y="1619834"/>
                  </a:lnTo>
                  <a:lnTo>
                    <a:pt x="0" y="1569758"/>
                  </a:lnTo>
                  <a:lnTo>
                    <a:pt x="0" y="158369"/>
                  </a:lnTo>
                  <a:close/>
                </a:path>
              </a:pathLst>
            </a:custGeom>
            <a:ln w="12699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377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4425" y="1143001"/>
            <a:ext cx="5913776" cy="4267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32329" y="1353784"/>
            <a:ext cx="5444871" cy="45345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0960" algn="just">
              <a:lnSpc>
                <a:spcPct val="100000"/>
              </a:lnSpc>
              <a:spcBef>
                <a:spcPts val="580"/>
              </a:spcBef>
            </a:pPr>
            <a:r>
              <a:rPr sz="2000" b="1" spc="-10" dirty="0">
                <a:latin typeface="Calibri"/>
                <a:cs typeface="Calibri"/>
              </a:rPr>
              <a:t>¿Cómo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enseñar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para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educar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spc="-10" dirty="0">
                <a:latin typeface="Calibri"/>
                <a:cs typeface="Calibri"/>
              </a:rPr>
              <a:t> valores?</a:t>
            </a:r>
            <a:endParaRPr sz="2000" dirty="0">
              <a:latin typeface="Calibri"/>
              <a:cs typeface="Calibri"/>
            </a:endParaRPr>
          </a:p>
          <a:p>
            <a:pPr marL="60960" marR="5080" algn="just">
              <a:lnSpc>
                <a:spcPct val="90000"/>
              </a:lnSpc>
              <a:spcBef>
                <a:spcPts val="670"/>
              </a:spcBef>
            </a:pPr>
            <a:r>
              <a:rPr sz="2000" spc="-10" dirty="0">
                <a:latin typeface="Calibri"/>
                <a:cs typeface="Calibri"/>
              </a:rPr>
              <a:t>Primeramente </a:t>
            </a:r>
            <a:r>
              <a:rPr sz="2000" spc="-5" dirty="0">
                <a:latin typeface="Calibri"/>
                <a:cs typeface="Calibri"/>
              </a:rPr>
              <a:t>debemos seleccionar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qué </a:t>
            </a:r>
            <a:r>
              <a:rPr sz="2000" spc="-10" dirty="0">
                <a:latin typeface="Calibri"/>
                <a:cs typeface="Calibri"/>
              </a:rPr>
              <a:t>valores </a:t>
            </a:r>
            <a:r>
              <a:rPr sz="2000" spc="-5" dirty="0">
                <a:latin typeface="Calibri"/>
                <a:cs typeface="Calibri"/>
              </a:rPr>
              <a:t>queremos </a:t>
            </a:r>
            <a:r>
              <a:rPr sz="2000" spc="-20" dirty="0">
                <a:latin typeface="Calibri"/>
                <a:cs typeface="Calibri"/>
              </a:rPr>
              <a:t>enseñar, </a:t>
            </a:r>
            <a:r>
              <a:rPr sz="2000" spc="-5" dirty="0">
                <a:latin typeface="Calibri"/>
                <a:cs typeface="Calibri"/>
              </a:rPr>
              <a:t>y </a:t>
            </a:r>
            <a:r>
              <a:rPr sz="2000" spc="-10" dirty="0">
                <a:latin typeface="Calibri"/>
                <a:cs typeface="Calibri"/>
              </a:rPr>
              <a:t>en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estrecha </a:t>
            </a:r>
            <a:r>
              <a:rPr sz="2000" spc="-5" dirty="0">
                <a:latin typeface="Calibri"/>
                <a:cs typeface="Calibri"/>
              </a:rPr>
              <a:t>relación </a:t>
            </a:r>
            <a:r>
              <a:rPr sz="2000" spc="-10" dirty="0">
                <a:latin typeface="Calibri"/>
                <a:cs typeface="Calibri"/>
              </a:rPr>
              <a:t>con </a:t>
            </a:r>
            <a:r>
              <a:rPr sz="2000" spc="-5" dirty="0">
                <a:latin typeface="Calibri"/>
                <a:cs typeface="Calibri"/>
              </a:rPr>
              <a:t>ella, </a:t>
            </a:r>
            <a:r>
              <a:rPr sz="2000" spc="-10" dirty="0">
                <a:latin typeface="Calibri"/>
                <a:cs typeface="Calibri"/>
              </a:rPr>
              <a:t>debemos establecer </a:t>
            </a:r>
            <a:r>
              <a:rPr sz="2000" spc="-5" dirty="0">
                <a:latin typeface="Calibri"/>
                <a:cs typeface="Calibri"/>
              </a:rPr>
              <a:t>también </a:t>
            </a:r>
            <a:r>
              <a:rPr sz="2000" spc="-10" dirty="0">
                <a:latin typeface="Calibri"/>
                <a:cs typeface="Calibri"/>
              </a:rPr>
              <a:t>como </a:t>
            </a:r>
            <a:r>
              <a:rPr sz="2000" spc="-5" dirty="0">
                <a:latin typeface="Calibri"/>
                <a:cs typeface="Calibri"/>
              </a:rPr>
              <a:t>queremos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enseñar </a:t>
            </a:r>
            <a:r>
              <a:rPr sz="2000" spc="-15" dirty="0">
                <a:latin typeface="Calibri"/>
                <a:cs typeface="Calibri"/>
              </a:rPr>
              <a:t>para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formación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nuestro alumnado, aunque </a:t>
            </a:r>
            <a:r>
              <a:rPr sz="2000" spc="-5" dirty="0">
                <a:latin typeface="Calibri"/>
                <a:cs typeface="Calibri"/>
              </a:rPr>
              <a:t>admitamos que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 pueden aprender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manera informal </a:t>
            </a:r>
            <a:r>
              <a:rPr sz="2000" spc="-5" dirty="0">
                <a:latin typeface="Calibri"/>
                <a:cs typeface="Calibri"/>
              </a:rPr>
              <a:t>y no-formal,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compatibilidad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entre </a:t>
            </a:r>
            <a:r>
              <a:rPr sz="2000" spc="-5" dirty="0">
                <a:latin typeface="Calibri"/>
                <a:cs typeface="Calibri"/>
              </a:rPr>
              <a:t>las </a:t>
            </a:r>
            <a:r>
              <a:rPr sz="2000" spc="-10" dirty="0">
                <a:latin typeface="Calibri"/>
                <a:cs typeface="Calibri"/>
              </a:rPr>
              <a:t>dos</a:t>
            </a:r>
            <a:r>
              <a:rPr sz="2000" spc="-5" dirty="0">
                <a:latin typeface="Calibri"/>
                <a:cs typeface="Calibri"/>
              </a:rPr>
              <a:t> vías de </a:t>
            </a:r>
            <a:r>
              <a:rPr sz="2000" spc="-10" dirty="0">
                <a:latin typeface="Calibri"/>
                <a:cs typeface="Calibri"/>
              </a:rPr>
              <a:t>tratamiento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didáctico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educación en </a:t>
            </a:r>
            <a:r>
              <a:rPr sz="2000" spc="-10" dirty="0">
                <a:latin typeface="Calibri"/>
                <a:cs typeface="Calibri"/>
              </a:rPr>
              <a:t>valores, </a:t>
            </a:r>
            <a:r>
              <a:rPr sz="2000" spc="-5" dirty="0">
                <a:latin typeface="Calibri"/>
                <a:cs typeface="Calibri"/>
              </a:rPr>
              <a:t> una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basada</a:t>
            </a:r>
            <a:r>
              <a:rPr sz="2000" spc="-5" dirty="0">
                <a:latin typeface="Calibri"/>
                <a:cs typeface="Calibri"/>
              </a:rPr>
              <a:t> en</a:t>
            </a:r>
            <a:r>
              <a:rPr sz="2000" dirty="0">
                <a:latin typeface="Calibri"/>
                <a:cs typeface="Calibri"/>
              </a:rPr>
              <a:t> 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planificación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sistemática</a:t>
            </a:r>
            <a:r>
              <a:rPr sz="2000" spc="-5" dirty="0">
                <a:latin typeface="Calibri"/>
                <a:cs typeface="Calibri"/>
              </a:rPr>
              <a:t> 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otra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aprendizajes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informales.</a:t>
            </a:r>
            <a:r>
              <a:rPr sz="2000" spc="-5" dirty="0">
                <a:latin typeface="Calibri"/>
                <a:cs typeface="Calibri"/>
              </a:rPr>
              <a:t> Dicho de </a:t>
            </a:r>
            <a:r>
              <a:rPr sz="2000" spc="-10" dirty="0">
                <a:latin typeface="Calibri"/>
                <a:cs typeface="Calibri"/>
              </a:rPr>
              <a:t>otro </a:t>
            </a:r>
            <a:r>
              <a:rPr sz="2000" spc="-5" dirty="0">
                <a:latin typeface="Calibri"/>
                <a:cs typeface="Calibri"/>
              </a:rPr>
              <a:t>modo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propuesta </a:t>
            </a:r>
            <a:r>
              <a:rPr sz="2000" spc="-5" dirty="0">
                <a:latin typeface="Calibri"/>
                <a:cs typeface="Calibri"/>
              </a:rPr>
              <a:t>de los ejes </a:t>
            </a:r>
            <a:r>
              <a:rPr sz="2000" spc="-10" dirty="0">
                <a:latin typeface="Calibri"/>
                <a:cs typeface="Calibri"/>
              </a:rPr>
              <a:t>transversales </a:t>
            </a:r>
            <a:r>
              <a:rPr sz="2000" spc="-5" dirty="0">
                <a:latin typeface="Calibri"/>
                <a:cs typeface="Calibri"/>
              </a:rPr>
              <a:t>al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currículum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escolar.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 rot="20749027">
            <a:off x="533401" y="2209800"/>
            <a:ext cx="1630024" cy="2285999"/>
            <a:chOff x="922019" y="1312163"/>
            <a:chExt cx="1682750" cy="2185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019" y="1312163"/>
              <a:ext cx="1682495" cy="21854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1340738"/>
              <a:ext cx="1584147" cy="20882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1600" y="1340738"/>
              <a:ext cx="1584325" cy="2088514"/>
            </a:xfrm>
            <a:custGeom>
              <a:avLst/>
              <a:gdLst/>
              <a:ahLst/>
              <a:cxnLst/>
              <a:rect l="l" t="t" r="r" b="b"/>
              <a:pathLst>
                <a:path w="1584325" h="2088514">
                  <a:moveTo>
                    <a:pt x="0" y="158496"/>
                  </a:moveTo>
                  <a:lnTo>
                    <a:pt x="8076" y="108411"/>
                  </a:lnTo>
                  <a:lnTo>
                    <a:pt x="30566" y="64904"/>
                  </a:lnTo>
                  <a:lnTo>
                    <a:pt x="64860" y="30589"/>
                  </a:lnTo>
                  <a:lnTo>
                    <a:pt x="108347" y="8083"/>
                  </a:lnTo>
                  <a:lnTo>
                    <a:pt x="158419" y="0"/>
                  </a:lnTo>
                  <a:lnTo>
                    <a:pt x="1425778" y="0"/>
                  </a:lnTo>
                  <a:lnTo>
                    <a:pt x="1475849" y="8083"/>
                  </a:lnTo>
                  <a:lnTo>
                    <a:pt x="1519325" y="30589"/>
                  </a:lnTo>
                  <a:lnTo>
                    <a:pt x="1553602" y="64904"/>
                  </a:lnTo>
                  <a:lnTo>
                    <a:pt x="1576077" y="108411"/>
                  </a:lnTo>
                  <a:lnTo>
                    <a:pt x="1584147" y="158496"/>
                  </a:lnTo>
                  <a:lnTo>
                    <a:pt x="1584147" y="1929891"/>
                  </a:lnTo>
                  <a:lnTo>
                    <a:pt x="1576077" y="1979963"/>
                  </a:lnTo>
                  <a:lnTo>
                    <a:pt x="1553602" y="2023439"/>
                  </a:lnTo>
                  <a:lnTo>
                    <a:pt x="1519325" y="2057715"/>
                  </a:lnTo>
                  <a:lnTo>
                    <a:pt x="1475849" y="2080190"/>
                  </a:lnTo>
                  <a:lnTo>
                    <a:pt x="1425778" y="2088261"/>
                  </a:lnTo>
                  <a:lnTo>
                    <a:pt x="158419" y="2088261"/>
                  </a:lnTo>
                  <a:lnTo>
                    <a:pt x="108347" y="2080190"/>
                  </a:lnTo>
                  <a:lnTo>
                    <a:pt x="64860" y="2057715"/>
                  </a:lnTo>
                  <a:lnTo>
                    <a:pt x="30566" y="2023439"/>
                  </a:lnTo>
                  <a:lnTo>
                    <a:pt x="8076" y="1979963"/>
                  </a:lnTo>
                  <a:lnTo>
                    <a:pt x="0" y="1929891"/>
                  </a:lnTo>
                  <a:lnTo>
                    <a:pt x="0" y="158496"/>
                  </a:lnTo>
                  <a:close/>
                </a:path>
              </a:pathLst>
            </a:custGeom>
            <a:ln w="1270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8895" y="1066800"/>
            <a:ext cx="6659829" cy="52292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32329" y="1350813"/>
            <a:ext cx="6172200" cy="444737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0960" algn="just">
              <a:lnSpc>
                <a:spcPct val="100000"/>
              </a:lnSpc>
              <a:spcBef>
                <a:spcPts val="580"/>
              </a:spcBef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¿Cómo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evaluar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valores?</a:t>
            </a:r>
            <a:endParaRPr sz="2400" dirty="0">
              <a:latin typeface="Calibri"/>
              <a:cs typeface="Calibri"/>
            </a:endParaRPr>
          </a:p>
          <a:p>
            <a:pPr marL="12700" marR="13970" algn="just">
              <a:lnSpc>
                <a:spcPct val="90000"/>
              </a:lnSpc>
              <a:spcBef>
                <a:spcPts val="760"/>
              </a:spcBef>
            </a:pPr>
            <a:r>
              <a:rPr sz="2400" spc="-5" dirty="0">
                <a:latin typeface="Calibri"/>
                <a:cs typeface="Calibri"/>
              </a:rPr>
              <a:t>Las </a:t>
            </a:r>
            <a:r>
              <a:rPr sz="2400" spc="-10" dirty="0">
                <a:latin typeface="Calibri"/>
                <a:cs typeface="Calibri"/>
              </a:rPr>
              <a:t>técnicas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instrumentos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evaluación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 </a:t>
            </a:r>
            <a:r>
              <a:rPr sz="2400" spc="-5" dirty="0">
                <a:latin typeface="Calibri"/>
                <a:cs typeface="Calibri"/>
              </a:rPr>
              <a:t>utilicemos </a:t>
            </a:r>
            <a:r>
              <a:rPr sz="2400" dirty="0">
                <a:latin typeface="Calibri"/>
                <a:cs typeface="Calibri"/>
              </a:rPr>
              <a:t>deben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enfocarse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hacia</a:t>
            </a:r>
            <a:r>
              <a:rPr sz="2400" dirty="0">
                <a:latin typeface="Calibri"/>
                <a:cs typeface="Calibri"/>
              </a:rPr>
              <a:t> 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conocimiento</a:t>
            </a:r>
            <a:r>
              <a:rPr sz="2400" dirty="0">
                <a:latin typeface="Calibri"/>
                <a:cs typeface="Calibri"/>
              </a:rPr>
              <a:t> 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mejora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procesos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didácticos, </a:t>
            </a:r>
            <a:r>
              <a:rPr sz="2400" spc="-5" dirty="0">
                <a:latin typeface="Calibri"/>
                <a:cs typeface="Calibri"/>
              </a:rPr>
              <a:t>por </a:t>
            </a:r>
            <a:r>
              <a:rPr sz="2400" dirty="0">
                <a:latin typeface="Calibri"/>
                <a:cs typeface="Calibri"/>
              </a:rPr>
              <a:t>lo que </a:t>
            </a:r>
            <a:r>
              <a:rPr sz="2400" spc="5" dirty="0">
                <a:latin typeface="Calibri"/>
                <a:cs typeface="Calibri"/>
              </a:rPr>
              <a:t>el </a:t>
            </a:r>
            <a:r>
              <a:rPr sz="2400" spc="-10" dirty="0">
                <a:latin typeface="Calibri"/>
                <a:cs typeface="Calibri"/>
              </a:rPr>
              <a:t>propio desarrollo </a:t>
            </a:r>
            <a:r>
              <a:rPr sz="2400" dirty="0">
                <a:latin typeface="Calibri"/>
                <a:cs typeface="Calibri"/>
              </a:rPr>
              <a:t>de las </a:t>
            </a:r>
            <a:r>
              <a:rPr sz="2400" spc="-5" dirty="0">
                <a:latin typeface="Calibri"/>
                <a:cs typeface="Calibri"/>
              </a:rPr>
              <a:t>actividades </a:t>
            </a:r>
            <a:r>
              <a:rPr sz="2400" dirty="0">
                <a:latin typeface="Calibri"/>
                <a:cs typeface="Calibri"/>
              </a:rPr>
              <a:t>que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vayamos </a:t>
            </a:r>
            <a:r>
              <a:rPr sz="2400" spc="-10" dirty="0">
                <a:latin typeface="Calibri"/>
                <a:cs typeface="Calibri"/>
              </a:rPr>
              <a:t>realizando </a:t>
            </a:r>
            <a:r>
              <a:rPr sz="2400" dirty="0">
                <a:latin typeface="Calibri"/>
                <a:cs typeface="Calibri"/>
              </a:rPr>
              <a:t>se </a:t>
            </a:r>
            <a:r>
              <a:rPr sz="2400" spc="-10" dirty="0">
                <a:latin typeface="Calibri"/>
                <a:cs typeface="Calibri"/>
              </a:rPr>
              <a:t>convierten </a:t>
            </a:r>
            <a:r>
              <a:rPr sz="2400" dirty="0">
                <a:latin typeface="Calibri"/>
                <a:cs typeface="Calibri"/>
              </a:rPr>
              <a:t>en el </a:t>
            </a:r>
            <a:r>
              <a:rPr sz="2400" spc="-10" dirty="0">
                <a:latin typeface="Calibri"/>
                <a:cs typeface="Calibri"/>
              </a:rPr>
              <a:t>objeto </a:t>
            </a:r>
            <a:r>
              <a:rPr sz="2400" spc="-5" dirty="0">
                <a:latin typeface="Calibri"/>
                <a:cs typeface="Calibri"/>
              </a:rPr>
              <a:t>fundamental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evaluación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 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comportamiento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estudiantes,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siendo</a:t>
            </a:r>
            <a:r>
              <a:rPr sz="2400" dirty="0">
                <a:latin typeface="Calibri"/>
                <a:cs typeface="Calibri"/>
              </a:rPr>
              <a:t> un </a:t>
            </a:r>
            <a:r>
              <a:rPr sz="2400" spc="-3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indicador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observar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comprender</a:t>
            </a:r>
            <a:r>
              <a:rPr sz="2400" dirty="0">
                <a:latin typeface="Calibri"/>
                <a:cs typeface="Calibri"/>
              </a:rPr>
              <a:t> 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valorar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aprendizajes </a:t>
            </a:r>
            <a:r>
              <a:rPr sz="2400" spc="-10" dirty="0">
                <a:latin typeface="Calibri"/>
                <a:cs typeface="Calibri"/>
              </a:rPr>
              <a:t>sobre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valores.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 rot="20131235">
            <a:off x="727862" y="2286000"/>
            <a:ext cx="1682750" cy="2115820"/>
            <a:chOff x="850391" y="4047744"/>
            <a:chExt cx="1682750" cy="21158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391" y="4047744"/>
              <a:ext cx="1682496" cy="21153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" y="4077081"/>
              <a:ext cx="1584147" cy="20162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9591" y="4077081"/>
              <a:ext cx="1584325" cy="2016760"/>
            </a:xfrm>
            <a:custGeom>
              <a:avLst/>
              <a:gdLst/>
              <a:ahLst/>
              <a:cxnLst/>
              <a:rect l="l" t="t" r="r" b="b"/>
              <a:pathLst>
                <a:path w="1584325" h="2016760">
                  <a:moveTo>
                    <a:pt x="0" y="158369"/>
                  </a:moveTo>
                  <a:lnTo>
                    <a:pt x="8076" y="108297"/>
                  </a:lnTo>
                  <a:lnTo>
                    <a:pt x="30566" y="64821"/>
                  </a:lnTo>
                  <a:lnTo>
                    <a:pt x="64860" y="30545"/>
                  </a:lnTo>
                  <a:lnTo>
                    <a:pt x="108347" y="8070"/>
                  </a:lnTo>
                  <a:lnTo>
                    <a:pt x="158419" y="0"/>
                  </a:lnTo>
                  <a:lnTo>
                    <a:pt x="1425778" y="0"/>
                  </a:lnTo>
                  <a:lnTo>
                    <a:pt x="1475849" y="8070"/>
                  </a:lnTo>
                  <a:lnTo>
                    <a:pt x="1519325" y="30545"/>
                  </a:lnTo>
                  <a:lnTo>
                    <a:pt x="1553602" y="64821"/>
                  </a:lnTo>
                  <a:lnTo>
                    <a:pt x="1576077" y="108297"/>
                  </a:lnTo>
                  <a:lnTo>
                    <a:pt x="1584147" y="158369"/>
                  </a:lnTo>
                  <a:lnTo>
                    <a:pt x="1584147" y="1857794"/>
                  </a:lnTo>
                  <a:lnTo>
                    <a:pt x="1576077" y="1907866"/>
                  </a:lnTo>
                  <a:lnTo>
                    <a:pt x="1553602" y="1951353"/>
                  </a:lnTo>
                  <a:lnTo>
                    <a:pt x="1519325" y="1985647"/>
                  </a:lnTo>
                  <a:lnTo>
                    <a:pt x="1475849" y="2008137"/>
                  </a:lnTo>
                  <a:lnTo>
                    <a:pt x="1425778" y="2016213"/>
                  </a:lnTo>
                  <a:lnTo>
                    <a:pt x="158419" y="2016213"/>
                  </a:lnTo>
                  <a:lnTo>
                    <a:pt x="108347" y="2008137"/>
                  </a:lnTo>
                  <a:lnTo>
                    <a:pt x="64860" y="1985647"/>
                  </a:lnTo>
                  <a:lnTo>
                    <a:pt x="30566" y="1951353"/>
                  </a:lnTo>
                  <a:lnTo>
                    <a:pt x="8076" y="1907866"/>
                  </a:lnTo>
                  <a:lnTo>
                    <a:pt x="0" y="1857794"/>
                  </a:lnTo>
                  <a:lnTo>
                    <a:pt x="0" y="158369"/>
                  </a:lnTo>
                  <a:close/>
                </a:path>
              </a:pathLst>
            </a:custGeom>
            <a:ln w="1270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470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704" y="5600953"/>
            <a:ext cx="8510270" cy="1029969"/>
            <a:chOff x="298704" y="5600953"/>
            <a:chExt cx="8510270" cy="10299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0" y="5625083"/>
              <a:ext cx="8473440" cy="10058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4" y="5600953"/>
              <a:ext cx="8470392" cy="100279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351528" y="571595"/>
            <a:ext cx="4074795" cy="779145"/>
            <a:chOff x="4351528" y="571595"/>
            <a:chExt cx="4074795" cy="7791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7596" y="608075"/>
              <a:ext cx="4038600" cy="7421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1528" y="571595"/>
              <a:ext cx="4035044" cy="7391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18118" y="2051050"/>
            <a:ext cx="74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único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5422" y="1319529"/>
            <a:ext cx="51060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>
              <a:lnSpc>
                <a:spcPct val="150000"/>
              </a:lnSpc>
              <a:spcBef>
                <a:spcPts val="100"/>
              </a:spcBef>
              <a:tabLst>
                <a:tab pos="1381125" algn="l"/>
                <a:tab pos="2235835" algn="l"/>
                <a:tab pos="4017645" algn="l"/>
                <a:tab pos="4630420" algn="l"/>
              </a:tabLst>
            </a:pPr>
            <a:r>
              <a:rPr sz="2400" dirty="0">
                <a:latin typeface="Comic Sans MS"/>
                <a:cs typeface="Comic Sans MS"/>
              </a:rPr>
              <a:t>A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EDUCAR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…con</a:t>
            </a:r>
            <a:r>
              <a:rPr sz="2400" dirty="0">
                <a:latin typeface="Comic Sans MS"/>
                <a:cs typeface="Comic Sans MS"/>
              </a:rPr>
              <a:t> ejemplos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positivos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TODO	</a:t>
            </a:r>
            <a:r>
              <a:rPr sz="2400" spc="-10" dirty="0">
                <a:latin typeface="Comic Sans MS"/>
                <a:cs typeface="Comic Sans MS"/>
              </a:rPr>
              <a:t>ES	POSIBLE	</a:t>
            </a:r>
            <a:r>
              <a:rPr sz="2400" dirty="0">
                <a:latin typeface="Comic Sans MS"/>
                <a:cs typeface="Comic Sans MS"/>
              </a:rPr>
              <a:t>y	</a:t>
            </a:r>
            <a:r>
              <a:rPr sz="2400" spc="5" dirty="0">
                <a:latin typeface="Comic Sans MS"/>
                <a:cs typeface="Comic Sans MS"/>
              </a:rPr>
              <a:t>el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protagonista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es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31445" y="2257425"/>
            <a:ext cx="5708015" cy="2929255"/>
            <a:chOff x="3131445" y="2257425"/>
            <a:chExt cx="5708015" cy="292925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4175" y="2257425"/>
              <a:ext cx="2105025" cy="10953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31445" y="3172729"/>
              <a:ext cx="3616325" cy="2014220"/>
            </a:xfrm>
            <a:custGeom>
              <a:avLst/>
              <a:gdLst/>
              <a:ahLst/>
              <a:cxnLst/>
              <a:rect l="l" t="t" r="r" b="b"/>
              <a:pathLst>
                <a:path w="3616325" h="2014220">
                  <a:moveTo>
                    <a:pt x="3418148" y="1829419"/>
                  </a:moveTo>
                  <a:lnTo>
                    <a:pt x="2154548" y="1829419"/>
                  </a:lnTo>
                  <a:lnTo>
                    <a:pt x="2194161" y="1861897"/>
                  </a:lnTo>
                  <a:lnTo>
                    <a:pt x="2237273" y="1891949"/>
                  </a:lnTo>
                  <a:lnTo>
                    <a:pt x="2283451" y="1919313"/>
                  </a:lnTo>
                  <a:lnTo>
                    <a:pt x="2332263" y="1943727"/>
                  </a:lnTo>
                  <a:lnTo>
                    <a:pt x="2383275" y="1964928"/>
                  </a:lnTo>
                  <a:lnTo>
                    <a:pt x="2438772" y="1983518"/>
                  </a:lnTo>
                  <a:lnTo>
                    <a:pt x="2493881" y="1997602"/>
                  </a:lnTo>
                  <a:lnTo>
                    <a:pt x="2548166" y="2007267"/>
                  </a:lnTo>
                  <a:lnTo>
                    <a:pt x="2601189" y="2012603"/>
                  </a:lnTo>
                  <a:lnTo>
                    <a:pt x="2652511" y="2013698"/>
                  </a:lnTo>
                  <a:lnTo>
                    <a:pt x="2701696" y="2010641"/>
                  </a:lnTo>
                  <a:lnTo>
                    <a:pt x="2748305" y="2003520"/>
                  </a:lnTo>
                  <a:lnTo>
                    <a:pt x="2791901" y="1992423"/>
                  </a:lnTo>
                  <a:lnTo>
                    <a:pt x="2832047" y="1977440"/>
                  </a:lnTo>
                  <a:lnTo>
                    <a:pt x="2868304" y="1958659"/>
                  </a:lnTo>
                  <a:lnTo>
                    <a:pt x="2900235" y="1936168"/>
                  </a:lnTo>
                  <a:lnTo>
                    <a:pt x="2949370" y="1880413"/>
                  </a:lnTo>
                  <a:lnTo>
                    <a:pt x="2965697" y="1847326"/>
                  </a:lnTo>
                  <a:lnTo>
                    <a:pt x="3374520" y="1847326"/>
                  </a:lnTo>
                  <a:lnTo>
                    <a:pt x="3399205" y="1838625"/>
                  </a:lnTo>
                  <a:lnTo>
                    <a:pt x="3418148" y="1829419"/>
                  </a:lnTo>
                  <a:close/>
                </a:path>
                <a:path w="3616325" h="2014220">
                  <a:moveTo>
                    <a:pt x="288918" y="226583"/>
                  </a:moveTo>
                  <a:lnTo>
                    <a:pt x="237582" y="231364"/>
                  </a:lnTo>
                  <a:lnTo>
                    <a:pt x="190140" y="242324"/>
                  </a:lnTo>
                  <a:lnTo>
                    <a:pt x="147567" y="259445"/>
                  </a:lnTo>
                  <a:lnTo>
                    <a:pt x="110503" y="282912"/>
                  </a:lnTo>
                  <a:lnTo>
                    <a:pt x="82044" y="310919"/>
                  </a:lnTo>
                  <a:lnTo>
                    <a:pt x="50836" y="377658"/>
                  </a:lnTo>
                  <a:lnTo>
                    <a:pt x="48031" y="414940"/>
                  </a:lnTo>
                  <a:lnTo>
                    <a:pt x="53722" y="453864"/>
                  </a:lnTo>
                  <a:lnTo>
                    <a:pt x="67883" y="493706"/>
                  </a:lnTo>
                  <a:lnTo>
                    <a:pt x="90484" y="533740"/>
                  </a:lnTo>
                  <a:lnTo>
                    <a:pt x="121500" y="573243"/>
                  </a:lnTo>
                  <a:lnTo>
                    <a:pt x="160902" y="611489"/>
                  </a:lnTo>
                  <a:lnTo>
                    <a:pt x="111375" y="627898"/>
                  </a:lnTo>
                  <a:lnTo>
                    <a:pt x="69974" y="651080"/>
                  </a:lnTo>
                  <a:lnTo>
                    <a:pt x="37449" y="680370"/>
                  </a:lnTo>
                  <a:lnTo>
                    <a:pt x="14549" y="715104"/>
                  </a:lnTo>
                  <a:lnTo>
                    <a:pt x="2025" y="754618"/>
                  </a:lnTo>
                  <a:lnTo>
                    <a:pt x="0" y="790612"/>
                  </a:lnTo>
                  <a:lnTo>
                    <a:pt x="5713" y="827170"/>
                  </a:lnTo>
                  <a:lnTo>
                    <a:pt x="18670" y="863766"/>
                  </a:lnTo>
                  <a:lnTo>
                    <a:pt x="38370" y="899875"/>
                  </a:lnTo>
                  <a:lnTo>
                    <a:pt x="64318" y="934971"/>
                  </a:lnTo>
                  <a:lnTo>
                    <a:pt x="96016" y="968530"/>
                  </a:lnTo>
                  <a:lnTo>
                    <a:pt x="132965" y="1000024"/>
                  </a:lnTo>
                  <a:lnTo>
                    <a:pt x="174670" y="1028928"/>
                  </a:lnTo>
                  <a:lnTo>
                    <a:pt x="220631" y="1054718"/>
                  </a:lnTo>
                  <a:lnTo>
                    <a:pt x="270352" y="1076867"/>
                  </a:lnTo>
                  <a:lnTo>
                    <a:pt x="323335" y="1094851"/>
                  </a:lnTo>
                  <a:lnTo>
                    <a:pt x="324605" y="1098026"/>
                  </a:lnTo>
                  <a:lnTo>
                    <a:pt x="345671" y="1141985"/>
                  </a:lnTo>
                  <a:lnTo>
                    <a:pt x="367541" y="1178724"/>
                  </a:lnTo>
                  <a:lnTo>
                    <a:pt x="392802" y="1214478"/>
                  </a:lnTo>
                  <a:lnTo>
                    <a:pt x="421245" y="1249129"/>
                  </a:lnTo>
                  <a:lnTo>
                    <a:pt x="452661" y="1282561"/>
                  </a:lnTo>
                  <a:lnTo>
                    <a:pt x="486841" y="1314656"/>
                  </a:lnTo>
                  <a:lnTo>
                    <a:pt x="523576" y="1345298"/>
                  </a:lnTo>
                  <a:lnTo>
                    <a:pt x="562658" y="1374369"/>
                  </a:lnTo>
                  <a:lnTo>
                    <a:pt x="603878" y="1401755"/>
                  </a:lnTo>
                  <a:lnTo>
                    <a:pt x="647026" y="1427337"/>
                  </a:lnTo>
                  <a:lnTo>
                    <a:pt x="691895" y="1450998"/>
                  </a:lnTo>
                  <a:lnTo>
                    <a:pt x="738276" y="1472623"/>
                  </a:lnTo>
                  <a:lnTo>
                    <a:pt x="785959" y="1492094"/>
                  </a:lnTo>
                  <a:lnTo>
                    <a:pt x="834736" y="1509294"/>
                  </a:lnTo>
                  <a:lnTo>
                    <a:pt x="884397" y="1524107"/>
                  </a:lnTo>
                  <a:lnTo>
                    <a:pt x="934736" y="1536415"/>
                  </a:lnTo>
                  <a:lnTo>
                    <a:pt x="985541" y="1546103"/>
                  </a:lnTo>
                  <a:lnTo>
                    <a:pt x="1036606" y="1553053"/>
                  </a:lnTo>
                  <a:lnTo>
                    <a:pt x="1087720" y="1557149"/>
                  </a:lnTo>
                  <a:lnTo>
                    <a:pt x="1138675" y="1558274"/>
                  </a:lnTo>
                  <a:lnTo>
                    <a:pt x="1160846" y="1597668"/>
                  </a:lnTo>
                  <a:lnTo>
                    <a:pt x="1187778" y="1636211"/>
                  </a:lnTo>
                  <a:lnTo>
                    <a:pt x="1219208" y="1673643"/>
                  </a:lnTo>
                  <a:lnTo>
                    <a:pt x="1254875" y="1709705"/>
                  </a:lnTo>
                  <a:lnTo>
                    <a:pt x="1294517" y="1744136"/>
                  </a:lnTo>
                  <a:lnTo>
                    <a:pt x="1337870" y="1776677"/>
                  </a:lnTo>
                  <a:lnTo>
                    <a:pt x="1384674" y="1807067"/>
                  </a:lnTo>
                  <a:lnTo>
                    <a:pt x="1432980" y="1834190"/>
                  </a:lnTo>
                  <a:lnTo>
                    <a:pt x="1482521" y="1858134"/>
                  </a:lnTo>
                  <a:lnTo>
                    <a:pt x="1532975" y="1878891"/>
                  </a:lnTo>
                  <a:lnTo>
                    <a:pt x="1584020" y="1896449"/>
                  </a:lnTo>
                  <a:lnTo>
                    <a:pt x="1635333" y="1910801"/>
                  </a:lnTo>
                  <a:lnTo>
                    <a:pt x="1686590" y="1921936"/>
                  </a:lnTo>
                  <a:lnTo>
                    <a:pt x="1737471" y="1929845"/>
                  </a:lnTo>
                  <a:lnTo>
                    <a:pt x="1787651" y="1934518"/>
                  </a:lnTo>
                  <a:lnTo>
                    <a:pt x="1836809" y="1935946"/>
                  </a:lnTo>
                  <a:lnTo>
                    <a:pt x="1884622" y="1934120"/>
                  </a:lnTo>
                  <a:lnTo>
                    <a:pt x="1930767" y="1929030"/>
                  </a:lnTo>
                  <a:lnTo>
                    <a:pt x="1974922" y="1920667"/>
                  </a:lnTo>
                  <a:lnTo>
                    <a:pt x="2016764" y="1909021"/>
                  </a:lnTo>
                  <a:lnTo>
                    <a:pt x="2055970" y="1894082"/>
                  </a:lnTo>
                  <a:lnTo>
                    <a:pt x="2092217" y="1875842"/>
                  </a:lnTo>
                  <a:lnTo>
                    <a:pt x="2125185" y="1854291"/>
                  </a:lnTo>
                  <a:lnTo>
                    <a:pt x="2154548" y="1829419"/>
                  </a:lnTo>
                  <a:lnTo>
                    <a:pt x="3418148" y="1829419"/>
                  </a:lnTo>
                  <a:lnTo>
                    <a:pt x="3476308" y="1795237"/>
                  </a:lnTo>
                  <a:lnTo>
                    <a:pt x="3507315" y="1768523"/>
                  </a:lnTo>
                  <a:lnTo>
                    <a:pt x="3533063" y="1738826"/>
                  </a:lnTo>
                  <a:lnTo>
                    <a:pt x="3553383" y="1706421"/>
                  </a:lnTo>
                  <a:lnTo>
                    <a:pt x="3577047" y="1634577"/>
                  </a:lnTo>
                  <a:lnTo>
                    <a:pt x="3580049" y="1595686"/>
                  </a:lnTo>
                  <a:lnTo>
                    <a:pt x="3576937" y="1555179"/>
                  </a:lnTo>
                  <a:lnTo>
                    <a:pt x="3567538" y="1513330"/>
                  </a:lnTo>
                  <a:lnTo>
                    <a:pt x="3551682" y="1470413"/>
                  </a:lnTo>
                  <a:lnTo>
                    <a:pt x="3529196" y="1426702"/>
                  </a:lnTo>
                  <a:lnTo>
                    <a:pt x="3538197" y="1420060"/>
                  </a:lnTo>
                  <a:lnTo>
                    <a:pt x="3585799" y="1368739"/>
                  </a:lnTo>
                  <a:lnTo>
                    <a:pt x="3612354" y="1303043"/>
                  </a:lnTo>
                  <a:lnTo>
                    <a:pt x="3615790" y="1267702"/>
                  </a:lnTo>
                  <a:lnTo>
                    <a:pt x="3612890" y="1231259"/>
                  </a:lnTo>
                  <a:lnTo>
                    <a:pt x="3603823" y="1194135"/>
                  </a:lnTo>
                  <a:lnTo>
                    <a:pt x="3588759" y="1156748"/>
                  </a:lnTo>
                  <a:lnTo>
                    <a:pt x="3567865" y="1119520"/>
                  </a:lnTo>
                  <a:lnTo>
                    <a:pt x="3541312" y="1082870"/>
                  </a:lnTo>
                  <a:lnTo>
                    <a:pt x="3509267" y="1047218"/>
                  </a:lnTo>
                  <a:lnTo>
                    <a:pt x="3471901" y="1012984"/>
                  </a:lnTo>
                  <a:lnTo>
                    <a:pt x="3429381" y="980589"/>
                  </a:lnTo>
                  <a:lnTo>
                    <a:pt x="3381876" y="950452"/>
                  </a:lnTo>
                  <a:lnTo>
                    <a:pt x="3379237" y="902608"/>
                  </a:lnTo>
                  <a:lnTo>
                    <a:pt x="3364763" y="853551"/>
                  </a:lnTo>
                  <a:lnTo>
                    <a:pt x="3338907" y="804398"/>
                  </a:lnTo>
                  <a:lnTo>
                    <a:pt x="3302120" y="756269"/>
                  </a:lnTo>
                  <a:lnTo>
                    <a:pt x="3269215" y="722940"/>
                  </a:lnTo>
                  <a:lnTo>
                    <a:pt x="3232575" y="692288"/>
                  </a:lnTo>
                  <a:lnTo>
                    <a:pt x="3192732" y="664479"/>
                  </a:lnTo>
                  <a:lnTo>
                    <a:pt x="3150217" y="639679"/>
                  </a:lnTo>
                  <a:lnTo>
                    <a:pt x="3105560" y="618054"/>
                  </a:lnTo>
                  <a:lnTo>
                    <a:pt x="3059293" y="599769"/>
                  </a:lnTo>
                  <a:lnTo>
                    <a:pt x="3011947" y="584990"/>
                  </a:lnTo>
                  <a:lnTo>
                    <a:pt x="2987112" y="579231"/>
                  </a:lnTo>
                  <a:lnTo>
                    <a:pt x="2734938" y="579231"/>
                  </a:lnTo>
                  <a:lnTo>
                    <a:pt x="2715696" y="550076"/>
                  </a:lnTo>
                  <a:lnTo>
                    <a:pt x="2665447" y="494720"/>
                  </a:lnTo>
                  <a:lnTo>
                    <a:pt x="2634989" y="468995"/>
                  </a:lnTo>
                  <a:lnTo>
                    <a:pt x="2590979" y="438449"/>
                  </a:lnTo>
                  <a:lnTo>
                    <a:pt x="2544060" y="412283"/>
                  </a:lnTo>
                  <a:lnTo>
                    <a:pt x="2500538" y="393049"/>
                  </a:lnTo>
                  <a:lnTo>
                    <a:pt x="2121909" y="393049"/>
                  </a:lnTo>
                  <a:lnTo>
                    <a:pt x="2103709" y="371203"/>
                  </a:lnTo>
                  <a:lnTo>
                    <a:pt x="2061830" y="329273"/>
                  </a:lnTo>
                  <a:lnTo>
                    <a:pt x="1997247" y="279015"/>
                  </a:lnTo>
                  <a:lnTo>
                    <a:pt x="1953683" y="251889"/>
                  </a:lnTo>
                  <a:lnTo>
                    <a:pt x="1949190" y="249539"/>
                  </a:lnTo>
                  <a:lnTo>
                    <a:pt x="456558" y="249539"/>
                  </a:lnTo>
                  <a:lnTo>
                    <a:pt x="399380" y="235650"/>
                  </a:lnTo>
                  <a:lnTo>
                    <a:pt x="343175" y="228005"/>
                  </a:lnTo>
                  <a:lnTo>
                    <a:pt x="288918" y="226583"/>
                  </a:lnTo>
                  <a:close/>
                </a:path>
                <a:path w="3616325" h="2014220">
                  <a:moveTo>
                    <a:pt x="3374520" y="1847326"/>
                  </a:moveTo>
                  <a:lnTo>
                    <a:pt x="2965697" y="1847326"/>
                  </a:lnTo>
                  <a:lnTo>
                    <a:pt x="3014137" y="1859058"/>
                  </a:lnTo>
                  <a:lnTo>
                    <a:pt x="3062387" y="1867947"/>
                  </a:lnTo>
                  <a:lnTo>
                    <a:pt x="3110191" y="1873964"/>
                  </a:lnTo>
                  <a:lnTo>
                    <a:pt x="3157298" y="1877081"/>
                  </a:lnTo>
                  <a:lnTo>
                    <a:pt x="3203452" y="1877271"/>
                  </a:lnTo>
                  <a:lnTo>
                    <a:pt x="3248399" y="1874504"/>
                  </a:lnTo>
                  <a:lnTo>
                    <a:pt x="3303126" y="1866802"/>
                  </a:lnTo>
                  <a:lnTo>
                    <a:pt x="3353452" y="1854751"/>
                  </a:lnTo>
                  <a:lnTo>
                    <a:pt x="3374520" y="1847326"/>
                  </a:lnTo>
                  <a:close/>
                </a:path>
                <a:path w="3616325" h="2014220">
                  <a:moveTo>
                    <a:pt x="2868742" y="563348"/>
                  </a:moveTo>
                  <a:lnTo>
                    <a:pt x="2822388" y="564252"/>
                  </a:lnTo>
                  <a:lnTo>
                    <a:pt x="2777610" y="569491"/>
                  </a:lnTo>
                  <a:lnTo>
                    <a:pt x="2734938" y="579231"/>
                  </a:lnTo>
                  <a:lnTo>
                    <a:pt x="2987112" y="579231"/>
                  </a:lnTo>
                  <a:lnTo>
                    <a:pt x="2964052" y="573883"/>
                  </a:lnTo>
                  <a:lnTo>
                    <a:pt x="2916140" y="566614"/>
                  </a:lnTo>
                  <a:lnTo>
                    <a:pt x="2868742" y="563348"/>
                  </a:lnTo>
                  <a:close/>
                </a:path>
                <a:path w="3616325" h="2014220">
                  <a:moveTo>
                    <a:pt x="2293624" y="351215"/>
                  </a:moveTo>
                  <a:lnTo>
                    <a:pt x="2245927" y="353768"/>
                  </a:lnTo>
                  <a:lnTo>
                    <a:pt x="2200879" y="361513"/>
                  </a:lnTo>
                  <a:lnTo>
                    <a:pt x="2159275" y="374568"/>
                  </a:lnTo>
                  <a:lnTo>
                    <a:pt x="2121909" y="393049"/>
                  </a:lnTo>
                  <a:lnTo>
                    <a:pt x="2500538" y="393049"/>
                  </a:lnTo>
                  <a:lnTo>
                    <a:pt x="2444672" y="373555"/>
                  </a:lnTo>
                  <a:lnTo>
                    <a:pt x="2393790" y="361225"/>
                  </a:lnTo>
                  <a:lnTo>
                    <a:pt x="2343176" y="353740"/>
                  </a:lnTo>
                  <a:lnTo>
                    <a:pt x="2293624" y="351215"/>
                  </a:lnTo>
                  <a:close/>
                </a:path>
                <a:path w="3616325" h="2014220">
                  <a:moveTo>
                    <a:pt x="852451" y="0"/>
                  </a:moveTo>
                  <a:lnTo>
                    <a:pt x="801182" y="2017"/>
                  </a:lnTo>
                  <a:lnTo>
                    <a:pt x="752282" y="7749"/>
                  </a:lnTo>
                  <a:lnTo>
                    <a:pt x="706060" y="17088"/>
                  </a:lnTo>
                  <a:lnTo>
                    <a:pt x="662822" y="29924"/>
                  </a:lnTo>
                  <a:lnTo>
                    <a:pt x="622878" y="46150"/>
                  </a:lnTo>
                  <a:lnTo>
                    <a:pt x="586536" y="65659"/>
                  </a:lnTo>
                  <a:lnTo>
                    <a:pt x="554104" y="88343"/>
                  </a:lnTo>
                  <a:lnTo>
                    <a:pt x="525890" y="114093"/>
                  </a:lnTo>
                  <a:lnTo>
                    <a:pt x="483351" y="174362"/>
                  </a:lnTo>
                  <a:lnTo>
                    <a:pt x="461384" y="245602"/>
                  </a:lnTo>
                  <a:lnTo>
                    <a:pt x="456558" y="249539"/>
                  </a:lnTo>
                  <a:lnTo>
                    <a:pt x="1949190" y="249539"/>
                  </a:lnTo>
                  <a:lnTo>
                    <a:pt x="1908007" y="228005"/>
                  </a:lnTo>
                  <a:lnTo>
                    <a:pt x="1861040" y="207592"/>
                  </a:lnTo>
                  <a:lnTo>
                    <a:pt x="1854677" y="205343"/>
                  </a:lnTo>
                  <a:lnTo>
                    <a:pt x="1410201" y="205343"/>
                  </a:lnTo>
                  <a:lnTo>
                    <a:pt x="1374662" y="176817"/>
                  </a:lnTo>
                  <a:lnTo>
                    <a:pt x="1336867" y="149990"/>
                  </a:lnTo>
                  <a:lnTo>
                    <a:pt x="1297035" y="124980"/>
                  </a:lnTo>
                  <a:lnTo>
                    <a:pt x="1255388" y="101901"/>
                  </a:lnTo>
                  <a:lnTo>
                    <a:pt x="1212146" y="80870"/>
                  </a:lnTo>
                  <a:lnTo>
                    <a:pt x="1167528" y="62003"/>
                  </a:lnTo>
                  <a:lnTo>
                    <a:pt x="1121755" y="45416"/>
                  </a:lnTo>
                  <a:lnTo>
                    <a:pt x="1075048" y="31226"/>
                  </a:lnTo>
                  <a:lnTo>
                    <a:pt x="1017387" y="17309"/>
                  </a:lnTo>
                  <a:lnTo>
                    <a:pt x="960862" y="7537"/>
                  </a:lnTo>
                  <a:lnTo>
                    <a:pt x="905780" y="1803"/>
                  </a:lnTo>
                  <a:lnTo>
                    <a:pt x="852451" y="0"/>
                  </a:lnTo>
                  <a:close/>
                </a:path>
                <a:path w="3616325" h="2014220">
                  <a:moveTo>
                    <a:pt x="1619282" y="158533"/>
                  </a:moveTo>
                  <a:lnTo>
                    <a:pt x="1572964" y="159916"/>
                  </a:lnTo>
                  <a:lnTo>
                    <a:pt x="1528425" y="165211"/>
                  </a:lnTo>
                  <a:lnTo>
                    <a:pt x="1486138" y="174495"/>
                  </a:lnTo>
                  <a:lnTo>
                    <a:pt x="1446572" y="187846"/>
                  </a:lnTo>
                  <a:lnTo>
                    <a:pt x="1410201" y="205343"/>
                  </a:lnTo>
                  <a:lnTo>
                    <a:pt x="1854677" y="205343"/>
                  </a:lnTo>
                  <a:lnTo>
                    <a:pt x="1812905" y="190576"/>
                  </a:lnTo>
                  <a:lnTo>
                    <a:pt x="1764190" y="177084"/>
                  </a:lnTo>
                  <a:lnTo>
                    <a:pt x="1715366" y="167195"/>
                  </a:lnTo>
                  <a:lnTo>
                    <a:pt x="1666906" y="160986"/>
                  </a:lnTo>
                  <a:lnTo>
                    <a:pt x="1619282" y="158533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7744" y="3272027"/>
              <a:ext cx="1219200" cy="754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0892" y="3569208"/>
              <a:ext cx="504443" cy="4892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9283" y="3602736"/>
              <a:ext cx="957072" cy="6553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7704" y="3593591"/>
              <a:ext cx="1092708" cy="7071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5883" y="3843527"/>
              <a:ext cx="504443" cy="489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4275" y="3877055"/>
              <a:ext cx="1437131" cy="8336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00169" y="3439541"/>
              <a:ext cx="1800987" cy="1135760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9657" y="720734"/>
            <a:ext cx="1150545" cy="34606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5774" y="2174161"/>
            <a:ext cx="1298311" cy="30761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7399" y="2732414"/>
            <a:ext cx="1526122" cy="27877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73147" y="3281054"/>
            <a:ext cx="1153094" cy="28838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28294" y="3820081"/>
            <a:ext cx="1234794" cy="2980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22525" y="4368721"/>
            <a:ext cx="1246332" cy="35567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02441" y="4917361"/>
            <a:ext cx="1496029" cy="28838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44071" y="2541023"/>
            <a:ext cx="95944" cy="9599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29910" y="2754064"/>
            <a:ext cx="191940" cy="19199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2601977" y="30092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8779" y="0"/>
                </a:moveTo>
                <a:lnTo>
                  <a:pt x="104590" y="5466"/>
                </a:lnTo>
                <a:lnTo>
                  <a:pt x="64521" y="23886"/>
                </a:lnTo>
                <a:lnTo>
                  <a:pt x="31608" y="53858"/>
                </a:lnTo>
                <a:lnTo>
                  <a:pt x="8888" y="93980"/>
                </a:lnTo>
                <a:lnTo>
                  <a:pt x="0" y="139267"/>
                </a:lnTo>
                <a:lnTo>
                  <a:pt x="5473" y="183481"/>
                </a:lnTo>
                <a:lnTo>
                  <a:pt x="23912" y="223568"/>
                </a:lnTo>
                <a:lnTo>
                  <a:pt x="53922" y="256474"/>
                </a:lnTo>
                <a:lnTo>
                  <a:pt x="94105" y="279146"/>
                </a:lnTo>
                <a:lnTo>
                  <a:pt x="139331" y="288034"/>
                </a:lnTo>
                <a:lnTo>
                  <a:pt x="183507" y="282561"/>
                </a:lnTo>
                <a:lnTo>
                  <a:pt x="223575" y="264122"/>
                </a:lnTo>
                <a:lnTo>
                  <a:pt x="256474" y="234112"/>
                </a:lnTo>
                <a:lnTo>
                  <a:pt x="279144" y="193929"/>
                </a:lnTo>
                <a:lnTo>
                  <a:pt x="288034" y="148703"/>
                </a:lnTo>
                <a:lnTo>
                  <a:pt x="282568" y="104527"/>
                </a:lnTo>
                <a:lnTo>
                  <a:pt x="264148" y="64459"/>
                </a:lnTo>
                <a:lnTo>
                  <a:pt x="234176" y="31560"/>
                </a:lnTo>
                <a:lnTo>
                  <a:pt x="194054" y="8889"/>
                </a:lnTo>
                <a:lnTo>
                  <a:pt x="14877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389</Words>
  <Application>Microsoft Office PowerPoint</Application>
  <PresentationFormat>Presentación en pantalla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Calibri</vt:lpstr>
      <vt:lpstr>Comic Sans MS</vt:lpstr>
      <vt:lpstr>Office Theme</vt:lpstr>
      <vt:lpstr>Presentación de PowerPoint</vt:lpstr>
      <vt:lpstr>LOS VALORES EN EL SISTEMA EDUCATIVO</vt:lpstr>
      <vt:lpstr>TRATAMIENTO DIDÁCTICO DE LOS VALORES</vt:lpstr>
      <vt:lpstr>TRATAMIENTO DIDÁCTICO DE LOS VALORES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 de Windows</cp:lastModifiedBy>
  <cp:revision>1</cp:revision>
  <dcterms:created xsi:type="dcterms:W3CDTF">2021-03-21T21:44:41Z</dcterms:created>
  <dcterms:modified xsi:type="dcterms:W3CDTF">2021-03-21T22:07:10Z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2013-07-23T00:00:00Z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2021-03-21T00:00:00Z</vt:filetime>
  </property>
</Properties>
</file>