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5" r:id="rId3"/>
    <p:sldId id="258" r:id="rId4"/>
    <p:sldId id="259" r:id="rId5"/>
    <p:sldId id="260"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B09"/>
    <a:srgbClr val="572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94637" autoAdjust="0"/>
  </p:normalViewPr>
  <p:slideViewPr>
    <p:cSldViewPr snapToGrid="0">
      <p:cViewPr varScale="1">
        <p:scale>
          <a:sx n="77" d="100"/>
          <a:sy n="77" d="100"/>
        </p:scale>
        <p:origin x="402"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3B3141-FF86-4DAA-BC35-F6B8EA3E142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AEB20E64-985C-4BBE-AE60-F71B27271F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9B3F384A-08BA-4051-BE2F-995B3C40FC59}"/>
              </a:ext>
            </a:extLst>
          </p:cNvPr>
          <p:cNvSpPr>
            <a:spLocks noGrp="1"/>
          </p:cNvSpPr>
          <p:nvPr>
            <p:ph type="dt" sz="half" idx="10"/>
          </p:nvPr>
        </p:nvSpPr>
        <p:spPr/>
        <p:txBody>
          <a:bodyPr/>
          <a:lstStyle/>
          <a:p>
            <a:fld id="{BB928697-2F43-479D-9E4A-A194D525B7C6}" type="datetimeFigureOut">
              <a:rPr lang="es-MX" smtClean="0"/>
              <a:t>16/08/2021</a:t>
            </a:fld>
            <a:endParaRPr lang="es-MX"/>
          </a:p>
        </p:txBody>
      </p:sp>
      <p:sp>
        <p:nvSpPr>
          <p:cNvPr id="5" name="Marcador de pie de página 4">
            <a:extLst>
              <a:ext uri="{FF2B5EF4-FFF2-40B4-BE49-F238E27FC236}">
                <a16:creationId xmlns:a16="http://schemas.microsoft.com/office/drawing/2014/main" id="{C9FB866A-C41A-4D2D-9D33-106C61795AB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3E2CFA9-02F2-4E3B-93DB-55A5A0E1E022}"/>
              </a:ext>
            </a:extLst>
          </p:cNvPr>
          <p:cNvSpPr>
            <a:spLocks noGrp="1"/>
          </p:cNvSpPr>
          <p:nvPr>
            <p:ph type="sldNum" sz="quarter" idx="12"/>
          </p:nvPr>
        </p:nvSpPr>
        <p:spPr/>
        <p:txBody>
          <a:bodyPr/>
          <a:lstStyle/>
          <a:p>
            <a:fld id="{CA3FDB75-1C48-48D6-B706-4DF1C1F7886C}" type="slidenum">
              <a:rPr lang="es-MX" smtClean="0"/>
              <a:t>‹Nº›</a:t>
            </a:fld>
            <a:endParaRPr lang="es-MX"/>
          </a:p>
        </p:txBody>
      </p:sp>
    </p:spTree>
    <p:extLst>
      <p:ext uri="{BB962C8B-B14F-4D97-AF65-F5344CB8AC3E}">
        <p14:creationId xmlns:p14="http://schemas.microsoft.com/office/powerpoint/2010/main" val="67119664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C21CBD-A36D-4055-8161-0078A0B4019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E2CDC15-BB64-4FA0-8348-FCEB17C4CA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FACDCC3-123D-4C37-BEF8-88AD84C72758}"/>
              </a:ext>
            </a:extLst>
          </p:cNvPr>
          <p:cNvSpPr>
            <a:spLocks noGrp="1"/>
          </p:cNvSpPr>
          <p:nvPr>
            <p:ph type="dt" sz="half" idx="10"/>
          </p:nvPr>
        </p:nvSpPr>
        <p:spPr/>
        <p:txBody>
          <a:bodyPr/>
          <a:lstStyle/>
          <a:p>
            <a:fld id="{BB928697-2F43-479D-9E4A-A194D525B7C6}" type="datetimeFigureOut">
              <a:rPr lang="es-MX" smtClean="0"/>
              <a:t>16/08/2021</a:t>
            </a:fld>
            <a:endParaRPr lang="es-MX"/>
          </a:p>
        </p:txBody>
      </p:sp>
      <p:sp>
        <p:nvSpPr>
          <p:cNvPr id="5" name="Marcador de pie de página 4">
            <a:extLst>
              <a:ext uri="{FF2B5EF4-FFF2-40B4-BE49-F238E27FC236}">
                <a16:creationId xmlns:a16="http://schemas.microsoft.com/office/drawing/2014/main" id="{BA637F06-A9B5-4BC2-82DE-D9E67E8DE82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4CCA770-B63C-4EE3-A040-D32EC4F24870}"/>
              </a:ext>
            </a:extLst>
          </p:cNvPr>
          <p:cNvSpPr>
            <a:spLocks noGrp="1"/>
          </p:cNvSpPr>
          <p:nvPr>
            <p:ph type="sldNum" sz="quarter" idx="12"/>
          </p:nvPr>
        </p:nvSpPr>
        <p:spPr/>
        <p:txBody>
          <a:bodyPr/>
          <a:lstStyle/>
          <a:p>
            <a:fld id="{CA3FDB75-1C48-48D6-B706-4DF1C1F7886C}" type="slidenum">
              <a:rPr lang="es-MX" smtClean="0"/>
              <a:t>‹Nº›</a:t>
            </a:fld>
            <a:endParaRPr lang="es-MX"/>
          </a:p>
        </p:txBody>
      </p:sp>
    </p:spTree>
    <p:extLst>
      <p:ext uri="{BB962C8B-B14F-4D97-AF65-F5344CB8AC3E}">
        <p14:creationId xmlns:p14="http://schemas.microsoft.com/office/powerpoint/2010/main" val="423997547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53C30C-F75A-44CA-AE93-23D1965CF6E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20C5598-021C-4096-82F3-68830DA78CC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8593D0F-80D4-42B7-BB10-D174E68F1F5C}"/>
              </a:ext>
            </a:extLst>
          </p:cNvPr>
          <p:cNvSpPr>
            <a:spLocks noGrp="1"/>
          </p:cNvSpPr>
          <p:nvPr>
            <p:ph type="dt" sz="half" idx="10"/>
          </p:nvPr>
        </p:nvSpPr>
        <p:spPr/>
        <p:txBody>
          <a:bodyPr/>
          <a:lstStyle/>
          <a:p>
            <a:fld id="{BB928697-2F43-479D-9E4A-A194D525B7C6}" type="datetimeFigureOut">
              <a:rPr lang="es-MX" smtClean="0"/>
              <a:t>16/08/2021</a:t>
            </a:fld>
            <a:endParaRPr lang="es-MX"/>
          </a:p>
        </p:txBody>
      </p:sp>
      <p:sp>
        <p:nvSpPr>
          <p:cNvPr id="5" name="Marcador de pie de página 4">
            <a:extLst>
              <a:ext uri="{FF2B5EF4-FFF2-40B4-BE49-F238E27FC236}">
                <a16:creationId xmlns:a16="http://schemas.microsoft.com/office/drawing/2014/main" id="{6FAEBE75-D14D-4D3B-AA95-6B61A194E26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B487C62-85DA-4593-B3CD-5B7D2501DCC9}"/>
              </a:ext>
            </a:extLst>
          </p:cNvPr>
          <p:cNvSpPr>
            <a:spLocks noGrp="1"/>
          </p:cNvSpPr>
          <p:nvPr>
            <p:ph type="sldNum" sz="quarter" idx="12"/>
          </p:nvPr>
        </p:nvSpPr>
        <p:spPr/>
        <p:txBody>
          <a:bodyPr/>
          <a:lstStyle/>
          <a:p>
            <a:fld id="{CA3FDB75-1C48-48D6-B706-4DF1C1F7886C}" type="slidenum">
              <a:rPr lang="es-MX" smtClean="0"/>
              <a:t>‹Nº›</a:t>
            </a:fld>
            <a:endParaRPr lang="es-MX"/>
          </a:p>
        </p:txBody>
      </p:sp>
    </p:spTree>
    <p:extLst>
      <p:ext uri="{BB962C8B-B14F-4D97-AF65-F5344CB8AC3E}">
        <p14:creationId xmlns:p14="http://schemas.microsoft.com/office/powerpoint/2010/main" val="371352987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29228-8D03-4CE4-BD75-D68475ECD9D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0EE8851-CB89-47F1-A5D3-913B734527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3082307-BD09-42C8-8384-2C78A66BDA1A}"/>
              </a:ext>
            </a:extLst>
          </p:cNvPr>
          <p:cNvSpPr>
            <a:spLocks noGrp="1"/>
          </p:cNvSpPr>
          <p:nvPr>
            <p:ph type="dt" sz="half" idx="10"/>
          </p:nvPr>
        </p:nvSpPr>
        <p:spPr/>
        <p:txBody>
          <a:bodyPr/>
          <a:lstStyle/>
          <a:p>
            <a:fld id="{BB928697-2F43-479D-9E4A-A194D525B7C6}" type="datetimeFigureOut">
              <a:rPr lang="es-MX" smtClean="0"/>
              <a:t>16/08/2021</a:t>
            </a:fld>
            <a:endParaRPr lang="es-MX"/>
          </a:p>
        </p:txBody>
      </p:sp>
      <p:sp>
        <p:nvSpPr>
          <p:cNvPr id="5" name="Marcador de pie de página 4">
            <a:extLst>
              <a:ext uri="{FF2B5EF4-FFF2-40B4-BE49-F238E27FC236}">
                <a16:creationId xmlns:a16="http://schemas.microsoft.com/office/drawing/2014/main" id="{064B7B5D-0163-46E0-9013-29DEC1E3D9C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01DDA52-4D2A-4A05-8C78-DAD53538C459}"/>
              </a:ext>
            </a:extLst>
          </p:cNvPr>
          <p:cNvSpPr>
            <a:spLocks noGrp="1"/>
          </p:cNvSpPr>
          <p:nvPr>
            <p:ph type="sldNum" sz="quarter" idx="12"/>
          </p:nvPr>
        </p:nvSpPr>
        <p:spPr/>
        <p:txBody>
          <a:bodyPr/>
          <a:lstStyle/>
          <a:p>
            <a:fld id="{CA3FDB75-1C48-48D6-B706-4DF1C1F7886C}" type="slidenum">
              <a:rPr lang="es-MX" smtClean="0"/>
              <a:t>‹Nº›</a:t>
            </a:fld>
            <a:endParaRPr lang="es-MX"/>
          </a:p>
        </p:txBody>
      </p:sp>
    </p:spTree>
    <p:extLst>
      <p:ext uri="{BB962C8B-B14F-4D97-AF65-F5344CB8AC3E}">
        <p14:creationId xmlns:p14="http://schemas.microsoft.com/office/powerpoint/2010/main" val="323784631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7F581-677B-44B7-9536-5EA03C1027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322609A-786C-484A-8F4C-345117802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53F51DC-4E34-4A6A-898A-5A76EEDA6E1C}"/>
              </a:ext>
            </a:extLst>
          </p:cNvPr>
          <p:cNvSpPr>
            <a:spLocks noGrp="1"/>
          </p:cNvSpPr>
          <p:nvPr>
            <p:ph type="dt" sz="half" idx="10"/>
          </p:nvPr>
        </p:nvSpPr>
        <p:spPr/>
        <p:txBody>
          <a:bodyPr/>
          <a:lstStyle/>
          <a:p>
            <a:fld id="{BB928697-2F43-479D-9E4A-A194D525B7C6}" type="datetimeFigureOut">
              <a:rPr lang="es-MX" smtClean="0"/>
              <a:t>16/08/2021</a:t>
            </a:fld>
            <a:endParaRPr lang="es-MX"/>
          </a:p>
        </p:txBody>
      </p:sp>
      <p:sp>
        <p:nvSpPr>
          <p:cNvPr id="5" name="Marcador de pie de página 4">
            <a:extLst>
              <a:ext uri="{FF2B5EF4-FFF2-40B4-BE49-F238E27FC236}">
                <a16:creationId xmlns:a16="http://schemas.microsoft.com/office/drawing/2014/main" id="{3B703EAB-622B-478C-9997-10DC5094483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9F54AA-99AF-446E-8C55-E40C5F511366}"/>
              </a:ext>
            </a:extLst>
          </p:cNvPr>
          <p:cNvSpPr>
            <a:spLocks noGrp="1"/>
          </p:cNvSpPr>
          <p:nvPr>
            <p:ph type="sldNum" sz="quarter" idx="12"/>
          </p:nvPr>
        </p:nvSpPr>
        <p:spPr/>
        <p:txBody>
          <a:bodyPr/>
          <a:lstStyle/>
          <a:p>
            <a:fld id="{CA3FDB75-1C48-48D6-B706-4DF1C1F7886C}" type="slidenum">
              <a:rPr lang="es-MX" smtClean="0"/>
              <a:t>‹Nº›</a:t>
            </a:fld>
            <a:endParaRPr lang="es-MX"/>
          </a:p>
        </p:txBody>
      </p:sp>
    </p:spTree>
    <p:extLst>
      <p:ext uri="{BB962C8B-B14F-4D97-AF65-F5344CB8AC3E}">
        <p14:creationId xmlns:p14="http://schemas.microsoft.com/office/powerpoint/2010/main" val="97599080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DD4770-EFFE-4CC0-94B4-728FC89F239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0BB7D3A-4FEA-41C7-ADAD-5C40DB8F000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DA51FFD-FC39-4D3C-B69F-CC7984AF66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3F3430F9-139F-400D-AC4A-50671CEB1FC8}"/>
              </a:ext>
            </a:extLst>
          </p:cNvPr>
          <p:cNvSpPr>
            <a:spLocks noGrp="1"/>
          </p:cNvSpPr>
          <p:nvPr>
            <p:ph type="dt" sz="half" idx="10"/>
          </p:nvPr>
        </p:nvSpPr>
        <p:spPr/>
        <p:txBody>
          <a:bodyPr/>
          <a:lstStyle/>
          <a:p>
            <a:fld id="{BB928697-2F43-479D-9E4A-A194D525B7C6}" type="datetimeFigureOut">
              <a:rPr lang="es-MX" smtClean="0"/>
              <a:t>16/08/2021</a:t>
            </a:fld>
            <a:endParaRPr lang="es-MX"/>
          </a:p>
        </p:txBody>
      </p:sp>
      <p:sp>
        <p:nvSpPr>
          <p:cNvPr id="6" name="Marcador de pie de página 5">
            <a:extLst>
              <a:ext uri="{FF2B5EF4-FFF2-40B4-BE49-F238E27FC236}">
                <a16:creationId xmlns:a16="http://schemas.microsoft.com/office/drawing/2014/main" id="{2684EE86-9AE5-4181-B8A9-946EC5695B0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C988728-81D2-45D8-8901-F7D1AB76D9CD}"/>
              </a:ext>
            </a:extLst>
          </p:cNvPr>
          <p:cNvSpPr>
            <a:spLocks noGrp="1"/>
          </p:cNvSpPr>
          <p:nvPr>
            <p:ph type="sldNum" sz="quarter" idx="12"/>
          </p:nvPr>
        </p:nvSpPr>
        <p:spPr/>
        <p:txBody>
          <a:bodyPr/>
          <a:lstStyle/>
          <a:p>
            <a:fld id="{CA3FDB75-1C48-48D6-B706-4DF1C1F7886C}" type="slidenum">
              <a:rPr lang="es-MX" smtClean="0"/>
              <a:t>‹Nº›</a:t>
            </a:fld>
            <a:endParaRPr lang="es-MX"/>
          </a:p>
        </p:txBody>
      </p:sp>
    </p:spTree>
    <p:extLst>
      <p:ext uri="{BB962C8B-B14F-4D97-AF65-F5344CB8AC3E}">
        <p14:creationId xmlns:p14="http://schemas.microsoft.com/office/powerpoint/2010/main" val="51104510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BD4D49-FD4B-4B9C-9F35-D7B96496AAC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01C05FA-96C9-4536-B33C-227FC196C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489D4A9-65DE-4F24-AF67-5C4BA7A09A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65BD1BCB-4499-4153-9135-3AFAD2DF5E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7B3F31-DB16-4C67-9395-EA4225C603D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92B59DDB-81FE-4A33-BB54-8C9DABFC33A6}"/>
              </a:ext>
            </a:extLst>
          </p:cNvPr>
          <p:cNvSpPr>
            <a:spLocks noGrp="1"/>
          </p:cNvSpPr>
          <p:nvPr>
            <p:ph type="dt" sz="half" idx="10"/>
          </p:nvPr>
        </p:nvSpPr>
        <p:spPr/>
        <p:txBody>
          <a:bodyPr/>
          <a:lstStyle/>
          <a:p>
            <a:fld id="{BB928697-2F43-479D-9E4A-A194D525B7C6}" type="datetimeFigureOut">
              <a:rPr lang="es-MX" smtClean="0"/>
              <a:t>16/08/2021</a:t>
            </a:fld>
            <a:endParaRPr lang="es-MX"/>
          </a:p>
        </p:txBody>
      </p:sp>
      <p:sp>
        <p:nvSpPr>
          <p:cNvPr id="8" name="Marcador de pie de página 7">
            <a:extLst>
              <a:ext uri="{FF2B5EF4-FFF2-40B4-BE49-F238E27FC236}">
                <a16:creationId xmlns:a16="http://schemas.microsoft.com/office/drawing/2014/main" id="{654BF074-9656-4A3D-9D33-89460E592D3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A5622547-D1B8-4B95-99F6-B3C6BE621D67}"/>
              </a:ext>
            </a:extLst>
          </p:cNvPr>
          <p:cNvSpPr>
            <a:spLocks noGrp="1"/>
          </p:cNvSpPr>
          <p:nvPr>
            <p:ph type="sldNum" sz="quarter" idx="12"/>
          </p:nvPr>
        </p:nvSpPr>
        <p:spPr/>
        <p:txBody>
          <a:bodyPr/>
          <a:lstStyle/>
          <a:p>
            <a:fld id="{CA3FDB75-1C48-48D6-B706-4DF1C1F7886C}" type="slidenum">
              <a:rPr lang="es-MX" smtClean="0"/>
              <a:t>‹Nº›</a:t>
            </a:fld>
            <a:endParaRPr lang="es-MX"/>
          </a:p>
        </p:txBody>
      </p:sp>
    </p:spTree>
    <p:extLst>
      <p:ext uri="{BB962C8B-B14F-4D97-AF65-F5344CB8AC3E}">
        <p14:creationId xmlns:p14="http://schemas.microsoft.com/office/powerpoint/2010/main" val="62566450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B2F8C-9284-4998-8ADB-7A9654441B5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B544D03-2F2B-4EF0-892C-7EFAB4755B86}"/>
              </a:ext>
            </a:extLst>
          </p:cNvPr>
          <p:cNvSpPr>
            <a:spLocks noGrp="1"/>
          </p:cNvSpPr>
          <p:nvPr>
            <p:ph type="dt" sz="half" idx="10"/>
          </p:nvPr>
        </p:nvSpPr>
        <p:spPr/>
        <p:txBody>
          <a:bodyPr/>
          <a:lstStyle/>
          <a:p>
            <a:fld id="{BB928697-2F43-479D-9E4A-A194D525B7C6}" type="datetimeFigureOut">
              <a:rPr lang="es-MX" smtClean="0"/>
              <a:t>16/08/2021</a:t>
            </a:fld>
            <a:endParaRPr lang="es-MX"/>
          </a:p>
        </p:txBody>
      </p:sp>
      <p:sp>
        <p:nvSpPr>
          <p:cNvPr id="4" name="Marcador de pie de página 3">
            <a:extLst>
              <a:ext uri="{FF2B5EF4-FFF2-40B4-BE49-F238E27FC236}">
                <a16:creationId xmlns:a16="http://schemas.microsoft.com/office/drawing/2014/main" id="{0613418C-3C61-42F6-B350-7D04D30608A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6F1B940-9A1E-4F14-83B1-A599E528451C}"/>
              </a:ext>
            </a:extLst>
          </p:cNvPr>
          <p:cNvSpPr>
            <a:spLocks noGrp="1"/>
          </p:cNvSpPr>
          <p:nvPr>
            <p:ph type="sldNum" sz="quarter" idx="12"/>
          </p:nvPr>
        </p:nvSpPr>
        <p:spPr/>
        <p:txBody>
          <a:bodyPr/>
          <a:lstStyle/>
          <a:p>
            <a:fld id="{CA3FDB75-1C48-48D6-B706-4DF1C1F7886C}" type="slidenum">
              <a:rPr lang="es-MX" smtClean="0"/>
              <a:t>‹Nº›</a:t>
            </a:fld>
            <a:endParaRPr lang="es-MX"/>
          </a:p>
        </p:txBody>
      </p:sp>
    </p:spTree>
    <p:extLst>
      <p:ext uri="{BB962C8B-B14F-4D97-AF65-F5344CB8AC3E}">
        <p14:creationId xmlns:p14="http://schemas.microsoft.com/office/powerpoint/2010/main" val="72864628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D8DAD07-5D2C-4486-BD1B-8181DD2E2478}"/>
              </a:ext>
            </a:extLst>
          </p:cNvPr>
          <p:cNvSpPr>
            <a:spLocks noGrp="1"/>
          </p:cNvSpPr>
          <p:nvPr>
            <p:ph type="dt" sz="half" idx="10"/>
          </p:nvPr>
        </p:nvSpPr>
        <p:spPr/>
        <p:txBody>
          <a:bodyPr/>
          <a:lstStyle/>
          <a:p>
            <a:fld id="{BB928697-2F43-479D-9E4A-A194D525B7C6}" type="datetimeFigureOut">
              <a:rPr lang="es-MX" smtClean="0"/>
              <a:t>16/08/2021</a:t>
            </a:fld>
            <a:endParaRPr lang="es-MX"/>
          </a:p>
        </p:txBody>
      </p:sp>
      <p:sp>
        <p:nvSpPr>
          <p:cNvPr id="3" name="Marcador de pie de página 2">
            <a:extLst>
              <a:ext uri="{FF2B5EF4-FFF2-40B4-BE49-F238E27FC236}">
                <a16:creationId xmlns:a16="http://schemas.microsoft.com/office/drawing/2014/main" id="{A6746A3D-6FF6-469A-B224-87465D9B505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79EA9CF-FD40-4B74-A22B-A543E039B429}"/>
              </a:ext>
            </a:extLst>
          </p:cNvPr>
          <p:cNvSpPr>
            <a:spLocks noGrp="1"/>
          </p:cNvSpPr>
          <p:nvPr>
            <p:ph type="sldNum" sz="quarter" idx="12"/>
          </p:nvPr>
        </p:nvSpPr>
        <p:spPr/>
        <p:txBody>
          <a:bodyPr/>
          <a:lstStyle/>
          <a:p>
            <a:fld id="{CA3FDB75-1C48-48D6-B706-4DF1C1F7886C}" type="slidenum">
              <a:rPr lang="es-MX" smtClean="0"/>
              <a:t>‹Nº›</a:t>
            </a:fld>
            <a:endParaRPr lang="es-MX"/>
          </a:p>
        </p:txBody>
      </p:sp>
    </p:spTree>
    <p:extLst>
      <p:ext uri="{BB962C8B-B14F-4D97-AF65-F5344CB8AC3E}">
        <p14:creationId xmlns:p14="http://schemas.microsoft.com/office/powerpoint/2010/main" val="368018619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899D8-336A-4AEB-A2FA-2F518B62B8B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539D75A-3284-464C-B22B-8F73FF4EC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42DB97C-6171-413A-8050-B4349B826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0FB37D-10FE-4280-A14D-4A1C79133C93}"/>
              </a:ext>
            </a:extLst>
          </p:cNvPr>
          <p:cNvSpPr>
            <a:spLocks noGrp="1"/>
          </p:cNvSpPr>
          <p:nvPr>
            <p:ph type="dt" sz="half" idx="10"/>
          </p:nvPr>
        </p:nvSpPr>
        <p:spPr/>
        <p:txBody>
          <a:bodyPr/>
          <a:lstStyle/>
          <a:p>
            <a:fld id="{BB928697-2F43-479D-9E4A-A194D525B7C6}" type="datetimeFigureOut">
              <a:rPr lang="es-MX" smtClean="0"/>
              <a:t>16/08/2021</a:t>
            </a:fld>
            <a:endParaRPr lang="es-MX"/>
          </a:p>
        </p:txBody>
      </p:sp>
      <p:sp>
        <p:nvSpPr>
          <p:cNvPr id="6" name="Marcador de pie de página 5">
            <a:extLst>
              <a:ext uri="{FF2B5EF4-FFF2-40B4-BE49-F238E27FC236}">
                <a16:creationId xmlns:a16="http://schemas.microsoft.com/office/drawing/2014/main" id="{5958804B-258A-4169-9498-3CD3728E036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CD1BE0B-FFD2-4A18-A763-49DC7E68CD2A}"/>
              </a:ext>
            </a:extLst>
          </p:cNvPr>
          <p:cNvSpPr>
            <a:spLocks noGrp="1"/>
          </p:cNvSpPr>
          <p:nvPr>
            <p:ph type="sldNum" sz="quarter" idx="12"/>
          </p:nvPr>
        </p:nvSpPr>
        <p:spPr/>
        <p:txBody>
          <a:bodyPr/>
          <a:lstStyle/>
          <a:p>
            <a:fld id="{CA3FDB75-1C48-48D6-B706-4DF1C1F7886C}" type="slidenum">
              <a:rPr lang="es-MX" smtClean="0"/>
              <a:t>‹Nº›</a:t>
            </a:fld>
            <a:endParaRPr lang="es-MX"/>
          </a:p>
        </p:txBody>
      </p:sp>
    </p:spTree>
    <p:extLst>
      <p:ext uri="{BB962C8B-B14F-4D97-AF65-F5344CB8AC3E}">
        <p14:creationId xmlns:p14="http://schemas.microsoft.com/office/powerpoint/2010/main" val="370794422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EF515-ADA0-4F77-A209-D4DC3245C38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E2D3D4F-4556-4AE5-AF18-0F31597B3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A1D7F61-9660-45A1-9787-14940C890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0B4ECE-2D05-4437-823D-2CB27250EDC8}"/>
              </a:ext>
            </a:extLst>
          </p:cNvPr>
          <p:cNvSpPr>
            <a:spLocks noGrp="1"/>
          </p:cNvSpPr>
          <p:nvPr>
            <p:ph type="dt" sz="half" idx="10"/>
          </p:nvPr>
        </p:nvSpPr>
        <p:spPr/>
        <p:txBody>
          <a:bodyPr/>
          <a:lstStyle/>
          <a:p>
            <a:fld id="{BB928697-2F43-479D-9E4A-A194D525B7C6}" type="datetimeFigureOut">
              <a:rPr lang="es-MX" smtClean="0"/>
              <a:t>16/08/2021</a:t>
            </a:fld>
            <a:endParaRPr lang="es-MX"/>
          </a:p>
        </p:txBody>
      </p:sp>
      <p:sp>
        <p:nvSpPr>
          <p:cNvPr id="6" name="Marcador de pie de página 5">
            <a:extLst>
              <a:ext uri="{FF2B5EF4-FFF2-40B4-BE49-F238E27FC236}">
                <a16:creationId xmlns:a16="http://schemas.microsoft.com/office/drawing/2014/main" id="{92054E10-6A1F-4CCF-8C59-249E2162896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DCFBC8F-ED7A-4CBB-B4EB-CAD414B9A264}"/>
              </a:ext>
            </a:extLst>
          </p:cNvPr>
          <p:cNvSpPr>
            <a:spLocks noGrp="1"/>
          </p:cNvSpPr>
          <p:nvPr>
            <p:ph type="sldNum" sz="quarter" idx="12"/>
          </p:nvPr>
        </p:nvSpPr>
        <p:spPr/>
        <p:txBody>
          <a:bodyPr/>
          <a:lstStyle/>
          <a:p>
            <a:fld id="{CA3FDB75-1C48-48D6-B706-4DF1C1F7886C}" type="slidenum">
              <a:rPr lang="es-MX" smtClean="0"/>
              <a:t>‹Nº›</a:t>
            </a:fld>
            <a:endParaRPr lang="es-MX"/>
          </a:p>
        </p:txBody>
      </p:sp>
    </p:spTree>
    <p:extLst>
      <p:ext uri="{BB962C8B-B14F-4D97-AF65-F5344CB8AC3E}">
        <p14:creationId xmlns:p14="http://schemas.microsoft.com/office/powerpoint/2010/main" val="65710871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C965ED-46D4-462A-8A65-C67AFD28F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AB2178F-3CD3-448A-9FF2-D5A2A636D3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C65D2A1-3233-47BB-A75D-1969CACD8F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28697-2F43-479D-9E4A-A194D525B7C6}" type="datetimeFigureOut">
              <a:rPr lang="es-MX" smtClean="0"/>
              <a:t>16/08/2021</a:t>
            </a:fld>
            <a:endParaRPr lang="es-MX"/>
          </a:p>
        </p:txBody>
      </p:sp>
      <p:sp>
        <p:nvSpPr>
          <p:cNvPr id="5" name="Marcador de pie de página 4">
            <a:extLst>
              <a:ext uri="{FF2B5EF4-FFF2-40B4-BE49-F238E27FC236}">
                <a16:creationId xmlns:a16="http://schemas.microsoft.com/office/drawing/2014/main" id="{08CF6628-DE00-4C3F-B49C-55E141582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EDB39A2-5B9F-41FD-90CA-08358E16A0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FDB75-1C48-48D6-B706-4DF1C1F7886C}" type="slidenum">
              <a:rPr lang="es-MX" smtClean="0"/>
              <a:t>‹Nº›</a:t>
            </a:fld>
            <a:endParaRPr lang="es-MX"/>
          </a:p>
        </p:txBody>
      </p:sp>
    </p:spTree>
    <p:extLst>
      <p:ext uri="{BB962C8B-B14F-4D97-AF65-F5344CB8AC3E}">
        <p14:creationId xmlns:p14="http://schemas.microsoft.com/office/powerpoint/2010/main" val="2675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png"/><Relationship Id="rId3" Type="http://schemas.openxmlformats.org/officeDocument/2006/relationships/slide" Target="slide3.xml"/><Relationship Id="rId7" Type="http://schemas.openxmlformats.org/officeDocument/2006/relationships/image" Target="../media/image2.emf"/><Relationship Id="rId12"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oleObject" Target="../embeddings/oleObject2.bin"/><Relationship Id="rId11" Type="http://schemas.openxmlformats.org/officeDocument/2006/relationships/image" Target="../media/image4.emf"/><Relationship Id="rId5" Type="http://schemas.openxmlformats.org/officeDocument/2006/relationships/image" Target="../media/image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emf"/><Relationship Id="rId1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4.xml"/><Relationship Id="rId7" Type="http://schemas.openxmlformats.org/officeDocument/2006/relationships/image" Target="../media/image2.emf"/><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7.emf"/><Relationship Id="rId10" Type="http://schemas.openxmlformats.org/officeDocument/2006/relationships/image" Target="../media/image9.png"/><Relationship Id="rId4" Type="http://schemas.openxmlformats.org/officeDocument/2006/relationships/oleObject" Target="../embeddings/oleObject5.bin"/><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 Target="slide3.xml"/><Relationship Id="rId7" Type="http://schemas.openxmlformats.org/officeDocument/2006/relationships/oleObject" Target="../embeddings/oleObject2.bin"/><Relationship Id="rId12" Type="http://schemas.openxmlformats.org/officeDocument/2006/relationships/image" Target="../media/image9.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oleObject" Target="../embeddings/oleObject5.bin"/><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3.xml"/><Relationship Id="rId7" Type="http://schemas.microsoft.com/office/2007/relationships/hdphoto" Target="../media/hdphoto2.wdp"/><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7.png"/><Relationship Id="rId2" Type="http://schemas.openxmlformats.org/officeDocument/2006/relationships/slide" Target="slide4.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EC8618C-AD50-44A8-8931-9011EA3FEBB0}"/>
              </a:ext>
            </a:extLst>
          </p:cNvPr>
          <p:cNvSpPr/>
          <p:nvPr/>
        </p:nvSpPr>
        <p:spPr>
          <a:xfrm>
            <a:off x="0" y="-9117"/>
            <a:ext cx="12192000" cy="6858000"/>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7D2DB18-4BE9-4DAB-A23A-AD751CCA03ED}"/>
              </a:ext>
            </a:extLst>
          </p:cNvPr>
          <p:cNvSpPr/>
          <p:nvPr/>
        </p:nvSpPr>
        <p:spPr>
          <a:xfrm>
            <a:off x="6201508" y="189000"/>
            <a:ext cx="5760000" cy="6480000"/>
          </a:xfrm>
          <a:prstGeom prst="rect">
            <a:avLst/>
          </a:prstGeom>
          <a:solidFill>
            <a:schemeClr val="bg1"/>
          </a:solidFill>
          <a:ln>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0" name="Grupo 9">
            <a:extLst>
              <a:ext uri="{FF2B5EF4-FFF2-40B4-BE49-F238E27FC236}">
                <a16:creationId xmlns:a16="http://schemas.microsoft.com/office/drawing/2014/main" id="{6B52D26E-EC8C-47B0-8B54-BCEB01610644}"/>
              </a:ext>
            </a:extLst>
          </p:cNvPr>
          <p:cNvGrpSpPr/>
          <p:nvPr/>
        </p:nvGrpSpPr>
        <p:grpSpPr>
          <a:xfrm>
            <a:off x="5939176" y="327248"/>
            <a:ext cx="473682" cy="360000"/>
            <a:chOff x="5939176" y="327248"/>
            <a:chExt cx="473682" cy="360000"/>
          </a:xfrm>
        </p:grpSpPr>
        <p:sp>
          <p:nvSpPr>
            <p:cNvPr id="7" name="Rectángulo 6">
              <a:extLst>
                <a:ext uri="{FF2B5EF4-FFF2-40B4-BE49-F238E27FC236}">
                  <a16:creationId xmlns:a16="http://schemas.microsoft.com/office/drawing/2014/main" id="{B079F3CD-070B-45C6-9B59-4D52BC8549A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A2E8126F-66CD-4765-B597-EBBBF2075D79}"/>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Arco de bloque 8">
              <a:extLst>
                <a:ext uri="{FF2B5EF4-FFF2-40B4-BE49-F238E27FC236}">
                  <a16:creationId xmlns:a16="http://schemas.microsoft.com/office/drawing/2014/main" id="{EDFEB411-308E-4DAE-8D5B-44C831155576}"/>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 name="Grupo 10">
            <a:extLst>
              <a:ext uri="{FF2B5EF4-FFF2-40B4-BE49-F238E27FC236}">
                <a16:creationId xmlns:a16="http://schemas.microsoft.com/office/drawing/2014/main" id="{297AB3B9-0CD7-48BB-ADBC-5A9116867F7C}"/>
              </a:ext>
            </a:extLst>
          </p:cNvPr>
          <p:cNvGrpSpPr/>
          <p:nvPr/>
        </p:nvGrpSpPr>
        <p:grpSpPr>
          <a:xfrm>
            <a:off x="5939176" y="596234"/>
            <a:ext cx="473682" cy="360000"/>
            <a:chOff x="5939176" y="327248"/>
            <a:chExt cx="473682" cy="360000"/>
          </a:xfrm>
        </p:grpSpPr>
        <p:sp>
          <p:nvSpPr>
            <p:cNvPr id="12" name="Rectángulo 11">
              <a:extLst>
                <a:ext uri="{FF2B5EF4-FFF2-40B4-BE49-F238E27FC236}">
                  <a16:creationId xmlns:a16="http://schemas.microsoft.com/office/drawing/2014/main" id="{9128A8F4-E771-4BA0-809B-193DB6007D6C}"/>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15632F03-A9F9-4F83-9599-5A2759E214EC}"/>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Arco de bloque 13">
              <a:extLst>
                <a:ext uri="{FF2B5EF4-FFF2-40B4-BE49-F238E27FC236}">
                  <a16:creationId xmlns:a16="http://schemas.microsoft.com/office/drawing/2014/main" id="{D916342B-CE03-4B3A-907A-92BFC4AB75CF}"/>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 name="Grupo 14">
            <a:extLst>
              <a:ext uri="{FF2B5EF4-FFF2-40B4-BE49-F238E27FC236}">
                <a16:creationId xmlns:a16="http://schemas.microsoft.com/office/drawing/2014/main" id="{A7325CCA-8F39-4442-BF0F-730607E1BA63}"/>
              </a:ext>
            </a:extLst>
          </p:cNvPr>
          <p:cNvGrpSpPr/>
          <p:nvPr/>
        </p:nvGrpSpPr>
        <p:grpSpPr>
          <a:xfrm>
            <a:off x="5939176" y="865220"/>
            <a:ext cx="473682" cy="360000"/>
            <a:chOff x="5939176" y="327248"/>
            <a:chExt cx="473682" cy="360000"/>
          </a:xfrm>
        </p:grpSpPr>
        <p:sp>
          <p:nvSpPr>
            <p:cNvPr id="16" name="Rectángulo 15">
              <a:extLst>
                <a:ext uri="{FF2B5EF4-FFF2-40B4-BE49-F238E27FC236}">
                  <a16:creationId xmlns:a16="http://schemas.microsoft.com/office/drawing/2014/main" id="{F3070CDF-0254-42C2-B808-24E49D6299F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a:extLst>
                <a:ext uri="{FF2B5EF4-FFF2-40B4-BE49-F238E27FC236}">
                  <a16:creationId xmlns:a16="http://schemas.microsoft.com/office/drawing/2014/main" id="{06AC0A8C-2307-47A3-837E-5C90026489FE}"/>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Arco de bloque 17">
              <a:extLst>
                <a:ext uri="{FF2B5EF4-FFF2-40B4-BE49-F238E27FC236}">
                  <a16:creationId xmlns:a16="http://schemas.microsoft.com/office/drawing/2014/main" id="{C2638E4E-341B-4321-A415-02DD7DC080E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9" name="Grupo 18">
            <a:extLst>
              <a:ext uri="{FF2B5EF4-FFF2-40B4-BE49-F238E27FC236}">
                <a16:creationId xmlns:a16="http://schemas.microsoft.com/office/drawing/2014/main" id="{3D6CCF2B-4F86-4D82-8DA3-B8ECFE5D447A}"/>
              </a:ext>
            </a:extLst>
          </p:cNvPr>
          <p:cNvGrpSpPr/>
          <p:nvPr/>
        </p:nvGrpSpPr>
        <p:grpSpPr>
          <a:xfrm>
            <a:off x="5939176" y="1134206"/>
            <a:ext cx="473682" cy="360000"/>
            <a:chOff x="5939176" y="327248"/>
            <a:chExt cx="473682" cy="360000"/>
          </a:xfrm>
        </p:grpSpPr>
        <p:sp>
          <p:nvSpPr>
            <p:cNvPr id="20" name="Rectángulo 19">
              <a:extLst>
                <a:ext uri="{FF2B5EF4-FFF2-40B4-BE49-F238E27FC236}">
                  <a16:creationId xmlns:a16="http://schemas.microsoft.com/office/drawing/2014/main" id="{F887660A-D8DE-4119-9EB5-7AE5F63D2FE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20">
              <a:extLst>
                <a:ext uri="{FF2B5EF4-FFF2-40B4-BE49-F238E27FC236}">
                  <a16:creationId xmlns:a16="http://schemas.microsoft.com/office/drawing/2014/main" id="{315DB93D-2D45-4C6C-8D21-D3209103DBC7}"/>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Arco de bloque 21">
              <a:extLst>
                <a:ext uri="{FF2B5EF4-FFF2-40B4-BE49-F238E27FC236}">
                  <a16:creationId xmlns:a16="http://schemas.microsoft.com/office/drawing/2014/main" id="{44614DB5-F17E-4C6B-83F5-17B35E01710D}"/>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3" name="Grupo 22">
            <a:extLst>
              <a:ext uri="{FF2B5EF4-FFF2-40B4-BE49-F238E27FC236}">
                <a16:creationId xmlns:a16="http://schemas.microsoft.com/office/drawing/2014/main" id="{2DA55A56-B675-479C-A1C8-E563A742CBAF}"/>
              </a:ext>
            </a:extLst>
          </p:cNvPr>
          <p:cNvGrpSpPr/>
          <p:nvPr/>
        </p:nvGrpSpPr>
        <p:grpSpPr>
          <a:xfrm>
            <a:off x="5939176" y="1403192"/>
            <a:ext cx="473682" cy="360000"/>
            <a:chOff x="5939176" y="327248"/>
            <a:chExt cx="473682" cy="360000"/>
          </a:xfrm>
        </p:grpSpPr>
        <p:sp>
          <p:nvSpPr>
            <p:cNvPr id="24" name="Rectángulo 23">
              <a:extLst>
                <a:ext uri="{FF2B5EF4-FFF2-40B4-BE49-F238E27FC236}">
                  <a16:creationId xmlns:a16="http://schemas.microsoft.com/office/drawing/2014/main" id="{D16C2F28-AE4C-45DB-AEA9-E5F66A66E44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ángulo 24">
              <a:extLst>
                <a:ext uri="{FF2B5EF4-FFF2-40B4-BE49-F238E27FC236}">
                  <a16:creationId xmlns:a16="http://schemas.microsoft.com/office/drawing/2014/main" id="{A13CB535-80BF-4068-8AD0-1126A980425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Arco de bloque 25">
              <a:extLst>
                <a:ext uri="{FF2B5EF4-FFF2-40B4-BE49-F238E27FC236}">
                  <a16:creationId xmlns:a16="http://schemas.microsoft.com/office/drawing/2014/main" id="{4DB551F3-7C10-4237-8595-07A62EA0D167}"/>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7" name="Grupo 26">
            <a:extLst>
              <a:ext uri="{FF2B5EF4-FFF2-40B4-BE49-F238E27FC236}">
                <a16:creationId xmlns:a16="http://schemas.microsoft.com/office/drawing/2014/main" id="{86A1731A-A2EA-4DE0-8D1A-1FD3DF498B69}"/>
              </a:ext>
            </a:extLst>
          </p:cNvPr>
          <p:cNvGrpSpPr/>
          <p:nvPr/>
        </p:nvGrpSpPr>
        <p:grpSpPr>
          <a:xfrm>
            <a:off x="5939176" y="1672178"/>
            <a:ext cx="473682" cy="360000"/>
            <a:chOff x="5939176" y="327248"/>
            <a:chExt cx="473682" cy="360000"/>
          </a:xfrm>
        </p:grpSpPr>
        <p:sp>
          <p:nvSpPr>
            <p:cNvPr id="28" name="Rectángulo 27">
              <a:extLst>
                <a:ext uri="{FF2B5EF4-FFF2-40B4-BE49-F238E27FC236}">
                  <a16:creationId xmlns:a16="http://schemas.microsoft.com/office/drawing/2014/main" id="{1F45C9D7-E044-417E-8A00-FAA9707B5A7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BFE34ADF-CC86-42FD-9C8E-AD1BA95AC63F}"/>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Arco de bloque 29">
              <a:extLst>
                <a:ext uri="{FF2B5EF4-FFF2-40B4-BE49-F238E27FC236}">
                  <a16:creationId xmlns:a16="http://schemas.microsoft.com/office/drawing/2014/main" id="{F08D37A2-13D6-454B-BE0E-DA4D118D4769}"/>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1" name="Grupo 30">
            <a:extLst>
              <a:ext uri="{FF2B5EF4-FFF2-40B4-BE49-F238E27FC236}">
                <a16:creationId xmlns:a16="http://schemas.microsoft.com/office/drawing/2014/main" id="{F6D068AB-5C6B-454B-A48B-94DD62E22A18}"/>
              </a:ext>
            </a:extLst>
          </p:cNvPr>
          <p:cNvGrpSpPr/>
          <p:nvPr/>
        </p:nvGrpSpPr>
        <p:grpSpPr>
          <a:xfrm>
            <a:off x="5939176" y="1941164"/>
            <a:ext cx="473682" cy="360000"/>
            <a:chOff x="5939176" y="327248"/>
            <a:chExt cx="473682" cy="360000"/>
          </a:xfrm>
        </p:grpSpPr>
        <p:sp>
          <p:nvSpPr>
            <p:cNvPr id="32" name="Rectángulo 31">
              <a:extLst>
                <a:ext uri="{FF2B5EF4-FFF2-40B4-BE49-F238E27FC236}">
                  <a16:creationId xmlns:a16="http://schemas.microsoft.com/office/drawing/2014/main" id="{1B9B72AA-5C1D-4039-AF6F-C7BB82538FB5}"/>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6DA8D0E3-6D1D-43E0-B64F-1067F21B5104}"/>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Arco de bloque 33">
              <a:extLst>
                <a:ext uri="{FF2B5EF4-FFF2-40B4-BE49-F238E27FC236}">
                  <a16:creationId xmlns:a16="http://schemas.microsoft.com/office/drawing/2014/main" id="{E592E0F7-A200-4DCD-80D6-977726DB7C4E}"/>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5" name="Grupo 34">
            <a:extLst>
              <a:ext uri="{FF2B5EF4-FFF2-40B4-BE49-F238E27FC236}">
                <a16:creationId xmlns:a16="http://schemas.microsoft.com/office/drawing/2014/main" id="{293B668D-3C6A-46B7-ACE0-3123AA39FD1C}"/>
              </a:ext>
            </a:extLst>
          </p:cNvPr>
          <p:cNvGrpSpPr/>
          <p:nvPr/>
        </p:nvGrpSpPr>
        <p:grpSpPr>
          <a:xfrm>
            <a:off x="5939176" y="2210150"/>
            <a:ext cx="473682" cy="360000"/>
            <a:chOff x="5939176" y="327248"/>
            <a:chExt cx="473682" cy="360000"/>
          </a:xfrm>
        </p:grpSpPr>
        <p:sp>
          <p:nvSpPr>
            <p:cNvPr id="36" name="Rectángulo 35">
              <a:extLst>
                <a:ext uri="{FF2B5EF4-FFF2-40B4-BE49-F238E27FC236}">
                  <a16:creationId xmlns:a16="http://schemas.microsoft.com/office/drawing/2014/main" id="{6C5E3E2C-47A9-4A78-AE12-CA5412DEE05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52829B39-7F2E-4BDA-AA46-325F1FE8A9A0}"/>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Arco de bloque 37">
              <a:extLst>
                <a:ext uri="{FF2B5EF4-FFF2-40B4-BE49-F238E27FC236}">
                  <a16:creationId xmlns:a16="http://schemas.microsoft.com/office/drawing/2014/main" id="{FF042ACD-8645-4669-9AFC-7C8CEE701C1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9" name="Grupo 38">
            <a:extLst>
              <a:ext uri="{FF2B5EF4-FFF2-40B4-BE49-F238E27FC236}">
                <a16:creationId xmlns:a16="http://schemas.microsoft.com/office/drawing/2014/main" id="{C01D05F9-1182-4F7B-BFC1-F3423F0823BC}"/>
              </a:ext>
            </a:extLst>
          </p:cNvPr>
          <p:cNvGrpSpPr/>
          <p:nvPr/>
        </p:nvGrpSpPr>
        <p:grpSpPr>
          <a:xfrm>
            <a:off x="5939176" y="2479136"/>
            <a:ext cx="473682" cy="360000"/>
            <a:chOff x="5939176" y="327248"/>
            <a:chExt cx="473682" cy="360000"/>
          </a:xfrm>
        </p:grpSpPr>
        <p:sp>
          <p:nvSpPr>
            <p:cNvPr id="40" name="Rectángulo 39">
              <a:extLst>
                <a:ext uri="{FF2B5EF4-FFF2-40B4-BE49-F238E27FC236}">
                  <a16:creationId xmlns:a16="http://schemas.microsoft.com/office/drawing/2014/main" id="{BC46B47D-1066-4CFA-9395-C4C47EF9AA16}"/>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DB9BDB03-C754-47EF-B4DB-25659BDF5D6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Arco de bloque 41">
              <a:extLst>
                <a:ext uri="{FF2B5EF4-FFF2-40B4-BE49-F238E27FC236}">
                  <a16:creationId xmlns:a16="http://schemas.microsoft.com/office/drawing/2014/main" id="{783D5428-644C-4194-A8AF-3E982549949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3" name="Grupo 42">
            <a:extLst>
              <a:ext uri="{FF2B5EF4-FFF2-40B4-BE49-F238E27FC236}">
                <a16:creationId xmlns:a16="http://schemas.microsoft.com/office/drawing/2014/main" id="{6DE16AD1-7F34-4F23-83E8-018D845098D5}"/>
              </a:ext>
            </a:extLst>
          </p:cNvPr>
          <p:cNvGrpSpPr/>
          <p:nvPr/>
        </p:nvGrpSpPr>
        <p:grpSpPr>
          <a:xfrm>
            <a:off x="5939176" y="2748122"/>
            <a:ext cx="473682" cy="360000"/>
            <a:chOff x="5939176" y="327248"/>
            <a:chExt cx="473682" cy="360000"/>
          </a:xfrm>
        </p:grpSpPr>
        <p:sp>
          <p:nvSpPr>
            <p:cNvPr id="44" name="Rectángulo 43">
              <a:extLst>
                <a:ext uri="{FF2B5EF4-FFF2-40B4-BE49-F238E27FC236}">
                  <a16:creationId xmlns:a16="http://schemas.microsoft.com/office/drawing/2014/main" id="{DFDC69A4-F09F-4962-9554-A7AC49B6EDD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C1B5AF4B-B1CD-4E96-8E77-325EE04C3ED0}"/>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Arco de bloque 45">
              <a:extLst>
                <a:ext uri="{FF2B5EF4-FFF2-40B4-BE49-F238E27FC236}">
                  <a16:creationId xmlns:a16="http://schemas.microsoft.com/office/drawing/2014/main" id="{67A329EA-C7EB-45B7-B8D8-0CE489C437B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7" name="Grupo 46">
            <a:extLst>
              <a:ext uri="{FF2B5EF4-FFF2-40B4-BE49-F238E27FC236}">
                <a16:creationId xmlns:a16="http://schemas.microsoft.com/office/drawing/2014/main" id="{DF463129-5B5A-4033-B192-68ECB33AB872}"/>
              </a:ext>
            </a:extLst>
          </p:cNvPr>
          <p:cNvGrpSpPr/>
          <p:nvPr/>
        </p:nvGrpSpPr>
        <p:grpSpPr>
          <a:xfrm>
            <a:off x="5939176" y="3017108"/>
            <a:ext cx="473682" cy="360000"/>
            <a:chOff x="5939176" y="327248"/>
            <a:chExt cx="473682" cy="360000"/>
          </a:xfrm>
        </p:grpSpPr>
        <p:sp>
          <p:nvSpPr>
            <p:cNvPr id="48" name="Rectángulo 47">
              <a:extLst>
                <a:ext uri="{FF2B5EF4-FFF2-40B4-BE49-F238E27FC236}">
                  <a16:creationId xmlns:a16="http://schemas.microsoft.com/office/drawing/2014/main" id="{127826CE-2864-4B34-8AB1-CFB4FB50B42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40A2EDF0-E431-40AC-9522-983934B4F4BE}"/>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Arco de bloque 49">
              <a:extLst>
                <a:ext uri="{FF2B5EF4-FFF2-40B4-BE49-F238E27FC236}">
                  <a16:creationId xmlns:a16="http://schemas.microsoft.com/office/drawing/2014/main" id="{5730D638-BCA1-4584-80A9-8DFAE96FFC0B}"/>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1" name="Grupo 50">
            <a:extLst>
              <a:ext uri="{FF2B5EF4-FFF2-40B4-BE49-F238E27FC236}">
                <a16:creationId xmlns:a16="http://schemas.microsoft.com/office/drawing/2014/main" id="{33F3EA0A-0F77-4368-ADDE-4B5D07C13867}"/>
              </a:ext>
            </a:extLst>
          </p:cNvPr>
          <p:cNvGrpSpPr/>
          <p:nvPr/>
        </p:nvGrpSpPr>
        <p:grpSpPr>
          <a:xfrm>
            <a:off x="5939176" y="3286094"/>
            <a:ext cx="473682" cy="360000"/>
            <a:chOff x="5939176" y="327248"/>
            <a:chExt cx="473682" cy="360000"/>
          </a:xfrm>
        </p:grpSpPr>
        <p:sp>
          <p:nvSpPr>
            <p:cNvPr id="52" name="Rectángulo 51">
              <a:extLst>
                <a:ext uri="{FF2B5EF4-FFF2-40B4-BE49-F238E27FC236}">
                  <a16:creationId xmlns:a16="http://schemas.microsoft.com/office/drawing/2014/main" id="{3CB00485-157E-40C8-B74F-CE3F9FC5342E}"/>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448DAC1F-5F92-4606-AD5D-D3786D6AB645}"/>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Arco de bloque 53">
              <a:extLst>
                <a:ext uri="{FF2B5EF4-FFF2-40B4-BE49-F238E27FC236}">
                  <a16:creationId xmlns:a16="http://schemas.microsoft.com/office/drawing/2014/main" id="{40E1F645-E59E-4DCA-99BC-D617DE5CC0A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5" name="Grupo 54">
            <a:extLst>
              <a:ext uri="{FF2B5EF4-FFF2-40B4-BE49-F238E27FC236}">
                <a16:creationId xmlns:a16="http://schemas.microsoft.com/office/drawing/2014/main" id="{C9E2490D-4DCE-4FE2-A4E1-C5E4563B268D}"/>
              </a:ext>
            </a:extLst>
          </p:cNvPr>
          <p:cNvGrpSpPr/>
          <p:nvPr/>
        </p:nvGrpSpPr>
        <p:grpSpPr>
          <a:xfrm>
            <a:off x="5939176" y="3555080"/>
            <a:ext cx="473682" cy="360000"/>
            <a:chOff x="5939176" y="327248"/>
            <a:chExt cx="473682" cy="360000"/>
          </a:xfrm>
        </p:grpSpPr>
        <p:sp>
          <p:nvSpPr>
            <p:cNvPr id="56" name="Rectángulo 55">
              <a:extLst>
                <a:ext uri="{FF2B5EF4-FFF2-40B4-BE49-F238E27FC236}">
                  <a16:creationId xmlns:a16="http://schemas.microsoft.com/office/drawing/2014/main" id="{FE80A369-C0F4-4385-9EBB-8AF6DC15E6AF}"/>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58E9FEC3-6BCA-4877-9F7F-872105E1EA1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Arco de bloque 57">
              <a:extLst>
                <a:ext uri="{FF2B5EF4-FFF2-40B4-BE49-F238E27FC236}">
                  <a16:creationId xmlns:a16="http://schemas.microsoft.com/office/drawing/2014/main" id="{EA4CF4D8-CE2A-471C-98B1-CA0F8DE6C8D8}"/>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9" name="Grupo 58">
            <a:extLst>
              <a:ext uri="{FF2B5EF4-FFF2-40B4-BE49-F238E27FC236}">
                <a16:creationId xmlns:a16="http://schemas.microsoft.com/office/drawing/2014/main" id="{2600681F-91F6-4DDE-A0C4-1D6E0799B50F}"/>
              </a:ext>
            </a:extLst>
          </p:cNvPr>
          <p:cNvGrpSpPr/>
          <p:nvPr/>
        </p:nvGrpSpPr>
        <p:grpSpPr>
          <a:xfrm>
            <a:off x="5939176" y="3824066"/>
            <a:ext cx="473682" cy="360000"/>
            <a:chOff x="5939176" y="327248"/>
            <a:chExt cx="473682" cy="360000"/>
          </a:xfrm>
        </p:grpSpPr>
        <p:sp>
          <p:nvSpPr>
            <p:cNvPr id="60" name="Rectángulo 59">
              <a:extLst>
                <a:ext uri="{FF2B5EF4-FFF2-40B4-BE49-F238E27FC236}">
                  <a16:creationId xmlns:a16="http://schemas.microsoft.com/office/drawing/2014/main" id="{7FA266D1-BC20-442F-A9B8-2DB83E520519}"/>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D6CC79CB-6B89-4F6D-8FF7-BE6DF7A28D7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Arco de bloque 61">
              <a:extLst>
                <a:ext uri="{FF2B5EF4-FFF2-40B4-BE49-F238E27FC236}">
                  <a16:creationId xmlns:a16="http://schemas.microsoft.com/office/drawing/2014/main" id="{50D05F05-03D4-463C-B009-EA26253B7B7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3" name="Grupo 62">
            <a:extLst>
              <a:ext uri="{FF2B5EF4-FFF2-40B4-BE49-F238E27FC236}">
                <a16:creationId xmlns:a16="http://schemas.microsoft.com/office/drawing/2014/main" id="{5F496856-E715-41D1-B53A-75C7AF35E82F}"/>
              </a:ext>
            </a:extLst>
          </p:cNvPr>
          <p:cNvGrpSpPr/>
          <p:nvPr/>
        </p:nvGrpSpPr>
        <p:grpSpPr>
          <a:xfrm>
            <a:off x="5939176" y="4093052"/>
            <a:ext cx="473682" cy="360000"/>
            <a:chOff x="5939176" y="327248"/>
            <a:chExt cx="473682" cy="360000"/>
          </a:xfrm>
        </p:grpSpPr>
        <p:sp>
          <p:nvSpPr>
            <p:cNvPr id="64" name="Rectángulo 63">
              <a:extLst>
                <a:ext uri="{FF2B5EF4-FFF2-40B4-BE49-F238E27FC236}">
                  <a16:creationId xmlns:a16="http://schemas.microsoft.com/office/drawing/2014/main" id="{AB3B2C6F-B44E-4C2F-AB97-A4AA13A826E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0455FBB8-FA64-4276-A691-95FA8E5AA82F}"/>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Arco de bloque 65">
              <a:extLst>
                <a:ext uri="{FF2B5EF4-FFF2-40B4-BE49-F238E27FC236}">
                  <a16:creationId xmlns:a16="http://schemas.microsoft.com/office/drawing/2014/main" id="{082C6C08-162F-4F6E-B5C7-E7E767030551}"/>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7AD1A651-3BAA-4A7B-B13B-A6CEFAB3053C}"/>
              </a:ext>
            </a:extLst>
          </p:cNvPr>
          <p:cNvGrpSpPr/>
          <p:nvPr/>
        </p:nvGrpSpPr>
        <p:grpSpPr>
          <a:xfrm>
            <a:off x="5939176" y="4362038"/>
            <a:ext cx="473682" cy="360000"/>
            <a:chOff x="5939176" y="327248"/>
            <a:chExt cx="473682" cy="360000"/>
          </a:xfrm>
        </p:grpSpPr>
        <p:sp>
          <p:nvSpPr>
            <p:cNvPr id="68" name="Rectángulo 67">
              <a:extLst>
                <a:ext uri="{FF2B5EF4-FFF2-40B4-BE49-F238E27FC236}">
                  <a16:creationId xmlns:a16="http://schemas.microsoft.com/office/drawing/2014/main" id="{2354081B-59AC-4AF3-843E-27004A25F5BE}"/>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29CA0264-8885-4503-9187-1E9940F41FB4}"/>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2B034413-6720-48CE-9723-967802313C1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EFDD07C8-2178-48C4-822C-5010176F69E1}"/>
              </a:ext>
            </a:extLst>
          </p:cNvPr>
          <p:cNvGrpSpPr/>
          <p:nvPr/>
        </p:nvGrpSpPr>
        <p:grpSpPr>
          <a:xfrm>
            <a:off x="5939176" y="4631024"/>
            <a:ext cx="473682" cy="360000"/>
            <a:chOff x="5939176" y="327248"/>
            <a:chExt cx="473682" cy="360000"/>
          </a:xfrm>
        </p:grpSpPr>
        <p:sp>
          <p:nvSpPr>
            <p:cNvPr id="72" name="Rectángulo 71">
              <a:extLst>
                <a:ext uri="{FF2B5EF4-FFF2-40B4-BE49-F238E27FC236}">
                  <a16:creationId xmlns:a16="http://schemas.microsoft.com/office/drawing/2014/main" id="{3451B4CB-E1B7-473B-9053-6F74FA64924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B8256002-4FE5-4AD2-826C-66146E0B32B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9A0C4432-38E2-4505-A813-0B07E344FA0F}"/>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F04F9E95-FC61-4BED-A326-8B7B254D79AD}"/>
              </a:ext>
            </a:extLst>
          </p:cNvPr>
          <p:cNvGrpSpPr/>
          <p:nvPr/>
        </p:nvGrpSpPr>
        <p:grpSpPr>
          <a:xfrm>
            <a:off x="5939176" y="4900010"/>
            <a:ext cx="473682" cy="360000"/>
            <a:chOff x="5939176" y="327248"/>
            <a:chExt cx="473682" cy="360000"/>
          </a:xfrm>
        </p:grpSpPr>
        <p:sp>
          <p:nvSpPr>
            <p:cNvPr id="76" name="Rectángulo 75">
              <a:extLst>
                <a:ext uri="{FF2B5EF4-FFF2-40B4-BE49-F238E27FC236}">
                  <a16:creationId xmlns:a16="http://schemas.microsoft.com/office/drawing/2014/main" id="{8E8D4AF5-E6A1-48B8-9790-BECB83285BB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AD66932D-C956-4259-A5BB-2B27E47A2BD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CD8BE81-7C70-41FE-96F4-88B38518CF74}"/>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9" name="Grupo 78">
            <a:extLst>
              <a:ext uri="{FF2B5EF4-FFF2-40B4-BE49-F238E27FC236}">
                <a16:creationId xmlns:a16="http://schemas.microsoft.com/office/drawing/2014/main" id="{657C8F1D-A289-4D45-967F-DB5026A09D6A}"/>
              </a:ext>
            </a:extLst>
          </p:cNvPr>
          <p:cNvGrpSpPr/>
          <p:nvPr/>
        </p:nvGrpSpPr>
        <p:grpSpPr>
          <a:xfrm>
            <a:off x="5939176" y="5168996"/>
            <a:ext cx="473682" cy="360000"/>
            <a:chOff x="5939176" y="327248"/>
            <a:chExt cx="473682" cy="360000"/>
          </a:xfrm>
        </p:grpSpPr>
        <p:sp>
          <p:nvSpPr>
            <p:cNvPr id="80" name="Rectángulo 79">
              <a:extLst>
                <a:ext uri="{FF2B5EF4-FFF2-40B4-BE49-F238E27FC236}">
                  <a16:creationId xmlns:a16="http://schemas.microsoft.com/office/drawing/2014/main" id="{6BF531F3-FFBE-480E-B683-9F345F8D5A8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8C332584-1E94-49FC-A541-348F0FD1C1AC}"/>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Arco de bloque 81">
              <a:extLst>
                <a:ext uri="{FF2B5EF4-FFF2-40B4-BE49-F238E27FC236}">
                  <a16:creationId xmlns:a16="http://schemas.microsoft.com/office/drawing/2014/main" id="{06895E27-4E1C-4529-86BA-811EA96951C4}"/>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3" name="Grupo 82">
            <a:extLst>
              <a:ext uri="{FF2B5EF4-FFF2-40B4-BE49-F238E27FC236}">
                <a16:creationId xmlns:a16="http://schemas.microsoft.com/office/drawing/2014/main" id="{0A4CEDE0-0933-4D8E-8826-63F7404740CC}"/>
              </a:ext>
            </a:extLst>
          </p:cNvPr>
          <p:cNvGrpSpPr/>
          <p:nvPr/>
        </p:nvGrpSpPr>
        <p:grpSpPr>
          <a:xfrm>
            <a:off x="5939176" y="5437982"/>
            <a:ext cx="473682" cy="360000"/>
            <a:chOff x="5939176" y="327248"/>
            <a:chExt cx="473682" cy="360000"/>
          </a:xfrm>
        </p:grpSpPr>
        <p:sp>
          <p:nvSpPr>
            <p:cNvPr id="84" name="Rectángulo 83">
              <a:extLst>
                <a:ext uri="{FF2B5EF4-FFF2-40B4-BE49-F238E27FC236}">
                  <a16:creationId xmlns:a16="http://schemas.microsoft.com/office/drawing/2014/main" id="{8D843AB8-EB97-497A-925B-68A62A861F46}"/>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F09A4D3E-5E6A-4D26-98FF-C91A0F5676F5}"/>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Arco de bloque 85">
              <a:extLst>
                <a:ext uri="{FF2B5EF4-FFF2-40B4-BE49-F238E27FC236}">
                  <a16:creationId xmlns:a16="http://schemas.microsoft.com/office/drawing/2014/main" id="{308F3E79-BD22-43A6-B0BB-666CFAA0E9BE}"/>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7" name="Grupo 86">
            <a:extLst>
              <a:ext uri="{FF2B5EF4-FFF2-40B4-BE49-F238E27FC236}">
                <a16:creationId xmlns:a16="http://schemas.microsoft.com/office/drawing/2014/main" id="{A5D6EF44-DE46-4722-B42E-B65B76B6CBF1}"/>
              </a:ext>
            </a:extLst>
          </p:cNvPr>
          <p:cNvGrpSpPr/>
          <p:nvPr/>
        </p:nvGrpSpPr>
        <p:grpSpPr>
          <a:xfrm>
            <a:off x="5939176" y="5706968"/>
            <a:ext cx="473682" cy="360000"/>
            <a:chOff x="5939176" y="327248"/>
            <a:chExt cx="473682" cy="360000"/>
          </a:xfrm>
        </p:grpSpPr>
        <p:sp>
          <p:nvSpPr>
            <p:cNvPr id="88" name="Rectángulo 87">
              <a:extLst>
                <a:ext uri="{FF2B5EF4-FFF2-40B4-BE49-F238E27FC236}">
                  <a16:creationId xmlns:a16="http://schemas.microsoft.com/office/drawing/2014/main" id="{F5E3153E-8902-45DD-A01F-E41655CC7D8F}"/>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3DB51C2D-F06A-46DE-A75E-4C833F7D5B29}"/>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Arco de bloque 89">
              <a:extLst>
                <a:ext uri="{FF2B5EF4-FFF2-40B4-BE49-F238E27FC236}">
                  <a16:creationId xmlns:a16="http://schemas.microsoft.com/office/drawing/2014/main" id="{4D8C6972-D570-4F38-9FDB-569C0A9631F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1" name="Grupo 90">
            <a:extLst>
              <a:ext uri="{FF2B5EF4-FFF2-40B4-BE49-F238E27FC236}">
                <a16:creationId xmlns:a16="http://schemas.microsoft.com/office/drawing/2014/main" id="{8437F957-0411-47CD-8010-7C1029B41DB7}"/>
              </a:ext>
            </a:extLst>
          </p:cNvPr>
          <p:cNvGrpSpPr/>
          <p:nvPr/>
        </p:nvGrpSpPr>
        <p:grpSpPr>
          <a:xfrm>
            <a:off x="5939176" y="5975954"/>
            <a:ext cx="473682" cy="360000"/>
            <a:chOff x="5939176" y="327248"/>
            <a:chExt cx="473682" cy="360000"/>
          </a:xfrm>
        </p:grpSpPr>
        <p:sp>
          <p:nvSpPr>
            <p:cNvPr id="92" name="Rectángulo 91">
              <a:extLst>
                <a:ext uri="{FF2B5EF4-FFF2-40B4-BE49-F238E27FC236}">
                  <a16:creationId xmlns:a16="http://schemas.microsoft.com/office/drawing/2014/main" id="{8781A63F-95E5-4945-9EEE-7D759AB6833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61AF9F1A-138D-4C87-926D-E7A0ED4720F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Arco de bloque 93">
              <a:extLst>
                <a:ext uri="{FF2B5EF4-FFF2-40B4-BE49-F238E27FC236}">
                  <a16:creationId xmlns:a16="http://schemas.microsoft.com/office/drawing/2014/main" id="{F7337D20-5659-480C-808F-80C633FF361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5" name="Grupo 94">
            <a:extLst>
              <a:ext uri="{FF2B5EF4-FFF2-40B4-BE49-F238E27FC236}">
                <a16:creationId xmlns:a16="http://schemas.microsoft.com/office/drawing/2014/main" id="{2AEB526A-2A52-4F3F-A7FC-A47CDE72B5B9}"/>
              </a:ext>
            </a:extLst>
          </p:cNvPr>
          <p:cNvGrpSpPr/>
          <p:nvPr/>
        </p:nvGrpSpPr>
        <p:grpSpPr>
          <a:xfrm>
            <a:off x="5939176" y="6244940"/>
            <a:ext cx="473682" cy="360000"/>
            <a:chOff x="5939176" y="327248"/>
            <a:chExt cx="473682" cy="360000"/>
          </a:xfrm>
        </p:grpSpPr>
        <p:sp>
          <p:nvSpPr>
            <p:cNvPr id="96" name="Rectángulo 95">
              <a:extLst>
                <a:ext uri="{FF2B5EF4-FFF2-40B4-BE49-F238E27FC236}">
                  <a16:creationId xmlns:a16="http://schemas.microsoft.com/office/drawing/2014/main" id="{D24CFEFF-04C7-4C71-9713-D779978129E9}"/>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30DAF31A-8B22-46F9-9374-67D46BA22C88}"/>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Arco de bloque 97">
              <a:extLst>
                <a:ext uri="{FF2B5EF4-FFF2-40B4-BE49-F238E27FC236}">
                  <a16:creationId xmlns:a16="http://schemas.microsoft.com/office/drawing/2014/main" id="{C12B74F2-5B4E-4E51-99EB-5803AE972EEA}"/>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24" name="Grupo 123">
            <a:extLst>
              <a:ext uri="{FF2B5EF4-FFF2-40B4-BE49-F238E27FC236}">
                <a16:creationId xmlns:a16="http://schemas.microsoft.com/office/drawing/2014/main" id="{A2E17FAA-B6D6-4BB8-9C17-D518BB90A1A8}"/>
              </a:ext>
            </a:extLst>
          </p:cNvPr>
          <p:cNvGrpSpPr/>
          <p:nvPr/>
        </p:nvGrpSpPr>
        <p:grpSpPr>
          <a:xfrm>
            <a:off x="6817263" y="1341839"/>
            <a:ext cx="4528473" cy="4847364"/>
            <a:chOff x="6817263" y="1341839"/>
            <a:chExt cx="4528473" cy="4745904"/>
          </a:xfrm>
        </p:grpSpPr>
        <p:cxnSp>
          <p:nvCxnSpPr>
            <p:cNvPr id="106" name="Conector recto 105">
              <a:extLst>
                <a:ext uri="{FF2B5EF4-FFF2-40B4-BE49-F238E27FC236}">
                  <a16:creationId xmlns:a16="http://schemas.microsoft.com/office/drawing/2014/main" id="{C48017B6-7199-44D6-8DFB-68AB05EEE5E2}"/>
                </a:ext>
              </a:extLst>
            </p:cNvPr>
            <p:cNvCxnSpPr>
              <a:cxnSpLocks/>
            </p:cNvCxnSpPr>
            <p:nvPr/>
          </p:nvCxnSpPr>
          <p:spPr>
            <a:xfrm>
              <a:off x="6817279" y="1341839"/>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Conector recto 106">
              <a:extLst>
                <a:ext uri="{FF2B5EF4-FFF2-40B4-BE49-F238E27FC236}">
                  <a16:creationId xmlns:a16="http://schemas.microsoft.com/office/drawing/2014/main" id="{20C625F3-94EA-4B5C-B9E7-ADB9BABC43D1}"/>
                </a:ext>
              </a:extLst>
            </p:cNvPr>
            <p:cNvCxnSpPr>
              <a:cxnSpLocks/>
            </p:cNvCxnSpPr>
            <p:nvPr/>
          </p:nvCxnSpPr>
          <p:spPr>
            <a:xfrm>
              <a:off x="6817278" y="1638458"/>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id="{D5DE3429-54C2-481E-8FD9-A96D46DD9D50}"/>
                </a:ext>
              </a:extLst>
            </p:cNvPr>
            <p:cNvCxnSpPr>
              <a:cxnSpLocks/>
            </p:cNvCxnSpPr>
            <p:nvPr/>
          </p:nvCxnSpPr>
          <p:spPr>
            <a:xfrm>
              <a:off x="6817277" y="1935077"/>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cto 108">
              <a:extLst>
                <a:ext uri="{FF2B5EF4-FFF2-40B4-BE49-F238E27FC236}">
                  <a16:creationId xmlns:a16="http://schemas.microsoft.com/office/drawing/2014/main" id="{61F18C9B-C7E7-48E2-AB82-0B43F4615E73}"/>
                </a:ext>
              </a:extLst>
            </p:cNvPr>
            <p:cNvCxnSpPr>
              <a:cxnSpLocks/>
            </p:cNvCxnSpPr>
            <p:nvPr/>
          </p:nvCxnSpPr>
          <p:spPr>
            <a:xfrm>
              <a:off x="6817276" y="2231696"/>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Conector recto 109">
              <a:extLst>
                <a:ext uri="{FF2B5EF4-FFF2-40B4-BE49-F238E27FC236}">
                  <a16:creationId xmlns:a16="http://schemas.microsoft.com/office/drawing/2014/main" id="{1D30CA18-E340-45FD-87A5-54B84C7D04AF}"/>
                </a:ext>
              </a:extLst>
            </p:cNvPr>
            <p:cNvCxnSpPr>
              <a:cxnSpLocks/>
            </p:cNvCxnSpPr>
            <p:nvPr/>
          </p:nvCxnSpPr>
          <p:spPr>
            <a:xfrm>
              <a:off x="6817275" y="2528315"/>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Conector recto 110">
              <a:extLst>
                <a:ext uri="{FF2B5EF4-FFF2-40B4-BE49-F238E27FC236}">
                  <a16:creationId xmlns:a16="http://schemas.microsoft.com/office/drawing/2014/main" id="{1C76D79C-2962-41F4-B110-57CCC8B40F78}"/>
                </a:ext>
              </a:extLst>
            </p:cNvPr>
            <p:cNvCxnSpPr>
              <a:cxnSpLocks/>
            </p:cNvCxnSpPr>
            <p:nvPr/>
          </p:nvCxnSpPr>
          <p:spPr>
            <a:xfrm>
              <a:off x="6817274" y="2824934"/>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Conector recto 111">
              <a:extLst>
                <a:ext uri="{FF2B5EF4-FFF2-40B4-BE49-F238E27FC236}">
                  <a16:creationId xmlns:a16="http://schemas.microsoft.com/office/drawing/2014/main" id="{5326977D-8950-4244-9990-BFB67C38AEC9}"/>
                </a:ext>
              </a:extLst>
            </p:cNvPr>
            <p:cNvCxnSpPr>
              <a:cxnSpLocks/>
            </p:cNvCxnSpPr>
            <p:nvPr/>
          </p:nvCxnSpPr>
          <p:spPr>
            <a:xfrm>
              <a:off x="6817273" y="3121553"/>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Conector recto 112">
              <a:extLst>
                <a:ext uri="{FF2B5EF4-FFF2-40B4-BE49-F238E27FC236}">
                  <a16:creationId xmlns:a16="http://schemas.microsoft.com/office/drawing/2014/main" id="{B42ECD4B-323C-4CCE-9DCC-D5F1475DBD71}"/>
                </a:ext>
              </a:extLst>
            </p:cNvPr>
            <p:cNvCxnSpPr>
              <a:cxnSpLocks/>
            </p:cNvCxnSpPr>
            <p:nvPr/>
          </p:nvCxnSpPr>
          <p:spPr>
            <a:xfrm>
              <a:off x="6817272" y="3418172"/>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Conector recto 113">
              <a:extLst>
                <a:ext uri="{FF2B5EF4-FFF2-40B4-BE49-F238E27FC236}">
                  <a16:creationId xmlns:a16="http://schemas.microsoft.com/office/drawing/2014/main" id="{64DF0A5D-8DB5-4887-B0B1-7D61487BD912}"/>
                </a:ext>
              </a:extLst>
            </p:cNvPr>
            <p:cNvCxnSpPr>
              <a:cxnSpLocks/>
            </p:cNvCxnSpPr>
            <p:nvPr/>
          </p:nvCxnSpPr>
          <p:spPr>
            <a:xfrm>
              <a:off x="6817271" y="3714791"/>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Conector recto 114">
              <a:extLst>
                <a:ext uri="{FF2B5EF4-FFF2-40B4-BE49-F238E27FC236}">
                  <a16:creationId xmlns:a16="http://schemas.microsoft.com/office/drawing/2014/main" id="{28446951-A80D-4864-8536-4B45C1FF716F}"/>
                </a:ext>
              </a:extLst>
            </p:cNvPr>
            <p:cNvCxnSpPr>
              <a:cxnSpLocks/>
            </p:cNvCxnSpPr>
            <p:nvPr/>
          </p:nvCxnSpPr>
          <p:spPr>
            <a:xfrm>
              <a:off x="6817270" y="4011410"/>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Conector recto 115">
              <a:extLst>
                <a:ext uri="{FF2B5EF4-FFF2-40B4-BE49-F238E27FC236}">
                  <a16:creationId xmlns:a16="http://schemas.microsoft.com/office/drawing/2014/main" id="{B18F3965-401D-4838-8AAF-42E77FBCA163}"/>
                </a:ext>
              </a:extLst>
            </p:cNvPr>
            <p:cNvCxnSpPr>
              <a:cxnSpLocks/>
            </p:cNvCxnSpPr>
            <p:nvPr/>
          </p:nvCxnSpPr>
          <p:spPr>
            <a:xfrm>
              <a:off x="6817269" y="4308029"/>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Conector recto 116">
              <a:extLst>
                <a:ext uri="{FF2B5EF4-FFF2-40B4-BE49-F238E27FC236}">
                  <a16:creationId xmlns:a16="http://schemas.microsoft.com/office/drawing/2014/main" id="{4B72E69E-F591-473D-A9E2-CEDA573C56BC}"/>
                </a:ext>
              </a:extLst>
            </p:cNvPr>
            <p:cNvCxnSpPr>
              <a:cxnSpLocks/>
            </p:cNvCxnSpPr>
            <p:nvPr/>
          </p:nvCxnSpPr>
          <p:spPr>
            <a:xfrm>
              <a:off x="6817268" y="4604648"/>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recto 117">
              <a:extLst>
                <a:ext uri="{FF2B5EF4-FFF2-40B4-BE49-F238E27FC236}">
                  <a16:creationId xmlns:a16="http://schemas.microsoft.com/office/drawing/2014/main" id="{BF720952-785B-46FC-AB6F-20C2E8B67A75}"/>
                </a:ext>
              </a:extLst>
            </p:cNvPr>
            <p:cNvCxnSpPr>
              <a:cxnSpLocks/>
            </p:cNvCxnSpPr>
            <p:nvPr/>
          </p:nvCxnSpPr>
          <p:spPr>
            <a:xfrm>
              <a:off x="6817267" y="4901267"/>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Conector recto 118">
              <a:extLst>
                <a:ext uri="{FF2B5EF4-FFF2-40B4-BE49-F238E27FC236}">
                  <a16:creationId xmlns:a16="http://schemas.microsoft.com/office/drawing/2014/main" id="{A20FC43B-B536-444E-9B32-B24633221A7F}"/>
                </a:ext>
              </a:extLst>
            </p:cNvPr>
            <p:cNvCxnSpPr>
              <a:cxnSpLocks/>
            </p:cNvCxnSpPr>
            <p:nvPr/>
          </p:nvCxnSpPr>
          <p:spPr>
            <a:xfrm>
              <a:off x="6817266" y="5197886"/>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cto 119">
              <a:extLst>
                <a:ext uri="{FF2B5EF4-FFF2-40B4-BE49-F238E27FC236}">
                  <a16:creationId xmlns:a16="http://schemas.microsoft.com/office/drawing/2014/main" id="{55109364-E6E8-4A40-9882-1365CB232CAE}"/>
                </a:ext>
              </a:extLst>
            </p:cNvPr>
            <p:cNvCxnSpPr>
              <a:cxnSpLocks/>
            </p:cNvCxnSpPr>
            <p:nvPr/>
          </p:nvCxnSpPr>
          <p:spPr>
            <a:xfrm>
              <a:off x="6817265" y="5494505"/>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Conector recto 120">
              <a:extLst>
                <a:ext uri="{FF2B5EF4-FFF2-40B4-BE49-F238E27FC236}">
                  <a16:creationId xmlns:a16="http://schemas.microsoft.com/office/drawing/2014/main" id="{CAE0541F-C97A-43B7-980C-3FA3819DB8EA}"/>
                </a:ext>
              </a:extLst>
            </p:cNvPr>
            <p:cNvCxnSpPr>
              <a:cxnSpLocks/>
            </p:cNvCxnSpPr>
            <p:nvPr/>
          </p:nvCxnSpPr>
          <p:spPr>
            <a:xfrm>
              <a:off x="6817264" y="5791124"/>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Conector recto 121">
              <a:extLst>
                <a:ext uri="{FF2B5EF4-FFF2-40B4-BE49-F238E27FC236}">
                  <a16:creationId xmlns:a16="http://schemas.microsoft.com/office/drawing/2014/main" id="{5F9734D9-E055-4979-9632-514F13AA2911}"/>
                </a:ext>
              </a:extLst>
            </p:cNvPr>
            <p:cNvCxnSpPr>
              <a:cxnSpLocks/>
            </p:cNvCxnSpPr>
            <p:nvPr/>
          </p:nvCxnSpPr>
          <p:spPr>
            <a:xfrm>
              <a:off x="6817263" y="6087743"/>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Rectángulo: esquinas superiores redondeadas 2">
            <a:hlinkClick r:id="rId2" action="ppaction://hlinksldjump"/>
            <a:extLst>
              <a:ext uri="{FF2B5EF4-FFF2-40B4-BE49-F238E27FC236}">
                <a16:creationId xmlns:a16="http://schemas.microsoft.com/office/drawing/2014/main" id="{086A2A5A-65AF-4CA5-963C-56D4A0376007}"/>
              </a:ext>
            </a:extLst>
          </p:cNvPr>
          <p:cNvSpPr/>
          <p:nvPr/>
        </p:nvSpPr>
        <p:spPr>
          <a:xfrm rot="5400000">
            <a:off x="11098810" y="1013734"/>
            <a:ext cx="1498600" cy="546100"/>
          </a:xfrm>
          <a:prstGeom prst="round2SameRect">
            <a:avLst>
              <a:gd name="adj1" fmla="val 50000"/>
              <a:gd name="adj2" fmla="val 0"/>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1</a:t>
            </a:r>
          </a:p>
        </p:txBody>
      </p:sp>
      <p:sp>
        <p:nvSpPr>
          <p:cNvPr id="129" name="Rectángulo: esquinas superiores redondeadas 128">
            <a:hlinkClick r:id="rId3" action="ppaction://hlinksldjump"/>
            <a:extLst>
              <a:ext uri="{FF2B5EF4-FFF2-40B4-BE49-F238E27FC236}">
                <a16:creationId xmlns:a16="http://schemas.microsoft.com/office/drawing/2014/main" id="{C71D24AF-D081-4555-ACE8-6989CAE1CDA3}"/>
              </a:ext>
            </a:extLst>
          </p:cNvPr>
          <p:cNvSpPr/>
          <p:nvPr/>
        </p:nvSpPr>
        <p:spPr>
          <a:xfrm rot="5400000">
            <a:off x="11098803" y="2502482"/>
            <a:ext cx="1498600" cy="546100"/>
          </a:xfrm>
          <a:prstGeom prst="round2SameRect">
            <a:avLst>
              <a:gd name="adj1" fmla="val 50000"/>
              <a:gd name="adj2" fmla="val 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2</a:t>
            </a:r>
          </a:p>
        </p:txBody>
      </p:sp>
      <p:sp>
        <p:nvSpPr>
          <p:cNvPr id="130" name="Rectángulo: esquinas superiores redondeadas 129">
            <a:hlinkClick r:id="rId2" action="ppaction://hlinksldjump"/>
            <a:extLst>
              <a:ext uri="{FF2B5EF4-FFF2-40B4-BE49-F238E27FC236}">
                <a16:creationId xmlns:a16="http://schemas.microsoft.com/office/drawing/2014/main" id="{9E7E481E-6B05-4FDB-B2EB-B2F2803F9CE9}"/>
              </a:ext>
            </a:extLst>
          </p:cNvPr>
          <p:cNvSpPr/>
          <p:nvPr/>
        </p:nvSpPr>
        <p:spPr>
          <a:xfrm rot="5400000">
            <a:off x="11098803" y="3989781"/>
            <a:ext cx="1498600" cy="546100"/>
          </a:xfrm>
          <a:prstGeom prst="round2SameRect">
            <a:avLst>
              <a:gd name="adj1" fmla="val 50000"/>
              <a:gd name="adj2" fmla="val 0"/>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3</a:t>
            </a:r>
          </a:p>
        </p:txBody>
      </p:sp>
      <p:sp>
        <p:nvSpPr>
          <p:cNvPr id="123" name="CuadroTexto 122">
            <a:extLst>
              <a:ext uri="{FF2B5EF4-FFF2-40B4-BE49-F238E27FC236}">
                <a16:creationId xmlns:a16="http://schemas.microsoft.com/office/drawing/2014/main" id="{6E3FAEB8-5DD7-4D66-AD1B-CEE25CC29F08}"/>
              </a:ext>
            </a:extLst>
          </p:cNvPr>
          <p:cNvSpPr txBox="1"/>
          <p:nvPr/>
        </p:nvSpPr>
        <p:spPr>
          <a:xfrm>
            <a:off x="6201629" y="838824"/>
            <a:ext cx="4727174" cy="400110"/>
          </a:xfrm>
          <a:prstGeom prst="rect">
            <a:avLst/>
          </a:prstGeom>
          <a:noFill/>
        </p:spPr>
        <p:txBody>
          <a:bodyPr wrap="square">
            <a:spAutoFit/>
          </a:bodyPr>
          <a:lstStyle/>
          <a:p>
            <a:pPr algn="ctr"/>
            <a:r>
              <a:rPr lang="es-MX" sz="2000" b="1" dirty="0">
                <a:solidFill>
                  <a:srgbClr val="FF0000"/>
                </a:solidFill>
              </a:rPr>
              <a:t>APRENDIZAJE DE PROPOSICIONES</a:t>
            </a:r>
            <a:endParaRPr lang="es-MX" sz="1200" b="1" dirty="0">
              <a:solidFill>
                <a:srgbClr val="FF0000"/>
              </a:solidFill>
            </a:endParaRPr>
          </a:p>
        </p:txBody>
      </p:sp>
      <p:sp>
        <p:nvSpPr>
          <p:cNvPr id="126" name="CuadroTexto 125">
            <a:extLst>
              <a:ext uri="{FF2B5EF4-FFF2-40B4-BE49-F238E27FC236}">
                <a16:creationId xmlns:a16="http://schemas.microsoft.com/office/drawing/2014/main" id="{959F52BC-DB23-4794-BC06-109DA6F71038}"/>
              </a:ext>
            </a:extLst>
          </p:cNvPr>
          <p:cNvSpPr txBox="1"/>
          <p:nvPr/>
        </p:nvSpPr>
        <p:spPr>
          <a:xfrm>
            <a:off x="6904540" y="1310191"/>
            <a:ext cx="4598138" cy="4401205"/>
          </a:xfrm>
          <a:prstGeom prst="rect">
            <a:avLst/>
          </a:prstGeom>
          <a:noFill/>
        </p:spPr>
        <p:txBody>
          <a:bodyPr wrap="square">
            <a:spAutoFit/>
          </a:bodyPr>
          <a:lstStyle/>
          <a:p>
            <a:r>
              <a:rPr lang="es-ES" sz="2000" b="0" i="0" dirty="0">
                <a:solidFill>
                  <a:srgbClr val="000000"/>
                </a:solidFill>
                <a:effectLst/>
                <a:latin typeface="inkyDoo_TRIAL" panose="00000400000000000000" pitchFamily="50" charset="0"/>
              </a:rPr>
              <a:t>El aprendizaje de proposiciones, hace referencia a la adquisición del significado de nuevas ideas expresadas en una frase o una oración que contiene dos o más conceptos cuya comprensión del significado debe ir más allá de la interpretación literal de los conceptos envueltos en la proposición. </a:t>
            </a:r>
          </a:p>
          <a:p>
            <a:r>
              <a:rPr lang="es-ES" sz="2000" b="0" i="0" dirty="0">
                <a:solidFill>
                  <a:srgbClr val="000000"/>
                </a:solidFill>
                <a:effectLst/>
                <a:latin typeface="inkyDoo_TRIAL" panose="00000400000000000000" pitchFamily="50" charset="0"/>
              </a:rPr>
              <a:t>Dado que una proposición es la relación de más de dos conceptos su forma natural de adquisición es como la de conceptos por asimilación, siendo esta forma la de mayor relevancia para la adquisición de significados en la edad escolar.</a:t>
            </a:r>
            <a:endParaRPr lang="es-MX" sz="1200" dirty="0">
              <a:latin typeface="inkyDoo_TRIAL" panose="00000400000000000000" pitchFamily="50" charset="0"/>
            </a:endParaRPr>
          </a:p>
        </p:txBody>
      </p:sp>
      <p:graphicFrame>
        <p:nvGraphicFramePr>
          <p:cNvPr id="132" name="Objeto 131">
            <a:extLst>
              <a:ext uri="{FF2B5EF4-FFF2-40B4-BE49-F238E27FC236}">
                <a16:creationId xmlns:a16="http://schemas.microsoft.com/office/drawing/2014/main" id="{4742918F-1F56-4EED-AB06-5DA90D7486BC}"/>
              </a:ext>
            </a:extLst>
          </p:cNvPr>
          <p:cNvGraphicFramePr>
            <a:graphicFrameLocks noChangeAspect="1"/>
          </p:cNvGraphicFramePr>
          <p:nvPr>
            <p:extLst>
              <p:ext uri="{D42A27DB-BD31-4B8C-83A1-F6EECF244321}">
                <p14:modId xmlns:p14="http://schemas.microsoft.com/office/powerpoint/2010/main" val="3550403128"/>
              </p:ext>
            </p:extLst>
          </p:nvPr>
        </p:nvGraphicFramePr>
        <p:xfrm>
          <a:off x="9379998" y="5845286"/>
          <a:ext cx="1635125" cy="466725"/>
        </p:xfrm>
        <a:graphic>
          <a:graphicData uri="http://schemas.openxmlformats.org/presentationml/2006/ole">
            <mc:AlternateContent xmlns:mc="http://schemas.openxmlformats.org/markup-compatibility/2006">
              <mc:Choice xmlns:v="urn:schemas-microsoft-com:vml" Requires="v">
                <p:oleObj name="CorelDRAW" r:id="rId4" imgW="1471320" imgH="423720" progId="CorelDraw.Graphic.22">
                  <p:embed/>
                </p:oleObj>
              </mc:Choice>
              <mc:Fallback>
                <p:oleObj name="CorelDRAW" r:id="rId4" imgW="1471320" imgH="423720" progId="CorelDraw.Graphic.22">
                  <p:embed/>
                  <p:pic>
                    <p:nvPicPr>
                      <p:cNvPr id="132" name="Objeto 131">
                        <a:extLst>
                          <a:ext uri="{FF2B5EF4-FFF2-40B4-BE49-F238E27FC236}">
                            <a16:creationId xmlns:a16="http://schemas.microsoft.com/office/drawing/2014/main" id="{4742918F-1F56-4EED-AB06-5DA90D7486BC}"/>
                          </a:ext>
                        </a:extLst>
                      </p:cNvPr>
                      <p:cNvPicPr/>
                      <p:nvPr/>
                    </p:nvPicPr>
                    <p:blipFill>
                      <a:blip r:embed="rId5"/>
                      <a:stretch>
                        <a:fillRect/>
                      </a:stretch>
                    </p:blipFill>
                    <p:spPr>
                      <a:xfrm>
                        <a:off x="9379998" y="5845286"/>
                        <a:ext cx="1635125" cy="466725"/>
                      </a:xfrm>
                      <a:prstGeom prst="rect">
                        <a:avLst/>
                      </a:prstGeom>
                    </p:spPr>
                  </p:pic>
                </p:oleObj>
              </mc:Fallback>
            </mc:AlternateContent>
          </a:graphicData>
        </a:graphic>
      </p:graphicFrame>
      <p:graphicFrame>
        <p:nvGraphicFramePr>
          <p:cNvPr id="133" name="Objeto 132">
            <a:extLst>
              <a:ext uri="{FF2B5EF4-FFF2-40B4-BE49-F238E27FC236}">
                <a16:creationId xmlns:a16="http://schemas.microsoft.com/office/drawing/2014/main" id="{D5F252E9-DD66-46E6-886F-336913F79D3D}"/>
              </a:ext>
            </a:extLst>
          </p:cNvPr>
          <p:cNvGraphicFramePr>
            <a:graphicFrameLocks noChangeAspect="1"/>
          </p:cNvGraphicFramePr>
          <p:nvPr>
            <p:extLst>
              <p:ext uri="{D42A27DB-BD31-4B8C-83A1-F6EECF244321}">
                <p14:modId xmlns:p14="http://schemas.microsoft.com/office/powerpoint/2010/main" val="3996000089"/>
              </p:ext>
            </p:extLst>
          </p:nvPr>
        </p:nvGraphicFramePr>
        <p:xfrm>
          <a:off x="6808478" y="5636753"/>
          <a:ext cx="609600" cy="552450"/>
        </p:xfrm>
        <a:graphic>
          <a:graphicData uri="http://schemas.openxmlformats.org/presentationml/2006/ole">
            <mc:AlternateContent xmlns:mc="http://schemas.openxmlformats.org/markup-compatibility/2006">
              <mc:Choice xmlns:v="urn:schemas-microsoft-com:vml" Requires="v">
                <p:oleObj name="CorelDRAW" r:id="rId6" imgW="608912" imgH="552208" progId="CorelDraw.Graphic.22">
                  <p:embed/>
                </p:oleObj>
              </mc:Choice>
              <mc:Fallback>
                <p:oleObj name="CorelDRAW" r:id="rId6" imgW="608912" imgH="552208" progId="CorelDraw.Graphic.22">
                  <p:embed/>
                  <p:pic>
                    <p:nvPicPr>
                      <p:cNvPr id="133" name="Objeto 132">
                        <a:extLst>
                          <a:ext uri="{FF2B5EF4-FFF2-40B4-BE49-F238E27FC236}">
                            <a16:creationId xmlns:a16="http://schemas.microsoft.com/office/drawing/2014/main" id="{D5F252E9-DD66-46E6-886F-336913F79D3D}"/>
                          </a:ext>
                        </a:extLst>
                      </p:cNvPr>
                      <p:cNvPicPr/>
                      <p:nvPr/>
                    </p:nvPicPr>
                    <p:blipFill>
                      <a:blip r:embed="rId7"/>
                      <a:stretch>
                        <a:fillRect/>
                      </a:stretch>
                    </p:blipFill>
                    <p:spPr>
                      <a:xfrm>
                        <a:off x="6808478" y="5636753"/>
                        <a:ext cx="609600" cy="552450"/>
                      </a:xfrm>
                      <a:prstGeom prst="rect">
                        <a:avLst/>
                      </a:prstGeom>
                    </p:spPr>
                  </p:pic>
                </p:oleObj>
              </mc:Fallback>
            </mc:AlternateContent>
          </a:graphicData>
        </a:graphic>
      </p:graphicFrame>
      <p:graphicFrame>
        <p:nvGraphicFramePr>
          <p:cNvPr id="134" name="Objeto 133">
            <a:extLst>
              <a:ext uri="{FF2B5EF4-FFF2-40B4-BE49-F238E27FC236}">
                <a16:creationId xmlns:a16="http://schemas.microsoft.com/office/drawing/2014/main" id="{E739022D-0D4A-440B-B1D0-AE8AD874874F}"/>
              </a:ext>
            </a:extLst>
          </p:cNvPr>
          <p:cNvGraphicFramePr>
            <a:graphicFrameLocks noChangeAspect="1"/>
          </p:cNvGraphicFramePr>
          <p:nvPr>
            <p:extLst>
              <p:ext uri="{D42A27DB-BD31-4B8C-83A1-F6EECF244321}">
                <p14:modId xmlns:p14="http://schemas.microsoft.com/office/powerpoint/2010/main" val="369582209"/>
              </p:ext>
            </p:extLst>
          </p:nvPr>
        </p:nvGraphicFramePr>
        <p:xfrm>
          <a:off x="146318" y="259703"/>
          <a:ext cx="1013080" cy="1033061"/>
        </p:xfrm>
        <a:graphic>
          <a:graphicData uri="http://schemas.openxmlformats.org/presentationml/2006/ole">
            <mc:AlternateContent xmlns:mc="http://schemas.openxmlformats.org/markup-compatibility/2006">
              <mc:Choice xmlns:v="urn:schemas-microsoft-com:vml" Requires="v">
                <p:oleObj name="CorelDRAW" r:id="rId8" imgW="804547" imgH="821374" progId="CorelDraw.Graphic.22">
                  <p:embed/>
                </p:oleObj>
              </mc:Choice>
              <mc:Fallback>
                <p:oleObj name="CorelDRAW" r:id="rId8" imgW="804547" imgH="821374" progId="CorelDraw.Graphic.22">
                  <p:embed/>
                  <p:pic>
                    <p:nvPicPr>
                      <p:cNvPr id="134" name="Objeto 133">
                        <a:extLst>
                          <a:ext uri="{FF2B5EF4-FFF2-40B4-BE49-F238E27FC236}">
                            <a16:creationId xmlns:a16="http://schemas.microsoft.com/office/drawing/2014/main" id="{E739022D-0D4A-440B-B1D0-AE8AD874874F}"/>
                          </a:ext>
                        </a:extLst>
                      </p:cNvPr>
                      <p:cNvPicPr/>
                      <p:nvPr/>
                    </p:nvPicPr>
                    <p:blipFill>
                      <a:blip r:embed="rId9"/>
                      <a:stretch>
                        <a:fillRect/>
                      </a:stretch>
                    </p:blipFill>
                    <p:spPr>
                      <a:xfrm>
                        <a:off x="146318" y="259703"/>
                        <a:ext cx="1013080" cy="1033061"/>
                      </a:xfrm>
                      <a:prstGeom prst="rect">
                        <a:avLst/>
                      </a:prstGeom>
                    </p:spPr>
                  </p:pic>
                </p:oleObj>
              </mc:Fallback>
            </mc:AlternateContent>
          </a:graphicData>
        </a:graphic>
      </p:graphicFrame>
      <p:graphicFrame>
        <p:nvGraphicFramePr>
          <p:cNvPr id="135" name="Objeto 134">
            <a:extLst>
              <a:ext uri="{FF2B5EF4-FFF2-40B4-BE49-F238E27FC236}">
                <a16:creationId xmlns:a16="http://schemas.microsoft.com/office/drawing/2014/main" id="{F46C4A4C-A694-4990-A5EB-C62289ADB2A9}"/>
              </a:ext>
            </a:extLst>
          </p:cNvPr>
          <p:cNvGraphicFramePr>
            <a:graphicFrameLocks noChangeAspect="1"/>
          </p:cNvGraphicFramePr>
          <p:nvPr>
            <p:extLst>
              <p:ext uri="{D42A27DB-BD31-4B8C-83A1-F6EECF244321}">
                <p14:modId xmlns:p14="http://schemas.microsoft.com/office/powerpoint/2010/main" val="2900102198"/>
              </p:ext>
            </p:extLst>
          </p:nvPr>
        </p:nvGraphicFramePr>
        <p:xfrm>
          <a:off x="10376905" y="505489"/>
          <a:ext cx="793750" cy="765175"/>
        </p:xfrm>
        <a:graphic>
          <a:graphicData uri="http://schemas.openxmlformats.org/presentationml/2006/ole">
            <mc:AlternateContent xmlns:mc="http://schemas.openxmlformats.org/markup-compatibility/2006">
              <mc:Choice xmlns:v="urn:schemas-microsoft-com:vml" Requires="v">
                <p:oleObj name="CorelDRAW" r:id="rId10" imgW="793345" imgH="765876" progId="CorelDraw.Graphic.22">
                  <p:embed/>
                </p:oleObj>
              </mc:Choice>
              <mc:Fallback>
                <p:oleObj name="CorelDRAW" r:id="rId10" imgW="793345" imgH="765876" progId="CorelDraw.Graphic.22">
                  <p:embed/>
                  <p:pic>
                    <p:nvPicPr>
                      <p:cNvPr id="135" name="Objeto 134">
                        <a:extLst>
                          <a:ext uri="{FF2B5EF4-FFF2-40B4-BE49-F238E27FC236}">
                            <a16:creationId xmlns:a16="http://schemas.microsoft.com/office/drawing/2014/main" id="{F46C4A4C-A694-4990-A5EB-C62289ADB2A9}"/>
                          </a:ext>
                        </a:extLst>
                      </p:cNvPr>
                      <p:cNvPicPr/>
                      <p:nvPr/>
                    </p:nvPicPr>
                    <p:blipFill>
                      <a:blip r:embed="rId11"/>
                      <a:stretch>
                        <a:fillRect/>
                      </a:stretch>
                    </p:blipFill>
                    <p:spPr>
                      <a:xfrm>
                        <a:off x="10376905" y="505489"/>
                        <a:ext cx="793750" cy="765175"/>
                      </a:xfrm>
                      <a:prstGeom prst="rect">
                        <a:avLst/>
                      </a:prstGeom>
                    </p:spPr>
                  </p:pic>
                </p:oleObj>
              </mc:Fallback>
            </mc:AlternateContent>
          </a:graphicData>
        </a:graphic>
      </p:graphicFrame>
      <p:pic>
        <p:nvPicPr>
          <p:cNvPr id="105" name="Imagen 104">
            <a:extLst>
              <a:ext uri="{FF2B5EF4-FFF2-40B4-BE49-F238E27FC236}">
                <a16:creationId xmlns:a16="http://schemas.microsoft.com/office/drawing/2014/main" id="{63E64871-49A0-46F9-B95A-A083D92DE65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32281" y="290462"/>
            <a:ext cx="890432" cy="696021"/>
          </a:xfrm>
          <a:prstGeom prst="rect">
            <a:avLst/>
          </a:prstGeom>
        </p:spPr>
      </p:pic>
      <p:sp>
        <p:nvSpPr>
          <p:cNvPr id="137" name="CuadroTexto 136">
            <a:extLst>
              <a:ext uri="{FF2B5EF4-FFF2-40B4-BE49-F238E27FC236}">
                <a16:creationId xmlns:a16="http://schemas.microsoft.com/office/drawing/2014/main" id="{48165D2F-DD96-4FB2-A520-4E9536B72E7F}"/>
              </a:ext>
            </a:extLst>
          </p:cNvPr>
          <p:cNvSpPr txBox="1"/>
          <p:nvPr/>
        </p:nvSpPr>
        <p:spPr>
          <a:xfrm>
            <a:off x="755949" y="329708"/>
            <a:ext cx="4894828" cy="1569660"/>
          </a:xfrm>
          <a:prstGeom prst="rect">
            <a:avLst/>
          </a:prstGeom>
          <a:noFill/>
        </p:spPr>
        <p:txBody>
          <a:bodyPr wrap="square">
            <a:spAutoFit/>
          </a:bodyPr>
          <a:lstStyle/>
          <a:p>
            <a:pPr algn="ctr"/>
            <a:r>
              <a:rPr lang="es-MX" sz="4800" b="1" dirty="0">
                <a:solidFill>
                  <a:schemeClr val="bg1"/>
                </a:solidFill>
                <a:latin typeface="Ink Free" panose="03080402000500000000" pitchFamily="66" charset="0"/>
              </a:rPr>
              <a:t>Aprendizaje de proposiciones </a:t>
            </a:r>
            <a:endParaRPr lang="es-MX" sz="3200" b="1" dirty="0">
              <a:solidFill>
                <a:schemeClr val="bg1"/>
              </a:solidFill>
              <a:latin typeface="Ink Free" panose="03080402000500000000" pitchFamily="66" charset="0"/>
            </a:endParaRPr>
          </a:p>
        </p:txBody>
      </p:sp>
      <p:pic>
        <p:nvPicPr>
          <p:cNvPr id="2" name="Imagen 1">
            <a:extLst>
              <a:ext uri="{FF2B5EF4-FFF2-40B4-BE49-F238E27FC236}">
                <a16:creationId xmlns:a16="http://schemas.microsoft.com/office/drawing/2014/main" id="{0981F655-D225-4BCB-8F57-E726B7B7E1C4}"/>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748" b="89911" l="2400" r="97600">
                        <a14:foregroundMark x1="7600" y1="80861" x2="6800" y2="63501"/>
                        <a14:foregroundMark x1="2400" y1="70920" x2="2400" y2="70920"/>
                        <a14:foregroundMark x1="22200" y1="16617" x2="22200" y2="16617"/>
                        <a14:foregroundMark x1="19900" y1="18694" x2="21800" y2="17507"/>
                        <a14:foregroundMark x1="51000" y1="4748" x2="48500" y2="21958"/>
                        <a14:foregroundMark x1="88700" y1="71662" x2="92800" y2="68843"/>
                        <a14:foregroundMark x1="97600" y1="69733" x2="97600" y2="69733"/>
                        <a14:foregroundMark x1="67800" y1="18843" x2="67700" y2="22552"/>
                        <a14:foregroundMark x1="79100" y1="14540" x2="79100" y2="14540"/>
                        <a14:foregroundMark x1="78800" y1="15579" x2="78800" y2="15579"/>
                        <a14:foregroundMark x1="79000" y1="15282" x2="79000" y2="15282"/>
                        <a14:foregroundMark x1="19900" y1="19288" x2="21500" y2="15579"/>
                        <a14:foregroundMark x1="21200" y1="17211" x2="18400" y2="19733"/>
                        <a14:foregroundMark x1="21800" y1="15875" x2="22400" y2="18843"/>
                        <a14:foregroundMark x1="29400" y1="19288" x2="29400" y2="19288"/>
                        <a14:foregroundMark x1="31100" y1="16469" x2="31100" y2="16469"/>
                        <a14:foregroundMark x1="34400" y1="18249" x2="34400" y2="18249"/>
                        <a14:foregroundMark x1="54100" y1="46736" x2="54500" y2="46291"/>
                        <a14:foregroundMark x1="41400" y1="47329" x2="41400" y2="47329"/>
                        <a14:foregroundMark x1="41800" y1="44362" x2="41800" y2="44362"/>
                        <a14:foregroundMark x1="67000" y1="64095" x2="67000" y2="64095"/>
                        <a14:foregroundMark x1="92000" y1="81009" x2="92000" y2="81009"/>
                        <a14:foregroundMark x1="91600" y1="85608" x2="91600" y2="85608"/>
                        <a14:foregroundMark x1="89900" y1="86499" x2="89900" y2="86499"/>
                        <a14:foregroundMark x1="90400" y1="79080" x2="90400" y2="79080"/>
                        <a14:foregroundMark x1="83600" y1="63056" x2="84800" y2="64688"/>
                        <a14:foregroundMark x1="85300" y1="58309" x2="81900" y2="69881"/>
                        <a14:foregroundMark x1="87400" y1="59347" x2="87700" y2="67359"/>
                        <a14:foregroundMark x1="67900" y1="46291" x2="75400" y2="56825"/>
                        <a14:foregroundMark x1="69600" y1="16914" x2="69600" y2="16914"/>
                        <a14:foregroundMark x1="79100" y1="15727" x2="79100" y2="15727"/>
                        <a14:foregroundMark x1="79100" y1="15727" x2="79100" y2="15727"/>
                        <a14:foregroundMark x1="78200" y1="14540" x2="78200" y2="14540"/>
                        <a14:foregroundMark x1="78200" y1="14540" x2="78200" y2="14688"/>
                        <a14:foregroundMark x1="27200" y1="69139" x2="27200" y2="69139"/>
                        <a14:foregroundMark x1="34100" y1="64837" x2="34100" y2="64837"/>
                        <a14:foregroundMark x1="34700" y1="18843" x2="34700" y2="18843"/>
                        <a14:foregroundMark x1="57400" y1="10237" x2="57400" y2="10237"/>
                      </a14:backgroundRemoval>
                    </a14:imgEffect>
                  </a14:imgLayer>
                </a14:imgProps>
              </a:ext>
            </a:extLst>
          </a:blip>
          <a:srcRect b="8130"/>
          <a:stretch/>
        </p:blipFill>
        <p:spPr>
          <a:xfrm>
            <a:off x="70840" y="2016244"/>
            <a:ext cx="5814145" cy="3421738"/>
          </a:xfrm>
          <a:prstGeom prst="rect">
            <a:avLst/>
          </a:prstGeom>
        </p:spPr>
      </p:pic>
      <p:sp>
        <p:nvSpPr>
          <p:cNvPr id="6" name="CuadroTexto 5">
            <a:extLst>
              <a:ext uri="{FF2B5EF4-FFF2-40B4-BE49-F238E27FC236}">
                <a16:creationId xmlns:a16="http://schemas.microsoft.com/office/drawing/2014/main" id="{0042B100-D9FB-4E99-9CCE-EB502969FE2D}"/>
              </a:ext>
            </a:extLst>
          </p:cNvPr>
          <p:cNvSpPr txBox="1"/>
          <p:nvPr/>
        </p:nvSpPr>
        <p:spPr>
          <a:xfrm>
            <a:off x="131619" y="5589038"/>
            <a:ext cx="4797455" cy="1200329"/>
          </a:xfrm>
          <a:prstGeom prst="rect">
            <a:avLst/>
          </a:prstGeom>
          <a:noFill/>
        </p:spPr>
        <p:txBody>
          <a:bodyPr wrap="square" numCol="2" rtlCol="0">
            <a:spAutoFit/>
          </a:bodyPr>
          <a:lstStyle/>
          <a:p>
            <a:r>
              <a:rPr lang="es-EC" b="1" dirty="0">
                <a:solidFill>
                  <a:schemeClr val="bg1"/>
                </a:solidFill>
              </a:rPr>
              <a:t>INTEGRANTES:</a:t>
            </a:r>
          </a:p>
          <a:p>
            <a:pPr marL="285750" indent="-285750">
              <a:buFontTx/>
              <a:buChar char="-"/>
            </a:pPr>
            <a:r>
              <a:rPr lang="es-EC" dirty="0">
                <a:solidFill>
                  <a:schemeClr val="bg1"/>
                </a:solidFill>
              </a:rPr>
              <a:t>Karen Guanga</a:t>
            </a:r>
          </a:p>
          <a:p>
            <a:pPr marL="285750" indent="-285750">
              <a:buFontTx/>
              <a:buChar char="-"/>
            </a:pPr>
            <a:r>
              <a:rPr lang="es-EC" dirty="0">
                <a:solidFill>
                  <a:schemeClr val="bg1"/>
                </a:solidFill>
              </a:rPr>
              <a:t>Víctor Jiménez</a:t>
            </a:r>
          </a:p>
          <a:p>
            <a:pPr marL="285750" indent="-285750">
              <a:buFontTx/>
              <a:buChar char="-"/>
            </a:pPr>
            <a:r>
              <a:rPr lang="es-EC" dirty="0">
                <a:solidFill>
                  <a:schemeClr val="bg1"/>
                </a:solidFill>
              </a:rPr>
              <a:t>Hernán Mullo</a:t>
            </a:r>
          </a:p>
          <a:p>
            <a:pPr marL="285750" indent="-285750">
              <a:buFontTx/>
              <a:buChar char="-"/>
            </a:pPr>
            <a:r>
              <a:rPr lang="es-EC" dirty="0">
                <a:solidFill>
                  <a:schemeClr val="bg1"/>
                </a:solidFill>
              </a:rPr>
              <a:t>Luis Estrada</a:t>
            </a:r>
          </a:p>
          <a:p>
            <a:pPr marL="285750" indent="-285750">
              <a:buFontTx/>
              <a:buChar char="-"/>
            </a:pPr>
            <a:r>
              <a:rPr lang="es-EC" dirty="0">
                <a:solidFill>
                  <a:schemeClr val="bg1"/>
                </a:solidFill>
              </a:rPr>
              <a:t>Esteban Pilco</a:t>
            </a:r>
          </a:p>
          <a:p>
            <a:pPr marL="285750" indent="-285750">
              <a:buFontTx/>
              <a:buChar char="-"/>
            </a:pPr>
            <a:r>
              <a:rPr lang="es-EC" dirty="0">
                <a:solidFill>
                  <a:schemeClr val="bg1"/>
                </a:solidFill>
              </a:rPr>
              <a:t>Cristina Rumipamba</a:t>
            </a:r>
          </a:p>
          <a:p>
            <a:pPr marL="285750" indent="-285750">
              <a:buFontTx/>
              <a:buChar char="-"/>
            </a:pPr>
            <a:r>
              <a:rPr lang="es-EC" dirty="0">
                <a:solidFill>
                  <a:schemeClr val="bg1"/>
                </a:solidFill>
              </a:rPr>
              <a:t>Anael Toglla </a:t>
            </a:r>
            <a:endParaRPr lang="es-ES" dirty="0">
              <a:solidFill>
                <a:schemeClr val="bg1"/>
              </a:solidFill>
            </a:endParaRPr>
          </a:p>
        </p:txBody>
      </p:sp>
      <p:sp>
        <p:nvSpPr>
          <p:cNvPr id="136" name="CuadroTexto 135">
            <a:extLst>
              <a:ext uri="{FF2B5EF4-FFF2-40B4-BE49-F238E27FC236}">
                <a16:creationId xmlns:a16="http://schemas.microsoft.com/office/drawing/2014/main" id="{B1939218-A50C-4A78-BE10-C2FEE8C28D51}"/>
              </a:ext>
            </a:extLst>
          </p:cNvPr>
          <p:cNvSpPr txBox="1"/>
          <p:nvPr/>
        </p:nvSpPr>
        <p:spPr>
          <a:xfrm>
            <a:off x="418928" y="4658176"/>
            <a:ext cx="4894828" cy="584775"/>
          </a:xfrm>
          <a:prstGeom prst="rect">
            <a:avLst/>
          </a:prstGeom>
          <a:noFill/>
        </p:spPr>
        <p:txBody>
          <a:bodyPr wrap="square">
            <a:spAutoFit/>
          </a:bodyPr>
          <a:lstStyle/>
          <a:p>
            <a:pPr algn="ctr"/>
            <a:r>
              <a:rPr lang="es-MX" sz="3200" b="1" dirty="0">
                <a:solidFill>
                  <a:schemeClr val="bg1"/>
                </a:solidFill>
                <a:latin typeface="Ink Free" panose="03080402000500000000" pitchFamily="66" charset="0"/>
              </a:rPr>
              <a:t>Didáctica General</a:t>
            </a:r>
            <a:endParaRPr lang="es-MX" b="1" dirty="0">
              <a:solidFill>
                <a:schemeClr val="bg1"/>
              </a:solidFill>
              <a:latin typeface="Ink Free" panose="03080402000500000000" pitchFamily="66" charset="0"/>
            </a:endParaRPr>
          </a:p>
        </p:txBody>
      </p:sp>
      <p:sp>
        <p:nvSpPr>
          <p:cNvPr id="138" name="CuadroTexto 137">
            <a:extLst>
              <a:ext uri="{FF2B5EF4-FFF2-40B4-BE49-F238E27FC236}">
                <a16:creationId xmlns:a16="http://schemas.microsoft.com/office/drawing/2014/main" id="{17245A76-146A-425E-BAF2-6549C9DF5EF1}"/>
              </a:ext>
            </a:extLst>
          </p:cNvPr>
          <p:cNvSpPr txBox="1"/>
          <p:nvPr/>
        </p:nvSpPr>
        <p:spPr>
          <a:xfrm>
            <a:off x="420702" y="5232431"/>
            <a:ext cx="4894828" cy="461665"/>
          </a:xfrm>
          <a:prstGeom prst="rect">
            <a:avLst/>
          </a:prstGeom>
          <a:noFill/>
        </p:spPr>
        <p:txBody>
          <a:bodyPr wrap="square">
            <a:spAutoFit/>
          </a:bodyPr>
          <a:lstStyle/>
          <a:p>
            <a:pPr algn="ctr"/>
            <a:r>
              <a:rPr lang="es-MX" sz="2400" b="1" dirty="0">
                <a:solidFill>
                  <a:schemeClr val="bg1"/>
                </a:solidFill>
                <a:latin typeface="Ink Free" panose="03080402000500000000" pitchFamily="66" charset="0"/>
              </a:rPr>
              <a:t>Grupo # 4</a:t>
            </a:r>
            <a:endParaRPr lang="es-MX" sz="1400" b="1" dirty="0">
              <a:solidFill>
                <a:schemeClr val="bg1"/>
              </a:solidFill>
              <a:latin typeface="Ink Free" panose="03080402000500000000" pitchFamily="66" charset="0"/>
            </a:endParaRPr>
          </a:p>
        </p:txBody>
      </p:sp>
    </p:spTree>
    <p:extLst>
      <p:ext uri="{BB962C8B-B14F-4D97-AF65-F5344CB8AC3E}">
        <p14:creationId xmlns:p14="http://schemas.microsoft.com/office/powerpoint/2010/main" val="292363317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EC8618C-AD50-44A8-8931-9011EA3FEBB0}"/>
              </a:ext>
            </a:extLst>
          </p:cNvPr>
          <p:cNvSpPr/>
          <p:nvPr/>
        </p:nvSpPr>
        <p:spPr>
          <a:xfrm>
            <a:off x="0" y="0"/>
            <a:ext cx="12192000" cy="6858000"/>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7D2DB18-4BE9-4DAB-A23A-AD751CCA03ED}"/>
              </a:ext>
            </a:extLst>
          </p:cNvPr>
          <p:cNvSpPr/>
          <p:nvPr/>
        </p:nvSpPr>
        <p:spPr>
          <a:xfrm>
            <a:off x="6133472" y="189000"/>
            <a:ext cx="5760000" cy="6480000"/>
          </a:xfrm>
          <a:prstGeom prst="rect">
            <a:avLst/>
          </a:prstGeom>
          <a:solidFill>
            <a:schemeClr val="bg1"/>
          </a:solidFill>
          <a:ln>
            <a:solidFill>
              <a:srgbClr val="002060"/>
            </a:solidFill>
          </a:ln>
          <a:effectLst>
            <a:outerShdw blurRad="762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A41E379F-BDDF-4B8A-B41A-D33BBC935F26}"/>
              </a:ext>
            </a:extLst>
          </p:cNvPr>
          <p:cNvSpPr/>
          <p:nvPr/>
        </p:nvSpPr>
        <p:spPr>
          <a:xfrm>
            <a:off x="304476" y="189000"/>
            <a:ext cx="5760000" cy="6480000"/>
          </a:xfrm>
          <a:prstGeom prst="rect">
            <a:avLst/>
          </a:prstGeom>
          <a:solidFill>
            <a:schemeClr val="bg1"/>
          </a:solidFill>
          <a:ln>
            <a:solidFill>
              <a:srgbClr val="002060"/>
            </a:solidFill>
          </a:ln>
          <a:effectLst>
            <a:outerShdw blurRad="762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25" name="Grupo 124">
            <a:extLst>
              <a:ext uri="{FF2B5EF4-FFF2-40B4-BE49-F238E27FC236}">
                <a16:creationId xmlns:a16="http://schemas.microsoft.com/office/drawing/2014/main" id="{4046FFF0-AE08-40C8-AF29-07648135964F}"/>
              </a:ext>
            </a:extLst>
          </p:cNvPr>
          <p:cNvGrpSpPr/>
          <p:nvPr/>
        </p:nvGrpSpPr>
        <p:grpSpPr>
          <a:xfrm>
            <a:off x="920231" y="1341838"/>
            <a:ext cx="4528473" cy="4872853"/>
            <a:chOff x="6817263" y="1341839"/>
            <a:chExt cx="4528473" cy="4745904"/>
          </a:xfrm>
        </p:grpSpPr>
        <p:cxnSp>
          <p:nvCxnSpPr>
            <p:cNvPr id="126" name="Conector recto 125">
              <a:extLst>
                <a:ext uri="{FF2B5EF4-FFF2-40B4-BE49-F238E27FC236}">
                  <a16:creationId xmlns:a16="http://schemas.microsoft.com/office/drawing/2014/main" id="{9516DE15-BAA8-4A65-8F64-AE365711BA48}"/>
                </a:ext>
              </a:extLst>
            </p:cNvPr>
            <p:cNvCxnSpPr>
              <a:cxnSpLocks/>
            </p:cNvCxnSpPr>
            <p:nvPr/>
          </p:nvCxnSpPr>
          <p:spPr>
            <a:xfrm>
              <a:off x="6817279" y="1341839"/>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cto 126">
              <a:extLst>
                <a:ext uri="{FF2B5EF4-FFF2-40B4-BE49-F238E27FC236}">
                  <a16:creationId xmlns:a16="http://schemas.microsoft.com/office/drawing/2014/main" id="{1F6DD514-B99E-456E-A4EC-0C34A57FF170}"/>
                </a:ext>
              </a:extLst>
            </p:cNvPr>
            <p:cNvCxnSpPr>
              <a:cxnSpLocks/>
            </p:cNvCxnSpPr>
            <p:nvPr/>
          </p:nvCxnSpPr>
          <p:spPr>
            <a:xfrm>
              <a:off x="6817278" y="1638458"/>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cto 127">
              <a:extLst>
                <a:ext uri="{FF2B5EF4-FFF2-40B4-BE49-F238E27FC236}">
                  <a16:creationId xmlns:a16="http://schemas.microsoft.com/office/drawing/2014/main" id="{63BE1916-9C55-44B0-8DED-28F4FBEC4A5B}"/>
                </a:ext>
              </a:extLst>
            </p:cNvPr>
            <p:cNvCxnSpPr>
              <a:cxnSpLocks/>
            </p:cNvCxnSpPr>
            <p:nvPr/>
          </p:nvCxnSpPr>
          <p:spPr>
            <a:xfrm>
              <a:off x="6817277" y="1935077"/>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cto 128">
              <a:extLst>
                <a:ext uri="{FF2B5EF4-FFF2-40B4-BE49-F238E27FC236}">
                  <a16:creationId xmlns:a16="http://schemas.microsoft.com/office/drawing/2014/main" id="{B4942852-55CA-40A8-A6BD-C0C2F5DB0441}"/>
                </a:ext>
              </a:extLst>
            </p:cNvPr>
            <p:cNvCxnSpPr>
              <a:cxnSpLocks/>
            </p:cNvCxnSpPr>
            <p:nvPr/>
          </p:nvCxnSpPr>
          <p:spPr>
            <a:xfrm>
              <a:off x="6817276" y="2231696"/>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cto 129">
              <a:extLst>
                <a:ext uri="{FF2B5EF4-FFF2-40B4-BE49-F238E27FC236}">
                  <a16:creationId xmlns:a16="http://schemas.microsoft.com/office/drawing/2014/main" id="{C12E2C73-2816-4933-8844-F08BEFC11322}"/>
                </a:ext>
              </a:extLst>
            </p:cNvPr>
            <p:cNvCxnSpPr>
              <a:cxnSpLocks/>
            </p:cNvCxnSpPr>
            <p:nvPr/>
          </p:nvCxnSpPr>
          <p:spPr>
            <a:xfrm>
              <a:off x="6817275" y="2528315"/>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cto 130">
              <a:extLst>
                <a:ext uri="{FF2B5EF4-FFF2-40B4-BE49-F238E27FC236}">
                  <a16:creationId xmlns:a16="http://schemas.microsoft.com/office/drawing/2014/main" id="{0D01273A-1EFA-47D6-A1D9-F7EB9191079E}"/>
                </a:ext>
              </a:extLst>
            </p:cNvPr>
            <p:cNvCxnSpPr>
              <a:cxnSpLocks/>
            </p:cNvCxnSpPr>
            <p:nvPr/>
          </p:nvCxnSpPr>
          <p:spPr>
            <a:xfrm>
              <a:off x="6817274" y="2824934"/>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cto 131">
              <a:extLst>
                <a:ext uri="{FF2B5EF4-FFF2-40B4-BE49-F238E27FC236}">
                  <a16:creationId xmlns:a16="http://schemas.microsoft.com/office/drawing/2014/main" id="{09E3E46A-F2BF-4984-954E-31ECB9E28849}"/>
                </a:ext>
              </a:extLst>
            </p:cNvPr>
            <p:cNvCxnSpPr>
              <a:cxnSpLocks/>
            </p:cNvCxnSpPr>
            <p:nvPr/>
          </p:nvCxnSpPr>
          <p:spPr>
            <a:xfrm>
              <a:off x="6817273" y="3121553"/>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cto 132">
              <a:extLst>
                <a:ext uri="{FF2B5EF4-FFF2-40B4-BE49-F238E27FC236}">
                  <a16:creationId xmlns:a16="http://schemas.microsoft.com/office/drawing/2014/main" id="{512140CA-67BF-4BCC-90D4-D35B211C836F}"/>
                </a:ext>
              </a:extLst>
            </p:cNvPr>
            <p:cNvCxnSpPr>
              <a:cxnSpLocks/>
            </p:cNvCxnSpPr>
            <p:nvPr/>
          </p:nvCxnSpPr>
          <p:spPr>
            <a:xfrm>
              <a:off x="6817272" y="3418172"/>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cto 133">
              <a:extLst>
                <a:ext uri="{FF2B5EF4-FFF2-40B4-BE49-F238E27FC236}">
                  <a16:creationId xmlns:a16="http://schemas.microsoft.com/office/drawing/2014/main" id="{A81D6AA0-9254-4214-ACA1-F83E8636AEC6}"/>
                </a:ext>
              </a:extLst>
            </p:cNvPr>
            <p:cNvCxnSpPr>
              <a:cxnSpLocks/>
            </p:cNvCxnSpPr>
            <p:nvPr/>
          </p:nvCxnSpPr>
          <p:spPr>
            <a:xfrm>
              <a:off x="6817271" y="3714791"/>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cto 134">
              <a:extLst>
                <a:ext uri="{FF2B5EF4-FFF2-40B4-BE49-F238E27FC236}">
                  <a16:creationId xmlns:a16="http://schemas.microsoft.com/office/drawing/2014/main" id="{92909A84-2F45-4804-9AF7-E27220DB92AC}"/>
                </a:ext>
              </a:extLst>
            </p:cNvPr>
            <p:cNvCxnSpPr>
              <a:cxnSpLocks/>
            </p:cNvCxnSpPr>
            <p:nvPr/>
          </p:nvCxnSpPr>
          <p:spPr>
            <a:xfrm>
              <a:off x="6817270" y="4011410"/>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cto 135">
              <a:extLst>
                <a:ext uri="{FF2B5EF4-FFF2-40B4-BE49-F238E27FC236}">
                  <a16:creationId xmlns:a16="http://schemas.microsoft.com/office/drawing/2014/main" id="{7A7FB748-BABC-4922-AD07-F25B002664D7}"/>
                </a:ext>
              </a:extLst>
            </p:cNvPr>
            <p:cNvCxnSpPr>
              <a:cxnSpLocks/>
            </p:cNvCxnSpPr>
            <p:nvPr/>
          </p:nvCxnSpPr>
          <p:spPr>
            <a:xfrm>
              <a:off x="6817269" y="4308029"/>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Conector recto 136">
              <a:extLst>
                <a:ext uri="{FF2B5EF4-FFF2-40B4-BE49-F238E27FC236}">
                  <a16:creationId xmlns:a16="http://schemas.microsoft.com/office/drawing/2014/main" id="{3C009D87-2153-430E-9205-8A1FCDAA2295}"/>
                </a:ext>
              </a:extLst>
            </p:cNvPr>
            <p:cNvCxnSpPr>
              <a:cxnSpLocks/>
            </p:cNvCxnSpPr>
            <p:nvPr/>
          </p:nvCxnSpPr>
          <p:spPr>
            <a:xfrm>
              <a:off x="6817268" y="4604648"/>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Conector recto 137">
              <a:extLst>
                <a:ext uri="{FF2B5EF4-FFF2-40B4-BE49-F238E27FC236}">
                  <a16:creationId xmlns:a16="http://schemas.microsoft.com/office/drawing/2014/main" id="{42E8DE9C-BBC6-4DA4-96B0-6B68668BDA36}"/>
                </a:ext>
              </a:extLst>
            </p:cNvPr>
            <p:cNvCxnSpPr>
              <a:cxnSpLocks/>
            </p:cNvCxnSpPr>
            <p:nvPr/>
          </p:nvCxnSpPr>
          <p:spPr>
            <a:xfrm>
              <a:off x="6817267" y="4901267"/>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Conector recto 138">
              <a:extLst>
                <a:ext uri="{FF2B5EF4-FFF2-40B4-BE49-F238E27FC236}">
                  <a16:creationId xmlns:a16="http://schemas.microsoft.com/office/drawing/2014/main" id="{5F29D521-2823-453D-8AF0-5545927C3477}"/>
                </a:ext>
              </a:extLst>
            </p:cNvPr>
            <p:cNvCxnSpPr>
              <a:cxnSpLocks/>
            </p:cNvCxnSpPr>
            <p:nvPr/>
          </p:nvCxnSpPr>
          <p:spPr>
            <a:xfrm>
              <a:off x="6817266" y="5197886"/>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Conector recto 139">
              <a:extLst>
                <a:ext uri="{FF2B5EF4-FFF2-40B4-BE49-F238E27FC236}">
                  <a16:creationId xmlns:a16="http://schemas.microsoft.com/office/drawing/2014/main" id="{1EE477C2-53CF-4245-85B2-642C101506B8}"/>
                </a:ext>
              </a:extLst>
            </p:cNvPr>
            <p:cNvCxnSpPr>
              <a:cxnSpLocks/>
            </p:cNvCxnSpPr>
            <p:nvPr/>
          </p:nvCxnSpPr>
          <p:spPr>
            <a:xfrm>
              <a:off x="6817265" y="5494505"/>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Conector recto 140">
              <a:extLst>
                <a:ext uri="{FF2B5EF4-FFF2-40B4-BE49-F238E27FC236}">
                  <a16:creationId xmlns:a16="http://schemas.microsoft.com/office/drawing/2014/main" id="{C14F458A-4FBC-4B15-8697-113801BF48C5}"/>
                </a:ext>
              </a:extLst>
            </p:cNvPr>
            <p:cNvCxnSpPr>
              <a:cxnSpLocks/>
            </p:cNvCxnSpPr>
            <p:nvPr/>
          </p:nvCxnSpPr>
          <p:spPr>
            <a:xfrm>
              <a:off x="6817264" y="5791124"/>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9992F9BB-CF5C-4BA8-87E7-F98E60417A9A}"/>
                </a:ext>
              </a:extLst>
            </p:cNvPr>
            <p:cNvCxnSpPr>
              <a:cxnSpLocks/>
            </p:cNvCxnSpPr>
            <p:nvPr/>
          </p:nvCxnSpPr>
          <p:spPr>
            <a:xfrm>
              <a:off x="6817263" y="6087743"/>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upo 9">
            <a:extLst>
              <a:ext uri="{FF2B5EF4-FFF2-40B4-BE49-F238E27FC236}">
                <a16:creationId xmlns:a16="http://schemas.microsoft.com/office/drawing/2014/main" id="{6B52D26E-EC8C-47B0-8B54-BCEB01610644}"/>
              </a:ext>
            </a:extLst>
          </p:cNvPr>
          <p:cNvGrpSpPr/>
          <p:nvPr/>
        </p:nvGrpSpPr>
        <p:grpSpPr>
          <a:xfrm>
            <a:off x="5871140" y="327248"/>
            <a:ext cx="473682" cy="360000"/>
            <a:chOff x="5939176" y="327248"/>
            <a:chExt cx="473682" cy="360000"/>
          </a:xfrm>
        </p:grpSpPr>
        <p:sp>
          <p:nvSpPr>
            <p:cNvPr id="7" name="Rectángulo 6">
              <a:extLst>
                <a:ext uri="{FF2B5EF4-FFF2-40B4-BE49-F238E27FC236}">
                  <a16:creationId xmlns:a16="http://schemas.microsoft.com/office/drawing/2014/main" id="{B079F3CD-070B-45C6-9B59-4D52BC8549A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A2E8126F-66CD-4765-B597-EBBBF2075D79}"/>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Arco de bloque 8">
              <a:extLst>
                <a:ext uri="{FF2B5EF4-FFF2-40B4-BE49-F238E27FC236}">
                  <a16:creationId xmlns:a16="http://schemas.microsoft.com/office/drawing/2014/main" id="{EDFEB411-308E-4DAE-8D5B-44C831155576}"/>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 name="Grupo 10">
            <a:extLst>
              <a:ext uri="{FF2B5EF4-FFF2-40B4-BE49-F238E27FC236}">
                <a16:creationId xmlns:a16="http://schemas.microsoft.com/office/drawing/2014/main" id="{297AB3B9-0CD7-48BB-ADBC-5A9116867F7C}"/>
              </a:ext>
            </a:extLst>
          </p:cNvPr>
          <p:cNvGrpSpPr/>
          <p:nvPr/>
        </p:nvGrpSpPr>
        <p:grpSpPr>
          <a:xfrm>
            <a:off x="5871140" y="596234"/>
            <a:ext cx="473682" cy="360000"/>
            <a:chOff x="5939176" y="327248"/>
            <a:chExt cx="473682" cy="360000"/>
          </a:xfrm>
        </p:grpSpPr>
        <p:sp>
          <p:nvSpPr>
            <p:cNvPr id="12" name="Rectángulo 11">
              <a:extLst>
                <a:ext uri="{FF2B5EF4-FFF2-40B4-BE49-F238E27FC236}">
                  <a16:creationId xmlns:a16="http://schemas.microsoft.com/office/drawing/2014/main" id="{9128A8F4-E771-4BA0-809B-193DB6007D6C}"/>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15632F03-A9F9-4F83-9599-5A2759E214EC}"/>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Arco de bloque 13">
              <a:extLst>
                <a:ext uri="{FF2B5EF4-FFF2-40B4-BE49-F238E27FC236}">
                  <a16:creationId xmlns:a16="http://schemas.microsoft.com/office/drawing/2014/main" id="{D916342B-CE03-4B3A-907A-92BFC4AB75CF}"/>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 name="Grupo 14">
            <a:extLst>
              <a:ext uri="{FF2B5EF4-FFF2-40B4-BE49-F238E27FC236}">
                <a16:creationId xmlns:a16="http://schemas.microsoft.com/office/drawing/2014/main" id="{A7325CCA-8F39-4442-BF0F-730607E1BA63}"/>
              </a:ext>
            </a:extLst>
          </p:cNvPr>
          <p:cNvGrpSpPr/>
          <p:nvPr/>
        </p:nvGrpSpPr>
        <p:grpSpPr>
          <a:xfrm>
            <a:off x="5871140" y="865220"/>
            <a:ext cx="473682" cy="360000"/>
            <a:chOff x="5939176" y="327248"/>
            <a:chExt cx="473682" cy="360000"/>
          </a:xfrm>
        </p:grpSpPr>
        <p:sp>
          <p:nvSpPr>
            <p:cNvPr id="16" name="Rectángulo 15">
              <a:extLst>
                <a:ext uri="{FF2B5EF4-FFF2-40B4-BE49-F238E27FC236}">
                  <a16:creationId xmlns:a16="http://schemas.microsoft.com/office/drawing/2014/main" id="{F3070CDF-0254-42C2-B808-24E49D6299F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a:extLst>
                <a:ext uri="{FF2B5EF4-FFF2-40B4-BE49-F238E27FC236}">
                  <a16:creationId xmlns:a16="http://schemas.microsoft.com/office/drawing/2014/main" id="{06AC0A8C-2307-47A3-837E-5C90026489FE}"/>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Arco de bloque 17">
              <a:extLst>
                <a:ext uri="{FF2B5EF4-FFF2-40B4-BE49-F238E27FC236}">
                  <a16:creationId xmlns:a16="http://schemas.microsoft.com/office/drawing/2014/main" id="{C2638E4E-341B-4321-A415-02DD7DC080E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9" name="Grupo 18">
            <a:extLst>
              <a:ext uri="{FF2B5EF4-FFF2-40B4-BE49-F238E27FC236}">
                <a16:creationId xmlns:a16="http://schemas.microsoft.com/office/drawing/2014/main" id="{3D6CCF2B-4F86-4D82-8DA3-B8ECFE5D447A}"/>
              </a:ext>
            </a:extLst>
          </p:cNvPr>
          <p:cNvGrpSpPr/>
          <p:nvPr/>
        </p:nvGrpSpPr>
        <p:grpSpPr>
          <a:xfrm>
            <a:off x="5871140" y="1134206"/>
            <a:ext cx="473682" cy="360000"/>
            <a:chOff x="5939176" y="327248"/>
            <a:chExt cx="473682" cy="360000"/>
          </a:xfrm>
        </p:grpSpPr>
        <p:sp>
          <p:nvSpPr>
            <p:cNvPr id="20" name="Rectángulo 19">
              <a:extLst>
                <a:ext uri="{FF2B5EF4-FFF2-40B4-BE49-F238E27FC236}">
                  <a16:creationId xmlns:a16="http://schemas.microsoft.com/office/drawing/2014/main" id="{F887660A-D8DE-4119-9EB5-7AE5F63D2FE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20">
              <a:extLst>
                <a:ext uri="{FF2B5EF4-FFF2-40B4-BE49-F238E27FC236}">
                  <a16:creationId xmlns:a16="http://schemas.microsoft.com/office/drawing/2014/main" id="{315DB93D-2D45-4C6C-8D21-D3209103DBC7}"/>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Arco de bloque 21">
              <a:extLst>
                <a:ext uri="{FF2B5EF4-FFF2-40B4-BE49-F238E27FC236}">
                  <a16:creationId xmlns:a16="http://schemas.microsoft.com/office/drawing/2014/main" id="{44614DB5-F17E-4C6B-83F5-17B35E01710D}"/>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3" name="Grupo 22">
            <a:extLst>
              <a:ext uri="{FF2B5EF4-FFF2-40B4-BE49-F238E27FC236}">
                <a16:creationId xmlns:a16="http://schemas.microsoft.com/office/drawing/2014/main" id="{2DA55A56-B675-479C-A1C8-E563A742CBAF}"/>
              </a:ext>
            </a:extLst>
          </p:cNvPr>
          <p:cNvGrpSpPr/>
          <p:nvPr/>
        </p:nvGrpSpPr>
        <p:grpSpPr>
          <a:xfrm>
            <a:off x="5871140" y="1403192"/>
            <a:ext cx="473682" cy="360000"/>
            <a:chOff x="5939176" y="327248"/>
            <a:chExt cx="473682" cy="360000"/>
          </a:xfrm>
        </p:grpSpPr>
        <p:sp>
          <p:nvSpPr>
            <p:cNvPr id="24" name="Rectángulo 23">
              <a:extLst>
                <a:ext uri="{FF2B5EF4-FFF2-40B4-BE49-F238E27FC236}">
                  <a16:creationId xmlns:a16="http://schemas.microsoft.com/office/drawing/2014/main" id="{D16C2F28-AE4C-45DB-AEA9-E5F66A66E44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ángulo 24">
              <a:extLst>
                <a:ext uri="{FF2B5EF4-FFF2-40B4-BE49-F238E27FC236}">
                  <a16:creationId xmlns:a16="http://schemas.microsoft.com/office/drawing/2014/main" id="{A13CB535-80BF-4068-8AD0-1126A980425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Arco de bloque 25">
              <a:extLst>
                <a:ext uri="{FF2B5EF4-FFF2-40B4-BE49-F238E27FC236}">
                  <a16:creationId xmlns:a16="http://schemas.microsoft.com/office/drawing/2014/main" id="{4DB551F3-7C10-4237-8595-07A62EA0D167}"/>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7" name="Grupo 26">
            <a:extLst>
              <a:ext uri="{FF2B5EF4-FFF2-40B4-BE49-F238E27FC236}">
                <a16:creationId xmlns:a16="http://schemas.microsoft.com/office/drawing/2014/main" id="{86A1731A-A2EA-4DE0-8D1A-1FD3DF498B69}"/>
              </a:ext>
            </a:extLst>
          </p:cNvPr>
          <p:cNvGrpSpPr/>
          <p:nvPr/>
        </p:nvGrpSpPr>
        <p:grpSpPr>
          <a:xfrm>
            <a:off x="5871140" y="1672178"/>
            <a:ext cx="473682" cy="360000"/>
            <a:chOff x="5939176" y="327248"/>
            <a:chExt cx="473682" cy="360000"/>
          </a:xfrm>
        </p:grpSpPr>
        <p:sp>
          <p:nvSpPr>
            <p:cNvPr id="28" name="Rectángulo 27">
              <a:extLst>
                <a:ext uri="{FF2B5EF4-FFF2-40B4-BE49-F238E27FC236}">
                  <a16:creationId xmlns:a16="http://schemas.microsoft.com/office/drawing/2014/main" id="{1F45C9D7-E044-417E-8A00-FAA9707B5A7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BFE34ADF-CC86-42FD-9C8E-AD1BA95AC63F}"/>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Arco de bloque 29">
              <a:extLst>
                <a:ext uri="{FF2B5EF4-FFF2-40B4-BE49-F238E27FC236}">
                  <a16:creationId xmlns:a16="http://schemas.microsoft.com/office/drawing/2014/main" id="{F08D37A2-13D6-454B-BE0E-DA4D118D4769}"/>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1" name="Grupo 30">
            <a:extLst>
              <a:ext uri="{FF2B5EF4-FFF2-40B4-BE49-F238E27FC236}">
                <a16:creationId xmlns:a16="http://schemas.microsoft.com/office/drawing/2014/main" id="{F6D068AB-5C6B-454B-A48B-94DD62E22A18}"/>
              </a:ext>
            </a:extLst>
          </p:cNvPr>
          <p:cNvGrpSpPr/>
          <p:nvPr/>
        </p:nvGrpSpPr>
        <p:grpSpPr>
          <a:xfrm>
            <a:off x="5871140" y="1941164"/>
            <a:ext cx="473682" cy="360000"/>
            <a:chOff x="5939176" y="327248"/>
            <a:chExt cx="473682" cy="360000"/>
          </a:xfrm>
        </p:grpSpPr>
        <p:sp>
          <p:nvSpPr>
            <p:cNvPr id="32" name="Rectángulo 31">
              <a:extLst>
                <a:ext uri="{FF2B5EF4-FFF2-40B4-BE49-F238E27FC236}">
                  <a16:creationId xmlns:a16="http://schemas.microsoft.com/office/drawing/2014/main" id="{1B9B72AA-5C1D-4039-AF6F-C7BB82538FB5}"/>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6DA8D0E3-6D1D-43E0-B64F-1067F21B5104}"/>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Arco de bloque 33">
              <a:extLst>
                <a:ext uri="{FF2B5EF4-FFF2-40B4-BE49-F238E27FC236}">
                  <a16:creationId xmlns:a16="http://schemas.microsoft.com/office/drawing/2014/main" id="{E592E0F7-A200-4DCD-80D6-977726DB7C4E}"/>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5" name="Grupo 34">
            <a:extLst>
              <a:ext uri="{FF2B5EF4-FFF2-40B4-BE49-F238E27FC236}">
                <a16:creationId xmlns:a16="http://schemas.microsoft.com/office/drawing/2014/main" id="{293B668D-3C6A-46B7-ACE0-3123AA39FD1C}"/>
              </a:ext>
            </a:extLst>
          </p:cNvPr>
          <p:cNvGrpSpPr/>
          <p:nvPr/>
        </p:nvGrpSpPr>
        <p:grpSpPr>
          <a:xfrm>
            <a:off x="5871140" y="2210150"/>
            <a:ext cx="473682" cy="360000"/>
            <a:chOff x="5939176" y="327248"/>
            <a:chExt cx="473682" cy="360000"/>
          </a:xfrm>
        </p:grpSpPr>
        <p:sp>
          <p:nvSpPr>
            <p:cNvPr id="36" name="Rectángulo 35">
              <a:extLst>
                <a:ext uri="{FF2B5EF4-FFF2-40B4-BE49-F238E27FC236}">
                  <a16:creationId xmlns:a16="http://schemas.microsoft.com/office/drawing/2014/main" id="{6C5E3E2C-47A9-4A78-AE12-CA5412DEE05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52829B39-7F2E-4BDA-AA46-325F1FE8A9A0}"/>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Arco de bloque 37">
              <a:extLst>
                <a:ext uri="{FF2B5EF4-FFF2-40B4-BE49-F238E27FC236}">
                  <a16:creationId xmlns:a16="http://schemas.microsoft.com/office/drawing/2014/main" id="{FF042ACD-8645-4669-9AFC-7C8CEE701C1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9" name="Grupo 38">
            <a:extLst>
              <a:ext uri="{FF2B5EF4-FFF2-40B4-BE49-F238E27FC236}">
                <a16:creationId xmlns:a16="http://schemas.microsoft.com/office/drawing/2014/main" id="{C01D05F9-1182-4F7B-BFC1-F3423F0823BC}"/>
              </a:ext>
            </a:extLst>
          </p:cNvPr>
          <p:cNvGrpSpPr/>
          <p:nvPr/>
        </p:nvGrpSpPr>
        <p:grpSpPr>
          <a:xfrm>
            <a:off x="5871140" y="2479136"/>
            <a:ext cx="473682" cy="360000"/>
            <a:chOff x="5939176" y="327248"/>
            <a:chExt cx="473682" cy="360000"/>
          </a:xfrm>
        </p:grpSpPr>
        <p:sp>
          <p:nvSpPr>
            <p:cNvPr id="40" name="Rectángulo 39">
              <a:extLst>
                <a:ext uri="{FF2B5EF4-FFF2-40B4-BE49-F238E27FC236}">
                  <a16:creationId xmlns:a16="http://schemas.microsoft.com/office/drawing/2014/main" id="{BC46B47D-1066-4CFA-9395-C4C47EF9AA16}"/>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DB9BDB03-C754-47EF-B4DB-25659BDF5D6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Arco de bloque 41">
              <a:extLst>
                <a:ext uri="{FF2B5EF4-FFF2-40B4-BE49-F238E27FC236}">
                  <a16:creationId xmlns:a16="http://schemas.microsoft.com/office/drawing/2014/main" id="{783D5428-644C-4194-A8AF-3E982549949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3" name="Grupo 42">
            <a:extLst>
              <a:ext uri="{FF2B5EF4-FFF2-40B4-BE49-F238E27FC236}">
                <a16:creationId xmlns:a16="http://schemas.microsoft.com/office/drawing/2014/main" id="{6DE16AD1-7F34-4F23-83E8-018D845098D5}"/>
              </a:ext>
            </a:extLst>
          </p:cNvPr>
          <p:cNvGrpSpPr/>
          <p:nvPr/>
        </p:nvGrpSpPr>
        <p:grpSpPr>
          <a:xfrm>
            <a:off x="5871140" y="2748122"/>
            <a:ext cx="473682" cy="360000"/>
            <a:chOff x="5939176" y="327248"/>
            <a:chExt cx="473682" cy="360000"/>
          </a:xfrm>
        </p:grpSpPr>
        <p:sp>
          <p:nvSpPr>
            <p:cNvPr id="44" name="Rectángulo 43">
              <a:extLst>
                <a:ext uri="{FF2B5EF4-FFF2-40B4-BE49-F238E27FC236}">
                  <a16:creationId xmlns:a16="http://schemas.microsoft.com/office/drawing/2014/main" id="{DFDC69A4-F09F-4962-9554-A7AC49B6EDD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C1B5AF4B-B1CD-4E96-8E77-325EE04C3ED0}"/>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Arco de bloque 45">
              <a:extLst>
                <a:ext uri="{FF2B5EF4-FFF2-40B4-BE49-F238E27FC236}">
                  <a16:creationId xmlns:a16="http://schemas.microsoft.com/office/drawing/2014/main" id="{67A329EA-C7EB-45B7-B8D8-0CE489C437B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7" name="Grupo 46">
            <a:extLst>
              <a:ext uri="{FF2B5EF4-FFF2-40B4-BE49-F238E27FC236}">
                <a16:creationId xmlns:a16="http://schemas.microsoft.com/office/drawing/2014/main" id="{DF463129-5B5A-4033-B192-68ECB33AB872}"/>
              </a:ext>
            </a:extLst>
          </p:cNvPr>
          <p:cNvGrpSpPr/>
          <p:nvPr/>
        </p:nvGrpSpPr>
        <p:grpSpPr>
          <a:xfrm>
            <a:off x="5871140" y="3017108"/>
            <a:ext cx="473682" cy="360000"/>
            <a:chOff x="5939176" y="327248"/>
            <a:chExt cx="473682" cy="360000"/>
          </a:xfrm>
        </p:grpSpPr>
        <p:sp>
          <p:nvSpPr>
            <p:cNvPr id="48" name="Rectángulo 47">
              <a:extLst>
                <a:ext uri="{FF2B5EF4-FFF2-40B4-BE49-F238E27FC236}">
                  <a16:creationId xmlns:a16="http://schemas.microsoft.com/office/drawing/2014/main" id="{127826CE-2864-4B34-8AB1-CFB4FB50B42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40A2EDF0-E431-40AC-9522-983934B4F4BE}"/>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Arco de bloque 49">
              <a:extLst>
                <a:ext uri="{FF2B5EF4-FFF2-40B4-BE49-F238E27FC236}">
                  <a16:creationId xmlns:a16="http://schemas.microsoft.com/office/drawing/2014/main" id="{5730D638-BCA1-4584-80A9-8DFAE96FFC0B}"/>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1" name="Grupo 50">
            <a:extLst>
              <a:ext uri="{FF2B5EF4-FFF2-40B4-BE49-F238E27FC236}">
                <a16:creationId xmlns:a16="http://schemas.microsoft.com/office/drawing/2014/main" id="{33F3EA0A-0F77-4368-ADDE-4B5D07C13867}"/>
              </a:ext>
            </a:extLst>
          </p:cNvPr>
          <p:cNvGrpSpPr/>
          <p:nvPr/>
        </p:nvGrpSpPr>
        <p:grpSpPr>
          <a:xfrm>
            <a:off x="5871140" y="3286094"/>
            <a:ext cx="473682" cy="360000"/>
            <a:chOff x="5939176" y="327248"/>
            <a:chExt cx="473682" cy="360000"/>
          </a:xfrm>
        </p:grpSpPr>
        <p:sp>
          <p:nvSpPr>
            <p:cNvPr id="52" name="Rectángulo 51">
              <a:extLst>
                <a:ext uri="{FF2B5EF4-FFF2-40B4-BE49-F238E27FC236}">
                  <a16:creationId xmlns:a16="http://schemas.microsoft.com/office/drawing/2014/main" id="{3CB00485-157E-40C8-B74F-CE3F9FC5342E}"/>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448DAC1F-5F92-4606-AD5D-D3786D6AB645}"/>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Arco de bloque 53">
              <a:extLst>
                <a:ext uri="{FF2B5EF4-FFF2-40B4-BE49-F238E27FC236}">
                  <a16:creationId xmlns:a16="http://schemas.microsoft.com/office/drawing/2014/main" id="{40E1F645-E59E-4DCA-99BC-D617DE5CC0A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5" name="Grupo 54">
            <a:extLst>
              <a:ext uri="{FF2B5EF4-FFF2-40B4-BE49-F238E27FC236}">
                <a16:creationId xmlns:a16="http://schemas.microsoft.com/office/drawing/2014/main" id="{C9E2490D-4DCE-4FE2-A4E1-C5E4563B268D}"/>
              </a:ext>
            </a:extLst>
          </p:cNvPr>
          <p:cNvGrpSpPr/>
          <p:nvPr/>
        </p:nvGrpSpPr>
        <p:grpSpPr>
          <a:xfrm>
            <a:off x="5871140" y="3555080"/>
            <a:ext cx="473682" cy="360000"/>
            <a:chOff x="5939176" y="327248"/>
            <a:chExt cx="473682" cy="360000"/>
          </a:xfrm>
        </p:grpSpPr>
        <p:sp>
          <p:nvSpPr>
            <p:cNvPr id="56" name="Rectángulo 55">
              <a:extLst>
                <a:ext uri="{FF2B5EF4-FFF2-40B4-BE49-F238E27FC236}">
                  <a16:creationId xmlns:a16="http://schemas.microsoft.com/office/drawing/2014/main" id="{FE80A369-C0F4-4385-9EBB-8AF6DC15E6AF}"/>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58E9FEC3-6BCA-4877-9F7F-872105E1EA1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Arco de bloque 57">
              <a:extLst>
                <a:ext uri="{FF2B5EF4-FFF2-40B4-BE49-F238E27FC236}">
                  <a16:creationId xmlns:a16="http://schemas.microsoft.com/office/drawing/2014/main" id="{EA4CF4D8-CE2A-471C-98B1-CA0F8DE6C8D8}"/>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9" name="Grupo 58">
            <a:extLst>
              <a:ext uri="{FF2B5EF4-FFF2-40B4-BE49-F238E27FC236}">
                <a16:creationId xmlns:a16="http://schemas.microsoft.com/office/drawing/2014/main" id="{2600681F-91F6-4DDE-A0C4-1D6E0799B50F}"/>
              </a:ext>
            </a:extLst>
          </p:cNvPr>
          <p:cNvGrpSpPr/>
          <p:nvPr/>
        </p:nvGrpSpPr>
        <p:grpSpPr>
          <a:xfrm>
            <a:off x="5871140" y="3824066"/>
            <a:ext cx="473682" cy="360000"/>
            <a:chOff x="5939176" y="327248"/>
            <a:chExt cx="473682" cy="360000"/>
          </a:xfrm>
        </p:grpSpPr>
        <p:sp>
          <p:nvSpPr>
            <p:cNvPr id="60" name="Rectángulo 59">
              <a:extLst>
                <a:ext uri="{FF2B5EF4-FFF2-40B4-BE49-F238E27FC236}">
                  <a16:creationId xmlns:a16="http://schemas.microsoft.com/office/drawing/2014/main" id="{7FA266D1-BC20-442F-A9B8-2DB83E520519}"/>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D6CC79CB-6B89-4F6D-8FF7-BE6DF7A28D7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Arco de bloque 61">
              <a:extLst>
                <a:ext uri="{FF2B5EF4-FFF2-40B4-BE49-F238E27FC236}">
                  <a16:creationId xmlns:a16="http://schemas.microsoft.com/office/drawing/2014/main" id="{50D05F05-03D4-463C-B009-EA26253B7B7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3" name="Grupo 62">
            <a:extLst>
              <a:ext uri="{FF2B5EF4-FFF2-40B4-BE49-F238E27FC236}">
                <a16:creationId xmlns:a16="http://schemas.microsoft.com/office/drawing/2014/main" id="{5F496856-E715-41D1-B53A-75C7AF35E82F}"/>
              </a:ext>
            </a:extLst>
          </p:cNvPr>
          <p:cNvGrpSpPr/>
          <p:nvPr/>
        </p:nvGrpSpPr>
        <p:grpSpPr>
          <a:xfrm>
            <a:off x="5871140" y="4093052"/>
            <a:ext cx="473682" cy="360000"/>
            <a:chOff x="5939176" y="327248"/>
            <a:chExt cx="473682" cy="360000"/>
          </a:xfrm>
        </p:grpSpPr>
        <p:sp>
          <p:nvSpPr>
            <p:cNvPr id="64" name="Rectángulo 63">
              <a:extLst>
                <a:ext uri="{FF2B5EF4-FFF2-40B4-BE49-F238E27FC236}">
                  <a16:creationId xmlns:a16="http://schemas.microsoft.com/office/drawing/2014/main" id="{AB3B2C6F-B44E-4C2F-AB97-A4AA13A826E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0455FBB8-FA64-4276-A691-95FA8E5AA82F}"/>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Arco de bloque 65">
              <a:extLst>
                <a:ext uri="{FF2B5EF4-FFF2-40B4-BE49-F238E27FC236}">
                  <a16:creationId xmlns:a16="http://schemas.microsoft.com/office/drawing/2014/main" id="{082C6C08-162F-4F6E-B5C7-E7E767030551}"/>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7AD1A651-3BAA-4A7B-B13B-A6CEFAB3053C}"/>
              </a:ext>
            </a:extLst>
          </p:cNvPr>
          <p:cNvGrpSpPr/>
          <p:nvPr/>
        </p:nvGrpSpPr>
        <p:grpSpPr>
          <a:xfrm>
            <a:off x="5871140" y="4362038"/>
            <a:ext cx="473682" cy="360000"/>
            <a:chOff x="5939176" y="327248"/>
            <a:chExt cx="473682" cy="360000"/>
          </a:xfrm>
        </p:grpSpPr>
        <p:sp>
          <p:nvSpPr>
            <p:cNvPr id="68" name="Rectángulo 67">
              <a:extLst>
                <a:ext uri="{FF2B5EF4-FFF2-40B4-BE49-F238E27FC236}">
                  <a16:creationId xmlns:a16="http://schemas.microsoft.com/office/drawing/2014/main" id="{2354081B-59AC-4AF3-843E-27004A25F5BE}"/>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29CA0264-8885-4503-9187-1E9940F41FB4}"/>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2B034413-6720-48CE-9723-967802313C1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EFDD07C8-2178-48C4-822C-5010176F69E1}"/>
              </a:ext>
            </a:extLst>
          </p:cNvPr>
          <p:cNvGrpSpPr/>
          <p:nvPr/>
        </p:nvGrpSpPr>
        <p:grpSpPr>
          <a:xfrm>
            <a:off x="5871140" y="4631024"/>
            <a:ext cx="473682" cy="360000"/>
            <a:chOff x="5939176" y="327248"/>
            <a:chExt cx="473682" cy="360000"/>
          </a:xfrm>
        </p:grpSpPr>
        <p:sp>
          <p:nvSpPr>
            <p:cNvPr id="72" name="Rectángulo 71">
              <a:extLst>
                <a:ext uri="{FF2B5EF4-FFF2-40B4-BE49-F238E27FC236}">
                  <a16:creationId xmlns:a16="http://schemas.microsoft.com/office/drawing/2014/main" id="{3451B4CB-E1B7-473B-9053-6F74FA64924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B8256002-4FE5-4AD2-826C-66146E0B32B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9A0C4432-38E2-4505-A813-0B07E344FA0F}"/>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F04F9E95-FC61-4BED-A326-8B7B254D79AD}"/>
              </a:ext>
            </a:extLst>
          </p:cNvPr>
          <p:cNvGrpSpPr/>
          <p:nvPr/>
        </p:nvGrpSpPr>
        <p:grpSpPr>
          <a:xfrm>
            <a:off x="5871140" y="4900010"/>
            <a:ext cx="473682" cy="360000"/>
            <a:chOff x="5939176" y="327248"/>
            <a:chExt cx="473682" cy="360000"/>
          </a:xfrm>
        </p:grpSpPr>
        <p:sp>
          <p:nvSpPr>
            <p:cNvPr id="76" name="Rectángulo 75">
              <a:extLst>
                <a:ext uri="{FF2B5EF4-FFF2-40B4-BE49-F238E27FC236}">
                  <a16:creationId xmlns:a16="http://schemas.microsoft.com/office/drawing/2014/main" id="{8E8D4AF5-E6A1-48B8-9790-BECB83285BB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AD66932D-C956-4259-A5BB-2B27E47A2BD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CD8BE81-7C70-41FE-96F4-88B38518CF74}"/>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9" name="Grupo 78">
            <a:extLst>
              <a:ext uri="{FF2B5EF4-FFF2-40B4-BE49-F238E27FC236}">
                <a16:creationId xmlns:a16="http://schemas.microsoft.com/office/drawing/2014/main" id="{657C8F1D-A289-4D45-967F-DB5026A09D6A}"/>
              </a:ext>
            </a:extLst>
          </p:cNvPr>
          <p:cNvGrpSpPr/>
          <p:nvPr/>
        </p:nvGrpSpPr>
        <p:grpSpPr>
          <a:xfrm>
            <a:off x="5871140" y="5168996"/>
            <a:ext cx="473682" cy="360000"/>
            <a:chOff x="5939176" y="327248"/>
            <a:chExt cx="473682" cy="360000"/>
          </a:xfrm>
        </p:grpSpPr>
        <p:sp>
          <p:nvSpPr>
            <p:cNvPr id="80" name="Rectángulo 79">
              <a:extLst>
                <a:ext uri="{FF2B5EF4-FFF2-40B4-BE49-F238E27FC236}">
                  <a16:creationId xmlns:a16="http://schemas.microsoft.com/office/drawing/2014/main" id="{6BF531F3-FFBE-480E-B683-9F345F8D5A8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8C332584-1E94-49FC-A541-348F0FD1C1AC}"/>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Arco de bloque 81">
              <a:extLst>
                <a:ext uri="{FF2B5EF4-FFF2-40B4-BE49-F238E27FC236}">
                  <a16:creationId xmlns:a16="http://schemas.microsoft.com/office/drawing/2014/main" id="{06895E27-4E1C-4529-86BA-811EA96951C4}"/>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3" name="Grupo 82">
            <a:extLst>
              <a:ext uri="{FF2B5EF4-FFF2-40B4-BE49-F238E27FC236}">
                <a16:creationId xmlns:a16="http://schemas.microsoft.com/office/drawing/2014/main" id="{0A4CEDE0-0933-4D8E-8826-63F7404740CC}"/>
              </a:ext>
            </a:extLst>
          </p:cNvPr>
          <p:cNvGrpSpPr/>
          <p:nvPr/>
        </p:nvGrpSpPr>
        <p:grpSpPr>
          <a:xfrm>
            <a:off x="5871140" y="5437982"/>
            <a:ext cx="473682" cy="360000"/>
            <a:chOff x="5939176" y="327248"/>
            <a:chExt cx="473682" cy="360000"/>
          </a:xfrm>
        </p:grpSpPr>
        <p:sp>
          <p:nvSpPr>
            <p:cNvPr id="84" name="Rectángulo 83">
              <a:extLst>
                <a:ext uri="{FF2B5EF4-FFF2-40B4-BE49-F238E27FC236}">
                  <a16:creationId xmlns:a16="http://schemas.microsoft.com/office/drawing/2014/main" id="{8D843AB8-EB97-497A-925B-68A62A861F46}"/>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F09A4D3E-5E6A-4D26-98FF-C91A0F5676F5}"/>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Arco de bloque 85">
              <a:extLst>
                <a:ext uri="{FF2B5EF4-FFF2-40B4-BE49-F238E27FC236}">
                  <a16:creationId xmlns:a16="http://schemas.microsoft.com/office/drawing/2014/main" id="{308F3E79-BD22-43A6-B0BB-666CFAA0E9BE}"/>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7" name="Grupo 86">
            <a:extLst>
              <a:ext uri="{FF2B5EF4-FFF2-40B4-BE49-F238E27FC236}">
                <a16:creationId xmlns:a16="http://schemas.microsoft.com/office/drawing/2014/main" id="{A5D6EF44-DE46-4722-B42E-B65B76B6CBF1}"/>
              </a:ext>
            </a:extLst>
          </p:cNvPr>
          <p:cNvGrpSpPr/>
          <p:nvPr/>
        </p:nvGrpSpPr>
        <p:grpSpPr>
          <a:xfrm>
            <a:off x="5871140" y="5706968"/>
            <a:ext cx="473682" cy="360000"/>
            <a:chOff x="5939176" y="327248"/>
            <a:chExt cx="473682" cy="360000"/>
          </a:xfrm>
        </p:grpSpPr>
        <p:sp>
          <p:nvSpPr>
            <p:cNvPr id="88" name="Rectángulo 87">
              <a:extLst>
                <a:ext uri="{FF2B5EF4-FFF2-40B4-BE49-F238E27FC236}">
                  <a16:creationId xmlns:a16="http://schemas.microsoft.com/office/drawing/2014/main" id="{F5E3153E-8902-45DD-A01F-E41655CC7D8F}"/>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3DB51C2D-F06A-46DE-A75E-4C833F7D5B29}"/>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Arco de bloque 89">
              <a:extLst>
                <a:ext uri="{FF2B5EF4-FFF2-40B4-BE49-F238E27FC236}">
                  <a16:creationId xmlns:a16="http://schemas.microsoft.com/office/drawing/2014/main" id="{4D8C6972-D570-4F38-9FDB-569C0A9631F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1" name="Grupo 90">
            <a:extLst>
              <a:ext uri="{FF2B5EF4-FFF2-40B4-BE49-F238E27FC236}">
                <a16:creationId xmlns:a16="http://schemas.microsoft.com/office/drawing/2014/main" id="{8437F957-0411-47CD-8010-7C1029B41DB7}"/>
              </a:ext>
            </a:extLst>
          </p:cNvPr>
          <p:cNvGrpSpPr/>
          <p:nvPr/>
        </p:nvGrpSpPr>
        <p:grpSpPr>
          <a:xfrm>
            <a:off x="5871140" y="5975954"/>
            <a:ext cx="473682" cy="360000"/>
            <a:chOff x="5939176" y="327248"/>
            <a:chExt cx="473682" cy="360000"/>
          </a:xfrm>
        </p:grpSpPr>
        <p:sp>
          <p:nvSpPr>
            <p:cNvPr id="92" name="Rectángulo 91">
              <a:extLst>
                <a:ext uri="{FF2B5EF4-FFF2-40B4-BE49-F238E27FC236}">
                  <a16:creationId xmlns:a16="http://schemas.microsoft.com/office/drawing/2014/main" id="{8781A63F-95E5-4945-9EEE-7D759AB6833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61AF9F1A-138D-4C87-926D-E7A0ED4720F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Arco de bloque 93">
              <a:extLst>
                <a:ext uri="{FF2B5EF4-FFF2-40B4-BE49-F238E27FC236}">
                  <a16:creationId xmlns:a16="http://schemas.microsoft.com/office/drawing/2014/main" id="{F7337D20-5659-480C-808F-80C633FF361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5" name="Grupo 94">
            <a:extLst>
              <a:ext uri="{FF2B5EF4-FFF2-40B4-BE49-F238E27FC236}">
                <a16:creationId xmlns:a16="http://schemas.microsoft.com/office/drawing/2014/main" id="{2AEB526A-2A52-4F3F-A7FC-A47CDE72B5B9}"/>
              </a:ext>
            </a:extLst>
          </p:cNvPr>
          <p:cNvGrpSpPr/>
          <p:nvPr/>
        </p:nvGrpSpPr>
        <p:grpSpPr>
          <a:xfrm>
            <a:off x="5871140" y="6244940"/>
            <a:ext cx="473682" cy="360000"/>
            <a:chOff x="5939176" y="327248"/>
            <a:chExt cx="473682" cy="360000"/>
          </a:xfrm>
        </p:grpSpPr>
        <p:sp>
          <p:nvSpPr>
            <p:cNvPr id="96" name="Rectángulo 95">
              <a:extLst>
                <a:ext uri="{FF2B5EF4-FFF2-40B4-BE49-F238E27FC236}">
                  <a16:creationId xmlns:a16="http://schemas.microsoft.com/office/drawing/2014/main" id="{D24CFEFF-04C7-4C71-9713-D779978129E9}"/>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30DAF31A-8B22-46F9-9374-67D46BA22C88}"/>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Arco de bloque 97">
              <a:extLst>
                <a:ext uri="{FF2B5EF4-FFF2-40B4-BE49-F238E27FC236}">
                  <a16:creationId xmlns:a16="http://schemas.microsoft.com/office/drawing/2014/main" id="{C12B74F2-5B4E-4E51-99EB-5803AE972EEA}"/>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54" name="Rectángulo: esquinas superiores redondeadas 153">
            <a:hlinkClick r:id="rId2" action="ppaction://hlinksldjump"/>
            <a:extLst>
              <a:ext uri="{FF2B5EF4-FFF2-40B4-BE49-F238E27FC236}">
                <a16:creationId xmlns:a16="http://schemas.microsoft.com/office/drawing/2014/main" id="{B1B04FB4-5EAF-435A-BEE3-436513E48131}"/>
              </a:ext>
            </a:extLst>
          </p:cNvPr>
          <p:cNvSpPr/>
          <p:nvPr/>
        </p:nvSpPr>
        <p:spPr>
          <a:xfrm rot="5400000">
            <a:off x="11098803" y="2502482"/>
            <a:ext cx="1498600" cy="546100"/>
          </a:xfrm>
          <a:prstGeom prst="round2SameRect">
            <a:avLst>
              <a:gd name="adj1" fmla="val 50000"/>
              <a:gd name="adj2" fmla="val 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2</a:t>
            </a:r>
          </a:p>
        </p:txBody>
      </p:sp>
      <p:sp>
        <p:nvSpPr>
          <p:cNvPr id="155" name="Rectángulo: esquinas superiores redondeadas 154">
            <a:hlinkClick r:id="rId3" action="ppaction://hlinksldjump"/>
            <a:extLst>
              <a:ext uri="{FF2B5EF4-FFF2-40B4-BE49-F238E27FC236}">
                <a16:creationId xmlns:a16="http://schemas.microsoft.com/office/drawing/2014/main" id="{0FC1B825-5007-4DAC-A517-8E588DABDA1A}"/>
              </a:ext>
            </a:extLst>
          </p:cNvPr>
          <p:cNvSpPr/>
          <p:nvPr/>
        </p:nvSpPr>
        <p:spPr>
          <a:xfrm rot="5400000">
            <a:off x="11098803" y="3989781"/>
            <a:ext cx="1498600" cy="546100"/>
          </a:xfrm>
          <a:prstGeom prst="round2SameRect">
            <a:avLst>
              <a:gd name="adj1" fmla="val 50000"/>
              <a:gd name="adj2" fmla="val 0"/>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3</a:t>
            </a:r>
          </a:p>
        </p:txBody>
      </p:sp>
      <p:sp>
        <p:nvSpPr>
          <p:cNvPr id="156" name="Rectángulo: esquinas superiores redondeadas 155">
            <a:hlinkClick r:id="rId3" action="ppaction://hlinksldjump"/>
            <a:extLst>
              <a:ext uri="{FF2B5EF4-FFF2-40B4-BE49-F238E27FC236}">
                <a16:creationId xmlns:a16="http://schemas.microsoft.com/office/drawing/2014/main" id="{26A7F02E-B757-4638-B8CA-A7EB9ED2AF84}"/>
              </a:ext>
            </a:extLst>
          </p:cNvPr>
          <p:cNvSpPr/>
          <p:nvPr/>
        </p:nvSpPr>
        <p:spPr>
          <a:xfrm rot="16200000" flipH="1">
            <a:off x="-444824" y="1002433"/>
            <a:ext cx="1498600" cy="546100"/>
          </a:xfrm>
          <a:prstGeom prst="round2SameRect">
            <a:avLst>
              <a:gd name="adj1" fmla="val 50000"/>
              <a:gd name="adj2" fmla="val 0"/>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1</a:t>
            </a:r>
          </a:p>
        </p:txBody>
      </p:sp>
      <p:sp>
        <p:nvSpPr>
          <p:cNvPr id="143" name="CuadroTexto 142">
            <a:extLst>
              <a:ext uri="{FF2B5EF4-FFF2-40B4-BE49-F238E27FC236}">
                <a16:creationId xmlns:a16="http://schemas.microsoft.com/office/drawing/2014/main" id="{67D248D3-78C8-430A-9B84-79041CFDB50E}"/>
              </a:ext>
            </a:extLst>
          </p:cNvPr>
          <p:cNvSpPr txBox="1"/>
          <p:nvPr/>
        </p:nvSpPr>
        <p:spPr>
          <a:xfrm>
            <a:off x="685768" y="850111"/>
            <a:ext cx="4516554" cy="523220"/>
          </a:xfrm>
          <a:prstGeom prst="rect">
            <a:avLst/>
          </a:prstGeom>
          <a:noFill/>
        </p:spPr>
        <p:txBody>
          <a:bodyPr wrap="square">
            <a:spAutoFit/>
          </a:bodyPr>
          <a:lstStyle/>
          <a:p>
            <a:r>
              <a:rPr lang="es-MX" sz="2800" dirty="0">
                <a:solidFill>
                  <a:srgbClr val="0070C0"/>
                </a:solidFill>
                <a:latin typeface="inkyDoo_TRIAL" panose="00000400000000000000" pitchFamily="50" charset="0"/>
              </a:rPr>
              <a:t>Aprendizaje de proposiciones</a:t>
            </a:r>
          </a:p>
        </p:txBody>
      </p:sp>
      <p:graphicFrame>
        <p:nvGraphicFramePr>
          <p:cNvPr id="148" name="Objeto 147">
            <a:extLst>
              <a:ext uri="{FF2B5EF4-FFF2-40B4-BE49-F238E27FC236}">
                <a16:creationId xmlns:a16="http://schemas.microsoft.com/office/drawing/2014/main" id="{7461CA4F-AF76-448D-ACCC-F9C37FA66D70}"/>
              </a:ext>
            </a:extLst>
          </p:cNvPr>
          <p:cNvGraphicFramePr>
            <a:graphicFrameLocks noChangeAspect="1"/>
          </p:cNvGraphicFramePr>
          <p:nvPr>
            <p:extLst>
              <p:ext uri="{D42A27DB-BD31-4B8C-83A1-F6EECF244321}">
                <p14:modId xmlns:p14="http://schemas.microsoft.com/office/powerpoint/2010/main" val="2382034935"/>
              </p:ext>
            </p:extLst>
          </p:nvPr>
        </p:nvGraphicFramePr>
        <p:xfrm>
          <a:off x="9753431" y="484134"/>
          <a:ext cx="1635125" cy="466725"/>
        </p:xfrm>
        <a:graphic>
          <a:graphicData uri="http://schemas.openxmlformats.org/presentationml/2006/ole">
            <mc:AlternateContent xmlns:mc="http://schemas.openxmlformats.org/markup-compatibility/2006">
              <mc:Choice xmlns:v="urn:schemas-microsoft-com:vml" Requires="v">
                <p:oleObj name="CorelDRAW" r:id="rId4" imgW="1635099" imgH="466582" progId="CorelDraw.Graphic.22">
                  <p:embed/>
                </p:oleObj>
              </mc:Choice>
              <mc:Fallback>
                <p:oleObj name="CorelDRAW" r:id="rId4" imgW="1635099" imgH="466582" progId="CorelDraw.Graphic.22">
                  <p:embed/>
                  <p:pic>
                    <p:nvPicPr>
                      <p:cNvPr id="148" name="Objeto 147">
                        <a:extLst>
                          <a:ext uri="{FF2B5EF4-FFF2-40B4-BE49-F238E27FC236}">
                            <a16:creationId xmlns:a16="http://schemas.microsoft.com/office/drawing/2014/main" id="{7461CA4F-AF76-448D-ACCC-F9C37FA66D70}"/>
                          </a:ext>
                        </a:extLst>
                      </p:cNvPr>
                      <p:cNvPicPr/>
                      <p:nvPr/>
                    </p:nvPicPr>
                    <p:blipFill>
                      <a:blip r:embed="rId5"/>
                      <a:stretch>
                        <a:fillRect/>
                      </a:stretch>
                    </p:blipFill>
                    <p:spPr>
                      <a:xfrm>
                        <a:off x="9753431" y="484134"/>
                        <a:ext cx="1635125" cy="466725"/>
                      </a:xfrm>
                      <a:prstGeom prst="rect">
                        <a:avLst/>
                      </a:prstGeom>
                    </p:spPr>
                  </p:pic>
                </p:oleObj>
              </mc:Fallback>
            </mc:AlternateContent>
          </a:graphicData>
        </a:graphic>
      </p:graphicFrame>
      <p:graphicFrame>
        <p:nvGraphicFramePr>
          <p:cNvPr id="149" name="Objeto 148">
            <a:extLst>
              <a:ext uri="{FF2B5EF4-FFF2-40B4-BE49-F238E27FC236}">
                <a16:creationId xmlns:a16="http://schemas.microsoft.com/office/drawing/2014/main" id="{33D63046-A1C0-4A93-97BD-CE46B0F95DA3}"/>
              </a:ext>
            </a:extLst>
          </p:cNvPr>
          <p:cNvGraphicFramePr>
            <a:graphicFrameLocks noChangeAspect="1"/>
          </p:cNvGraphicFramePr>
          <p:nvPr/>
        </p:nvGraphicFramePr>
        <p:xfrm>
          <a:off x="4871532" y="588995"/>
          <a:ext cx="609600" cy="552450"/>
        </p:xfrm>
        <a:graphic>
          <a:graphicData uri="http://schemas.openxmlformats.org/presentationml/2006/ole">
            <mc:AlternateContent xmlns:mc="http://schemas.openxmlformats.org/markup-compatibility/2006">
              <mc:Choice xmlns:v="urn:schemas-microsoft-com:vml" Requires="v">
                <p:oleObj name="CorelDRAW" r:id="rId6" imgW="608912" imgH="552208" progId="CorelDraw.Graphic.22">
                  <p:embed/>
                </p:oleObj>
              </mc:Choice>
              <mc:Fallback>
                <p:oleObj name="CorelDRAW" r:id="rId6" imgW="608912" imgH="552208" progId="CorelDraw.Graphic.22">
                  <p:embed/>
                  <p:pic>
                    <p:nvPicPr>
                      <p:cNvPr id="149" name="Objeto 148">
                        <a:extLst>
                          <a:ext uri="{FF2B5EF4-FFF2-40B4-BE49-F238E27FC236}">
                            <a16:creationId xmlns:a16="http://schemas.microsoft.com/office/drawing/2014/main" id="{33D63046-A1C0-4A93-97BD-CE46B0F95DA3}"/>
                          </a:ext>
                        </a:extLst>
                      </p:cNvPr>
                      <p:cNvPicPr/>
                      <p:nvPr/>
                    </p:nvPicPr>
                    <p:blipFill>
                      <a:blip r:embed="rId7"/>
                      <a:stretch>
                        <a:fillRect/>
                      </a:stretch>
                    </p:blipFill>
                    <p:spPr>
                      <a:xfrm>
                        <a:off x="4871532" y="588995"/>
                        <a:ext cx="609600" cy="552450"/>
                      </a:xfrm>
                      <a:prstGeom prst="rect">
                        <a:avLst/>
                      </a:prstGeom>
                    </p:spPr>
                  </p:pic>
                </p:oleObj>
              </mc:Fallback>
            </mc:AlternateContent>
          </a:graphicData>
        </a:graphic>
      </p:graphicFrame>
      <p:pic>
        <p:nvPicPr>
          <p:cNvPr id="150" name="Imagen 149">
            <a:extLst>
              <a:ext uri="{FF2B5EF4-FFF2-40B4-BE49-F238E27FC236}">
                <a16:creationId xmlns:a16="http://schemas.microsoft.com/office/drawing/2014/main" id="{C8CDEE99-E51D-4F56-B892-84D9DA6DA6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8952" y="290462"/>
            <a:ext cx="890432" cy="696021"/>
          </a:xfrm>
          <a:prstGeom prst="rect">
            <a:avLst/>
          </a:prstGeom>
        </p:spPr>
      </p:pic>
      <p:sp>
        <p:nvSpPr>
          <p:cNvPr id="151" name="CuadroTexto 150">
            <a:extLst>
              <a:ext uri="{FF2B5EF4-FFF2-40B4-BE49-F238E27FC236}">
                <a16:creationId xmlns:a16="http://schemas.microsoft.com/office/drawing/2014/main" id="{2DF77624-45F3-4129-B08B-A67610F4EDDD}"/>
              </a:ext>
            </a:extLst>
          </p:cNvPr>
          <p:cNvSpPr txBox="1"/>
          <p:nvPr/>
        </p:nvSpPr>
        <p:spPr>
          <a:xfrm>
            <a:off x="913971" y="1330445"/>
            <a:ext cx="4544599" cy="3785652"/>
          </a:xfrm>
          <a:prstGeom prst="rect">
            <a:avLst/>
          </a:prstGeom>
          <a:noFill/>
        </p:spPr>
        <p:txBody>
          <a:bodyPr wrap="square">
            <a:spAutoFit/>
          </a:bodyPr>
          <a:lstStyle/>
          <a:p>
            <a:r>
              <a:rPr lang="es-ES" sz="2000" dirty="0">
                <a:solidFill>
                  <a:srgbClr val="000000"/>
                </a:solidFill>
                <a:latin typeface="inkyDoo_TRIAL" panose="00000400000000000000" pitchFamily="50" charset="0"/>
              </a:rPr>
              <a:t>Este tipo de aprendizaje va más allá de la simple asimilación de lo que representan las palabras, combinadas o aisladas, puesto que exige captar el significado de las ideas expresadas en forma de proposiciones. </a:t>
            </a:r>
          </a:p>
          <a:p>
            <a:endParaRPr lang="es-ES" sz="2000" dirty="0">
              <a:solidFill>
                <a:srgbClr val="000000"/>
              </a:solidFill>
              <a:latin typeface="inkyDoo_TRIAL" panose="00000400000000000000" pitchFamily="50" charset="0"/>
            </a:endParaRPr>
          </a:p>
          <a:p>
            <a:r>
              <a:rPr lang="es-ES" sz="2000" b="1" dirty="0">
                <a:solidFill>
                  <a:srgbClr val="000000"/>
                </a:solidFill>
                <a:latin typeface="inkyDoo_TRIAL" panose="00000400000000000000" pitchFamily="50" charset="0"/>
              </a:rPr>
              <a:t>Ejemplo: </a:t>
            </a:r>
            <a:r>
              <a:rPr lang="es-ES" sz="2000" dirty="0">
                <a:solidFill>
                  <a:srgbClr val="000000"/>
                </a:solidFill>
                <a:latin typeface="inkyDoo_TRIAL" panose="00000400000000000000" pitchFamily="50" charset="0"/>
              </a:rPr>
              <a:t>El estudiante conoce los peces, las ballenas, los pulpos, y al conocer el concepto de “animales acuáticos”, puede decir que los peces, las ballenas y los pulpos son animales acuáticos.</a:t>
            </a:r>
          </a:p>
        </p:txBody>
      </p:sp>
      <p:pic>
        <p:nvPicPr>
          <p:cNvPr id="2" name="Imagen 1">
            <a:extLst>
              <a:ext uri="{FF2B5EF4-FFF2-40B4-BE49-F238E27FC236}">
                <a16:creationId xmlns:a16="http://schemas.microsoft.com/office/drawing/2014/main" id="{0876FC06-AEEF-4F36-A847-1908A090EBAF}"/>
              </a:ext>
            </a:extLst>
          </p:cNvPr>
          <p:cNvPicPr>
            <a:picLocks noChangeAspect="1"/>
          </p:cNvPicPr>
          <p:nvPr/>
        </p:nvPicPr>
        <p:blipFill>
          <a:blip r:embed="rId9"/>
          <a:stretch>
            <a:fillRect/>
          </a:stretch>
        </p:blipFill>
        <p:spPr>
          <a:xfrm>
            <a:off x="6648689" y="1166218"/>
            <a:ext cx="4878551" cy="4504458"/>
          </a:xfrm>
          <a:prstGeom prst="rect">
            <a:avLst/>
          </a:prstGeom>
        </p:spPr>
      </p:pic>
      <p:pic>
        <p:nvPicPr>
          <p:cNvPr id="144" name="Imagen 143">
            <a:extLst>
              <a:ext uri="{FF2B5EF4-FFF2-40B4-BE49-F238E27FC236}">
                <a16:creationId xmlns:a16="http://schemas.microsoft.com/office/drawing/2014/main" id="{735D1370-36F9-44EA-8E9F-4994BE4452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0831" y="4667218"/>
            <a:ext cx="2608963" cy="1913240"/>
          </a:xfrm>
          <a:prstGeom prst="rect">
            <a:avLst/>
          </a:prstGeom>
        </p:spPr>
      </p:pic>
    </p:spTree>
    <p:extLst>
      <p:ext uri="{BB962C8B-B14F-4D97-AF65-F5344CB8AC3E}">
        <p14:creationId xmlns:p14="http://schemas.microsoft.com/office/powerpoint/2010/main" val="174223147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EC8618C-AD50-44A8-8931-9011EA3FEBB0}"/>
              </a:ext>
            </a:extLst>
          </p:cNvPr>
          <p:cNvSpPr/>
          <p:nvPr/>
        </p:nvSpPr>
        <p:spPr>
          <a:xfrm>
            <a:off x="0" y="0"/>
            <a:ext cx="12192000" cy="6858000"/>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7D2DB18-4BE9-4DAB-A23A-AD751CCA03ED}"/>
              </a:ext>
            </a:extLst>
          </p:cNvPr>
          <p:cNvSpPr/>
          <p:nvPr/>
        </p:nvSpPr>
        <p:spPr>
          <a:xfrm>
            <a:off x="6133472" y="189000"/>
            <a:ext cx="5760000" cy="6480000"/>
          </a:xfrm>
          <a:prstGeom prst="rect">
            <a:avLst/>
          </a:prstGeom>
          <a:solidFill>
            <a:schemeClr val="bg1"/>
          </a:solidFill>
          <a:ln>
            <a:solidFill>
              <a:srgbClr val="002060"/>
            </a:solidFill>
          </a:ln>
          <a:effectLst>
            <a:outerShdw blurRad="762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A41E379F-BDDF-4B8A-B41A-D33BBC935F26}"/>
              </a:ext>
            </a:extLst>
          </p:cNvPr>
          <p:cNvSpPr/>
          <p:nvPr/>
        </p:nvSpPr>
        <p:spPr>
          <a:xfrm>
            <a:off x="325470" y="177583"/>
            <a:ext cx="5760000" cy="6480000"/>
          </a:xfrm>
          <a:prstGeom prst="rect">
            <a:avLst/>
          </a:prstGeom>
          <a:solidFill>
            <a:schemeClr val="bg1"/>
          </a:solidFill>
          <a:ln>
            <a:solidFill>
              <a:srgbClr val="002060"/>
            </a:solidFill>
          </a:ln>
          <a:effectLst>
            <a:outerShdw blurRad="762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25" name="Grupo 124">
            <a:extLst>
              <a:ext uri="{FF2B5EF4-FFF2-40B4-BE49-F238E27FC236}">
                <a16:creationId xmlns:a16="http://schemas.microsoft.com/office/drawing/2014/main" id="{4046FFF0-AE08-40C8-AF29-07648135964F}"/>
              </a:ext>
            </a:extLst>
          </p:cNvPr>
          <p:cNvGrpSpPr/>
          <p:nvPr/>
        </p:nvGrpSpPr>
        <p:grpSpPr>
          <a:xfrm>
            <a:off x="920231" y="1341839"/>
            <a:ext cx="4528473" cy="5024364"/>
            <a:chOff x="6817263" y="1341839"/>
            <a:chExt cx="4528473" cy="4745904"/>
          </a:xfrm>
        </p:grpSpPr>
        <p:cxnSp>
          <p:nvCxnSpPr>
            <p:cNvPr id="126" name="Conector recto 125">
              <a:extLst>
                <a:ext uri="{FF2B5EF4-FFF2-40B4-BE49-F238E27FC236}">
                  <a16:creationId xmlns:a16="http://schemas.microsoft.com/office/drawing/2014/main" id="{9516DE15-BAA8-4A65-8F64-AE365711BA48}"/>
                </a:ext>
              </a:extLst>
            </p:cNvPr>
            <p:cNvCxnSpPr>
              <a:cxnSpLocks/>
            </p:cNvCxnSpPr>
            <p:nvPr/>
          </p:nvCxnSpPr>
          <p:spPr>
            <a:xfrm>
              <a:off x="6817279" y="1341839"/>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cto 126">
              <a:extLst>
                <a:ext uri="{FF2B5EF4-FFF2-40B4-BE49-F238E27FC236}">
                  <a16:creationId xmlns:a16="http://schemas.microsoft.com/office/drawing/2014/main" id="{1F6DD514-B99E-456E-A4EC-0C34A57FF170}"/>
                </a:ext>
              </a:extLst>
            </p:cNvPr>
            <p:cNvCxnSpPr>
              <a:cxnSpLocks/>
            </p:cNvCxnSpPr>
            <p:nvPr/>
          </p:nvCxnSpPr>
          <p:spPr>
            <a:xfrm>
              <a:off x="6817278" y="1638458"/>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cto 127">
              <a:extLst>
                <a:ext uri="{FF2B5EF4-FFF2-40B4-BE49-F238E27FC236}">
                  <a16:creationId xmlns:a16="http://schemas.microsoft.com/office/drawing/2014/main" id="{63BE1916-9C55-44B0-8DED-28F4FBEC4A5B}"/>
                </a:ext>
              </a:extLst>
            </p:cNvPr>
            <p:cNvCxnSpPr>
              <a:cxnSpLocks/>
            </p:cNvCxnSpPr>
            <p:nvPr/>
          </p:nvCxnSpPr>
          <p:spPr>
            <a:xfrm>
              <a:off x="6817277" y="1935077"/>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cto 128">
              <a:extLst>
                <a:ext uri="{FF2B5EF4-FFF2-40B4-BE49-F238E27FC236}">
                  <a16:creationId xmlns:a16="http://schemas.microsoft.com/office/drawing/2014/main" id="{B4942852-55CA-40A8-A6BD-C0C2F5DB0441}"/>
                </a:ext>
              </a:extLst>
            </p:cNvPr>
            <p:cNvCxnSpPr>
              <a:cxnSpLocks/>
            </p:cNvCxnSpPr>
            <p:nvPr/>
          </p:nvCxnSpPr>
          <p:spPr>
            <a:xfrm>
              <a:off x="6817276" y="2231696"/>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cto 129">
              <a:extLst>
                <a:ext uri="{FF2B5EF4-FFF2-40B4-BE49-F238E27FC236}">
                  <a16:creationId xmlns:a16="http://schemas.microsoft.com/office/drawing/2014/main" id="{C12E2C73-2816-4933-8844-F08BEFC11322}"/>
                </a:ext>
              </a:extLst>
            </p:cNvPr>
            <p:cNvCxnSpPr>
              <a:cxnSpLocks/>
            </p:cNvCxnSpPr>
            <p:nvPr/>
          </p:nvCxnSpPr>
          <p:spPr>
            <a:xfrm>
              <a:off x="6817275" y="2528315"/>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cto 130">
              <a:extLst>
                <a:ext uri="{FF2B5EF4-FFF2-40B4-BE49-F238E27FC236}">
                  <a16:creationId xmlns:a16="http://schemas.microsoft.com/office/drawing/2014/main" id="{0D01273A-1EFA-47D6-A1D9-F7EB9191079E}"/>
                </a:ext>
              </a:extLst>
            </p:cNvPr>
            <p:cNvCxnSpPr>
              <a:cxnSpLocks/>
            </p:cNvCxnSpPr>
            <p:nvPr/>
          </p:nvCxnSpPr>
          <p:spPr>
            <a:xfrm>
              <a:off x="6817274" y="2824934"/>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cto 131">
              <a:extLst>
                <a:ext uri="{FF2B5EF4-FFF2-40B4-BE49-F238E27FC236}">
                  <a16:creationId xmlns:a16="http://schemas.microsoft.com/office/drawing/2014/main" id="{09E3E46A-F2BF-4984-954E-31ECB9E28849}"/>
                </a:ext>
              </a:extLst>
            </p:cNvPr>
            <p:cNvCxnSpPr>
              <a:cxnSpLocks/>
            </p:cNvCxnSpPr>
            <p:nvPr/>
          </p:nvCxnSpPr>
          <p:spPr>
            <a:xfrm>
              <a:off x="6817273" y="3121553"/>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cto 132">
              <a:extLst>
                <a:ext uri="{FF2B5EF4-FFF2-40B4-BE49-F238E27FC236}">
                  <a16:creationId xmlns:a16="http://schemas.microsoft.com/office/drawing/2014/main" id="{512140CA-67BF-4BCC-90D4-D35B211C836F}"/>
                </a:ext>
              </a:extLst>
            </p:cNvPr>
            <p:cNvCxnSpPr>
              <a:cxnSpLocks/>
            </p:cNvCxnSpPr>
            <p:nvPr/>
          </p:nvCxnSpPr>
          <p:spPr>
            <a:xfrm>
              <a:off x="6817272" y="3418172"/>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cto 133">
              <a:extLst>
                <a:ext uri="{FF2B5EF4-FFF2-40B4-BE49-F238E27FC236}">
                  <a16:creationId xmlns:a16="http://schemas.microsoft.com/office/drawing/2014/main" id="{A81D6AA0-9254-4214-ACA1-F83E8636AEC6}"/>
                </a:ext>
              </a:extLst>
            </p:cNvPr>
            <p:cNvCxnSpPr>
              <a:cxnSpLocks/>
            </p:cNvCxnSpPr>
            <p:nvPr/>
          </p:nvCxnSpPr>
          <p:spPr>
            <a:xfrm>
              <a:off x="6817271" y="3714791"/>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cto 134">
              <a:extLst>
                <a:ext uri="{FF2B5EF4-FFF2-40B4-BE49-F238E27FC236}">
                  <a16:creationId xmlns:a16="http://schemas.microsoft.com/office/drawing/2014/main" id="{92909A84-2F45-4804-9AF7-E27220DB92AC}"/>
                </a:ext>
              </a:extLst>
            </p:cNvPr>
            <p:cNvCxnSpPr>
              <a:cxnSpLocks/>
            </p:cNvCxnSpPr>
            <p:nvPr/>
          </p:nvCxnSpPr>
          <p:spPr>
            <a:xfrm>
              <a:off x="6817270" y="4011410"/>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cto 135">
              <a:extLst>
                <a:ext uri="{FF2B5EF4-FFF2-40B4-BE49-F238E27FC236}">
                  <a16:creationId xmlns:a16="http://schemas.microsoft.com/office/drawing/2014/main" id="{7A7FB748-BABC-4922-AD07-F25B002664D7}"/>
                </a:ext>
              </a:extLst>
            </p:cNvPr>
            <p:cNvCxnSpPr>
              <a:cxnSpLocks/>
            </p:cNvCxnSpPr>
            <p:nvPr/>
          </p:nvCxnSpPr>
          <p:spPr>
            <a:xfrm>
              <a:off x="6817269" y="4308029"/>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Conector recto 136">
              <a:extLst>
                <a:ext uri="{FF2B5EF4-FFF2-40B4-BE49-F238E27FC236}">
                  <a16:creationId xmlns:a16="http://schemas.microsoft.com/office/drawing/2014/main" id="{3C009D87-2153-430E-9205-8A1FCDAA2295}"/>
                </a:ext>
              </a:extLst>
            </p:cNvPr>
            <p:cNvCxnSpPr>
              <a:cxnSpLocks/>
            </p:cNvCxnSpPr>
            <p:nvPr/>
          </p:nvCxnSpPr>
          <p:spPr>
            <a:xfrm>
              <a:off x="6817268" y="4604648"/>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Conector recto 137">
              <a:extLst>
                <a:ext uri="{FF2B5EF4-FFF2-40B4-BE49-F238E27FC236}">
                  <a16:creationId xmlns:a16="http://schemas.microsoft.com/office/drawing/2014/main" id="{42E8DE9C-BBC6-4DA4-96B0-6B68668BDA36}"/>
                </a:ext>
              </a:extLst>
            </p:cNvPr>
            <p:cNvCxnSpPr>
              <a:cxnSpLocks/>
            </p:cNvCxnSpPr>
            <p:nvPr/>
          </p:nvCxnSpPr>
          <p:spPr>
            <a:xfrm>
              <a:off x="6817267" y="4901267"/>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Conector recto 138">
              <a:extLst>
                <a:ext uri="{FF2B5EF4-FFF2-40B4-BE49-F238E27FC236}">
                  <a16:creationId xmlns:a16="http://schemas.microsoft.com/office/drawing/2014/main" id="{5F29D521-2823-453D-8AF0-5545927C3477}"/>
                </a:ext>
              </a:extLst>
            </p:cNvPr>
            <p:cNvCxnSpPr>
              <a:cxnSpLocks/>
            </p:cNvCxnSpPr>
            <p:nvPr/>
          </p:nvCxnSpPr>
          <p:spPr>
            <a:xfrm>
              <a:off x="6817266" y="5197886"/>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Conector recto 139">
              <a:extLst>
                <a:ext uri="{FF2B5EF4-FFF2-40B4-BE49-F238E27FC236}">
                  <a16:creationId xmlns:a16="http://schemas.microsoft.com/office/drawing/2014/main" id="{1EE477C2-53CF-4245-85B2-642C101506B8}"/>
                </a:ext>
              </a:extLst>
            </p:cNvPr>
            <p:cNvCxnSpPr>
              <a:cxnSpLocks/>
            </p:cNvCxnSpPr>
            <p:nvPr/>
          </p:nvCxnSpPr>
          <p:spPr>
            <a:xfrm>
              <a:off x="6817265" y="5494505"/>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Conector recto 140">
              <a:extLst>
                <a:ext uri="{FF2B5EF4-FFF2-40B4-BE49-F238E27FC236}">
                  <a16:creationId xmlns:a16="http://schemas.microsoft.com/office/drawing/2014/main" id="{C14F458A-4FBC-4B15-8697-113801BF48C5}"/>
                </a:ext>
              </a:extLst>
            </p:cNvPr>
            <p:cNvCxnSpPr>
              <a:cxnSpLocks/>
            </p:cNvCxnSpPr>
            <p:nvPr/>
          </p:nvCxnSpPr>
          <p:spPr>
            <a:xfrm>
              <a:off x="6817264" y="5791124"/>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9992F9BB-CF5C-4BA8-87E7-F98E60417A9A}"/>
                </a:ext>
              </a:extLst>
            </p:cNvPr>
            <p:cNvCxnSpPr>
              <a:cxnSpLocks/>
            </p:cNvCxnSpPr>
            <p:nvPr/>
          </p:nvCxnSpPr>
          <p:spPr>
            <a:xfrm>
              <a:off x="6817263" y="6087743"/>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upo 9">
            <a:extLst>
              <a:ext uri="{FF2B5EF4-FFF2-40B4-BE49-F238E27FC236}">
                <a16:creationId xmlns:a16="http://schemas.microsoft.com/office/drawing/2014/main" id="{6B52D26E-EC8C-47B0-8B54-BCEB01610644}"/>
              </a:ext>
            </a:extLst>
          </p:cNvPr>
          <p:cNvGrpSpPr/>
          <p:nvPr/>
        </p:nvGrpSpPr>
        <p:grpSpPr>
          <a:xfrm>
            <a:off x="5871140" y="327248"/>
            <a:ext cx="473682" cy="360000"/>
            <a:chOff x="5939176" y="327248"/>
            <a:chExt cx="473682" cy="360000"/>
          </a:xfrm>
        </p:grpSpPr>
        <p:sp>
          <p:nvSpPr>
            <p:cNvPr id="7" name="Rectángulo 6">
              <a:extLst>
                <a:ext uri="{FF2B5EF4-FFF2-40B4-BE49-F238E27FC236}">
                  <a16:creationId xmlns:a16="http://schemas.microsoft.com/office/drawing/2014/main" id="{B079F3CD-070B-45C6-9B59-4D52BC8549A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A2E8126F-66CD-4765-B597-EBBBF2075D79}"/>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Arco de bloque 8">
              <a:extLst>
                <a:ext uri="{FF2B5EF4-FFF2-40B4-BE49-F238E27FC236}">
                  <a16:creationId xmlns:a16="http://schemas.microsoft.com/office/drawing/2014/main" id="{EDFEB411-308E-4DAE-8D5B-44C831155576}"/>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 name="Grupo 10">
            <a:extLst>
              <a:ext uri="{FF2B5EF4-FFF2-40B4-BE49-F238E27FC236}">
                <a16:creationId xmlns:a16="http://schemas.microsoft.com/office/drawing/2014/main" id="{297AB3B9-0CD7-48BB-ADBC-5A9116867F7C}"/>
              </a:ext>
            </a:extLst>
          </p:cNvPr>
          <p:cNvGrpSpPr/>
          <p:nvPr/>
        </p:nvGrpSpPr>
        <p:grpSpPr>
          <a:xfrm>
            <a:off x="5871140" y="596234"/>
            <a:ext cx="473682" cy="360000"/>
            <a:chOff x="5939176" y="327248"/>
            <a:chExt cx="473682" cy="360000"/>
          </a:xfrm>
        </p:grpSpPr>
        <p:sp>
          <p:nvSpPr>
            <p:cNvPr id="12" name="Rectángulo 11">
              <a:extLst>
                <a:ext uri="{FF2B5EF4-FFF2-40B4-BE49-F238E27FC236}">
                  <a16:creationId xmlns:a16="http://schemas.microsoft.com/office/drawing/2014/main" id="{9128A8F4-E771-4BA0-809B-193DB6007D6C}"/>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15632F03-A9F9-4F83-9599-5A2759E214EC}"/>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Arco de bloque 13">
              <a:extLst>
                <a:ext uri="{FF2B5EF4-FFF2-40B4-BE49-F238E27FC236}">
                  <a16:creationId xmlns:a16="http://schemas.microsoft.com/office/drawing/2014/main" id="{D916342B-CE03-4B3A-907A-92BFC4AB75CF}"/>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 name="Grupo 14">
            <a:extLst>
              <a:ext uri="{FF2B5EF4-FFF2-40B4-BE49-F238E27FC236}">
                <a16:creationId xmlns:a16="http://schemas.microsoft.com/office/drawing/2014/main" id="{A7325CCA-8F39-4442-BF0F-730607E1BA63}"/>
              </a:ext>
            </a:extLst>
          </p:cNvPr>
          <p:cNvGrpSpPr/>
          <p:nvPr/>
        </p:nvGrpSpPr>
        <p:grpSpPr>
          <a:xfrm>
            <a:off x="5871140" y="865220"/>
            <a:ext cx="473682" cy="360000"/>
            <a:chOff x="5939176" y="327248"/>
            <a:chExt cx="473682" cy="360000"/>
          </a:xfrm>
        </p:grpSpPr>
        <p:sp>
          <p:nvSpPr>
            <p:cNvPr id="16" name="Rectángulo 15">
              <a:extLst>
                <a:ext uri="{FF2B5EF4-FFF2-40B4-BE49-F238E27FC236}">
                  <a16:creationId xmlns:a16="http://schemas.microsoft.com/office/drawing/2014/main" id="{F3070CDF-0254-42C2-B808-24E49D6299F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a:extLst>
                <a:ext uri="{FF2B5EF4-FFF2-40B4-BE49-F238E27FC236}">
                  <a16:creationId xmlns:a16="http://schemas.microsoft.com/office/drawing/2014/main" id="{06AC0A8C-2307-47A3-837E-5C90026489FE}"/>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Arco de bloque 17">
              <a:extLst>
                <a:ext uri="{FF2B5EF4-FFF2-40B4-BE49-F238E27FC236}">
                  <a16:creationId xmlns:a16="http://schemas.microsoft.com/office/drawing/2014/main" id="{C2638E4E-341B-4321-A415-02DD7DC080E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9" name="Grupo 18">
            <a:extLst>
              <a:ext uri="{FF2B5EF4-FFF2-40B4-BE49-F238E27FC236}">
                <a16:creationId xmlns:a16="http://schemas.microsoft.com/office/drawing/2014/main" id="{3D6CCF2B-4F86-4D82-8DA3-B8ECFE5D447A}"/>
              </a:ext>
            </a:extLst>
          </p:cNvPr>
          <p:cNvGrpSpPr/>
          <p:nvPr/>
        </p:nvGrpSpPr>
        <p:grpSpPr>
          <a:xfrm>
            <a:off x="5871140" y="1134206"/>
            <a:ext cx="473682" cy="360000"/>
            <a:chOff x="5939176" y="327248"/>
            <a:chExt cx="473682" cy="360000"/>
          </a:xfrm>
        </p:grpSpPr>
        <p:sp>
          <p:nvSpPr>
            <p:cNvPr id="20" name="Rectángulo 19">
              <a:extLst>
                <a:ext uri="{FF2B5EF4-FFF2-40B4-BE49-F238E27FC236}">
                  <a16:creationId xmlns:a16="http://schemas.microsoft.com/office/drawing/2014/main" id="{F887660A-D8DE-4119-9EB5-7AE5F63D2FE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20">
              <a:extLst>
                <a:ext uri="{FF2B5EF4-FFF2-40B4-BE49-F238E27FC236}">
                  <a16:creationId xmlns:a16="http://schemas.microsoft.com/office/drawing/2014/main" id="{315DB93D-2D45-4C6C-8D21-D3209103DBC7}"/>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Arco de bloque 21">
              <a:extLst>
                <a:ext uri="{FF2B5EF4-FFF2-40B4-BE49-F238E27FC236}">
                  <a16:creationId xmlns:a16="http://schemas.microsoft.com/office/drawing/2014/main" id="{44614DB5-F17E-4C6B-83F5-17B35E01710D}"/>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3" name="Grupo 22">
            <a:extLst>
              <a:ext uri="{FF2B5EF4-FFF2-40B4-BE49-F238E27FC236}">
                <a16:creationId xmlns:a16="http://schemas.microsoft.com/office/drawing/2014/main" id="{2DA55A56-B675-479C-A1C8-E563A742CBAF}"/>
              </a:ext>
            </a:extLst>
          </p:cNvPr>
          <p:cNvGrpSpPr/>
          <p:nvPr/>
        </p:nvGrpSpPr>
        <p:grpSpPr>
          <a:xfrm>
            <a:off x="5871140" y="1403192"/>
            <a:ext cx="473682" cy="360000"/>
            <a:chOff x="5939176" y="327248"/>
            <a:chExt cx="473682" cy="360000"/>
          </a:xfrm>
        </p:grpSpPr>
        <p:sp>
          <p:nvSpPr>
            <p:cNvPr id="24" name="Rectángulo 23">
              <a:extLst>
                <a:ext uri="{FF2B5EF4-FFF2-40B4-BE49-F238E27FC236}">
                  <a16:creationId xmlns:a16="http://schemas.microsoft.com/office/drawing/2014/main" id="{D16C2F28-AE4C-45DB-AEA9-E5F66A66E44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ángulo 24">
              <a:extLst>
                <a:ext uri="{FF2B5EF4-FFF2-40B4-BE49-F238E27FC236}">
                  <a16:creationId xmlns:a16="http://schemas.microsoft.com/office/drawing/2014/main" id="{A13CB535-80BF-4068-8AD0-1126A980425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Arco de bloque 25">
              <a:extLst>
                <a:ext uri="{FF2B5EF4-FFF2-40B4-BE49-F238E27FC236}">
                  <a16:creationId xmlns:a16="http://schemas.microsoft.com/office/drawing/2014/main" id="{4DB551F3-7C10-4237-8595-07A62EA0D167}"/>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7" name="Grupo 26">
            <a:extLst>
              <a:ext uri="{FF2B5EF4-FFF2-40B4-BE49-F238E27FC236}">
                <a16:creationId xmlns:a16="http://schemas.microsoft.com/office/drawing/2014/main" id="{86A1731A-A2EA-4DE0-8D1A-1FD3DF498B69}"/>
              </a:ext>
            </a:extLst>
          </p:cNvPr>
          <p:cNvGrpSpPr/>
          <p:nvPr/>
        </p:nvGrpSpPr>
        <p:grpSpPr>
          <a:xfrm>
            <a:off x="5871140" y="1672178"/>
            <a:ext cx="473682" cy="360000"/>
            <a:chOff x="5939176" y="327248"/>
            <a:chExt cx="473682" cy="360000"/>
          </a:xfrm>
        </p:grpSpPr>
        <p:sp>
          <p:nvSpPr>
            <p:cNvPr id="28" name="Rectángulo 27">
              <a:extLst>
                <a:ext uri="{FF2B5EF4-FFF2-40B4-BE49-F238E27FC236}">
                  <a16:creationId xmlns:a16="http://schemas.microsoft.com/office/drawing/2014/main" id="{1F45C9D7-E044-417E-8A00-FAA9707B5A7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BFE34ADF-CC86-42FD-9C8E-AD1BA95AC63F}"/>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Arco de bloque 29">
              <a:extLst>
                <a:ext uri="{FF2B5EF4-FFF2-40B4-BE49-F238E27FC236}">
                  <a16:creationId xmlns:a16="http://schemas.microsoft.com/office/drawing/2014/main" id="{F08D37A2-13D6-454B-BE0E-DA4D118D4769}"/>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1" name="Grupo 30">
            <a:extLst>
              <a:ext uri="{FF2B5EF4-FFF2-40B4-BE49-F238E27FC236}">
                <a16:creationId xmlns:a16="http://schemas.microsoft.com/office/drawing/2014/main" id="{F6D068AB-5C6B-454B-A48B-94DD62E22A18}"/>
              </a:ext>
            </a:extLst>
          </p:cNvPr>
          <p:cNvGrpSpPr/>
          <p:nvPr/>
        </p:nvGrpSpPr>
        <p:grpSpPr>
          <a:xfrm>
            <a:off x="5871140" y="1941164"/>
            <a:ext cx="473682" cy="360000"/>
            <a:chOff x="5939176" y="327248"/>
            <a:chExt cx="473682" cy="360000"/>
          </a:xfrm>
        </p:grpSpPr>
        <p:sp>
          <p:nvSpPr>
            <p:cNvPr id="32" name="Rectángulo 31">
              <a:extLst>
                <a:ext uri="{FF2B5EF4-FFF2-40B4-BE49-F238E27FC236}">
                  <a16:creationId xmlns:a16="http://schemas.microsoft.com/office/drawing/2014/main" id="{1B9B72AA-5C1D-4039-AF6F-C7BB82538FB5}"/>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6DA8D0E3-6D1D-43E0-B64F-1067F21B5104}"/>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Arco de bloque 33">
              <a:extLst>
                <a:ext uri="{FF2B5EF4-FFF2-40B4-BE49-F238E27FC236}">
                  <a16:creationId xmlns:a16="http://schemas.microsoft.com/office/drawing/2014/main" id="{E592E0F7-A200-4DCD-80D6-977726DB7C4E}"/>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5" name="Grupo 34">
            <a:extLst>
              <a:ext uri="{FF2B5EF4-FFF2-40B4-BE49-F238E27FC236}">
                <a16:creationId xmlns:a16="http://schemas.microsoft.com/office/drawing/2014/main" id="{293B668D-3C6A-46B7-ACE0-3123AA39FD1C}"/>
              </a:ext>
            </a:extLst>
          </p:cNvPr>
          <p:cNvGrpSpPr/>
          <p:nvPr/>
        </p:nvGrpSpPr>
        <p:grpSpPr>
          <a:xfrm>
            <a:off x="5871140" y="2210150"/>
            <a:ext cx="473682" cy="360000"/>
            <a:chOff x="5939176" y="327248"/>
            <a:chExt cx="473682" cy="360000"/>
          </a:xfrm>
        </p:grpSpPr>
        <p:sp>
          <p:nvSpPr>
            <p:cNvPr id="36" name="Rectángulo 35">
              <a:extLst>
                <a:ext uri="{FF2B5EF4-FFF2-40B4-BE49-F238E27FC236}">
                  <a16:creationId xmlns:a16="http://schemas.microsoft.com/office/drawing/2014/main" id="{6C5E3E2C-47A9-4A78-AE12-CA5412DEE05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52829B39-7F2E-4BDA-AA46-325F1FE8A9A0}"/>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Arco de bloque 37">
              <a:extLst>
                <a:ext uri="{FF2B5EF4-FFF2-40B4-BE49-F238E27FC236}">
                  <a16:creationId xmlns:a16="http://schemas.microsoft.com/office/drawing/2014/main" id="{FF042ACD-8645-4669-9AFC-7C8CEE701C1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9" name="Grupo 38">
            <a:extLst>
              <a:ext uri="{FF2B5EF4-FFF2-40B4-BE49-F238E27FC236}">
                <a16:creationId xmlns:a16="http://schemas.microsoft.com/office/drawing/2014/main" id="{C01D05F9-1182-4F7B-BFC1-F3423F0823BC}"/>
              </a:ext>
            </a:extLst>
          </p:cNvPr>
          <p:cNvGrpSpPr/>
          <p:nvPr/>
        </p:nvGrpSpPr>
        <p:grpSpPr>
          <a:xfrm>
            <a:off x="5871140" y="2479136"/>
            <a:ext cx="473682" cy="360000"/>
            <a:chOff x="5939176" y="327248"/>
            <a:chExt cx="473682" cy="360000"/>
          </a:xfrm>
        </p:grpSpPr>
        <p:sp>
          <p:nvSpPr>
            <p:cNvPr id="40" name="Rectángulo 39">
              <a:extLst>
                <a:ext uri="{FF2B5EF4-FFF2-40B4-BE49-F238E27FC236}">
                  <a16:creationId xmlns:a16="http://schemas.microsoft.com/office/drawing/2014/main" id="{BC46B47D-1066-4CFA-9395-C4C47EF9AA16}"/>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DB9BDB03-C754-47EF-B4DB-25659BDF5D6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Arco de bloque 41">
              <a:extLst>
                <a:ext uri="{FF2B5EF4-FFF2-40B4-BE49-F238E27FC236}">
                  <a16:creationId xmlns:a16="http://schemas.microsoft.com/office/drawing/2014/main" id="{783D5428-644C-4194-A8AF-3E982549949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3" name="Grupo 42">
            <a:extLst>
              <a:ext uri="{FF2B5EF4-FFF2-40B4-BE49-F238E27FC236}">
                <a16:creationId xmlns:a16="http://schemas.microsoft.com/office/drawing/2014/main" id="{6DE16AD1-7F34-4F23-83E8-018D845098D5}"/>
              </a:ext>
            </a:extLst>
          </p:cNvPr>
          <p:cNvGrpSpPr/>
          <p:nvPr/>
        </p:nvGrpSpPr>
        <p:grpSpPr>
          <a:xfrm>
            <a:off x="5871140" y="2748122"/>
            <a:ext cx="473682" cy="360000"/>
            <a:chOff x="5939176" y="327248"/>
            <a:chExt cx="473682" cy="360000"/>
          </a:xfrm>
        </p:grpSpPr>
        <p:sp>
          <p:nvSpPr>
            <p:cNvPr id="44" name="Rectángulo 43">
              <a:extLst>
                <a:ext uri="{FF2B5EF4-FFF2-40B4-BE49-F238E27FC236}">
                  <a16:creationId xmlns:a16="http://schemas.microsoft.com/office/drawing/2014/main" id="{DFDC69A4-F09F-4962-9554-A7AC49B6EDD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C1B5AF4B-B1CD-4E96-8E77-325EE04C3ED0}"/>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Arco de bloque 45">
              <a:extLst>
                <a:ext uri="{FF2B5EF4-FFF2-40B4-BE49-F238E27FC236}">
                  <a16:creationId xmlns:a16="http://schemas.microsoft.com/office/drawing/2014/main" id="{67A329EA-C7EB-45B7-B8D8-0CE489C437B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7" name="Grupo 46">
            <a:extLst>
              <a:ext uri="{FF2B5EF4-FFF2-40B4-BE49-F238E27FC236}">
                <a16:creationId xmlns:a16="http://schemas.microsoft.com/office/drawing/2014/main" id="{DF463129-5B5A-4033-B192-68ECB33AB872}"/>
              </a:ext>
            </a:extLst>
          </p:cNvPr>
          <p:cNvGrpSpPr/>
          <p:nvPr/>
        </p:nvGrpSpPr>
        <p:grpSpPr>
          <a:xfrm>
            <a:off x="5871140" y="3017108"/>
            <a:ext cx="473682" cy="360000"/>
            <a:chOff x="5939176" y="327248"/>
            <a:chExt cx="473682" cy="360000"/>
          </a:xfrm>
        </p:grpSpPr>
        <p:sp>
          <p:nvSpPr>
            <p:cNvPr id="48" name="Rectángulo 47">
              <a:extLst>
                <a:ext uri="{FF2B5EF4-FFF2-40B4-BE49-F238E27FC236}">
                  <a16:creationId xmlns:a16="http://schemas.microsoft.com/office/drawing/2014/main" id="{127826CE-2864-4B34-8AB1-CFB4FB50B42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40A2EDF0-E431-40AC-9522-983934B4F4BE}"/>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Arco de bloque 49">
              <a:extLst>
                <a:ext uri="{FF2B5EF4-FFF2-40B4-BE49-F238E27FC236}">
                  <a16:creationId xmlns:a16="http://schemas.microsoft.com/office/drawing/2014/main" id="{5730D638-BCA1-4584-80A9-8DFAE96FFC0B}"/>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1" name="Grupo 50">
            <a:extLst>
              <a:ext uri="{FF2B5EF4-FFF2-40B4-BE49-F238E27FC236}">
                <a16:creationId xmlns:a16="http://schemas.microsoft.com/office/drawing/2014/main" id="{33F3EA0A-0F77-4368-ADDE-4B5D07C13867}"/>
              </a:ext>
            </a:extLst>
          </p:cNvPr>
          <p:cNvGrpSpPr/>
          <p:nvPr/>
        </p:nvGrpSpPr>
        <p:grpSpPr>
          <a:xfrm>
            <a:off x="5871140" y="3286094"/>
            <a:ext cx="473682" cy="360000"/>
            <a:chOff x="5939176" y="327248"/>
            <a:chExt cx="473682" cy="360000"/>
          </a:xfrm>
        </p:grpSpPr>
        <p:sp>
          <p:nvSpPr>
            <p:cNvPr id="52" name="Rectángulo 51">
              <a:extLst>
                <a:ext uri="{FF2B5EF4-FFF2-40B4-BE49-F238E27FC236}">
                  <a16:creationId xmlns:a16="http://schemas.microsoft.com/office/drawing/2014/main" id="{3CB00485-157E-40C8-B74F-CE3F9FC5342E}"/>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448DAC1F-5F92-4606-AD5D-D3786D6AB645}"/>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Arco de bloque 53">
              <a:extLst>
                <a:ext uri="{FF2B5EF4-FFF2-40B4-BE49-F238E27FC236}">
                  <a16:creationId xmlns:a16="http://schemas.microsoft.com/office/drawing/2014/main" id="{40E1F645-E59E-4DCA-99BC-D617DE5CC0A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5" name="Grupo 54">
            <a:extLst>
              <a:ext uri="{FF2B5EF4-FFF2-40B4-BE49-F238E27FC236}">
                <a16:creationId xmlns:a16="http://schemas.microsoft.com/office/drawing/2014/main" id="{C9E2490D-4DCE-4FE2-A4E1-C5E4563B268D}"/>
              </a:ext>
            </a:extLst>
          </p:cNvPr>
          <p:cNvGrpSpPr/>
          <p:nvPr/>
        </p:nvGrpSpPr>
        <p:grpSpPr>
          <a:xfrm>
            <a:off x="5871140" y="3555080"/>
            <a:ext cx="473682" cy="360000"/>
            <a:chOff x="5939176" y="327248"/>
            <a:chExt cx="473682" cy="360000"/>
          </a:xfrm>
        </p:grpSpPr>
        <p:sp>
          <p:nvSpPr>
            <p:cNvPr id="56" name="Rectángulo 55">
              <a:extLst>
                <a:ext uri="{FF2B5EF4-FFF2-40B4-BE49-F238E27FC236}">
                  <a16:creationId xmlns:a16="http://schemas.microsoft.com/office/drawing/2014/main" id="{FE80A369-C0F4-4385-9EBB-8AF6DC15E6AF}"/>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58E9FEC3-6BCA-4877-9F7F-872105E1EA1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Arco de bloque 57">
              <a:extLst>
                <a:ext uri="{FF2B5EF4-FFF2-40B4-BE49-F238E27FC236}">
                  <a16:creationId xmlns:a16="http://schemas.microsoft.com/office/drawing/2014/main" id="{EA4CF4D8-CE2A-471C-98B1-CA0F8DE6C8D8}"/>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9" name="Grupo 58">
            <a:extLst>
              <a:ext uri="{FF2B5EF4-FFF2-40B4-BE49-F238E27FC236}">
                <a16:creationId xmlns:a16="http://schemas.microsoft.com/office/drawing/2014/main" id="{2600681F-91F6-4DDE-A0C4-1D6E0799B50F}"/>
              </a:ext>
            </a:extLst>
          </p:cNvPr>
          <p:cNvGrpSpPr/>
          <p:nvPr/>
        </p:nvGrpSpPr>
        <p:grpSpPr>
          <a:xfrm>
            <a:off x="5871140" y="3824066"/>
            <a:ext cx="473682" cy="360000"/>
            <a:chOff x="5939176" y="327248"/>
            <a:chExt cx="473682" cy="360000"/>
          </a:xfrm>
        </p:grpSpPr>
        <p:sp>
          <p:nvSpPr>
            <p:cNvPr id="60" name="Rectángulo 59">
              <a:extLst>
                <a:ext uri="{FF2B5EF4-FFF2-40B4-BE49-F238E27FC236}">
                  <a16:creationId xmlns:a16="http://schemas.microsoft.com/office/drawing/2014/main" id="{7FA266D1-BC20-442F-A9B8-2DB83E520519}"/>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D6CC79CB-6B89-4F6D-8FF7-BE6DF7A28D7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Arco de bloque 61">
              <a:extLst>
                <a:ext uri="{FF2B5EF4-FFF2-40B4-BE49-F238E27FC236}">
                  <a16:creationId xmlns:a16="http://schemas.microsoft.com/office/drawing/2014/main" id="{50D05F05-03D4-463C-B009-EA26253B7B7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3" name="Grupo 62">
            <a:extLst>
              <a:ext uri="{FF2B5EF4-FFF2-40B4-BE49-F238E27FC236}">
                <a16:creationId xmlns:a16="http://schemas.microsoft.com/office/drawing/2014/main" id="{5F496856-E715-41D1-B53A-75C7AF35E82F}"/>
              </a:ext>
            </a:extLst>
          </p:cNvPr>
          <p:cNvGrpSpPr/>
          <p:nvPr/>
        </p:nvGrpSpPr>
        <p:grpSpPr>
          <a:xfrm>
            <a:off x="5871140" y="4093052"/>
            <a:ext cx="473682" cy="360000"/>
            <a:chOff x="5939176" y="327248"/>
            <a:chExt cx="473682" cy="360000"/>
          </a:xfrm>
        </p:grpSpPr>
        <p:sp>
          <p:nvSpPr>
            <p:cNvPr id="64" name="Rectángulo 63">
              <a:extLst>
                <a:ext uri="{FF2B5EF4-FFF2-40B4-BE49-F238E27FC236}">
                  <a16:creationId xmlns:a16="http://schemas.microsoft.com/office/drawing/2014/main" id="{AB3B2C6F-B44E-4C2F-AB97-A4AA13A826E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0455FBB8-FA64-4276-A691-95FA8E5AA82F}"/>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Arco de bloque 65">
              <a:extLst>
                <a:ext uri="{FF2B5EF4-FFF2-40B4-BE49-F238E27FC236}">
                  <a16:creationId xmlns:a16="http://schemas.microsoft.com/office/drawing/2014/main" id="{082C6C08-162F-4F6E-B5C7-E7E767030551}"/>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7AD1A651-3BAA-4A7B-B13B-A6CEFAB3053C}"/>
              </a:ext>
            </a:extLst>
          </p:cNvPr>
          <p:cNvGrpSpPr/>
          <p:nvPr/>
        </p:nvGrpSpPr>
        <p:grpSpPr>
          <a:xfrm>
            <a:off x="5871140" y="4362038"/>
            <a:ext cx="473682" cy="360000"/>
            <a:chOff x="5939176" y="327248"/>
            <a:chExt cx="473682" cy="360000"/>
          </a:xfrm>
        </p:grpSpPr>
        <p:sp>
          <p:nvSpPr>
            <p:cNvPr id="68" name="Rectángulo 67">
              <a:extLst>
                <a:ext uri="{FF2B5EF4-FFF2-40B4-BE49-F238E27FC236}">
                  <a16:creationId xmlns:a16="http://schemas.microsoft.com/office/drawing/2014/main" id="{2354081B-59AC-4AF3-843E-27004A25F5BE}"/>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29CA0264-8885-4503-9187-1E9940F41FB4}"/>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2B034413-6720-48CE-9723-967802313C1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EFDD07C8-2178-48C4-822C-5010176F69E1}"/>
              </a:ext>
            </a:extLst>
          </p:cNvPr>
          <p:cNvGrpSpPr/>
          <p:nvPr/>
        </p:nvGrpSpPr>
        <p:grpSpPr>
          <a:xfrm>
            <a:off x="5871140" y="4631024"/>
            <a:ext cx="473682" cy="360000"/>
            <a:chOff x="5939176" y="327248"/>
            <a:chExt cx="473682" cy="360000"/>
          </a:xfrm>
        </p:grpSpPr>
        <p:sp>
          <p:nvSpPr>
            <p:cNvPr id="72" name="Rectángulo 71">
              <a:extLst>
                <a:ext uri="{FF2B5EF4-FFF2-40B4-BE49-F238E27FC236}">
                  <a16:creationId xmlns:a16="http://schemas.microsoft.com/office/drawing/2014/main" id="{3451B4CB-E1B7-473B-9053-6F74FA64924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B8256002-4FE5-4AD2-826C-66146E0B32B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9A0C4432-38E2-4505-A813-0B07E344FA0F}"/>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F04F9E95-FC61-4BED-A326-8B7B254D79AD}"/>
              </a:ext>
            </a:extLst>
          </p:cNvPr>
          <p:cNvGrpSpPr/>
          <p:nvPr/>
        </p:nvGrpSpPr>
        <p:grpSpPr>
          <a:xfrm>
            <a:off x="5871140" y="4900010"/>
            <a:ext cx="473682" cy="360000"/>
            <a:chOff x="5939176" y="327248"/>
            <a:chExt cx="473682" cy="360000"/>
          </a:xfrm>
        </p:grpSpPr>
        <p:sp>
          <p:nvSpPr>
            <p:cNvPr id="76" name="Rectángulo 75">
              <a:extLst>
                <a:ext uri="{FF2B5EF4-FFF2-40B4-BE49-F238E27FC236}">
                  <a16:creationId xmlns:a16="http://schemas.microsoft.com/office/drawing/2014/main" id="{8E8D4AF5-E6A1-48B8-9790-BECB83285BB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AD66932D-C956-4259-A5BB-2B27E47A2BD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CD8BE81-7C70-41FE-96F4-88B38518CF74}"/>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9" name="Grupo 78">
            <a:extLst>
              <a:ext uri="{FF2B5EF4-FFF2-40B4-BE49-F238E27FC236}">
                <a16:creationId xmlns:a16="http://schemas.microsoft.com/office/drawing/2014/main" id="{657C8F1D-A289-4D45-967F-DB5026A09D6A}"/>
              </a:ext>
            </a:extLst>
          </p:cNvPr>
          <p:cNvGrpSpPr/>
          <p:nvPr/>
        </p:nvGrpSpPr>
        <p:grpSpPr>
          <a:xfrm>
            <a:off x="5871140" y="5168996"/>
            <a:ext cx="473682" cy="360000"/>
            <a:chOff x="5939176" y="327248"/>
            <a:chExt cx="473682" cy="360000"/>
          </a:xfrm>
        </p:grpSpPr>
        <p:sp>
          <p:nvSpPr>
            <p:cNvPr id="80" name="Rectángulo 79">
              <a:extLst>
                <a:ext uri="{FF2B5EF4-FFF2-40B4-BE49-F238E27FC236}">
                  <a16:creationId xmlns:a16="http://schemas.microsoft.com/office/drawing/2014/main" id="{6BF531F3-FFBE-480E-B683-9F345F8D5A8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8C332584-1E94-49FC-A541-348F0FD1C1AC}"/>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Arco de bloque 81">
              <a:extLst>
                <a:ext uri="{FF2B5EF4-FFF2-40B4-BE49-F238E27FC236}">
                  <a16:creationId xmlns:a16="http://schemas.microsoft.com/office/drawing/2014/main" id="{06895E27-4E1C-4529-86BA-811EA96951C4}"/>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3" name="Grupo 82">
            <a:extLst>
              <a:ext uri="{FF2B5EF4-FFF2-40B4-BE49-F238E27FC236}">
                <a16:creationId xmlns:a16="http://schemas.microsoft.com/office/drawing/2014/main" id="{0A4CEDE0-0933-4D8E-8826-63F7404740CC}"/>
              </a:ext>
            </a:extLst>
          </p:cNvPr>
          <p:cNvGrpSpPr/>
          <p:nvPr/>
        </p:nvGrpSpPr>
        <p:grpSpPr>
          <a:xfrm>
            <a:off x="5871140" y="5437982"/>
            <a:ext cx="473682" cy="360000"/>
            <a:chOff x="5939176" y="327248"/>
            <a:chExt cx="473682" cy="360000"/>
          </a:xfrm>
        </p:grpSpPr>
        <p:sp>
          <p:nvSpPr>
            <p:cNvPr id="84" name="Rectángulo 83">
              <a:extLst>
                <a:ext uri="{FF2B5EF4-FFF2-40B4-BE49-F238E27FC236}">
                  <a16:creationId xmlns:a16="http://schemas.microsoft.com/office/drawing/2014/main" id="{8D843AB8-EB97-497A-925B-68A62A861F46}"/>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F09A4D3E-5E6A-4D26-98FF-C91A0F5676F5}"/>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Arco de bloque 85">
              <a:extLst>
                <a:ext uri="{FF2B5EF4-FFF2-40B4-BE49-F238E27FC236}">
                  <a16:creationId xmlns:a16="http://schemas.microsoft.com/office/drawing/2014/main" id="{308F3E79-BD22-43A6-B0BB-666CFAA0E9BE}"/>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7" name="Grupo 86">
            <a:extLst>
              <a:ext uri="{FF2B5EF4-FFF2-40B4-BE49-F238E27FC236}">
                <a16:creationId xmlns:a16="http://schemas.microsoft.com/office/drawing/2014/main" id="{A5D6EF44-DE46-4722-B42E-B65B76B6CBF1}"/>
              </a:ext>
            </a:extLst>
          </p:cNvPr>
          <p:cNvGrpSpPr/>
          <p:nvPr/>
        </p:nvGrpSpPr>
        <p:grpSpPr>
          <a:xfrm>
            <a:off x="5871140" y="5706968"/>
            <a:ext cx="473682" cy="360000"/>
            <a:chOff x="5939176" y="327248"/>
            <a:chExt cx="473682" cy="360000"/>
          </a:xfrm>
        </p:grpSpPr>
        <p:sp>
          <p:nvSpPr>
            <p:cNvPr id="88" name="Rectángulo 87">
              <a:extLst>
                <a:ext uri="{FF2B5EF4-FFF2-40B4-BE49-F238E27FC236}">
                  <a16:creationId xmlns:a16="http://schemas.microsoft.com/office/drawing/2014/main" id="{F5E3153E-8902-45DD-A01F-E41655CC7D8F}"/>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3DB51C2D-F06A-46DE-A75E-4C833F7D5B29}"/>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Arco de bloque 89">
              <a:extLst>
                <a:ext uri="{FF2B5EF4-FFF2-40B4-BE49-F238E27FC236}">
                  <a16:creationId xmlns:a16="http://schemas.microsoft.com/office/drawing/2014/main" id="{4D8C6972-D570-4F38-9FDB-569C0A9631F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1" name="Grupo 90">
            <a:extLst>
              <a:ext uri="{FF2B5EF4-FFF2-40B4-BE49-F238E27FC236}">
                <a16:creationId xmlns:a16="http://schemas.microsoft.com/office/drawing/2014/main" id="{8437F957-0411-47CD-8010-7C1029B41DB7}"/>
              </a:ext>
            </a:extLst>
          </p:cNvPr>
          <p:cNvGrpSpPr/>
          <p:nvPr/>
        </p:nvGrpSpPr>
        <p:grpSpPr>
          <a:xfrm>
            <a:off x="5871140" y="5975954"/>
            <a:ext cx="473682" cy="360000"/>
            <a:chOff x="5939176" y="327248"/>
            <a:chExt cx="473682" cy="360000"/>
          </a:xfrm>
        </p:grpSpPr>
        <p:sp>
          <p:nvSpPr>
            <p:cNvPr id="92" name="Rectángulo 91">
              <a:extLst>
                <a:ext uri="{FF2B5EF4-FFF2-40B4-BE49-F238E27FC236}">
                  <a16:creationId xmlns:a16="http://schemas.microsoft.com/office/drawing/2014/main" id="{8781A63F-95E5-4945-9EEE-7D759AB6833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61AF9F1A-138D-4C87-926D-E7A0ED4720F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Arco de bloque 93">
              <a:extLst>
                <a:ext uri="{FF2B5EF4-FFF2-40B4-BE49-F238E27FC236}">
                  <a16:creationId xmlns:a16="http://schemas.microsoft.com/office/drawing/2014/main" id="{F7337D20-5659-480C-808F-80C633FF361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5" name="Grupo 94">
            <a:extLst>
              <a:ext uri="{FF2B5EF4-FFF2-40B4-BE49-F238E27FC236}">
                <a16:creationId xmlns:a16="http://schemas.microsoft.com/office/drawing/2014/main" id="{2AEB526A-2A52-4F3F-A7FC-A47CDE72B5B9}"/>
              </a:ext>
            </a:extLst>
          </p:cNvPr>
          <p:cNvGrpSpPr/>
          <p:nvPr/>
        </p:nvGrpSpPr>
        <p:grpSpPr>
          <a:xfrm>
            <a:off x="5871140" y="6244940"/>
            <a:ext cx="473682" cy="360000"/>
            <a:chOff x="5939176" y="327248"/>
            <a:chExt cx="473682" cy="360000"/>
          </a:xfrm>
        </p:grpSpPr>
        <p:sp>
          <p:nvSpPr>
            <p:cNvPr id="96" name="Rectángulo 95">
              <a:extLst>
                <a:ext uri="{FF2B5EF4-FFF2-40B4-BE49-F238E27FC236}">
                  <a16:creationId xmlns:a16="http://schemas.microsoft.com/office/drawing/2014/main" id="{D24CFEFF-04C7-4C71-9713-D779978129E9}"/>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30DAF31A-8B22-46F9-9374-67D46BA22C88}"/>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Arco de bloque 97">
              <a:extLst>
                <a:ext uri="{FF2B5EF4-FFF2-40B4-BE49-F238E27FC236}">
                  <a16:creationId xmlns:a16="http://schemas.microsoft.com/office/drawing/2014/main" id="{C12B74F2-5B4E-4E51-99EB-5803AE972EEA}"/>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55" name="Rectángulo: esquinas superiores redondeadas 154">
            <a:hlinkClick r:id="rId2" action="ppaction://hlinksldjump"/>
            <a:extLst>
              <a:ext uri="{FF2B5EF4-FFF2-40B4-BE49-F238E27FC236}">
                <a16:creationId xmlns:a16="http://schemas.microsoft.com/office/drawing/2014/main" id="{AA7F0960-5D06-4992-970F-CCB1A1FD9A9D}"/>
              </a:ext>
            </a:extLst>
          </p:cNvPr>
          <p:cNvSpPr/>
          <p:nvPr/>
        </p:nvSpPr>
        <p:spPr>
          <a:xfrm rot="5400000">
            <a:off x="11098803" y="3989781"/>
            <a:ext cx="1498600" cy="546100"/>
          </a:xfrm>
          <a:prstGeom prst="round2SameRect">
            <a:avLst>
              <a:gd name="adj1" fmla="val 50000"/>
              <a:gd name="adj2" fmla="val 0"/>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3</a:t>
            </a:r>
          </a:p>
        </p:txBody>
      </p:sp>
      <p:sp>
        <p:nvSpPr>
          <p:cNvPr id="156" name="Rectángulo: esquinas superiores redondeadas 155">
            <a:hlinkClick r:id="rId2" action="ppaction://hlinksldjump"/>
            <a:extLst>
              <a:ext uri="{FF2B5EF4-FFF2-40B4-BE49-F238E27FC236}">
                <a16:creationId xmlns:a16="http://schemas.microsoft.com/office/drawing/2014/main" id="{77AB82B7-0F1E-419D-A378-900D99DF374B}"/>
              </a:ext>
            </a:extLst>
          </p:cNvPr>
          <p:cNvSpPr/>
          <p:nvPr/>
        </p:nvSpPr>
        <p:spPr>
          <a:xfrm rot="16200000" flipH="1">
            <a:off x="-444824" y="1002433"/>
            <a:ext cx="1498600" cy="546100"/>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1</a:t>
            </a:r>
          </a:p>
        </p:txBody>
      </p:sp>
      <p:sp>
        <p:nvSpPr>
          <p:cNvPr id="157" name="Rectángulo: esquinas superiores redondeadas 156">
            <a:hlinkClick r:id="rId3" action="ppaction://hlinksldjump"/>
            <a:extLst>
              <a:ext uri="{FF2B5EF4-FFF2-40B4-BE49-F238E27FC236}">
                <a16:creationId xmlns:a16="http://schemas.microsoft.com/office/drawing/2014/main" id="{5022AE8F-5F71-4620-B2C7-CD39B36ED866}"/>
              </a:ext>
            </a:extLst>
          </p:cNvPr>
          <p:cNvSpPr/>
          <p:nvPr/>
        </p:nvSpPr>
        <p:spPr>
          <a:xfrm rot="16200000" flipH="1">
            <a:off x="-444831" y="2491181"/>
            <a:ext cx="1498600" cy="546100"/>
          </a:xfrm>
          <a:prstGeom prst="round2SameRect">
            <a:avLst>
              <a:gd name="adj1" fmla="val 50000"/>
              <a:gd name="adj2" fmla="val 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2</a:t>
            </a:r>
          </a:p>
        </p:txBody>
      </p:sp>
      <p:sp>
        <p:nvSpPr>
          <p:cNvPr id="143" name="CuadroTexto 142">
            <a:extLst>
              <a:ext uri="{FF2B5EF4-FFF2-40B4-BE49-F238E27FC236}">
                <a16:creationId xmlns:a16="http://schemas.microsoft.com/office/drawing/2014/main" id="{B99EBA3F-8640-4A6A-8DF0-1885B889240C}"/>
              </a:ext>
            </a:extLst>
          </p:cNvPr>
          <p:cNvSpPr txBox="1"/>
          <p:nvPr/>
        </p:nvSpPr>
        <p:spPr>
          <a:xfrm>
            <a:off x="999962" y="824688"/>
            <a:ext cx="4709787" cy="523220"/>
          </a:xfrm>
          <a:prstGeom prst="rect">
            <a:avLst/>
          </a:prstGeom>
          <a:noFill/>
        </p:spPr>
        <p:txBody>
          <a:bodyPr wrap="square">
            <a:spAutoFit/>
          </a:bodyPr>
          <a:lstStyle/>
          <a:p>
            <a:r>
              <a:rPr lang="es-MX" sz="2800" b="1" dirty="0">
                <a:solidFill>
                  <a:srgbClr val="00B050"/>
                </a:solidFill>
                <a:latin typeface="inkyDoo_TRIAL" panose="00000400000000000000" pitchFamily="50" charset="0"/>
              </a:rPr>
              <a:t>Aprendizaje de proposiciones</a:t>
            </a:r>
          </a:p>
        </p:txBody>
      </p:sp>
      <p:pic>
        <p:nvPicPr>
          <p:cNvPr id="100" name="Imagen 99">
            <a:extLst>
              <a:ext uri="{FF2B5EF4-FFF2-40B4-BE49-F238E27FC236}">
                <a16:creationId xmlns:a16="http://schemas.microsoft.com/office/drawing/2014/main" id="{C2BDD967-66E6-4352-BB61-160B9915B49A}"/>
              </a:ext>
            </a:extLst>
          </p:cNvPr>
          <p:cNvPicPr>
            <a:picLocks noChangeAspect="1"/>
          </p:cNvPicPr>
          <p:nvPr/>
        </p:nvPicPr>
        <p:blipFill>
          <a:blip r:embed="rId4"/>
          <a:stretch>
            <a:fillRect/>
          </a:stretch>
        </p:blipFill>
        <p:spPr>
          <a:xfrm>
            <a:off x="7325004" y="4315405"/>
            <a:ext cx="3669353" cy="2075466"/>
          </a:xfrm>
          <a:prstGeom prst="rect">
            <a:avLst/>
          </a:prstGeom>
        </p:spPr>
      </p:pic>
      <p:sp>
        <p:nvSpPr>
          <p:cNvPr id="145" name="CuadroTexto 144">
            <a:extLst>
              <a:ext uri="{FF2B5EF4-FFF2-40B4-BE49-F238E27FC236}">
                <a16:creationId xmlns:a16="http://schemas.microsoft.com/office/drawing/2014/main" id="{50B3E5E7-0D0E-425B-B43B-B3F21CEF667E}"/>
              </a:ext>
            </a:extLst>
          </p:cNvPr>
          <p:cNvSpPr txBox="1"/>
          <p:nvPr/>
        </p:nvSpPr>
        <p:spPr>
          <a:xfrm>
            <a:off x="1051273" y="1341839"/>
            <a:ext cx="4479991" cy="3170099"/>
          </a:xfrm>
          <a:prstGeom prst="rect">
            <a:avLst/>
          </a:prstGeom>
          <a:noFill/>
        </p:spPr>
        <p:txBody>
          <a:bodyPr wrap="square">
            <a:spAutoFit/>
          </a:bodyPr>
          <a:lstStyle/>
          <a:p>
            <a:r>
              <a:rPr lang="es-ES" sz="2000" dirty="0">
                <a:solidFill>
                  <a:srgbClr val="000000"/>
                </a:solidFill>
                <a:latin typeface="inkyDoo_TRIAL" panose="00000400000000000000" pitchFamily="50" charset="0"/>
              </a:rPr>
              <a:t>El aprendizaje de proposiciones implica la combinación y relación de varias palabras cada una de las cuales constituye un referente unitario, luego estas se combinan de tal forma que la idea resultante es más que la simple suma de los significados de las palabras componentes individuales, produciendo un nuevo significado que es asimilado a la estructura cognoscitiva.</a:t>
            </a:r>
            <a:endParaRPr lang="es-MX" sz="1200" dirty="0">
              <a:latin typeface="inkyDoo_TRIAL" panose="00000400000000000000" pitchFamily="50" charset="0"/>
            </a:endParaRPr>
          </a:p>
        </p:txBody>
      </p:sp>
      <p:graphicFrame>
        <p:nvGraphicFramePr>
          <p:cNvPr id="147" name="Objeto 146">
            <a:extLst>
              <a:ext uri="{FF2B5EF4-FFF2-40B4-BE49-F238E27FC236}">
                <a16:creationId xmlns:a16="http://schemas.microsoft.com/office/drawing/2014/main" id="{B31071EB-3E6B-4E71-9BC4-D5A4D6C67C52}"/>
              </a:ext>
            </a:extLst>
          </p:cNvPr>
          <p:cNvGraphicFramePr>
            <a:graphicFrameLocks noChangeAspect="1"/>
          </p:cNvGraphicFramePr>
          <p:nvPr>
            <p:extLst>
              <p:ext uri="{D42A27DB-BD31-4B8C-83A1-F6EECF244321}">
                <p14:modId xmlns:p14="http://schemas.microsoft.com/office/powerpoint/2010/main" val="1268435576"/>
              </p:ext>
            </p:extLst>
          </p:nvPr>
        </p:nvGraphicFramePr>
        <p:xfrm>
          <a:off x="1271835" y="5267133"/>
          <a:ext cx="1635125" cy="466725"/>
        </p:xfrm>
        <a:graphic>
          <a:graphicData uri="http://schemas.openxmlformats.org/presentationml/2006/ole">
            <mc:AlternateContent xmlns:mc="http://schemas.openxmlformats.org/markup-compatibility/2006">
              <mc:Choice xmlns:v="urn:schemas-microsoft-com:vml" Requires="v">
                <p:oleObj name="CorelDRAW" r:id="rId5" imgW="1635099" imgH="466582" progId="CorelDraw.Graphic.22">
                  <p:embed/>
                </p:oleObj>
              </mc:Choice>
              <mc:Fallback>
                <p:oleObj name="CorelDRAW" r:id="rId5" imgW="1635099" imgH="466582" progId="CorelDraw.Graphic.22">
                  <p:embed/>
                  <p:pic>
                    <p:nvPicPr>
                      <p:cNvPr id="147" name="Objeto 146">
                        <a:extLst>
                          <a:ext uri="{FF2B5EF4-FFF2-40B4-BE49-F238E27FC236}">
                            <a16:creationId xmlns:a16="http://schemas.microsoft.com/office/drawing/2014/main" id="{B31071EB-3E6B-4E71-9BC4-D5A4D6C67C52}"/>
                          </a:ext>
                        </a:extLst>
                      </p:cNvPr>
                      <p:cNvPicPr/>
                      <p:nvPr/>
                    </p:nvPicPr>
                    <p:blipFill>
                      <a:blip r:embed="rId6"/>
                      <a:stretch>
                        <a:fillRect/>
                      </a:stretch>
                    </p:blipFill>
                    <p:spPr>
                      <a:xfrm>
                        <a:off x="1271835" y="5267133"/>
                        <a:ext cx="1635125" cy="466725"/>
                      </a:xfrm>
                      <a:prstGeom prst="rect">
                        <a:avLst/>
                      </a:prstGeom>
                    </p:spPr>
                  </p:pic>
                </p:oleObj>
              </mc:Fallback>
            </mc:AlternateContent>
          </a:graphicData>
        </a:graphic>
      </p:graphicFrame>
      <p:graphicFrame>
        <p:nvGraphicFramePr>
          <p:cNvPr id="148" name="Objeto 147">
            <a:extLst>
              <a:ext uri="{FF2B5EF4-FFF2-40B4-BE49-F238E27FC236}">
                <a16:creationId xmlns:a16="http://schemas.microsoft.com/office/drawing/2014/main" id="{4762A133-E12B-445E-A28C-BC3B5697AFE8}"/>
              </a:ext>
            </a:extLst>
          </p:cNvPr>
          <p:cNvGraphicFramePr>
            <a:graphicFrameLocks noChangeAspect="1"/>
          </p:cNvGraphicFramePr>
          <p:nvPr>
            <p:extLst>
              <p:ext uri="{D42A27DB-BD31-4B8C-83A1-F6EECF244321}">
                <p14:modId xmlns:p14="http://schemas.microsoft.com/office/powerpoint/2010/main" val="1221779780"/>
              </p:ext>
            </p:extLst>
          </p:nvPr>
        </p:nvGraphicFramePr>
        <p:xfrm>
          <a:off x="10710764" y="540861"/>
          <a:ext cx="609600" cy="552450"/>
        </p:xfrm>
        <a:graphic>
          <a:graphicData uri="http://schemas.openxmlformats.org/presentationml/2006/ole">
            <mc:AlternateContent xmlns:mc="http://schemas.openxmlformats.org/markup-compatibility/2006">
              <mc:Choice xmlns:v="urn:schemas-microsoft-com:vml" Requires="v">
                <p:oleObj name="CorelDRAW" r:id="rId7" imgW="608912" imgH="552208" progId="CorelDraw.Graphic.22">
                  <p:embed/>
                </p:oleObj>
              </mc:Choice>
              <mc:Fallback>
                <p:oleObj name="CorelDRAW" r:id="rId7" imgW="608912" imgH="552208" progId="CorelDraw.Graphic.22">
                  <p:embed/>
                  <p:pic>
                    <p:nvPicPr>
                      <p:cNvPr id="148" name="Objeto 147">
                        <a:extLst>
                          <a:ext uri="{FF2B5EF4-FFF2-40B4-BE49-F238E27FC236}">
                            <a16:creationId xmlns:a16="http://schemas.microsoft.com/office/drawing/2014/main" id="{4762A133-E12B-445E-A28C-BC3B5697AFE8}"/>
                          </a:ext>
                        </a:extLst>
                      </p:cNvPr>
                      <p:cNvPicPr/>
                      <p:nvPr/>
                    </p:nvPicPr>
                    <p:blipFill>
                      <a:blip r:embed="rId8"/>
                      <a:stretch>
                        <a:fillRect/>
                      </a:stretch>
                    </p:blipFill>
                    <p:spPr>
                      <a:xfrm>
                        <a:off x="10710764" y="540861"/>
                        <a:ext cx="609600" cy="552450"/>
                      </a:xfrm>
                      <a:prstGeom prst="rect">
                        <a:avLst/>
                      </a:prstGeom>
                    </p:spPr>
                  </p:pic>
                </p:oleObj>
              </mc:Fallback>
            </mc:AlternateContent>
          </a:graphicData>
        </a:graphic>
      </p:graphicFrame>
      <p:pic>
        <p:nvPicPr>
          <p:cNvPr id="149" name="Imagen 148">
            <a:extLst>
              <a:ext uri="{FF2B5EF4-FFF2-40B4-BE49-F238E27FC236}">
                <a16:creationId xmlns:a16="http://schemas.microsoft.com/office/drawing/2014/main" id="{45E83FB0-DD91-4DAE-B3DB-62E3E55445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569" y="5511486"/>
            <a:ext cx="890432" cy="696021"/>
          </a:xfrm>
          <a:prstGeom prst="rect">
            <a:avLst/>
          </a:prstGeom>
        </p:spPr>
      </p:pic>
      <p:pic>
        <p:nvPicPr>
          <p:cNvPr id="3" name="Imagen 2">
            <a:extLst>
              <a:ext uri="{FF2B5EF4-FFF2-40B4-BE49-F238E27FC236}">
                <a16:creationId xmlns:a16="http://schemas.microsoft.com/office/drawing/2014/main" id="{70085B0F-89FE-43BD-A821-72CDA8705122}"/>
              </a:ext>
            </a:extLst>
          </p:cNvPr>
          <p:cNvPicPr>
            <a:picLocks noChangeAspect="1"/>
          </p:cNvPicPr>
          <p:nvPr/>
        </p:nvPicPr>
        <p:blipFill rotWithShape="1">
          <a:blip r:embed="rId10">
            <a:clrChange>
              <a:clrFrom>
                <a:srgbClr val="FFFFFF"/>
              </a:clrFrom>
              <a:clrTo>
                <a:srgbClr val="FFFFFF">
                  <a:alpha val="0"/>
                </a:srgbClr>
              </a:clrTo>
            </a:clrChange>
          </a:blip>
          <a:srcRect l="6316" t="20671" r="6636" b="36649"/>
          <a:stretch/>
        </p:blipFill>
        <p:spPr>
          <a:xfrm>
            <a:off x="6538223" y="521766"/>
            <a:ext cx="4781929" cy="1249033"/>
          </a:xfrm>
          <a:prstGeom prst="rect">
            <a:avLst/>
          </a:prstGeom>
        </p:spPr>
      </p:pic>
      <p:pic>
        <p:nvPicPr>
          <p:cNvPr id="99" name="Imagen 98" descr="Texto&#10;&#10;Descripción generada automáticamente">
            <a:extLst>
              <a:ext uri="{FF2B5EF4-FFF2-40B4-BE49-F238E27FC236}">
                <a16:creationId xmlns:a16="http://schemas.microsoft.com/office/drawing/2014/main" id="{EDCD03AD-20DE-4957-9F85-740670C2F167}"/>
              </a:ext>
            </a:extLst>
          </p:cNvPr>
          <p:cNvPicPr>
            <a:picLocks noChangeAspect="1"/>
          </p:cNvPicPr>
          <p:nvPr/>
        </p:nvPicPr>
        <p:blipFill rotWithShape="1">
          <a:blip r:embed="rId11">
            <a:extLst>
              <a:ext uri="{28A0092B-C50C-407E-A947-70E740481C1C}">
                <a14:useLocalDpi xmlns:a14="http://schemas.microsoft.com/office/drawing/2010/main" val="0"/>
              </a:ext>
            </a:extLst>
          </a:blip>
          <a:srcRect l="52397" t="38277" r="5641" b="41750"/>
          <a:stretch/>
        </p:blipFill>
        <p:spPr>
          <a:xfrm>
            <a:off x="6704289" y="3108122"/>
            <a:ext cx="4511296" cy="1207283"/>
          </a:xfrm>
          <a:prstGeom prst="rect">
            <a:avLst/>
          </a:prstGeom>
        </p:spPr>
      </p:pic>
      <p:pic>
        <p:nvPicPr>
          <p:cNvPr id="150" name="Imagen 149" descr="Texto&#10;&#10;Descripción generada automáticamente">
            <a:extLst>
              <a:ext uri="{FF2B5EF4-FFF2-40B4-BE49-F238E27FC236}">
                <a16:creationId xmlns:a16="http://schemas.microsoft.com/office/drawing/2014/main" id="{8C850079-A2EE-4FAF-BA91-3479811B2548}"/>
              </a:ext>
            </a:extLst>
          </p:cNvPr>
          <p:cNvPicPr>
            <a:picLocks noChangeAspect="1"/>
          </p:cNvPicPr>
          <p:nvPr/>
        </p:nvPicPr>
        <p:blipFill rotWithShape="1">
          <a:blip r:embed="rId11">
            <a:extLst>
              <a:ext uri="{28A0092B-C50C-407E-A947-70E740481C1C}">
                <a14:useLocalDpi xmlns:a14="http://schemas.microsoft.com/office/drawing/2010/main" val="0"/>
              </a:ext>
            </a:extLst>
          </a:blip>
          <a:srcRect l="6094" t="38277" r="53072" b="41750"/>
          <a:stretch/>
        </p:blipFill>
        <p:spPr>
          <a:xfrm>
            <a:off x="6710991" y="1818494"/>
            <a:ext cx="4449596" cy="1223667"/>
          </a:xfrm>
          <a:prstGeom prst="rect">
            <a:avLst/>
          </a:prstGeom>
        </p:spPr>
      </p:pic>
      <p:pic>
        <p:nvPicPr>
          <p:cNvPr id="151" name="Imagen 150">
            <a:extLst>
              <a:ext uri="{FF2B5EF4-FFF2-40B4-BE49-F238E27FC236}">
                <a16:creationId xmlns:a16="http://schemas.microsoft.com/office/drawing/2014/main" id="{9EEB838C-F074-41B7-BB3B-DEE89BBB79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58564" y="4878846"/>
            <a:ext cx="2608963" cy="1913240"/>
          </a:xfrm>
          <a:prstGeom prst="rect">
            <a:avLst/>
          </a:prstGeom>
        </p:spPr>
      </p:pic>
    </p:spTree>
    <p:extLst>
      <p:ext uri="{BB962C8B-B14F-4D97-AF65-F5344CB8AC3E}">
        <p14:creationId xmlns:p14="http://schemas.microsoft.com/office/powerpoint/2010/main" val="319012889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EC8618C-AD50-44A8-8931-9011EA3FEBB0}"/>
              </a:ext>
            </a:extLst>
          </p:cNvPr>
          <p:cNvSpPr/>
          <p:nvPr/>
        </p:nvSpPr>
        <p:spPr>
          <a:xfrm>
            <a:off x="4175" y="3409"/>
            <a:ext cx="12192000" cy="6858000"/>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C7D2DB18-4BE9-4DAB-A23A-AD751CCA03ED}"/>
              </a:ext>
            </a:extLst>
          </p:cNvPr>
          <p:cNvSpPr/>
          <p:nvPr/>
        </p:nvSpPr>
        <p:spPr>
          <a:xfrm>
            <a:off x="6175331" y="189000"/>
            <a:ext cx="5760000" cy="6480000"/>
          </a:xfrm>
          <a:prstGeom prst="rect">
            <a:avLst/>
          </a:prstGeom>
          <a:solidFill>
            <a:schemeClr val="bg1"/>
          </a:solidFill>
          <a:ln>
            <a:noFill/>
          </a:ln>
          <a:effectLst>
            <a:outerShdw blurRad="762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Rectángulo 122">
            <a:extLst>
              <a:ext uri="{FF2B5EF4-FFF2-40B4-BE49-F238E27FC236}">
                <a16:creationId xmlns:a16="http://schemas.microsoft.com/office/drawing/2014/main" id="{A41E379F-BDDF-4B8A-B41A-D33BBC935F26}"/>
              </a:ext>
            </a:extLst>
          </p:cNvPr>
          <p:cNvSpPr/>
          <p:nvPr/>
        </p:nvSpPr>
        <p:spPr>
          <a:xfrm>
            <a:off x="304476" y="189000"/>
            <a:ext cx="5760000" cy="6480000"/>
          </a:xfrm>
          <a:prstGeom prst="rect">
            <a:avLst/>
          </a:prstGeom>
          <a:solidFill>
            <a:schemeClr val="bg1"/>
          </a:solidFill>
          <a:ln>
            <a:noFill/>
          </a:ln>
          <a:effectLst>
            <a:outerShdw blurRad="762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25" name="Grupo 124">
            <a:extLst>
              <a:ext uri="{FF2B5EF4-FFF2-40B4-BE49-F238E27FC236}">
                <a16:creationId xmlns:a16="http://schemas.microsoft.com/office/drawing/2014/main" id="{4046FFF0-AE08-40C8-AF29-07648135964F}"/>
              </a:ext>
            </a:extLst>
          </p:cNvPr>
          <p:cNvGrpSpPr/>
          <p:nvPr/>
        </p:nvGrpSpPr>
        <p:grpSpPr>
          <a:xfrm>
            <a:off x="739723" y="1341838"/>
            <a:ext cx="4832889" cy="4941593"/>
            <a:chOff x="6817263" y="1341839"/>
            <a:chExt cx="4528473" cy="4745904"/>
          </a:xfrm>
        </p:grpSpPr>
        <p:cxnSp>
          <p:nvCxnSpPr>
            <p:cNvPr id="126" name="Conector recto 125">
              <a:extLst>
                <a:ext uri="{FF2B5EF4-FFF2-40B4-BE49-F238E27FC236}">
                  <a16:creationId xmlns:a16="http://schemas.microsoft.com/office/drawing/2014/main" id="{9516DE15-BAA8-4A65-8F64-AE365711BA48}"/>
                </a:ext>
              </a:extLst>
            </p:cNvPr>
            <p:cNvCxnSpPr>
              <a:cxnSpLocks/>
            </p:cNvCxnSpPr>
            <p:nvPr/>
          </p:nvCxnSpPr>
          <p:spPr>
            <a:xfrm>
              <a:off x="6817279" y="1341839"/>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cto 126">
              <a:extLst>
                <a:ext uri="{FF2B5EF4-FFF2-40B4-BE49-F238E27FC236}">
                  <a16:creationId xmlns:a16="http://schemas.microsoft.com/office/drawing/2014/main" id="{1F6DD514-B99E-456E-A4EC-0C34A57FF170}"/>
                </a:ext>
              </a:extLst>
            </p:cNvPr>
            <p:cNvCxnSpPr>
              <a:cxnSpLocks/>
            </p:cNvCxnSpPr>
            <p:nvPr/>
          </p:nvCxnSpPr>
          <p:spPr>
            <a:xfrm>
              <a:off x="6817278" y="1638458"/>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cto 127">
              <a:extLst>
                <a:ext uri="{FF2B5EF4-FFF2-40B4-BE49-F238E27FC236}">
                  <a16:creationId xmlns:a16="http://schemas.microsoft.com/office/drawing/2014/main" id="{63BE1916-9C55-44B0-8DED-28F4FBEC4A5B}"/>
                </a:ext>
              </a:extLst>
            </p:cNvPr>
            <p:cNvCxnSpPr>
              <a:cxnSpLocks/>
            </p:cNvCxnSpPr>
            <p:nvPr/>
          </p:nvCxnSpPr>
          <p:spPr>
            <a:xfrm>
              <a:off x="6817277" y="1935077"/>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cto 128">
              <a:extLst>
                <a:ext uri="{FF2B5EF4-FFF2-40B4-BE49-F238E27FC236}">
                  <a16:creationId xmlns:a16="http://schemas.microsoft.com/office/drawing/2014/main" id="{B4942852-55CA-40A8-A6BD-C0C2F5DB0441}"/>
                </a:ext>
              </a:extLst>
            </p:cNvPr>
            <p:cNvCxnSpPr>
              <a:cxnSpLocks/>
            </p:cNvCxnSpPr>
            <p:nvPr/>
          </p:nvCxnSpPr>
          <p:spPr>
            <a:xfrm>
              <a:off x="6817276" y="2231696"/>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cto 129">
              <a:extLst>
                <a:ext uri="{FF2B5EF4-FFF2-40B4-BE49-F238E27FC236}">
                  <a16:creationId xmlns:a16="http://schemas.microsoft.com/office/drawing/2014/main" id="{C12E2C73-2816-4933-8844-F08BEFC11322}"/>
                </a:ext>
              </a:extLst>
            </p:cNvPr>
            <p:cNvCxnSpPr>
              <a:cxnSpLocks/>
            </p:cNvCxnSpPr>
            <p:nvPr/>
          </p:nvCxnSpPr>
          <p:spPr>
            <a:xfrm>
              <a:off x="6817275" y="2528315"/>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cto 130">
              <a:extLst>
                <a:ext uri="{FF2B5EF4-FFF2-40B4-BE49-F238E27FC236}">
                  <a16:creationId xmlns:a16="http://schemas.microsoft.com/office/drawing/2014/main" id="{0D01273A-1EFA-47D6-A1D9-F7EB9191079E}"/>
                </a:ext>
              </a:extLst>
            </p:cNvPr>
            <p:cNvCxnSpPr>
              <a:cxnSpLocks/>
            </p:cNvCxnSpPr>
            <p:nvPr/>
          </p:nvCxnSpPr>
          <p:spPr>
            <a:xfrm>
              <a:off x="6817274" y="2824934"/>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cto 131">
              <a:extLst>
                <a:ext uri="{FF2B5EF4-FFF2-40B4-BE49-F238E27FC236}">
                  <a16:creationId xmlns:a16="http://schemas.microsoft.com/office/drawing/2014/main" id="{09E3E46A-F2BF-4984-954E-31ECB9E28849}"/>
                </a:ext>
              </a:extLst>
            </p:cNvPr>
            <p:cNvCxnSpPr>
              <a:cxnSpLocks/>
            </p:cNvCxnSpPr>
            <p:nvPr/>
          </p:nvCxnSpPr>
          <p:spPr>
            <a:xfrm>
              <a:off x="6817273" y="3121553"/>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cto 132">
              <a:extLst>
                <a:ext uri="{FF2B5EF4-FFF2-40B4-BE49-F238E27FC236}">
                  <a16:creationId xmlns:a16="http://schemas.microsoft.com/office/drawing/2014/main" id="{512140CA-67BF-4BCC-90D4-D35B211C836F}"/>
                </a:ext>
              </a:extLst>
            </p:cNvPr>
            <p:cNvCxnSpPr>
              <a:cxnSpLocks/>
            </p:cNvCxnSpPr>
            <p:nvPr/>
          </p:nvCxnSpPr>
          <p:spPr>
            <a:xfrm>
              <a:off x="6817272" y="3418172"/>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cto 133">
              <a:extLst>
                <a:ext uri="{FF2B5EF4-FFF2-40B4-BE49-F238E27FC236}">
                  <a16:creationId xmlns:a16="http://schemas.microsoft.com/office/drawing/2014/main" id="{A81D6AA0-9254-4214-ACA1-F83E8636AEC6}"/>
                </a:ext>
              </a:extLst>
            </p:cNvPr>
            <p:cNvCxnSpPr>
              <a:cxnSpLocks/>
            </p:cNvCxnSpPr>
            <p:nvPr/>
          </p:nvCxnSpPr>
          <p:spPr>
            <a:xfrm>
              <a:off x="6817271" y="3714791"/>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cto 134">
              <a:extLst>
                <a:ext uri="{FF2B5EF4-FFF2-40B4-BE49-F238E27FC236}">
                  <a16:creationId xmlns:a16="http://schemas.microsoft.com/office/drawing/2014/main" id="{92909A84-2F45-4804-9AF7-E27220DB92AC}"/>
                </a:ext>
              </a:extLst>
            </p:cNvPr>
            <p:cNvCxnSpPr>
              <a:cxnSpLocks/>
            </p:cNvCxnSpPr>
            <p:nvPr/>
          </p:nvCxnSpPr>
          <p:spPr>
            <a:xfrm>
              <a:off x="6817270" y="4011410"/>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cto 135">
              <a:extLst>
                <a:ext uri="{FF2B5EF4-FFF2-40B4-BE49-F238E27FC236}">
                  <a16:creationId xmlns:a16="http://schemas.microsoft.com/office/drawing/2014/main" id="{7A7FB748-BABC-4922-AD07-F25B002664D7}"/>
                </a:ext>
              </a:extLst>
            </p:cNvPr>
            <p:cNvCxnSpPr>
              <a:cxnSpLocks/>
            </p:cNvCxnSpPr>
            <p:nvPr/>
          </p:nvCxnSpPr>
          <p:spPr>
            <a:xfrm>
              <a:off x="6817269" y="4308029"/>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Conector recto 136">
              <a:extLst>
                <a:ext uri="{FF2B5EF4-FFF2-40B4-BE49-F238E27FC236}">
                  <a16:creationId xmlns:a16="http://schemas.microsoft.com/office/drawing/2014/main" id="{3C009D87-2153-430E-9205-8A1FCDAA2295}"/>
                </a:ext>
              </a:extLst>
            </p:cNvPr>
            <p:cNvCxnSpPr>
              <a:cxnSpLocks/>
            </p:cNvCxnSpPr>
            <p:nvPr/>
          </p:nvCxnSpPr>
          <p:spPr>
            <a:xfrm>
              <a:off x="6817268" y="4604648"/>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Conector recto 137">
              <a:extLst>
                <a:ext uri="{FF2B5EF4-FFF2-40B4-BE49-F238E27FC236}">
                  <a16:creationId xmlns:a16="http://schemas.microsoft.com/office/drawing/2014/main" id="{42E8DE9C-BBC6-4DA4-96B0-6B68668BDA36}"/>
                </a:ext>
              </a:extLst>
            </p:cNvPr>
            <p:cNvCxnSpPr>
              <a:cxnSpLocks/>
            </p:cNvCxnSpPr>
            <p:nvPr/>
          </p:nvCxnSpPr>
          <p:spPr>
            <a:xfrm>
              <a:off x="6817267" y="4901267"/>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Conector recto 138">
              <a:extLst>
                <a:ext uri="{FF2B5EF4-FFF2-40B4-BE49-F238E27FC236}">
                  <a16:creationId xmlns:a16="http://schemas.microsoft.com/office/drawing/2014/main" id="{5F29D521-2823-453D-8AF0-5545927C3477}"/>
                </a:ext>
              </a:extLst>
            </p:cNvPr>
            <p:cNvCxnSpPr>
              <a:cxnSpLocks/>
            </p:cNvCxnSpPr>
            <p:nvPr/>
          </p:nvCxnSpPr>
          <p:spPr>
            <a:xfrm>
              <a:off x="6817266" y="5197886"/>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Conector recto 139">
              <a:extLst>
                <a:ext uri="{FF2B5EF4-FFF2-40B4-BE49-F238E27FC236}">
                  <a16:creationId xmlns:a16="http://schemas.microsoft.com/office/drawing/2014/main" id="{1EE477C2-53CF-4245-85B2-642C101506B8}"/>
                </a:ext>
              </a:extLst>
            </p:cNvPr>
            <p:cNvCxnSpPr>
              <a:cxnSpLocks/>
            </p:cNvCxnSpPr>
            <p:nvPr/>
          </p:nvCxnSpPr>
          <p:spPr>
            <a:xfrm>
              <a:off x="6817265" y="5494505"/>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Conector recto 140">
              <a:extLst>
                <a:ext uri="{FF2B5EF4-FFF2-40B4-BE49-F238E27FC236}">
                  <a16:creationId xmlns:a16="http://schemas.microsoft.com/office/drawing/2014/main" id="{C14F458A-4FBC-4B15-8697-113801BF48C5}"/>
                </a:ext>
              </a:extLst>
            </p:cNvPr>
            <p:cNvCxnSpPr>
              <a:cxnSpLocks/>
            </p:cNvCxnSpPr>
            <p:nvPr/>
          </p:nvCxnSpPr>
          <p:spPr>
            <a:xfrm>
              <a:off x="6817264" y="5791124"/>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9992F9BB-CF5C-4BA8-87E7-F98E60417A9A}"/>
                </a:ext>
              </a:extLst>
            </p:cNvPr>
            <p:cNvCxnSpPr>
              <a:cxnSpLocks/>
            </p:cNvCxnSpPr>
            <p:nvPr/>
          </p:nvCxnSpPr>
          <p:spPr>
            <a:xfrm>
              <a:off x="6817263" y="6087743"/>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upo 9">
            <a:extLst>
              <a:ext uri="{FF2B5EF4-FFF2-40B4-BE49-F238E27FC236}">
                <a16:creationId xmlns:a16="http://schemas.microsoft.com/office/drawing/2014/main" id="{6B52D26E-EC8C-47B0-8B54-BCEB01610644}"/>
              </a:ext>
            </a:extLst>
          </p:cNvPr>
          <p:cNvGrpSpPr/>
          <p:nvPr/>
        </p:nvGrpSpPr>
        <p:grpSpPr>
          <a:xfrm>
            <a:off x="5871140" y="327248"/>
            <a:ext cx="473682" cy="360000"/>
            <a:chOff x="5939176" y="327248"/>
            <a:chExt cx="473682" cy="360000"/>
          </a:xfrm>
        </p:grpSpPr>
        <p:sp>
          <p:nvSpPr>
            <p:cNvPr id="7" name="Rectángulo 6">
              <a:extLst>
                <a:ext uri="{FF2B5EF4-FFF2-40B4-BE49-F238E27FC236}">
                  <a16:creationId xmlns:a16="http://schemas.microsoft.com/office/drawing/2014/main" id="{B079F3CD-070B-45C6-9B59-4D52BC8549A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A2E8126F-66CD-4765-B597-EBBBF2075D79}"/>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Arco de bloque 8">
              <a:extLst>
                <a:ext uri="{FF2B5EF4-FFF2-40B4-BE49-F238E27FC236}">
                  <a16:creationId xmlns:a16="http://schemas.microsoft.com/office/drawing/2014/main" id="{EDFEB411-308E-4DAE-8D5B-44C831155576}"/>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 name="Grupo 10">
            <a:extLst>
              <a:ext uri="{FF2B5EF4-FFF2-40B4-BE49-F238E27FC236}">
                <a16:creationId xmlns:a16="http://schemas.microsoft.com/office/drawing/2014/main" id="{297AB3B9-0CD7-48BB-ADBC-5A9116867F7C}"/>
              </a:ext>
            </a:extLst>
          </p:cNvPr>
          <p:cNvGrpSpPr/>
          <p:nvPr/>
        </p:nvGrpSpPr>
        <p:grpSpPr>
          <a:xfrm>
            <a:off x="5871140" y="596234"/>
            <a:ext cx="473682" cy="360000"/>
            <a:chOff x="5939176" y="327248"/>
            <a:chExt cx="473682" cy="360000"/>
          </a:xfrm>
        </p:grpSpPr>
        <p:sp>
          <p:nvSpPr>
            <p:cNvPr id="12" name="Rectángulo 11">
              <a:extLst>
                <a:ext uri="{FF2B5EF4-FFF2-40B4-BE49-F238E27FC236}">
                  <a16:creationId xmlns:a16="http://schemas.microsoft.com/office/drawing/2014/main" id="{9128A8F4-E771-4BA0-809B-193DB6007D6C}"/>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15632F03-A9F9-4F83-9599-5A2759E214EC}"/>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Arco de bloque 13">
              <a:extLst>
                <a:ext uri="{FF2B5EF4-FFF2-40B4-BE49-F238E27FC236}">
                  <a16:creationId xmlns:a16="http://schemas.microsoft.com/office/drawing/2014/main" id="{D916342B-CE03-4B3A-907A-92BFC4AB75CF}"/>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 name="Grupo 14">
            <a:extLst>
              <a:ext uri="{FF2B5EF4-FFF2-40B4-BE49-F238E27FC236}">
                <a16:creationId xmlns:a16="http://schemas.microsoft.com/office/drawing/2014/main" id="{A7325CCA-8F39-4442-BF0F-730607E1BA63}"/>
              </a:ext>
            </a:extLst>
          </p:cNvPr>
          <p:cNvGrpSpPr/>
          <p:nvPr/>
        </p:nvGrpSpPr>
        <p:grpSpPr>
          <a:xfrm>
            <a:off x="5871140" y="865220"/>
            <a:ext cx="473682" cy="360000"/>
            <a:chOff x="5939176" y="327248"/>
            <a:chExt cx="473682" cy="360000"/>
          </a:xfrm>
        </p:grpSpPr>
        <p:sp>
          <p:nvSpPr>
            <p:cNvPr id="16" name="Rectángulo 15">
              <a:extLst>
                <a:ext uri="{FF2B5EF4-FFF2-40B4-BE49-F238E27FC236}">
                  <a16:creationId xmlns:a16="http://schemas.microsoft.com/office/drawing/2014/main" id="{F3070CDF-0254-42C2-B808-24E49D6299F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a:extLst>
                <a:ext uri="{FF2B5EF4-FFF2-40B4-BE49-F238E27FC236}">
                  <a16:creationId xmlns:a16="http://schemas.microsoft.com/office/drawing/2014/main" id="{06AC0A8C-2307-47A3-837E-5C90026489FE}"/>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Arco de bloque 17">
              <a:extLst>
                <a:ext uri="{FF2B5EF4-FFF2-40B4-BE49-F238E27FC236}">
                  <a16:creationId xmlns:a16="http://schemas.microsoft.com/office/drawing/2014/main" id="{C2638E4E-341B-4321-A415-02DD7DC080E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9" name="Grupo 18">
            <a:extLst>
              <a:ext uri="{FF2B5EF4-FFF2-40B4-BE49-F238E27FC236}">
                <a16:creationId xmlns:a16="http://schemas.microsoft.com/office/drawing/2014/main" id="{3D6CCF2B-4F86-4D82-8DA3-B8ECFE5D447A}"/>
              </a:ext>
            </a:extLst>
          </p:cNvPr>
          <p:cNvGrpSpPr/>
          <p:nvPr/>
        </p:nvGrpSpPr>
        <p:grpSpPr>
          <a:xfrm>
            <a:off x="5871140" y="1134206"/>
            <a:ext cx="473682" cy="360000"/>
            <a:chOff x="5939176" y="327248"/>
            <a:chExt cx="473682" cy="360000"/>
          </a:xfrm>
        </p:grpSpPr>
        <p:sp>
          <p:nvSpPr>
            <p:cNvPr id="20" name="Rectángulo 19">
              <a:extLst>
                <a:ext uri="{FF2B5EF4-FFF2-40B4-BE49-F238E27FC236}">
                  <a16:creationId xmlns:a16="http://schemas.microsoft.com/office/drawing/2014/main" id="{F887660A-D8DE-4119-9EB5-7AE5F63D2FE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20">
              <a:extLst>
                <a:ext uri="{FF2B5EF4-FFF2-40B4-BE49-F238E27FC236}">
                  <a16:creationId xmlns:a16="http://schemas.microsoft.com/office/drawing/2014/main" id="{315DB93D-2D45-4C6C-8D21-D3209103DBC7}"/>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Arco de bloque 21">
              <a:extLst>
                <a:ext uri="{FF2B5EF4-FFF2-40B4-BE49-F238E27FC236}">
                  <a16:creationId xmlns:a16="http://schemas.microsoft.com/office/drawing/2014/main" id="{44614DB5-F17E-4C6B-83F5-17B35E01710D}"/>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3" name="Grupo 22">
            <a:extLst>
              <a:ext uri="{FF2B5EF4-FFF2-40B4-BE49-F238E27FC236}">
                <a16:creationId xmlns:a16="http://schemas.microsoft.com/office/drawing/2014/main" id="{2DA55A56-B675-479C-A1C8-E563A742CBAF}"/>
              </a:ext>
            </a:extLst>
          </p:cNvPr>
          <p:cNvGrpSpPr/>
          <p:nvPr/>
        </p:nvGrpSpPr>
        <p:grpSpPr>
          <a:xfrm>
            <a:off x="5871140" y="1403192"/>
            <a:ext cx="473682" cy="360000"/>
            <a:chOff x="5939176" y="327248"/>
            <a:chExt cx="473682" cy="360000"/>
          </a:xfrm>
        </p:grpSpPr>
        <p:sp>
          <p:nvSpPr>
            <p:cNvPr id="24" name="Rectángulo 23">
              <a:extLst>
                <a:ext uri="{FF2B5EF4-FFF2-40B4-BE49-F238E27FC236}">
                  <a16:creationId xmlns:a16="http://schemas.microsoft.com/office/drawing/2014/main" id="{D16C2F28-AE4C-45DB-AEA9-E5F66A66E44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ángulo 24">
              <a:extLst>
                <a:ext uri="{FF2B5EF4-FFF2-40B4-BE49-F238E27FC236}">
                  <a16:creationId xmlns:a16="http://schemas.microsoft.com/office/drawing/2014/main" id="{A13CB535-80BF-4068-8AD0-1126A980425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Arco de bloque 25">
              <a:extLst>
                <a:ext uri="{FF2B5EF4-FFF2-40B4-BE49-F238E27FC236}">
                  <a16:creationId xmlns:a16="http://schemas.microsoft.com/office/drawing/2014/main" id="{4DB551F3-7C10-4237-8595-07A62EA0D167}"/>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7" name="Grupo 26">
            <a:extLst>
              <a:ext uri="{FF2B5EF4-FFF2-40B4-BE49-F238E27FC236}">
                <a16:creationId xmlns:a16="http://schemas.microsoft.com/office/drawing/2014/main" id="{86A1731A-A2EA-4DE0-8D1A-1FD3DF498B69}"/>
              </a:ext>
            </a:extLst>
          </p:cNvPr>
          <p:cNvGrpSpPr/>
          <p:nvPr/>
        </p:nvGrpSpPr>
        <p:grpSpPr>
          <a:xfrm>
            <a:off x="5871140" y="1672178"/>
            <a:ext cx="473682" cy="360000"/>
            <a:chOff x="5939176" y="327248"/>
            <a:chExt cx="473682" cy="360000"/>
          </a:xfrm>
        </p:grpSpPr>
        <p:sp>
          <p:nvSpPr>
            <p:cNvPr id="28" name="Rectángulo 27">
              <a:extLst>
                <a:ext uri="{FF2B5EF4-FFF2-40B4-BE49-F238E27FC236}">
                  <a16:creationId xmlns:a16="http://schemas.microsoft.com/office/drawing/2014/main" id="{1F45C9D7-E044-417E-8A00-FAA9707B5A7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BFE34ADF-CC86-42FD-9C8E-AD1BA95AC63F}"/>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Arco de bloque 29">
              <a:extLst>
                <a:ext uri="{FF2B5EF4-FFF2-40B4-BE49-F238E27FC236}">
                  <a16:creationId xmlns:a16="http://schemas.microsoft.com/office/drawing/2014/main" id="{F08D37A2-13D6-454B-BE0E-DA4D118D4769}"/>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1" name="Grupo 30">
            <a:extLst>
              <a:ext uri="{FF2B5EF4-FFF2-40B4-BE49-F238E27FC236}">
                <a16:creationId xmlns:a16="http://schemas.microsoft.com/office/drawing/2014/main" id="{F6D068AB-5C6B-454B-A48B-94DD62E22A18}"/>
              </a:ext>
            </a:extLst>
          </p:cNvPr>
          <p:cNvGrpSpPr/>
          <p:nvPr/>
        </p:nvGrpSpPr>
        <p:grpSpPr>
          <a:xfrm>
            <a:off x="5871140" y="1941164"/>
            <a:ext cx="473682" cy="360000"/>
            <a:chOff x="5939176" y="327248"/>
            <a:chExt cx="473682" cy="360000"/>
          </a:xfrm>
        </p:grpSpPr>
        <p:sp>
          <p:nvSpPr>
            <p:cNvPr id="32" name="Rectángulo 31">
              <a:extLst>
                <a:ext uri="{FF2B5EF4-FFF2-40B4-BE49-F238E27FC236}">
                  <a16:creationId xmlns:a16="http://schemas.microsoft.com/office/drawing/2014/main" id="{1B9B72AA-5C1D-4039-AF6F-C7BB82538FB5}"/>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6DA8D0E3-6D1D-43E0-B64F-1067F21B5104}"/>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Arco de bloque 33">
              <a:extLst>
                <a:ext uri="{FF2B5EF4-FFF2-40B4-BE49-F238E27FC236}">
                  <a16:creationId xmlns:a16="http://schemas.microsoft.com/office/drawing/2014/main" id="{E592E0F7-A200-4DCD-80D6-977726DB7C4E}"/>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5" name="Grupo 34">
            <a:extLst>
              <a:ext uri="{FF2B5EF4-FFF2-40B4-BE49-F238E27FC236}">
                <a16:creationId xmlns:a16="http://schemas.microsoft.com/office/drawing/2014/main" id="{293B668D-3C6A-46B7-ACE0-3123AA39FD1C}"/>
              </a:ext>
            </a:extLst>
          </p:cNvPr>
          <p:cNvGrpSpPr/>
          <p:nvPr/>
        </p:nvGrpSpPr>
        <p:grpSpPr>
          <a:xfrm>
            <a:off x="5871140" y="2210150"/>
            <a:ext cx="473682" cy="360000"/>
            <a:chOff x="5939176" y="327248"/>
            <a:chExt cx="473682" cy="360000"/>
          </a:xfrm>
        </p:grpSpPr>
        <p:sp>
          <p:nvSpPr>
            <p:cNvPr id="36" name="Rectángulo 35">
              <a:extLst>
                <a:ext uri="{FF2B5EF4-FFF2-40B4-BE49-F238E27FC236}">
                  <a16:creationId xmlns:a16="http://schemas.microsoft.com/office/drawing/2014/main" id="{6C5E3E2C-47A9-4A78-AE12-CA5412DEE05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52829B39-7F2E-4BDA-AA46-325F1FE8A9A0}"/>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Arco de bloque 37">
              <a:extLst>
                <a:ext uri="{FF2B5EF4-FFF2-40B4-BE49-F238E27FC236}">
                  <a16:creationId xmlns:a16="http://schemas.microsoft.com/office/drawing/2014/main" id="{FF042ACD-8645-4669-9AFC-7C8CEE701C1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9" name="Grupo 38">
            <a:extLst>
              <a:ext uri="{FF2B5EF4-FFF2-40B4-BE49-F238E27FC236}">
                <a16:creationId xmlns:a16="http://schemas.microsoft.com/office/drawing/2014/main" id="{C01D05F9-1182-4F7B-BFC1-F3423F0823BC}"/>
              </a:ext>
            </a:extLst>
          </p:cNvPr>
          <p:cNvGrpSpPr/>
          <p:nvPr/>
        </p:nvGrpSpPr>
        <p:grpSpPr>
          <a:xfrm>
            <a:off x="5871140" y="2479136"/>
            <a:ext cx="473682" cy="360000"/>
            <a:chOff x="5939176" y="327248"/>
            <a:chExt cx="473682" cy="360000"/>
          </a:xfrm>
        </p:grpSpPr>
        <p:sp>
          <p:nvSpPr>
            <p:cNvPr id="40" name="Rectángulo 39">
              <a:extLst>
                <a:ext uri="{FF2B5EF4-FFF2-40B4-BE49-F238E27FC236}">
                  <a16:creationId xmlns:a16="http://schemas.microsoft.com/office/drawing/2014/main" id="{BC46B47D-1066-4CFA-9395-C4C47EF9AA16}"/>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DB9BDB03-C754-47EF-B4DB-25659BDF5D6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Arco de bloque 41">
              <a:extLst>
                <a:ext uri="{FF2B5EF4-FFF2-40B4-BE49-F238E27FC236}">
                  <a16:creationId xmlns:a16="http://schemas.microsoft.com/office/drawing/2014/main" id="{783D5428-644C-4194-A8AF-3E982549949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3" name="Grupo 42">
            <a:extLst>
              <a:ext uri="{FF2B5EF4-FFF2-40B4-BE49-F238E27FC236}">
                <a16:creationId xmlns:a16="http://schemas.microsoft.com/office/drawing/2014/main" id="{6DE16AD1-7F34-4F23-83E8-018D845098D5}"/>
              </a:ext>
            </a:extLst>
          </p:cNvPr>
          <p:cNvGrpSpPr/>
          <p:nvPr/>
        </p:nvGrpSpPr>
        <p:grpSpPr>
          <a:xfrm>
            <a:off x="5871140" y="2748122"/>
            <a:ext cx="473682" cy="360000"/>
            <a:chOff x="5939176" y="327248"/>
            <a:chExt cx="473682" cy="360000"/>
          </a:xfrm>
        </p:grpSpPr>
        <p:sp>
          <p:nvSpPr>
            <p:cNvPr id="44" name="Rectángulo 43">
              <a:extLst>
                <a:ext uri="{FF2B5EF4-FFF2-40B4-BE49-F238E27FC236}">
                  <a16:creationId xmlns:a16="http://schemas.microsoft.com/office/drawing/2014/main" id="{DFDC69A4-F09F-4962-9554-A7AC49B6EDD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C1B5AF4B-B1CD-4E96-8E77-325EE04C3ED0}"/>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Arco de bloque 45">
              <a:extLst>
                <a:ext uri="{FF2B5EF4-FFF2-40B4-BE49-F238E27FC236}">
                  <a16:creationId xmlns:a16="http://schemas.microsoft.com/office/drawing/2014/main" id="{67A329EA-C7EB-45B7-B8D8-0CE489C437B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7" name="Grupo 46">
            <a:extLst>
              <a:ext uri="{FF2B5EF4-FFF2-40B4-BE49-F238E27FC236}">
                <a16:creationId xmlns:a16="http://schemas.microsoft.com/office/drawing/2014/main" id="{DF463129-5B5A-4033-B192-68ECB33AB872}"/>
              </a:ext>
            </a:extLst>
          </p:cNvPr>
          <p:cNvGrpSpPr/>
          <p:nvPr/>
        </p:nvGrpSpPr>
        <p:grpSpPr>
          <a:xfrm>
            <a:off x="5871140" y="3017108"/>
            <a:ext cx="473682" cy="360000"/>
            <a:chOff x="5939176" y="327248"/>
            <a:chExt cx="473682" cy="360000"/>
          </a:xfrm>
        </p:grpSpPr>
        <p:sp>
          <p:nvSpPr>
            <p:cNvPr id="48" name="Rectángulo 47">
              <a:extLst>
                <a:ext uri="{FF2B5EF4-FFF2-40B4-BE49-F238E27FC236}">
                  <a16:creationId xmlns:a16="http://schemas.microsoft.com/office/drawing/2014/main" id="{127826CE-2864-4B34-8AB1-CFB4FB50B42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40A2EDF0-E431-40AC-9522-983934B4F4BE}"/>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Arco de bloque 49">
              <a:extLst>
                <a:ext uri="{FF2B5EF4-FFF2-40B4-BE49-F238E27FC236}">
                  <a16:creationId xmlns:a16="http://schemas.microsoft.com/office/drawing/2014/main" id="{5730D638-BCA1-4584-80A9-8DFAE96FFC0B}"/>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1" name="Grupo 50">
            <a:extLst>
              <a:ext uri="{FF2B5EF4-FFF2-40B4-BE49-F238E27FC236}">
                <a16:creationId xmlns:a16="http://schemas.microsoft.com/office/drawing/2014/main" id="{33F3EA0A-0F77-4368-ADDE-4B5D07C13867}"/>
              </a:ext>
            </a:extLst>
          </p:cNvPr>
          <p:cNvGrpSpPr/>
          <p:nvPr/>
        </p:nvGrpSpPr>
        <p:grpSpPr>
          <a:xfrm>
            <a:off x="5871140" y="3286094"/>
            <a:ext cx="473682" cy="360000"/>
            <a:chOff x="5939176" y="327248"/>
            <a:chExt cx="473682" cy="360000"/>
          </a:xfrm>
        </p:grpSpPr>
        <p:sp>
          <p:nvSpPr>
            <p:cNvPr id="52" name="Rectángulo 51">
              <a:extLst>
                <a:ext uri="{FF2B5EF4-FFF2-40B4-BE49-F238E27FC236}">
                  <a16:creationId xmlns:a16="http://schemas.microsoft.com/office/drawing/2014/main" id="{3CB00485-157E-40C8-B74F-CE3F9FC5342E}"/>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448DAC1F-5F92-4606-AD5D-D3786D6AB645}"/>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Arco de bloque 53">
              <a:extLst>
                <a:ext uri="{FF2B5EF4-FFF2-40B4-BE49-F238E27FC236}">
                  <a16:creationId xmlns:a16="http://schemas.microsoft.com/office/drawing/2014/main" id="{40E1F645-E59E-4DCA-99BC-D617DE5CC0A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5" name="Grupo 54">
            <a:extLst>
              <a:ext uri="{FF2B5EF4-FFF2-40B4-BE49-F238E27FC236}">
                <a16:creationId xmlns:a16="http://schemas.microsoft.com/office/drawing/2014/main" id="{C9E2490D-4DCE-4FE2-A4E1-C5E4563B268D}"/>
              </a:ext>
            </a:extLst>
          </p:cNvPr>
          <p:cNvGrpSpPr/>
          <p:nvPr/>
        </p:nvGrpSpPr>
        <p:grpSpPr>
          <a:xfrm>
            <a:off x="5871140" y="3555080"/>
            <a:ext cx="473682" cy="360000"/>
            <a:chOff x="5939176" y="327248"/>
            <a:chExt cx="473682" cy="360000"/>
          </a:xfrm>
        </p:grpSpPr>
        <p:sp>
          <p:nvSpPr>
            <p:cNvPr id="56" name="Rectángulo 55">
              <a:extLst>
                <a:ext uri="{FF2B5EF4-FFF2-40B4-BE49-F238E27FC236}">
                  <a16:creationId xmlns:a16="http://schemas.microsoft.com/office/drawing/2014/main" id="{FE80A369-C0F4-4385-9EBB-8AF6DC15E6AF}"/>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58E9FEC3-6BCA-4877-9F7F-872105E1EA1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Arco de bloque 57">
              <a:extLst>
                <a:ext uri="{FF2B5EF4-FFF2-40B4-BE49-F238E27FC236}">
                  <a16:creationId xmlns:a16="http://schemas.microsoft.com/office/drawing/2014/main" id="{EA4CF4D8-CE2A-471C-98B1-CA0F8DE6C8D8}"/>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9" name="Grupo 58">
            <a:extLst>
              <a:ext uri="{FF2B5EF4-FFF2-40B4-BE49-F238E27FC236}">
                <a16:creationId xmlns:a16="http://schemas.microsoft.com/office/drawing/2014/main" id="{2600681F-91F6-4DDE-A0C4-1D6E0799B50F}"/>
              </a:ext>
            </a:extLst>
          </p:cNvPr>
          <p:cNvGrpSpPr/>
          <p:nvPr/>
        </p:nvGrpSpPr>
        <p:grpSpPr>
          <a:xfrm>
            <a:off x="5871140" y="3824066"/>
            <a:ext cx="473682" cy="360000"/>
            <a:chOff x="5939176" y="327248"/>
            <a:chExt cx="473682" cy="360000"/>
          </a:xfrm>
        </p:grpSpPr>
        <p:sp>
          <p:nvSpPr>
            <p:cNvPr id="60" name="Rectángulo 59">
              <a:extLst>
                <a:ext uri="{FF2B5EF4-FFF2-40B4-BE49-F238E27FC236}">
                  <a16:creationId xmlns:a16="http://schemas.microsoft.com/office/drawing/2014/main" id="{7FA266D1-BC20-442F-A9B8-2DB83E520519}"/>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D6CC79CB-6B89-4F6D-8FF7-BE6DF7A28D7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Arco de bloque 61">
              <a:extLst>
                <a:ext uri="{FF2B5EF4-FFF2-40B4-BE49-F238E27FC236}">
                  <a16:creationId xmlns:a16="http://schemas.microsoft.com/office/drawing/2014/main" id="{50D05F05-03D4-463C-B009-EA26253B7B7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3" name="Grupo 62">
            <a:extLst>
              <a:ext uri="{FF2B5EF4-FFF2-40B4-BE49-F238E27FC236}">
                <a16:creationId xmlns:a16="http://schemas.microsoft.com/office/drawing/2014/main" id="{5F496856-E715-41D1-B53A-75C7AF35E82F}"/>
              </a:ext>
            </a:extLst>
          </p:cNvPr>
          <p:cNvGrpSpPr/>
          <p:nvPr/>
        </p:nvGrpSpPr>
        <p:grpSpPr>
          <a:xfrm>
            <a:off x="5871140" y="4093052"/>
            <a:ext cx="473682" cy="360000"/>
            <a:chOff x="5939176" y="327248"/>
            <a:chExt cx="473682" cy="360000"/>
          </a:xfrm>
        </p:grpSpPr>
        <p:sp>
          <p:nvSpPr>
            <p:cNvPr id="64" name="Rectángulo 63">
              <a:extLst>
                <a:ext uri="{FF2B5EF4-FFF2-40B4-BE49-F238E27FC236}">
                  <a16:creationId xmlns:a16="http://schemas.microsoft.com/office/drawing/2014/main" id="{AB3B2C6F-B44E-4C2F-AB97-A4AA13A826E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0455FBB8-FA64-4276-A691-95FA8E5AA82F}"/>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Arco de bloque 65">
              <a:extLst>
                <a:ext uri="{FF2B5EF4-FFF2-40B4-BE49-F238E27FC236}">
                  <a16:creationId xmlns:a16="http://schemas.microsoft.com/office/drawing/2014/main" id="{082C6C08-162F-4F6E-B5C7-E7E767030551}"/>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7AD1A651-3BAA-4A7B-B13B-A6CEFAB3053C}"/>
              </a:ext>
            </a:extLst>
          </p:cNvPr>
          <p:cNvGrpSpPr/>
          <p:nvPr/>
        </p:nvGrpSpPr>
        <p:grpSpPr>
          <a:xfrm>
            <a:off x="5871140" y="4362038"/>
            <a:ext cx="473682" cy="360000"/>
            <a:chOff x="5939176" y="327248"/>
            <a:chExt cx="473682" cy="360000"/>
          </a:xfrm>
        </p:grpSpPr>
        <p:sp>
          <p:nvSpPr>
            <p:cNvPr id="68" name="Rectángulo 67">
              <a:extLst>
                <a:ext uri="{FF2B5EF4-FFF2-40B4-BE49-F238E27FC236}">
                  <a16:creationId xmlns:a16="http://schemas.microsoft.com/office/drawing/2014/main" id="{2354081B-59AC-4AF3-843E-27004A25F5BE}"/>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29CA0264-8885-4503-9187-1E9940F41FB4}"/>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2B034413-6720-48CE-9723-967802313C1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EFDD07C8-2178-48C4-822C-5010176F69E1}"/>
              </a:ext>
            </a:extLst>
          </p:cNvPr>
          <p:cNvGrpSpPr/>
          <p:nvPr/>
        </p:nvGrpSpPr>
        <p:grpSpPr>
          <a:xfrm>
            <a:off x="5871140" y="4631024"/>
            <a:ext cx="473682" cy="360000"/>
            <a:chOff x="5939176" y="327248"/>
            <a:chExt cx="473682" cy="360000"/>
          </a:xfrm>
        </p:grpSpPr>
        <p:sp>
          <p:nvSpPr>
            <p:cNvPr id="72" name="Rectángulo 71">
              <a:extLst>
                <a:ext uri="{FF2B5EF4-FFF2-40B4-BE49-F238E27FC236}">
                  <a16:creationId xmlns:a16="http://schemas.microsoft.com/office/drawing/2014/main" id="{3451B4CB-E1B7-473B-9053-6F74FA64924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B8256002-4FE5-4AD2-826C-66146E0B32B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9A0C4432-38E2-4505-A813-0B07E344FA0F}"/>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F04F9E95-FC61-4BED-A326-8B7B254D79AD}"/>
              </a:ext>
            </a:extLst>
          </p:cNvPr>
          <p:cNvGrpSpPr/>
          <p:nvPr/>
        </p:nvGrpSpPr>
        <p:grpSpPr>
          <a:xfrm>
            <a:off x="5871140" y="4900010"/>
            <a:ext cx="473682" cy="360000"/>
            <a:chOff x="5939176" y="327248"/>
            <a:chExt cx="473682" cy="360000"/>
          </a:xfrm>
        </p:grpSpPr>
        <p:sp>
          <p:nvSpPr>
            <p:cNvPr id="76" name="Rectángulo 75">
              <a:extLst>
                <a:ext uri="{FF2B5EF4-FFF2-40B4-BE49-F238E27FC236}">
                  <a16:creationId xmlns:a16="http://schemas.microsoft.com/office/drawing/2014/main" id="{8E8D4AF5-E6A1-48B8-9790-BECB83285BB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AD66932D-C956-4259-A5BB-2B27E47A2BD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CD8BE81-7C70-41FE-96F4-88B38518CF74}"/>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9" name="Grupo 78">
            <a:extLst>
              <a:ext uri="{FF2B5EF4-FFF2-40B4-BE49-F238E27FC236}">
                <a16:creationId xmlns:a16="http://schemas.microsoft.com/office/drawing/2014/main" id="{657C8F1D-A289-4D45-967F-DB5026A09D6A}"/>
              </a:ext>
            </a:extLst>
          </p:cNvPr>
          <p:cNvGrpSpPr/>
          <p:nvPr/>
        </p:nvGrpSpPr>
        <p:grpSpPr>
          <a:xfrm>
            <a:off x="5871140" y="5168996"/>
            <a:ext cx="473682" cy="360000"/>
            <a:chOff x="5939176" y="327248"/>
            <a:chExt cx="473682" cy="360000"/>
          </a:xfrm>
        </p:grpSpPr>
        <p:sp>
          <p:nvSpPr>
            <p:cNvPr id="80" name="Rectángulo 79">
              <a:extLst>
                <a:ext uri="{FF2B5EF4-FFF2-40B4-BE49-F238E27FC236}">
                  <a16:creationId xmlns:a16="http://schemas.microsoft.com/office/drawing/2014/main" id="{6BF531F3-FFBE-480E-B683-9F345F8D5A8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8C332584-1E94-49FC-A541-348F0FD1C1AC}"/>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Arco de bloque 81">
              <a:extLst>
                <a:ext uri="{FF2B5EF4-FFF2-40B4-BE49-F238E27FC236}">
                  <a16:creationId xmlns:a16="http://schemas.microsoft.com/office/drawing/2014/main" id="{06895E27-4E1C-4529-86BA-811EA96951C4}"/>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3" name="Grupo 82">
            <a:extLst>
              <a:ext uri="{FF2B5EF4-FFF2-40B4-BE49-F238E27FC236}">
                <a16:creationId xmlns:a16="http://schemas.microsoft.com/office/drawing/2014/main" id="{0A4CEDE0-0933-4D8E-8826-63F7404740CC}"/>
              </a:ext>
            </a:extLst>
          </p:cNvPr>
          <p:cNvGrpSpPr/>
          <p:nvPr/>
        </p:nvGrpSpPr>
        <p:grpSpPr>
          <a:xfrm>
            <a:off x="5871140" y="5437982"/>
            <a:ext cx="473682" cy="360000"/>
            <a:chOff x="5939176" y="327248"/>
            <a:chExt cx="473682" cy="360000"/>
          </a:xfrm>
        </p:grpSpPr>
        <p:sp>
          <p:nvSpPr>
            <p:cNvPr id="84" name="Rectángulo 83">
              <a:extLst>
                <a:ext uri="{FF2B5EF4-FFF2-40B4-BE49-F238E27FC236}">
                  <a16:creationId xmlns:a16="http://schemas.microsoft.com/office/drawing/2014/main" id="{8D843AB8-EB97-497A-925B-68A62A861F46}"/>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F09A4D3E-5E6A-4D26-98FF-C91A0F5676F5}"/>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Arco de bloque 85">
              <a:extLst>
                <a:ext uri="{FF2B5EF4-FFF2-40B4-BE49-F238E27FC236}">
                  <a16:creationId xmlns:a16="http://schemas.microsoft.com/office/drawing/2014/main" id="{308F3E79-BD22-43A6-B0BB-666CFAA0E9BE}"/>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7" name="Grupo 86">
            <a:extLst>
              <a:ext uri="{FF2B5EF4-FFF2-40B4-BE49-F238E27FC236}">
                <a16:creationId xmlns:a16="http://schemas.microsoft.com/office/drawing/2014/main" id="{A5D6EF44-DE46-4722-B42E-B65B76B6CBF1}"/>
              </a:ext>
            </a:extLst>
          </p:cNvPr>
          <p:cNvGrpSpPr/>
          <p:nvPr/>
        </p:nvGrpSpPr>
        <p:grpSpPr>
          <a:xfrm>
            <a:off x="5871140" y="5706968"/>
            <a:ext cx="473682" cy="360000"/>
            <a:chOff x="5939176" y="327248"/>
            <a:chExt cx="473682" cy="360000"/>
          </a:xfrm>
        </p:grpSpPr>
        <p:sp>
          <p:nvSpPr>
            <p:cNvPr id="88" name="Rectángulo 87">
              <a:extLst>
                <a:ext uri="{FF2B5EF4-FFF2-40B4-BE49-F238E27FC236}">
                  <a16:creationId xmlns:a16="http://schemas.microsoft.com/office/drawing/2014/main" id="{F5E3153E-8902-45DD-A01F-E41655CC7D8F}"/>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3DB51C2D-F06A-46DE-A75E-4C833F7D5B29}"/>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Arco de bloque 89">
              <a:extLst>
                <a:ext uri="{FF2B5EF4-FFF2-40B4-BE49-F238E27FC236}">
                  <a16:creationId xmlns:a16="http://schemas.microsoft.com/office/drawing/2014/main" id="{4D8C6972-D570-4F38-9FDB-569C0A9631F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1" name="Grupo 90">
            <a:extLst>
              <a:ext uri="{FF2B5EF4-FFF2-40B4-BE49-F238E27FC236}">
                <a16:creationId xmlns:a16="http://schemas.microsoft.com/office/drawing/2014/main" id="{8437F957-0411-47CD-8010-7C1029B41DB7}"/>
              </a:ext>
            </a:extLst>
          </p:cNvPr>
          <p:cNvGrpSpPr/>
          <p:nvPr/>
        </p:nvGrpSpPr>
        <p:grpSpPr>
          <a:xfrm>
            <a:off x="5871140" y="5975954"/>
            <a:ext cx="473682" cy="360000"/>
            <a:chOff x="5939176" y="327248"/>
            <a:chExt cx="473682" cy="360000"/>
          </a:xfrm>
        </p:grpSpPr>
        <p:sp>
          <p:nvSpPr>
            <p:cNvPr id="92" name="Rectángulo 91">
              <a:extLst>
                <a:ext uri="{FF2B5EF4-FFF2-40B4-BE49-F238E27FC236}">
                  <a16:creationId xmlns:a16="http://schemas.microsoft.com/office/drawing/2014/main" id="{8781A63F-95E5-4945-9EEE-7D759AB6833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61AF9F1A-138D-4C87-926D-E7A0ED4720F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Arco de bloque 93">
              <a:extLst>
                <a:ext uri="{FF2B5EF4-FFF2-40B4-BE49-F238E27FC236}">
                  <a16:creationId xmlns:a16="http://schemas.microsoft.com/office/drawing/2014/main" id="{F7337D20-5659-480C-808F-80C633FF361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5" name="Grupo 94">
            <a:extLst>
              <a:ext uri="{FF2B5EF4-FFF2-40B4-BE49-F238E27FC236}">
                <a16:creationId xmlns:a16="http://schemas.microsoft.com/office/drawing/2014/main" id="{2AEB526A-2A52-4F3F-A7FC-A47CDE72B5B9}"/>
              </a:ext>
            </a:extLst>
          </p:cNvPr>
          <p:cNvGrpSpPr/>
          <p:nvPr/>
        </p:nvGrpSpPr>
        <p:grpSpPr>
          <a:xfrm>
            <a:off x="5871140" y="6244940"/>
            <a:ext cx="473682" cy="360000"/>
            <a:chOff x="5939176" y="327248"/>
            <a:chExt cx="473682" cy="360000"/>
          </a:xfrm>
        </p:grpSpPr>
        <p:sp>
          <p:nvSpPr>
            <p:cNvPr id="96" name="Rectángulo 95">
              <a:extLst>
                <a:ext uri="{FF2B5EF4-FFF2-40B4-BE49-F238E27FC236}">
                  <a16:creationId xmlns:a16="http://schemas.microsoft.com/office/drawing/2014/main" id="{D24CFEFF-04C7-4C71-9713-D779978129E9}"/>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30DAF31A-8B22-46F9-9374-67D46BA22C88}"/>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Arco de bloque 97">
              <a:extLst>
                <a:ext uri="{FF2B5EF4-FFF2-40B4-BE49-F238E27FC236}">
                  <a16:creationId xmlns:a16="http://schemas.microsoft.com/office/drawing/2014/main" id="{C12B74F2-5B4E-4E51-99EB-5803AE972EEA}"/>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56" name="Rectángulo: esquinas superiores redondeadas 155">
            <a:hlinkClick r:id="rId2" action="ppaction://hlinksldjump"/>
            <a:extLst>
              <a:ext uri="{FF2B5EF4-FFF2-40B4-BE49-F238E27FC236}">
                <a16:creationId xmlns:a16="http://schemas.microsoft.com/office/drawing/2014/main" id="{C18C4095-DEB5-424A-9191-B217A51EA345}"/>
              </a:ext>
            </a:extLst>
          </p:cNvPr>
          <p:cNvSpPr/>
          <p:nvPr/>
        </p:nvSpPr>
        <p:spPr>
          <a:xfrm rot="16200000" flipH="1">
            <a:off x="-444824" y="1002433"/>
            <a:ext cx="1498600" cy="546100"/>
          </a:xfrm>
          <a:prstGeom prst="round2SameRect">
            <a:avLst>
              <a:gd name="adj1" fmla="val 50000"/>
              <a:gd name="adj2" fmla="val 0"/>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1</a:t>
            </a:r>
          </a:p>
        </p:txBody>
      </p:sp>
      <p:sp>
        <p:nvSpPr>
          <p:cNvPr id="157" name="Rectángulo: esquinas superiores redondeadas 156">
            <a:hlinkClick r:id="rId3" action="ppaction://hlinksldjump"/>
            <a:extLst>
              <a:ext uri="{FF2B5EF4-FFF2-40B4-BE49-F238E27FC236}">
                <a16:creationId xmlns:a16="http://schemas.microsoft.com/office/drawing/2014/main" id="{AE3F95A3-673E-4DB6-9067-BAB56F2ABEC5}"/>
              </a:ext>
            </a:extLst>
          </p:cNvPr>
          <p:cNvSpPr/>
          <p:nvPr/>
        </p:nvSpPr>
        <p:spPr>
          <a:xfrm rot="16200000" flipH="1">
            <a:off x="-444831" y="2491181"/>
            <a:ext cx="1498600" cy="546100"/>
          </a:xfrm>
          <a:prstGeom prst="round2SameRect">
            <a:avLst>
              <a:gd name="adj1" fmla="val 50000"/>
              <a:gd name="adj2" fmla="val 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2</a:t>
            </a:r>
          </a:p>
        </p:txBody>
      </p:sp>
      <p:sp>
        <p:nvSpPr>
          <p:cNvPr id="158" name="Rectángulo: esquinas superiores redondeadas 157">
            <a:hlinkClick r:id="rId2" action="ppaction://hlinksldjump"/>
            <a:extLst>
              <a:ext uri="{FF2B5EF4-FFF2-40B4-BE49-F238E27FC236}">
                <a16:creationId xmlns:a16="http://schemas.microsoft.com/office/drawing/2014/main" id="{64F2ADA8-428D-42A2-9DA1-B868CF5E5E61}"/>
              </a:ext>
            </a:extLst>
          </p:cNvPr>
          <p:cNvSpPr/>
          <p:nvPr/>
        </p:nvSpPr>
        <p:spPr>
          <a:xfrm rot="16200000" flipH="1">
            <a:off x="-444831" y="3978480"/>
            <a:ext cx="1498600" cy="546100"/>
          </a:xfrm>
          <a:prstGeom prst="round2SameRect">
            <a:avLst>
              <a:gd name="adj1" fmla="val 50000"/>
              <a:gd name="adj2" fmla="val 0"/>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3</a:t>
            </a:r>
          </a:p>
        </p:txBody>
      </p:sp>
      <p:sp>
        <p:nvSpPr>
          <p:cNvPr id="159" name="CuadroTexto 158">
            <a:extLst>
              <a:ext uri="{FF2B5EF4-FFF2-40B4-BE49-F238E27FC236}">
                <a16:creationId xmlns:a16="http://schemas.microsoft.com/office/drawing/2014/main" id="{B28C2A83-EEB2-4039-9EC1-4D758EC1829A}"/>
              </a:ext>
            </a:extLst>
          </p:cNvPr>
          <p:cNvSpPr txBox="1"/>
          <p:nvPr/>
        </p:nvSpPr>
        <p:spPr>
          <a:xfrm>
            <a:off x="850577" y="574569"/>
            <a:ext cx="4528457" cy="523220"/>
          </a:xfrm>
          <a:prstGeom prst="rect">
            <a:avLst/>
          </a:prstGeom>
          <a:noFill/>
        </p:spPr>
        <p:txBody>
          <a:bodyPr wrap="square">
            <a:spAutoFit/>
          </a:bodyPr>
          <a:lstStyle/>
          <a:p>
            <a:r>
              <a:rPr lang="es-MX" sz="2800" b="1" dirty="0">
                <a:solidFill>
                  <a:srgbClr val="FFC000"/>
                </a:solidFill>
                <a:latin typeface="inkyDoo_TRIAL" panose="00000400000000000000" pitchFamily="50" charset="0"/>
              </a:rPr>
              <a:t>Aprendizaje de proposiciones</a:t>
            </a:r>
          </a:p>
        </p:txBody>
      </p:sp>
      <p:sp>
        <p:nvSpPr>
          <p:cNvPr id="143" name="CuadroTexto 142">
            <a:extLst>
              <a:ext uri="{FF2B5EF4-FFF2-40B4-BE49-F238E27FC236}">
                <a16:creationId xmlns:a16="http://schemas.microsoft.com/office/drawing/2014/main" id="{D97C3995-703F-4A92-A613-F0CA8CE34175}"/>
              </a:ext>
            </a:extLst>
          </p:cNvPr>
          <p:cNvSpPr txBox="1"/>
          <p:nvPr/>
        </p:nvSpPr>
        <p:spPr>
          <a:xfrm>
            <a:off x="739722" y="714941"/>
            <a:ext cx="4893083" cy="5324535"/>
          </a:xfrm>
          <a:prstGeom prst="rect">
            <a:avLst/>
          </a:prstGeom>
          <a:noFill/>
        </p:spPr>
        <p:txBody>
          <a:bodyPr wrap="square">
            <a:spAutoFit/>
          </a:bodyPr>
          <a:lstStyle/>
          <a:p>
            <a:endParaRPr lang="es-ES" sz="2000" dirty="0">
              <a:solidFill>
                <a:srgbClr val="000000"/>
              </a:solidFill>
              <a:latin typeface="inkyDoo_TRIAL" panose="00000400000000000000" pitchFamily="50" charset="0"/>
            </a:endParaRPr>
          </a:p>
          <a:p>
            <a:r>
              <a:rPr lang="es-ES" sz="2000" dirty="0">
                <a:solidFill>
                  <a:srgbClr val="000000"/>
                </a:solidFill>
                <a:latin typeface="inkyDoo_TRIAL" panose="00000400000000000000" pitchFamily="50" charset="0"/>
              </a:rPr>
              <a:t>El aprendizaje de proposiciones dentro del aprendizaje significativo se divide en:</a:t>
            </a:r>
          </a:p>
          <a:p>
            <a:pPr marL="342900" indent="-342900">
              <a:buFont typeface="Arial" panose="020B0604020202020204" pitchFamily="34" charset="0"/>
              <a:buChar char="•"/>
            </a:pPr>
            <a:r>
              <a:rPr lang="es-ES" sz="2000" b="1" dirty="0">
                <a:solidFill>
                  <a:srgbClr val="000000"/>
                </a:solidFill>
                <a:latin typeface="inkyDoo_TRIAL" panose="00000400000000000000" pitchFamily="50" charset="0"/>
              </a:rPr>
              <a:t>Por reconciliación integradora: </a:t>
            </a:r>
            <a:r>
              <a:rPr lang="es-ES" sz="2000" dirty="0">
                <a:solidFill>
                  <a:srgbClr val="000000"/>
                </a:solidFill>
                <a:latin typeface="inkyDoo_TRIAL" panose="00000400000000000000" pitchFamily="50" charset="0"/>
              </a:rPr>
              <a:t>Cuando la información que tiene el estudiante está dispersa y el nuevo conocimiento le permite integrarla.</a:t>
            </a:r>
          </a:p>
          <a:p>
            <a:r>
              <a:rPr lang="es-ES" sz="2000" b="1" dirty="0">
                <a:solidFill>
                  <a:srgbClr val="000000"/>
                </a:solidFill>
                <a:latin typeface="inkyDoo_TRIAL" panose="00000400000000000000" pitchFamily="50" charset="0"/>
              </a:rPr>
              <a:t>Por ejemplo: </a:t>
            </a:r>
            <a:r>
              <a:rPr lang="es-ES" sz="2000" dirty="0">
                <a:solidFill>
                  <a:srgbClr val="000000"/>
                </a:solidFill>
                <a:latin typeface="inkyDoo_TRIAL" panose="00000400000000000000" pitchFamily="50" charset="0"/>
              </a:rPr>
              <a:t>El estudiante conoces los peces, las ballenas al conocer concepto de animales acuáticos.</a:t>
            </a:r>
          </a:p>
          <a:p>
            <a:pPr marL="342900" indent="-342900">
              <a:buFont typeface="Arial" panose="020B0604020202020204" pitchFamily="34" charset="0"/>
              <a:buChar char="•"/>
            </a:pPr>
            <a:r>
              <a:rPr lang="es-ES" sz="2000" b="1" dirty="0">
                <a:solidFill>
                  <a:srgbClr val="000000"/>
                </a:solidFill>
                <a:latin typeface="inkyDoo_TRIAL" panose="00000400000000000000" pitchFamily="50" charset="0"/>
              </a:rPr>
              <a:t>Por diferenciación progresiva: </a:t>
            </a:r>
            <a:r>
              <a:rPr lang="es-ES" sz="2000" dirty="0">
                <a:solidFill>
                  <a:srgbClr val="000000"/>
                </a:solidFill>
                <a:latin typeface="inkyDoo_TRIAL" panose="00000400000000000000" pitchFamily="50" charset="0"/>
              </a:rPr>
              <a:t>Cuando la información que tiene el estudiante ampliar y reorganizar sus conocimientos.</a:t>
            </a:r>
          </a:p>
          <a:p>
            <a:r>
              <a:rPr lang="es-ES" sz="2000" b="1" dirty="0">
                <a:solidFill>
                  <a:srgbClr val="000000"/>
                </a:solidFill>
                <a:latin typeface="inkyDoo_TRIAL" panose="00000400000000000000" pitchFamily="50" charset="0"/>
              </a:rPr>
              <a:t>Por ejemplo: </a:t>
            </a:r>
            <a:r>
              <a:rPr lang="es-ES" sz="2000" dirty="0">
                <a:solidFill>
                  <a:srgbClr val="000000"/>
                </a:solidFill>
                <a:latin typeface="inkyDoo_TRIAL" panose="00000400000000000000" pitchFamily="50" charset="0"/>
              </a:rPr>
              <a:t>El estudiante conoce el concepto de triangulo, así como los tipos de triángulos a su vez le permite clasificar por equilátero, isósceles o escalenos.</a:t>
            </a:r>
          </a:p>
        </p:txBody>
      </p:sp>
      <p:pic>
        <p:nvPicPr>
          <p:cNvPr id="3" name="Imagen 2">
            <a:extLst>
              <a:ext uri="{FF2B5EF4-FFF2-40B4-BE49-F238E27FC236}">
                <a16:creationId xmlns:a16="http://schemas.microsoft.com/office/drawing/2014/main" id="{9DE4B145-5FCF-4EF8-AA72-22B4F0E11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8635" y="406518"/>
            <a:ext cx="994189" cy="996674"/>
          </a:xfrm>
          <a:prstGeom prst="rect">
            <a:avLst/>
          </a:prstGeom>
        </p:spPr>
      </p:pic>
      <p:sp>
        <p:nvSpPr>
          <p:cNvPr id="99" name="Gráfico 5" descr="Cangrejo">
            <a:extLst>
              <a:ext uri="{FF2B5EF4-FFF2-40B4-BE49-F238E27FC236}">
                <a16:creationId xmlns:a16="http://schemas.microsoft.com/office/drawing/2014/main" id="{17CA50D1-72C3-4AFA-8821-3018D1D5E625}"/>
              </a:ext>
            </a:extLst>
          </p:cNvPr>
          <p:cNvSpPr/>
          <p:nvPr/>
        </p:nvSpPr>
        <p:spPr>
          <a:xfrm rot="20967306">
            <a:off x="11004925" y="647642"/>
            <a:ext cx="616229" cy="589647"/>
          </a:xfrm>
          <a:custGeom>
            <a:avLst/>
            <a:gdLst>
              <a:gd name="connsiteX0" fmla="*/ 723753 w 841058"/>
              <a:gd name="connsiteY0" fmla="*/ 471436 h 885325"/>
              <a:gd name="connsiteX1" fmla="*/ 708260 w 841058"/>
              <a:gd name="connsiteY1" fmla="*/ 464796 h 885325"/>
              <a:gd name="connsiteX2" fmla="*/ 654034 w 841058"/>
              <a:gd name="connsiteY2" fmla="*/ 464796 h 885325"/>
              <a:gd name="connsiteX3" fmla="*/ 649607 w 841058"/>
              <a:gd name="connsiteY3" fmla="*/ 421636 h 885325"/>
              <a:gd name="connsiteX4" fmla="*/ 746993 w 841058"/>
              <a:gd name="connsiteY4" fmla="*/ 324250 h 885325"/>
              <a:gd name="connsiteX5" fmla="*/ 841059 w 841058"/>
              <a:gd name="connsiteY5" fmla="*/ 165998 h 885325"/>
              <a:gd name="connsiteX6" fmla="*/ 708260 w 841058"/>
              <a:gd name="connsiteY6" fmla="*/ 0 h 885325"/>
              <a:gd name="connsiteX7" fmla="*/ 708260 w 841058"/>
              <a:gd name="connsiteY7" fmla="*/ 243464 h 885325"/>
              <a:gd name="connsiteX8" fmla="*/ 580995 w 841058"/>
              <a:gd name="connsiteY8" fmla="*/ 116199 h 885325"/>
              <a:gd name="connsiteX9" fmla="*/ 575461 w 841058"/>
              <a:gd name="connsiteY9" fmla="*/ 165998 h 885325"/>
              <a:gd name="connsiteX10" fmla="*/ 680594 w 841058"/>
              <a:gd name="connsiteY10" fmla="*/ 328677 h 885325"/>
              <a:gd name="connsiteX11" fmla="*/ 633007 w 841058"/>
              <a:gd name="connsiteY11" fmla="*/ 376263 h 885325"/>
              <a:gd name="connsiteX12" fmla="*/ 579888 w 841058"/>
              <a:gd name="connsiteY12" fmla="*/ 340850 h 885325"/>
              <a:gd name="connsiteX13" fmla="*/ 510169 w 841058"/>
              <a:gd name="connsiteY13" fmla="*/ 325357 h 885325"/>
              <a:gd name="connsiteX14" fmla="*/ 531195 w 841058"/>
              <a:gd name="connsiteY14" fmla="*/ 287731 h 885325"/>
              <a:gd name="connsiteX15" fmla="*/ 486929 w 841058"/>
              <a:gd name="connsiteY15" fmla="*/ 243464 h 885325"/>
              <a:gd name="connsiteX16" fmla="*/ 442663 w 841058"/>
              <a:gd name="connsiteY16" fmla="*/ 287731 h 885325"/>
              <a:gd name="connsiteX17" fmla="*/ 449302 w 841058"/>
              <a:gd name="connsiteY17" fmla="*/ 310970 h 885325"/>
              <a:gd name="connsiteX18" fmla="*/ 447089 w 841058"/>
              <a:gd name="connsiteY18" fmla="*/ 310970 h 885325"/>
              <a:gd name="connsiteX19" fmla="*/ 438236 w 841058"/>
              <a:gd name="connsiteY19" fmla="*/ 309864 h 885325"/>
              <a:gd name="connsiteX20" fmla="*/ 420529 w 841058"/>
              <a:gd name="connsiteY20" fmla="*/ 309864 h 885325"/>
              <a:gd name="connsiteX21" fmla="*/ 402823 w 841058"/>
              <a:gd name="connsiteY21" fmla="*/ 309864 h 885325"/>
              <a:gd name="connsiteX22" fmla="*/ 392863 w 841058"/>
              <a:gd name="connsiteY22" fmla="*/ 310970 h 885325"/>
              <a:gd name="connsiteX23" fmla="*/ 390650 w 841058"/>
              <a:gd name="connsiteY23" fmla="*/ 310970 h 885325"/>
              <a:gd name="connsiteX24" fmla="*/ 397290 w 841058"/>
              <a:gd name="connsiteY24" fmla="*/ 287731 h 885325"/>
              <a:gd name="connsiteX25" fmla="*/ 353023 w 841058"/>
              <a:gd name="connsiteY25" fmla="*/ 243464 h 885325"/>
              <a:gd name="connsiteX26" fmla="*/ 308757 w 841058"/>
              <a:gd name="connsiteY26" fmla="*/ 287731 h 885325"/>
              <a:gd name="connsiteX27" fmla="*/ 329784 w 841058"/>
              <a:gd name="connsiteY27" fmla="*/ 325357 h 885325"/>
              <a:gd name="connsiteX28" fmla="*/ 260064 w 841058"/>
              <a:gd name="connsiteY28" fmla="*/ 340850 h 885325"/>
              <a:gd name="connsiteX29" fmla="*/ 206945 w 841058"/>
              <a:gd name="connsiteY29" fmla="*/ 376263 h 885325"/>
              <a:gd name="connsiteX30" fmla="*/ 159359 w 841058"/>
              <a:gd name="connsiteY30" fmla="*/ 328677 h 885325"/>
              <a:gd name="connsiteX31" fmla="*/ 265598 w 841058"/>
              <a:gd name="connsiteY31" fmla="*/ 165998 h 885325"/>
              <a:gd name="connsiteX32" fmla="*/ 260064 w 841058"/>
              <a:gd name="connsiteY32" fmla="*/ 116199 h 885325"/>
              <a:gd name="connsiteX33" fmla="*/ 132799 w 841058"/>
              <a:gd name="connsiteY33" fmla="*/ 243464 h 885325"/>
              <a:gd name="connsiteX34" fmla="*/ 132799 w 841058"/>
              <a:gd name="connsiteY34" fmla="*/ 0 h 885325"/>
              <a:gd name="connsiteX35" fmla="*/ 0 w 841058"/>
              <a:gd name="connsiteY35" fmla="*/ 165998 h 885325"/>
              <a:gd name="connsiteX36" fmla="*/ 94066 w 841058"/>
              <a:gd name="connsiteY36" fmla="*/ 325357 h 885325"/>
              <a:gd name="connsiteX37" fmla="*/ 191452 w 841058"/>
              <a:gd name="connsiteY37" fmla="*/ 422743 h 885325"/>
              <a:gd name="connsiteX38" fmla="*/ 187025 w 841058"/>
              <a:gd name="connsiteY38" fmla="*/ 464796 h 885325"/>
              <a:gd name="connsiteX39" fmla="*/ 132799 w 841058"/>
              <a:gd name="connsiteY39" fmla="*/ 464796 h 885325"/>
              <a:gd name="connsiteX40" fmla="*/ 117306 w 841058"/>
              <a:gd name="connsiteY40" fmla="*/ 471436 h 885325"/>
              <a:gd name="connsiteX41" fmla="*/ 50906 w 841058"/>
              <a:gd name="connsiteY41" fmla="*/ 537835 h 885325"/>
              <a:gd name="connsiteX42" fmla="*/ 50906 w 841058"/>
              <a:gd name="connsiteY42" fmla="*/ 568821 h 885325"/>
              <a:gd name="connsiteX43" fmla="*/ 66399 w 841058"/>
              <a:gd name="connsiteY43" fmla="*/ 575461 h 885325"/>
              <a:gd name="connsiteX44" fmla="*/ 81893 w 841058"/>
              <a:gd name="connsiteY44" fmla="*/ 568821 h 885325"/>
              <a:gd name="connsiteX45" fmla="*/ 141652 w 841058"/>
              <a:gd name="connsiteY45" fmla="*/ 509062 h 885325"/>
              <a:gd name="connsiteX46" fmla="*/ 181492 w 841058"/>
              <a:gd name="connsiteY46" fmla="*/ 509062 h 885325"/>
              <a:gd name="connsiteX47" fmla="*/ 174852 w 841058"/>
              <a:gd name="connsiteY47" fmla="*/ 564395 h 885325"/>
              <a:gd name="connsiteX48" fmla="*/ 154932 w 841058"/>
              <a:gd name="connsiteY48" fmla="*/ 564395 h 885325"/>
              <a:gd name="connsiteX49" fmla="*/ 139439 w 841058"/>
              <a:gd name="connsiteY49" fmla="*/ 571035 h 885325"/>
              <a:gd name="connsiteX50" fmla="*/ 73039 w 841058"/>
              <a:gd name="connsiteY50" fmla="*/ 637434 h 885325"/>
              <a:gd name="connsiteX51" fmla="*/ 73039 w 841058"/>
              <a:gd name="connsiteY51" fmla="*/ 668420 h 885325"/>
              <a:gd name="connsiteX52" fmla="*/ 88533 w 841058"/>
              <a:gd name="connsiteY52" fmla="*/ 675060 h 885325"/>
              <a:gd name="connsiteX53" fmla="*/ 104026 w 841058"/>
              <a:gd name="connsiteY53" fmla="*/ 668420 h 885325"/>
              <a:gd name="connsiteX54" fmla="*/ 163785 w 841058"/>
              <a:gd name="connsiteY54" fmla="*/ 608661 h 885325"/>
              <a:gd name="connsiteX55" fmla="*/ 172638 w 841058"/>
              <a:gd name="connsiteY55" fmla="*/ 608661 h 885325"/>
              <a:gd name="connsiteX56" fmla="*/ 199198 w 841058"/>
              <a:gd name="connsiteY56" fmla="*/ 655140 h 885325"/>
              <a:gd name="connsiteX57" fmla="*/ 139439 w 841058"/>
              <a:gd name="connsiteY57" fmla="*/ 714900 h 885325"/>
              <a:gd name="connsiteX58" fmla="*/ 132799 w 841058"/>
              <a:gd name="connsiteY58" fmla="*/ 730393 h 885325"/>
              <a:gd name="connsiteX59" fmla="*/ 132799 w 841058"/>
              <a:gd name="connsiteY59" fmla="*/ 818926 h 885325"/>
              <a:gd name="connsiteX60" fmla="*/ 154932 w 841058"/>
              <a:gd name="connsiteY60" fmla="*/ 841059 h 885325"/>
              <a:gd name="connsiteX61" fmla="*/ 177065 w 841058"/>
              <a:gd name="connsiteY61" fmla="*/ 818926 h 885325"/>
              <a:gd name="connsiteX62" fmla="*/ 177065 w 841058"/>
              <a:gd name="connsiteY62" fmla="*/ 739246 h 885325"/>
              <a:gd name="connsiteX63" fmla="*/ 244571 w 841058"/>
              <a:gd name="connsiteY63" fmla="*/ 671740 h 885325"/>
              <a:gd name="connsiteX64" fmla="*/ 301011 w 841058"/>
              <a:gd name="connsiteY64" fmla="*/ 685020 h 885325"/>
              <a:gd name="connsiteX65" fmla="*/ 271131 w 841058"/>
              <a:gd name="connsiteY65" fmla="*/ 714900 h 885325"/>
              <a:gd name="connsiteX66" fmla="*/ 265598 w 841058"/>
              <a:gd name="connsiteY66" fmla="*/ 730393 h 885325"/>
              <a:gd name="connsiteX67" fmla="*/ 265598 w 841058"/>
              <a:gd name="connsiteY67" fmla="*/ 863192 h 885325"/>
              <a:gd name="connsiteX68" fmla="*/ 287731 w 841058"/>
              <a:gd name="connsiteY68" fmla="*/ 885325 h 885325"/>
              <a:gd name="connsiteX69" fmla="*/ 309864 w 841058"/>
              <a:gd name="connsiteY69" fmla="*/ 863192 h 885325"/>
              <a:gd name="connsiteX70" fmla="*/ 309864 w 841058"/>
              <a:gd name="connsiteY70" fmla="*/ 739246 h 885325"/>
              <a:gd name="connsiteX71" fmla="*/ 351917 w 841058"/>
              <a:gd name="connsiteY71" fmla="*/ 697193 h 885325"/>
              <a:gd name="connsiteX72" fmla="*/ 392863 w 841058"/>
              <a:gd name="connsiteY72" fmla="*/ 707153 h 885325"/>
              <a:gd name="connsiteX73" fmla="*/ 402823 w 841058"/>
              <a:gd name="connsiteY73" fmla="*/ 708260 h 885325"/>
              <a:gd name="connsiteX74" fmla="*/ 420529 w 841058"/>
              <a:gd name="connsiteY74" fmla="*/ 708260 h 885325"/>
              <a:gd name="connsiteX75" fmla="*/ 437129 w 841058"/>
              <a:gd name="connsiteY75" fmla="*/ 708260 h 885325"/>
              <a:gd name="connsiteX76" fmla="*/ 447089 w 841058"/>
              <a:gd name="connsiteY76" fmla="*/ 707153 h 885325"/>
              <a:gd name="connsiteX77" fmla="*/ 488035 w 841058"/>
              <a:gd name="connsiteY77" fmla="*/ 697193 h 885325"/>
              <a:gd name="connsiteX78" fmla="*/ 530088 w 841058"/>
              <a:gd name="connsiteY78" fmla="*/ 739246 h 885325"/>
              <a:gd name="connsiteX79" fmla="*/ 530088 w 841058"/>
              <a:gd name="connsiteY79" fmla="*/ 863192 h 885325"/>
              <a:gd name="connsiteX80" fmla="*/ 552222 w 841058"/>
              <a:gd name="connsiteY80" fmla="*/ 885325 h 885325"/>
              <a:gd name="connsiteX81" fmla="*/ 574355 w 841058"/>
              <a:gd name="connsiteY81" fmla="*/ 863192 h 885325"/>
              <a:gd name="connsiteX82" fmla="*/ 574355 w 841058"/>
              <a:gd name="connsiteY82" fmla="*/ 730393 h 885325"/>
              <a:gd name="connsiteX83" fmla="*/ 567715 w 841058"/>
              <a:gd name="connsiteY83" fmla="*/ 714900 h 885325"/>
              <a:gd name="connsiteX84" fmla="*/ 537835 w 841058"/>
              <a:gd name="connsiteY84" fmla="*/ 685020 h 885325"/>
              <a:gd name="connsiteX85" fmla="*/ 594274 w 841058"/>
              <a:gd name="connsiteY85" fmla="*/ 671740 h 885325"/>
              <a:gd name="connsiteX86" fmla="*/ 661781 w 841058"/>
              <a:gd name="connsiteY86" fmla="*/ 739246 h 885325"/>
              <a:gd name="connsiteX87" fmla="*/ 661781 w 841058"/>
              <a:gd name="connsiteY87" fmla="*/ 818926 h 885325"/>
              <a:gd name="connsiteX88" fmla="*/ 683914 w 841058"/>
              <a:gd name="connsiteY88" fmla="*/ 841059 h 885325"/>
              <a:gd name="connsiteX89" fmla="*/ 706047 w 841058"/>
              <a:gd name="connsiteY89" fmla="*/ 818926 h 885325"/>
              <a:gd name="connsiteX90" fmla="*/ 706047 w 841058"/>
              <a:gd name="connsiteY90" fmla="*/ 730393 h 885325"/>
              <a:gd name="connsiteX91" fmla="*/ 699407 w 841058"/>
              <a:gd name="connsiteY91" fmla="*/ 714900 h 885325"/>
              <a:gd name="connsiteX92" fmla="*/ 641861 w 841058"/>
              <a:gd name="connsiteY92" fmla="*/ 655140 h 885325"/>
              <a:gd name="connsiteX93" fmla="*/ 668420 w 841058"/>
              <a:gd name="connsiteY93" fmla="*/ 608661 h 885325"/>
              <a:gd name="connsiteX94" fmla="*/ 677274 w 841058"/>
              <a:gd name="connsiteY94" fmla="*/ 608661 h 885325"/>
              <a:gd name="connsiteX95" fmla="*/ 737033 w 841058"/>
              <a:gd name="connsiteY95" fmla="*/ 668420 h 885325"/>
              <a:gd name="connsiteX96" fmla="*/ 752526 w 841058"/>
              <a:gd name="connsiteY96" fmla="*/ 675060 h 885325"/>
              <a:gd name="connsiteX97" fmla="*/ 768019 w 841058"/>
              <a:gd name="connsiteY97" fmla="*/ 668420 h 885325"/>
              <a:gd name="connsiteX98" fmla="*/ 768019 w 841058"/>
              <a:gd name="connsiteY98" fmla="*/ 637434 h 885325"/>
              <a:gd name="connsiteX99" fmla="*/ 701620 w 841058"/>
              <a:gd name="connsiteY99" fmla="*/ 571035 h 885325"/>
              <a:gd name="connsiteX100" fmla="*/ 686127 w 841058"/>
              <a:gd name="connsiteY100" fmla="*/ 564395 h 885325"/>
              <a:gd name="connsiteX101" fmla="*/ 665100 w 841058"/>
              <a:gd name="connsiteY101" fmla="*/ 564395 h 885325"/>
              <a:gd name="connsiteX102" fmla="*/ 658461 w 841058"/>
              <a:gd name="connsiteY102" fmla="*/ 509062 h 885325"/>
              <a:gd name="connsiteX103" fmla="*/ 698300 w 841058"/>
              <a:gd name="connsiteY103" fmla="*/ 509062 h 885325"/>
              <a:gd name="connsiteX104" fmla="*/ 758060 w 841058"/>
              <a:gd name="connsiteY104" fmla="*/ 568821 h 885325"/>
              <a:gd name="connsiteX105" fmla="*/ 774659 w 841058"/>
              <a:gd name="connsiteY105" fmla="*/ 575461 h 885325"/>
              <a:gd name="connsiteX106" fmla="*/ 790153 w 841058"/>
              <a:gd name="connsiteY106" fmla="*/ 568821 h 885325"/>
              <a:gd name="connsiteX107" fmla="*/ 790153 w 841058"/>
              <a:gd name="connsiteY107" fmla="*/ 537835 h 885325"/>
              <a:gd name="connsiteX108" fmla="*/ 723753 w 841058"/>
              <a:gd name="connsiteY108" fmla="*/ 471436 h 88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841058" h="885325">
                <a:moveTo>
                  <a:pt x="723753" y="471436"/>
                </a:moveTo>
                <a:cubicBezTo>
                  <a:pt x="719327" y="467009"/>
                  <a:pt x="713793" y="464796"/>
                  <a:pt x="708260" y="464796"/>
                </a:cubicBezTo>
                <a:lnTo>
                  <a:pt x="654034" y="464796"/>
                </a:lnTo>
                <a:lnTo>
                  <a:pt x="649607" y="421636"/>
                </a:lnTo>
                <a:lnTo>
                  <a:pt x="746993" y="324250"/>
                </a:lnTo>
                <a:cubicBezTo>
                  <a:pt x="801219" y="304330"/>
                  <a:pt x="841059" y="241251"/>
                  <a:pt x="841059" y="165998"/>
                </a:cubicBezTo>
                <a:cubicBezTo>
                  <a:pt x="841059" y="74146"/>
                  <a:pt x="781299" y="0"/>
                  <a:pt x="708260" y="0"/>
                </a:cubicBezTo>
                <a:lnTo>
                  <a:pt x="708260" y="243464"/>
                </a:lnTo>
                <a:lnTo>
                  <a:pt x="580995" y="116199"/>
                </a:lnTo>
                <a:cubicBezTo>
                  <a:pt x="577675" y="131692"/>
                  <a:pt x="575461" y="148292"/>
                  <a:pt x="575461" y="165998"/>
                </a:cubicBezTo>
                <a:cubicBezTo>
                  <a:pt x="575461" y="245678"/>
                  <a:pt x="620834" y="312077"/>
                  <a:pt x="680594" y="328677"/>
                </a:cubicBezTo>
                <a:lnTo>
                  <a:pt x="633007" y="376263"/>
                </a:lnTo>
                <a:cubicBezTo>
                  <a:pt x="620834" y="358557"/>
                  <a:pt x="602021" y="345277"/>
                  <a:pt x="579888" y="340850"/>
                </a:cubicBezTo>
                <a:lnTo>
                  <a:pt x="510169" y="325357"/>
                </a:lnTo>
                <a:cubicBezTo>
                  <a:pt x="522342" y="317610"/>
                  <a:pt x="531195" y="304330"/>
                  <a:pt x="531195" y="287731"/>
                </a:cubicBezTo>
                <a:cubicBezTo>
                  <a:pt x="531195" y="263384"/>
                  <a:pt x="511275" y="243464"/>
                  <a:pt x="486929" y="243464"/>
                </a:cubicBezTo>
                <a:cubicBezTo>
                  <a:pt x="462582" y="243464"/>
                  <a:pt x="442663" y="263384"/>
                  <a:pt x="442663" y="287731"/>
                </a:cubicBezTo>
                <a:cubicBezTo>
                  <a:pt x="442663" y="296584"/>
                  <a:pt x="444876" y="304330"/>
                  <a:pt x="449302" y="310970"/>
                </a:cubicBezTo>
                <a:lnTo>
                  <a:pt x="447089" y="310970"/>
                </a:lnTo>
                <a:cubicBezTo>
                  <a:pt x="443769" y="309864"/>
                  <a:pt x="441556" y="309864"/>
                  <a:pt x="438236" y="309864"/>
                </a:cubicBezTo>
                <a:lnTo>
                  <a:pt x="420529" y="309864"/>
                </a:lnTo>
                <a:lnTo>
                  <a:pt x="402823" y="309864"/>
                </a:lnTo>
                <a:cubicBezTo>
                  <a:pt x="399503" y="309864"/>
                  <a:pt x="396183" y="309864"/>
                  <a:pt x="392863" y="310970"/>
                </a:cubicBezTo>
                <a:lnTo>
                  <a:pt x="390650" y="310970"/>
                </a:lnTo>
                <a:cubicBezTo>
                  <a:pt x="395076" y="304330"/>
                  <a:pt x="397290" y="295477"/>
                  <a:pt x="397290" y="287731"/>
                </a:cubicBezTo>
                <a:cubicBezTo>
                  <a:pt x="397290" y="263384"/>
                  <a:pt x="377370" y="243464"/>
                  <a:pt x="353023" y="243464"/>
                </a:cubicBezTo>
                <a:cubicBezTo>
                  <a:pt x="328677" y="243464"/>
                  <a:pt x="308757" y="263384"/>
                  <a:pt x="308757" y="287731"/>
                </a:cubicBezTo>
                <a:cubicBezTo>
                  <a:pt x="308757" y="303224"/>
                  <a:pt x="316504" y="317610"/>
                  <a:pt x="329784" y="325357"/>
                </a:cubicBezTo>
                <a:lnTo>
                  <a:pt x="260064" y="340850"/>
                </a:lnTo>
                <a:cubicBezTo>
                  <a:pt x="237931" y="345277"/>
                  <a:pt x="219118" y="358557"/>
                  <a:pt x="206945" y="376263"/>
                </a:cubicBezTo>
                <a:lnTo>
                  <a:pt x="159359" y="328677"/>
                </a:lnTo>
                <a:cubicBezTo>
                  <a:pt x="220225" y="312077"/>
                  <a:pt x="265598" y="245678"/>
                  <a:pt x="265598" y="165998"/>
                </a:cubicBezTo>
                <a:cubicBezTo>
                  <a:pt x="265598" y="148292"/>
                  <a:pt x="263384" y="131692"/>
                  <a:pt x="260064" y="116199"/>
                </a:cubicBezTo>
                <a:lnTo>
                  <a:pt x="132799" y="243464"/>
                </a:lnTo>
                <a:lnTo>
                  <a:pt x="132799" y="0"/>
                </a:lnTo>
                <a:cubicBezTo>
                  <a:pt x="59759" y="0"/>
                  <a:pt x="0" y="74146"/>
                  <a:pt x="0" y="165998"/>
                </a:cubicBezTo>
                <a:cubicBezTo>
                  <a:pt x="0" y="241251"/>
                  <a:pt x="39840" y="304330"/>
                  <a:pt x="94066" y="325357"/>
                </a:cubicBezTo>
                <a:lnTo>
                  <a:pt x="191452" y="422743"/>
                </a:lnTo>
                <a:lnTo>
                  <a:pt x="187025" y="464796"/>
                </a:lnTo>
                <a:lnTo>
                  <a:pt x="132799" y="464796"/>
                </a:lnTo>
                <a:cubicBezTo>
                  <a:pt x="127265" y="464796"/>
                  <a:pt x="121732" y="467009"/>
                  <a:pt x="117306" y="471436"/>
                </a:cubicBezTo>
                <a:lnTo>
                  <a:pt x="50906" y="537835"/>
                </a:lnTo>
                <a:cubicBezTo>
                  <a:pt x="42053" y="546688"/>
                  <a:pt x="42053" y="559968"/>
                  <a:pt x="50906" y="568821"/>
                </a:cubicBezTo>
                <a:cubicBezTo>
                  <a:pt x="55333" y="573248"/>
                  <a:pt x="60866" y="575461"/>
                  <a:pt x="66399" y="575461"/>
                </a:cubicBezTo>
                <a:cubicBezTo>
                  <a:pt x="71933" y="575461"/>
                  <a:pt x="77466" y="573248"/>
                  <a:pt x="81893" y="568821"/>
                </a:cubicBezTo>
                <a:lnTo>
                  <a:pt x="141652" y="509062"/>
                </a:lnTo>
                <a:lnTo>
                  <a:pt x="181492" y="509062"/>
                </a:lnTo>
                <a:lnTo>
                  <a:pt x="174852" y="564395"/>
                </a:lnTo>
                <a:lnTo>
                  <a:pt x="154932" y="564395"/>
                </a:lnTo>
                <a:cubicBezTo>
                  <a:pt x="149399" y="564395"/>
                  <a:pt x="143865" y="566608"/>
                  <a:pt x="139439" y="571035"/>
                </a:cubicBezTo>
                <a:lnTo>
                  <a:pt x="73039" y="637434"/>
                </a:lnTo>
                <a:cubicBezTo>
                  <a:pt x="64186" y="646287"/>
                  <a:pt x="64186" y="659567"/>
                  <a:pt x="73039" y="668420"/>
                </a:cubicBezTo>
                <a:cubicBezTo>
                  <a:pt x="77466" y="672847"/>
                  <a:pt x="82999" y="675060"/>
                  <a:pt x="88533" y="675060"/>
                </a:cubicBezTo>
                <a:cubicBezTo>
                  <a:pt x="94066" y="675060"/>
                  <a:pt x="99599" y="672847"/>
                  <a:pt x="104026" y="668420"/>
                </a:cubicBezTo>
                <a:lnTo>
                  <a:pt x="163785" y="608661"/>
                </a:lnTo>
                <a:lnTo>
                  <a:pt x="172638" y="608661"/>
                </a:lnTo>
                <a:cubicBezTo>
                  <a:pt x="174852" y="627474"/>
                  <a:pt x="184812" y="644074"/>
                  <a:pt x="199198" y="655140"/>
                </a:cubicBezTo>
                <a:lnTo>
                  <a:pt x="139439" y="714900"/>
                </a:lnTo>
                <a:cubicBezTo>
                  <a:pt x="135012" y="719327"/>
                  <a:pt x="132799" y="724860"/>
                  <a:pt x="132799" y="730393"/>
                </a:cubicBezTo>
                <a:lnTo>
                  <a:pt x="132799" y="818926"/>
                </a:lnTo>
                <a:cubicBezTo>
                  <a:pt x="132799" y="831099"/>
                  <a:pt x="142759" y="841059"/>
                  <a:pt x="154932" y="841059"/>
                </a:cubicBezTo>
                <a:cubicBezTo>
                  <a:pt x="167105" y="841059"/>
                  <a:pt x="177065" y="831099"/>
                  <a:pt x="177065" y="818926"/>
                </a:cubicBezTo>
                <a:lnTo>
                  <a:pt x="177065" y="739246"/>
                </a:lnTo>
                <a:lnTo>
                  <a:pt x="244571" y="671740"/>
                </a:lnTo>
                <a:lnTo>
                  <a:pt x="301011" y="685020"/>
                </a:lnTo>
                <a:lnTo>
                  <a:pt x="271131" y="714900"/>
                </a:lnTo>
                <a:cubicBezTo>
                  <a:pt x="267811" y="719327"/>
                  <a:pt x="265598" y="724860"/>
                  <a:pt x="265598" y="730393"/>
                </a:cubicBezTo>
                <a:lnTo>
                  <a:pt x="265598" y="863192"/>
                </a:lnTo>
                <a:cubicBezTo>
                  <a:pt x="265598" y="875365"/>
                  <a:pt x="275557" y="885325"/>
                  <a:pt x="287731" y="885325"/>
                </a:cubicBezTo>
                <a:cubicBezTo>
                  <a:pt x="299904" y="885325"/>
                  <a:pt x="309864" y="875365"/>
                  <a:pt x="309864" y="863192"/>
                </a:cubicBezTo>
                <a:lnTo>
                  <a:pt x="309864" y="739246"/>
                </a:lnTo>
                <a:lnTo>
                  <a:pt x="351917" y="697193"/>
                </a:lnTo>
                <a:lnTo>
                  <a:pt x="392863" y="707153"/>
                </a:lnTo>
                <a:cubicBezTo>
                  <a:pt x="396183" y="708260"/>
                  <a:pt x="399503" y="708260"/>
                  <a:pt x="402823" y="708260"/>
                </a:cubicBezTo>
                <a:lnTo>
                  <a:pt x="420529" y="708260"/>
                </a:lnTo>
                <a:lnTo>
                  <a:pt x="437129" y="708260"/>
                </a:lnTo>
                <a:cubicBezTo>
                  <a:pt x="440449" y="708260"/>
                  <a:pt x="443769" y="708260"/>
                  <a:pt x="447089" y="707153"/>
                </a:cubicBezTo>
                <a:lnTo>
                  <a:pt x="488035" y="697193"/>
                </a:lnTo>
                <a:lnTo>
                  <a:pt x="530088" y="739246"/>
                </a:lnTo>
                <a:lnTo>
                  <a:pt x="530088" y="863192"/>
                </a:lnTo>
                <a:cubicBezTo>
                  <a:pt x="530088" y="875365"/>
                  <a:pt x="540048" y="885325"/>
                  <a:pt x="552222" y="885325"/>
                </a:cubicBezTo>
                <a:cubicBezTo>
                  <a:pt x="564395" y="885325"/>
                  <a:pt x="574355" y="875365"/>
                  <a:pt x="574355" y="863192"/>
                </a:cubicBezTo>
                <a:lnTo>
                  <a:pt x="574355" y="730393"/>
                </a:lnTo>
                <a:cubicBezTo>
                  <a:pt x="574355" y="724860"/>
                  <a:pt x="572141" y="719327"/>
                  <a:pt x="567715" y="714900"/>
                </a:cubicBezTo>
                <a:lnTo>
                  <a:pt x="537835" y="685020"/>
                </a:lnTo>
                <a:lnTo>
                  <a:pt x="594274" y="671740"/>
                </a:lnTo>
                <a:lnTo>
                  <a:pt x="661781" y="739246"/>
                </a:lnTo>
                <a:lnTo>
                  <a:pt x="661781" y="818926"/>
                </a:lnTo>
                <a:cubicBezTo>
                  <a:pt x="661781" y="831099"/>
                  <a:pt x="671740" y="841059"/>
                  <a:pt x="683914" y="841059"/>
                </a:cubicBezTo>
                <a:cubicBezTo>
                  <a:pt x="696087" y="841059"/>
                  <a:pt x="706047" y="831099"/>
                  <a:pt x="706047" y="818926"/>
                </a:cubicBezTo>
                <a:lnTo>
                  <a:pt x="706047" y="730393"/>
                </a:lnTo>
                <a:cubicBezTo>
                  <a:pt x="706047" y="724860"/>
                  <a:pt x="703833" y="719327"/>
                  <a:pt x="699407" y="714900"/>
                </a:cubicBezTo>
                <a:lnTo>
                  <a:pt x="641861" y="655140"/>
                </a:lnTo>
                <a:cubicBezTo>
                  <a:pt x="656247" y="644074"/>
                  <a:pt x="666207" y="627474"/>
                  <a:pt x="668420" y="608661"/>
                </a:cubicBezTo>
                <a:lnTo>
                  <a:pt x="677274" y="608661"/>
                </a:lnTo>
                <a:lnTo>
                  <a:pt x="737033" y="668420"/>
                </a:lnTo>
                <a:cubicBezTo>
                  <a:pt x="741460" y="672847"/>
                  <a:pt x="746993" y="675060"/>
                  <a:pt x="752526" y="675060"/>
                </a:cubicBezTo>
                <a:cubicBezTo>
                  <a:pt x="758060" y="675060"/>
                  <a:pt x="763593" y="672847"/>
                  <a:pt x="768019" y="668420"/>
                </a:cubicBezTo>
                <a:cubicBezTo>
                  <a:pt x="776873" y="659567"/>
                  <a:pt x="776873" y="646287"/>
                  <a:pt x="768019" y="637434"/>
                </a:cubicBezTo>
                <a:lnTo>
                  <a:pt x="701620" y="571035"/>
                </a:lnTo>
                <a:cubicBezTo>
                  <a:pt x="697193" y="566608"/>
                  <a:pt x="691660" y="564395"/>
                  <a:pt x="686127" y="564395"/>
                </a:cubicBezTo>
                <a:lnTo>
                  <a:pt x="665100" y="564395"/>
                </a:lnTo>
                <a:lnTo>
                  <a:pt x="658461" y="509062"/>
                </a:lnTo>
                <a:lnTo>
                  <a:pt x="698300" y="509062"/>
                </a:lnTo>
                <a:lnTo>
                  <a:pt x="758060" y="568821"/>
                </a:lnTo>
                <a:cubicBezTo>
                  <a:pt x="763593" y="573248"/>
                  <a:pt x="769126" y="575461"/>
                  <a:pt x="774659" y="575461"/>
                </a:cubicBezTo>
                <a:cubicBezTo>
                  <a:pt x="780193" y="575461"/>
                  <a:pt x="785726" y="573248"/>
                  <a:pt x="790153" y="568821"/>
                </a:cubicBezTo>
                <a:cubicBezTo>
                  <a:pt x="799006" y="559968"/>
                  <a:pt x="799006" y="546688"/>
                  <a:pt x="790153" y="537835"/>
                </a:cubicBezTo>
                <a:lnTo>
                  <a:pt x="723753" y="471436"/>
                </a:lnTo>
                <a:close/>
              </a:path>
            </a:pathLst>
          </a:custGeom>
          <a:solidFill>
            <a:schemeClr val="bg1"/>
          </a:solidFill>
          <a:ln w="11013" cap="flat">
            <a:noFill/>
            <a:prstDash val="solid"/>
            <a:miter/>
          </a:ln>
        </p:spPr>
        <p:txBody>
          <a:bodyPr rtlCol="0" anchor="ctr"/>
          <a:lstStyle/>
          <a:p>
            <a:endParaRPr lang="es-MX"/>
          </a:p>
        </p:txBody>
      </p:sp>
      <p:pic>
        <p:nvPicPr>
          <p:cNvPr id="2" name="Imagen 1">
            <a:extLst>
              <a:ext uri="{FF2B5EF4-FFF2-40B4-BE49-F238E27FC236}">
                <a16:creationId xmlns:a16="http://schemas.microsoft.com/office/drawing/2014/main" id="{0549D40C-4617-456D-9AEA-19249498E4BB}"/>
              </a:ext>
            </a:extLst>
          </p:cNvPr>
          <p:cNvPicPr>
            <a:picLocks noChangeAspect="1"/>
          </p:cNvPicPr>
          <p:nvPr/>
        </p:nvPicPr>
        <p:blipFill>
          <a:blip r:embed="rId5"/>
          <a:stretch>
            <a:fillRect/>
          </a:stretch>
        </p:blipFill>
        <p:spPr>
          <a:xfrm>
            <a:off x="7527012" y="3719944"/>
            <a:ext cx="3901561" cy="2713380"/>
          </a:xfrm>
          <a:prstGeom prst="rect">
            <a:avLst/>
          </a:prstGeom>
        </p:spPr>
      </p:pic>
      <p:pic>
        <p:nvPicPr>
          <p:cNvPr id="6" name="Imagen 5">
            <a:extLst>
              <a:ext uri="{FF2B5EF4-FFF2-40B4-BE49-F238E27FC236}">
                <a16:creationId xmlns:a16="http://schemas.microsoft.com/office/drawing/2014/main" id="{D25581DD-C006-41B9-82C8-C4B49922232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000" b="98000" l="5000" r="92400">
                        <a14:foregroundMark x1="24000" y1="46600" x2="23400" y2="72600"/>
                        <a14:foregroundMark x1="27400" y1="85200" x2="68600" y2="77800"/>
                        <a14:foregroundMark x1="55200" y1="97400" x2="66800" y2="92200"/>
                        <a14:foregroundMark x1="8800" y1="82200" x2="33800" y2="82600"/>
                        <a14:foregroundMark x1="8400" y1="84000" x2="26200" y2="81200"/>
                        <a14:foregroundMark x1="26200" y1="81200" x2="59800" y2="90000"/>
                        <a14:foregroundMark x1="72600" y1="91800" x2="90400" y2="84400"/>
                        <a14:foregroundMark x1="87200" y1="79600" x2="80800" y2="94400"/>
                        <a14:foregroundMark x1="80800" y1="94400" x2="60400" y2="98000"/>
                        <a14:foregroundMark x1="47000" y1="5000" x2="47000" y2="5000"/>
                        <a14:foregroundMark x1="14000" y1="60200" x2="17200" y2="84000"/>
                        <a14:foregroundMark x1="6200" y1="85200" x2="6200" y2="85200"/>
                        <a14:foregroundMark x1="6400" y1="83400" x2="21800" y2="72000"/>
                        <a14:foregroundMark x1="5000" y1="81200" x2="16400" y2="92600"/>
                        <a14:foregroundMark x1="27200" y1="89600" x2="48800" y2="89200"/>
                        <a14:foregroundMark x1="48800" y1="89200" x2="51600" y2="89200"/>
                        <a14:foregroundMark x1="71400" y1="84000" x2="68800" y2="95800"/>
                        <a14:foregroundMark x1="89000" y1="77000" x2="83000" y2="92400"/>
                        <a14:foregroundMark x1="83000" y1="92400" x2="72800" y2="94400"/>
                        <a14:foregroundMark x1="70800" y1="94000" x2="70800" y2="94000"/>
                        <a14:foregroundMark x1="91200" y1="80800" x2="79400" y2="95400"/>
                        <a14:foregroundMark x1="79400" y1="95400" x2="78400" y2="95400"/>
                        <a14:foregroundMark x1="47800" y1="25600" x2="50800" y2="57600"/>
                        <a14:foregroundMark x1="7000" y1="86200" x2="13400" y2="76400"/>
                        <a14:foregroundMark x1="86000" y1="91400" x2="92400" y2="83400"/>
                        <a14:foregroundMark x1="62400" y1="65600" x2="62400" y2="65600"/>
                        <a14:foregroundMark x1="62400" y1="63800" x2="64200" y2="63800"/>
                        <a14:foregroundMark x1="34600" y1="97000" x2="34600" y2="97000"/>
                      </a14:backgroundRemoval>
                    </a14:imgEffect>
                  </a14:imgLayer>
                </a14:imgProps>
              </a:ext>
            </a:extLst>
          </a:blip>
          <a:stretch>
            <a:fillRect/>
          </a:stretch>
        </p:blipFill>
        <p:spPr>
          <a:xfrm>
            <a:off x="7045101" y="782067"/>
            <a:ext cx="4296322" cy="2859632"/>
          </a:xfrm>
          <a:prstGeom prst="rect">
            <a:avLst/>
          </a:prstGeom>
        </p:spPr>
      </p:pic>
      <p:pic>
        <p:nvPicPr>
          <p:cNvPr id="147" name="Imagen 146">
            <a:extLst>
              <a:ext uri="{FF2B5EF4-FFF2-40B4-BE49-F238E27FC236}">
                <a16:creationId xmlns:a16="http://schemas.microsoft.com/office/drawing/2014/main" id="{367B4B02-4426-4152-9038-2AED4628A0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5451" y="5275743"/>
            <a:ext cx="2021240" cy="1482243"/>
          </a:xfrm>
          <a:prstGeom prst="rect">
            <a:avLst/>
          </a:prstGeom>
        </p:spPr>
      </p:pic>
    </p:spTree>
    <p:extLst>
      <p:ext uri="{BB962C8B-B14F-4D97-AF65-F5344CB8AC3E}">
        <p14:creationId xmlns:p14="http://schemas.microsoft.com/office/powerpoint/2010/main" val="310406147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EC8618C-AD50-44A8-8931-9011EA3FEBB0}"/>
              </a:ext>
            </a:extLst>
          </p:cNvPr>
          <p:cNvSpPr/>
          <p:nvPr/>
        </p:nvSpPr>
        <p:spPr>
          <a:xfrm>
            <a:off x="0" y="0"/>
            <a:ext cx="12192000" cy="6858000"/>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3" name="Rectángulo 122">
            <a:extLst>
              <a:ext uri="{FF2B5EF4-FFF2-40B4-BE49-F238E27FC236}">
                <a16:creationId xmlns:a16="http://schemas.microsoft.com/office/drawing/2014/main" id="{A41E379F-BDDF-4B8A-B41A-D33BBC935F26}"/>
              </a:ext>
            </a:extLst>
          </p:cNvPr>
          <p:cNvSpPr/>
          <p:nvPr/>
        </p:nvSpPr>
        <p:spPr>
          <a:xfrm>
            <a:off x="225855" y="226094"/>
            <a:ext cx="5760000" cy="6480000"/>
          </a:xfrm>
          <a:prstGeom prst="rect">
            <a:avLst/>
          </a:prstGeom>
          <a:solidFill>
            <a:schemeClr val="bg1"/>
          </a:solidFill>
          <a:ln>
            <a:noFill/>
          </a:ln>
          <a:effectLst>
            <a:outerShdw blurRad="762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25" name="Grupo 124">
            <a:extLst>
              <a:ext uri="{FF2B5EF4-FFF2-40B4-BE49-F238E27FC236}">
                <a16:creationId xmlns:a16="http://schemas.microsoft.com/office/drawing/2014/main" id="{4046FFF0-AE08-40C8-AF29-07648135964F}"/>
              </a:ext>
            </a:extLst>
          </p:cNvPr>
          <p:cNvGrpSpPr/>
          <p:nvPr/>
        </p:nvGrpSpPr>
        <p:grpSpPr>
          <a:xfrm>
            <a:off x="920231" y="1341839"/>
            <a:ext cx="4528473" cy="5024364"/>
            <a:chOff x="6817263" y="1341839"/>
            <a:chExt cx="4528473" cy="4745904"/>
          </a:xfrm>
        </p:grpSpPr>
        <p:cxnSp>
          <p:nvCxnSpPr>
            <p:cNvPr id="126" name="Conector recto 125">
              <a:extLst>
                <a:ext uri="{FF2B5EF4-FFF2-40B4-BE49-F238E27FC236}">
                  <a16:creationId xmlns:a16="http://schemas.microsoft.com/office/drawing/2014/main" id="{9516DE15-BAA8-4A65-8F64-AE365711BA48}"/>
                </a:ext>
              </a:extLst>
            </p:cNvPr>
            <p:cNvCxnSpPr>
              <a:cxnSpLocks/>
            </p:cNvCxnSpPr>
            <p:nvPr/>
          </p:nvCxnSpPr>
          <p:spPr>
            <a:xfrm>
              <a:off x="6817279" y="1341839"/>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cto 126">
              <a:extLst>
                <a:ext uri="{FF2B5EF4-FFF2-40B4-BE49-F238E27FC236}">
                  <a16:creationId xmlns:a16="http://schemas.microsoft.com/office/drawing/2014/main" id="{1F6DD514-B99E-456E-A4EC-0C34A57FF170}"/>
                </a:ext>
              </a:extLst>
            </p:cNvPr>
            <p:cNvCxnSpPr>
              <a:cxnSpLocks/>
            </p:cNvCxnSpPr>
            <p:nvPr/>
          </p:nvCxnSpPr>
          <p:spPr>
            <a:xfrm>
              <a:off x="6817278" y="1638458"/>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cto 127">
              <a:extLst>
                <a:ext uri="{FF2B5EF4-FFF2-40B4-BE49-F238E27FC236}">
                  <a16:creationId xmlns:a16="http://schemas.microsoft.com/office/drawing/2014/main" id="{63BE1916-9C55-44B0-8DED-28F4FBEC4A5B}"/>
                </a:ext>
              </a:extLst>
            </p:cNvPr>
            <p:cNvCxnSpPr>
              <a:cxnSpLocks/>
            </p:cNvCxnSpPr>
            <p:nvPr/>
          </p:nvCxnSpPr>
          <p:spPr>
            <a:xfrm>
              <a:off x="6817277" y="1935077"/>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cto 128">
              <a:extLst>
                <a:ext uri="{FF2B5EF4-FFF2-40B4-BE49-F238E27FC236}">
                  <a16:creationId xmlns:a16="http://schemas.microsoft.com/office/drawing/2014/main" id="{B4942852-55CA-40A8-A6BD-C0C2F5DB0441}"/>
                </a:ext>
              </a:extLst>
            </p:cNvPr>
            <p:cNvCxnSpPr>
              <a:cxnSpLocks/>
            </p:cNvCxnSpPr>
            <p:nvPr/>
          </p:nvCxnSpPr>
          <p:spPr>
            <a:xfrm>
              <a:off x="6817276" y="2231696"/>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cto 129">
              <a:extLst>
                <a:ext uri="{FF2B5EF4-FFF2-40B4-BE49-F238E27FC236}">
                  <a16:creationId xmlns:a16="http://schemas.microsoft.com/office/drawing/2014/main" id="{C12E2C73-2816-4933-8844-F08BEFC11322}"/>
                </a:ext>
              </a:extLst>
            </p:cNvPr>
            <p:cNvCxnSpPr>
              <a:cxnSpLocks/>
            </p:cNvCxnSpPr>
            <p:nvPr/>
          </p:nvCxnSpPr>
          <p:spPr>
            <a:xfrm>
              <a:off x="6817275" y="2528315"/>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Conector recto 130">
              <a:extLst>
                <a:ext uri="{FF2B5EF4-FFF2-40B4-BE49-F238E27FC236}">
                  <a16:creationId xmlns:a16="http://schemas.microsoft.com/office/drawing/2014/main" id="{0D01273A-1EFA-47D6-A1D9-F7EB9191079E}"/>
                </a:ext>
              </a:extLst>
            </p:cNvPr>
            <p:cNvCxnSpPr>
              <a:cxnSpLocks/>
            </p:cNvCxnSpPr>
            <p:nvPr/>
          </p:nvCxnSpPr>
          <p:spPr>
            <a:xfrm>
              <a:off x="6817274" y="2824934"/>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Conector recto 131">
              <a:extLst>
                <a:ext uri="{FF2B5EF4-FFF2-40B4-BE49-F238E27FC236}">
                  <a16:creationId xmlns:a16="http://schemas.microsoft.com/office/drawing/2014/main" id="{09E3E46A-F2BF-4984-954E-31ECB9E28849}"/>
                </a:ext>
              </a:extLst>
            </p:cNvPr>
            <p:cNvCxnSpPr>
              <a:cxnSpLocks/>
            </p:cNvCxnSpPr>
            <p:nvPr/>
          </p:nvCxnSpPr>
          <p:spPr>
            <a:xfrm>
              <a:off x="6817273" y="3121553"/>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Conector recto 132">
              <a:extLst>
                <a:ext uri="{FF2B5EF4-FFF2-40B4-BE49-F238E27FC236}">
                  <a16:creationId xmlns:a16="http://schemas.microsoft.com/office/drawing/2014/main" id="{512140CA-67BF-4BCC-90D4-D35B211C836F}"/>
                </a:ext>
              </a:extLst>
            </p:cNvPr>
            <p:cNvCxnSpPr>
              <a:cxnSpLocks/>
            </p:cNvCxnSpPr>
            <p:nvPr/>
          </p:nvCxnSpPr>
          <p:spPr>
            <a:xfrm>
              <a:off x="6817272" y="3418172"/>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Conector recto 133">
              <a:extLst>
                <a:ext uri="{FF2B5EF4-FFF2-40B4-BE49-F238E27FC236}">
                  <a16:creationId xmlns:a16="http://schemas.microsoft.com/office/drawing/2014/main" id="{A81D6AA0-9254-4214-ACA1-F83E8636AEC6}"/>
                </a:ext>
              </a:extLst>
            </p:cNvPr>
            <p:cNvCxnSpPr>
              <a:cxnSpLocks/>
            </p:cNvCxnSpPr>
            <p:nvPr/>
          </p:nvCxnSpPr>
          <p:spPr>
            <a:xfrm>
              <a:off x="6817271" y="3714791"/>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Conector recto 134">
              <a:extLst>
                <a:ext uri="{FF2B5EF4-FFF2-40B4-BE49-F238E27FC236}">
                  <a16:creationId xmlns:a16="http://schemas.microsoft.com/office/drawing/2014/main" id="{92909A84-2F45-4804-9AF7-E27220DB92AC}"/>
                </a:ext>
              </a:extLst>
            </p:cNvPr>
            <p:cNvCxnSpPr>
              <a:cxnSpLocks/>
            </p:cNvCxnSpPr>
            <p:nvPr/>
          </p:nvCxnSpPr>
          <p:spPr>
            <a:xfrm>
              <a:off x="6817270" y="4011410"/>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Conector recto 135">
              <a:extLst>
                <a:ext uri="{FF2B5EF4-FFF2-40B4-BE49-F238E27FC236}">
                  <a16:creationId xmlns:a16="http://schemas.microsoft.com/office/drawing/2014/main" id="{7A7FB748-BABC-4922-AD07-F25B002664D7}"/>
                </a:ext>
              </a:extLst>
            </p:cNvPr>
            <p:cNvCxnSpPr>
              <a:cxnSpLocks/>
            </p:cNvCxnSpPr>
            <p:nvPr/>
          </p:nvCxnSpPr>
          <p:spPr>
            <a:xfrm>
              <a:off x="6817269" y="4308029"/>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Conector recto 136">
              <a:extLst>
                <a:ext uri="{FF2B5EF4-FFF2-40B4-BE49-F238E27FC236}">
                  <a16:creationId xmlns:a16="http://schemas.microsoft.com/office/drawing/2014/main" id="{3C009D87-2153-430E-9205-8A1FCDAA2295}"/>
                </a:ext>
              </a:extLst>
            </p:cNvPr>
            <p:cNvCxnSpPr>
              <a:cxnSpLocks/>
            </p:cNvCxnSpPr>
            <p:nvPr/>
          </p:nvCxnSpPr>
          <p:spPr>
            <a:xfrm>
              <a:off x="6817268" y="4604648"/>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Conector recto 137">
              <a:extLst>
                <a:ext uri="{FF2B5EF4-FFF2-40B4-BE49-F238E27FC236}">
                  <a16:creationId xmlns:a16="http://schemas.microsoft.com/office/drawing/2014/main" id="{42E8DE9C-BBC6-4DA4-96B0-6B68668BDA36}"/>
                </a:ext>
              </a:extLst>
            </p:cNvPr>
            <p:cNvCxnSpPr>
              <a:cxnSpLocks/>
            </p:cNvCxnSpPr>
            <p:nvPr/>
          </p:nvCxnSpPr>
          <p:spPr>
            <a:xfrm>
              <a:off x="6817267" y="4901267"/>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Conector recto 138">
              <a:extLst>
                <a:ext uri="{FF2B5EF4-FFF2-40B4-BE49-F238E27FC236}">
                  <a16:creationId xmlns:a16="http://schemas.microsoft.com/office/drawing/2014/main" id="{5F29D521-2823-453D-8AF0-5545927C3477}"/>
                </a:ext>
              </a:extLst>
            </p:cNvPr>
            <p:cNvCxnSpPr>
              <a:cxnSpLocks/>
            </p:cNvCxnSpPr>
            <p:nvPr/>
          </p:nvCxnSpPr>
          <p:spPr>
            <a:xfrm>
              <a:off x="6817266" y="5197886"/>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Conector recto 139">
              <a:extLst>
                <a:ext uri="{FF2B5EF4-FFF2-40B4-BE49-F238E27FC236}">
                  <a16:creationId xmlns:a16="http://schemas.microsoft.com/office/drawing/2014/main" id="{1EE477C2-53CF-4245-85B2-642C101506B8}"/>
                </a:ext>
              </a:extLst>
            </p:cNvPr>
            <p:cNvCxnSpPr>
              <a:cxnSpLocks/>
            </p:cNvCxnSpPr>
            <p:nvPr/>
          </p:nvCxnSpPr>
          <p:spPr>
            <a:xfrm>
              <a:off x="6817265" y="5494505"/>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Conector recto 140">
              <a:extLst>
                <a:ext uri="{FF2B5EF4-FFF2-40B4-BE49-F238E27FC236}">
                  <a16:creationId xmlns:a16="http://schemas.microsoft.com/office/drawing/2014/main" id="{C14F458A-4FBC-4B15-8697-113801BF48C5}"/>
                </a:ext>
              </a:extLst>
            </p:cNvPr>
            <p:cNvCxnSpPr>
              <a:cxnSpLocks/>
            </p:cNvCxnSpPr>
            <p:nvPr/>
          </p:nvCxnSpPr>
          <p:spPr>
            <a:xfrm>
              <a:off x="6817264" y="5791124"/>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9992F9BB-CF5C-4BA8-87E7-F98E60417A9A}"/>
                </a:ext>
              </a:extLst>
            </p:cNvPr>
            <p:cNvCxnSpPr>
              <a:cxnSpLocks/>
            </p:cNvCxnSpPr>
            <p:nvPr/>
          </p:nvCxnSpPr>
          <p:spPr>
            <a:xfrm>
              <a:off x="6817263" y="6087743"/>
              <a:ext cx="45284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upo 9">
            <a:extLst>
              <a:ext uri="{FF2B5EF4-FFF2-40B4-BE49-F238E27FC236}">
                <a16:creationId xmlns:a16="http://schemas.microsoft.com/office/drawing/2014/main" id="{6B52D26E-EC8C-47B0-8B54-BCEB01610644}"/>
              </a:ext>
            </a:extLst>
          </p:cNvPr>
          <p:cNvGrpSpPr/>
          <p:nvPr/>
        </p:nvGrpSpPr>
        <p:grpSpPr>
          <a:xfrm>
            <a:off x="5871140" y="327248"/>
            <a:ext cx="473682" cy="360000"/>
            <a:chOff x="5939176" y="327248"/>
            <a:chExt cx="473682" cy="360000"/>
          </a:xfrm>
        </p:grpSpPr>
        <p:sp>
          <p:nvSpPr>
            <p:cNvPr id="7" name="Rectángulo 6">
              <a:extLst>
                <a:ext uri="{FF2B5EF4-FFF2-40B4-BE49-F238E27FC236}">
                  <a16:creationId xmlns:a16="http://schemas.microsoft.com/office/drawing/2014/main" id="{B079F3CD-070B-45C6-9B59-4D52BC8549A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A2E8126F-66CD-4765-B597-EBBBF2075D79}"/>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Arco de bloque 8">
              <a:extLst>
                <a:ext uri="{FF2B5EF4-FFF2-40B4-BE49-F238E27FC236}">
                  <a16:creationId xmlns:a16="http://schemas.microsoft.com/office/drawing/2014/main" id="{EDFEB411-308E-4DAE-8D5B-44C831155576}"/>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1" name="Grupo 10">
            <a:extLst>
              <a:ext uri="{FF2B5EF4-FFF2-40B4-BE49-F238E27FC236}">
                <a16:creationId xmlns:a16="http://schemas.microsoft.com/office/drawing/2014/main" id="{297AB3B9-0CD7-48BB-ADBC-5A9116867F7C}"/>
              </a:ext>
            </a:extLst>
          </p:cNvPr>
          <p:cNvGrpSpPr/>
          <p:nvPr/>
        </p:nvGrpSpPr>
        <p:grpSpPr>
          <a:xfrm>
            <a:off x="5871140" y="596234"/>
            <a:ext cx="473682" cy="360000"/>
            <a:chOff x="5939176" y="327248"/>
            <a:chExt cx="473682" cy="360000"/>
          </a:xfrm>
        </p:grpSpPr>
        <p:sp>
          <p:nvSpPr>
            <p:cNvPr id="12" name="Rectángulo 11">
              <a:extLst>
                <a:ext uri="{FF2B5EF4-FFF2-40B4-BE49-F238E27FC236}">
                  <a16:creationId xmlns:a16="http://schemas.microsoft.com/office/drawing/2014/main" id="{9128A8F4-E771-4BA0-809B-193DB6007D6C}"/>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15632F03-A9F9-4F83-9599-5A2759E214EC}"/>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Arco de bloque 13">
              <a:extLst>
                <a:ext uri="{FF2B5EF4-FFF2-40B4-BE49-F238E27FC236}">
                  <a16:creationId xmlns:a16="http://schemas.microsoft.com/office/drawing/2014/main" id="{D916342B-CE03-4B3A-907A-92BFC4AB75CF}"/>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5" name="Grupo 14">
            <a:extLst>
              <a:ext uri="{FF2B5EF4-FFF2-40B4-BE49-F238E27FC236}">
                <a16:creationId xmlns:a16="http://schemas.microsoft.com/office/drawing/2014/main" id="{A7325CCA-8F39-4442-BF0F-730607E1BA63}"/>
              </a:ext>
            </a:extLst>
          </p:cNvPr>
          <p:cNvGrpSpPr/>
          <p:nvPr/>
        </p:nvGrpSpPr>
        <p:grpSpPr>
          <a:xfrm>
            <a:off x="5871140" y="865220"/>
            <a:ext cx="473682" cy="360000"/>
            <a:chOff x="5939176" y="327248"/>
            <a:chExt cx="473682" cy="360000"/>
          </a:xfrm>
        </p:grpSpPr>
        <p:sp>
          <p:nvSpPr>
            <p:cNvPr id="16" name="Rectángulo 15">
              <a:extLst>
                <a:ext uri="{FF2B5EF4-FFF2-40B4-BE49-F238E27FC236}">
                  <a16:creationId xmlns:a16="http://schemas.microsoft.com/office/drawing/2014/main" id="{F3070CDF-0254-42C2-B808-24E49D6299F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Rectángulo 16">
              <a:extLst>
                <a:ext uri="{FF2B5EF4-FFF2-40B4-BE49-F238E27FC236}">
                  <a16:creationId xmlns:a16="http://schemas.microsoft.com/office/drawing/2014/main" id="{06AC0A8C-2307-47A3-837E-5C90026489FE}"/>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Arco de bloque 17">
              <a:extLst>
                <a:ext uri="{FF2B5EF4-FFF2-40B4-BE49-F238E27FC236}">
                  <a16:creationId xmlns:a16="http://schemas.microsoft.com/office/drawing/2014/main" id="{C2638E4E-341B-4321-A415-02DD7DC080E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9" name="Grupo 18">
            <a:extLst>
              <a:ext uri="{FF2B5EF4-FFF2-40B4-BE49-F238E27FC236}">
                <a16:creationId xmlns:a16="http://schemas.microsoft.com/office/drawing/2014/main" id="{3D6CCF2B-4F86-4D82-8DA3-B8ECFE5D447A}"/>
              </a:ext>
            </a:extLst>
          </p:cNvPr>
          <p:cNvGrpSpPr/>
          <p:nvPr/>
        </p:nvGrpSpPr>
        <p:grpSpPr>
          <a:xfrm>
            <a:off x="5871140" y="1134206"/>
            <a:ext cx="473682" cy="360000"/>
            <a:chOff x="5939176" y="327248"/>
            <a:chExt cx="473682" cy="360000"/>
          </a:xfrm>
        </p:grpSpPr>
        <p:sp>
          <p:nvSpPr>
            <p:cNvPr id="20" name="Rectángulo 19">
              <a:extLst>
                <a:ext uri="{FF2B5EF4-FFF2-40B4-BE49-F238E27FC236}">
                  <a16:creationId xmlns:a16="http://schemas.microsoft.com/office/drawing/2014/main" id="{F887660A-D8DE-4119-9EB5-7AE5F63D2FE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20">
              <a:extLst>
                <a:ext uri="{FF2B5EF4-FFF2-40B4-BE49-F238E27FC236}">
                  <a16:creationId xmlns:a16="http://schemas.microsoft.com/office/drawing/2014/main" id="{315DB93D-2D45-4C6C-8D21-D3209103DBC7}"/>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Arco de bloque 21">
              <a:extLst>
                <a:ext uri="{FF2B5EF4-FFF2-40B4-BE49-F238E27FC236}">
                  <a16:creationId xmlns:a16="http://schemas.microsoft.com/office/drawing/2014/main" id="{44614DB5-F17E-4C6B-83F5-17B35E01710D}"/>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3" name="Grupo 22">
            <a:extLst>
              <a:ext uri="{FF2B5EF4-FFF2-40B4-BE49-F238E27FC236}">
                <a16:creationId xmlns:a16="http://schemas.microsoft.com/office/drawing/2014/main" id="{2DA55A56-B675-479C-A1C8-E563A742CBAF}"/>
              </a:ext>
            </a:extLst>
          </p:cNvPr>
          <p:cNvGrpSpPr/>
          <p:nvPr/>
        </p:nvGrpSpPr>
        <p:grpSpPr>
          <a:xfrm>
            <a:off x="5871140" y="1403192"/>
            <a:ext cx="473682" cy="360000"/>
            <a:chOff x="5939176" y="327248"/>
            <a:chExt cx="473682" cy="360000"/>
          </a:xfrm>
        </p:grpSpPr>
        <p:sp>
          <p:nvSpPr>
            <p:cNvPr id="24" name="Rectángulo 23">
              <a:extLst>
                <a:ext uri="{FF2B5EF4-FFF2-40B4-BE49-F238E27FC236}">
                  <a16:creationId xmlns:a16="http://schemas.microsoft.com/office/drawing/2014/main" id="{D16C2F28-AE4C-45DB-AEA9-E5F66A66E44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ángulo 24">
              <a:extLst>
                <a:ext uri="{FF2B5EF4-FFF2-40B4-BE49-F238E27FC236}">
                  <a16:creationId xmlns:a16="http://schemas.microsoft.com/office/drawing/2014/main" id="{A13CB535-80BF-4068-8AD0-1126A980425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Arco de bloque 25">
              <a:extLst>
                <a:ext uri="{FF2B5EF4-FFF2-40B4-BE49-F238E27FC236}">
                  <a16:creationId xmlns:a16="http://schemas.microsoft.com/office/drawing/2014/main" id="{4DB551F3-7C10-4237-8595-07A62EA0D167}"/>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7" name="Grupo 26">
            <a:extLst>
              <a:ext uri="{FF2B5EF4-FFF2-40B4-BE49-F238E27FC236}">
                <a16:creationId xmlns:a16="http://schemas.microsoft.com/office/drawing/2014/main" id="{86A1731A-A2EA-4DE0-8D1A-1FD3DF498B69}"/>
              </a:ext>
            </a:extLst>
          </p:cNvPr>
          <p:cNvGrpSpPr/>
          <p:nvPr/>
        </p:nvGrpSpPr>
        <p:grpSpPr>
          <a:xfrm>
            <a:off x="5871140" y="1672178"/>
            <a:ext cx="473682" cy="360000"/>
            <a:chOff x="5939176" y="327248"/>
            <a:chExt cx="473682" cy="360000"/>
          </a:xfrm>
        </p:grpSpPr>
        <p:sp>
          <p:nvSpPr>
            <p:cNvPr id="28" name="Rectángulo 27">
              <a:extLst>
                <a:ext uri="{FF2B5EF4-FFF2-40B4-BE49-F238E27FC236}">
                  <a16:creationId xmlns:a16="http://schemas.microsoft.com/office/drawing/2014/main" id="{1F45C9D7-E044-417E-8A00-FAA9707B5A7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BFE34ADF-CC86-42FD-9C8E-AD1BA95AC63F}"/>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Arco de bloque 29">
              <a:extLst>
                <a:ext uri="{FF2B5EF4-FFF2-40B4-BE49-F238E27FC236}">
                  <a16:creationId xmlns:a16="http://schemas.microsoft.com/office/drawing/2014/main" id="{F08D37A2-13D6-454B-BE0E-DA4D118D4769}"/>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1" name="Grupo 30">
            <a:extLst>
              <a:ext uri="{FF2B5EF4-FFF2-40B4-BE49-F238E27FC236}">
                <a16:creationId xmlns:a16="http://schemas.microsoft.com/office/drawing/2014/main" id="{F6D068AB-5C6B-454B-A48B-94DD62E22A18}"/>
              </a:ext>
            </a:extLst>
          </p:cNvPr>
          <p:cNvGrpSpPr/>
          <p:nvPr/>
        </p:nvGrpSpPr>
        <p:grpSpPr>
          <a:xfrm>
            <a:off x="5871140" y="1941164"/>
            <a:ext cx="473682" cy="360000"/>
            <a:chOff x="5939176" y="327248"/>
            <a:chExt cx="473682" cy="360000"/>
          </a:xfrm>
        </p:grpSpPr>
        <p:sp>
          <p:nvSpPr>
            <p:cNvPr id="32" name="Rectángulo 31">
              <a:extLst>
                <a:ext uri="{FF2B5EF4-FFF2-40B4-BE49-F238E27FC236}">
                  <a16:creationId xmlns:a16="http://schemas.microsoft.com/office/drawing/2014/main" id="{1B9B72AA-5C1D-4039-AF6F-C7BB82538FB5}"/>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a:extLst>
                <a:ext uri="{FF2B5EF4-FFF2-40B4-BE49-F238E27FC236}">
                  <a16:creationId xmlns:a16="http://schemas.microsoft.com/office/drawing/2014/main" id="{6DA8D0E3-6D1D-43E0-B64F-1067F21B5104}"/>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Arco de bloque 33">
              <a:extLst>
                <a:ext uri="{FF2B5EF4-FFF2-40B4-BE49-F238E27FC236}">
                  <a16:creationId xmlns:a16="http://schemas.microsoft.com/office/drawing/2014/main" id="{E592E0F7-A200-4DCD-80D6-977726DB7C4E}"/>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5" name="Grupo 34">
            <a:extLst>
              <a:ext uri="{FF2B5EF4-FFF2-40B4-BE49-F238E27FC236}">
                <a16:creationId xmlns:a16="http://schemas.microsoft.com/office/drawing/2014/main" id="{293B668D-3C6A-46B7-ACE0-3123AA39FD1C}"/>
              </a:ext>
            </a:extLst>
          </p:cNvPr>
          <p:cNvGrpSpPr/>
          <p:nvPr/>
        </p:nvGrpSpPr>
        <p:grpSpPr>
          <a:xfrm>
            <a:off x="5871140" y="2210150"/>
            <a:ext cx="473682" cy="360000"/>
            <a:chOff x="5939176" y="327248"/>
            <a:chExt cx="473682" cy="360000"/>
          </a:xfrm>
        </p:grpSpPr>
        <p:sp>
          <p:nvSpPr>
            <p:cNvPr id="36" name="Rectángulo 35">
              <a:extLst>
                <a:ext uri="{FF2B5EF4-FFF2-40B4-BE49-F238E27FC236}">
                  <a16:creationId xmlns:a16="http://schemas.microsoft.com/office/drawing/2014/main" id="{6C5E3E2C-47A9-4A78-AE12-CA5412DEE05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52829B39-7F2E-4BDA-AA46-325F1FE8A9A0}"/>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Arco de bloque 37">
              <a:extLst>
                <a:ext uri="{FF2B5EF4-FFF2-40B4-BE49-F238E27FC236}">
                  <a16:creationId xmlns:a16="http://schemas.microsoft.com/office/drawing/2014/main" id="{FF042ACD-8645-4669-9AFC-7C8CEE701C1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9" name="Grupo 38">
            <a:extLst>
              <a:ext uri="{FF2B5EF4-FFF2-40B4-BE49-F238E27FC236}">
                <a16:creationId xmlns:a16="http://schemas.microsoft.com/office/drawing/2014/main" id="{C01D05F9-1182-4F7B-BFC1-F3423F0823BC}"/>
              </a:ext>
            </a:extLst>
          </p:cNvPr>
          <p:cNvGrpSpPr/>
          <p:nvPr/>
        </p:nvGrpSpPr>
        <p:grpSpPr>
          <a:xfrm>
            <a:off x="5871140" y="2479136"/>
            <a:ext cx="473682" cy="360000"/>
            <a:chOff x="5939176" y="327248"/>
            <a:chExt cx="473682" cy="360000"/>
          </a:xfrm>
        </p:grpSpPr>
        <p:sp>
          <p:nvSpPr>
            <p:cNvPr id="40" name="Rectángulo 39">
              <a:extLst>
                <a:ext uri="{FF2B5EF4-FFF2-40B4-BE49-F238E27FC236}">
                  <a16:creationId xmlns:a16="http://schemas.microsoft.com/office/drawing/2014/main" id="{BC46B47D-1066-4CFA-9395-C4C47EF9AA16}"/>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40">
              <a:extLst>
                <a:ext uri="{FF2B5EF4-FFF2-40B4-BE49-F238E27FC236}">
                  <a16:creationId xmlns:a16="http://schemas.microsoft.com/office/drawing/2014/main" id="{DB9BDB03-C754-47EF-B4DB-25659BDF5D6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Arco de bloque 41">
              <a:extLst>
                <a:ext uri="{FF2B5EF4-FFF2-40B4-BE49-F238E27FC236}">
                  <a16:creationId xmlns:a16="http://schemas.microsoft.com/office/drawing/2014/main" id="{783D5428-644C-4194-A8AF-3E982549949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3" name="Grupo 42">
            <a:extLst>
              <a:ext uri="{FF2B5EF4-FFF2-40B4-BE49-F238E27FC236}">
                <a16:creationId xmlns:a16="http://schemas.microsoft.com/office/drawing/2014/main" id="{6DE16AD1-7F34-4F23-83E8-018D845098D5}"/>
              </a:ext>
            </a:extLst>
          </p:cNvPr>
          <p:cNvGrpSpPr/>
          <p:nvPr/>
        </p:nvGrpSpPr>
        <p:grpSpPr>
          <a:xfrm>
            <a:off x="5871140" y="2748122"/>
            <a:ext cx="473682" cy="360000"/>
            <a:chOff x="5939176" y="327248"/>
            <a:chExt cx="473682" cy="360000"/>
          </a:xfrm>
        </p:grpSpPr>
        <p:sp>
          <p:nvSpPr>
            <p:cNvPr id="44" name="Rectángulo 43">
              <a:extLst>
                <a:ext uri="{FF2B5EF4-FFF2-40B4-BE49-F238E27FC236}">
                  <a16:creationId xmlns:a16="http://schemas.microsoft.com/office/drawing/2014/main" id="{DFDC69A4-F09F-4962-9554-A7AC49B6EDD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Rectángulo 44">
              <a:extLst>
                <a:ext uri="{FF2B5EF4-FFF2-40B4-BE49-F238E27FC236}">
                  <a16:creationId xmlns:a16="http://schemas.microsoft.com/office/drawing/2014/main" id="{C1B5AF4B-B1CD-4E96-8E77-325EE04C3ED0}"/>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Arco de bloque 45">
              <a:extLst>
                <a:ext uri="{FF2B5EF4-FFF2-40B4-BE49-F238E27FC236}">
                  <a16:creationId xmlns:a16="http://schemas.microsoft.com/office/drawing/2014/main" id="{67A329EA-C7EB-45B7-B8D8-0CE489C437B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7" name="Grupo 46">
            <a:extLst>
              <a:ext uri="{FF2B5EF4-FFF2-40B4-BE49-F238E27FC236}">
                <a16:creationId xmlns:a16="http://schemas.microsoft.com/office/drawing/2014/main" id="{DF463129-5B5A-4033-B192-68ECB33AB872}"/>
              </a:ext>
            </a:extLst>
          </p:cNvPr>
          <p:cNvGrpSpPr/>
          <p:nvPr/>
        </p:nvGrpSpPr>
        <p:grpSpPr>
          <a:xfrm>
            <a:off x="5871140" y="3017108"/>
            <a:ext cx="473682" cy="360000"/>
            <a:chOff x="5939176" y="327248"/>
            <a:chExt cx="473682" cy="360000"/>
          </a:xfrm>
        </p:grpSpPr>
        <p:sp>
          <p:nvSpPr>
            <p:cNvPr id="48" name="Rectángulo 47">
              <a:extLst>
                <a:ext uri="{FF2B5EF4-FFF2-40B4-BE49-F238E27FC236}">
                  <a16:creationId xmlns:a16="http://schemas.microsoft.com/office/drawing/2014/main" id="{127826CE-2864-4B34-8AB1-CFB4FB50B42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Rectángulo 48">
              <a:extLst>
                <a:ext uri="{FF2B5EF4-FFF2-40B4-BE49-F238E27FC236}">
                  <a16:creationId xmlns:a16="http://schemas.microsoft.com/office/drawing/2014/main" id="{40A2EDF0-E431-40AC-9522-983934B4F4BE}"/>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Arco de bloque 49">
              <a:extLst>
                <a:ext uri="{FF2B5EF4-FFF2-40B4-BE49-F238E27FC236}">
                  <a16:creationId xmlns:a16="http://schemas.microsoft.com/office/drawing/2014/main" id="{5730D638-BCA1-4584-80A9-8DFAE96FFC0B}"/>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1" name="Grupo 50">
            <a:extLst>
              <a:ext uri="{FF2B5EF4-FFF2-40B4-BE49-F238E27FC236}">
                <a16:creationId xmlns:a16="http://schemas.microsoft.com/office/drawing/2014/main" id="{33F3EA0A-0F77-4368-ADDE-4B5D07C13867}"/>
              </a:ext>
            </a:extLst>
          </p:cNvPr>
          <p:cNvGrpSpPr/>
          <p:nvPr/>
        </p:nvGrpSpPr>
        <p:grpSpPr>
          <a:xfrm>
            <a:off x="5871140" y="3286094"/>
            <a:ext cx="473682" cy="360000"/>
            <a:chOff x="5939176" y="327248"/>
            <a:chExt cx="473682" cy="360000"/>
          </a:xfrm>
        </p:grpSpPr>
        <p:sp>
          <p:nvSpPr>
            <p:cNvPr id="52" name="Rectángulo 51">
              <a:extLst>
                <a:ext uri="{FF2B5EF4-FFF2-40B4-BE49-F238E27FC236}">
                  <a16:creationId xmlns:a16="http://schemas.microsoft.com/office/drawing/2014/main" id="{3CB00485-157E-40C8-B74F-CE3F9FC5342E}"/>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Rectángulo 52">
              <a:extLst>
                <a:ext uri="{FF2B5EF4-FFF2-40B4-BE49-F238E27FC236}">
                  <a16:creationId xmlns:a16="http://schemas.microsoft.com/office/drawing/2014/main" id="{448DAC1F-5F92-4606-AD5D-D3786D6AB645}"/>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Arco de bloque 53">
              <a:extLst>
                <a:ext uri="{FF2B5EF4-FFF2-40B4-BE49-F238E27FC236}">
                  <a16:creationId xmlns:a16="http://schemas.microsoft.com/office/drawing/2014/main" id="{40E1F645-E59E-4DCA-99BC-D617DE5CC0A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5" name="Grupo 54">
            <a:extLst>
              <a:ext uri="{FF2B5EF4-FFF2-40B4-BE49-F238E27FC236}">
                <a16:creationId xmlns:a16="http://schemas.microsoft.com/office/drawing/2014/main" id="{C9E2490D-4DCE-4FE2-A4E1-C5E4563B268D}"/>
              </a:ext>
            </a:extLst>
          </p:cNvPr>
          <p:cNvGrpSpPr/>
          <p:nvPr/>
        </p:nvGrpSpPr>
        <p:grpSpPr>
          <a:xfrm>
            <a:off x="5871140" y="3555080"/>
            <a:ext cx="473682" cy="360000"/>
            <a:chOff x="5939176" y="327248"/>
            <a:chExt cx="473682" cy="360000"/>
          </a:xfrm>
        </p:grpSpPr>
        <p:sp>
          <p:nvSpPr>
            <p:cNvPr id="56" name="Rectángulo 55">
              <a:extLst>
                <a:ext uri="{FF2B5EF4-FFF2-40B4-BE49-F238E27FC236}">
                  <a16:creationId xmlns:a16="http://schemas.microsoft.com/office/drawing/2014/main" id="{FE80A369-C0F4-4385-9EBB-8AF6DC15E6AF}"/>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Rectángulo 56">
              <a:extLst>
                <a:ext uri="{FF2B5EF4-FFF2-40B4-BE49-F238E27FC236}">
                  <a16:creationId xmlns:a16="http://schemas.microsoft.com/office/drawing/2014/main" id="{58E9FEC3-6BCA-4877-9F7F-872105E1EA1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Arco de bloque 57">
              <a:extLst>
                <a:ext uri="{FF2B5EF4-FFF2-40B4-BE49-F238E27FC236}">
                  <a16:creationId xmlns:a16="http://schemas.microsoft.com/office/drawing/2014/main" id="{EA4CF4D8-CE2A-471C-98B1-CA0F8DE6C8D8}"/>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59" name="Grupo 58">
            <a:extLst>
              <a:ext uri="{FF2B5EF4-FFF2-40B4-BE49-F238E27FC236}">
                <a16:creationId xmlns:a16="http://schemas.microsoft.com/office/drawing/2014/main" id="{2600681F-91F6-4DDE-A0C4-1D6E0799B50F}"/>
              </a:ext>
            </a:extLst>
          </p:cNvPr>
          <p:cNvGrpSpPr/>
          <p:nvPr/>
        </p:nvGrpSpPr>
        <p:grpSpPr>
          <a:xfrm>
            <a:off x="5871140" y="3824066"/>
            <a:ext cx="473682" cy="360000"/>
            <a:chOff x="5939176" y="327248"/>
            <a:chExt cx="473682" cy="360000"/>
          </a:xfrm>
        </p:grpSpPr>
        <p:sp>
          <p:nvSpPr>
            <p:cNvPr id="60" name="Rectángulo 59">
              <a:extLst>
                <a:ext uri="{FF2B5EF4-FFF2-40B4-BE49-F238E27FC236}">
                  <a16:creationId xmlns:a16="http://schemas.microsoft.com/office/drawing/2014/main" id="{7FA266D1-BC20-442F-A9B8-2DB83E520519}"/>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Rectángulo 60">
              <a:extLst>
                <a:ext uri="{FF2B5EF4-FFF2-40B4-BE49-F238E27FC236}">
                  <a16:creationId xmlns:a16="http://schemas.microsoft.com/office/drawing/2014/main" id="{D6CC79CB-6B89-4F6D-8FF7-BE6DF7A28D7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Arco de bloque 61">
              <a:extLst>
                <a:ext uri="{FF2B5EF4-FFF2-40B4-BE49-F238E27FC236}">
                  <a16:creationId xmlns:a16="http://schemas.microsoft.com/office/drawing/2014/main" id="{50D05F05-03D4-463C-B009-EA26253B7B7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3" name="Grupo 62">
            <a:extLst>
              <a:ext uri="{FF2B5EF4-FFF2-40B4-BE49-F238E27FC236}">
                <a16:creationId xmlns:a16="http://schemas.microsoft.com/office/drawing/2014/main" id="{5F496856-E715-41D1-B53A-75C7AF35E82F}"/>
              </a:ext>
            </a:extLst>
          </p:cNvPr>
          <p:cNvGrpSpPr/>
          <p:nvPr/>
        </p:nvGrpSpPr>
        <p:grpSpPr>
          <a:xfrm>
            <a:off x="5871140" y="4093052"/>
            <a:ext cx="473682" cy="360000"/>
            <a:chOff x="5939176" y="327248"/>
            <a:chExt cx="473682" cy="360000"/>
          </a:xfrm>
        </p:grpSpPr>
        <p:sp>
          <p:nvSpPr>
            <p:cNvPr id="64" name="Rectángulo 63">
              <a:extLst>
                <a:ext uri="{FF2B5EF4-FFF2-40B4-BE49-F238E27FC236}">
                  <a16:creationId xmlns:a16="http://schemas.microsoft.com/office/drawing/2014/main" id="{AB3B2C6F-B44E-4C2F-AB97-A4AA13A826E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Rectángulo 64">
              <a:extLst>
                <a:ext uri="{FF2B5EF4-FFF2-40B4-BE49-F238E27FC236}">
                  <a16:creationId xmlns:a16="http://schemas.microsoft.com/office/drawing/2014/main" id="{0455FBB8-FA64-4276-A691-95FA8E5AA82F}"/>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Arco de bloque 65">
              <a:extLst>
                <a:ext uri="{FF2B5EF4-FFF2-40B4-BE49-F238E27FC236}">
                  <a16:creationId xmlns:a16="http://schemas.microsoft.com/office/drawing/2014/main" id="{082C6C08-162F-4F6E-B5C7-E7E767030551}"/>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7" name="Grupo 66">
            <a:extLst>
              <a:ext uri="{FF2B5EF4-FFF2-40B4-BE49-F238E27FC236}">
                <a16:creationId xmlns:a16="http://schemas.microsoft.com/office/drawing/2014/main" id="{7AD1A651-3BAA-4A7B-B13B-A6CEFAB3053C}"/>
              </a:ext>
            </a:extLst>
          </p:cNvPr>
          <p:cNvGrpSpPr/>
          <p:nvPr/>
        </p:nvGrpSpPr>
        <p:grpSpPr>
          <a:xfrm>
            <a:off x="5871140" y="4362038"/>
            <a:ext cx="473682" cy="360000"/>
            <a:chOff x="5939176" y="327248"/>
            <a:chExt cx="473682" cy="360000"/>
          </a:xfrm>
        </p:grpSpPr>
        <p:sp>
          <p:nvSpPr>
            <p:cNvPr id="68" name="Rectángulo 67">
              <a:extLst>
                <a:ext uri="{FF2B5EF4-FFF2-40B4-BE49-F238E27FC236}">
                  <a16:creationId xmlns:a16="http://schemas.microsoft.com/office/drawing/2014/main" id="{2354081B-59AC-4AF3-843E-27004A25F5BE}"/>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Rectángulo 68">
              <a:extLst>
                <a:ext uri="{FF2B5EF4-FFF2-40B4-BE49-F238E27FC236}">
                  <a16:creationId xmlns:a16="http://schemas.microsoft.com/office/drawing/2014/main" id="{29CA0264-8885-4503-9187-1E9940F41FB4}"/>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Arco de bloque 69">
              <a:extLst>
                <a:ext uri="{FF2B5EF4-FFF2-40B4-BE49-F238E27FC236}">
                  <a16:creationId xmlns:a16="http://schemas.microsoft.com/office/drawing/2014/main" id="{2B034413-6720-48CE-9723-967802313C15}"/>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1" name="Grupo 70">
            <a:extLst>
              <a:ext uri="{FF2B5EF4-FFF2-40B4-BE49-F238E27FC236}">
                <a16:creationId xmlns:a16="http://schemas.microsoft.com/office/drawing/2014/main" id="{EFDD07C8-2178-48C4-822C-5010176F69E1}"/>
              </a:ext>
            </a:extLst>
          </p:cNvPr>
          <p:cNvGrpSpPr/>
          <p:nvPr/>
        </p:nvGrpSpPr>
        <p:grpSpPr>
          <a:xfrm>
            <a:off x="5871140" y="4631024"/>
            <a:ext cx="473682" cy="360000"/>
            <a:chOff x="5939176" y="327248"/>
            <a:chExt cx="473682" cy="360000"/>
          </a:xfrm>
        </p:grpSpPr>
        <p:sp>
          <p:nvSpPr>
            <p:cNvPr id="72" name="Rectángulo 71">
              <a:extLst>
                <a:ext uri="{FF2B5EF4-FFF2-40B4-BE49-F238E27FC236}">
                  <a16:creationId xmlns:a16="http://schemas.microsoft.com/office/drawing/2014/main" id="{3451B4CB-E1B7-473B-9053-6F74FA649242}"/>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Rectángulo 72">
              <a:extLst>
                <a:ext uri="{FF2B5EF4-FFF2-40B4-BE49-F238E27FC236}">
                  <a16:creationId xmlns:a16="http://schemas.microsoft.com/office/drawing/2014/main" id="{B8256002-4FE5-4AD2-826C-66146E0B32B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Arco de bloque 73">
              <a:extLst>
                <a:ext uri="{FF2B5EF4-FFF2-40B4-BE49-F238E27FC236}">
                  <a16:creationId xmlns:a16="http://schemas.microsoft.com/office/drawing/2014/main" id="{9A0C4432-38E2-4505-A813-0B07E344FA0F}"/>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5" name="Grupo 74">
            <a:extLst>
              <a:ext uri="{FF2B5EF4-FFF2-40B4-BE49-F238E27FC236}">
                <a16:creationId xmlns:a16="http://schemas.microsoft.com/office/drawing/2014/main" id="{F04F9E95-FC61-4BED-A326-8B7B254D79AD}"/>
              </a:ext>
            </a:extLst>
          </p:cNvPr>
          <p:cNvGrpSpPr/>
          <p:nvPr/>
        </p:nvGrpSpPr>
        <p:grpSpPr>
          <a:xfrm>
            <a:off x="5871140" y="4900010"/>
            <a:ext cx="473682" cy="360000"/>
            <a:chOff x="5939176" y="327248"/>
            <a:chExt cx="473682" cy="360000"/>
          </a:xfrm>
        </p:grpSpPr>
        <p:sp>
          <p:nvSpPr>
            <p:cNvPr id="76" name="Rectángulo 75">
              <a:extLst>
                <a:ext uri="{FF2B5EF4-FFF2-40B4-BE49-F238E27FC236}">
                  <a16:creationId xmlns:a16="http://schemas.microsoft.com/office/drawing/2014/main" id="{8E8D4AF5-E6A1-48B8-9790-BECB83285BBA}"/>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Rectángulo 76">
              <a:extLst>
                <a:ext uri="{FF2B5EF4-FFF2-40B4-BE49-F238E27FC236}">
                  <a16:creationId xmlns:a16="http://schemas.microsoft.com/office/drawing/2014/main" id="{AD66932D-C956-4259-A5BB-2B27E47A2BDA}"/>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a:extLst>
                <a:ext uri="{FF2B5EF4-FFF2-40B4-BE49-F238E27FC236}">
                  <a16:creationId xmlns:a16="http://schemas.microsoft.com/office/drawing/2014/main" id="{3CD8BE81-7C70-41FE-96F4-88B38518CF74}"/>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9" name="Grupo 78">
            <a:extLst>
              <a:ext uri="{FF2B5EF4-FFF2-40B4-BE49-F238E27FC236}">
                <a16:creationId xmlns:a16="http://schemas.microsoft.com/office/drawing/2014/main" id="{657C8F1D-A289-4D45-967F-DB5026A09D6A}"/>
              </a:ext>
            </a:extLst>
          </p:cNvPr>
          <p:cNvGrpSpPr/>
          <p:nvPr/>
        </p:nvGrpSpPr>
        <p:grpSpPr>
          <a:xfrm>
            <a:off x="5871140" y="5168996"/>
            <a:ext cx="473682" cy="360000"/>
            <a:chOff x="5939176" y="327248"/>
            <a:chExt cx="473682" cy="360000"/>
          </a:xfrm>
        </p:grpSpPr>
        <p:sp>
          <p:nvSpPr>
            <p:cNvPr id="80" name="Rectángulo 79">
              <a:extLst>
                <a:ext uri="{FF2B5EF4-FFF2-40B4-BE49-F238E27FC236}">
                  <a16:creationId xmlns:a16="http://schemas.microsoft.com/office/drawing/2014/main" id="{6BF531F3-FFBE-480E-B683-9F345F8D5A8D}"/>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1" name="Rectángulo 80">
              <a:extLst>
                <a:ext uri="{FF2B5EF4-FFF2-40B4-BE49-F238E27FC236}">
                  <a16:creationId xmlns:a16="http://schemas.microsoft.com/office/drawing/2014/main" id="{8C332584-1E94-49FC-A541-348F0FD1C1AC}"/>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Arco de bloque 81">
              <a:extLst>
                <a:ext uri="{FF2B5EF4-FFF2-40B4-BE49-F238E27FC236}">
                  <a16:creationId xmlns:a16="http://schemas.microsoft.com/office/drawing/2014/main" id="{06895E27-4E1C-4529-86BA-811EA96951C4}"/>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3" name="Grupo 82">
            <a:extLst>
              <a:ext uri="{FF2B5EF4-FFF2-40B4-BE49-F238E27FC236}">
                <a16:creationId xmlns:a16="http://schemas.microsoft.com/office/drawing/2014/main" id="{0A4CEDE0-0933-4D8E-8826-63F7404740CC}"/>
              </a:ext>
            </a:extLst>
          </p:cNvPr>
          <p:cNvGrpSpPr/>
          <p:nvPr/>
        </p:nvGrpSpPr>
        <p:grpSpPr>
          <a:xfrm>
            <a:off x="5871140" y="5437982"/>
            <a:ext cx="473682" cy="360000"/>
            <a:chOff x="5939176" y="327248"/>
            <a:chExt cx="473682" cy="360000"/>
          </a:xfrm>
        </p:grpSpPr>
        <p:sp>
          <p:nvSpPr>
            <p:cNvPr id="84" name="Rectángulo 83">
              <a:extLst>
                <a:ext uri="{FF2B5EF4-FFF2-40B4-BE49-F238E27FC236}">
                  <a16:creationId xmlns:a16="http://schemas.microsoft.com/office/drawing/2014/main" id="{8D843AB8-EB97-497A-925B-68A62A861F46}"/>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84">
              <a:extLst>
                <a:ext uri="{FF2B5EF4-FFF2-40B4-BE49-F238E27FC236}">
                  <a16:creationId xmlns:a16="http://schemas.microsoft.com/office/drawing/2014/main" id="{F09A4D3E-5E6A-4D26-98FF-C91A0F5676F5}"/>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Arco de bloque 85">
              <a:extLst>
                <a:ext uri="{FF2B5EF4-FFF2-40B4-BE49-F238E27FC236}">
                  <a16:creationId xmlns:a16="http://schemas.microsoft.com/office/drawing/2014/main" id="{308F3E79-BD22-43A6-B0BB-666CFAA0E9BE}"/>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87" name="Grupo 86">
            <a:extLst>
              <a:ext uri="{FF2B5EF4-FFF2-40B4-BE49-F238E27FC236}">
                <a16:creationId xmlns:a16="http://schemas.microsoft.com/office/drawing/2014/main" id="{A5D6EF44-DE46-4722-B42E-B65B76B6CBF1}"/>
              </a:ext>
            </a:extLst>
          </p:cNvPr>
          <p:cNvGrpSpPr/>
          <p:nvPr/>
        </p:nvGrpSpPr>
        <p:grpSpPr>
          <a:xfrm>
            <a:off x="5871140" y="5706968"/>
            <a:ext cx="473682" cy="360000"/>
            <a:chOff x="5939176" y="327248"/>
            <a:chExt cx="473682" cy="360000"/>
          </a:xfrm>
        </p:grpSpPr>
        <p:sp>
          <p:nvSpPr>
            <p:cNvPr id="88" name="Rectángulo 87">
              <a:extLst>
                <a:ext uri="{FF2B5EF4-FFF2-40B4-BE49-F238E27FC236}">
                  <a16:creationId xmlns:a16="http://schemas.microsoft.com/office/drawing/2014/main" id="{F5E3153E-8902-45DD-A01F-E41655CC7D8F}"/>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88">
              <a:extLst>
                <a:ext uri="{FF2B5EF4-FFF2-40B4-BE49-F238E27FC236}">
                  <a16:creationId xmlns:a16="http://schemas.microsoft.com/office/drawing/2014/main" id="{3DB51C2D-F06A-46DE-A75E-4C833F7D5B29}"/>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Arco de bloque 89">
              <a:extLst>
                <a:ext uri="{FF2B5EF4-FFF2-40B4-BE49-F238E27FC236}">
                  <a16:creationId xmlns:a16="http://schemas.microsoft.com/office/drawing/2014/main" id="{4D8C6972-D570-4F38-9FDB-569C0A9631F2}"/>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1" name="Grupo 90">
            <a:extLst>
              <a:ext uri="{FF2B5EF4-FFF2-40B4-BE49-F238E27FC236}">
                <a16:creationId xmlns:a16="http://schemas.microsoft.com/office/drawing/2014/main" id="{8437F957-0411-47CD-8010-7C1029B41DB7}"/>
              </a:ext>
            </a:extLst>
          </p:cNvPr>
          <p:cNvGrpSpPr/>
          <p:nvPr/>
        </p:nvGrpSpPr>
        <p:grpSpPr>
          <a:xfrm>
            <a:off x="5871140" y="5975954"/>
            <a:ext cx="473682" cy="360000"/>
            <a:chOff x="5939176" y="327248"/>
            <a:chExt cx="473682" cy="360000"/>
          </a:xfrm>
        </p:grpSpPr>
        <p:sp>
          <p:nvSpPr>
            <p:cNvPr id="92" name="Rectángulo 91">
              <a:extLst>
                <a:ext uri="{FF2B5EF4-FFF2-40B4-BE49-F238E27FC236}">
                  <a16:creationId xmlns:a16="http://schemas.microsoft.com/office/drawing/2014/main" id="{8781A63F-95E5-4945-9EEE-7D759AB68334}"/>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Rectángulo 92">
              <a:extLst>
                <a:ext uri="{FF2B5EF4-FFF2-40B4-BE49-F238E27FC236}">
                  <a16:creationId xmlns:a16="http://schemas.microsoft.com/office/drawing/2014/main" id="{61AF9F1A-138D-4C87-926D-E7A0ED4720F2}"/>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Arco de bloque 93">
              <a:extLst>
                <a:ext uri="{FF2B5EF4-FFF2-40B4-BE49-F238E27FC236}">
                  <a16:creationId xmlns:a16="http://schemas.microsoft.com/office/drawing/2014/main" id="{F7337D20-5659-480C-808F-80C633FF3613}"/>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5" name="Grupo 94">
            <a:extLst>
              <a:ext uri="{FF2B5EF4-FFF2-40B4-BE49-F238E27FC236}">
                <a16:creationId xmlns:a16="http://schemas.microsoft.com/office/drawing/2014/main" id="{2AEB526A-2A52-4F3F-A7FC-A47CDE72B5B9}"/>
              </a:ext>
            </a:extLst>
          </p:cNvPr>
          <p:cNvGrpSpPr/>
          <p:nvPr/>
        </p:nvGrpSpPr>
        <p:grpSpPr>
          <a:xfrm>
            <a:off x="5871140" y="6244940"/>
            <a:ext cx="473682" cy="360000"/>
            <a:chOff x="5939176" y="327248"/>
            <a:chExt cx="473682" cy="360000"/>
          </a:xfrm>
        </p:grpSpPr>
        <p:sp>
          <p:nvSpPr>
            <p:cNvPr id="96" name="Rectángulo 95">
              <a:extLst>
                <a:ext uri="{FF2B5EF4-FFF2-40B4-BE49-F238E27FC236}">
                  <a16:creationId xmlns:a16="http://schemas.microsoft.com/office/drawing/2014/main" id="{D24CFEFF-04C7-4C71-9713-D779978129E9}"/>
                </a:ext>
              </a:extLst>
            </p:cNvPr>
            <p:cNvSpPr/>
            <p:nvPr/>
          </p:nvSpPr>
          <p:spPr>
            <a:xfrm>
              <a:off x="6247758" y="448512"/>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7" name="Rectángulo 96">
              <a:extLst>
                <a:ext uri="{FF2B5EF4-FFF2-40B4-BE49-F238E27FC236}">
                  <a16:creationId xmlns:a16="http://schemas.microsoft.com/office/drawing/2014/main" id="{30DAF31A-8B22-46F9-9374-67D46BA22C88}"/>
                </a:ext>
              </a:extLst>
            </p:cNvPr>
            <p:cNvSpPr/>
            <p:nvPr/>
          </p:nvSpPr>
          <p:spPr>
            <a:xfrm>
              <a:off x="5939176" y="448511"/>
              <a:ext cx="165100" cy="117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Arco de bloque 97">
              <a:extLst>
                <a:ext uri="{FF2B5EF4-FFF2-40B4-BE49-F238E27FC236}">
                  <a16:creationId xmlns:a16="http://schemas.microsoft.com/office/drawing/2014/main" id="{C12B74F2-5B4E-4E51-99EB-5803AE972EEA}"/>
                </a:ext>
              </a:extLst>
            </p:cNvPr>
            <p:cNvSpPr/>
            <p:nvPr/>
          </p:nvSpPr>
          <p:spPr>
            <a:xfrm>
              <a:off x="5990493" y="327248"/>
              <a:ext cx="360000" cy="360000"/>
            </a:xfrm>
            <a:prstGeom prst="blockArc">
              <a:avLst>
                <a:gd name="adj1" fmla="val 10800000"/>
                <a:gd name="adj2" fmla="val 119842"/>
                <a:gd name="adj3" fmla="val 1703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48" name="Rectángulo: esquinas superiores redondeadas 147">
            <a:hlinkClick r:id="rId2" action="ppaction://hlinksldjump"/>
            <a:extLst>
              <a:ext uri="{FF2B5EF4-FFF2-40B4-BE49-F238E27FC236}">
                <a16:creationId xmlns:a16="http://schemas.microsoft.com/office/drawing/2014/main" id="{F48B1695-E2D7-4C94-B755-37DF1DECF52D}"/>
              </a:ext>
            </a:extLst>
          </p:cNvPr>
          <p:cNvSpPr/>
          <p:nvPr/>
        </p:nvSpPr>
        <p:spPr>
          <a:xfrm rot="16200000" flipH="1">
            <a:off x="-444824" y="1002433"/>
            <a:ext cx="1498600" cy="546100"/>
          </a:xfrm>
          <a:prstGeom prst="round2SameRect">
            <a:avLst>
              <a:gd name="adj1" fmla="val 50000"/>
              <a:gd name="adj2" fmla="val 0"/>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1</a:t>
            </a:r>
          </a:p>
        </p:txBody>
      </p:sp>
      <p:sp>
        <p:nvSpPr>
          <p:cNvPr id="149" name="Rectángulo: esquinas superiores redondeadas 148">
            <a:hlinkClick r:id="rId3" action="ppaction://hlinksldjump"/>
            <a:extLst>
              <a:ext uri="{FF2B5EF4-FFF2-40B4-BE49-F238E27FC236}">
                <a16:creationId xmlns:a16="http://schemas.microsoft.com/office/drawing/2014/main" id="{6C72476A-EB9F-4E87-BD61-D9D8E9219412}"/>
              </a:ext>
            </a:extLst>
          </p:cNvPr>
          <p:cNvSpPr/>
          <p:nvPr/>
        </p:nvSpPr>
        <p:spPr>
          <a:xfrm rot="16200000" flipH="1">
            <a:off x="-444831" y="2491181"/>
            <a:ext cx="1498600" cy="546100"/>
          </a:xfrm>
          <a:prstGeom prst="round2SameRect">
            <a:avLst>
              <a:gd name="adj1" fmla="val 50000"/>
              <a:gd name="adj2" fmla="val 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2</a:t>
            </a:r>
          </a:p>
        </p:txBody>
      </p:sp>
      <p:sp>
        <p:nvSpPr>
          <p:cNvPr id="150" name="Rectángulo: esquinas superiores redondeadas 149">
            <a:hlinkClick r:id="rId2" action="ppaction://hlinksldjump"/>
            <a:extLst>
              <a:ext uri="{FF2B5EF4-FFF2-40B4-BE49-F238E27FC236}">
                <a16:creationId xmlns:a16="http://schemas.microsoft.com/office/drawing/2014/main" id="{C6BF369B-1E14-473A-83F9-3BCB612A3224}"/>
              </a:ext>
            </a:extLst>
          </p:cNvPr>
          <p:cNvSpPr/>
          <p:nvPr/>
        </p:nvSpPr>
        <p:spPr>
          <a:xfrm rot="16200000" flipH="1">
            <a:off x="-444831" y="3978480"/>
            <a:ext cx="1498600" cy="546100"/>
          </a:xfrm>
          <a:prstGeom prst="round2SameRect">
            <a:avLst>
              <a:gd name="adj1" fmla="val 50000"/>
              <a:gd name="adj2" fmla="val 0"/>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Britannic Bold" panose="020B0903060703020204" pitchFamily="34" charset="0"/>
              </a:rPr>
              <a:t>Tema 3</a:t>
            </a:r>
          </a:p>
        </p:txBody>
      </p:sp>
      <p:sp>
        <p:nvSpPr>
          <p:cNvPr id="117" name="CuadroTexto 116">
            <a:extLst>
              <a:ext uri="{FF2B5EF4-FFF2-40B4-BE49-F238E27FC236}">
                <a16:creationId xmlns:a16="http://schemas.microsoft.com/office/drawing/2014/main" id="{F1B30B48-3FF6-491F-8F82-E056AC1BFDB7}"/>
              </a:ext>
            </a:extLst>
          </p:cNvPr>
          <p:cNvSpPr txBox="1"/>
          <p:nvPr/>
        </p:nvSpPr>
        <p:spPr>
          <a:xfrm rot="20508371">
            <a:off x="6974675" y="998886"/>
            <a:ext cx="4228506" cy="1938992"/>
          </a:xfrm>
          <a:prstGeom prst="rect">
            <a:avLst/>
          </a:prstGeom>
          <a:noFill/>
        </p:spPr>
        <p:txBody>
          <a:bodyPr wrap="square">
            <a:spAutoFit/>
          </a:bodyPr>
          <a:lstStyle/>
          <a:p>
            <a:pPr algn="ctr"/>
            <a:r>
              <a:rPr lang="es-MX" sz="4000" b="1" dirty="0">
                <a:solidFill>
                  <a:schemeClr val="bg1"/>
                </a:solidFill>
                <a:latin typeface="Ink Free" panose="03080402000500000000" pitchFamily="66" charset="0"/>
              </a:rPr>
              <a:t>GRACIAS POR SU </a:t>
            </a:r>
          </a:p>
          <a:p>
            <a:pPr algn="ctr"/>
            <a:r>
              <a:rPr lang="es-MX" sz="4000" b="1" dirty="0">
                <a:solidFill>
                  <a:schemeClr val="bg1"/>
                </a:solidFill>
                <a:latin typeface="Ink Free" panose="03080402000500000000" pitchFamily="66" charset="0"/>
              </a:rPr>
              <a:t>ATENCIÓN </a:t>
            </a:r>
          </a:p>
        </p:txBody>
      </p:sp>
      <p:pic>
        <p:nvPicPr>
          <p:cNvPr id="118" name="Imagen 117">
            <a:extLst>
              <a:ext uri="{FF2B5EF4-FFF2-40B4-BE49-F238E27FC236}">
                <a16:creationId xmlns:a16="http://schemas.microsoft.com/office/drawing/2014/main" id="{911852C6-9DAA-42E1-9597-75A768B55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782" y="4825142"/>
            <a:ext cx="2608963" cy="1913240"/>
          </a:xfrm>
          <a:prstGeom prst="rect">
            <a:avLst/>
          </a:prstGeom>
        </p:spPr>
      </p:pic>
      <p:sp>
        <p:nvSpPr>
          <p:cNvPr id="119" name="CuadroTexto 118">
            <a:extLst>
              <a:ext uri="{FF2B5EF4-FFF2-40B4-BE49-F238E27FC236}">
                <a16:creationId xmlns:a16="http://schemas.microsoft.com/office/drawing/2014/main" id="{34AD1F1E-676A-4FEB-BE0B-1DACF7CABF5F}"/>
              </a:ext>
            </a:extLst>
          </p:cNvPr>
          <p:cNvSpPr txBox="1"/>
          <p:nvPr/>
        </p:nvSpPr>
        <p:spPr>
          <a:xfrm>
            <a:off x="921154" y="977938"/>
            <a:ext cx="4653384" cy="3170099"/>
          </a:xfrm>
          <a:prstGeom prst="rect">
            <a:avLst/>
          </a:prstGeom>
          <a:noFill/>
        </p:spPr>
        <p:txBody>
          <a:bodyPr wrap="square">
            <a:spAutoFit/>
          </a:bodyPr>
          <a:lstStyle/>
          <a:p>
            <a:r>
              <a:rPr lang="es-ES" sz="2000" b="1" dirty="0">
                <a:solidFill>
                  <a:srgbClr val="000000"/>
                </a:solidFill>
                <a:latin typeface="inkyDoo_TRIAL" panose="00000400000000000000" pitchFamily="50" charset="0"/>
              </a:rPr>
              <a:t>Por combinación: </a:t>
            </a:r>
            <a:r>
              <a:rPr lang="es-ES" sz="2000" dirty="0">
                <a:solidFill>
                  <a:srgbClr val="000000"/>
                </a:solidFill>
                <a:latin typeface="inkyDoo_TRIAL" panose="00000400000000000000" pitchFamily="50" charset="0"/>
              </a:rPr>
              <a:t>Cuando la información previa y la nueva tienen la misma jerarquía, entonces el alumno puede compararlas y complementarlas.</a:t>
            </a:r>
          </a:p>
          <a:p>
            <a:r>
              <a:rPr lang="es-ES" sz="2000" b="1" dirty="0">
                <a:solidFill>
                  <a:srgbClr val="000000"/>
                </a:solidFill>
                <a:latin typeface="inkyDoo_TRIAL" panose="00000400000000000000" pitchFamily="50" charset="0"/>
              </a:rPr>
              <a:t>Por ejemplo: </a:t>
            </a:r>
            <a:r>
              <a:rPr lang="es-ES" sz="2000" dirty="0">
                <a:solidFill>
                  <a:srgbClr val="000000"/>
                </a:solidFill>
                <a:latin typeface="inkyDoo_TRIAL" panose="00000400000000000000" pitchFamily="50" charset="0"/>
              </a:rPr>
              <a:t>El estudiante conoce los conceptos de cuadrado y rombo. Permitiendo identificar sus lados y ángulos  del rombo mientras del cuadrado sus lados y la medidas de sus lados.</a:t>
            </a:r>
          </a:p>
          <a:p>
            <a:endParaRPr lang="es-ES" sz="2000" dirty="0">
              <a:solidFill>
                <a:srgbClr val="000000"/>
              </a:solidFill>
              <a:latin typeface="inkyDoo_TRIAL" panose="00000400000000000000" pitchFamily="50" charset="0"/>
            </a:endParaRPr>
          </a:p>
        </p:txBody>
      </p:sp>
      <p:pic>
        <p:nvPicPr>
          <p:cNvPr id="6" name="Imagen 5">
            <a:extLst>
              <a:ext uri="{FF2B5EF4-FFF2-40B4-BE49-F238E27FC236}">
                <a16:creationId xmlns:a16="http://schemas.microsoft.com/office/drawing/2014/main" id="{26C50ADD-A24C-4369-83B5-683457CE8A1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648" b="66113" l="8052" r="89351">
                        <a14:foregroundMark x1="27532" y1="62791" x2="27532" y2="62791"/>
                        <a14:foregroundMark x1="47013" y1="54153" x2="47013" y2="54153"/>
                        <a14:foregroundMark x1="44675" y1="52824" x2="68052" y2="59801"/>
                        <a14:foregroundMark x1="54545" y1="64452" x2="54545" y2="64452"/>
                        <a14:foregroundMark x1="47532" y1="65781" x2="47013" y2="53488"/>
                        <a14:foregroundMark x1="44416" y1="50166" x2="44675" y2="66113"/>
                        <a14:foregroundMark x1="50130" y1="43189" x2="56104" y2="60133"/>
                        <a14:foregroundMark x1="54545" y1="66777" x2="62597" y2="58472"/>
                        <a14:foregroundMark x1="55325" y1="51495" x2="52468" y2="42525"/>
                        <a14:foregroundMark x1="49610" y1="40532" x2="58961" y2="54153"/>
                        <a14:foregroundMark x1="58961" y1="54153" x2="58961" y2="55814"/>
                        <a14:foregroundMark x1="76883" y1="23920" x2="71429" y2="47508"/>
                        <a14:foregroundMark x1="69610" y1="20930" x2="69091" y2="38870"/>
                        <a14:foregroundMark x1="27273" y1="23920" x2="35584" y2="48837"/>
                        <a14:foregroundMark x1="77403" y1="66113" x2="77403" y2="66113"/>
                        <a14:foregroundMark x1="32727" y1="5980" x2="32727" y2="5980"/>
                        <a14:foregroundMark x1="32987" y1="30897" x2="32987" y2="30897"/>
                        <a14:foregroundMark x1="33766" y1="30897" x2="35844" y2="37874"/>
                        <a14:foregroundMark x1="42597" y1="49502" x2="53247" y2="41860"/>
                        <a14:foregroundMark x1="68312" y1="25581" x2="68571" y2="41860"/>
                        <a14:foregroundMark x1="65974" y1="35216" x2="79481" y2="31894"/>
                        <a14:foregroundMark x1="79481" y1="31894" x2="79481" y2="31229"/>
                        <a14:foregroundMark x1="49610" y1="40532" x2="55065" y2="47508"/>
                        <a14:foregroundMark x1="44935" y1="40864" x2="50649" y2="49502"/>
                        <a14:foregroundMark x1="63636" y1="29236" x2="65195" y2="35548"/>
                        <a14:foregroundMark x1="51169" y1="41196" x2="55584" y2="44850"/>
                        <a14:foregroundMark x1="8052" y1="37542" x2="8052" y2="37542"/>
                        <a14:foregroundMark x1="25974" y1="61462" x2="38961" y2="61462"/>
                        <a14:foregroundMark x1="68571" y1="63123" x2="76364" y2="62791"/>
                      </a14:backgroundRemoval>
                    </a14:imgEffect>
                  </a14:imgLayer>
                </a14:imgProps>
              </a:ext>
            </a:extLst>
          </a:blip>
          <a:srcRect b="29041"/>
          <a:stretch/>
        </p:blipFill>
        <p:spPr>
          <a:xfrm>
            <a:off x="7420740" y="3268754"/>
            <a:ext cx="4128257" cy="2559477"/>
          </a:xfrm>
          <a:prstGeom prst="rect">
            <a:avLst/>
          </a:prstGeom>
        </p:spPr>
      </p:pic>
      <p:pic>
        <p:nvPicPr>
          <p:cNvPr id="99" name="Imagen 98">
            <a:extLst>
              <a:ext uri="{FF2B5EF4-FFF2-40B4-BE49-F238E27FC236}">
                <a16:creationId xmlns:a16="http://schemas.microsoft.com/office/drawing/2014/main" id="{C9B4DB1B-48A9-4496-9F5E-AC229CE646D7}"/>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271895" y="3446146"/>
            <a:ext cx="3874991" cy="2893327"/>
          </a:xfrm>
          <a:prstGeom prst="rect">
            <a:avLst/>
          </a:prstGeom>
        </p:spPr>
      </p:pic>
    </p:spTree>
    <p:extLst>
      <p:ext uri="{BB962C8B-B14F-4D97-AF65-F5344CB8AC3E}">
        <p14:creationId xmlns:p14="http://schemas.microsoft.com/office/powerpoint/2010/main" val="110813990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450</Words>
  <Application>Microsoft Office PowerPoint</Application>
  <PresentationFormat>Panorámica</PresentationFormat>
  <Paragraphs>46</Paragraphs>
  <Slides>5</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5</vt:i4>
      </vt:variant>
    </vt:vector>
  </HeadingPairs>
  <TitlesOfParts>
    <vt:vector size="13" baseType="lpstr">
      <vt:lpstr>Arial</vt:lpstr>
      <vt:lpstr>Britannic Bold</vt:lpstr>
      <vt:lpstr>Calibri</vt:lpstr>
      <vt:lpstr>Calibri Light</vt:lpstr>
      <vt:lpstr>Ink Free</vt:lpstr>
      <vt:lpstr>inkyDoo_TRIAL</vt:lpstr>
      <vt:lpstr>Tema de Office</vt:lpstr>
      <vt:lpstr>CorelDRAW</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Jazz Guzmán</dc:creator>
  <cp:lastModifiedBy>Esteban Javier Pilco Landa</cp:lastModifiedBy>
  <cp:revision>42</cp:revision>
  <dcterms:created xsi:type="dcterms:W3CDTF">2021-06-09T18:05:17Z</dcterms:created>
  <dcterms:modified xsi:type="dcterms:W3CDTF">2021-08-16T14:38:30Z</dcterms:modified>
</cp:coreProperties>
</file>