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E6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4677" y="1236345"/>
            <a:ext cx="337464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6914" y="578865"/>
            <a:ext cx="163017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30" y="1440027"/>
            <a:ext cx="8987739" cy="166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4677" y="1236345"/>
            <a:ext cx="2905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45" dirty="0">
                <a:latin typeface="Calibri"/>
                <a:cs typeface="Calibri"/>
              </a:rPr>
              <a:t>P</a:t>
            </a:r>
            <a:r>
              <a:rPr sz="4400" spc="-415" dirty="0">
                <a:latin typeface="Calibri"/>
                <a:cs typeface="Calibri"/>
              </a:rPr>
              <a:t>A</a:t>
            </a:r>
            <a:r>
              <a:rPr sz="4400" spc="-170" dirty="0">
                <a:latin typeface="Calibri"/>
                <a:cs typeface="Calibri"/>
              </a:rPr>
              <a:t>T</a:t>
            </a:r>
            <a:r>
              <a:rPr sz="4400" spc="-50" dirty="0">
                <a:latin typeface="Calibri"/>
                <a:cs typeface="Calibri"/>
              </a:rPr>
              <a:t>O</a:t>
            </a:r>
            <a:r>
              <a:rPr sz="4400" spc="-140" dirty="0">
                <a:latin typeface="Calibri"/>
                <a:cs typeface="Calibri"/>
              </a:rPr>
              <a:t>L</a:t>
            </a:r>
            <a:r>
              <a:rPr sz="4400" spc="-50" dirty="0">
                <a:latin typeface="Calibri"/>
                <a:cs typeface="Calibri"/>
              </a:rPr>
              <a:t>O</a:t>
            </a:r>
            <a:r>
              <a:rPr sz="4400" spc="-55" dirty="0">
                <a:latin typeface="Calibri"/>
                <a:cs typeface="Calibri"/>
              </a:rPr>
              <a:t>G</a:t>
            </a:r>
            <a:r>
              <a:rPr sz="4400" spc="-70" dirty="0">
                <a:latin typeface="Calibri"/>
                <a:cs typeface="Calibri"/>
              </a:rPr>
              <a:t>I</a:t>
            </a:r>
            <a:r>
              <a:rPr sz="4400" dirty="0">
                <a:latin typeface="Calibri"/>
                <a:cs typeface="Calibri"/>
              </a:rPr>
              <a:t>A</a:t>
            </a:r>
            <a:r>
              <a:rPr sz="4400" spc="-235" dirty="0">
                <a:latin typeface="Calibri"/>
                <a:cs typeface="Calibri"/>
              </a:rPr>
              <a:t> </a:t>
            </a:r>
            <a:r>
              <a:rPr sz="4400" spc="-70" dirty="0">
                <a:latin typeface="Calibri"/>
                <a:cs typeface="Calibri"/>
              </a:rPr>
              <a:t>II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4307" y="2660751"/>
            <a:ext cx="327279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20000"/>
              </a:lnSpc>
              <a:spcBef>
                <a:spcPts val="100"/>
              </a:spcBef>
            </a:pPr>
            <a:r>
              <a:rPr sz="3200" spc="-10" dirty="0">
                <a:solidFill>
                  <a:srgbClr val="868686"/>
                </a:solidFill>
                <a:latin typeface="Calibri"/>
                <a:cs typeface="Calibri"/>
              </a:rPr>
              <a:t>DRA.</a:t>
            </a:r>
            <a:r>
              <a:rPr sz="3200" spc="-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868686"/>
                </a:solidFill>
                <a:latin typeface="Calibri"/>
                <a:cs typeface="Calibri"/>
              </a:rPr>
              <a:t>ELDA</a:t>
            </a:r>
            <a:r>
              <a:rPr sz="3200" spc="1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868686"/>
                </a:solidFill>
                <a:latin typeface="Calibri"/>
                <a:cs typeface="Calibri"/>
              </a:rPr>
              <a:t>VALDES </a:t>
            </a:r>
            <a:r>
              <a:rPr sz="3200" spc="-4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68686"/>
                </a:solidFill>
                <a:latin typeface="Calibri"/>
                <a:cs typeface="Calibri"/>
              </a:rPr>
              <a:t>UNACH</a:t>
            </a:r>
            <a:r>
              <a:rPr sz="3200" spc="-55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868686"/>
                </a:solidFill>
                <a:latin typeface="Calibri"/>
                <a:cs typeface="Calibri"/>
              </a:rPr>
              <a:t>202</a:t>
            </a:r>
            <a:r>
              <a:rPr lang="es-EC" sz="3200" spc="-15" dirty="0">
                <a:solidFill>
                  <a:srgbClr val="868686"/>
                </a:solidFill>
                <a:latin typeface="Calibri"/>
                <a:cs typeface="Calibri"/>
              </a:rPr>
              <a:t>3</a:t>
            </a:r>
            <a:r>
              <a:rPr sz="3200" spc="-6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68686"/>
                </a:solidFill>
                <a:latin typeface="Calibri"/>
                <a:cs typeface="Calibri"/>
              </a:rPr>
              <a:t>-</a:t>
            </a:r>
            <a:r>
              <a:rPr sz="3200" spc="-70" dirty="0">
                <a:solidFill>
                  <a:srgbClr val="868686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868686"/>
                </a:solidFill>
                <a:latin typeface="Calibri"/>
                <a:cs typeface="Calibri"/>
              </a:rPr>
              <a:t>202</a:t>
            </a:r>
            <a:r>
              <a:rPr lang="es-EC" sz="3200" spc="-15">
                <a:solidFill>
                  <a:srgbClr val="868686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24" y="3933444"/>
            <a:ext cx="6922008" cy="26730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634"/>
            <a:chOff x="0" y="0"/>
            <a:chExt cx="914400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485900"/>
            </a:xfrm>
            <a:custGeom>
              <a:avLst/>
              <a:gdLst/>
              <a:ahLst/>
              <a:cxnLst/>
              <a:rect l="l" t="t" r="r" b="b"/>
              <a:pathLst>
                <a:path w="9144000" h="1485900">
                  <a:moveTo>
                    <a:pt x="9144000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9144000" y="14859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6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484385"/>
              <a:ext cx="9144000" cy="5374005"/>
            </a:xfrm>
            <a:custGeom>
              <a:avLst/>
              <a:gdLst/>
              <a:ahLst/>
              <a:cxnLst/>
              <a:rect l="l" t="t" r="r" b="b"/>
              <a:pathLst>
                <a:path w="9144000" h="5374005">
                  <a:moveTo>
                    <a:pt x="9144000" y="0"/>
                  </a:moveTo>
                  <a:lnTo>
                    <a:pt x="0" y="0"/>
                  </a:lnTo>
                  <a:lnTo>
                    <a:pt x="0" y="5373624"/>
                  </a:lnTo>
                  <a:lnTo>
                    <a:pt x="9144000" y="53736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D2D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311" y="3860291"/>
              <a:ext cx="7377684" cy="28544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04920" y="505155"/>
            <a:ext cx="15220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TAREA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130" y="1440027"/>
            <a:ext cx="8402320" cy="16687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REVISION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BIBLIOGRAFICA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SOBRE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APOPTOSIS.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ENTREGRA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GRUPOS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MAXIMO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ESTUDINTES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GRUPOS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E6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</a:t>
            </a:r>
            <a:r>
              <a:rPr spc="-5" dirty="0"/>
              <a:t>E</a:t>
            </a:r>
            <a:r>
              <a:rPr spc="5" dirty="0"/>
              <a:t>M</a:t>
            </a:r>
            <a:r>
              <a:rPr spc="-5" dirty="0"/>
              <a:t>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68297"/>
            <a:ext cx="3997960" cy="23710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latin typeface="Calibri"/>
                <a:cs typeface="Calibri"/>
              </a:rPr>
              <a:t>1.5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Apoptosis</a:t>
            </a:r>
            <a:endParaRPr sz="32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805"/>
              </a:spcBef>
              <a:buFont typeface="Wingdings"/>
              <a:buChar char=""/>
              <a:tabLst>
                <a:tab pos="353060" algn="l"/>
              </a:tabLst>
            </a:pPr>
            <a:r>
              <a:rPr sz="3200" spc="-10" dirty="0">
                <a:latin typeface="Calibri"/>
                <a:cs typeface="Calibri"/>
              </a:rPr>
              <a:t>Causas</a:t>
            </a:r>
            <a:endParaRPr sz="32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805"/>
              </a:spcBef>
              <a:buFont typeface="Wingdings"/>
              <a:buChar char=""/>
              <a:tabLst>
                <a:tab pos="353060" algn="l"/>
              </a:tabLst>
            </a:pPr>
            <a:r>
              <a:rPr sz="3200" spc="-10" dirty="0">
                <a:latin typeface="Calibri"/>
                <a:cs typeface="Calibri"/>
              </a:rPr>
              <a:t>Cambios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morfológicos</a:t>
            </a:r>
            <a:endParaRPr sz="32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700"/>
              </a:spcBef>
              <a:buFont typeface="Wingdings"/>
              <a:buChar char=""/>
              <a:tabLst>
                <a:tab pos="353060" algn="l"/>
              </a:tabLst>
            </a:pPr>
            <a:r>
              <a:rPr sz="3200" spc="-15" dirty="0">
                <a:latin typeface="Calibri"/>
                <a:cs typeface="Calibri"/>
              </a:rPr>
              <a:t>Mecanismos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991" y="1700783"/>
            <a:ext cx="2682240" cy="43632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E61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5795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</Words>
  <Application>Microsoft Office PowerPoint</Application>
  <PresentationFormat>Presentación en pantalla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 MT</vt:lpstr>
      <vt:lpstr>Calibri</vt:lpstr>
      <vt:lpstr>Wingdings</vt:lpstr>
      <vt:lpstr>Office Theme</vt:lpstr>
      <vt:lpstr>Presentación de PowerPoint</vt:lpstr>
      <vt:lpstr>TEMAS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Elda Maria</cp:lastModifiedBy>
  <cp:revision>1</cp:revision>
  <dcterms:created xsi:type="dcterms:W3CDTF">2023-06-12T05:45:59Z</dcterms:created>
  <dcterms:modified xsi:type="dcterms:W3CDTF">2023-06-12T05:46:28Z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2023-06-12T00:00:00Z</vt:filetime>
  </property>
</Properties>
</file>