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65" r:id="rId4"/>
    <p:sldId id="266" r:id="rId5"/>
    <p:sldId id="267" r:id="rId6"/>
    <p:sldId id="259" r:id="rId7"/>
    <p:sldId id="294" r:id="rId8"/>
    <p:sldId id="271" r:id="rId9"/>
    <p:sldId id="278" r:id="rId10"/>
    <p:sldId id="280" r:id="rId11"/>
    <p:sldId id="290" r:id="rId12"/>
    <p:sldId id="272" r:id="rId13"/>
    <p:sldId id="274" r:id="rId14"/>
    <p:sldId id="291" r:id="rId15"/>
    <p:sldId id="292" r:id="rId16"/>
    <p:sldId id="293" r:id="rId17"/>
    <p:sldId id="273" r:id="rId18"/>
    <p:sldId id="281" r:id="rId19"/>
    <p:sldId id="268" r:id="rId20"/>
    <p:sldId id="269" r:id="rId21"/>
    <p:sldId id="270" r:id="rId22"/>
    <p:sldId id="296" r:id="rId23"/>
    <p:sldId id="297" r:id="rId24"/>
    <p:sldId id="282" r:id="rId25"/>
    <p:sldId id="283" r:id="rId26"/>
    <p:sldId id="285" r:id="rId27"/>
    <p:sldId id="286" r:id="rId28"/>
    <p:sldId id="284" r:id="rId29"/>
    <p:sldId id="287" r:id="rId30"/>
    <p:sldId id="260" r:id="rId31"/>
    <p:sldId id="261" r:id="rId32"/>
    <p:sldId id="262" r:id="rId33"/>
    <p:sldId id="295" r:id="rId34"/>
    <p:sldId id="264" r:id="rId35"/>
    <p:sldId id="263" r:id="rId36"/>
    <p:sldId id="275" r:id="rId37"/>
    <p:sldId id="276" r:id="rId38"/>
    <p:sldId id="277" r:id="rId39"/>
    <p:sldId id="288" r:id="rId40"/>
    <p:sldId id="258" r:id="rId4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8" d="100"/>
          <a:sy n="78" d="100"/>
        </p:scale>
        <p:origin x="850"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slide" Target="slides/slide40.xml"/></Relationships>
</file>

<file path=ppt/diagrams/_rels/data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svg"/><Relationship Id="rId1" Type="http://schemas.openxmlformats.org/officeDocument/2006/relationships/image" Target="../media/image12.png"/><Relationship Id="rId4" Type="http://schemas.openxmlformats.org/officeDocument/2006/relationships/image" Target="../media/image15.svg"/></Relationships>
</file>

<file path=ppt/diagrams/_rels/data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diagrams/_rels/data5.xml.rels><?xml version="1.0" encoding="UTF-8" standalone="yes"?>
<Relationships xmlns="http://schemas.openxmlformats.org/package/2006/relationships"><Relationship Id="rId8" Type="http://schemas.openxmlformats.org/officeDocument/2006/relationships/image" Target="../media/image29.svg"/><Relationship Id="rId13" Type="http://schemas.openxmlformats.org/officeDocument/2006/relationships/image" Target="../media/image34.png"/><Relationship Id="rId3" Type="http://schemas.openxmlformats.org/officeDocument/2006/relationships/image" Target="../media/image24.png"/><Relationship Id="rId7" Type="http://schemas.openxmlformats.org/officeDocument/2006/relationships/image" Target="../media/image28.png"/><Relationship Id="rId12" Type="http://schemas.openxmlformats.org/officeDocument/2006/relationships/image" Target="../media/image33.svg"/><Relationship Id="rId2" Type="http://schemas.openxmlformats.org/officeDocument/2006/relationships/image" Target="../media/image23.svg"/><Relationship Id="rId1" Type="http://schemas.openxmlformats.org/officeDocument/2006/relationships/image" Target="../media/image22.png"/><Relationship Id="rId6" Type="http://schemas.openxmlformats.org/officeDocument/2006/relationships/image" Target="../media/image27.svg"/><Relationship Id="rId11" Type="http://schemas.openxmlformats.org/officeDocument/2006/relationships/image" Target="../media/image32.png"/><Relationship Id="rId5" Type="http://schemas.openxmlformats.org/officeDocument/2006/relationships/image" Target="../media/image26.png"/><Relationship Id="rId10" Type="http://schemas.openxmlformats.org/officeDocument/2006/relationships/image" Target="../media/image31.svg"/><Relationship Id="rId4" Type="http://schemas.openxmlformats.org/officeDocument/2006/relationships/image" Target="../media/image25.svg"/><Relationship Id="rId9" Type="http://schemas.openxmlformats.org/officeDocument/2006/relationships/image" Target="../media/image30.png"/><Relationship Id="rId14" Type="http://schemas.openxmlformats.org/officeDocument/2006/relationships/image" Target="../media/image35.svg"/></Relationships>
</file>

<file path=ppt/diagrams/_rels/drawing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svg"/><Relationship Id="rId1" Type="http://schemas.openxmlformats.org/officeDocument/2006/relationships/image" Target="../media/image12.png"/><Relationship Id="rId4" Type="http://schemas.openxmlformats.org/officeDocument/2006/relationships/image" Target="../media/image15.svg"/></Relationships>
</file>

<file path=ppt/diagrams/_rels/drawing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diagrams/_rels/drawing5.xml.rels><?xml version="1.0" encoding="UTF-8" standalone="yes"?>
<Relationships xmlns="http://schemas.openxmlformats.org/package/2006/relationships"><Relationship Id="rId8" Type="http://schemas.openxmlformats.org/officeDocument/2006/relationships/image" Target="../media/image29.svg"/><Relationship Id="rId13" Type="http://schemas.openxmlformats.org/officeDocument/2006/relationships/image" Target="../media/image34.png"/><Relationship Id="rId3" Type="http://schemas.openxmlformats.org/officeDocument/2006/relationships/image" Target="../media/image24.png"/><Relationship Id="rId7" Type="http://schemas.openxmlformats.org/officeDocument/2006/relationships/image" Target="../media/image28.png"/><Relationship Id="rId12" Type="http://schemas.openxmlformats.org/officeDocument/2006/relationships/image" Target="../media/image33.svg"/><Relationship Id="rId2" Type="http://schemas.openxmlformats.org/officeDocument/2006/relationships/image" Target="../media/image23.svg"/><Relationship Id="rId1" Type="http://schemas.openxmlformats.org/officeDocument/2006/relationships/image" Target="../media/image22.png"/><Relationship Id="rId6" Type="http://schemas.openxmlformats.org/officeDocument/2006/relationships/image" Target="../media/image27.svg"/><Relationship Id="rId11" Type="http://schemas.openxmlformats.org/officeDocument/2006/relationships/image" Target="../media/image32.png"/><Relationship Id="rId5" Type="http://schemas.openxmlformats.org/officeDocument/2006/relationships/image" Target="../media/image26.png"/><Relationship Id="rId10" Type="http://schemas.openxmlformats.org/officeDocument/2006/relationships/image" Target="../media/image31.svg"/><Relationship Id="rId4" Type="http://schemas.openxmlformats.org/officeDocument/2006/relationships/image" Target="../media/image25.svg"/><Relationship Id="rId9" Type="http://schemas.openxmlformats.org/officeDocument/2006/relationships/image" Target="../media/image30.png"/><Relationship Id="rId14" Type="http://schemas.openxmlformats.org/officeDocument/2006/relationships/image" Target="../media/image35.svg"/></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5820ECF-B7B3-417D-8D64-D83261B69C24}" type="doc">
      <dgm:prSet loTypeId="urn:microsoft.com/office/officeart/2005/8/layout/process1" loCatId="process" qsTypeId="urn:microsoft.com/office/officeart/2005/8/quickstyle/simple1" qsCatId="simple" csTypeId="urn:microsoft.com/office/officeart/2005/8/colors/colorful2" csCatId="colorful" phldr="1"/>
      <dgm:spPr/>
      <dgm:t>
        <a:bodyPr/>
        <a:lstStyle/>
        <a:p>
          <a:endParaRPr lang="en-US"/>
        </a:p>
      </dgm:t>
    </dgm:pt>
    <dgm:pt modelId="{252A67D8-BCC5-46EA-A5A0-41F4AAFC650F}">
      <dgm:prSet/>
      <dgm:spPr/>
      <dgm:t>
        <a:bodyPr/>
        <a:lstStyle/>
        <a:p>
          <a:r>
            <a:rPr lang="es-ES" dirty="0"/>
            <a:t>Nicolas André, autor del texto “De la generación de los gusanos en el cuerpo del hombre” en 1699, también fue un pionero en el área y fue el primero en ilustrar el escólex del gusano plano </a:t>
          </a:r>
          <a:r>
            <a:rPr lang="es-ES" dirty="0" err="1"/>
            <a:t>Taenia</a:t>
          </a:r>
          <a:r>
            <a:rPr lang="es-ES" dirty="0"/>
            <a:t> </a:t>
          </a:r>
          <a:r>
            <a:rPr lang="es-ES" dirty="0" err="1"/>
            <a:t>saginata</a:t>
          </a:r>
          <a:r>
            <a:rPr lang="es-ES" dirty="0"/>
            <a:t>. Este autor asoció estos gusanos con enfermedades venéreas, pero dudó de su relación causa-efecto.</a:t>
          </a:r>
          <a:endParaRPr lang="en-US" dirty="0"/>
        </a:p>
      </dgm:t>
    </dgm:pt>
    <dgm:pt modelId="{B61278FA-2F59-45E8-AF09-0EC0053FC448}" type="parTrans" cxnId="{B3254982-4A2D-490F-A7B2-239BDC7836BF}">
      <dgm:prSet/>
      <dgm:spPr/>
      <dgm:t>
        <a:bodyPr/>
        <a:lstStyle/>
        <a:p>
          <a:endParaRPr lang="en-US"/>
        </a:p>
      </dgm:t>
    </dgm:pt>
    <dgm:pt modelId="{3356F93B-6779-4FEE-BEB8-8A7AB7ACC09B}" type="sibTrans" cxnId="{B3254982-4A2D-490F-A7B2-239BDC7836BF}">
      <dgm:prSet/>
      <dgm:spPr/>
      <dgm:t>
        <a:bodyPr/>
        <a:lstStyle/>
        <a:p>
          <a:endParaRPr lang="en-US"/>
        </a:p>
      </dgm:t>
    </dgm:pt>
    <dgm:pt modelId="{5AFD0F38-7BB1-41CB-8A5E-3330EFC3D912}">
      <dgm:prSet/>
      <dgm:spPr/>
      <dgm:t>
        <a:bodyPr/>
        <a:lstStyle/>
        <a:p>
          <a:r>
            <a:rPr lang="es-ES"/>
            <a:t>En el siglo XVIII, una de las principales figuras del campo de la parasitología fue Pierre Pallas, quien escribió “Miscelánea zoológica”, texto especialmente enfocado en los gusanos de la vesícula, considerados todos pertenecientes a la especie Taenia hydatigena.</a:t>
          </a:r>
          <a:endParaRPr lang="en-US"/>
        </a:p>
      </dgm:t>
    </dgm:pt>
    <dgm:pt modelId="{246DA9F6-8CFA-4B17-BC25-0DE934551C07}" type="parTrans" cxnId="{17E63616-23F4-418C-BC3C-D84A9C30A4C2}">
      <dgm:prSet/>
      <dgm:spPr/>
      <dgm:t>
        <a:bodyPr/>
        <a:lstStyle/>
        <a:p>
          <a:endParaRPr lang="en-US"/>
        </a:p>
      </dgm:t>
    </dgm:pt>
    <dgm:pt modelId="{FACE2365-03A2-49F0-9C0B-9716A7DBAEE6}" type="sibTrans" cxnId="{17E63616-23F4-418C-BC3C-D84A9C30A4C2}">
      <dgm:prSet/>
      <dgm:spPr/>
      <dgm:t>
        <a:bodyPr/>
        <a:lstStyle/>
        <a:p>
          <a:endParaRPr lang="en-US"/>
        </a:p>
      </dgm:t>
    </dgm:pt>
    <dgm:pt modelId="{3B06F79F-7FEA-4F6A-A7B7-0F6F51CB797C}" type="pres">
      <dgm:prSet presAssocID="{C5820ECF-B7B3-417D-8D64-D83261B69C24}" presName="Name0" presStyleCnt="0">
        <dgm:presLayoutVars>
          <dgm:dir/>
          <dgm:resizeHandles val="exact"/>
        </dgm:presLayoutVars>
      </dgm:prSet>
      <dgm:spPr/>
    </dgm:pt>
    <dgm:pt modelId="{800221B0-1995-412D-B8FC-BE4BF4970C55}" type="pres">
      <dgm:prSet presAssocID="{252A67D8-BCC5-46EA-A5A0-41F4AAFC650F}" presName="node" presStyleLbl="node1" presStyleIdx="0" presStyleCnt="2">
        <dgm:presLayoutVars>
          <dgm:bulletEnabled val="1"/>
        </dgm:presLayoutVars>
      </dgm:prSet>
      <dgm:spPr/>
    </dgm:pt>
    <dgm:pt modelId="{D17B7383-247F-4903-B5E6-A693A440C20F}" type="pres">
      <dgm:prSet presAssocID="{3356F93B-6779-4FEE-BEB8-8A7AB7ACC09B}" presName="sibTrans" presStyleLbl="sibTrans2D1" presStyleIdx="0" presStyleCnt="1"/>
      <dgm:spPr/>
    </dgm:pt>
    <dgm:pt modelId="{22911A9D-99B6-4B48-8DFF-46FD0818F242}" type="pres">
      <dgm:prSet presAssocID="{3356F93B-6779-4FEE-BEB8-8A7AB7ACC09B}" presName="connectorText" presStyleLbl="sibTrans2D1" presStyleIdx="0" presStyleCnt="1"/>
      <dgm:spPr/>
    </dgm:pt>
    <dgm:pt modelId="{AF3FA53F-EAA4-4F33-B2F2-5911B2191A4F}" type="pres">
      <dgm:prSet presAssocID="{5AFD0F38-7BB1-41CB-8A5E-3330EFC3D912}" presName="node" presStyleLbl="node1" presStyleIdx="1" presStyleCnt="2">
        <dgm:presLayoutVars>
          <dgm:bulletEnabled val="1"/>
        </dgm:presLayoutVars>
      </dgm:prSet>
      <dgm:spPr/>
    </dgm:pt>
  </dgm:ptLst>
  <dgm:cxnLst>
    <dgm:cxn modelId="{85688E05-2317-4343-BD1A-D3E4B60CAAF3}" type="presOf" srcId="{5AFD0F38-7BB1-41CB-8A5E-3330EFC3D912}" destId="{AF3FA53F-EAA4-4F33-B2F2-5911B2191A4F}" srcOrd="0" destOrd="0" presId="urn:microsoft.com/office/officeart/2005/8/layout/process1"/>
    <dgm:cxn modelId="{17E63616-23F4-418C-BC3C-D84A9C30A4C2}" srcId="{C5820ECF-B7B3-417D-8D64-D83261B69C24}" destId="{5AFD0F38-7BB1-41CB-8A5E-3330EFC3D912}" srcOrd="1" destOrd="0" parTransId="{246DA9F6-8CFA-4B17-BC25-0DE934551C07}" sibTransId="{FACE2365-03A2-49F0-9C0B-9716A7DBAEE6}"/>
    <dgm:cxn modelId="{7D092A30-A0B6-42AC-AE27-9A2DC7D88405}" type="presOf" srcId="{252A67D8-BCC5-46EA-A5A0-41F4AAFC650F}" destId="{800221B0-1995-412D-B8FC-BE4BF4970C55}" srcOrd="0" destOrd="0" presId="urn:microsoft.com/office/officeart/2005/8/layout/process1"/>
    <dgm:cxn modelId="{FD018478-8747-417C-9E51-D135CFAD4461}" type="presOf" srcId="{C5820ECF-B7B3-417D-8D64-D83261B69C24}" destId="{3B06F79F-7FEA-4F6A-A7B7-0F6F51CB797C}" srcOrd="0" destOrd="0" presId="urn:microsoft.com/office/officeart/2005/8/layout/process1"/>
    <dgm:cxn modelId="{B494E67C-784B-42A6-8DBF-1344AF2813E1}" type="presOf" srcId="{3356F93B-6779-4FEE-BEB8-8A7AB7ACC09B}" destId="{D17B7383-247F-4903-B5E6-A693A440C20F}" srcOrd="0" destOrd="0" presId="urn:microsoft.com/office/officeart/2005/8/layout/process1"/>
    <dgm:cxn modelId="{1599D77F-AC0B-4720-A6BB-8B0539667EBC}" type="presOf" srcId="{3356F93B-6779-4FEE-BEB8-8A7AB7ACC09B}" destId="{22911A9D-99B6-4B48-8DFF-46FD0818F242}" srcOrd="1" destOrd="0" presId="urn:microsoft.com/office/officeart/2005/8/layout/process1"/>
    <dgm:cxn modelId="{B3254982-4A2D-490F-A7B2-239BDC7836BF}" srcId="{C5820ECF-B7B3-417D-8D64-D83261B69C24}" destId="{252A67D8-BCC5-46EA-A5A0-41F4AAFC650F}" srcOrd="0" destOrd="0" parTransId="{B61278FA-2F59-45E8-AF09-0EC0053FC448}" sibTransId="{3356F93B-6779-4FEE-BEB8-8A7AB7ACC09B}"/>
    <dgm:cxn modelId="{B816A4C3-3C91-4841-A0D6-6E3111C94DBF}" type="presParOf" srcId="{3B06F79F-7FEA-4F6A-A7B7-0F6F51CB797C}" destId="{800221B0-1995-412D-B8FC-BE4BF4970C55}" srcOrd="0" destOrd="0" presId="urn:microsoft.com/office/officeart/2005/8/layout/process1"/>
    <dgm:cxn modelId="{1C910EE6-9268-4B9E-BBCA-A6C21B16E72A}" type="presParOf" srcId="{3B06F79F-7FEA-4F6A-A7B7-0F6F51CB797C}" destId="{D17B7383-247F-4903-B5E6-A693A440C20F}" srcOrd="1" destOrd="0" presId="urn:microsoft.com/office/officeart/2005/8/layout/process1"/>
    <dgm:cxn modelId="{BA778197-73F8-4DFB-BDD7-A29EE0A90A94}" type="presParOf" srcId="{D17B7383-247F-4903-B5E6-A693A440C20F}" destId="{22911A9D-99B6-4B48-8DFF-46FD0818F242}" srcOrd="0" destOrd="0" presId="urn:microsoft.com/office/officeart/2005/8/layout/process1"/>
    <dgm:cxn modelId="{DD87B2E5-4F0C-4830-8899-E79D2F5ABD3E}" type="presParOf" srcId="{3B06F79F-7FEA-4F6A-A7B7-0F6F51CB797C}" destId="{AF3FA53F-EAA4-4F33-B2F2-5911B2191A4F}" srcOrd="2"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081E2FD-9C50-4043-8319-BEF57F9FCC78}" type="doc">
      <dgm:prSet loTypeId="urn:microsoft.com/office/officeart/2005/8/layout/default" loCatId="list" qsTypeId="urn:microsoft.com/office/officeart/2005/8/quickstyle/simple1" qsCatId="simple" csTypeId="urn:microsoft.com/office/officeart/2005/8/colors/colorful1" csCatId="colorful"/>
      <dgm:spPr/>
      <dgm:t>
        <a:bodyPr/>
        <a:lstStyle/>
        <a:p>
          <a:endParaRPr lang="en-US"/>
        </a:p>
      </dgm:t>
    </dgm:pt>
    <dgm:pt modelId="{8AB912A3-C7EE-4931-B6E8-F528B4634D4A}">
      <dgm:prSet/>
      <dgm:spPr/>
      <dgm:t>
        <a:bodyPr/>
        <a:lstStyle/>
        <a:p>
          <a:r>
            <a:rPr lang="es-ES"/>
            <a:t>2. No utilizar excrementos como abono para el cultivo de hortalizas, ni</a:t>
          </a:r>
          <a:endParaRPr lang="en-US"/>
        </a:p>
      </dgm:t>
    </dgm:pt>
    <dgm:pt modelId="{DB23923C-729F-472F-9669-57025C9702BD}" type="parTrans" cxnId="{86B7B5A3-B17D-494E-BDC0-84CC89D7AA45}">
      <dgm:prSet/>
      <dgm:spPr/>
      <dgm:t>
        <a:bodyPr/>
        <a:lstStyle/>
        <a:p>
          <a:endParaRPr lang="en-US"/>
        </a:p>
      </dgm:t>
    </dgm:pt>
    <dgm:pt modelId="{BBD459D4-16D4-4B9D-8DDB-F101263998F3}" type="sibTrans" cxnId="{86B7B5A3-B17D-494E-BDC0-84CC89D7AA45}">
      <dgm:prSet/>
      <dgm:spPr/>
      <dgm:t>
        <a:bodyPr/>
        <a:lstStyle/>
        <a:p>
          <a:endParaRPr lang="en-US"/>
        </a:p>
      </dgm:t>
    </dgm:pt>
    <dgm:pt modelId="{703610E9-12F9-4575-AB1C-0CE470245EA6}">
      <dgm:prSet/>
      <dgm:spPr/>
      <dgm:t>
        <a:bodyPr/>
        <a:lstStyle/>
        <a:p>
          <a:r>
            <a:rPr lang="es-ES"/>
            <a:t>aguas servidas para riego.</a:t>
          </a:r>
          <a:endParaRPr lang="en-US"/>
        </a:p>
      </dgm:t>
    </dgm:pt>
    <dgm:pt modelId="{4F69E6F7-A886-42CE-A8BE-74ED7B9F3FD9}" type="parTrans" cxnId="{A48B59F6-0AF3-4F0B-9A27-6D2B65B772AB}">
      <dgm:prSet/>
      <dgm:spPr/>
      <dgm:t>
        <a:bodyPr/>
        <a:lstStyle/>
        <a:p>
          <a:endParaRPr lang="en-US"/>
        </a:p>
      </dgm:t>
    </dgm:pt>
    <dgm:pt modelId="{7B5E5AC8-35BD-459B-ADEE-D85683A3DC3A}" type="sibTrans" cxnId="{A48B59F6-0AF3-4F0B-9A27-6D2B65B772AB}">
      <dgm:prSet/>
      <dgm:spPr/>
      <dgm:t>
        <a:bodyPr/>
        <a:lstStyle/>
        <a:p>
          <a:endParaRPr lang="en-US"/>
        </a:p>
      </dgm:t>
    </dgm:pt>
    <dgm:pt modelId="{3F259473-C0B3-4C80-880D-3134470DEB18}">
      <dgm:prSet/>
      <dgm:spPr/>
      <dgm:t>
        <a:bodyPr/>
        <a:lstStyle/>
        <a:p>
          <a:r>
            <a:rPr lang="es-ES"/>
            <a:t>3. No consumir carnes o verduras crudas.</a:t>
          </a:r>
          <a:endParaRPr lang="en-US"/>
        </a:p>
      </dgm:t>
    </dgm:pt>
    <dgm:pt modelId="{982A0341-3802-47E0-9867-E1D5488E5722}" type="parTrans" cxnId="{17076285-A5DD-460E-8E83-B54DFE1FE5E5}">
      <dgm:prSet/>
      <dgm:spPr/>
      <dgm:t>
        <a:bodyPr/>
        <a:lstStyle/>
        <a:p>
          <a:endParaRPr lang="en-US"/>
        </a:p>
      </dgm:t>
    </dgm:pt>
    <dgm:pt modelId="{1A1BED58-3B3A-40D1-AA88-82714C9F3DEA}" type="sibTrans" cxnId="{17076285-A5DD-460E-8E83-B54DFE1FE5E5}">
      <dgm:prSet/>
      <dgm:spPr/>
      <dgm:t>
        <a:bodyPr/>
        <a:lstStyle/>
        <a:p>
          <a:endParaRPr lang="en-US"/>
        </a:p>
      </dgm:t>
    </dgm:pt>
    <dgm:pt modelId="{139E4234-9BAD-4980-88BB-B0B0DC43AE14}">
      <dgm:prSet/>
      <dgm:spPr/>
      <dgm:t>
        <a:bodyPr/>
        <a:lstStyle/>
        <a:p>
          <a:r>
            <a:rPr lang="es-ES"/>
            <a:t>4. Controlar los vectores mecánicos (moscas, cucarachas) y los vectores biológicos (vinchuca, mosquitos etc.)</a:t>
          </a:r>
          <a:endParaRPr lang="en-US"/>
        </a:p>
      </dgm:t>
    </dgm:pt>
    <dgm:pt modelId="{761A02DF-CF17-4E93-BFCF-0E9907B1019F}" type="parTrans" cxnId="{D1B2D40D-F338-4A0B-921E-8AB3B9537C59}">
      <dgm:prSet/>
      <dgm:spPr/>
      <dgm:t>
        <a:bodyPr/>
        <a:lstStyle/>
        <a:p>
          <a:endParaRPr lang="en-US"/>
        </a:p>
      </dgm:t>
    </dgm:pt>
    <dgm:pt modelId="{522147AD-6AF7-458B-B071-E7AEC0DB721D}" type="sibTrans" cxnId="{D1B2D40D-F338-4A0B-921E-8AB3B9537C59}">
      <dgm:prSet/>
      <dgm:spPr/>
      <dgm:t>
        <a:bodyPr/>
        <a:lstStyle/>
        <a:p>
          <a:endParaRPr lang="en-US"/>
        </a:p>
      </dgm:t>
    </dgm:pt>
    <dgm:pt modelId="{B6B99BE2-B8AF-4284-B306-DE6331C76921}">
      <dgm:prSet/>
      <dgm:spPr/>
      <dgm:t>
        <a:bodyPr/>
        <a:lstStyle/>
        <a:p>
          <a:r>
            <a:rPr lang="es-ES"/>
            <a:t>5. Desparasitar periódicamente a los animales domésticos, sobre todo perros</a:t>
          </a:r>
          <a:endParaRPr lang="en-US"/>
        </a:p>
      </dgm:t>
    </dgm:pt>
    <dgm:pt modelId="{5E9C7FB6-0C63-421E-8B32-4D798DC82AB5}" type="parTrans" cxnId="{D29EBF93-B42D-4024-B3DC-69E6AADFC600}">
      <dgm:prSet/>
      <dgm:spPr/>
      <dgm:t>
        <a:bodyPr/>
        <a:lstStyle/>
        <a:p>
          <a:endParaRPr lang="en-US"/>
        </a:p>
      </dgm:t>
    </dgm:pt>
    <dgm:pt modelId="{D780F3E3-DB7D-4D21-B62B-65593DC376F4}" type="sibTrans" cxnId="{D29EBF93-B42D-4024-B3DC-69E6AADFC600}">
      <dgm:prSet/>
      <dgm:spPr/>
      <dgm:t>
        <a:bodyPr/>
        <a:lstStyle/>
        <a:p>
          <a:endParaRPr lang="en-US"/>
        </a:p>
      </dgm:t>
    </dgm:pt>
    <dgm:pt modelId="{2CC7E9D3-924A-4A0D-9D9D-E3518242C403}">
      <dgm:prSet/>
      <dgm:spPr/>
      <dgm:t>
        <a:bodyPr/>
        <a:lstStyle/>
        <a:p>
          <a:r>
            <a:rPr lang="es-ES"/>
            <a:t>y gatos.</a:t>
          </a:r>
          <a:endParaRPr lang="en-US"/>
        </a:p>
      </dgm:t>
    </dgm:pt>
    <dgm:pt modelId="{96787796-F117-4780-8DD4-66DC8354D5F7}" type="parTrans" cxnId="{D1558998-F79C-4284-82B5-AD8BAFCC733B}">
      <dgm:prSet/>
      <dgm:spPr/>
      <dgm:t>
        <a:bodyPr/>
        <a:lstStyle/>
        <a:p>
          <a:endParaRPr lang="en-US"/>
        </a:p>
      </dgm:t>
    </dgm:pt>
    <dgm:pt modelId="{2C4AC44B-3E70-440C-A780-DD1DCCB7FEFC}" type="sibTrans" cxnId="{D1558998-F79C-4284-82B5-AD8BAFCC733B}">
      <dgm:prSet/>
      <dgm:spPr/>
      <dgm:t>
        <a:bodyPr/>
        <a:lstStyle/>
        <a:p>
          <a:endParaRPr lang="en-US"/>
        </a:p>
      </dgm:t>
    </dgm:pt>
    <dgm:pt modelId="{DC9DCAAE-BD42-4894-A0DF-488B0F2EEAD7}">
      <dgm:prSet/>
      <dgm:spPr/>
      <dgm:t>
        <a:bodyPr/>
        <a:lstStyle/>
        <a:p>
          <a:r>
            <a:rPr lang="es-ES"/>
            <a:t>6. Prevenir las parasitosis congénitas a través del control de la mujer embarazada.</a:t>
          </a:r>
          <a:endParaRPr lang="en-US"/>
        </a:p>
      </dgm:t>
    </dgm:pt>
    <dgm:pt modelId="{266AF307-4586-4D14-864C-A4C70C71226A}" type="parTrans" cxnId="{7DFF6639-57A6-4F35-B1C8-9E040BD180BD}">
      <dgm:prSet/>
      <dgm:spPr/>
      <dgm:t>
        <a:bodyPr/>
        <a:lstStyle/>
        <a:p>
          <a:endParaRPr lang="en-US"/>
        </a:p>
      </dgm:t>
    </dgm:pt>
    <dgm:pt modelId="{B66348AB-9123-4931-8114-3C654BA459B9}" type="sibTrans" cxnId="{7DFF6639-57A6-4F35-B1C8-9E040BD180BD}">
      <dgm:prSet/>
      <dgm:spPr/>
      <dgm:t>
        <a:bodyPr/>
        <a:lstStyle/>
        <a:p>
          <a:endParaRPr lang="en-US"/>
        </a:p>
      </dgm:t>
    </dgm:pt>
    <dgm:pt modelId="{D0D58D65-23F2-4A6E-AF20-898C11CC1C2E}">
      <dgm:prSet/>
      <dgm:spPr/>
      <dgm:t>
        <a:bodyPr/>
        <a:lstStyle/>
        <a:p>
          <a:r>
            <a:rPr lang="es-ES"/>
            <a:t>7. Evaluar parasitosis en dadores de sangre y donantes de órganos.</a:t>
          </a:r>
          <a:endParaRPr lang="en-US"/>
        </a:p>
      </dgm:t>
    </dgm:pt>
    <dgm:pt modelId="{3614784F-9C93-45CB-B6A7-588E58F96187}" type="parTrans" cxnId="{F220FB85-2441-4C23-9503-9624AC40139A}">
      <dgm:prSet/>
      <dgm:spPr/>
      <dgm:t>
        <a:bodyPr/>
        <a:lstStyle/>
        <a:p>
          <a:endParaRPr lang="en-US"/>
        </a:p>
      </dgm:t>
    </dgm:pt>
    <dgm:pt modelId="{E6FF05AB-9AFB-4471-9759-FC18F07680CD}" type="sibTrans" cxnId="{F220FB85-2441-4C23-9503-9624AC40139A}">
      <dgm:prSet/>
      <dgm:spPr/>
      <dgm:t>
        <a:bodyPr/>
        <a:lstStyle/>
        <a:p>
          <a:endParaRPr lang="en-US"/>
        </a:p>
      </dgm:t>
    </dgm:pt>
    <dgm:pt modelId="{9E33F863-ED3F-4605-8ECA-1FD390741E5C}">
      <dgm:prSet/>
      <dgm:spPr/>
      <dgm:t>
        <a:bodyPr/>
        <a:lstStyle/>
        <a:p>
          <a:r>
            <a:rPr lang="es-ES"/>
            <a:t>8. Modificar hábitos de convivencia del hombre con los animales, para evitar el contacto con las heces de los mismos.</a:t>
          </a:r>
          <a:endParaRPr lang="en-US"/>
        </a:p>
      </dgm:t>
    </dgm:pt>
    <dgm:pt modelId="{42BB0AA2-5CDA-46CB-AC9E-84A085A9B1E0}" type="parTrans" cxnId="{F048D34C-1A04-4706-9FED-A5337033FE8D}">
      <dgm:prSet/>
      <dgm:spPr/>
      <dgm:t>
        <a:bodyPr/>
        <a:lstStyle/>
        <a:p>
          <a:endParaRPr lang="en-US"/>
        </a:p>
      </dgm:t>
    </dgm:pt>
    <dgm:pt modelId="{A415DF2D-5A70-4245-BD3D-E7845C35B80A}" type="sibTrans" cxnId="{F048D34C-1A04-4706-9FED-A5337033FE8D}">
      <dgm:prSet/>
      <dgm:spPr/>
      <dgm:t>
        <a:bodyPr/>
        <a:lstStyle/>
        <a:p>
          <a:endParaRPr lang="en-US"/>
        </a:p>
      </dgm:t>
    </dgm:pt>
    <dgm:pt modelId="{C0313511-62C8-48C1-9A66-2DD2E292D12E}" type="pres">
      <dgm:prSet presAssocID="{B081E2FD-9C50-4043-8319-BEF57F9FCC78}" presName="diagram" presStyleCnt="0">
        <dgm:presLayoutVars>
          <dgm:dir/>
          <dgm:resizeHandles val="exact"/>
        </dgm:presLayoutVars>
      </dgm:prSet>
      <dgm:spPr/>
    </dgm:pt>
    <dgm:pt modelId="{10C07084-5466-4D83-82C6-122D1E0B2F3B}" type="pres">
      <dgm:prSet presAssocID="{8AB912A3-C7EE-4931-B6E8-F528B4634D4A}" presName="node" presStyleLbl="node1" presStyleIdx="0" presStyleCnt="9">
        <dgm:presLayoutVars>
          <dgm:bulletEnabled val="1"/>
        </dgm:presLayoutVars>
      </dgm:prSet>
      <dgm:spPr/>
    </dgm:pt>
    <dgm:pt modelId="{EF557549-6E43-49BA-94C3-F140C6F32CD6}" type="pres">
      <dgm:prSet presAssocID="{BBD459D4-16D4-4B9D-8DDB-F101263998F3}" presName="sibTrans" presStyleCnt="0"/>
      <dgm:spPr/>
    </dgm:pt>
    <dgm:pt modelId="{02DCB6DC-26B3-4498-A684-136CFCE8AE7F}" type="pres">
      <dgm:prSet presAssocID="{703610E9-12F9-4575-AB1C-0CE470245EA6}" presName="node" presStyleLbl="node1" presStyleIdx="1" presStyleCnt="9">
        <dgm:presLayoutVars>
          <dgm:bulletEnabled val="1"/>
        </dgm:presLayoutVars>
      </dgm:prSet>
      <dgm:spPr/>
    </dgm:pt>
    <dgm:pt modelId="{C0BB63F0-49E8-44A9-A2E8-AB719CEA788B}" type="pres">
      <dgm:prSet presAssocID="{7B5E5AC8-35BD-459B-ADEE-D85683A3DC3A}" presName="sibTrans" presStyleCnt="0"/>
      <dgm:spPr/>
    </dgm:pt>
    <dgm:pt modelId="{B057845D-F3CE-428F-8CE4-9A6F666F67E9}" type="pres">
      <dgm:prSet presAssocID="{3F259473-C0B3-4C80-880D-3134470DEB18}" presName="node" presStyleLbl="node1" presStyleIdx="2" presStyleCnt="9">
        <dgm:presLayoutVars>
          <dgm:bulletEnabled val="1"/>
        </dgm:presLayoutVars>
      </dgm:prSet>
      <dgm:spPr/>
    </dgm:pt>
    <dgm:pt modelId="{8F7AD1AB-7BB3-4132-9192-ABAFA6232822}" type="pres">
      <dgm:prSet presAssocID="{1A1BED58-3B3A-40D1-AA88-82714C9F3DEA}" presName="sibTrans" presStyleCnt="0"/>
      <dgm:spPr/>
    </dgm:pt>
    <dgm:pt modelId="{1350484E-B247-4349-B210-A70F374E2953}" type="pres">
      <dgm:prSet presAssocID="{139E4234-9BAD-4980-88BB-B0B0DC43AE14}" presName="node" presStyleLbl="node1" presStyleIdx="3" presStyleCnt="9">
        <dgm:presLayoutVars>
          <dgm:bulletEnabled val="1"/>
        </dgm:presLayoutVars>
      </dgm:prSet>
      <dgm:spPr/>
    </dgm:pt>
    <dgm:pt modelId="{858C750F-4D98-4A2E-863D-76A3CCD9199B}" type="pres">
      <dgm:prSet presAssocID="{522147AD-6AF7-458B-B071-E7AEC0DB721D}" presName="sibTrans" presStyleCnt="0"/>
      <dgm:spPr/>
    </dgm:pt>
    <dgm:pt modelId="{425336DF-58FF-40C0-AC52-8FE681359FDC}" type="pres">
      <dgm:prSet presAssocID="{B6B99BE2-B8AF-4284-B306-DE6331C76921}" presName="node" presStyleLbl="node1" presStyleIdx="4" presStyleCnt="9">
        <dgm:presLayoutVars>
          <dgm:bulletEnabled val="1"/>
        </dgm:presLayoutVars>
      </dgm:prSet>
      <dgm:spPr/>
    </dgm:pt>
    <dgm:pt modelId="{D8F1204E-8AA9-491D-8F96-4985E4AD4C4F}" type="pres">
      <dgm:prSet presAssocID="{D780F3E3-DB7D-4D21-B62B-65593DC376F4}" presName="sibTrans" presStyleCnt="0"/>
      <dgm:spPr/>
    </dgm:pt>
    <dgm:pt modelId="{ECC85700-B741-4D26-A9A7-6A286E48052F}" type="pres">
      <dgm:prSet presAssocID="{2CC7E9D3-924A-4A0D-9D9D-E3518242C403}" presName="node" presStyleLbl="node1" presStyleIdx="5" presStyleCnt="9">
        <dgm:presLayoutVars>
          <dgm:bulletEnabled val="1"/>
        </dgm:presLayoutVars>
      </dgm:prSet>
      <dgm:spPr/>
    </dgm:pt>
    <dgm:pt modelId="{8C9354B3-8DAA-4CE3-8835-82764601D5D1}" type="pres">
      <dgm:prSet presAssocID="{2C4AC44B-3E70-440C-A780-DD1DCCB7FEFC}" presName="sibTrans" presStyleCnt="0"/>
      <dgm:spPr/>
    </dgm:pt>
    <dgm:pt modelId="{F1C78C3F-863D-44F6-BD24-28C659A78552}" type="pres">
      <dgm:prSet presAssocID="{DC9DCAAE-BD42-4894-A0DF-488B0F2EEAD7}" presName="node" presStyleLbl="node1" presStyleIdx="6" presStyleCnt="9">
        <dgm:presLayoutVars>
          <dgm:bulletEnabled val="1"/>
        </dgm:presLayoutVars>
      </dgm:prSet>
      <dgm:spPr/>
    </dgm:pt>
    <dgm:pt modelId="{EAE10F9A-EDC4-41C4-909B-A71FE33C1D1D}" type="pres">
      <dgm:prSet presAssocID="{B66348AB-9123-4931-8114-3C654BA459B9}" presName="sibTrans" presStyleCnt="0"/>
      <dgm:spPr/>
    </dgm:pt>
    <dgm:pt modelId="{4560D9C2-7227-47DC-9710-892EC5727C27}" type="pres">
      <dgm:prSet presAssocID="{D0D58D65-23F2-4A6E-AF20-898C11CC1C2E}" presName="node" presStyleLbl="node1" presStyleIdx="7" presStyleCnt="9">
        <dgm:presLayoutVars>
          <dgm:bulletEnabled val="1"/>
        </dgm:presLayoutVars>
      </dgm:prSet>
      <dgm:spPr/>
    </dgm:pt>
    <dgm:pt modelId="{62E3476E-BE4E-4CD5-8ACF-DF221D6B3D42}" type="pres">
      <dgm:prSet presAssocID="{E6FF05AB-9AFB-4471-9759-FC18F07680CD}" presName="sibTrans" presStyleCnt="0"/>
      <dgm:spPr/>
    </dgm:pt>
    <dgm:pt modelId="{49BF5728-5474-4D6A-BE00-2C6D90992655}" type="pres">
      <dgm:prSet presAssocID="{9E33F863-ED3F-4605-8ECA-1FD390741E5C}" presName="node" presStyleLbl="node1" presStyleIdx="8" presStyleCnt="9">
        <dgm:presLayoutVars>
          <dgm:bulletEnabled val="1"/>
        </dgm:presLayoutVars>
      </dgm:prSet>
      <dgm:spPr/>
    </dgm:pt>
  </dgm:ptLst>
  <dgm:cxnLst>
    <dgm:cxn modelId="{D1B2D40D-F338-4A0B-921E-8AB3B9537C59}" srcId="{B081E2FD-9C50-4043-8319-BEF57F9FCC78}" destId="{139E4234-9BAD-4980-88BB-B0B0DC43AE14}" srcOrd="3" destOrd="0" parTransId="{761A02DF-CF17-4E93-BFCF-0E9907B1019F}" sibTransId="{522147AD-6AF7-458B-B071-E7AEC0DB721D}"/>
    <dgm:cxn modelId="{EED0A90E-82ED-4AD4-B15A-B122B40CC264}" type="presOf" srcId="{139E4234-9BAD-4980-88BB-B0B0DC43AE14}" destId="{1350484E-B247-4349-B210-A70F374E2953}" srcOrd="0" destOrd="0" presId="urn:microsoft.com/office/officeart/2005/8/layout/default"/>
    <dgm:cxn modelId="{C67CF923-7073-4140-8BB4-823ACE66A464}" type="presOf" srcId="{703610E9-12F9-4575-AB1C-0CE470245EA6}" destId="{02DCB6DC-26B3-4498-A684-136CFCE8AE7F}" srcOrd="0" destOrd="0" presId="urn:microsoft.com/office/officeart/2005/8/layout/default"/>
    <dgm:cxn modelId="{02773F31-4A9B-4C31-93A9-6DC7037E86D0}" type="presOf" srcId="{9E33F863-ED3F-4605-8ECA-1FD390741E5C}" destId="{49BF5728-5474-4D6A-BE00-2C6D90992655}" srcOrd="0" destOrd="0" presId="urn:microsoft.com/office/officeart/2005/8/layout/default"/>
    <dgm:cxn modelId="{7DFF6639-57A6-4F35-B1C8-9E040BD180BD}" srcId="{B081E2FD-9C50-4043-8319-BEF57F9FCC78}" destId="{DC9DCAAE-BD42-4894-A0DF-488B0F2EEAD7}" srcOrd="6" destOrd="0" parTransId="{266AF307-4586-4D14-864C-A4C70C71226A}" sibTransId="{B66348AB-9123-4931-8114-3C654BA459B9}"/>
    <dgm:cxn modelId="{0CC24C3A-0208-44B6-B258-7634389F2644}" type="presOf" srcId="{DC9DCAAE-BD42-4894-A0DF-488B0F2EEAD7}" destId="{F1C78C3F-863D-44F6-BD24-28C659A78552}" srcOrd="0" destOrd="0" presId="urn:microsoft.com/office/officeart/2005/8/layout/default"/>
    <dgm:cxn modelId="{AE17825F-C8A4-4985-9A2F-AB23C319B9C6}" type="presOf" srcId="{3F259473-C0B3-4C80-880D-3134470DEB18}" destId="{B057845D-F3CE-428F-8CE4-9A6F666F67E9}" srcOrd="0" destOrd="0" presId="urn:microsoft.com/office/officeart/2005/8/layout/default"/>
    <dgm:cxn modelId="{F048D34C-1A04-4706-9FED-A5337033FE8D}" srcId="{B081E2FD-9C50-4043-8319-BEF57F9FCC78}" destId="{9E33F863-ED3F-4605-8ECA-1FD390741E5C}" srcOrd="8" destOrd="0" parTransId="{42BB0AA2-5CDA-46CB-AC9E-84A085A9B1E0}" sibTransId="{A415DF2D-5A70-4245-BD3D-E7845C35B80A}"/>
    <dgm:cxn modelId="{17076285-A5DD-460E-8E83-B54DFE1FE5E5}" srcId="{B081E2FD-9C50-4043-8319-BEF57F9FCC78}" destId="{3F259473-C0B3-4C80-880D-3134470DEB18}" srcOrd="2" destOrd="0" parTransId="{982A0341-3802-47E0-9867-E1D5488E5722}" sibTransId="{1A1BED58-3B3A-40D1-AA88-82714C9F3DEA}"/>
    <dgm:cxn modelId="{F220FB85-2441-4C23-9503-9624AC40139A}" srcId="{B081E2FD-9C50-4043-8319-BEF57F9FCC78}" destId="{D0D58D65-23F2-4A6E-AF20-898C11CC1C2E}" srcOrd="7" destOrd="0" parTransId="{3614784F-9C93-45CB-B6A7-588E58F96187}" sibTransId="{E6FF05AB-9AFB-4471-9759-FC18F07680CD}"/>
    <dgm:cxn modelId="{54093986-D844-42AB-A64D-B762EA37C101}" type="presOf" srcId="{B6B99BE2-B8AF-4284-B306-DE6331C76921}" destId="{425336DF-58FF-40C0-AC52-8FE681359FDC}" srcOrd="0" destOrd="0" presId="urn:microsoft.com/office/officeart/2005/8/layout/default"/>
    <dgm:cxn modelId="{D29EBF93-B42D-4024-B3DC-69E6AADFC600}" srcId="{B081E2FD-9C50-4043-8319-BEF57F9FCC78}" destId="{B6B99BE2-B8AF-4284-B306-DE6331C76921}" srcOrd="4" destOrd="0" parTransId="{5E9C7FB6-0C63-421E-8B32-4D798DC82AB5}" sibTransId="{D780F3E3-DB7D-4D21-B62B-65593DC376F4}"/>
    <dgm:cxn modelId="{D1558998-F79C-4284-82B5-AD8BAFCC733B}" srcId="{B081E2FD-9C50-4043-8319-BEF57F9FCC78}" destId="{2CC7E9D3-924A-4A0D-9D9D-E3518242C403}" srcOrd="5" destOrd="0" parTransId="{96787796-F117-4780-8DD4-66DC8354D5F7}" sibTransId="{2C4AC44B-3E70-440C-A780-DD1DCCB7FEFC}"/>
    <dgm:cxn modelId="{86B7B5A3-B17D-494E-BDC0-84CC89D7AA45}" srcId="{B081E2FD-9C50-4043-8319-BEF57F9FCC78}" destId="{8AB912A3-C7EE-4931-B6E8-F528B4634D4A}" srcOrd="0" destOrd="0" parTransId="{DB23923C-729F-472F-9669-57025C9702BD}" sibTransId="{BBD459D4-16D4-4B9D-8DDB-F101263998F3}"/>
    <dgm:cxn modelId="{F91586B4-2C56-4020-897A-E932FA1BE628}" type="presOf" srcId="{2CC7E9D3-924A-4A0D-9D9D-E3518242C403}" destId="{ECC85700-B741-4D26-A9A7-6A286E48052F}" srcOrd="0" destOrd="0" presId="urn:microsoft.com/office/officeart/2005/8/layout/default"/>
    <dgm:cxn modelId="{38997FB8-A550-4845-A484-8EDAA1B7B461}" type="presOf" srcId="{B081E2FD-9C50-4043-8319-BEF57F9FCC78}" destId="{C0313511-62C8-48C1-9A66-2DD2E292D12E}" srcOrd="0" destOrd="0" presId="urn:microsoft.com/office/officeart/2005/8/layout/default"/>
    <dgm:cxn modelId="{446E27C8-5641-488F-BEE7-033F26BB5334}" type="presOf" srcId="{D0D58D65-23F2-4A6E-AF20-898C11CC1C2E}" destId="{4560D9C2-7227-47DC-9710-892EC5727C27}" srcOrd="0" destOrd="0" presId="urn:microsoft.com/office/officeart/2005/8/layout/default"/>
    <dgm:cxn modelId="{39AF17DF-74E4-4904-B425-A7E71EA351A0}" type="presOf" srcId="{8AB912A3-C7EE-4931-B6E8-F528B4634D4A}" destId="{10C07084-5466-4D83-82C6-122D1E0B2F3B}" srcOrd="0" destOrd="0" presId="urn:microsoft.com/office/officeart/2005/8/layout/default"/>
    <dgm:cxn modelId="{A48B59F6-0AF3-4F0B-9A27-6D2B65B772AB}" srcId="{B081E2FD-9C50-4043-8319-BEF57F9FCC78}" destId="{703610E9-12F9-4575-AB1C-0CE470245EA6}" srcOrd="1" destOrd="0" parTransId="{4F69E6F7-A886-42CE-A8BE-74ED7B9F3FD9}" sibTransId="{7B5E5AC8-35BD-459B-ADEE-D85683A3DC3A}"/>
    <dgm:cxn modelId="{9A2F51B0-468B-4DFE-A871-EF91BAF64319}" type="presParOf" srcId="{C0313511-62C8-48C1-9A66-2DD2E292D12E}" destId="{10C07084-5466-4D83-82C6-122D1E0B2F3B}" srcOrd="0" destOrd="0" presId="urn:microsoft.com/office/officeart/2005/8/layout/default"/>
    <dgm:cxn modelId="{B16DFDC2-AFFA-4D70-ABC5-AA0F03EE59CF}" type="presParOf" srcId="{C0313511-62C8-48C1-9A66-2DD2E292D12E}" destId="{EF557549-6E43-49BA-94C3-F140C6F32CD6}" srcOrd="1" destOrd="0" presId="urn:microsoft.com/office/officeart/2005/8/layout/default"/>
    <dgm:cxn modelId="{46A21828-7685-47CD-B2E9-07322E4BD434}" type="presParOf" srcId="{C0313511-62C8-48C1-9A66-2DD2E292D12E}" destId="{02DCB6DC-26B3-4498-A684-136CFCE8AE7F}" srcOrd="2" destOrd="0" presId="urn:microsoft.com/office/officeart/2005/8/layout/default"/>
    <dgm:cxn modelId="{E4D6A8BE-65BA-4355-B50E-741CAF424002}" type="presParOf" srcId="{C0313511-62C8-48C1-9A66-2DD2E292D12E}" destId="{C0BB63F0-49E8-44A9-A2E8-AB719CEA788B}" srcOrd="3" destOrd="0" presId="urn:microsoft.com/office/officeart/2005/8/layout/default"/>
    <dgm:cxn modelId="{6296AC41-7F56-4F78-A6FB-68F63E5DCE2C}" type="presParOf" srcId="{C0313511-62C8-48C1-9A66-2DD2E292D12E}" destId="{B057845D-F3CE-428F-8CE4-9A6F666F67E9}" srcOrd="4" destOrd="0" presId="urn:microsoft.com/office/officeart/2005/8/layout/default"/>
    <dgm:cxn modelId="{6718A241-541F-4670-9E6D-B180E7F79A4E}" type="presParOf" srcId="{C0313511-62C8-48C1-9A66-2DD2E292D12E}" destId="{8F7AD1AB-7BB3-4132-9192-ABAFA6232822}" srcOrd="5" destOrd="0" presId="urn:microsoft.com/office/officeart/2005/8/layout/default"/>
    <dgm:cxn modelId="{7F1C698A-3DA0-41A5-973F-D616D12A0808}" type="presParOf" srcId="{C0313511-62C8-48C1-9A66-2DD2E292D12E}" destId="{1350484E-B247-4349-B210-A70F374E2953}" srcOrd="6" destOrd="0" presId="urn:microsoft.com/office/officeart/2005/8/layout/default"/>
    <dgm:cxn modelId="{D7792136-CAAB-407F-A7CE-EC643F3BDE36}" type="presParOf" srcId="{C0313511-62C8-48C1-9A66-2DD2E292D12E}" destId="{858C750F-4D98-4A2E-863D-76A3CCD9199B}" srcOrd="7" destOrd="0" presId="urn:microsoft.com/office/officeart/2005/8/layout/default"/>
    <dgm:cxn modelId="{00AD2279-6D6C-4ADF-9ADA-82F158D3EA6F}" type="presParOf" srcId="{C0313511-62C8-48C1-9A66-2DD2E292D12E}" destId="{425336DF-58FF-40C0-AC52-8FE681359FDC}" srcOrd="8" destOrd="0" presId="urn:microsoft.com/office/officeart/2005/8/layout/default"/>
    <dgm:cxn modelId="{EAB36CF0-23C6-4436-AA1C-E101128F76DA}" type="presParOf" srcId="{C0313511-62C8-48C1-9A66-2DD2E292D12E}" destId="{D8F1204E-8AA9-491D-8F96-4985E4AD4C4F}" srcOrd="9" destOrd="0" presId="urn:microsoft.com/office/officeart/2005/8/layout/default"/>
    <dgm:cxn modelId="{E2931474-9DBD-40EE-A5A7-72420A3BEC40}" type="presParOf" srcId="{C0313511-62C8-48C1-9A66-2DD2E292D12E}" destId="{ECC85700-B741-4D26-A9A7-6A286E48052F}" srcOrd="10" destOrd="0" presId="urn:microsoft.com/office/officeart/2005/8/layout/default"/>
    <dgm:cxn modelId="{B5E46BFF-F41B-4964-8B8A-F252149548BE}" type="presParOf" srcId="{C0313511-62C8-48C1-9A66-2DD2E292D12E}" destId="{8C9354B3-8DAA-4CE3-8835-82764601D5D1}" srcOrd="11" destOrd="0" presId="urn:microsoft.com/office/officeart/2005/8/layout/default"/>
    <dgm:cxn modelId="{A645362D-3A66-47D0-88CE-CF1EB0D0479E}" type="presParOf" srcId="{C0313511-62C8-48C1-9A66-2DD2E292D12E}" destId="{F1C78C3F-863D-44F6-BD24-28C659A78552}" srcOrd="12" destOrd="0" presId="urn:microsoft.com/office/officeart/2005/8/layout/default"/>
    <dgm:cxn modelId="{C69BFE06-FD74-4454-A035-4F026791A6F0}" type="presParOf" srcId="{C0313511-62C8-48C1-9A66-2DD2E292D12E}" destId="{EAE10F9A-EDC4-41C4-909B-A71FE33C1D1D}" srcOrd="13" destOrd="0" presId="urn:microsoft.com/office/officeart/2005/8/layout/default"/>
    <dgm:cxn modelId="{1B15DD17-BD25-4B33-9E6C-5C74526258D7}" type="presParOf" srcId="{C0313511-62C8-48C1-9A66-2DD2E292D12E}" destId="{4560D9C2-7227-47DC-9710-892EC5727C27}" srcOrd="14" destOrd="0" presId="urn:microsoft.com/office/officeart/2005/8/layout/default"/>
    <dgm:cxn modelId="{6FC6C203-66F0-4E39-AE9D-BA589F396E56}" type="presParOf" srcId="{C0313511-62C8-48C1-9A66-2DD2E292D12E}" destId="{62E3476E-BE4E-4CD5-8ACF-DF221D6B3D42}" srcOrd="15" destOrd="0" presId="urn:microsoft.com/office/officeart/2005/8/layout/default"/>
    <dgm:cxn modelId="{8CDC1F56-386A-4D41-AE71-67A0F52E5D6B}" type="presParOf" srcId="{C0313511-62C8-48C1-9A66-2DD2E292D12E}" destId="{49BF5728-5474-4D6A-BE00-2C6D90992655}" srcOrd="1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4F43C711-4279-4E79-8BA5-FDD96E58FEBD}" type="doc">
      <dgm:prSet loTypeId="urn:microsoft.com/office/officeart/2016/7/layout/BasicProcessNew" loCatId="process" qsTypeId="urn:microsoft.com/office/officeart/2005/8/quickstyle/simple1" qsCatId="simple" csTypeId="urn:microsoft.com/office/officeart/2005/8/colors/colorful2" csCatId="colorful"/>
      <dgm:spPr/>
      <dgm:t>
        <a:bodyPr/>
        <a:lstStyle/>
        <a:p>
          <a:endParaRPr lang="en-US"/>
        </a:p>
      </dgm:t>
    </dgm:pt>
    <dgm:pt modelId="{114AF2EB-5593-43B3-993C-0CC1CE63B82A}">
      <dgm:prSet/>
      <dgm:spPr/>
      <dgm:t>
        <a:bodyPr/>
        <a:lstStyle/>
        <a:p>
          <a:r>
            <a:rPr lang="es-ES"/>
            <a:t>9. Promocionar la lactancia materna, ya que se ha comprobado que ésta protege contra determinadas parasitosis, principalmente las que originan diarreas.</a:t>
          </a:r>
          <a:endParaRPr lang="en-US"/>
        </a:p>
      </dgm:t>
    </dgm:pt>
    <dgm:pt modelId="{8F6F1D7C-3773-4D40-92ED-5BE70B47A8E1}" type="parTrans" cxnId="{B574840A-3DAE-4837-9DDB-C648773A7C6D}">
      <dgm:prSet/>
      <dgm:spPr/>
      <dgm:t>
        <a:bodyPr/>
        <a:lstStyle/>
        <a:p>
          <a:endParaRPr lang="en-US"/>
        </a:p>
      </dgm:t>
    </dgm:pt>
    <dgm:pt modelId="{916D35BB-FCB3-4BDF-B161-894305594CC3}" type="sibTrans" cxnId="{B574840A-3DAE-4837-9DDB-C648773A7C6D}">
      <dgm:prSet/>
      <dgm:spPr/>
      <dgm:t>
        <a:bodyPr/>
        <a:lstStyle/>
        <a:p>
          <a:endParaRPr lang="en-US"/>
        </a:p>
      </dgm:t>
    </dgm:pt>
    <dgm:pt modelId="{F4750BE1-B426-40EB-899A-9512135D42D8}">
      <dgm:prSet/>
      <dgm:spPr/>
      <dgm:t>
        <a:bodyPr/>
        <a:lstStyle/>
        <a:p>
          <a:r>
            <a:rPr lang="es-ES"/>
            <a:t>10. Evitar el hacinamiento, que facilita el contagio persona a persona.</a:t>
          </a:r>
          <a:endParaRPr lang="en-US"/>
        </a:p>
      </dgm:t>
    </dgm:pt>
    <dgm:pt modelId="{83781A44-C283-434D-A06E-109FE54F358D}" type="parTrans" cxnId="{6CD7781C-A458-447C-B668-45E216C70F36}">
      <dgm:prSet/>
      <dgm:spPr/>
      <dgm:t>
        <a:bodyPr/>
        <a:lstStyle/>
        <a:p>
          <a:endParaRPr lang="en-US"/>
        </a:p>
      </dgm:t>
    </dgm:pt>
    <dgm:pt modelId="{C91FF205-556B-4BF4-8F8B-47DDEDA3543F}" type="sibTrans" cxnId="{6CD7781C-A458-447C-B668-45E216C70F36}">
      <dgm:prSet/>
      <dgm:spPr/>
      <dgm:t>
        <a:bodyPr/>
        <a:lstStyle/>
        <a:p>
          <a:endParaRPr lang="en-US"/>
        </a:p>
      </dgm:t>
    </dgm:pt>
    <dgm:pt modelId="{AC8BF542-AE44-4E58-BA23-D1A8085E4642}">
      <dgm:prSet/>
      <dgm:spPr/>
      <dgm:t>
        <a:bodyPr/>
        <a:lstStyle/>
        <a:p>
          <a:r>
            <a:rPr lang="es-ES"/>
            <a:t>11. Hervir el agua de consumo por un minuto, utilizando esta modalidadcomo norma, especialmente cuando la ingieran lactantes y niños.</a:t>
          </a:r>
          <a:endParaRPr lang="en-US"/>
        </a:p>
      </dgm:t>
    </dgm:pt>
    <dgm:pt modelId="{7A24E8AC-B18B-4B1C-9C81-A38AC4D53E34}" type="parTrans" cxnId="{BF4021B0-75A2-4196-953A-B8BC3FB71758}">
      <dgm:prSet/>
      <dgm:spPr/>
      <dgm:t>
        <a:bodyPr/>
        <a:lstStyle/>
        <a:p>
          <a:endParaRPr lang="en-US"/>
        </a:p>
      </dgm:t>
    </dgm:pt>
    <dgm:pt modelId="{4A5ADAB1-4FD6-4914-BE96-F60D4E17EBE3}" type="sibTrans" cxnId="{BF4021B0-75A2-4196-953A-B8BC3FB71758}">
      <dgm:prSet/>
      <dgm:spPr/>
      <dgm:t>
        <a:bodyPr/>
        <a:lstStyle/>
        <a:p>
          <a:endParaRPr lang="en-US"/>
        </a:p>
      </dgm:t>
    </dgm:pt>
    <dgm:pt modelId="{8C274E48-DDEA-4360-AD5E-E638C594D980}">
      <dgm:prSet/>
      <dgm:spPr/>
      <dgm:t>
        <a:bodyPr/>
        <a:lstStyle/>
        <a:p>
          <a:r>
            <a:rPr lang="es-ES"/>
            <a:t>12. No caminar descalzo o con calzado abierto en suelos de tierra o arena, sobre todo húmedos.              </a:t>
          </a:r>
          <a:endParaRPr lang="en-US"/>
        </a:p>
      </dgm:t>
    </dgm:pt>
    <dgm:pt modelId="{89415853-B268-4724-B380-CE9A5AF983C8}" type="parTrans" cxnId="{F170F7EC-53BA-4E7F-8362-9BE2C65E2271}">
      <dgm:prSet/>
      <dgm:spPr/>
      <dgm:t>
        <a:bodyPr/>
        <a:lstStyle/>
        <a:p>
          <a:endParaRPr lang="en-US"/>
        </a:p>
      </dgm:t>
    </dgm:pt>
    <dgm:pt modelId="{759667A2-E40D-48DA-A29F-850CF53B313B}" type="sibTrans" cxnId="{F170F7EC-53BA-4E7F-8362-9BE2C65E2271}">
      <dgm:prSet/>
      <dgm:spPr/>
      <dgm:t>
        <a:bodyPr/>
        <a:lstStyle/>
        <a:p>
          <a:endParaRPr lang="en-US"/>
        </a:p>
      </dgm:t>
    </dgm:pt>
    <dgm:pt modelId="{AAA273D8-EE21-4F6E-A9BF-D17A631DC42B}">
      <dgm:prSet/>
      <dgm:spPr/>
      <dgm:t>
        <a:bodyPr/>
        <a:lstStyle/>
        <a:p>
          <a:r>
            <a:rPr lang="es-ES"/>
            <a:t>13. Utilización de guantes y calzado cerrado siempre que se trabaje con la tierra.</a:t>
          </a:r>
          <a:endParaRPr lang="en-US"/>
        </a:p>
      </dgm:t>
    </dgm:pt>
    <dgm:pt modelId="{6F4202E7-3D4B-4961-B975-3C52756F3106}" type="parTrans" cxnId="{67243B07-5696-45C2-87EA-7550062AD83F}">
      <dgm:prSet/>
      <dgm:spPr/>
      <dgm:t>
        <a:bodyPr/>
        <a:lstStyle/>
        <a:p>
          <a:endParaRPr lang="en-US"/>
        </a:p>
      </dgm:t>
    </dgm:pt>
    <dgm:pt modelId="{E48A49A8-F94E-4651-845A-D1CEAEB9D834}" type="sibTrans" cxnId="{67243B07-5696-45C2-87EA-7550062AD83F}">
      <dgm:prSet/>
      <dgm:spPr/>
      <dgm:t>
        <a:bodyPr/>
        <a:lstStyle/>
        <a:p>
          <a:endParaRPr lang="en-US"/>
        </a:p>
      </dgm:t>
    </dgm:pt>
    <dgm:pt modelId="{BA8FCACE-B4F2-4079-9537-C9828C324E68}">
      <dgm:prSet/>
      <dgm:spPr/>
      <dgm:t>
        <a:bodyPr/>
        <a:lstStyle/>
        <a:p>
          <a:r>
            <a:rPr lang="es-ES"/>
            <a:t>14. Antes de utilizar abono o turba de río comercial rociar el material conagua recién hervida.</a:t>
          </a:r>
          <a:endParaRPr lang="en-US"/>
        </a:p>
      </dgm:t>
    </dgm:pt>
    <dgm:pt modelId="{2355B15A-22F9-4528-8406-7966372A0FC4}" type="parTrans" cxnId="{BCB80C2B-6CEB-4C20-8481-2FC8775FC8E5}">
      <dgm:prSet/>
      <dgm:spPr/>
      <dgm:t>
        <a:bodyPr/>
        <a:lstStyle/>
        <a:p>
          <a:endParaRPr lang="en-US"/>
        </a:p>
      </dgm:t>
    </dgm:pt>
    <dgm:pt modelId="{ED5CFBF1-BFCE-4C70-816A-59253EDD24B3}" type="sibTrans" cxnId="{BCB80C2B-6CEB-4C20-8481-2FC8775FC8E5}">
      <dgm:prSet/>
      <dgm:spPr/>
      <dgm:t>
        <a:bodyPr/>
        <a:lstStyle/>
        <a:p>
          <a:endParaRPr lang="en-US"/>
        </a:p>
      </dgm:t>
    </dgm:pt>
    <dgm:pt modelId="{BAB902FA-23E9-46A1-9038-9748C6ECFA10}">
      <dgm:prSet/>
      <dgm:spPr/>
      <dgm:t>
        <a:bodyPr/>
        <a:lstStyle/>
        <a:p>
          <a:r>
            <a:rPr lang="es-ES"/>
            <a:t>15. Tratar de evitar que los niños jueguen en areneros o patios de tierra. Si ello no fuera factible, establecer un lugar delimitado para ellos, al que se rociará periódicamente, si es posible en forma diaria, o en los períodos de clima cálido y después de las lluvias, con agua recién hervida.</a:t>
          </a:r>
          <a:endParaRPr lang="en-US"/>
        </a:p>
      </dgm:t>
    </dgm:pt>
    <dgm:pt modelId="{1FF1925E-F8E6-4871-A943-E1428F77A2D6}" type="parTrans" cxnId="{CA424804-F3E3-4D7B-888E-815F717F6DC2}">
      <dgm:prSet/>
      <dgm:spPr/>
      <dgm:t>
        <a:bodyPr/>
        <a:lstStyle/>
        <a:p>
          <a:endParaRPr lang="en-US"/>
        </a:p>
      </dgm:t>
    </dgm:pt>
    <dgm:pt modelId="{5F26BBEC-0585-4DB5-A869-4E62501AB6DF}" type="sibTrans" cxnId="{CA424804-F3E3-4D7B-888E-815F717F6DC2}">
      <dgm:prSet/>
      <dgm:spPr/>
      <dgm:t>
        <a:bodyPr/>
        <a:lstStyle/>
        <a:p>
          <a:endParaRPr lang="en-US"/>
        </a:p>
      </dgm:t>
    </dgm:pt>
    <dgm:pt modelId="{23F3844D-3B44-48E8-B66C-1A4B5A8002F2}">
      <dgm:prSet/>
      <dgm:spPr/>
      <dgm:t>
        <a:bodyPr/>
        <a:lstStyle/>
        <a:p>
          <a:r>
            <a:rPr lang="es-ES"/>
            <a:t>16. Colocar los juguetes de los niños al sol las veces que se pueda, ya que lam mayoría de las formas parasitarias no resisten a la desecación y temperaturas superiores a 50ºC.</a:t>
          </a:r>
          <a:endParaRPr lang="en-US"/>
        </a:p>
      </dgm:t>
    </dgm:pt>
    <dgm:pt modelId="{CE7B1F6B-3928-4B6D-9BC9-B6C821F76C56}" type="parTrans" cxnId="{45CE2BB2-ACAB-4DC7-ABDB-3EBEF330B06A}">
      <dgm:prSet/>
      <dgm:spPr/>
      <dgm:t>
        <a:bodyPr/>
        <a:lstStyle/>
        <a:p>
          <a:endParaRPr lang="en-US"/>
        </a:p>
      </dgm:t>
    </dgm:pt>
    <dgm:pt modelId="{A81BD440-1EDC-47EA-AA52-2945D28004B7}" type="sibTrans" cxnId="{45CE2BB2-ACAB-4DC7-ABDB-3EBEF330B06A}">
      <dgm:prSet/>
      <dgm:spPr/>
      <dgm:t>
        <a:bodyPr/>
        <a:lstStyle/>
        <a:p>
          <a:endParaRPr lang="en-US"/>
        </a:p>
      </dgm:t>
    </dgm:pt>
    <dgm:pt modelId="{23CA3688-5414-47C9-B6BF-C987EAF0EA8A}" type="pres">
      <dgm:prSet presAssocID="{4F43C711-4279-4E79-8BA5-FDD96E58FEBD}" presName="Name0" presStyleCnt="0">
        <dgm:presLayoutVars>
          <dgm:dir/>
          <dgm:resizeHandles val="exact"/>
        </dgm:presLayoutVars>
      </dgm:prSet>
      <dgm:spPr/>
    </dgm:pt>
    <dgm:pt modelId="{6A2F322E-7774-4B1D-BC9B-65A41C038FB5}" type="pres">
      <dgm:prSet presAssocID="{114AF2EB-5593-43B3-993C-0CC1CE63B82A}" presName="node" presStyleLbl="node1" presStyleIdx="0" presStyleCnt="15">
        <dgm:presLayoutVars>
          <dgm:bulletEnabled val="1"/>
        </dgm:presLayoutVars>
      </dgm:prSet>
      <dgm:spPr/>
    </dgm:pt>
    <dgm:pt modelId="{173C363E-42E4-404A-9ADD-8D6FEF3438CB}" type="pres">
      <dgm:prSet presAssocID="{916D35BB-FCB3-4BDF-B161-894305594CC3}" presName="sibTransSpacerBeforeConnector" presStyleCnt="0"/>
      <dgm:spPr/>
    </dgm:pt>
    <dgm:pt modelId="{65CCB187-2331-4282-8F54-2DC8425879D4}" type="pres">
      <dgm:prSet presAssocID="{916D35BB-FCB3-4BDF-B161-894305594CC3}" presName="sibTrans" presStyleLbl="node1" presStyleIdx="1" presStyleCnt="15"/>
      <dgm:spPr/>
    </dgm:pt>
    <dgm:pt modelId="{1381E4E4-DA5F-4003-8487-5F3A1605CF56}" type="pres">
      <dgm:prSet presAssocID="{916D35BB-FCB3-4BDF-B161-894305594CC3}" presName="sibTransSpacerAfterConnector" presStyleCnt="0"/>
      <dgm:spPr/>
    </dgm:pt>
    <dgm:pt modelId="{96D941C3-E5A4-4383-9739-002D01E29A06}" type="pres">
      <dgm:prSet presAssocID="{F4750BE1-B426-40EB-899A-9512135D42D8}" presName="node" presStyleLbl="node1" presStyleIdx="2" presStyleCnt="15">
        <dgm:presLayoutVars>
          <dgm:bulletEnabled val="1"/>
        </dgm:presLayoutVars>
      </dgm:prSet>
      <dgm:spPr/>
    </dgm:pt>
    <dgm:pt modelId="{39F62448-289A-45F1-BBE8-47FCB3427C16}" type="pres">
      <dgm:prSet presAssocID="{C91FF205-556B-4BF4-8F8B-47DDEDA3543F}" presName="sibTransSpacerBeforeConnector" presStyleCnt="0"/>
      <dgm:spPr/>
    </dgm:pt>
    <dgm:pt modelId="{5486A6FA-C80F-4995-BDD7-682C77FD0E04}" type="pres">
      <dgm:prSet presAssocID="{C91FF205-556B-4BF4-8F8B-47DDEDA3543F}" presName="sibTrans" presStyleLbl="node1" presStyleIdx="3" presStyleCnt="15"/>
      <dgm:spPr/>
    </dgm:pt>
    <dgm:pt modelId="{F46B7634-CB48-4654-9884-3C3E7428FE25}" type="pres">
      <dgm:prSet presAssocID="{C91FF205-556B-4BF4-8F8B-47DDEDA3543F}" presName="sibTransSpacerAfterConnector" presStyleCnt="0"/>
      <dgm:spPr/>
    </dgm:pt>
    <dgm:pt modelId="{DCFEC842-600B-470E-8D8D-B7DF5C4437F1}" type="pres">
      <dgm:prSet presAssocID="{AC8BF542-AE44-4E58-BA23-D1A8085E4642}" presName="node" presStyleLbl="node1" presStyleIdx="4" presStyleCnt="15">
        <dgm:presLayoutVars>
          <dgm:bulletEnabled val="1"/>
        </dgm:presLayoutVars>
      </dgm:prSet>
      <dgm:spPr/>
    </dgm:pt>
    <dgm:pt modelId="{86B83072-5938-4423-B89C-0BCEEF16B51E}" type="pres">
      <dgm:prSet presAssocID="{4A5ADAB1-4FD6-4914-BE96-F60D4E17EBE3}" presName="sibTransSpacerBeforeConnector" presStyleCnt="0"/>
      <dgm:spPr/>
    </dgm:pt>
    <dgm:pt modelId="{72FC437C-123C-4E21-877C-365B6636F1E3}" type="pres">
      <dgm:prSet presAssocID="{4A5ADAB1-4FD6-4914-BE96-F60D4E17EBE3}" presName="sibTrans" presStyleLbl="node1" presStyleIdx="5" presStyleCnt="15"/>
      <dgm:spPr/>
    </dgm:pt>
    <dgm:pt modelId="{47D09BFF-474F-413A-AC72-A82F685D58BF}" type="pres">
      <dgm:prSet presAssocID="{4A5ADAB1-4FD6-4914-BE96-F60D4E17EBE3}" presName="sibTransSpacerAfterConnector" presStyleCnt="0"/>
      <dgm:spPr/>
    </dgm:pt>
    <dgm:pt modelId="{D56DFD99-79F7-4C6A-A917-99FAD024E135}" type="pres">
      <dgm:prSet presAssocID="{8C274E48-DDEA-4360-AD5E-E638C594D980}" presName="node" presStyleLbl="node1" presStyleIdx="6" presStyleCnt="15">
        <dgm:presLayoutVars>
          <dgm:bulletEnabled val="1"/>
        </dgm:presLayoutVars>
      </dgm:prSet>
      <dgm:spPr/>
    </dgm:pt>
    <dgm:pt modelId="{760FBF94-5A01-40FF-B3AF-5DF9B5DC9A36}" type="pres">
      <dgm:prSet presAssocID="{759667A2-E40D-48DA-A29F-850CF53B313B}" presName="sibTransSpacerBeforeConnector" presStyleCnt="0"/>
      <dgm:spPr/>
    </dgm:pt>
    <dgm:pt modelId="{96A1B203-5386-40AA-B091-CFD9CC5FB212}" type="pres">
      <dgm:prSet presAssocID="{759667A2-E40D-48DA-A29F-850CF53B313B}" presName="sibTrans" presStyleLbl="node1" presStyleIdx="7" presStyleCnt="15"/>
      <dgm:spPr/>
    </dgm:pt>
    <dgm:pt modelId="{B35E630D-F487-40AF-BAAE-61FFC390B0AC}" type="pres">
      <dgm:prSet presAssocID="{759667A2-E40D-48DA-A29F-850CF53B313B}" presName="sibTransSpacerAfterConnector" presStyleCnt="0"/>
      <dgm:spPr/>
    </dgm:pt>
    <dgm:pt modelId="{805FF96A-7748-4496-9CD6-E8CD9A838B0B}" type="pres">
      <dgm:prSet presAssocID="{AAA273D8-EE21-4F6E-A9BF-D17A631DC42B}" presName="node" presStyleLbl="node1" presStyleIdx="8" presStyleCnt="15">
        <dgm:presLayoutVars>
          <dgm:bulletEnabled val="1"/>
        </dgm:presLayoutVars>
      </dgm:prSet>
      <dgm:spPr/>
    </dgm:pt>
    <dgm:pt modelId="{C245B501-50C4-42C2-A863-735FB1C11D9B}" type="pres">
      <dgm:prSet presAssocID="{E48A49A8-F94E-4651-845A-D1CEAEB9D834}" presName="sibTransSpacerBeforeConnector" presStyleCnt="0"/>
      <dgm:spPr/>
    </dgm:pt>
    <dgm:pt modelId="{75F00434-6CEF-4BA7-906C-7390897D6BFA}" type="pres">
      <dgm:prSet presAssocID="{E48A49A8-F94E-4651-845A-D1CEAEB9D834}" presName="sibTrans" presStyleLbl="node1" presStyleIdx="9" presStyleCnt="15"/>
      <dgm:spPr/>
    </dgm:pt>
    <dgm:pt modelId="{4637B7E4-746E-4C84-ABF1-38F15D57B58B}" type="pres">
      <dgm:prSet presAssocID="{E48A49A8-F94E-4651-845A-D1CEAEB9D834}" presName="sibTransSpacerAfterConnector" presStyleCnt="0"/>
      <dgm:spPr/>
    </dgm:pt>
    <dgm:pt modelId="{2AAD66DE-644E-4378-BC28-57190463F4F8}" type="pres">
      <dgm:prSet presAssocID="{BA8FCACE-B4F2-4079-9537-C9828C324E68}" presName="node" presStyleLbl="node1" presStyleIdx="10" presStyleCnt="15">
        <dgm:presLayoutVars>
          <dgm:bulletEnabled val="1"/>
        </dgm:presLayoutVars>
      </dgm:prSet>
      <dgm:spPr/>
    </dgm:pt>
    <dgm:pt modelId="{ECC32BDD-DC10-4544-B367-33CA49A87A33}" type="pres">
      <dgm:prSet presAssocID="{ED5CFBF1-BFCE-4C70-816A-59253EDD24B3}" presName="sibTransSpacerBeforeConnector" presStyleCnt="0"/>
      <dgm:spPr/>
    </dgm:pt>
    <dgm:pt modelId="{262BE4A4-75A1-4B9E-AB31-0B294B48FF89}" type="pres">
      <dgm:prSet presAssocID="{ED5CFBF1-BFCE-4C70-816A-59253EDD24B3}" presName="sibTrans" presStyleLbl="node1" presStyleIdx="11" presStyleCnt="15"/>
      <dgm:spPr/>
    </dgm:pt>
    <dgm:pt modelId="{E48FFFA1-2DFC-4F8E-8932-1BF0510857C0}" type="pres">
      <dgm:prSet presAssocID="{ED5CFBF1-BFCE-4C70-816A-59253EDD24B3}" presName="sibTransSpacerAfterConnector" presStyleCnt="0"/>
      <dgm:spPr/>
    </dgm:pt>
    <dgm:pt modelId="{3071FEF3-088C-4868-9A45-298E4B858ED4}" type="pres">
      <dgm:prSet presAssocID="{BAB902FA-23E9-46A1-9038-9748C6ECFA10}" presName="node" presStyleLbl="node1" presStyleIdx="12" presStyleCnt="15">
        <dgm:presLayoutVars>
          <dgm:bulletEnabled val="1"/>
        </dgm:presLayoutVars>
      </dgm:prSet>
      <dgm:spPr/>
    </dgm:pt>
    <dgm:pt modelId="{E69CE106-5C21-43A0-ADD3-F6D148D2309C}" type="pres">
      <dgm:prSet presAssocID="{5F26BBEC-0585-4DB5-A869-4E62501AB6DF}" presName="sibTransSpacerBeforeConnector" presStyleCnt="0"/>
      <dgm:spPr/>
    </dgm:pt>
    <dgm:pt modelId="{D202A3C5-D3B6-4D01-8646-06446B5A906D}" type="pres">
      <dgm:prSet presAssocID="{5F26BBEC-0585-4DB5-A869-4E62501AB6DF}" presName="sibTrans" presStyleLbl="node1" presStyleIdx="13" presStyleCnt="15"/>
      <dgm:spPr/>
    </dgm:pt>
    <dgm:pt modelId="{13876504-88C0-45F2-8F93-3360BA588F9C}" type="pres">
      <dgm:prSet presAssocID="{5F26BBEC-0585-4DB5-A869-4E62501AB6DF}" presName="sibTransSpacerAfterConnector" presStyleCnt="0"/>
      <dgm:spPr/>
    </dgm:pt>
    <dgm:pt modelId="{4B2CD3D2-3C35-4617-A26A-4861731FEA3D}" type="pres">
      <dgm:prSet presAssocID="{23F3844D-3B44-48E8-B66C-1A4B5A8002F2}" presName="node" presStyleLbl="node1" presStyleIdx="14" presStyleCnt="15">
        <dgm:presLayoutVars>
          <dgm:bulletEnabled val="1"/>
        </dgm:presLayoutVars>
      </dgm:prSet>
      <dgm:spPr/>
    </dgm:pt>
  </dgm:ptLst>
  <dgm:cxnLst>
    <dgm:cxn modelId="{CA424804-F3E3-4D7B-888E-815F717F6DC2}" srcId="{4F43C711-4279-4E79-8BA5-FDD96E58FEBD}" destId="{BAB902FA-23E9-46A1-9038-9748C6ECFA10}" srcOrd="6" destOrd="0" parTransId="{1FF1925E-F8E6-4871-A943-E1428F77A2D6}" sibTransId="{5F26BBEC-0585-4DB5-A869-4E62501AB6DF}"/>
    <dgm:cxn modelId="{67243B07-5696-45C2-87EA-7550062AD83F}" srcId="{4F43C711-4279-4E79-8BA5-FDD96E58FEBD}" destId="{AAA273D8-EE21-4F6E-A9BF-D17A631DC42B}" srcOrd="4" destOrd="0" parTransId="{6F4202E7-3D4B-4961-B975-3C52756F3106}" sibTransId="{E48A49A8-F94E-4651-845A-D1CEAEB9D834}"/>
    <dgm:cxn modelId="{B574840A-3DAE-4837-9DDB-C648773A7C6D}" srcId="{4F43C711-4279-4E79-8BA5-FDD96E58FEBD}" destId="{114AF2EB-5593-43B3-993C-0CC1CE63B82A}" srcOrd="0" destOrd="0" parTransId="{8F6F1D7C-3773-4D40-92ED-5BE70B47A8E1}" sibTransId="{916D35BB-FCB3-4BDF-B161-894305594CC3}"/>
    <dgm:cxn modelId="{6CD7781C-A458-447C-B668-45E216C70F36}" srcId="{4F43C711-4279-4E79-8BA5-FDD96E58FEBD}" destId="{F4750BE1-B426-40EB-899A-9512135D42D8}" srcOrd="1" destOrd="0" parTransId="{83781A44-C283-434D-A06E-109FE54F358D}" sibTransId="{C91FF205-556B-4BF4-8F8B-47DDEDA3543F}"/>
    <dgm:cxn modelId="{BCB80C2B-6CEB-4C20-8481-2FC8775FC8E5}" srcId="{4F43C711-4279-4E79-8BA5-FDD96E58FEBD}" destId="{BA8FCACE-B4F2-4079-9537-C9828C324E68}" srcOrd="5" destOrd="0" parTransId="{2355B15A-22F9-4528-8406-7966372A0FC4}" sibTransId="{ED5CFBF1-BFCE-4C70-816A-59253EDD24B3}"/>
    <dgm:cxn modelId="{7B7EDE2D-45F6-4C5E-A1B0-53650FB46B57}" type="presOf" srcId="{ED5CFBF1-BFCE-4C70-816A-59253EDD24B3}" destId="{262BE4A4-75A1-4B9E-AB31-0B294B48FF89}" srcOrd="0" destOrd="0" presId="urn:microsoft.com/office/officeart/2016/7/layout/BasicProcessNew"/>
    <dgm:cxn modelId="{007D1043-90F8-4155-B602-7D250FBB7D57}" type="presOf" srcId="{4F43C711-4279-4E79-8BA5-FDD96E58FEBD}" destId="{23CA3688-5414-47C9-B6BF-C987EAF0EA8A}" srcOrd="0" destOrd="0" presId="urn:microsoft.com/office/officeart/2016/7/layout/BasicProcessNew"/>
    <dgm:cxn modelId="{6846D563-583F-4A44-B7AE-3BE5823B1128}" type="presOf" srcId="{5F26BBEC-0585-4DB5-A869-4E62501AB6DF}" destId="{D202A3C5-D3B6-4D01-8646-06446B5A906D}" srcOrd="0" destOrd="0" presId="urn:microsoft.com/office/officeart/2016/7/layout/BasicProcessNew"/>
    <dgm:cxn modelId="{1953FD47-12F4-45E0-8BBB-D600EBACEF0E}" type="presOf" srcId="{E48A49A8-F94E-4651-845A-D1CEAEB9D834}" destId="{75F00434-6CEF-4BA7-906C-7390897D6BFA}" srcOrd="0" destOrd="0" presId="urn:microsoft.com/office/officeart/2016/7/layout/BasicProcessNew"/>
    <dgm:cxn modelId="{E2987854-2B77-4D3B-AAA9-E06D8B31CC62}" type="presOf" srcId="{8C274E48-DDEA-4360-AD5E-E638C594D980}" destId="{D56DFD99-79F7-4C6A-A917-99FAD024E135}" srcOrd="0" destOrd="0" presId="urn:microsoft.com/office/officeart/2016/7/layout/BasicProcessNew"/>
    <dgm:cxn modelId="{9FA81596-CBB9-4486-9FCA-D83713415EB1}" type="presOf" srcId="{BAB902FA-23E9-46A1-9038-9748C6ECFA10}" destId="{3071FEF3-088C-4868-9A45-298E4B858ED4}" srcOrd="0" destOrd="0" presId="urn:microsoft.com/office/officeart/2016/7/layout/BasicProcessNew"/>
    <dgm:cxn modelId="{52244E99-AAF2-4DE1-8BAB-96EC9237A3FD}" type="presOf" srcId="{23F3844D-3B44-48E8-B66C-1A4B5A8002F2}" destId="{4B2CD3D2-3C35-4617-A26A-4861731FEA3D}" srcOrd="0" destOrd="0" presId="urn:microsoft.com/office/officeart/2016/7/layout/BasicProcessNew"/>
    <dgm:cxn modelId="{8E68EB99-6756-4BEB-99B9-1E8ADCB091D6}" type="presOf" srcId="{BA8FCACE-B4F2-4079-9537-C9828C324E68}" destId="{2AAD66DE-644E-4378-BC28-57190463F4F8}" srcOrd="0" destOrd="0" presId="urn:microsoft.com/office/officeart/2016/7/layout/BasicProcessNew"/>
    <dgm:cxn modelId="{C42175A7-7765-4AD8-BAAE-9A167F63D3B6}" type="presOf" srcId="{F4750BE1-B426-40EB-899A-9512135D42D8}" destId="{96D941C3-E5A4-4383-9739-002D01E29A06}" srcOrd="0" destOrd="0" presId="urn:microsoft.com/office/officeart/2016/7/layout/BasicProcessNew"/>
    <dgm:cxn modelId="{BF4021B0-75A2-4196-953A-B8BC3FB71758}" srcId="{4F43C711-4279-4E79-8BA5-FDD96E58FEBD}" destId="{AC8BF542-AE44-4E58-BA23-D1A8085E4642}" srcOrd="2" destOrd="0" parTransId="{7A24E8AC-B18B-4B1C-9C81-A38AC4D53E34}" sibTransId="{4A5ADAB1-4FD6-4914-BE96-F60D4E17EBE3}"/>
    <dgm:cxn modelId="{45CE2BB2-ACAB-4DC7-ABDB-3EBEF330B06A}" srcId="{4F43C711-4279-4E79-8BA5-FDD96E58FEBD}" destId="{23F3844D-3B44-48E8-B66C-1A4B5A8002F2}" srcOrd="7" destOrd="0" parTransId="{CE7B1F6B-3928-4B6D-9BC9-B6C821F76C56}" sibTransId="{A81BD440-1EDC-47EA-AA52-2945D28004B7}"/>
    <dgm:cxn modelId="{58E272BC-D5AC-4CA2-9D89-71FE836F2F1A}" type="presOf" srcId="{AAA273D8-EE21-4F6E-A9BF-D17A631DC42B}" destId="{805FF96A-7748-4496-9CD6-E8CD9A838B0B}" srcOrd="0" destOrd="0" presId="urn:microsoft.com/office/officeart/2016/7/layout/BasicProcessNew"/>
    <dgm:cxn modelId="{979627C7-D0E1-4DC3-A8AD-C3B8A2C6B287}" type="presOf" srcId="{4A5ADAB1-4FD6-4914-BE96-F60D4E17EBE3}" destId="{72FC437C-123C-4E21-877C-365B6636F1E3}" srcOrd="0" destOrd="0" presId="urn:microsoft.com/office/officeart/2016/7/layout/BasicProcessNew"/>
    <dgm:cxn modelId="{092793CA-A6EE-48F6-B5F2-4CBA170E0CBC}" type="presOf" srcId="{AC8BF542-AE44-4E58-BA23-D1A8085E4642}" destId="{DCFEC842-600B-470E-8D8D-B7DF5C4437F1}" srcOrd="0" destOrd="0" presId="urn:microsoft.com/office/officeart/2016/7/layout/BasicProcessNew"/>
    <dgm:cxn modelId="{3F2064D3-4A0B-4681-9399-C70B6DED24F0}" type="presOf" srcId="{C91FF205-556B-4BF4-8F8B-47DDEDA3543F}" destId="{5486A6FA-C80F-4995-BDD7-682C77FD0E04}" srcOrd="0" destOrd="0" presId="urn:microsoft.com/office/officeart/2016/7/layout/BasicProcessNew"/>
    <dgm:cxn modelId="{0CE8E6E4-57EB-416E-A159-D4E7F4D46D8A}" type="presOf" srcId="{759667A2-E40D-48DA-A29F-850CF53B313B}" destId="{96A1B203-5386-40AA-B091-CFD9CC5FB212}" srcOrd="0" destOrd="0" presId="urn:microsoft.com/office/officeart/2016/7/layout/BasicProcessNew"/>
    <dgm:cxn modelId="{59379BE6-BFDA-4F88-A8DB-C0C5112A5719}" type="presOf" srcId="{916D35BB-FCB3-4BDF-B161-894305594CC3}" destId="{65CCB187-2331-4282-8F54-2DC8425879D4}" srcOrd="0" destOrd="0" presId="urn:microsoft.com/office/officeart/2016/7/layout/BasicProcessNew"/>
    <dgm:cxn modelId="{F170F7EC-53BA-4E7F-8362-9BE2C65E2271}" srcId="{4F43C711-4279-4E79-8BA5-FDD96E58FEBD}" destId="{8C274E48-DDEA-4360-AD5E-E638C594D980}" srcOrd="3" destOrd="0" parTransId="{89415853-B268-4724-B380-CE9A5AF983C8}" sibTransId="{759667A2-E40D-48DA-A29F-850CF53B313B}"/>
    <dgm:cxn modelId="{697D03F9-72E1-492E-893E-5E3A4F44930B}" type="presOf" srcId="{114AF2EB-5593-43B3-993C-0CC1CE63B82A}" destId="{6A2F322E-7774-4B1D-BC9B-65A41C038FB5}" srcOrd="0" destOrd="0" presId="urn:microsoft.com/office/officeart/2016/7/layout/BasicProcessNew"/>
    <dgm:cxn modelId="{85F66A35-4EE6-4889-AA56-6B667E56E65F}" type="presParOf" srcId="{23CA3688-5414-47C9-B6BF-C987EAF0EA8A}" destId="{6A2F322E-7774-4B1D-BC9B-65A41C038FB5}" srcOrd="0" destOrd="0" presId="urn:microsoft.com/office/officeart/2016/7/layout/BasicProcessNew"/>
    <dgm:cxn modelId="{3C0CD2E5-BAC9-454A-93DA-5EFF44424359}" type="presParOf" srcId="{23CA3688-5414-47C9-B6BF-C987EAF0EA8A}" destId="{173C363E-42E4-404A-9ADD-8D6FEF3438CB}" srcOrd="1" destOrd="0" presId="urn:microsoft.com/office/officeart/2016/7/layout/BasicProcessNew"/>
    <dgm:cxn modelId="{62C5CF17-1C0D-4407-AB54-9874B00E2A02}" type="presParOf" srcId="{23CA3688-5414-47C9-B6BF-C987EAF0EA8A}" destId="{65CCB187-2331-4282-8F54-2DC8425879D4}" srcOrd="2" destOrd="0" presId="urn:microsoft.com/office/officeart/2016/7/layout/BasicProcessNew"/>
    <dgm:cxn modelId="{551B6012-2BA5-49E3-850D-F67E66254057}" type="presParOf" srcId="{23CA3688-5414-47C9-B6BF-C987EAF0EA8A}" destId="{1381E4E4-DA5F-4003-8487-5F3A1605CF56}" srcOrd="3" destOrd="0" presId="urn:microsoft.com/office/officeart/2016/7/layout/BasicProcessNew"/>
    <dgm:cxn modelId="{91851E17-DFF1-4CB8-8DD2-F8AD03E7A5A7}" type="presParOf" srcId="{23CA3688-5414-47C9-B6BF-C987EAF0EA8A}" destId="{96D941C3-E5A4-4383-9739-002D01E29A06}" srcOrd="4" destOrd="0" presId="urn:microsoft.com/office/officeart/2016/7/layout/BasicProcessNew"/>
    <dgm:cxn modelId="{F9F4706F-579F-4C67-92FB-A1337586C018}" type="presParOf" srcId="{23CA3688-5414-47C9-B6BF-C987EAF0EA8A}" destId="{39F62448-289A-45F1-BBE8-47FCB3427C16}" srcOrd="5" destOrd="0" presId="urn:microsoft.com/office/officeart/2016/7/layout/BasicProcessNew"/>
    <dgm:cxn modelId="{B29AFA81-1F21-40D8-B26F-F08736CFD24F}" type="presParOf" srcId="{23CA3688-5414-47C9-B6BF-C987EAF0EA8A}" destId="{5486A6FA-C80F-4995-BDD7-682C77FD0E04}" srcOrd="6" destOrd="0" presId="urn:microsoft.com/office/officeart/2016/7/layout/BasicProcessNew"/>
    <dgm:cxn modelId="{E5E56410-59C2-4DF6-933E-237AD023DEC1}" type="presParOf" srcId="{23CA3688-5414-47C9-B6BF-C987EAF0EA8A}" destId="{F46B7634-CB48-4654-9884-3C3E7428FE25}" srcOrd="7" destOrd="0" presId="urn:microsoft.com/office/officeart/2016/7/layout/BasicProcessNew"/>
    <dgm:cxn modelId="{4EE14419-3BF9-4103-9D6A-596524B89E3E}" type="presParOf" srcId="{23CA3688-5414-47C9-B6BF-C987EAF0EA8A}" destId="{DCFEC842-600B-470E-8D8D-B7DF5C4437F1}" srcOrd="8" destOrd="0" presId="urn:microsoft.com/office/officeart/2016/7/layout/BasicProcessNew"/>
    <dgm:cxn modelId="{B86F71C4-9DF2-484E-8C2E-FF3FF2E7818E}" type="presParOf" srcId="{23CA3688-5414-47C9-B6BF-C987EAF0EA8A}" destId="{86B83072-5938-4423-B89C-0BCEEF16B51E}" srcOrd="9" destOrd="0" presId="urn:microsoft.com/office/officeart/2016/7/layout/BasicProcessNew"/>
    <dgm:cxn modelId="{34CD23C4-6B8B-4D71-AD39-B582894C2C81}" type="presParOf" srcId="{23CA3688-5414-47C9-B6BF-C987EAF0EA8A}" destId="{72FC437C-123C-4E21-877C-365B6636F1E3}" srcOrd="10" destOrd="0" presId="urn:microsoft.com/office/officeart/2016/7/layout/BasicProcessNew"/>
    <dgm:cxn modelId="{6AEDF993-0A69-4510-B456-33414F45BC35}" type="presParOf" srcId="{23CA3688-5414-47C9-B6BF-C987EAF0EA8A}" destId="{47D09BFF-474F-413A-AC72-A82F685D58BF}" srcOrd="11" destOrd="0" presId="urn:microsoft.com/office/officeart/2016/7/layout/BasicProcessNew"/>
    <dgm:cxn modelId="{06BEDB65-B0B2-4348-B060-D7DAC5AFC4F0}" type="presParOf" srcId="{23CA3688-5414-47C9-B6BF-C987EAF0EA8A}" destId="{D56DFD99-79F7-4C6A-A917-99FAD024E135}" srcOrd="12" destOrd="0" presId="urn:microsoft.com/office/officeart/2016/7/layout/BasicProcessNew"/>
    <dgm:cxn modelId="{AEF6335A-00AF-4D01-9955-CD272B123D91}" type="presParOf" srcId="{23CA3688-5414-47C9-B6BF-C987EAF0EA8A}" destId="{760FBF94-5A01-40FF-B3AF-5DF9B5DC9A36}" srcOrd="13" destOrd="0" presId="urn:microsoft.com/office/officeart/2016/7/layout/BasicProcessNew"/>
    <dgm:cxn modelId="{6D108D4E-2D32-41FF-ADAF-780B6D61756D}" type="presParOf" srcId="{23CA3688-5414-47C9-B6BF-C987EAF0EA8A}" destId="{96A1B203-5386-40AA-B091-CFD9CC5FB212}" srcOrd="14" destOrd="0" presId="urn:microsoft.com/office/officeart/2016/7/layout/BasicProcessNew"/>
    <dgm:cxn modelId="{FC98A799-3361-48C4-91F0-92C437568E9D}" type="presParOf" srcId="{23CA3688-5414-47C9-B6BF-C987EAF0EA8A}" destId="{B35E630D-F487-40AF-BAAE-61FFC390B0AC}" srcOrd="15" destOrd="0" presId="urn:microsoft.com/office/officeart/2016/7/layout/BasicProcessNew"/>
    <dgm:cxn modelId="{19737262-DB26-4AE3-BC68-366BF932066B}" type="presParOf" srcId="{23CA3688-5414-47C9-B6BF-C987EAF0EA8A}" destId="{805FF96A-7748-4496-9CD6-E8CD9A838B0B}" srcOrd="16" destOrd="0" presId="urn:microsoft.com/office/officeart/2016/7/layout/BasicProcessNew"/>
    <dgm:cxn modelId="{96A0E687-7B40-42E6-AB7F-1D2DB8E21A99}" type="presParOf" srcId="{23CA3688-5414-47C9-B6BF-C987EAF0EA8A}" destId="{C245B501-50C4-42C2-A863-735FB1C11D9B}" srcOrd="17" destOrd="0" presId="urn:microsoft.com/office/officeart/2016/7/layout/BasicProcessNew"/>
    <dgm:cxn modelId="{D6C4CCFC-18AD-4D9F-81B6-8B5A17DAEFEB}" type="presParOf" srcId="{23CA3688-5414-47C9-B6BF-C987EAF0EA8A}" destId="{75F00434-6CEF-4BA7-906C-7390897D6BFA}" srcOrd="18" destOrd="0" presId="urn:microsoft.com/office/officeart/2016/7/layout/BasicProcessNew"/>
    <dgm:cxn modelId="{B15EDCF9-BFD3-44E2-9BF7-4E3F25EB7CBB}" type="presParOf" srcId="{23CA3688-5414-47C9-B6BF-C987EAF0EA8A}" destId="{4637B7E4-746E-4C84-ABF1-38F15D57B58B}" srcOrd="19" destOrd="0" presId="urn:microsoft.com/office/officeart/2016/7/layout/BasicProcessNew"/>
    <dgm:cxn modelId="{E798B5A1-3DCB-4610-9803-EB1C5D2F62DB}" type="presParOf" srcId="{23CA3688-5414-47C9-B6BF-C987EAF0EA8A}" destId="{2AAD66DE-644E-4378-BC28-57190463F4F8}" srcOrd="20" destOrd="0" presId="urn:microsoft.com/office/officeart/2016/7/layout/BasicProcessNew"/>
    <dgm:cxn modelId="{34E88699-FD0A-442A-8EEA-68751AAA1564}" type="presParOf" srcId="{23CA3688-5414-47C9-B6BF-C987EAF0EA8A}" destId="{ECC32BDD-DC10-4544-B367-33CA49A87A33}" srcOrd="21" destOrd="0" presId="urn:microsoft.com/office/officeart/2016/7/layout/BasicProcessNew"/>
    <dgm:cxn modelId="{6C828984-9227-4B7E-ABE4-C41FD5F43CF1}" type="presParOf" srcId="{23CA3688-5414-47C9-B6BF-C987EAF0EA8A}" destId="{262BE4A4-75A1-4B9E-AB31-0B294B48FF89}" srcOrd="22" destOrd="0" presId="urn:microsoft.com/office/officeart/2016/7/layout/BasicProcessNew"/>
    <dgm:cxn modelId="{DA5E4572-71ED-4635-AC6D-1E0934CD3894}" type="presParOf" srcId="{23CA3688-5414-47C9-B6BF-C987EAF0EA8A}" destId="{E48FFFA1-2DFC-4F8E-8932-1BF0510857C0}" srcOrd="23" destOrd="0" presId="urn:microsoft.com/office/officeart/2016/7/layout/BasicProcessNew"/>
    <dgm:cxn modelId="{0EDD8929-8AB6-4529-9DD4-261C4C28D0CF}" type="presParOf" srcId="{23CA3688-5414-47C9-B6BF-C987EAF0EA8A}" destId="{3071FEF3-088C-4868-9A45-298E4B858ED4}" srcOrd="24" destOrd="0" presId="urn:microsoft.com/office/officeart/2016/7/layout/BasicProcessNew"/>
    <dgm:cxn modelId="{FAD8C7BB-C8CB-444C-B45C-AE94E7D70EC4}" type="presParOf" srcId="{23CA3688-5414-47C9-B6BF-C987EAF0EA8A}" destId="{E69CE106-5C21-43A0-ADD3-F6D148D2309C}" srcOrd="25" destOrd="0" presId="urn:microsoft.com/office/officeart/2016/7/layout/BasicProcessNew"/>
    <dgm:cxn modelId="{8B611D36-5766-495B-9644-675F07698C63}" type="presParOf" srcId="{23CA3688-5414-47C9-B6BF-C987EAF0EA8A}" destId="{D202A3C5-D3B6-4D01-8646-06446B5A906D}" srcOrd="26" destOrd="0" presId="urn:microsoft.com/office/officeart/2016/7/layout/BasicProcessNew"/>
    <dgm:cxn modelId="{DBFF1735-CF85-42B2-AF68-F7477334EAF7}" type="presParOf" srcId="{23CA3688-5414-47C9-B6BF-C987EAF0EA8A}" destId="{13876504-88C0-45F2-8F93-3360BA588F9C}" srcOrd="27" destOrd="0" presId="urn:microsoft.com/office/officeart/2016/7/layout/BasicProcessNew"/>
    <dgm:cxn modelId="{5B181D43-A372-4522-90B6-F268953734F9}" type="presParOf" srcId="{23CA3688-5414-47C9-B6BF-C987EAF0EA8A}" destId="{4B2CD3D2-3C35-4617-A26A-4861731FEA3D}" srcOrd="28" destOrd="0" presId="urn:microsoft.com/office/officeart/2016/7/layout/Basic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1E58471-4DB6-44CF-B714-7B2A8131BE20}"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3521EF21-73D4-4F15-92AD-35A8AA26E21D}">
      <dgm:prSet/>
      <dgm:spPr/>
      <dgm:t>
        <a:bodyPr/>
        <a:lstStyle/>
        <a:p>
          <a:r>
            <a:rPr lang="es-ES" b="0" i="0"/>
            <a:t>La serie de “pasos” o “etapas” a través de las cuales pasa un organismo recurrentemente a lo largo de su vida; comienza usualmente con una etapa primaria específica. Se refiere, entonces, también al ciclo reproductivo de un organismo y a las distintas etapas que este incluye.</a:t>
          </a:r>
          <a:endParaRPr lang="en-US"/>
        </a:p>
      </dgm:t>
    </dgm:pt>
    <dgm:pt modelId="{55B48248-D6B8-489E-829F-8B6F50340A08}" type="parTrans" cxnId="{7B4857ED-A3B2-492B-B1B2-C40963A1BE44}">
      <dgm:prSet/>
      <dgm:spPr/>
      <dgm:t>
        <a:bodyPr/>
        <a:lstStyle/>
        <a:p>
          <a:endParaRPr lang="en-US"/>
        </a:p>
      </dgm:t>
    </dgm:pt>
    <dgm:pt modelId="{B5B876E8-6602-4CE1-9A21-7E8FF08DFDE2}" type="sibTrans" cxnId="{7B4857ED-A3B2-492B-B1B2-C40963A1BE44}">
      <dgm:prSet/>
      <dgm:spPr/>
      <dgm:t>
        <a:bodyPr/>
        <a:lstStyle/>
        <a:p>
          <a:endParaRPr lang="en-US"/>
        </a:p>
      </dgm:t>
    </dgm:pt>
    <dgm:pt modelId="{5BA0FFFB-46A3-4124-B273-8494D3BA62B6}">
      <dgm:prSet/>
      <dgm:spPr/>
      <dgm:t>
        <a:bodyPr/>
        <a:lstStyle/>
        <a:p>
          <a:r>
            <a:rPr lang="es-ES" b="0" i="0"/>
            <a:t>En el caso de un organismo parásito, el ciclo de vida se describe incluyendo el o los distintos hospedadores que amerita para sobrevivir y las distintas formas o morfologías que puede adoptar, así como sus hábitos alimenticios y las otras características conductuales que lo caracterizan en cada etapa.</a:t>
          </a:r>
          <a:endParaRPr lang="en-US"/>
        </a:p>
      </dgm:t>
    </dgm:pt>
    <dgm:pt modelId="{6C5DBE6B-80BF-4ED9-B534-246DB84A77A0}" type="parTrans" cxnId="{6364B3FF-2A2C-409C-8860-2BB7DF734254}">
      <dgm:prSet/>
      <dgm:spPr/>
      <dgm:t>
        <a:bodyPr/>
        <a:lstStyle/>
        <a:p>
          <a:endParaRPr lang="en-US"/>
        </a:p>
      </dgm:t>
    </dgm:pt>
    <dgm:pt modelId="{3710A809-B3B4-429F-BD99-226BD9DAB66F}" type="sibTrans" cxnId="{6364B3FF-2A2C-409C-8860-2BB7DF734254}">
      <dgm:prSet/>
      <dgm:spPr/>
      <dgm:t>
        <a:bodyPr/>
        <a:lstStyle/>
        <a:p>
          <a:endParaRPr lang="en-US"/>
        </a:p>
      </dgm:t>
    </dgm:pt>
    <dgm:pt modelId="{C43C8520-6F7B-47FC-A47F-2987C3985B93}" type="pres">
      <dgm:prSet presAssocID="{31E58471-4DB6-44CF-B714-7B2A8131BE20}" presName="root" presStyleCnt="0">
        <dgm:presLayoutVars>
          <dgm:dir/>
          <dgm:resizeHandles val="exact"/>
        </dgm:presLayoutVars>
      </dgm:prSet>
      <dgm:spPr/>
    </dgm:pt>
    <dgm:pt modelId="{A130AC59-5D89-47FF-8D98-7A4D1918A8C6}" type="pres">
      <dgm:prSet presAssocID="{3521EF21-73D4-4F15-92AD-35A8AA26E21D}" presName="compNode" presStyleCnt="0"/>
      <dgm:spPr/>
    </dgm:pt>
    <dgm:pt modelId="{7E351177-CDB6-4E2C-A6A2-9605B2CBE3E1}" type="pres">
      <dgm:prSet presAssocID="{3521EF21-73D4-4F15-92AD-35A8AA26E21D}" presName="bgRect" presStyleLbl="bgShp" presStyleIdx="0" presStyleCnt="2"/>
      <dgm:spPr/>
    </dgm:pt>
    <dgm:pt modelId="{EA7DEE18-BCBA-4B38-BF09-07CCB8D923F5}" type="pres">
      <dgm:prSet presAssocID="{3521EF21-73D4-4F15-92AD-35A8AA26E21D}"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ance Steps"/>
        </a:ext>
      </dgm:extLst>
    </dgm:pt>
    <dgm:pt modelId="{838E21C5-1E3B-4F59-8603-14476EFEE4F2}" type="pres">
      <dgm:prSet presAssocID="{3521EF21-73D4-4F15-92AD-35A8AA26E21D}" presName="spaceRect" presStyleCnt="0"/>
      <dgm:spPr/>
    </dgm:pt>
    <dgm:pt modelId="{1076DC30-5E80-45D1-8C86-9EE15DFEAA14}" type="pres">
      <dgm:prSet presAssocID="{3521EF21-73D4-4F15-92AD-35A8AA26E21D}" presName="parTx" presStyleLbl="revTx" presStyleIdx="0" presStyleCnt="2">
        <dgm:presLayoutVars>
          <dgm:chMax val="0"/>
          <dgm:chPref val="0"/>
        </dgm:presLayoutVars>
      </dgm:prSet>
      <dgm:spPr/>
    </dgm:pt>
    <dgm:pt modelId="{91FC090D-C429-4F68-8270-2EE2991E8653}" type="pres">
      <dgm:prSet presAssocID="{B5B876E8-6602-4CE1-9A21-7E8FF08DFDE2}" presName="sibTrans" presStyleCnt="0"/>
      <dgm:spPr/>
    </dgm:pt>
    <dgm:pt modelId="{2163B6D3-CB02-4694-B4BC-831271425D49}" type="pres">
      <dgm:prSet presAssocID="{5BA0FFFB-46A3-4124-B273-8494D3BA62B6}" presName="compNode" presStyleCnt="0"/>
      <dgm:spPr/>
    </dgm:pt>
    <dgm:pt modelId="{2158BD68-F45B-40A3-AEA3-344FFB2B446B}" type="pres">
      <dgm:prSet presAssocID="{5BA0FFFB-46A3-4124-B273-8494D3BA62B6}" presName="bgRect" presStyleLbl="bgShp" presStyleIdx="1" presStyleCnt="2"/>
      <dgm:spPr/>
    </dgm:pt>
    <dgm:pt modelId="{E7086543-2861-40C6-B76F-4BC9B00C0AA8}" type="pres">
      <dgm:prSet presAssocID="{5BA0FFFB-46A3-4124-B273-8494D3BA62B6}"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Rata"/>
        </a:ext>
      </dgm:extLst>
    </dgm:pt>
    <dgm:pt modelId="{504BC1F5-3E85-4163-AC1E-8C3457CCCBCB}" type="pres">
      <dgm:prSet presAssocID="{5BA0FFFB-46A3-4124-B273-8494D3BA62B6}" presName="spaceRect" presStyleCnt="0"/>
      <dgm:spPr/>
    </dgm:pt>
    <dgm:pt modelId="{E9A27D1F-39B9-4106-9BF7-AD12F3FDDC77}" type="pres">
      <dgm:prSet presAssocID="{5BA0FFFB-46A3-4124-B273-8494D3BA62B6}" presName="parTx" presStyleLbl="revTx" presStyleIdx="1" presStyleCnt="2">
        <dgm:presLayoutVars>
          <dgm:chMax val="0"/>
          <dgm:chPref val="0"/>
        </dgm:presLayoutVars>
      </dgm:prSet>
      <dgm:spPr/>
    </dgm:pt>
  </dgm:ptLst>
  <dgm:cxnLst>
    <dgm:cxn modelId="{D012F318-CEDA-4824-B8A8-95CF558AAA9F}" type="presOf" srcId="{5BA0FFFB-46A3-4124-B273-8494D3BA62B6}" destId="{E9A27D1F-39B9-4106-9BF7-AD12F3FDDC77}" srcOrd="0" destOrd="0" presId="urn:microsoft.com/office/officeart/2018/2/layout/IconVerticalSolidList"/>
    <dgm:cxn modelId="{D9ADC633-58BC-46ED-BDF9-8B33D5BC1D2D}" type="presOf" srcId="{31E58471-4DB6-44CF-B714-7B2A8131BE20}" destId="{C43C8520-6F7B-47FC-A47F-2987C3985B93}" srcOrd="0" destOrd="0" presId="urn:microsoft.com/office/officeart/2018/2/layout/IconVerticalSolidList"/>
    <dgm:cxn modelId="{05C61974-C1CD-40FA-93CC-D2C0067AA78E}" type="presOf" srcId="{3521EF21-73D4-4F15-92AD-35A8AA26E21D}" destId="{1076DC30-5E80-45D1-8C86-9EE15DFEAA14}" srcOrd="0" destOrd="0" presId="urn:microsoft.com/office/officeart/2018/2/layout/IconVerticalSolidList"/>
    <dgm:cxn modelId="{7B4857ED-A3B2-492B-B1B2-C40963A1BE44}" srcId="{31E58471-4DB6-44CF-B714-7B2A8131BE20}" destId="{3521EF21-73D4-4F15-92AD-35A8AA26E21D}" srcOrd="0" destOrd="0" parTransId="{55B48248-D6B8-489E-829F-8B6F50340A08}" sibTransId="{B5B876E8-6602-4CE1-9A21-7E8FF08DFDE2}"/>
    <dgm:cxn modelId="{6364B3FF-2A2C-409C-8860-2BB7DF734254}" srcId="{31E58471-4DB6-44CF-B714-7B2A8131BE20}" destId="{5BA0FFFB-46A3-4124-B273-8494D3BA62B6}" srcOrd="1" destOrd="0" parTransId="{6C5DBE6B-80BF-4ED9-B534-246DB84A77A0}" sibTransId="{3710A809-B3B4-429F-BD99-226BD9DAB66F}"/>
    <dgm:cxn modelId="{7B8F855A-D90E-4927-BFC9-A8BE09DBF5C1}" type="presParOf" srcId="{C43C8520-6F7B-47FC-A47F-2987C3985B93}" destId="{A130AC59-5D89-47FF-8D98-7A4D1918A8C6}" srcOrd="0" destOrd="0" presId="urn:microsoft.com/office/officeart/2018/2/layout/IconVerticalSolidList"/>
    <dgm:cxn modelId="{503F8299-8990-456D-BFB7-90DA4400B8D8}" type="presParOf" srcId="{A130AC59-5D89-47FF-8D98-7A4D1918A8C6}" destId="{7E351177-CDB6-4E2C-A6A2-9605B2CBE3E1}" srcOrd="0" destOrd="0" presId="urn:microsoft.com/office/officeart/2018/2/layout/IconVerticalSolidList"/>
    <dgm:cxn modelId="{8FFD1766-DB06-4988-B608-00023C99B647}" type="presParOf" srcId="{A130AC59-5D89-47FF-8D98-7A4D1918A8C6}" destId="{EA7DEE18-BCBA-4B38-BF09-07CCB8D923F5}" srcOrd="1" destOrd="0" presId="urn:microsoft.com/office/officeart/2018/2/layout/IconVerticalSolidList"/>
    <dgm:cxn modelId="{69A20B1C-5C07-43BE-A24E-0DC0F86734EE}" type="presParOf" srcId="{A130AC59-5D89-47FF-8D98-7A4D1918A8C6}" destId="{838E21C5-1E3B-4F59-8603-14476EFEE4F2}" srcOrd="2" destOrd="0" presId="urn:microsoft.com/office/officeart/2018/2/layout/IconVerticalSolidList"/>
    <dgm:cxn modelId="{B4A90033-E5E0-4C95-AFAC-93DBFEA2CF75}" type="presParOf" srcId="{A130AC59-5D89-47FF-8D98-7A4D1918A8C6}" destId="{1076DC30-5E80-45D1-8C86-9EE15DFEAA14}" srcOrd="3" destOrd="0" presId="urn:microsoft.com/office/officeart/2018/2/layout/IconVerticalSolidList"/>
    <dgm:cxn modelId="{385EBDD0-0A32-452F-AF30-59B540FF4960}" type="presParOf" srcId="{C43C8520-6F7B-47FC-A47F-2987C3985B93}" destId="{91FC090D-C429-4F68-8270-2EE2991E8653}" srcOrd="1" destOrd="0" presId="urn:microsoft.com/office/officeart/2018/2/layout/IconVerticalSolidList"/>
    <dgm:cxn modelId="{521476B4-FBD3-40AC-8627-BD4A692FD540}" type="presParOf" srcId="{C43C8520-6F7B-47FC-A47F-2987C3985B93}" destId="{2163B6D3-CB02-4694-B4BC-831271425D49}" srcOrd="2" destOrd="0" presId="urn:microsoft.com/office/officeart/2018/2/layout/IconVerticalSolidList"/>
    <dgm:cxn modelId="{3DCA2018-A777-439D-B86F-D35DE101E8EB}" type="presParOf" srcId="{2163B6D3-CB02-4694-B4BC-831271425D49}" destId="{2158BD68-F45B-40A3-AEA3-344FFB2B446B}" srcOrd="0" destOrd="0" presId="urn:microsoft.com/office/officeart/2018/2/layout/IconVerticalSolidList"/>
    <dgm:cxn modelId="{5B717AC3-EB7C-4B33-8BEF-950DF60921D3}" type="presParOf" srcId="{2163B6D3-CB02-4694-B4BC-831271425D49}" destId="{E7086543-2861-40C6-B76F-4BC9B00C0AA8}" srcOrd="1" destOrd="0" presId="urn:microsoft.com/office/officeart/2018/2/layout/IconVerticalSolidList"/>
    <dgm:cxn modelId="{35F24F65-57A3-4CE5-B4CE-5B70F4E118AA}" type="presParOf" srcId="{2163B6D3-CB02-4694-B4BC-831271425D49}" destId="{504BC1F5-3E85-4163-AC1E-8C3457CCCBCB}" srcOrd="2" destOrd="0" presId="urn:microsoft.com/office/officeart/2018/2/layout/IconVerticalSolidList"/>
    <dgm:cxn modelId="{CE0C87A0-5340-44D2-B3D9-82AB0895FBE0}" type="presParOf" srcId="{2163B6D3-CB02-4694-B4BC-831271425D49}" destId="{E9A27D1F-39B9-4106-9BF7-AD12F3FDDC77}"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24AB8D1-23B9-431C-899F-5231F1F90676}"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FBD0D4F0-D45E-4984-BA14-B76E5BD73B6E}">
      <dgm:prSet/>
      <dgm:spPr/>
      <dgm:t>
        <a:bodyPr/>
        <a:lstStyle/>
        <a:p>
          <a:r>
            <a:rPr lang="es-ES" b="0" i="0"/>
            <a:t>Parásitos monoxenos:</a:t>
          </a:r>
          <a:endParaRPr lang="en-US"/>
        </a:p>
      </dgm:t>
    </dgm:pt>
    <dgm:pt modelId="{74836B72-89B8-4FF5-8F9F-BD8CD92F5DC0}" type="parTrans" cxnId="{C8BEB46B-EA56-4E75-9E56-F189C4E2B707}">
      <dgm:prSet/>
      <dgm:spPr/>
      <dgm:t>
        <a:bodyPr/>
        <a:lstStyle/>
        <a:p>
          <a:endParaRPr lang="en-US"/>
        </a:p>
      </dgm:t>
    </dgm:pt>
    <dgm:pt modelId="{6EEBDD9E-1951-4797-9C3E-73C462AF1130}" type="sibTrans" cxnId="{C8BEB46B-EA56-4E75-9E56-F189C4E2B707}">
      <dgm:prSet/>
      <dgm:spPr/>
      <dgm:t>
        <a:bodyPr/>
        <a:lstStyle/>
        <a:p>
          <a:endParaRPr lang="en-US"/>
        </a:p>
      </dgm:t>
    </dgm:pt>
    <dgm:pt modelId="{BC266144-336B-4930-A6AE-4B29ED38ADD0}">
      <dgm:prSet/>
      <dgm:spPr/>
      <dgm:t>
        <a:bodyPr/>
        <a:lstStyle/>
        <a:p>
          <a:r>
            <a:rPr lang="es-ES" b="0" i="0"/>
            <a:t>Aquellos que para completar su ciclo biológico necesitan un solo hospedador (definitivo) aún cuando algunas de sus formas evolutivas (quistes, huevos o larvas) puedan encontrarse en el medio ambiente</a:t>
          </a:r>
          <a:endParaRPr lang="en-US"/>
        </a:p>
      </dgm:t>
    </dgm:pt>
    <dgm:pt modelId="{1BDE5700-4A30-41E6-9970-CB54698149E5}" type="parTrans" cxnId="{BC10A15C-EF51-4052-86F9-5BD3016C08DC}">
      <dgm:prSet/>
      <dgm:spPr/>
      <dgm:t>
        <a:bodyPr/>
        <a:lstStyle/>
        <a:p>
          <a:endParaRPr lang="en-US"/>
        </a:p>
      </dgm:t>
    </dgm:pt>
    <dgm:pt modelId="{3E691150-8F41-4C15-8F82-5EDFD091528D}" type="sibTrans" cxnId="{BC10A15C-EF51-4052-86F9-5BD3016C08DC}">
      <dgm:prSet/>
      <dgm:spPr/>
      <dgm:t>
        <a:bodyPr/>
        <a:lstStyle/>
        <a:p>
          <a:endParaRPr lang="en-US"/>
        </a:p>
      </dgm:t>
    </dgm:pt>
    <dgm:pt modelId="{DB48B481-440F-4903-A2DB-2CFEFBA8F136}">
      <dgm:prSet/>
      <dgm:spPr/>
      <dgm:t>
        <a:bodyPr/>
        <a:lstStyle/>
        <a:p>
          <a:r>
            <a:rPr lang="es-ES"/>
            <a:t>Parásitos heteroxenos:Aquellos que necesitan dos hospedadores donde se alojan en distintas etapas de su desarrollo Parásitos diheteromonoxenos: Aquellos  que  pueden  completar  su  ciclo  biológico  en  uno  o  varios hospedadores</a:t>
          </a:r>
          <a:br>
            <a:rPr lang="es-ES"/>
          </a:br>
          <a:endParaRPr lang="en-US"/>
        </a:p>
      </dgm:t>
    </dgm:pt>
    <dgm:pt modelId="{7393630D-22CC-4D40-A9FA-4BB3AC28A114}" type="parTrans" cxnId="{04E22B34-9A66-4E11-9868-783EED40CFBF}">
      <dgm:prSet/>
      <dgm:spPr/>
      <dgm:t>
        <a:bodyPr/>
        <a:lstStyle/>
        <a:p>
          <a:endParaRPr lang="en-US"/>
        </a:p>
      </dgm:t>
    </dgm:pt>
    <dgm:pt modelId="{E079B333-0122-4D61-BDBD-52278CD7168D}" type="sibTrans" cxnId="{04E22B34-9A66-4E11-9868-783EED40CFBF}">
      <dgm:prSet/>
      <dgm:spPr/>
      <dgm:t>
        <a:bodyPr/>
        <a:lstStyle/>
        <a:p>
          <a:endParaRPr lang="en-US"/>
        </a:p>
      </dgm:t>
    </dgm:pt>
    <dgm:pt modelId="{DCE2756E-A7EA-4D6F-84F3-DF99456A7A2F}" type="pres">
      <dgm:prSet presAssocID="{D24AB8D1-23B9-431C-899F-5231F1F90676}" presName="root" presStyleCnt="0">
        <dgm:presLayoutVars>
          <dgm:dir/>
          <dgm:resizeHandles val="exact"/>
        </dgm:presLayoutVars>
      </dgm:prSet>
      <dgm:spPr/>
    </dgm:pt>
    <dgm:pt modelId="{179663CC-BBDC-4116-8570-C37664FE7147}" type="pres">
      <dgm:prSet presAssocID="{FBD0D4F0-D45E-4984-BA14-B76E5BD73B6E}" presName="compNode" presStyleCnt="0"/>
      <dgm:spPr/>
    </dgm:pt>
    <dgm:pt modelId="{E0056839-F2FE-4C86-B4C4-568E5359B472}" type="pres">
      <dgm:prSet presAssocID="{FBD0D4F0-D45E-4984-BA14-B76E5BD73B6E}" presName="bgRect" presStyleLbl="bgShp" presStyleIdx="0" presStyleCnt="3"/>
      <dgm:spPr/>
    </dgm:pt>
    <dgm:pt modelId="{96583083-C063-41C4-A97D-BDB420F33A30}" type="pres">
      <dgm:prSet presAssocID="{FBD0D4F0-D45E-4984-BA14-B76E5BD73B6E}"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Escarabajo"/>
        </a:ext>
      </dgm:extLst>
    </dgm:pt>
    <dgm:pt modelId="{D8D0AEA4-A7D7-4851-979A-2C275F5DEC7C}" type="pres">
      <dgm:prSet presAssocID="{FBD0D4F0-D45E-4984-BA14-B76E5BD73B6E}" presName="spaceRect" presStyleCnt="0"/>
      <dgm:spPr/>
    </dgm:pt>
    <dgm:pt modelId="{E8DFB1C1-1E7E-41B7-9766-7899A398E50E}" type="pres">
      <dgm:prSet presAssocID="{FBD0D4F0-D45E-4984-BA14-B76E5BD73B6E}" presName="parTx" presStyleLbl="revTx" presStyleIdx="0" presStyleCnt="3">
        <dgm:presLayoutVars>
          <dgm:chMax val="0"/>
          <dgm:chPref val="0"/>
        </dgm:presLayoutVars>
      </dgm:prSet>
      <dgm:spPr/>
    </dgm:pt>
    <dgm:pt modelId="{4A56825D-EF86-47F8-A28C-B0AEA904F13A}" type="pres">
      <dgm:prSet presAssocID="{6EEBDD9E-1951-4797-9C3E-73C462AF1130}" presName="sibTrans" presStyleCnt="0"/>
      <dgm:spPr/>
    </dgm:pt>
    <dgm:pt modelId="{FA1FDE7B-46DF-40C3-AB32-46D5D07BDE89}" type="pres">
      <dgm:prSet presAssocID="{BC266144-336B-4930-A6AE-4B29ED38ADD0}" presName="compNode" presStyleCnt="0"/>
      <dgm:spPr/>
    </dgm:pt>
    <dgm:pt modelId="{477DEDF3-0701-4F91-8E9E-D9FC8C0A03DE}" type="pres">
      <dgm:prSet presAssocID="{BC266144-336B-4930-A6AE-4B29ED38ADD0}" presName="bgRect" presStyleLbl="bgShp" presStyleIdx="1" presStyleCnt="3"/>
      <dgm:spPr/>
    </dgm:pt>
    <dgm:pt modelId="{8A81D845-6273-45C8-9CC5-A472306CCFA8}" type="pres">
      <dgm:prSet presAssocID="{BC266144-336B-4930-A6AE-4B29ED38ADD0}"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Arrow Circle"/>
        </a:ext>
      </dgm:extLst>
    </dgm:pt>
    <dgm:pt modelId="{B5FB762D-8B90-4FC4-B032-5B8E1881F2CF}" type="pres">
      <dgm:prSet presAssocID="{BC266144-336B-4930-A6AE-4B29ED38ADD0}" presName="spaceRect" presStyleCnt="0"/>
      <dgm:spPr/>
    </dgm:pt>
    <dgm:pt modelId="{47931E74-7BE6-40CA-9418-1D83EE94E7AE}" type="pres">
      <dgm:prSet presAssocID="{BC266144-336B-4930-A6AE-4B29ED38ADD0}" presName="parTx" presStyleLbl="revTx" presStyleIdx="1" presStyleCnt="3">
        <dgm:presLayoutVars>
          <dgm:chMax val="0"/>
          <dgm:chPref val="0"/>
        </dgm:presLayoutVars>
      </dgm:prSet>
      <dgm:spPr/>
    </dgm:pt>
    <dgm:pt modelId="{F64E0F37-B223-4CED-B698-85E584A23C75}" type="pres">
      <dgm:prSet presAssocID="{3E691150-8F41-4C15-8F82-5EDFD091528D}" presName="sibTrans" presStyleCnt="0"/>
      <dgm:spPr/>
    </dgm:pt>
    <dgm:pt modelId="{489FEDB7-F26C-4729-99F1-1A383F22251D}" type="pres">
      <dgm:prSet presAssocID="{DB48B481-440F-4903-A2DB-2CFEFBA8F136}" presName="compNode" presStyleCnt="0"/>
      <dgm:spPr/>
    </dgm:pt>
    <dgm:pt modelId="{46BF3A32-946E-4924-BE07-AF8BA1A0236A}" type="pres">
      <dgm:prSet presAssocID="{DB48B481-440F-4903-A2DB-2CFEFBA8F136}" presName="bgRect" presStyleLbl="bgShp" presStyleIdx="2" presStyleCnt="3"/>
      <dgm:spPr/>
    </dgm:pt>
    <dgm:pt modelId="{664B30FF-2B64-477F-A5EB-B4BD6B8F4287}" type="pres">
      <dgm:prSet presAssocID="{DB48B481-440F-4903-A2DB-2CFEFBA8F136}"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Lady bug"/>
        </a:ext>
      </dgm:extLst>
    </dgm:pt>
    <dgm:pt modelId="{D55E0E36-F656-4EB3-8FB1-2A82C725E4BA}" type="pres">
      <dgm:prSet presAssocID="{DB48B481-440F-4903-A2DB-2CFEFBA8F136}" presName="spaceRect" presStyleCnt="0"/>
      <dgm:spPr/>
    </dgm:pt>
    <dgm:pt modelId="{BBD73349-2089-4938-92A0-8DE122A9A5E7}" type="pres">
      <dgm:prSet presAssocID="{DB48B481-440F-4903-A2DB-2CFEFBA8F136}" presName="parTx" presStyleLbl="revTx" presStyleIdx="2" presStyleCnt="3">
        <dgm:presLayoutVars>
          <dgm:chMax val="0"/>
          <dgm:chPref val="0"/>
        </dgm:presLayoutVars>
      </dgm:prSet>
      <dgm:spPr/>
    </dgm:pt>
  </dgm:ptLst>
  <dgm:cxnLst>
    <dgm:cxn modelId="{D20FC626-2472-41D2-A493-843363FE891C}" type="presOf" srcId="{FBD0D4F0-D45E-4984-BA14-B76E5BD73B6E}" destId="{E8DFB1C1-1E7E-41B7-9766-7899A398E50E}" srcOrd="0" destOrd="0" presId="urn:microsoft.com/office/officeart/2018/2/layout/IconVerticalSolidList"/>
    <dgm:cxn modelId="{04E22B34-9A66-4E11-9868-783EED40CFBF}" srcId="{D24AB8D1-23B9-431C-899F-5231F1F90676}" destId="{DB48B481-440F-4903-A2DB-2CFEFBA8F136}" srcOrd="2" destOrd="0" parTransId="{7393630D-22CC-4D40-A9FA-4BB3AC28A114}" sibTransId="{E079B333-0122-4D61-BDBD-52278CD7168D}"/>
    <dgm:cxn modelId="{BC10A15C-EF51-4052-86F9-5BD3016C08DC}" srcId="{D24AB8D1-23B9-431C-899F-5231F1F90676}" destId="{BC266144-336B-4930-A6AE-4B29ED38ADD0}" srcOrd="1" destOrd="0" parTransId="{1BDE5700-4A30-41E6-9970-CB54698149E5}" sibTransId="{3E691150-8F41-4C15-8F82-5EDFD091528D}"/>
    <dgm:cxn modelId="{CA344343-6677-4EEA-94B5-1DC151A7038C}" type="presOf" srcId="{BC266144-336B-4930-A6AE-4B29ED38ADD0}" destId="{47931E74-7BE6-40CA-9418-1D83EE94E7AE}" srcOrd="0" destOrd="0" presId="urn:microsoft.com/office/officeart/2018/2/layout/IconVerticalSolidList"/>
    <dgm:cxn modelId="{C8BEB46B-EA56-4E75-9E56-F189C4E2B707}" srcId="{D24AB8D1-23B9-431C-899F-5231F1F90676}" destId="{FBD0D4F0-D45E-4984-BA14-B76E5BD73B6E}" srcOrd="0" destOrd="0" parTransId="{74836B72-89B8-4FF5-8F9F-BD8CD92F5DC0}" sibTransId="{6EEBDD9E-1951-4797-9C3E-73C462AF1130}"/>
    <dgm:cxn modelId="{41BF18C6-7660-477E-A2D6-1192BBE0ECCA}" type="presOf" srcId="{DB48B481-440F-4903-A2DB-2CFEFBA8F136}" destId="{BBD73349-2089-4938-92A0-8DE122A9A5E7}" srcOrd="0" destOrd="0" presId="urn:microsoft.com/office/officeart/2018/2/layout/IconVerticalSolidList"/>
    <dgm:cxn modelId="{F1C8EBD5-6467-4D89-942D-7253DC13CC8E}" type="presOf" srcId="{D24AB8D1-23B9-431C-899F-5231F1F90676}" destId="{DCE2756E-A7EA-4D6F-84F3-DF99456A7A2F}" srcOrd="0" destOrd="0" presId="urn:microsoft.com/office/officeart/2018/2/layout/IconVerticalSolidList"/>
    <dgm:cxn modelId="{A5378F49-B4B6-4A04-99A7-FEFF50B715E6}" type="presParOf" srcId="{DCE2756E-A7EA-4D6F-84F3-DF99456A7A2F}" destId="{179663CC-BBDC-4116-8570-C37664FE7147}" srcOrd="0" destOrd="0" presId="urn:microsoft.com/office/officeart/2018/2/layout/IconVerticalSolidList"/>
    <dgm:cxn modelId="{619C19D1-A14B-4AA7-9560-86C0A4128893}" type="presParOf" srcId="{179663CC-BBDC-4116-8570-C37664FE7147}" destId="{E0056839-F2FE-4C86-B4C4-568E5359B472}" srcOrd="0" destOrd="0" presId="urn:microsoft.com/office/officeart/2018/2/layout/IconVerticalSolidList"/>
    <dgm:cxn modelId="{2810C4F5-8EBC-4262-919A-59EEB57BCB34}" type="presParOf" srcId="{179663CC-BBDC-4116-8570-C37664FE7147}" destId="{96583083-C063-41C4-A97D-BDB420F33A30}" srcOrd="1" destOrd="0" presId="urn:microsoft.com/office/officeart/2018/2/layout/IconVerticalSolidList"/>
    <dgm:cxn modelId="{F5438918-2969-48D2-B0DB-3D9B39855C75}" type="presParOf" srcId="{179663CC-BBDC-4116-8570-C37664FE7147}" destId="{D8D0AEA4-A7D7-4851-979A-2C275F5DEC7C}" srcOrd="2" destOrd="0" presId="urn:microsoft.com/office/officeart/2018/2/layout/IconVerticalSolidList"/>
    <dgm:cxn modelId="{92E1ADC9-46DF-4D89-AB94-A791FE850174}" type="presParOf" srcId="{179663CC-BBDC-4116-8570-C37664FE7147}" destId="{E8DFB1C1-1E7E-41B7-9766-7899A398E50E}" srcOrd="3" destOrd="0" presId="urn:microsoft.com/office/officeart/2018/2/layout/IconVerticalSolidList"/>
    <dgm:cxn modelId="{74680043-9F21-41FA-A983-964A18515422}" type="presParOf" srcId="{DCE2756E-A7EA-4D6F-84F3-DF99456A7A2F}" destId="{4A56825D-EF86-47F8-A28C-B0AEA904F13A}" srcOrd="1" destOrd="0" presId="urn:microsoft.com/office/officeart/2018/2/layout/IconVerticalSolidList"/>
    <dgm:cxn modelId="{C71C9CED-B975-4DE8-BBDA-897FEF5975CD}" type="presParOf" srcId="{DCE2756E-A7EA-4D6F-84F3-DF99456A7A2F}" destId="{FA1FDE7B-46DF-40C3-AB32-46D5D07BDE89}" srcOrd="2" destOrd="0" presId="urn:microsoft.com/office/officeart/2018/2/layout/IconVerticalSolidList"/>
    <dgm:cxn modelId="{CB4D5564-1E69-4A62-8C38-E11B2955B3C4}" type="presParOf" srcId="{FA1FDE7B-46DF-40C3-AB32-46D5D07BDE89}" destId="{477DEDF3-0701-4F91-8E9E-D9FC8C0A03DE}" srcOrd="0" destOrd="0" presId="urn:microsoft.com/office/officeart/2018/2/layout/IconVerticalSolidList"/>
    <dgm:cxn modelId="{3E8561EA-02D0-41CB-9ECD-AE70F852E716}" type="presParOf" srcId="{FA1FDE7B-46DF-40C3-AB32-46D5D07BDE89}" destId="{8A81D845-6273-45C8-9CC5-A472306CCFA8}" srcOrd="1" destOrd="0" presId="urn:microsoft.com/office/officeart/2018/2/layout/IconVerticalSolidList"/>
    <dgm:cxn modelId="{084D7BBB-49A3-4606-89CE-FB8D94EABA2F}" type="presParOf" srcId="{FA1FDE7B-46DF-40C3-AB32-46D5D07BDE89}" destId="{B5FB762D-8B90-4FC4-B032-5B8E1881F2CF}" srcOrd="2" destOrd="0" presId="urn:microsoft.com/office/officeart/2018/2/layout/IconVerticalSolidList"/>
    <dgm:cxn modelId="{7A54A2B1-A996-445C-AEF5-6EB9A187FB9B}" type="presParOf" srcId="{FA1FDE7B-46DF-40C3-AB32-46D5D07BDE89}" destId="{47931E74-7BE6-40CA-9418-1D83EE94E7AE}" srcOrd="3" destOrd="0" presId="urn:microsoft.com/office/officeart/2018/2/layout/IconVerticalSolidList"/>
    <dgm:cxn modelId="{86401363-0DDB-4D89-AC59-2EE476C092C8}" type="presParOf" srcId="{DCE2756E-A7EA-4D6F-84F3-DF99456A7A2F}" destId="{F64E0F37-B223-4CED-B698-85E584A23C75}" srcOrd="3" destOrd="0" presId="urn:microsoft.com/office/officeart/2018/2/layout/IconVerticalSolidList"/>
    <dgm:cxn modelId="{4F5C4A6D-FF27-4067-A1E9-005EB0FF3BDD}" type="presParOf" srcId="{DCE2756E-A7EA-4D6F-84F3-DF99456A7A2F}" destId="{489FEDB7-F26C-4729-99F1-1A383F22251D}" srcOrd="4" destOrd="0" presId="urn:microsoft.com/office/officeart/2018/2/layout/IconVerticalSolidList"/>
    <dgm:cxn modelId="{02B0A473-4480-457D-87E3-986A92F4A382}" type="presParOf" srcId="{489FEDB7-F26C-4729-99F1-1A383F22251D}" destId="{46BF3A32-946E-4924-BE07-AF8BA1A0236A}" srcOrd="0" destOrd="0" presId="urn:microsoft.com/office/officeart/2018/2/layout/IconVerticalSolidList"/>
    <dgm:cxn modelId="{242550CB-2895-41F5-9557-9D764758118D}" type="presParOf" srcId="{489FEDB7-F26C-4729-99F1-1A383F22251D}" destId="{664B30FF-2B64-477F-A5EB-B4BD6B8F4287}" srcOrd="1" destOrd="0" presId="urn:microsoft.com/office/officeart/2018/2/layout/IconVerticalSolidList"/>
    <dgm:cxn modelId="{94EB4F84-0B87-49E8-ABCA-8D225C1FAFC4}" type="presParOf" srcId="{489FEDB7-F26C-4729-99F1-1A383F22251D}" destId="{D55E0E36-F656-4EB3-8FB1-2A82C725E4BA}" srcOrd="2" destOrd="0" presId="urn:microsoft.com/office/officeart/2018/2/layout/IconVerticalSolidList"/>
    <dgm:cxn modelId="{4CBC15A8-3820-4AAC-BCC7-F4ED820FC1FC}" type="presParOf" srcId="{489FEDB7-F26C-4729-99F1-1A383F22251D}" destId="{BBD73349-2089-4938-92A0-8DE122A9A5E7}"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FDF18F-23B7-4707-B5EA-9EB7C576E2D4}" type="doc">
      <dgm:prSet loTypeId="urn:microsoft.com/office/officeart/2016/7/layout/LinearArrowProcessNumbered" loCatId="process" qsTypeId="urn:microsoft.com/office/officeart/2005/8/quickstyle/simple1" qsCatId="simple" csTypeId="urn:microsoft.com/office/officeart/2005/8/colors/colorful2" csCatId="colorful" phldr="1"/>
      <dgm:spPr/>
      <dgm:t>
        <a:bodyPr/>
        <a:lstStyle/>
        <a:p>
          <a:endParaRPr lang="en-US"/>
        </a:p>
      </dgm:t>
    </dgm:pt>
    <dgm:pt modelId="{4347ACC9-0DB0-455B-8897-9335743F172D}">
      <dgm:prSet/>
      <dgm:spPr/>
      <dgm:t>
        <a:bodyPr/>
        <a:lstStyle/>
        <a:p>
          <a:r>
            <a:rPr lang="es-ES" b="0" i="0" dirty="0"/>
            <a:t>La parasitología, como se ha comentado al inicio, es la rama de la biología que se encarga del estudio de las relaciones entre los parásitos y sus hospedadores. Está enfocada principalmente al efecto nocivo que tienen los parásitos sobre los organismos que los albergan y en las características de ambos.</a:t>
          </a:r>
          <a:endParaRPr lang="en-US" dirty="0"/>
        </a:p>
      </dgm:t>
    </dgm:pt>
    <dgm:pt modelId="{5D6DD603-341C-4667-9051-6714F5C8D048}" type="parTrans" cxnId="{511DB9BB-8042-409D-97DF-2B3224D18961}">
      <dgm:prSet/>
      <dgm:spPr/>
      <dgm:t>
        <a:bodyPr/>
        <a:lstStyle/>
        <a:p>
          <a:endParaRPr lang="en-US"/>
        </a:p>
      </dgm:t>
    </dgm:pt>
    <dgm:pt modelId="{D8EDF706-95AC-4148-AEFA-A40E7993A231}" type="sibTrans" cxnId="{511DB9BB-8042-409D-97DF-2B3224D18961}">
      <dgm:prSet phldrT="1" phldr="0"/>
      <dgm:spPr/>
      <dgm:t>
        <a:bodyPr/>
        <a:lstStyle/>
        <a:p>
          <a:r>
            <a:rPr lang="en-US"/>
            <a:t>1</a:t>
          </a:r>
        </a:p>
      </dgm:t>
    </dgm:pt>
    <dgm:pt modelId="{06598F46-4B81-4374-859C-4380F0D4546A}">
      <dgm:prSet/>
      <dgm:spPr/>
      <dgm:t>
        <a:bodyPr/>
        <a:lstStyle/>
        <a:p>
          <a:r>
            <a:rPr lang="es-ES" b="0" i="0" dirty="0"/>
            <a:t>Hace hincapié en características de los parásitos como su morfología, su ciclo de vida, su ecología y su clasificación, entre otros. Además, tiene que ver con el estudio de los tipos de hospedadores y las estrechas relaciones y aspectos evolutivos entre estos y los parásitos que los colonizan.</a:t>
          </a:r>
          <a:endParaRPr lang="en-US" dirty="0"/>
        </a:p>
      </dgm:t>
    </dgm:pt>
    <dgm:pt modelId="{BBF43457-4B2D-441B-A5DD-A28AD471BAE0}" type="parTrans" cxnId="{8EDA8DD1-239F-4163-8688-98E80376FAE2}">
      <dgm:prSet/>
      <dgm:spPr/>
      <dgm:t>
        <a:bodyPr/>
        <a:lstStyle/>
        <a:p>
          <a:endParaRPr lang="en-US"/>
        </a:p>
      </dgm:t>
    </dgm:pt>
    <dgm:pt modelId="{1BA7C287-BC9A-4B7B-8FBD-913A5D243E85}" type="sibTrans" cxnId="{8EDA8DD1-239F-4163-8688-98E80376FAE2}">
      <dgm:prSet phldrT="2" phldr="0"/>
      <dgm:spPr/>
      <dgm:t>
        <a:bodyPr/>
        <a:lstStyle/>
        <a:p>
          <a:r>
            <a:rPr lang="en-US"/>
            <a:t>2</a:t>
          </a:r>
        </a:p>
      </dgm:t>
    </dgm:pt>
    <dgm:pt modelId="{DBBB866F-7953-4E1B-BF0C-5A6F9EA0C4ED}">
      <dgm:prSet/>
      <dgm:spPr/>
      <dgm:t>
        <a:bodyPr/>
        <a:lstStyle/>
        <a:p>
          <a:r>
            <a:rPr lang="es-ES" b="0" i="0"/>
            <a:t>Trabaja en conjunto con herramientas de otras disciplinas como la entomología, la helmintología, la epidemiología y otras.</a:t>
          </a:r>
          <a:endParaRPr lang="en-US"/>
        </a:p>
      </dgm:t>
    </dgm:pt>
    <dgm:pt modelId="{ADAADAD5-39B7-4AA7-955D-73A19FF747CD}" type="parTrans" cxnId="{CDCC33FD-4890-488D-8D3B-28AD6FD68558}">
      <dgm:prSet/>
      <dgm:spPr/>
      <dgm:t>
        <a:bodyPr/>
        <a:lstStyle/>
        <a:p>
          <a:endParaRPr lang="en-US"/>
        </a:p>
      </dgm:t>
    </dgm:pt>
    <dgm:pt modelId="{757A86DE-BB72-4C25-888C-96EBBF6DA09C}" type="sibTrans" cxnId="{CDCC33FD-4890-488D-8D3B-28AD6FD68558}">
      <dgm:prSet phldrT="3" phldr="0"/>
      <dgm:spPr/>
      <dgm:t>
        <a:bodyPr/>
        <a:lstStyle/>
        <a:p>
          <a:r>
            <a:rPr lang="en-US"/>
            <a:t>3</a:t>
          </a:r>
        </a:p>
      </dgm:t>
    </dgm:pt>
    <dgm:pt modelId="{87C3B0F2-F1F8-49FF-B276-ACC2D443FDFE}">
      <dgm:prSet/>
      <dgm:spPr/>
      <dgm:t>
        <a:bodyPr/>
        <a:lstStyle/>
        <a:p>
          <a:r>
            <a:rPr lang="es-ES" b="0" i="0"/>
            <a:t>Se enfoca principalmente en el estudio de parásitos pertenecientes a los siguientes grupos:</a:t>
          </a:r>
          <a:endParaRPr lang="en-US"/>
        </a:p>
      </dgm:t>
    </dgm:pt>
    <dgm:pt modelId="{AF3DF515-3D6F-4EE2-AB0E-B0D5867DAFFF}" type="parTrans" cxnId="{44526246-9C48-4B79-8552-430145913C30}">
      <dgm:prSet/>
      <dgm:spPr/>
      <dgm:t>
        <a:bodyPr/>
        <a:lstStyle/>
        <a:p>
          <a:endParaRPr lang="en-US"/>
        </a:p>
      </dgm:t>
    </dgm:pt>
    <dgm:pt modelId="{102493D3-1E81-4E92-96C1-42429546C59D}" type="sibTrans" cxnId="{44526246-9C48-4B79-8552-430145913C30}">
      <dgm:prSet phldrT="4" phldr="0"/>
      <dgm:spPr/>
      <dgm:t>
        <a:bodyPr/>
        <a:lstStyle/>
        <a:p>
          <a:r>
            <a:rPr lang="en-US"/>
            <a:t>4</a:t>
          </a:r>
        </a:p>
      </dgm:t>
    </dgm:pt>
    <dgm:pt modelId="{E46DC09E-F765-4589-B6F3-F3390EBEBC73}">
      <dgm:prSet/>
      <dgm:spPr/>
      <dgm:t>
        <a:bodyPr/>
        <a:lstStyle/>
        <a:p>
          <a:r>
            <a:rPr lang="es-ES" b="0" i="0"/>
            <a:t>– protozoarios (organismos unicelulares como los mastigóforos, esporozoos, sarcodinos, cilióforos)</a:t>
          </a:r>
          <a:endParaRPr lang="en-US"/>
        </a:p>
      </dgm:t>
    </dgm:pt>
    <dgm:pt modelId="{F62027BF-0B93-4243-B7F4-5A8579705BC9}" type="parTrans" cxnId="{0797CA32-E699-4E63-92DE-03C42C9E1D81}">
      <dgm:prSet/>
      <dgm:spPr/>
      <dgm:t>
        <a:bodyPr/>
        <a:lstStyle/>
        <a:p>
          <a:endParaRPr lang="en-US"/>
        </a:p>
      </dgm:t>
    </dgm:pt>
    <dgm:pt modelId="{3AB89557-1EEF-492C-92C7-801CD3A66BD5}" type="sibTrans" cxnId="{0797CA32-E699-4E63-92DE-03C42C9E1D81}">
      <dgm:prSet phldrT="5" phldr="0"/>
      <dgm:spPr/>
      <dgm:t>
        <a:bodyPr/>
        <a:lstStyle/>
        <a:p>
          <a:r>
            <a:rPr lang="en-US"/>
            <a:t>5</a:t>
          </a:r>
        </a:p>
      </dgm:t>
    </dgm:pt>
    <dgm:pt modelId="{6B043EC1-F07C-4CE8-B34F-E971565B6941}">
      <dgm:prSet/>
      <dgm:spPr/>
      <dgm:t>
        <a:bodyPr/>
        <a:lstStyle/>
        <a:p>
          <a:r>
            <a:rPr lang="es-ES" b="0" i="0"/>
            <a:t>– helmintos (organismos multicelulares como los céstodos, los tremátodos y los nemátodos) y</a:t>
          </a:r>
          <a:endParaRPr lang="en-US"/>
        </a:p>
      </dgm:t>
    </dgm:pt>
    <dgm:pt modelId="{A797A231-8136-4C06-8DDD-01B4E77F3EEF}" type="parTrans" cxnId="{5A437E69-CCB0-46A9-9FFE-FF1C6130C9A1}">
      <dgm:prSet/>
      <dgm:spPr/>
      <dgm:t>
        <a:bodyPr/>
        <a:lstStyle/>
        <a:p>
          <a:endParaRPr lang="en-US"/>
        </a:p>
      </dgm:t>
    </dgm:pt>
    <dgm:pt modelId="{E3BBCF7C-F281-4A2D-B642-270BF931A98D}" type="sibTrans" cxnId="{5A437E69-CCB0-46A9-9FFE-FF1C6130C9A1}">
      <dgm:prSet phldrT="6" phldr="0"/>
      <dgm:spPr/>
      <dgm:t>
        <a:bodyPr/>
        <a:lstStyle/>
        <a:p>
          <a:r>
            <a:rPr lang="en-US"/>
            <a:t>6</a:t>
          </a:r>
        </a:p>
      </dgm:t>
    </dgm:pt>
    <dgm:pt modelId="{FB79AF03-283F-4488-BA98-7B1EE745930E}">
      <dgm:prSet custT="1"/>
      <dgm:spPr/>
      <dgm:t>
        <a:bodyPr/>
        <a:lstStyle/>
        <a:p>
          <a:r>
            <a:rPr lang="es-ES" sz="1000" b="0" i="0" dirty="0"/>
            <a:t>– artrópodos (organismos multicelulares bilaterales y simétricos que poseen apéndices para el movimiento, ejemplo de estos son las garrapatas, las pulgas y otros que son transmisores de otros parásitos)</a:t>
          </a:r>
          <a:endParaRPr lang="en-US" sz="1000" dirty="0"/>
        </a:p>
      </dgm:t>
    </dgm:pt>
    <dgm:pt modelId="{4F44562A-B3A4-41F3-AB6A-BCF2B9475335}" type="parTrans" cxnId="{D424CBD6-5355-4A07-8620-3055EE9D28A0}">
      <dgm:prSet/>
      <dgm:spPr/>
      <dgm:t>
        <a:bodyPr/>
        <a:lstStyle/>
        <a:p>
          <a:endParaRPr lang="en-US"/>
        </a:p>
      </dgm:t>
    </dgm:pt>
    <dgm:pt modelId="{65D51FE2-0283-42DA-8FEC-96AFD482281B}" type="sibTrans" cxnId="{D424CBD6-5355-4A07-8620-3055EE9D28A0}">
      <dgm:prSet phldrT="7" phldr="0"/>
      <dgm:spPr/>
      <dgm:t>
        <a:bodyPr/>
        <a:lstStyle/>
        <a:p>
          <a:r>
            <a:rPr lang="en-US"/>
            <a:t>7</a:t>
          </a:r>
        </a:p>
      </dgm:t>
    </dgm:pt>
    <dgm:pt modelId="{DFF226E6-F751-4F00-AB01-2D610392330F}" type="pres">
      <dgm:prSet presAssocID="{91FDF18F-23B7-4707-B5EA-9EB7C576E2D4}" presName="linearFlow" presStyleCnt="0">
        <dgm:presLayoutVars>
          <dgm:dir/>
          <dgm:animLvl val="lvl"/>
          <dgm:resizeHandles val="exact"/>
        </dgm:presLayoutVars>
      </dgm:prSet>
      <dgm:spPr/>
    </dgm:pt>
    <dgm:pt modelId="{676D49BF-5078-43CA-8A20-FB616DB865AA}" type="pres">
      <dgm:prSet presAssocID="{4347ACC9-0DB0-455B-8897-9335743F172D}" presName="compositeNode" presStyleCnt="0"/>
      <dgm:spPr/>
    </dgm:pt>
    <dgm:pt modelId="{B872A975-C2F2-484B-A93C-A1EB50BA2513}" type="pres">
      <dgm:prSet presAssocID="{4347ACC9-0DB0-455B-8897-9335743F172D}" presName="parTx" presStyleLbl="node1" presStyleIdx="0" presStyleCnt="0">
        <dgm:presLayoutVars>
          <dgm:chMax val="0"/>
          <dgm:chPref val="0"/>
          <dgm:bulletEnabled val="1"/>
        </dgm:presLayoutVars>
      </dgm:prSet>
      <dgm:spPr/>
    </dgm:pt>
    <dgm:pt modelId="{DCA8D37D-C4E0-4652-9944-6B3C29575EC8}" type="pres">
      <dgm:prSet presAssocID="{4347ACC9-0DB0-455B-8897-9335743F172D}" presName="parSh" presStyleCnt="0"/>
      <dgm:spPr/>
    </dgm:pt>
    <dgm:pt modelId="{FFE805E7-8017-472D-AAAE-1EAE20ED1AE1}" type="pres">
      <dgm:prSet presAssocID="{4347ACC9-0DB0-455B-8897-9335743F172D}" presName="lineNode" presStyleLbl="alignAccFollowNode1" presStyleIdx="0" presStyleCnt="21"/>
      <dgm:spPr/>
    </dgm:pt>
    <dgm:pt modelId="{03561DA3-5DE2-40C3-BDF3-C309EF1BA17C}" type="pres">
      <dgm:prSet presAssocID="{4347ACC9-0DB0-455B-8897-9335743F172D}" presName="lineArrowNode" presStyleLbl="alignAccFollowNode1" presStyleIdx="1" presStyleCnt="21"/>
      <dgm:spPr/>
    </dgm:pt>
    <dgm:pt modelId="{4BC46C98-EBA3-4D6D-8FB4-E94EF291A231}" type="pres">
      <dgm:prSet presAssocID="{D8EDF706-95AC-4148-AEFA-A40E7993A231}" presName="sibTransNodeCircle" presStyleLbl="alignNode1" presStyleIdx="0" presStyleCnt="7">
        <dgm:presLayoutVars>
          <dgm:chMax val="0"/>
          <dgm:bulletEnabled/>
        </dgm:presLayoutVars>
      </dgm:prSet>
      <dgm:spPr/>
    </dgm:pt>
    <dgm:pt modelId="{F733B1B2-E97C-448F-BBA8-DEAE303DCB62}" type="pres">
      <dgm:prSet presAssocID="{D8EDF706-95AC-4148-AEFA-A40E7993A231}" presName="spacerBetweenCircleAndCallout" presStyleCnt="0">
        <dgm:presLayoutVars/>
      </dgm:prSet>
      <dgm:spPr/>
    </dgm:pt>
    <dgm:pt modelId="{41EAADB9-E9FD-4513-B6F7-C82509572898}" type="pres">
      <dgm:prSet presAssocID="{4347ACC9-0DB0-455B-8897-9335743F172D}" presName="nodeText" presStyleLbl="alignAccFollowNode1" presStyleIdx="2" presStyleCnt="21" custScaleY="149044">
        <dgm:presLayoutVars>
          <dgm:bulletEnabled val="1"/>
        </dgm:presLayoutVars>
      </dgm:prSet>
      <dgm:spPr/>
    </dgm:pt>
    <dgm:pt modelId="{83FA636D-74C1-4D40-9C3D-EA5335810AF3}" type="pres">
      <dgm:prSet presAssocID="{D8EDF706-95AC-4148-AEFA-A40E7993A231}" presName="sibTransComposite" presStyleCnt="0"/>
      <dgm:spPr/>
    </dgm:pt>
    <dgm:pt modelId="{D86393C7-3A3E-4981-BA16-FCD10EE87741}" type="pres">
      <dgm:prSet presAssocID="{06598F46-4B81-4374-859C-4380F0D4546A}" presName="compositeNode" presStyleCnt="0"/>
      <dgm:spPr/>
    </dgm:pt>
    <dgm:pt modelId="{4897644B-4B4A-46C1-AE4D-D406E0F49B77}" type="pres">
      <dgm:prSet presAssocID="{06598F46-4B81-4374-859C-4380F0D4546A}" presName="parTx" presStyleLbl="node1" presStyleIdx="0" presStyleCnt="0">
        <dgm:presLayoutVars>
          <dgm:chMax val="0"/>
          <dgm:chPref val="0"/>
          <dgm:bulletEnabled val="1"/>
        </dgm:presLayoutVars>
      </dgm:prSet>
      <dgm:spPr/>
    </dgm:pt>
    <dgm:pt modelId="{9DF63FB0-89C4-4FAB-A459-C66DAA10E22D}" type="pres">
      <dgm:prSet presAssocID="{06598F46-4B81-4374-859C-4380F0D4546A}" presName="parSh" presStyleCnt="0"/>
      <dgm:spPr/>
    </dgm:pt>
    <dgm:pt modelId="{24D17DB9-8B77-4B9D-9598-39F2D48DAE21}" type="pres">
      <dgm:prSet presAssocID="{06598F46-4B81-4374-859C-4380F0D4546A}" presName="lineNode" presStyleLbl="alignAccFollowNode1" presStyleIdx="3" presStyleCnt="21"/>
      <dgm:spPr/>
    </dgm:pt>
    <dgm:pt modelId="{C87828E2-9E9D-4294-9529-72FFC447EC50}" type="pres">
      <dgm:prSet presAssocID="{06598F46-4B81-4374-859C-4380F0D4546A}" presName="lineArrowNode" presStyleLbl="alignAccFollowNode1" presStyleIdx="4" presStyleCnt="21"/>
      <dgm:spPr/>
    </dgm:pt>
    <dgm:pt modelId="{45D2A8ED-991B-4E9C-9762-2F8471737B91}" type="pres">
      <dgm:prSet presAssocID="{1BA7C287-BC9A-4B7B-8FBD-913A5D243E85}" presName="sibTransNodeCircle" presStyleLbl="alignNode1" presStyleIdx="1" presStyleCnt="7">
        <dgm:presLayoutVars>
          <dgm:chMax val="0"/>
          <dgm:bulletEnabled/>
        </dgm:presLayoutVars>
      </dgm:prSet>
      <dgm:spPr/>
    </dgm:pt>
    <dgm:pt modelId="{9C1E398D-766D-414F-9228-AB1893C99AD8}" type="pres">
      <dgm:prSet presAssocID="{1BA7C287-BC9A-4B7B-8FBD-913A5D243E85}" presName="spacerBetweenCircleAndCallout" presStyleCnt="0">
        <dgm:presLayoutVars/>
      </dgm:prSet>
      <dgm:spPr/>
    </dgm:pt>
    <dgm:pt modelId="{E1713864-CDBD-44CA-A2B7-1E8167D90DE5}" type="pres">
      <dgm:prSet presAssocID="{06598F46-4B81-4374-859C-4380F0D4546A}" presName="nodeText" presStyleLbl="alignAccFollowNode1" presStyleIdx="5" presStyleCnt="21" custScaleY="147633">
        <dgm:presLayoutVars>
          <dgm:bulletEnabled val="1"/>
        </dgm:presLayoutVars>
      </dgm:prSet>
      <dgm:spPr/>
    </dgm:pt>
    <dgm:pt modelId="{20D1D41E-3229-4B2A-8737-AFC615EC9560}" type="pres">
      <dgm:prSet presAssocID="{1BA7C287-BC9A-4B7B-8FBD-913A5D243E85}" presName="sibTransComposite" presStyleCnt="0"/>
      <dgm:spPr/>
    </dgm:pt>
    <dgm:pt modelId="{1753FBCD-9E7D-49CF-9715-E69CB53DEBFC}" type="pres">
      <dgm:prSet presAssocID="{DBBB866F-7953-4E1B-BF0C-5A6F9EA0C4ED}" presName="compositeNode" presStyleCnt="0"/>
      <dgm:spPr/>
    </dgm:pt>
    <dgm:pt modelId="{F71DAF2C-239F-40EE-90C0-BA7E25411D9C}" type="pres">
      <dgm:prSet presAssocID="{DBBB866F-7953-4E1B-BF0C-5A6F9EA0C4ED}" presName="parTx" presStyleLbl="node1" presStyleIdx="0" presStyleCnt="0">
        <dgm:presLayoutVars>
          <dgm:chMax val="0"/>
          <dgm:chPref val="0"/>
          <dgm:bulletEnabled val="1"/>
        </dgm:presLayoutVars>
      </dgm:prSet>
      <dgm:spPr/>
    </dgm:pt>
    <dgm:pt modelId="{6B060732-ED26-45D2-8F44-9E801543ACA7}" type="pres">
      <dgm:prSet presAssocID="{DBBB866F-7953-4E1B-BF0C-5A6F9EA0C4ED}" presName="parSh" presStyleCnt="0"/>
      <dgm:spPr/>
    </dgm:pt>
    <dgm:pt modelId="{D5D896D3-80B3-4211-9679-5AF5ED76D249}" type="pres">
      <dgm:prSet presAssocID="{DBBB866F-7953-4E1B-BF0C-5A6F9EA0C4ED}" presName="lineNode" presStyleLbl="alignAccFollowNode1" presStyleIdx="6" presStyleCnt="21"/>
      <dgm:spPr/>
    </dgm:pt>
    <dgm:pt modelId="{B40282C9-E208-400A-BAAA-DBF359007104}" type="pres">
      <dgm:prSet presAssocID="{DBBB866F-7953-4E1B-BF0C-5A6F9EA0C4ED}" presName="lineArrowNode" presStyleLbl="alignAccFollowNode1" presStyleIdx="7" presStyleCnt="21"/>
      <dgm:spPr/>
    </dgm:pt>
    <dgm:pt modelId="{259C1640-C7E7-4CAB-A520-8A8E84847657}" type="pres">
      <dgm:prSet presAssocID="{757A86DE-BB72-4C25-888C-96EBBF6DA09C}" presName="sibTransNodeCircle" presStyleLbl="alignNode1" presStyleIdx="2" presStyleCnt="7">
        <dgm:presLayoutVars>
          <dgm:chMax val="0"/>
          <dgm:bulletEnabled/>
        </dgm:presLayoutVars>
      </dgm:prSet>
      <dgm:spPr/>
    </dgm:pt>
    <dgm:pt modelId="{5B2D775E-0A59-4369-B282-40C874ED48A0}" type="pres">
      <dgm:prSet presAssocID="{757A86DE-BB72-4C25-888C-96EBBF6DA09C}" presName="spacerBetweenCircleAndCallout" presStyleCnt="0">
        <dgm:presLayoutVars/>
      </dgm:prSet>
      <dgm:spPr/>
    </dgm:pt>
    <dgm:pt modelId="{D5F1E309-7AAC-45A3-BA89-FF43A7CFB44A}" type="pres">
      <dgm:prSet presAssocID="{DBBB866F-7953-4E1B-BF0C-5A6F9EA0C4ED}" presName="nodeText" presStyleLbl="alignAccFollowNode1" presStyleIdx="8" presStyleCnt="21">
        <dgm:presLayoutVars>
          <dgm:bulletEnabled val="1"/>
        </dgm:presLayoutVars>
      </dgm:prSet>
      <dgm:spPr/>
    </dgm:pt>
    <dgm:pt modelId="{EBA2085D-0462-454D-8CDC-F2A6B29AE5FB}" type="pres">
      <dgm:prSet presAssocID="{757A86DE-BB72-4C25-888C-96EBBF6DA09C}" presName="sibTransComposite" presStyleCnt="0"/>
      <dgm:spPr/>
    </dgm:pt>
    <dgm:pt modelId="{D0FD2BA9-FCB5-4F47-AB14-E7267EB56EE5}" type="pres">
      <dgm:prSet presAssocID="{87C3B0F2-F1F8-49FF-B276-ACC2D443FDFE}" presName="compositeNode" presStyleCnt="0"/>
      <dgm:spPr/>
    </dgm:pt>
    <dgm:pt modelId="{C9636042-8BCC-4C12-90E7-9F0AB78441AF}" type="pres">
      <dgm:prSet presAssocID="{87C3B0F2-F1F8-49FF-B276-ACC2D443FDFE}" presName="parTx" presStyleLbl="node1" presStyleIdx="0" presStyleCnt="0">
        <dgm:presLayoutVars>
          <dgm:chMax val="0"/>
          <dgm:chPref val="0"/>
          <dgm:bulletEnabled val="1"/>
        </dgm:presLayoutVars>
      </dgm:prSet>
      <dgm:spPr/>
    </dgm:pt>
    <dgm:pt modelId="{D47B227C-75F6-4A13-A5A4-48609565B2D2}" type="pres">
      <dgm:prSet presAssocID="{87C3B0F2-F1F8-49FF-B276-ACC2D443FDFE}" presName="parSh" presStyleCnt="0"/>
      <dgm:spPr/>
    </dgm:pt>
    <dgm:pt modelId="{5D65839E-E139-435B-AED7-E8687DD4A366}" type="pres">
      <dgm:prSet presAssocID="{87C3B0F2-F1F8-49FF-B276-ACC2D443FDFE}" presName="lineNode" presStyleLbl="alignAccFollowNode1" presStyleIdx="9" presStyleCnt="21"/>
      <dgm:spPr/>
    </dgm:pt>
    <dgm:pt modelId="{C42C4130-1C5D-42F7-91BA-BB7AE4448C34}" type="pres">
      <dgm:prSet presAssocID="{87C3B0F2-F1F8-49FF-B276-ACC2D443FDFE}" presName="lineArrowNode" presStyleLbl="alignAccFollowNode1" presStyleIdx="10" presStyleCnt="21"/>
      <dgm:spPr/>
    </dgm:pt>
    <dgm:pt modelId="{D482B373-6901-4FC6-8B86-DB089357E272}" type="pres">
      <dgm:prSet presAssocID="{102493D3-1E81-4E92-96C1-42429546C59D}" presName="sibTransNodeCircle" presStyleLbl="alignNode1" presStyleIdx="3" presStyleCnt="7">
        <dgm:presLayoutVars>
          <dgm:chMax val="0"/>
          <dgm:bulletEnabled/>
        </dgm:presLayoutVars>
      </dgm:prSet>
      <dgm:spPr/>
    </dgm:pt>
    <dgm:pt modelId="{61CD72BF-E0A0-4453-975B-F7C64E2A9333}" type="pres">
      <dgm:prSet presAssocID="{102493D3-1E81-4E92-96C1-42429546C59D}" presName="spacerBetweenCircleAndCallout" presStyleCnt="0">
        <dgm:presLayoutVars/>
      </dgm:prSet>
      <dgm:spPr/>
    </dgm:pt>
    <dgm:pt modelId="{DDD31EE3-3ABB-4775-AAA4-23435F9AA28D}" type="pres">
      <dgm:prSet presAssocID="{87C3B0F2-F1F8-49FF-B276-ACC2D443FDFE}" presName="nodeText" presStyleLbl="alignAccFollowNode1" presStyleIdx="11" presStyleCnt="21">
        <dgm:presLayoutVars>
          <dgm:bulletEnabled val="1"/>
        </dgm:presLayoutVars>
      </dgm:prSet>
      <dgm:spPr/>
    </dgm:pt>
    <dgm:pt modelId="{23690A3A-2FF7-47E6-9332-B526F8882D57}" type="pres">
      <dgm:prSet presAssocID="{102493D3-1E81-4E92-96C1-42429546C59D}" presName="sibTransComposite" presStyleCnt="0"/>
      <dgm:spPr/>
    </dgm:pt>
    <dgm:pt modelId="{632C643B-B962-4A80-83BC-2BE83BDC0A14}" type="pres">
      <dgm:prSet presAssocID="{E46DC09E-F765-4589-B6F3-F3390EBEBC73}" presName="compositeNode" presStyleCnt="0"/>
      <dgm:spPr/>
    </dgm:pt>
    <dgm:pt modelId="{6F7181C8-B962-4FB7-9E7B-EEE747920CBC}" type="pres">
      <dgm:prSet presAssocID="{E46DC09E-F765-4589-B6F3-F3390EBEBC73}" presName="parTx" presStyleLbl="node1" presStyleIdx="0" presStyleCnt="0">
        <dgm:presLayoutVars>
          <dgm:chMax val="0"/>
          <dgm:chPref val="0"/>
          <dgm:bulletEnabled val="1"/>
        </dgm:presLayoutVars>
      </dgm:prSet>
      <dgm:spPr/>
    </dgm:pt>
    <dgm:pt modelId="{17858A04-4A53-4ECD-87B2-48D24FDC0D53}" type="pres">
      <dgm:prSet presAssocID="{E46DC09E-F765-4589-B6F3-F3390EBEBC73}" presName="parSh" presStyleCnt="0"/>
      <dgm:spPr/>
    </dgm:pt>
    <dgm:pt modelId="{3D9C203F-1E3C-4CAE-8A59-A1E8BC4B78CD}" type="pres">
      <dgm:prSet presAssocID="{E46DC09E-F765-4589-B6F3-F3390EBEBC73}" presName="lineNode" presStyleLbl="alignAccFollowNode1" presStyleIdx="12" presStyleCnt="21"/>
      <dgm:spPr/>
    </dgm:pt>
    <dgm:pt modelId="{E2B6E48D-B19D-4B0C-A8EE-40E749BA581D}" type="pres">
      <dgm:prSet presAssocID="{E46DC09E-F765-4589-B6F3-F3390EBEBC73}" presName="lineArrowNode" presStyleLbl="alignAccFollowNode1" presStyleIdx="13" presStyleCnt="21"/>
      <dgm:spPr/>
    </dgm:pt>
    <dgm:pt modelId="{B7262CB7-37B9-43F6-A793-BDF6514AD0D8}" type="pres">
      <dgm:prSet presAssocID="{3AB89557-1EEF-492C-92C7-801CD3A66BD5}" presName="sibTransNodeCircle" presStyleLbl="alignNode1" presStyleIdx="4" presStyleCnt="7">
        <dgm:presLayoutVars>
          <dgm:chMax val="0"/>
          <dgm:bulletEnabled/>
        </dgm:presLayoutVars>
      </dgm:prSet>
      <dgm:spPr/>
    </dgm:pt>
    <dgm:pt modelId="{80045D0A-9E8E-40B8-B8AF-D606A22C5B70}" type="pres">
      <dgm:prSet presAssocID="{3AB89557-1EEF-492C-92C7-801CD3A66BD5}" presName="spacerBetweenCircleAndCallout" presStyleCnt="0">
        <dgm:presLayoutVars/>
      </dgm:prSet>
      <dgm:spPr/>
    </dgm:pt>
    <dgm:pt modelId="{814E62E0-0E34-4213-8A4E-C3673A4B0F05}" type="pres">
      <dgm:prSet presAssocID="{E46DC09E-F765-4589-B6F3-F3390EBEBC73}" presName="nodeText" presStyleLbl="alignAccFollowNode1" presStyleIdx="14" presStyleCnt="21">
        <dgm:presLayoutVars>
          <dgm:bulletEnabled val="1"/>
        </dgm:presLayoutVars>
      </dgm:prSet>
      <dgm:spPr/>
    </dgm:pt>
    <dgm:pt modelId="{77077461-A503-4BED-8314-57CA76CBC939}" type="pres">
      <dgm:prSet presAssocID="{3AB89557-1EEF-492C-92C7-801CD3A66BD5}" presName="sibTransComposite" presStyleCnt="0"/>
      <dgm:spPr/>
    </dgm:pt>
    <dgm:pt modelId="{113B981F-0240-48C0-A8F4-786E6F55B1D0}" type="pres">
      <dgm:prSet presAssocID="{6B043EC1-F07C-4CE8-B34F-E971565B6941}" presName="compositeNode" presStyleCnt="0"/>
      <dgm:spPr/>
    </dgm:pt>
    <dgm:pt modelId="{8393CEC9-5D61-4381-8FE5-DEF40F873953}" type="pres">
      <dgm:prSet presAssocID="{6B043EC1-F07C-4CE8-B34F-E971565B6941}" presName="parTx" presStyleLbl="node1" presStyleIdx="0" presStyleCnt="0">
        <dgm:presLayoutVars>
          <dgm:chMax val="0"/>
          <dgm:chPref val="0"/>
          <dgm:bulletEnabled val="1"/>
        </dgm:presLayoutVars>
      </dgm:prSet>
      <dgm:spPr/>
    </dgm:pt>
    <dgm:pt modelId="{8430AF6B-3217-4AA6-AFD9-1D27B3C08118}" type="pres">
      <dgm:prSet presAssocID="{6B043EC1-F07C-4CE8-B34F-E971565B6941}" presName="parSh" presStyleCnt="0"/>
      <dgm:spPr/>
    </dgm:pt>
    <dgm:pt modelId="{735021CB-8765-4C86-915D-F7EDFBD562DA}" type="pres">
      <dgm:prSet presAssocID="{6B043EC1-F07C-4CE8-B34F-E971565B6941}" presName="lineNode" presStyleLbl="alignAccFollowNode1" presStyleIdx="15" presStyleCnt="21"/>
      <dgm:spPr/>
    </dgm:pt>
    <dgm:pt modelId="{7777EAAE-5C71-4D76-A3CB-DBD8394A7E97}" type="pres">
      <dgm:prSet presAssocID="{6B043EC1-F07C-4CE8-B34F-E971565B6941}" presName="lineArrowNode" presStyleLbl="alignAccFollowNode1" presStyleIdx="16" presStyleCnt="21"/>
      <dgm:spPr/>
    </dgm:pt>
    <dgm:pt modelId="{FA1E5022-7839-453C-A480-CEFB418E1772}" type="pres">
      <dgm:prSet presAssocID="{E3BBCF7C-F281-4A2D-B642-270BF931A98D}" presName="sibTransNodeCircle" presStyleLbl="alignNode1" presStyleIdx="5" presStyleCnt="7">
        <dgm:presLayoutVars>
          <dgm:chMax val="0"/>
          <dgm:bulletEnabled/>
        </dgm:presLayoutVars>
      </dgm:prSet>
      <dgm:spPr/>
    </dgm:pt>
    <dgm:pt modelId="{E9641A43-F3DC-4B34-BB01-F5460C3C2981}" type="pres">
      <dgm:prSet presAssocID="{E3BBCF7C-F281-4A2D-B642-270BF931A98D}" presName="spacerBetweenCircleAndCallout" presStyleCnt="0">
        <dgm:presLayoutVars/>
      </dgm:prSet>
      <dgm:spPr/>
    </dgm:pt>
    <dgm:pt modelId="{31B2633B-FC20-4243-8262-1F24FF3BA39A}" type="pres">
      <dgm:prSet presAssocID="{6B043EC1-F07C-4CE8-B34F-E971565B6941}" presName="nodeText" presStyleLbl="alignAccFollowNode1" presStyleIdx="17" presStyleCnt="21">
        <dgm:presLayoutVars>
          <dgm:bulletEnabled val="1"/>
        </dgm:presLayoutVars>
      </dgm:prSet>
      <dgm:spPr/>
    </dgm:pt>
    <dgm:pt modelId="{02F6047D-7AA3-4696-91C0-D6BCE34CA38E}" type="pres">
      <dgm:prSet presAssocID="{E3BBCF7C-F281-4A2D-B642-270BF931A98D}" presName="sibTransComposite" presStyleCnt="0"/>
      <dgm:spPr/>
    </dgm:pt>
    <dgm:pt modelId="{70025E53-076E-4AD4-84DA-E9D906ACFA8F}" type="pres">
      <dgm:prSet presAssocID="{FB79AF03-283F-4488-BA98-7B1EE745930E}" presName="compositeNode" presStyleCnt="0"/>
      <dgm:spPr/>
    </dgm:pt>
    <dgm:pt modelId="{F0206247-5F93-48A5-8DEE-CB815A823AC0}" type="pres">
      <dgm:prSet presAssocID="{FB79AF03-283F-4488-BA98-7B1EE745930E}" presName="parTx" presStyleLbl="node1" presStyleIdx="0" presStyleCnt="0">
        <dgm:presLayoutVars>
          <dgm:chMax val="0"/>
          <dgm:chPref val="0"/>
          <dgm:bulletEnabled val="1"/>
        </dgm:presLayoutVars>
      </dgm:prSet>
      <dgm:spPr/>
    </dgm:pt>
    <dgm:pt modelId="{A544C295-1415-49DC-86E0-BCBA88BC8EAC}" type="pres">
      <dgm:prSet presAssocID="{FB79AF03-283F-4488-BA98-7B1EE745930E}" presName="parSh" presStyleCnt="0"/>
      <dgm:spPr/>
    </dgm:pt>
    <dgm:pt modelId="{F7EC9E08-BA7D-4672-BA87-F20F87BC8117}" type="pres">
      <dgm:prSet presAssocID="{FB79AF03-283F-4488-BA98-7B1EE745930E}" presName="lineNode" presStyleLbl="alignAccFollowNode1" presStyleIdx="18" presStyleCnt="21"/>
      <dgm:spPr/>
    </dgm:pt>
    <dgm:pt modelId="{1227256F-FC06-4926-BA59-9BB502C4D993}" type="pres">
      <dgm:prSet presAssocID="{FB79AF03-283F-4488-BA98-7B1EE745930E}" presName="lineArrowNode" presStyleLbl="alignAccFollowNode1" presStyleIdx="19" presStyleCnt="21"/>
      <dgm:spPr/>
    </dgm:pt>
    <dgm:pt modelId="{2DE3C02D-FDFE-4F96-8E55-AE0208B8EEEA}" type="pres">
      <dgm:prSet presAssocID="{65D51FE2-0283-42DA-8FEC-96AFD482281B}" presName="sibTransNodeCircle" presStyleLbl="alignNode1" presStyleIdx="6" presStyleCnt="7">
        <dgm:presLayoutVars>
          <dgm:chMax val="0"/>
          <dgm:bulletEnabled/>
        </dgm:presLayoutVars>
      </dgm:prSet>
      <dgm:spPr/>
    </dgm:pt>
    <dgm:pt modelId="{E966FAB1-0983-472B-B4D4-0D053D0581FB}" type="pres">
      <dgm:prSet presAssocID="{65D51FE2-0283-42DA-8FEC-96AFD482281B}" presName="spacerBetweenCircleAndCallout" presStyleCnt="0">
        <dgm:presLayoutVars/>
      </dgm:prSet>
      <dgm:spPr/>
    </dgm:pt>
    <dgm:pt modelId="{7180C660-562B-41AA-AB50-18C2394CBFEE}" type="pres">
      <dgm:prSet presAssocID="{FB79AF03-283F-4488-BA98-7B1EE745930E}" presName="nodeText" presStyleLbl="alignAccFollowNode1" presStyleIdx="20" presStyleCnt="21" custScaleY="156112">
        <dgm:presLayoutVars>
          <dgm:bulletEnabled val="1"/>
        </dgm:presLayoutVars>
      </dgm:prSet>
      <dgm:spPr/>
    </dgm:pt>
  </dgm:ptLst>
  <dgm:cxnLst>
    <dgm:cxn modelId="{62B49B0F-BC63-4281-AF04-8BF0F20C0BD2}" type="presOf" srcId="{6B043EC1-F07C-4CE8-B34F-E971565B6941}" destId="{31B2633B-FC20-4243-8262-1F24FF3BA39A}" srcOrd="0" destOrd="0" presId="urn:microsoft.com/office/officeart/2016/7/layout/LinearArrowProcessNumbered"/>
    <dgm:cxn modelId="{EBC58319-D73E-4F10-B68D-1D90E040DB1C}" type="presOf" srcId="{1BA7C287-BC9A-4B7B-8FBD-913A5D243E85}" destId="{45D2A8ED-991B-4E9C-9762-2F8471737B91}" srcOrd="0" destOrd="0" presId="urn:microsoft.com/office/officeart/2016/7/layout/LinearArrowProcessNumbered"/>
    <dgm:cxn modelId="{7D0AED23-3E1B-4AB2-BBE5-D5B464664CA6}" type="presOf" srcId="{91FDF18F-23B7-4707-B5EA-9EB7C576E2D4}" destId="{DFF226E6-F751-4F00-AB01-2D610392330F}" srcOrd="0" destOrd="0" presId="urn:microsoft.com/office/officeart/2016/7/layout/LinearArrowProcessNumbered"/>
    <dgm:cxn modelId="{43130929-2250-4B65-8136-4BC543846C4A}" type="presOf" srcId="{65D51FE2-0283-42DA-8FEC-96AFD482281B}" destId="{2DE3C02D-FDFE-4F96-8E55-AE0208B8EEEA}" srcOrd="0" destOrd="0" presId="urn:microsoft.com/office/officeart/2016/7/layout/LinearArrowProcessNumbered"/>
    <dgm:cxn modelId="{0797CA32-E699-4E63-92DE-03C42C9E1D81}" srcId="{91FDF18F-23B7-4707-B5EA-9EB7C576E2D4}" destId="{E46DC09E-F765-4589-B6F3-F3390EBEBC73}" srcOrd="4" destOrd="0" parTransId="{F62027BF-0B93-4243-B7F4-5A8579705BC9}" sibTransId="{3AB89557-1EEF-492C-92C7-801CD3A66BD5}"/>
    <dgm:cxn modelId="{A4A9395B-0477-4890-BE41-78D2849C04DD}" type="presOf" srcId="{D8EDF706-95AC-4148-AEFA-A40E7993A231}" destId="{4BC46C98-EBA3-4D6D-8FB4-E94EF291A231}" srcOrd="0" destOrd="0" presId="urn:microsoft.com/office/officeart/2016/7/layout/LinearArrowProcessNumbered"/>
    <dgm:cxn modelId="{44526246-9C48-4B79-8552-430145913C30}" srcId="{91FDF18F-23B7-4707-B5EA-9EB7C576E2D4}" destId="{87C3B0F2-F1F8-49FF-B276-ACC2D443FDFE}" srcOrd="3" destOrd="0" parTransId="{AF3DF515-3D6F-4EE2-AB0E-B0D5867DAFFF}" sibTransId="{102493D3-1E81-4E92-96C1-42429546C59D}"/>
    <dgm:cxn modelId="{5A437E69-CCB0-46A9-9FFE-FF1C6130C9A1}" srcId="{91FDF18F-23B7-4707-B5EA-9EB7C576E2D4}" destId="{6B043EC1-F07C-4CE8-B34F-E971565B6941}" srcOrd="5" destOrd="0" parTransId="{A797A231-8136-4C06-8DDD-01B4E77F3EEF}" sibTransId="{E3BBCF7C-F281-4A2D-B642-270BF931A98D}"/>
    <dgm:cxn modelId="{CDD8524A-37EB-471F-A67B-688A78085993}" type="presOf" srcId="{87C3B0F2-F1F8-49FF-B276-ACC2D443FDFE}" destId="{DDD31EE3-3ABB-4775-AAA4-23435F9AA28D}" srcOrd="0" destOrd="0" presId="urn:microsoft.com/office/officeart/2016/7/layout/LinearArrowProcessNumbered"/>
    <dgm:cxn modelId="{29091D75-7B73-4371-94EC-A210A15BE93B}" type="presOf" srcId="{FB79AF03-283F-4488-BA98-7B1EE745930E}" destId="{7180C660-562B-41AA-AB50-18C2394CBFEE}" srcOrd="0" destOrd="0" presId="urn:microsoft.com/office/officeart/2016/7/layout/LinearArrowProcessNumbered"/>
    <dgm:cxn modelId="{99F4497B-A44A-40BF-B4CC-D256A7873360}" type="presOf" srcId="{3AB89557-1EEF-492C-92C7-801CD3A66BD5}" destId="{B7262CB7-37B9-43F6-A793-BDF6514AD0D8}" srcOrd="0" destOrd="0" presId="urn:microsoft.com/office/officeart/2016/7/layout/LinearArrowProcessNumbered"/>
    <dgm:cxn modelId="{362A988A-7AE3-4D68-A29C-75CEF6E3E3B1}" type="presOf" srcId="{DBBB866F-7953-4E1B-BF0C-5A6F9EA0C4ED}" destId="{D5F1E309-7AAC-45A3-BA89-FF43A7CFB44A}" srcOrd="0" destOrd="0" presId="urn:microsoft.com/office/officeart/2016/7/layout/LinearArrowProcessNumbered"/>
    <dgm:cxn modelId="{511DB9BB-8042-409D-97DF-2B3224D18961}" srcId="{91FDF18F-23B7-4707-B5EA-9EB7C576E2D4}" destId="{4347ACC9-0DB0-455B-8897-9335743F172D}" srcOrd="0" destOrd="0" parTransId="{5D6DD603-341C-4667-9051-6714F5C8D048}" sibTransId="{D8EDF706-95AC-4148-AEFA-A40E7993A231}"/>
    <dgm:cxn modelId="{6FA955CD-2249-4191-8BE5-3B1B4B362554}" type="presOf" srcId="{757A86DE-BB72-4C25-888C-96EBBF6DA09C}" destId="{259C1640-C7E7-4CAB-A520-8A8E84847657}" srcOrd="0" destOrd="0" presId="urn:microsoft.com/office/officeart/2016/7/layout/LinearArrowProcessNumbered"/>
    <dgm:cxn modelId="{8EDA8DD1-239F-4163-8688-98E80376FAE2}" srcId="{91FDF18F-23B7-4707-B5EA-9EB7C576E2D4}" destId="{06598F46-4B81-4374-859C-4380F0D4546A}" srcOrd="1" destOrd="0" parTransId="{BBF43457-4B2D-441B-A5DD-A28AD471BAE0}" sibTransId="{1BA7C287-BC9A-4B7B-8FBD-913A5D243E85}"/>
    <dgm:cxn modelId="{80B887D3-CB90-4536-BAF2-FA9E4675F88F}" type="presOf" srcId="{06598F46-4B81-4374-859C-4380F0D4546A}" destId="{E1713864-CDBD-44CA-A2B7-1E8167D90DE5}" srcOrd="0" destOrd="0" presId="urn:microsoft.com/office/officeart/2016/7/layout/LinearArrowProcessNumbered"/>
    <dgm:cxn modelId="{D424CBD6-5355-4A07-8620-3055EE9D28A0}" srcId="{91FDF18F-23B7-4707-B5EA-9EB7C576E2D4}" destId="{FB79AF03-283F-4488-BA98-7B1EE745930E}" srcOrd="6" destOrd="0" parTransId="{4F44562A-B3A4-41F3-AB6A-BCF2B9475335}" sibTransId="{65D51FE2-0283-42DA-8FEC-96AFD482281B}"/>
    <dgm:cxn modelId="{208CCBD7-31AA-4A61-93F2-E81B4F0AD727}" type="presOf" srcId="{E3BBCF7C-F281-4A2D-B642-270BF931A98D}" destId="{FA1E5022-7839-453C-A480-CEFB418E1772}" srcOrd="0" destOrd="0" presId="urn:microsoft.com/office/officeart/2016/7/layout/LinearArrowProcessNumbered"/>
    <dgm:cxn modelId="{A655E3DD-0B2A-4EB0-93E8-F4EF2FD5BC64}" type="presOf" srcId="{4347ACC9-0DB0-455B-8897-9335743F172D}" destId="{41EAADB9-E9FD-4513-B6F7-C82509572898}" srcOrd="0" destOrd="0" presId="urn:microsoft.com/office/officeart/2016/7/layout/LinearArrowProcessNumbered"/>
    <dgm:cxn modelId="{F48903EC-031E-49DD-A608-133B50708B82}" type="presOf" srcId="{E46DC09E-F765-4589-B6F3-F3390EBEBC73}" destId="{814E62E0-0E34-4213-8A4E-C3673A4B0F05}" srcOrd="0" destOrd="0" presId="urn:microsoft.com/office/officeart/2016/7/layout/LinearArrowProcessNumbered"/>
    <dgm:cxn modelId="{1B6C77F7-2EBE-4493-9CFD-D45ABF35F590}" type="presOf" srcId="{102493D3-1E81-4E92-96C1-42429546C59D}" destId="{D482B373-6901-4FC6-8B86-DB089357E272}" srcOrd="0" destOrd="0" presId="urn:microsoft.com/office/officeart/2016/7/layout/LinearArrowProcessNumbered"/>
    <dgm:cxn modelId="{CDCC33FD-4890-488D-8D3B-28AD6FD68558}" srcId="{91FDF18F-23B7-4707-B5EA-9EB7C576E2D4}" destId="{DBBB866F-7953-4E1B-BF0C-5A6F9EA0C4ED}" srcOrd="2" destOrd="0" parTransId="{ADAADAD5-39B7-4AA7-955D-73A19FF747CD}" sibTransId="{757A86DE-BB72-4C25-888C-96EBBF6DA09C}"/>
    <dgm:cxn modelId="{ED7A2DA5-FB3E-4DB9-B5F0-F35E0447018A}" type="presParOf" srcId="{DFF226E6-F751-4F00-AB01-2D610392330F}" destId="{676D49BF-5078-43CA-8A20-FB616DB865AA}" srcOrd="0" destOrd="0" presId="urn:microsoft.com/office/officeart/2016/7/layout/LinearArrowProcessNumbered"/>
    <dgm:cxn modelId="{7AEC26C1-2DE1-4937-BC25-DA3A9821CCC1}" type="presParOf" srcId="{676D49BF-5078-43CA-8A20-FB616DB865AA}" destId="{B872A975-C2F2-484B-A93C-A1EB50BA2513}" srcOrd="0" destOrd="0" presId="urn:microsoft.com/office/officeart/2016/7/layout/LinearArrowProcessNumbered"/>
    <dgm:cxn modelId="{5CACDFC3-3A0A-471F-A9C4-8B039A8AE53E}" type="presParOf" srcId="{676D49BF-5078-43CA-8A20-FB616DB865AA}" destId="{DCA8D37D-C4E0-4652-9944-6B3C29575EC8}" srcOrd="1" destOrd="0" presId="urn:microsoft.com/office/officeart/2016/7/layout/LinearArrowProcessNumbered"/>
    <dgm:cxn modelId="{949E76F3-1528-4595-A24E-DD538D775899}" type="presParOf" srcId="{DCA8D37D-C4E0-4652-9944-6B3C29575EC8}" destId="{FFE805E7-8017-472D-AAAE-1EAE20ED1AE1}" srcOrd="0" destOrd="0" presId="urn:microsoft.com/office/officeart/2016/7/layout/LinearArrowProcessNumbered"/>
    <dgm:cxn modelId="{5F905C5F-50D5-44C5-83B5-3B79D367CF05}" type="presParOf" srcId="{DCA8D37D-C4E0-4652-9944-6B3C29575EC8}" destId="{03561DA3-5DE2-40C3-BDF3-C309EF1BA17C}" srcOrd="1" destOrd="0" presId="urn:microsoft.com/office/officeart/2016/7/layout/LinearArrowProcessNumbered"/>
    <dgm:cxn modelId="{3E9660AB-8A6E-44A3-A74D-2BC2F9AE98EB}" type="presParOf" srcId="{DCA8D37D-C4E0-4652-9944-6B3C29575EC8}" destId="{4BC46C98-EBA3-4D6D-8FB4-E94EF291A231}" srcOrd="2" destOrd="0" presId="urn:microsoft.com/office/officeart/2016/7/layout/LinearArrowProcessNumbered"/>
    <dgm:cxn modelId="{E78FCA2D-9E72-4E70-BAA4-DAA4DAFDECD4}" type="presParOf" srcId="{DCA8D37D-C4E0-4652-9944-6B3C29575EC8}" destId="{F733B1B2-E97C-448F-BBA8-DEAE303DCB62}" srcOrd="3" destOrd="0" presId="urn:microsoft.com/office/officeart/2016/7/layout/LinearArrowProcessNumbered"/>
    <dgm:cxn modelId="{9947627D-DE7F-44E0-B989-24471693C677}" type="presParOf" srcId="{676D49BF-5078-43CA-8A20-FB616DB865AA}" destId="{41EAADB9-E9FD-4513-B6F7-C82509572898}" srcOrd="2" destOrd="0" presId="urn:microsoft.com/office/officeart/2016/7/layout/LinearArrowProcessNumbered"/>
    <dgm:cxn modelId="{EA50C12E-6E96-40BA-B7E3-253A160A0483}" type="presParOf" srcId="{DFF226E6-F751-4F00-AB01-2D610392330F}" destId="{83FA636D-74C1-4D40-9C3D-EA5335810AF3}" srcOrd="1" destOrd="0" presId="urn:microsoft.com/office/officeart/2016/7/layout/LinearArrowProcessNumbered"/>
    <dgm:cxn modelId="{E9680F81-BCDA-43D7-971D-2F6741897BD0}" type="presParOf" srcId="{DFF226E6-F751-4F00-AB01-2D610392330F}" destId="{D86393C7-3A3E-4981-BA16-FCD10EE87741}" srcOrd="2" destOrd="0" presId="urn:microsoft.com/office/officeart/2016/7/layout/LinearArrowProcessNumbered"/>
    <dgm:cxn modelId="{83DAECD8-92E6-479B-8B52-0BF8E5F5E2DA}" type="presParOf" srcId="{D86393C7-3A3E-4981-BA16-FCD10EE87741}" destId="{4897644B-4B4A-46C1-AE4D-D406E0F49B77}" srcOrd="0" destOrd="0" presId="urn:microsoft.com/office/officeart/2016/7/layout/LinearArrowProcessNumbered"/>
    <dgm:cxn modelId="{4D9E6F3D-C69A-46A2-9686-08BA5F111D92}" type="presParOf" srcId="{D86393C7-3A3E-4981-BA16-FCD10EE87741}" destId="{9DF63FB0-89C4-4FAB-A459-C66DAA10E22D}" srcOrd="1" destOrd="0" presId="urn:microsoft.com/office/officeart/2016/7/layout/LinearArrowProcessNumbered"/>
    <dgm:cxn modelId="{C315A868-03E3-4359-9481-CE48B9670E7B}" type="presParOf" srcId="{9DF63FB0-89C4-4FAB-A459-C66DAA10E22D}" destId="{24D17DB9-8B77-4B9D-9598-39F2D48DAE21}" srcOrd="0" destOrd="0" presId="urn:microsoft.com/office/officeart/2016/7/layout/LinearArrowProcessNumbered"/>
    <dgm:cxn modelId="{34E457E8-40E4-4FBB-99CD-413FC1F1286E}" type="presParOf" srcId="{9DF63FB0-89C4-4FAB-A459-C66DAA10E22D}" destId="{C87828E2-9E9D-4294-9529-72FFC447EC50}" srcOrd="1" destOrd="0" presId="urn:microsoft.com/office/officeart/2016/7/layout/LinearArrowProcessNumbered"/>
    <dgm:cxn modelId="{63BDB916-5379-4F0E-88F6-6F37792F0D4D}" type="presParOf" srcId="{9DF63FB0-89C4-4FAB-A459-C66DAA10E22D}" destId="{45D2A8ED-991B-4E9C-9762-2F8471737B91}" srcOrd="2" destOrd="0" presId="urn:microsoft.com/office/officeart/2016/7/layout/LinearArrowProcessNumbered"/>
    <dgm:cxn modelId="{18D13497-F366-4672-80D1-8291A4792129}" type="presParOf" srcId="{9DF63FB0-89C4-4FAB-A459-C66DAA10E22D}" destId="{9C1E398D-766D-414F-9228-AB1893C99AD8}" srcOrd="3" destOrd="0" presId="urn:microsoft.com/office/officeart/2016/7/layout/LinearArrowProcessNumbered"/>
    <dgm:cxn modelId="{54F7CD0F-E8DE-42D0-89E8-B4EBFCA9437B}" type="presParOf" srcId="{D86393C7-3A3E-4981-BA16-FCD10EE87741}" destId="{E1713864-CDBD-44CA-A2B7-1E8167D90DE5}" srcOrd="2" destOrd="0" presId="urn:microsoft.com/office/officeart/2016/7/layout/LinearArrowProcessNumbered"/>
    <dgm:cxn modelId="{F68EE3DC-4961-4C16-BA06-114B11B143D0}" type="presParOf" srcId="{DFF226E6-F751-4F00-AB01-2D610392330F}" destId="{20D1D41E-3229-4B2A-8737-AFC615EC9560}" srcOrd="3" destOrd="0" presId="urn:microsoft.com/office/officeart/2016/7/layout/LinearArrowProcessNumbered"/>
    <dgm:cxn modelId="{453CD0F3-BA14-4B96-ADA0-44F42B83D9CD}" type="presParOf" srcId="{DFF226E6-F751-4F00-AB01-2D610392330F}" destId="{1753FBCD-9E7D-49CF-9715-E69CB53DEBFC}" srcOrd="4" destOrd="0" presId="urn:microsoft.com/office/officeart/2016/7/layout/LinearArrowProcessNumbered"/>
    <dgm:cxn modelId="{39346FFA-D062-4416-A511-5775C2C8786F}" type="presParOf" srcId="{1753FBCD-9E7D-49CF-9715-E69CB53DEBFC}" destId="{F71DAF2C-239F-40EE-90C0-BA7E25411D9C}" srcOrd="0" destOrd="0" presId="urn:microsoft.com/office/officeart/2016/7/layout/LinearArrowProcessNumbered"/>
    <dgm:cxn modelId="{9C8BF442-C729-4A01-9372-D7FE502866FE}" type="presParOf" srcId="{1753FBCD-9E7D-49CF-9715-E69CB53DEBFC}" destId="{6B060732-ED26-45D2-8F44-9E801543ACA7}" srcOrd="1" destOrd="0" presId="urn:microsoft.com/office/officeart/2016/7/layout/LinearArrowProcessNumbered"/>
    <dgm:cxn modelId="{064292F1-EA09-42C7-81F7-85ED98551D74}" type="presParOf" srcId="{6B060732-ED26-45D2-8F44-9E801543ACA7}" destId="{D5D896D3-80B3-4211-9679-5AF5ED76D249}" srcOrd="0" destOrd="0" presId="urn:microsoft.com/office/officeart/2016/7/layout/LinearArrowProcessNumbered"/>
    <dgm:cxn modelId="{F3BD609A-1B9E-471F-AD47-3B1AEACC8B4F}" type="presParOf" srcId="{6B060732-ED26-45D2-8F44-9E801543ACA7}" destId="{B40282C9-E208-400A-BAAA-DBF359007104}" srcOrd="1" destOrd="0" presId="urn:microsoft.com/office/officeart/2016/7/layout/LinearArrowProcessNumbered"/>
    <dgm:cxn modelId="{B165E39D-72B7-4794-8B65-FDD58A0E3AAC}" type="presParOf" srcId="{6B060732-ED26-45D2-8F44-9E801543ACA7}" destId="{259C1640-C7E7-4CAB-A520-8A8E84847657}" srcOrd="2" destOrd="0" presId="urn:microsoft.com/office/officeart/2016/7/layout/LinearArrowProcessNumbered"/>
    <dgm:cxn modelId="{18D9397C-08E6-4DF0-A0FF-C76D91792587}" type="presParOf" srcId="{6B060732-ED26-45D2-8F44-9E801543ACA7}" destId="{5B2D775E-0A59-4369-B282-40C874ED48A0}" srcOrd="3" destOrd="0" presId="urn:microsoft.com/office/officeart/2016/7/layout/LinearArrowProcessNumbered"/>
    <dgm:cxn modelId="{294DD031-80C1-4B1A-9D38-3E661E84FE98}" type="presParOf" srcId="{1753FBCD-9E7D-49CF-9715-E69CB53DEBFC}" destId="{D5F1E309-7AAC-45A3-BA89-FF43A7CFB44A}" srcOrd="2" destOrd="0" presId="urn:microsoft.com/office/officeart/2016/7/layout/LinearArrowProcessNumbered"/>
    <dgm:cxn modelId="{72B02A7F-3720-48BA-94CC-7F67745E690C}" type="presParOf" srcId="{DFF226E6-F751-4F00-AB01-2D610392330F}" destId="{EBA2085D-0462-454D-8CDC-F2A6B29AE5FB}" srcOrd="5" destOrd="0" presId="urn:microsoft.com/office/officeart/2016/7/layout/LinearArrowProcessNumbered"/>
    <dgm:cxn modelId="{E98DD993-133C-47AC-BB4B-5EE7AAB4743F}" type="presParOf" srcId="{DFF226E6-F751-4F00-AB01-2D610392330F}" destId="{D0FD2BA9-FCB5-4F47-AB14-E7267EB56EE5}" srcOrd="6" destOrd="0" presId="urn:microsoft.com/office/officeart/2016/7/layout/LinearArrowProcessNumbered"/>
    <dgm:cxn modelId="{3556007B-BF85-4114-8EFB-BC7A9DA493F5}" type="presParOf" srcId="{D0FD2BA9-FCB5-4F47-AB14-E7267EB56EE5}" destId="{C9636042-8BCC-4C12-90E7-9F0AB78441AF}" srcOrd="0" destOrd="0" presId="urn:microsoft.com/office/officeart/2016/7/layout/LinearArrowProcessNumbered"/>
    <dgm:cxn modelId="{1D92831C-9456-427B-AE2A-9254766FA26A}" type="presParOf" srcId="{D0FD2BA9-FCB5-4F47-AB14-E7267EB56EE5}" destId="{D47B227C-75F6-4A13-A5A4-48609565B2D2}" srcOrd="1" destOrd="0" presId="urn:microsoft.com/office/officeart/2016/7/layout/LinearArrowProcessNumbered"/>
    <dgm:cxn modelId="{A5AC233D-6E29-413B-91F9-B62F0F8CC562}" type="presParOf" srcId="{D47B227C-75F6-4A13-A5A4-48609565B2D2}" destId="{5D65839E-E139-435B-AED7-E8687DD4A366}" srcOrd="0" destOrd="0" presId="urn:microsoft.com/office/officeart/2016/7/layout/LinearArrowProcessNumbered"/>
    <dgm:cxn modelId="{068B1931-232D-47FD-B014-3ECAD4AC03BE}" type="presParOf" srcId="{D47B227C-75F6-4A13-A5A4-48609565B2D2}" destId="{C42C4130-1C5D-42F7-91BA-BB7AE4448C34}" srcOrd="1" destOrd="0" presId="urn:microsoft.com/office/officeart/2016/7/layout/LinearArrowProcessNumbered"/>
    <dgm:cxn modelId="{9AA9CA73-B7DD-4880-A789-1452A7C49DAD}" type="presParOf" srcId="{D47B227C-75F6-4A13-A5A4-48609565B2D2}" destId="{D482B373-6901-4FC6-8B86-DB089357E272}" srcOrd="2" destOrd="0" presId="urn:microsoft.com/office/officeart/2016/7/layout/LinearArrowProcessNumbered"/>
    <dgm:cxn modelId="{6BF9CBA7-66CF-4505-9314-1297A79D4F1B}" type="presParOf" srcId="{D47B227C-75F6-4A13-A5A4-48609565B2D2}" destId="{61CD72BF-E0A0-4453-975B-F7C64E2A9333}" srcOrd="3" destOrd="0" presId="urn:microsoft.com/office/officeart/2016/7/layout/LinearArrowProcessNumbered"/>
    <dgm:cxn modelId="{D2874609-AB11-47F2-B488-708C342B26CE}" type="presParOf" srcId="{D0FD2BA9-FCB5-4F47-AB14-E7267EB56EE5}" destId="{DDD31EE3-3ABB-4775-AAA4-23435F9AA28D}" srcOrd="2" destOrd="0" presId="urn:microsoft.com/office/officeart/2016/7/layout/LinearArrowProcessNumbered"/>
    <dgm:cxn modelId="{EA6DB371-104C-42FD-ACC8-777812EF6371}" type="presParOf" srcId="{DFF226E6-F751-4F00-AB01-2D610392330F}" destId="{23690A3A-2FF7-47E6-9332-B526F8882D57}" srcOrd="7" destOrd="0" presId="urn:microsoft.com/office/officeart/2016/7/layout/LinearArrowProcessNumbered"/>
    <dgm:cxn modelId="{905FFB74-CCAD-4191-AF17-C39DC6FBE398}" type="presParOf" srcId="{DFF226E6-F751-4F00-AB01-2D610392330F}" destId="{632C643B-B962-4A80-83BC-2BE83BDC0A14}" srcOrd="8" destOrd="0" presId="urn:microsoft.com/office/officeart/2016/7/layout/LinearArrowProcessNumbered"/>
    <dgm:cxn modelId="{46344F59-2818-4C00-A963-BB66B7F29B61}" type="presParOf" srcId="{632C643B-B962-4A80-83BC-2BE83BDC0A14}" destId="{6F7181C8-B962-4FB7-9E7B-EEE747920CBC}" srcOrd="0" destOrd="0" presId="urn:microsoft.com/office/officeart/2016/7/layout/LinearArrowProcessNumbered"/>
    <dgm:cxn modelId="{30765DEA-8FF5-4C3A-85DA-3008DE7ACA41}" type="presParOf" srcId="{632C643B-B962-4A80-83BC-2BE83BDC0A14}" destId="{17858A04-4A53-4ECD-87B2-48D24FDC0D53}" srcOrd="1" destOrd="0" presId="urn:microsoft.com/office/officeart/2016/7/layout/LinearArrowProcessNumbered"/>
    <dgm:cxn modelId="{7E8D3E63-315F-41D8-818A-FC620B688C24}" type="presParOf" srcId="{17858A04-4A53-4ECD-87B2-48D24FDC0D53}" destId="{3D9C203F-1E3C-4CAE-8A59-A1E8BC4B78CD}" srcOrd="0" destOrd="0" presId="urn:microsoft.com/office/officeart/2016/7/layout/LinearArrowProcessNumbered"/>
    <dgm:cxn modelId="{9E7EE638-5153-455A-AF16-FCE45C6D8F24}" type="presParOf" srcId="{17858A04-4A53-4ECD-87B2-48D24FDC0D53}" destId="{E2B6E48D-B19D-4B0C-A8EE-40E749BA581D}" srcOrd="1" destOrd="0" presId="urn:microsoft.com/office/officeart/2016/7/layout/LinearArrowProcessNumbered"/>
    <dgm:cxn modelId="{57C4399B-AD00-4396-9D6B-2727BF8E990F}" type="presParOf" srcId="{17858A04-4A53-4ECD-87B2-48D24FDC0D53}" destId="{B7262CB7-37B9-43F6-A793-BDF6514AD0D8}" srcOrd="2" destOrd="0" presId="urn:microsoft.com/office/officeart/2016/7/layout/LinearArrowProcessNumbered"/>
    <dgm:cxn modelId="{4E32C30E-FF12-407F-8EC6-60EF6ADE35C5}" type="presParOf" srcId="{17858A04-4A53-4ECD-87B2-48D24FDC0D53}" destId="{80045D0A-9E8E-40B8-B8AF-D606A22C5B70}" srcOrd="3" destOrd="0" presId="urn:microsoft.com/office/officeart/2016/7/layout/LinearArrowProcessNumbered"/>
    <dgm:cxn modelId="{07CE1C6F-09C2-4180-8DB2-C876A9F339F5}" type="presParOf" srcId="{632C643B-B962-4A80-83BC-2BE83BDC0A14}" destId="{814E62E0-0E34-4213-8A4E-C3673A4B0F05}" srcOrd="2" destOrd="0" presId="urn:microsoft.com/office/officeart/2016/7/layout/LinearArrowProcessNumbered"/>
    <dgm:cxn modelId="{F4DD24C6-48B7-4EDC-9587-8319D65B53B7}" type="presParOf" srcId="{DFF226E6-F751-4F00-AB01-2D610392330F}" destId="{77077461-A503-4BED-8314-57CA76CBC939}" srcOrd="9" destOrd="0" presId="urn:microsoft.com/office/officeart/2016/7/layout/LinearArrowProcessNumbered"/>
    <dgm:cxn modelId="{EB9888A2-E02C-42FA-AEF9-27916B3578D9}" type="presParOf" srcId="{DFF226E6-F751-4F00-AB01-2D610392330F}" destId="{113B981F-0240-48C0-A8F4-786E6F55B1D0}" srcOrd="10" destOrd="0" presId="urn:microsoft.com/office/officeart/2016/7/layout/LinearArrowProcessNumbered"/>
    <dgm:cxn modelId="{B0069D42-6549-43A4-8FF6-959F07A14421}" type="presParOf" srcId="{113B981F-0240-48C0-A8F4-786E6F55B1D0}" destId="{8393CEC9-5D61-4381-8FE5-DEF40F873953}" srcOrd="0" destOrd="0" presId="urn:microsoft.com/office/officeart/2016/7/layout/LinearArrowProcessNumbered"/>
    <dgm:cxn modelId="{C8DFF5C9-8CEF-4015-BB2F-09E56560E689}" type="presParOf" srcId="{113B981F-0240-48C0-A8F4-786E6F55B1D0}" destId="{8430AF6B-3217-4AA6-AFD9-1D27B3C08118}" srcOrd="1" destOrd="0" presId="urn:microsoft.com/office/officeart/2016/7/layout/LinearArrowProcessNumbered"/>
    <dgm:cxn modelId="{A3D9885B-2D97-475E-991E-63DE5994BAF9}" type="presParOf" srcId="{8430AF6B-3217-4AA6-AFD9-1D27B3C08118}" destId="{735021CB-8765-4C86-915D-F7EDFBD562DA}" srcOrd="0" destOrd="0" presId="urn:microsoft.com/office/officeart/2016/7/layout/LinearArrowProcessNumbered"/>
    <dgm:cxn modelId="{B0E7447D-70C3-4D99-BC49-BD17BA4122F6}" type="presParOf" srcId="{8430AF6B-3217-4AA6-AFD9-1D27B3C08118}" destId="{7777EAAE-5C71-4D76-A3CB-DBD8394A7E97}" srcOrd="1" destOrd="0" presId="urn:microsoft.com/office/officeart/2016/7/layout/LinearArrowProcessNumbered"/>
    <dgm:cxn modelId="{E6EBC45D-D993-469D-9E19-A621C18FBF93}" type="presParOf" srcId="{8430AF6B-3217-4AA6-AFD9-1D27B3C08118}" destId="{FA1E5022-7839-453C-A480-CEFB418E1772}" srcOrd="2" destOrd="0" presId="urn:microsoft.com/office/officeart/2016/7/layout/LinearArrowProcessNumbered"/>
    <dgm:cxn modelId="{73F91210-50E6-4B8C-BF5E-6143FB1028BD}" type="presParOf" srcId="{8430AF6B-3217-4AA6-AFD9-1D27B3C08118}" destId="{E9641A43-F3DC-4B34-BB01-F5460C3C2981}" srcOrd="3" destOrd="0" presId="urn:microsoft.com/office/officeart/2016/7/layout/LinearArrowProcessNumbered"/>
    <dgm:cxn modelId="{37732AEB-430B-4A3B-8036-32EC3147899F}" type="presParOf" srcId="{113B981F-0240-48C0-A8F4-786E6F55B1D0}" destId="{31B2633B-FC20-4243-8262-1F24FF3BA39A}" srcOrd="2" destOrd="0" presId="urn:microsoft.com/office/officeart/2016/7/layout/LinearArrowProcessNumbered"/>
    <dgm:cxn modelId="{87566997-787A-4920-8ADC-E30901387CB3}" type="presParOf" srcId="{DFF226E6-F751-4F00-AB01-2D610392330F}" destId="{02F6047D-7AA3-4696-91C0-D6BCE34CA38E}" srcOrd="11" destOrd="0" presId="urn:microsoft.com/office/officeart/2016/7/layout/LinearArrowProcessNumbered"/>
    <dgm:cxn modelId="{A304CE56-F0E9-4B95-8DA1-CCA85B4EFEA2}" type="presParOf" srcId="{DFF226E6-F751-4F00-AB01-2D610392330F}" destId="{70025E53-076E-4AD4-84DA-E9D906ACFA8F}" srcOrd="12" destOrd="0" presId="urn:microsoft.com/office/officeart/2016/7/layout/LinearArrowProcessNumbered"/>
    <dgm:cxn modelId="{D09FB3A3-38A9-41F3-8DE0-71051BC2FC67}" type="presParOf" srcId="{70025E53-076E-4AD4-84DA-E9D906ACFA8F}" destId="{F0206247-5F93-48A5-8DEE-CB815A823AC0}" srcOrd="0" destOrd="0" presId="urn:microsoft.com/office/officeart/2016/7/layout/LinearArrowProcessNumbered"/>
    <dgm:cxn modelId="{B4DBBF50-6638-42C6-91C9-E93C4D5E0E3D}" type="presParOf" srcId="{70025E53-076E-4AD4-84DA-E9D906ACFA8F}" destId="{A544C295-1415-49DC-86E0-BCBA88BC8EAC}" srcOrd="1" destOrd="0" presId="urn:microsoft.com/office/officeart/2016/7/layout/LinearArrowProcessNumbered"/>
    <dgm:cxn modelId="{71F091F6-3E4D-44AE-A91E-41C2551A3251}" type="presParOf" srcId="{A544C295-1415-49DC-86E0-BCBA88BC8EAC}" destId="{F7EC9E08-BA7D-4672-BA87-F20F87BC8117}" srcOrd="0" destOrd="0" presId="urn:microsoft.com/office/officeart/2016/7/layout/LinearArrowProcessNumbered"/>
    <dgm:cxn modelId="{FC76BA30-B052-4F69-AF5E-06BEB1F05998}" type="presParOf" srcId="{A544C295-1415-49DC-86E0-BCBA88BC8EAC}" destId="{1227256F-FC06-4926-BA59-9BB502C4D993}" srcOrd="1" destOrd="0" presId="urn:microsoft.com/office/officeart/2016/7/layout/LinearArrowProcessNumbered"/>
    <dgm:cxn modelId="{EB50B7E2-7DE9-485B-8EED-452631C9E686}" type="presParOf" srcId="{A544C295-1415-49DC-86E0-BCBA88BC8EAC}" destId="{2DE3C02D-FDFE-4F96-8E55-AE0208B8EEEA}" srcOrd="2" destOrd="0" presId="urn:microsoft.com/office/officeart/2016/7/layout/LinearArrowProcessNumbered"/>
    <dgm:cxn modelId="{E3AC7620-B8EC-4F4C-902C-041487747306}" type="presParOf" srcId="{A544C295-1415-49DC-86E0-BCBA88BC8EAC}" destId="{E966FAB1-0983-472B-B4D4-0D053D0581FB}" srcOrd="3" destOrd="0" presId="urn:microsoft.com/office/officeart/2016/7/layout/LinearArrowProcessNumbered"/>
    <dgm:cxn modelId="{034665FE-8D68-4D85-9117-A7F2973FECD0}" type="presParOf" srcId="{70025E53-076E-4AD4-84DA-E9D906ACFA8F}" destId="{7180C660-562B-41AA-AB50-18C2394CBFEE}" srcOrd="2" destOrd="0" presId="urn:microsoft.com/office/officeart/2016/7/layout/LinearArrowProcessNumbered"/>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57E1698D-C0FA-42D2-82E8-0667DE152B76}"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1EB421BB-133A-4F66-BAA8-73D97809966E}">
      <dgm:prSet/>
      <dgm:spPr/>
      <dgm:t>
        <a:bodyPr/>
        <a:lstStyle/>
        <a:p>
          <a:r>
            <a:rPr lang="es-ES" b="1" i="0"/>
            <a:t>Parasitología médica</a:t>
          </a:r>
          <a:endParaRPr lang="en-US"/>
        </a:p>
      </dgm:t>
    </dgm:pt>
    <dgm:pt modelId="{B06C3848-B94E-474E-B687-5AADF9CFD2E9}" type="parTrans" cxnId="{0F37D3A2-B219-4B6E-A3DB-236F27A3B8DE}">
      <dgm:prSet/>
      <dgm:spPr/>
      <dgm:t>
        <a:bodyPr/>
        <a:lstStyle/>
        <a:p>
          <a:endParaRPr lang="en-US"/>
        </a:p>
      </dgm:t>
    </dgm:pt>
    <dgm:pt modelId="{BD5D09A6-ECF3-49B9-8DE1-11ED959ED29B}" type="sibTrans" cxnId="{0F37D3A2-B219-4B6E-A3DB-236F27A3B8DE}">
      <dgm:prSet/>
      <dgm:spPr/>
      <dgm:t>
        <a:bodyPr/>
        <a:lstStyle/>
        <a:p>
          <a:endParaRPr lang="en-US"/>
        </a:p>
      </dgm:t>
    </dgm:pt>
    <dgm:pt modelId="{487DA629-8A30-4007-A985-079DDFC4ED91}">
      <dgm:prSet/>
      <dgm:spPr/>
      <dgm:t>
        <a:bodyPr/>
        <a:lstStyle/>
        <a:p>
          <a:r>
            <a:rPr lang="es-ES" b="0" i="0"/>
            <a:t>Esta es una de las ramas más populares de la parasitología, pues quizá uno de los aspectos mejor conocidos de los parásitos es su participación en el desarrollo de distintas enfermedades humanas.</a:t>
          </a:r>
          <a:endParaRPr lang="en-US"/>
        </a:p>
      </dgm:t>
    </dgm:pt>
    <dgm:pt modelId="{6EA95771-A3D9-449D-B5C9-20D654C48840}" type="parTrans" cxnId="{131CBD33-A3ED-4586-ACA8-118384EC7A75}">
      <dgm:prSet/>
      <dgm:spPr/>
      <dgm:t>
        <a:bodyPr/>
        <a:lstStyle/>
        <a:p>
          <a:endParaRPr lang="en-US"/>
        </a:p>
      </dgm:t>
    </dgm:pt>
    <dgm:pt modelId="{39D4BA0B-3010-4021-8E9C-086562A00B57}" type="sibTrans" cxnId="{131CBD33-A3ED-4586-ACA8-118384EC7A75}">
      <dgm:prSet/>
      <dgm:spPr/>
      <dgm:t>
        <a:bodyPr/>
        <a:lstStyle/>
        <a:p>
          <a:endParaRPr lang="en-US"/>
        </a:p>
      </dgm:t>
    </dgm:pt>
    <dgm:pt modelId="{16AB2DA6-D884-4FB0-91C8-4E31786AD4A4}">
      <dgm:prSet/>
      <dgm:spPr/>
      <dgm:t>
        <a:bodyPr/>
        <a:lstStyle/>
        <a:p>
          <a:r>
            <a:rPr lang="es-ES" b="0" i="0"/>
            <a:t>Los parasitólogos médicos emplean distintas aproximaciones para enfrentarse a los parásitos. Las áreas de la investigación que sirven de herramienta para tal fin incluyen:</a:t>
          </a:r>
          <a:endParaRPr lang="en-US"/>
        </a:p>
      </dgm:t>
    </dgm:pt>
    <dgm:pt modelId="{BCD7A3C2-0A40-4250-8F35-A6EE84381655}" type="parTrans" cxnId="{4B93E91D-DB8D-4378-91ED-851F75972FC4}">
      <dgm:prSet/>
      <dgm:spPr/>
      <dgm:t>
        <a:bodyPr/>
        <a:lstStyle/>
        <a:p>
          <a:endParaRPr lang="en-US"/>
        </a:p>
      </dgm:t>
    </dgm:pt>
    <dgm:pt modelId="{425F72F8-31C5-4027-9C71-250B6E7D9EE5}" type="sibTrans" cxnId="{4B93E91D-DB8D-4378-91ED-851F75972FC4}">
      <dgm:prSet/>
      <dgm:spPr/>
      <dgm:t>
        <a:bodyPr/>
        <a:lstStyle/>
        <a:p>
          <a:endParaRPr lang="en-US"/>
        </a:p>
      </dgm:t>
    </dgm:pt>
    <dgm:pt modelId="{D0BEEC81-F13D-4CDC-9C22-C29AC896EB79}">
      <dgm:prSet/>
      <dgm:spPr/>
      <dgm:t>
        <a:bodyPr/>
        <a:lstStyle/>
        <a:p>
          <a:r>
            <a:rPr lang="es-ES" b="0" i="0"/>
            <a:t>– </a:t>
          </a:r>
          <a:r>
            <a:rPr lang="es-ES" b="1" i="0"/>
            <a:t>epidemiología</a:t>
          </a:r>
          <a:r>
            <a:rPr lang="es-ES" b="0" i="0"/>
            <a:t>, que es el estudio de los factores que afectan la salud y la enfermedad de los individuos y poblaciones</a:t>
          </a:r>
          <a:endParaRPr lang="en-US"/>
        </a:p>
      </dgm:t>
    </dgm:pt>
    <dgm:pt modelId="{AA674FAB-4734-4F59-AB6E-B338D5F131CD}" type="parTrans" cxnId="{F8639CC6-D8D2-4830-A6D8-124FEF9E10E7}">
      <dgm:prSet/>
      <dgm:spPr/>
      <dgm:t>
        <a:bodyPr/>
        <a:lstStyle/>
        <a:p>
          <a:endParaRPr lang="en-US"/>
        </a:p>
      </dgm:t>
    </dgm:pt>
    <dgm:pt modelId="{70D982C0-5C26-4168-B31B-D3B61219FEF9}" type="sibTrans" cxnId="{F8639CC6-D8D2-4830-A6D8-124FEF9E10E7}">
      <dgm:prSet/>
      <dgm:spPr/>
      <dgm:t>
        <a:bodyPr/>
        <a:lstStyle/>
        <a:p>
          <a:endParaRPr lang="en-US"/>
        </a:p>
      </dgm:t>
    </dgm:pt>
    <dgm:pt modelId="{63EA947F-33F4-46F9-B740-C67746546142}">
      <dgm:prSet/>
      <dgm:spPr/>
      <dgm:t>
        <a:bodyPr/>
        <a:lstStyle/>
        <a:p>
          <a:r>
            <a:rPr lang="es-ES"/>
            <a:t>quimioterapia, que es el uso de sustancias químicas para tratar enfermedades</a:t>
          </a:r>
          <a:endParaRPr lang="en-US"/>
        </a:p>
      </dgm:t>
    </dgm:pt>
    <dgm:pt modelId="{972429D0-B92F-4073-B37B-EB7BFFF3F341}" type="parTrans" cxnId="{22B6A44F-4499-48C4-BFBE-F66EC6F51195}">
      <dgm:prSet/>
      <dgm:spPr/>
      <dgm:t>
        <a:bodyPr/>
        <a:lstStyle/>
        <a:p>
          <a:endParaRPr lang="en-US"/>
        </a:p>
      </dgm:t>
    </dgm:pt>
    <dgm:pt modelId="{E7D0B07F-D3DE-434B-BBEB-DD12E7216190}" type="sibTrans" cxnId="{22B6A44F-4499-48C4-BFBE-F66EC6F51195}">
      <dgm:prSet/>
      <dgm:spPr/>
      <dgm:t>
        <a:bodyPr/>
        <a:lstStyle/>
        <a:p>
          <a:endParaRPr lang="en-US"/>
        </a:p>
      </dgm:t>
    </dgm:pt>
    <dgm:pt modelId="{32FA40E3-867B-424B-976B-CD03D3F81749}">
      <dgm:prSet/>
      <dgm:spPr/>
      <dgm:t>
        <a:bodyPr/>
        <a:lstStyle/>
        <a:p>
          <a:r>
            <a:rPr lang="es-ES"/>
            <a:t>– inmunología, una rama de las ciencias médicas que se encarga del estudio de todos los aspectos del sistema inmune en todos los seres vivos</a:t>
          </a:r>
          <a:endParaRPr lang="en-US"/>
        </a:p>
      </dgm:t>
    </dgm:pt>
    <dgm:pt modelId="{FA134A00-3E5E-4644-A8D0-7A4299D1B5CB}" type="parTrans" cxnId="{E9768C23-C536-4B12-B524-754550DF9CB9}">
      <dgm:prSet/>
      <dgm:spPr/>
      <dgm:t>
        <a:bodyPr/>
        <a:lstStyle/>
        <a:p>
          <a:endParaRPr lang="en-US"/>
        </a:p>
      </dgm:t>
    </dgm:pt>
    <dgm:pt modelId="{26278265-24E4-45FB-9938-9665EA601E20}" type="sibTrans" cxnId="{E9768C23-C536-4B12-B524-754550DF9CB9}">
      <dgm:prSet/>
      <dgm:spPr/>
      <dgm:t>
        <a:bodyPr/>
        <a:lstStyle/>
        <a:p>
          <a:endParaRPr lang="en-US"/>
        </a:p>
      </dgm:t>
    </dgm:pt>
    <dgm:pt modelId="{026F38EF-13E9-45A5-8433-CF39D29F86BE}">
      <dgm:prSet/>
      <dgm:spPr/>
      <dgm:t>
        <a:bodyPr/>
        <a:lstStyle/>
        <a:p>
          <a:r>
            <a:rPr lang="es-ES"/>
            <a:t>– patología, que es el estudio de los procesos subyacentes a las enfermedades, anormalidades perjudiciales o disfunciones</a:t>
          </a:r>
          <a:endParaRPr lang="en-US"/>
        </a:p>
      </dgm:t>
    </dgm:pt>
    <dgm:pt modelId="{318847CA-8EC0-4B1A-BA84-969809AEAC99}" type="parTrans" cxnId="{43DC92F2-49CF-4EBE-A2D3-A528F719800A}">
      <dgm:prSet/>
      <dgm:spPr/>
      <dgm:t>
        <a:bodyPr/>
        <a:lstStyle/>
        <a:p>
          <a:endParaRPr lang="en-US"/>
        </a:p>
      </dgm:t>
    </dgm:pt>
    <dgm:pt modelId="{51D2101B-727D-4B56-A67B-5742A59840BD}" type="sibTrans" cxnId="{43DC92F2-49CF-4EBE-A2D3-A528F719800A}">
      <dgm:prSet/>
      <dgm:spPr/>
      <dgm:t>
        <a:bodyPr/>
        <a:lstStyle/>
        <a:p>
          <a:endParaRPr lang="en-US"/>
        </a:p>
      </dgm:t>
    </dgm:pt>
    <dgm:pt modelId="{FB134284-D99D-4EF5-82D3-70E3B256392E}" type="pres">
      <dgm:prSet presAssocID="{57E1698D-C0FA-42D2-82E8-0667DE152B76}" presName="root" presStyleCnt="0">
        <dgm:presLayoutVars>
          <dgm:dir/>
          <dgm:resizeHandles val="exact"/>
        </dgm:presLayoutVars>
      </dgm:prSet>
      <dgm:spPr/>
    </dgm:pt>
    <dgm:pt modelId="{E860C153-93D8-43F5-A86A-7C468EBC0926}" type="pres">
      <dgm:prSet presAssocID="{1EB421BB-133A-4F66-BAA8-73D97809966E}" presName="compNode" presStyleCnt="0"/>
      <dgm:spPr/>
    </dgm:pt>
    <dgm:pt modelId="{B9C7AE2D-E48E-47BA-9CFD-420C37AAB101}" type="pres">
      <dgm:prSet presAssocID="{1EB421BB-133A-4F66-BAA8-73D97809966E}" presName="bgRect" presStyleLbl="bgShp" presStyleIdx="0" presStyleCnt="7"/>
      <dgm:spPr/>
    </dgm:pt>
    <dgm:pt modelId="{D6246697-610E-4C92-B1CC-6E6A68DF768F}" type="pres">
      <dgm:prSet presAssocID="{1EB421BB-133A-4F66-BAA8-73D97809966E}" presName="iconRect" presStyleLbl="node1" presStyleIdx="0" presStyleCnt="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arca de verificación"/>
        </a:ext>
      </dgm:extLst>
    </dgm:pt>
    <dgm:pt modelId="{2C523CED-6B6E-4932-8C49-69AEC4C47D22}" type="pres">
      <dgm:prSet presAssocID="{1EB421BB-133A-4F66-BAA8-73D97809966E}" presName="spaceRect" presStyleCnt="0"/>
      <dgm:spPr/>
    </dgm:pt>
    <dgm:pt modelId="{B4C1762A-4FF8-441C-A22C-A5AFE8C4E5DC}" type="pres">
      <dgm:prSet presAssocID="{1EB421BB-133A-4F66-BAA8-73D97809966E}" presName="parTx" presStyleLbl="revTx" presStyleIdx="0" presStyleCnt="7">
        <dgm:presLayoutVars>
          <dgm:chMax val="0"/>
          <dgm:chPref val="0"/>
        </dgm:presLayoutVars>
      </dgm:prSet>
      <dgm:spPr/>
    </dgm:pt>
    <dgm:pt modelId="{F51422EF-F848-435E-A24C-73E72648ABF3}" type="pres">
      <dgm:prSet presAssocID="{BD5D09A6-ECF3-49B9-8DE1-11ED959ED29B}" presName="sibTrans" presStyleCnt="0"/>
      <dgm:spPr/>
    </dgm:pt>
    <dgm:pt modelId="{F1112AA1-C7E0-4605-B8B9-53F49855BAFE}" type="pres">
      <dgm:prSet presAssocID="{487DA629-8A30-4007-A985-079DDFC4ED91}" presName="compNode" presStyleCnt="0"/>
      <dgm:spPr/>
    </dgm:pt>
    <dgm:pt modelId="{FA23C3C7-028C-453C-9E1C-C335E74036FD}" type="pres">
      <dgm:prSet presAssocID="{487DA629-8A30-4007-A985-079DDFC4ED91}" presName="bgRect" presStyleLbl="bgShp" presStyleIdx="1" presStyleCnt="7"/>
      <dgm:spPr/>
    </dgm:pt>
    <dgm:pt modelId="{EF5844EC-E06B-48CD-AA98-D6314D4BE46B}" type="pres">
      <dgm:prSet presAssocID="{487DA629-8A30-4007-A985-079DDFC4ED91}" presName="iconRect" presStyleLbl="node1" presStyleIdx="1" presStyleCnt="7"/>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lanta"/>
        </a:ext>
      </dgm:extLst>
    </dgm:pt>
    <dgm:pt modelId="{1A23F208-2AF4-4E89-B875-5090313888B4}" type="pres">
      <dgm:prSet presAssocID="{487DA629-8A30-4007-A985-079DDFC4ED91}" presName="spaceRect" presStyleCnt="0"/>
      <dgm:spPr/>
    </dgm:pt>
    <dgm:pt modelId="{B088DFB2-21F0-482E-B25E-E612907C46D2}" type="pres">
      <dgm:prSet presAssocID="{487DA629-8A30-4007-A985-079DDFC4ED91}" presName="parTx" presStyleLbl="revTx" presStyleIdx="1" presStyleCnt="7">
        <dgm:presLayoutVars>
          <dgm:chMax val="0"/>
          <dgm:chPref val="0"/>
        </dgm:presLayoutVars>
      </dgm:prSet>
      <dgm:spPr/>
    </dgm:pt>
    <dgm:pt modelId="{51D3149F-FBEE-4B69-808B-B0C2F9885AA0}" type="pres">
      <dgm:prSet presAssocID="{39D4BA0B-3010-4021-8E9C-086562A00B57}" presName="sibTrans" presStyleCnt="0"/>
      <dgm:spPr/>
    </dgm:pt>
    <dgm:pt modelId="{92BDCDDF-CD54-417A-A9C1-432C903DFAAD}" type="pres">
      <dgm:prSet presAssocID="{16AB2DA6-D884-4FB0-91C8-4E31786AD4A4}" presName="compNode" presStyleCnt="0"/>
      <dgm:spPr/>
    </dgm:pt>
    <dgm:pt modelId="{706BEF49-9CF5-475E-BA32-8797F0612AE5}" type="pres">
      <dgm:prSet presAssocID="{16AB2DA6-D884-4FB0-91C8-4E31786AD4A4}" presName="bgRect" presStyleLbl="bgShp" presStyleIdx="2" presStyleCnt="7"/>
      <dgm:spPr/>
    </dgm:pt>
    <dgm:pt modelId="{ED253CDE-9E0D-4F54-A47D-EA2115D46010}" type="pres">
      <dgm:prSet presAssocID="{16AB2DA6-D884-4FB0-91C8-4E31786AD4A4}" presName="iconRect" presStyleLbl="node1" presStyleIdx="2" presStyleCnt="7"/>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icroscopio"/>
        </a:ext>
      </dgm:extLst>
    </dgm:pt>
    <dgm:pt modelId="{13942D06-172A-44DB-BF21-D55CA6D1E741}" type="pres">
      <dgm:prSet presAssocID="{16AB2DA6-D884-4FB0-91C8-4E31786AD4A4}" presName="spaceRect" presStyleCnt="0"/>
      <dgm:spPr/>
    </dgm:pt>
    <dgm:pt modelId="{6C9CC955-E0A7-45F1-B0B7-B7EC2C2AC1C1}" type="pres">
      <dgm:prSet presAssocID="{16AB2DA6-D884-4FB0-91C8-4E31786AD4A4}" presName="parTx" presStyleLbl="revTx" presStyleIdx="2" presStyleCnt="7">
        <dgm:presLayoutVars>
          <dgm:chMax val="0"/>
          <dgm:chPref val="0"/>
        </dgm:presLayoutVars>
      </dgm:prSet>
      <dgm:spPr/>
    </dgm:pt>
    <dgm:pt modelId="{FBD8C446-BF71-4812-92F4-EBEA8F827E1F}" type="pres">
      <dgm:prSet presAssocID="{425F72F8-31C5-4027-9C71-250B6E7D9EE5}" presName="sibTrans" presStyleCnt="0"/>
      <dgm:spPr/>
    </dgm:pt>
    <dgm:pt modelId="{CCDE1FE5-1AC3-4682-A28B-2C9D809EE5EB}" type="pres">
      <dgm:prSet presAssocID="{D0BEEC81-F13D-4CDC-9C22-C29AC896EB79}" presName="compNode" presStyleCnt="0"/>
      <dgm:spPr/>
    </dgm:pt>
    <dgm:pt modelId="{7AD052BB-6D49-47C8-8B86-3F70244BAAB2}" type="pres">
      <dgm:prSet presAssocID="{D0BEEC81-F13D-4CDC-9C22-C29AC896EB79}" presName="bgRect" presStyleLbl="bgShp" presStyleIdx="3" presStyleCnt="7"/>
      <dgm:spPr/>
    </dgm:pt>
    <dgm:pt modelId="{F7481864-8D40-4E2F-87B8-49EABDBA984F}" type="pres">
      <dgm:prSet presAssocID="{D0BEEC81-F13D-4CDC-9C22-C29AC896EB79}" presName="iconRect" presStyleLbl="node1" presStyleIdx="3" presStyleCnt="7"/>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Vino"/>
        </a:ext>
      </dgm:extLst>
    </dgm:pt>
    <dgm:pt modelId="{B647D233-5D6D-4835-A0D5-E85CDC125B8A}" type="pres">
      <dgm:prSet presAssocID="{D0BEEC81-F13D-4CDC-9C22-C29AC896EB79}" presName="spaceRect" presStyleCnt="0"/>
      <dgm:spPr/>
    </dgm:pt>
    <dgm:pt modelId="{F264B91E-129F-4FE8-972E-3002CAD23F5D}" type="pres">
      <dgm:prSet presAssocID="{D0BEEC81-F13D-4CDC-9C22-C29AC896EB79}" presName="parTx" presStyleLbl="revTx" presStyleIdx="3" presStyleCnt="7">
        <dgm:presLayoutVars>
          <dgm:chMax val="0"/>
          <dgm:chPref val="0"/>
        </dgm:presLayoutVars>
      </dgm:prSet>
      <dgm:spPr/>
    </dgm:pt>
    <dgm:pt modelId="{7188653D-E6DD-4E80-872A-4888049211E4}" type="pres">
      <dgm:prSet presAssocID="{70D982C0-5C26-4168-B31B-D3B61219FEF9}" presName="sibTrans" presStyleCnt="0"/>
      <dgm:spPr/>
    </dgm:pt>
    <dgm:pt modelId="{2F109434-0948-4C59-BFE0-FC49EDA9C80F}" type="pres">
      <dgm:prSet presAssocID="{63EA947F-33F4-46F9-B740-C67746546142}" presName="compNode" presStyleCnt="0"/>
      <dgm:spPr/>
    </dgm:pt>
    <dgm:pt modelId="{5AA02770-619B-4900-B388-E097C9225CDF}" type="pres">
      <dgm:prSet presAssocID="{63EA947F-33F4-46F9-B740-C67746546142}" presName="bgRect" presStyleLbl="bgShp" presStyleIdx="4" presStyleCnt="7"/>
      <dgm:spPr/>
    </dgm:pt>
    <dgm:pt modelId="{2817380C-73E2-40A8-991B-AFABC73B4813}" type="pres">
      <dgm:prSet presAssocID="{63EA947F-33F4-46F9-B740-C67746546142}" presName="iconRect" presStyleLbl="node1" presStyleIdx="4" presStyleCnt="7"/>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Medicina"/>
        </a:ext>
      </dgm:extLst>
    </dgm:pt>
    <dgm:pt modelId="{30C5C92C-3FB5-4064-91D4-29787CBADC71}" type="pres">
      <dgm:prSet presAssocID="{63EA947F-33F4-46F9-B740-C67746546142}" presName="spaceRect" presStyleCnt="0"/>
      <dgm:spPr/>
    </dgm:pt>
    <dgm:pt modelId="{D7107DC5-54F0-415F-8205-C2294ED2D038}" type="pres">
      <dgm:prSet presAssocID="{63EA947F-33F4-46F9-B740-C67746546142}" presName="parTx" presStyleLbl="revTx" presStyleIdx="4" presStyleCnt="7">
        <dgm:presLayoutVars>
          <dgm:chMax val="0"/>
          <dgm:chPref val="0"/>
        </dgm:presLayoutVars>
      </dgm:prSet>
      <dgm:spPr/>
    </dgm:pt>
    <dgm:pt modelId="{33ED235D-4E24-4576-B6DD-71382E94CEFB}" type="pres">
      <dgm:prSet presAssocID="{E7D0B07F-D3DE-434B-BBEB-DD12E7216190}" presName="sibTrans" presStyleCnt="0"/>
      <dgm:spPr/>
    </dgm:pt>
    <dgm:pt modelId="{42C48703-D976-4771-8B46-3C4D047AB70E}" type="pres">
      <dgm:prSet presAssocID="{32FA40E3-867B-424B-976B-CD03D3F81749}" presName="compNode" presStyleCnt="0"/>
      <dgm:spPr/>
    </dgm:pt>
    <dgm:pt modelId="{1530E3D1-C474-49D7-B701-AD9F50B1D04D}" type="pres">
      <dgm:prSet presAssocID="{32FA40E3-867B-424B-976B-CD03D3F81749}" presName="bgRect" presStyleLbl="bgShp" presStyleIdx="5" presStyleCnt="7"/>
      <dgm:spPr/>
    </dgm:pt>
    <dgm:pt modelId="{7BA463D4-9651-448D-A7F0-66BB53E8E99D}" type="pres">
      <dgm:prSet presAssocID="{32FA40E3-867B-424B-976B-CD03D3F81749}" presName="iconRect" presStyleLbl="node1" presStyleIdx="5" presStyleCnt="7"/>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Estetoscopio"/>
        </a:ext>
      </dgm:extLst>
    </dgm:pt>
    <dgm:pt modelId="{CEC9F436-FF61-400D-8B7A-FE725B6BF271}" type="pres">
      <dgm:prSet presAssocID="{32FA40E3-867B-424B-976B-CD03D3F81749}" presName="spaceRect" presStyleCnt="0"/>
      <dgm:spPr/>
    </dgm:pt>
    <dgm:pt modelId="{A37A9821-6469-4156-8A9C-39B89C191F68}" type="pres">
      <dgm:prSet presAssocID="{32FA40E3-867B-424B-976B-CD03D3F81749}" presName="parTx" presStyleLbl="revTx" presStyleIdx="5" presStyleCnt="7">
        <dgm:presLayoutVars>
          <dgm:chMax val="0"/>
          <dgm:chPref val="0"/>
        </dgm:presLayoutVars>
      </dgm:prSet>
      <dgm:spPr/>
    </dgm:pt>
    <dgm:pt modelId="{D41E0A85-9FC0-4C5E-AFEB-E5AFCA1A468D}" type="pres">
      <dgm:prSet presAssocID="{26278265-24E4-45FB-9938-9665EA601E20}" presName="sibTrans" presStyleCnt="0"/>
      <dgm:spPr/>
    </dgm:pt>
    <dgm:pt modelId="{B92A1864-09F3-4838-A8A1-EF9BB4C84A80}" type="pres">
      <dgm:prSet presAssocID="{026F38EF-13E9-45A5-8433-CF39D29F86BE}" presName="compNode" presStyleCnt="0"/>
      <dgm:spPr/>
    </dgm:pt>
    <dgm:pt modelId="{5DB7F6D2-44B0-4048-B37E-39FE883B9136}" type="pres">
      <dgm:prSet presAssocID="{026F38EF-13E9-45A5-8433-CF39D29F86BE}" presName="bgRect" presStyleLbl="bgShp" presStyleIdx="6" presStyleCnt="7"/>
      <dgm:spPr/>
    </dgm:pt>
    <dgm:pt modelId="{E41BB404-B33B-4507-9F1A-2EE2FC8ACC69}" type="pres">
      <dgm:prSet presAssocID="{026F38EF-13E9-45A5-8433-CF39D29F86BE}" presName="iconRect" presStyleLbl="node1" presStyleIdx="6" presStyleCnt="7"/>
      <dgm:spPr>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a:noFill/>
        </a:ln>
      </dgm:spPr>
      <dgm:extLst>
        <a:ext uri="{E40237B7-FDA0-4F09-8148-C483321AD2D9}">
          <dgm14:cNvPr xmlns:dgm14="http://schemas.microsoft.com/office/drawing/2010/diagram" id="0" name="" descr="Finger Print"/>
        </a:ext>
      </dgm:extLst>
    </dgm:pt>
    <dgm:pt modelId="{133FC486-6270-49D8-9408-6A0C409FF6C3}" type="pres">
      <dgm:prSet presAssocID="{026F38EF-13E9-45A5-8433-CF39D29F86BE}" presName="spaceRect" presStyleCnt="0"/>
      <dgm:spPr/>
    </dgm:pt>
    <dgm:pt modelId="{686271BB-F9ED-426C-87C5-B98B12277580}" type="pres">
      <dgm:prSet presAssocID="{026F38EF-13E9-45A5-8433-CF39D29F86BE}" presName="parTx" presStyleLbl="revTx" presStyleIdx="6" presStyleCnt="7">
        <dgm:presLayoutVars>
          <dgm:chMax val="0"/>
          <dgm:chPref val="0"/>
        </dgm:presLayoutVars>
      </dgm:prSet>
      <dgm:spPr/>
    </dgm:pt>
  </dgm:ptLst>
  <dgm:cxnLst>
    <dgm:cxn modelId="{32573902-4E03-4047-B6F8-1218A238AD79}" type="presOf" srcId="{1EB421BB-133A-4F66-BAA8-73D97809966E}" destId="{B4C1762A-4FF8-441C-A22C-A5AFE8C4E5DC}" srcOrd="0" destOrd="0" presId="urn:microsoft.com/office/officeart/2018/2/layout/IconVerticalSolidList"/>
    <dgm:cxn modelId="{4B93E91D-DB8D-4378-91ED-851F75972FC4}" srcId="{57E1698D-C0FA-42D2-82E8-0667DE152B76}" destId="{16AB2DA6-D884-4FB0-91C8-4E31786AD4A4}" srcOrd="2" destOrd="0" parTransId="{BCD7A3C2-0A40-4250-8F35-A6EE84381655}" sibTransId="{425F72F8-31C5-4027-9C71-250B6E7D9EE5}"/>
    <dgm:cxn modelId="{E9768C23-C536-4B12-B524-754550DF9CB9}" srcId="{57E1698D-C0FA-42D2-82E8-0667DE152B76}" destId="{32FA40E3-867B-424B-976B-CD03D3F81749}" srcOrd="5" destOrd="0" parTransId="{FA134A00-3E5E-4644-A8D0-7A4299D1B5CB}" sibTransId="{26278265-24E4-45FB-9938-9665EA601E20}"/>
    <dgm:cxn modelId="{131CBD33-A3ED-4586-ACA8-118384EC7A75}" srcId="{57E1698D-C0FA-42D2-82E8-0667DE152B76}" destId="{487DA629-8A30-4007-A985-079DDFC4ED91}" srcOrd="1" destOrd="0" parTransId="{6EA95771-A3D9-449D-B5C9-20D654C48840}" sibTransId="{39D4BA0B-3010-4021-8E9C-086562A00B57}"/>
    <dgm:cxn modelId="{F123F045-8F36-468A-8575-8DA5A188FAFA}" type="presOf" srcId="{D0BEEC81-F13D-4CDC-9C22-C29AC896EB79}" destId="{F264B91E-129F-4FE8-972E-3002CAD23F5D}" srcOrd="0" destOrd="0" presId="urn:microsoft.com/office/officeart/2018/2/layout/IconVerticalSolidList"/>
    <dgm:cxn modelId="{D51DD44D-9112-4B93-A88F-BCB89E4B207B}" type="presOf" srcId="{32FA40E3-867B-424B-976B-CD03D3F81749}" destId="{A37A9821-6469-4156-8A9C-39B89C191F68}" srcOrd="0" destOrd="0" presId="urn:microsoft.com/office/officeart/2018/2/layout/IconVerticalSolidList"/>
    <dgm:cxn modelId="{22B6A44F-4499-48C4-BFBE-F66EC6F51195}" srcId="{57E1698D-C0FA-42D2-82E8-0667DE152B76}" destId="{63EA947F-33F4-46F9-B740-C67746546142}" srcOrd="4" destOrd="0" parTransId="{972429D0-B92F-4073-B37B-EB7BFFF3F341}" sibTransId="{E7D0B07F-D3DE-434B-BBEB-DD12E7216190}"/>
    <dgm:cxn modelId="{DFABD98A-64B7-474B-9C09-9EC9B5F12878}" type="presOf" srcId="{16AB2DA6-D884-4FB0-91C8-4E31786AD4A4}" destId="{6C9CC955-E0A7-45F1-B0B7-B7EC2C2AC1C1}" srcOrd="0" destOrd="0" presId="urn:microsoft.com/office/officeart/2018/2/layout/IconVerticalSolidList"/>
    <dgm:cxn modelId="{379D1A8B-4029-457D-9C45-37E7FAF6C262}" type="presOf" srcId="{026F38EF-13E9-45A5-8433-CF39D29F86BE}" destId="{686271BB-F9ED-426C-87C5-B98B12277580}" srcOrd="0" destOrd="0" presId="urn:microsoft.com/office/officeart/2018/2/layout/IconVerticalSolidList"/>
    <dgm:cxn modelId="{0F37D3A2-B219-4B6E-A3DB-236F27A3B8DE}" srcId="{57E1698D-C0FA-42D2-82E8-0667DE152B76}" destId="{1EB421BB-133A-4F66-BAA8-73D97809966E}" srcOrd="0" destOrd="0" parTransId="{B06C3848-B94E-474E-B687-5AADF9CFD2E9}" sibTransId="{BD5D09A6-ECF3-49B9-8DE1-11ED959ED29B}"/>
    <dgm:cxn modelId="{7B847BB3-9762-4185-BC2F-AFBCBBD84A5D}" type="presOf" srcId="{487DA629-8A30-4007-A985-079DDFC4ED91}" destId="{B088DFB2-21F0-482E-B25E-E612907C46D2}" srcOrd="0" destOrd="0" presId="urn:microsoft.com/office/officeart/2018/2/layout/IconVerticalSolidList"/>
    <dgm:cxn modelId="{1CD651BD-36B2-4A08-B247-E741FE4EBBCE}" type="presOf" srcId="{63EA947F-33F4-46F9-B740-C67746546142}" destId="{D7107DC5-54F0-415F-8205-C2294ED2D038}" srcOrd="0" destOrd="0" presId="urn:microsoft.com/office/officeart/2018/2/layout/IconVerticalSolidList"/>
    <dgm:cxn modelId="{F8639CC6-D8D2-4830-A6D8-124FEF9E10E7}" srcId="{57E1698D-C0FA-42D2-82E8-0667DE152B76}" destId="{D0BEEC81-F13D-4CDC-9C22-C29AC896EB79}" srcOrd="3" destOrd="0" parTransId="{AA674FAB-4734-4F59-AB6E-B338D5F131CD}" sibTransId="{70D982C0-5C26-4168-B31B-D3B61219FEF9}"/>
    <dgm:cxn modelId="{0EE0FCCB-6B10-423D-8652-5187241A548A}" type="presOf" srcId="{57E1698D-C0FA-42D2-82E8-0667DE152B76}" destId="{FB134284-D99D-4EF5-82D3-70E3B256392E}" srcOrd="0" destOrd="0" presId="urn:microsoft.com/office/officeart/2018/2/layout/IconVerticalSolidList"/>
    <dgm:cxn modelId="{43DC92F2-49CF-4EBE-A2D3-A528F719800A}" srcId="{57E1698D-C0FA-42D2-82E8-0667DE152B76}" destId="{026F38EF-13E9-45A5-8433-CF39D29F86BE}" srcOrd="6" destOrd="0" parTransId="{318847CA-8EC0-4B1A-BA84-969809AEAC99}" sibTransId="{51D2101B-727D-4B56-A67B-5742A59840BD}"/>
    <dgm:cxn modelId="{CF3B6961-4F69-4703-8AAA-C0F48C526937}" type="presParOf" srcId="{FB134284-D99D-4EF5-82D3-70E3B256392E}" destId="{E860C153-93D8-43F5-A86A-7C468EBC0926}" srcOrd="0" destOrd="0" presId="urn:microsoft.com/office/officeart/2018/2/layout/IconVerticalSolidList"/>
    <dgm:cxn modelId="{9C451016-FE28-46F5-9B76-5D05276C8BD4}" type="presParOf" srcId="{E860C153-93D8-43F5-A86A-7C468EBC0926}" destId="{B9C7AE2D-E48E-47BA-9CFD-420C37AAB101}" srcOrd="0" destOrd="0" presId="urn:microsoft.com/office/officeart/2018/2/layout/IconVerticalSolidList"/>
    <dgm:cxn modelId="{BF901023-5B78-445D-9BB5-4D07CBB3EAF9}" type="presParOf" srcId="{E860C153-93D8-43F5-A86A-7C468EBC0926}" destId="{D6246697-610E-4C92-B1CC-6E6A68DF768F}" srcOrd="1" destOrd="0" presId="urn:microsoft.com/office/officeart/2018/2/layout/IconVerticalSolidList"/>
    <dgm:cxn modelId="{93F0730D-AB9A-434C-8000-2AA995282CFE}" type="presParOf" srcId="{E860C153-93D8-43F5-A86A-7C468EBC0926}" destId="{2C523CED-6B6E-4932-8C49-69AEC4C47D22}" srcOrd="2" destOrd="0" presId="urn:microsoft.com/office/officeart/2018/2/layout/IconVerticalSolidList"/>
    <dgm:cxn modelId="{9B1739A3-7024-4C54-BD87-0F2FFB9EC9C1}" type="presParOf" srcId="{E860C153-93D8-43F5-A86A-7C468EBC0926}" destId="{B4C1762A-4FF8-441C-A22C-A5AFE8C4E5DC}" srcOrd="3" destOrd="0" presId="urn:microsoft.com/office/officeart/2018/2/layout/IconVerticalSolidList"/>
    <dgm:cxn modelId="{CAEF69CD-06F3-44CA-9B77-D35E98682754}" type="presParOf" srcId="{FB134284-D99D-4EF5-82D3-70E3B256392E}" destId="{F51422EF-F848-435E-A24C-73E72648ABF3}" srcOrd="1" destOrd="0" presId="urn:microsoft.com/office/officeart/2018/2/layout/IconVerticalSolidList"/>
    <dgm:cxn modelId="{E195D91D-9C18-47E1-B108-72CD1B07F4ED}" type="presParOf" srcId="{FB134284-D99D-4EF5-82D3-70E3B256392E}" destId="{F1112AA1-C7E0-4605-B8B9-53F49855BAFE}" srcOrd="2" destOrd="0" presId="urn:microsoft.com/office/officeart/2018/2/layout/IconVerticalSolidList"/>
    <dgm:cxn modelId="{A75418BB-6007-4596-8FBF-BDF03774D5BE}" type="presParOf" srcId="{F1112AA1-C7E0-4605-B8B9-53F49855BAFE}" destId="{FA23C3C7-028C-453C-9E1C-C335E74036FD}" srcOrd="0" destOrd="0" presId="urn:microsoft.com/office/officeart/2018/2/layout/IconVerticalSolidList"/>
    <dgm:cxn modelId="{17BA15B8-595C-4059-B4C8-77833933D276}" type="presParOf" srcId="{F1112AA1-C7E0-4605-B8B9-53F49855BAFE}" destId="{EF5844EC-E06B-48CD-AA98-D6314D4BE46B}" srcOrd="1" destOrd="0" presId="urn:microsoft.com/office/officeart/2018/2/layout/IconVerticalSolidList"/>
    <dgm:cxn modelId="{42461FD4-FCA0-4E7B-A0B2-4669E6FCAFE9}" type="presParOf" srcId="{F1112AA1-C7E0-4605-B8B9-53F49855BAFE}" destId="{1A23F208-2AF4-4E89-B875-5090313888B4}" srcOrd="2" destOrd="0" presId="urn:microsoft.com/office/officeart/2018/2/layout/IconVerticalSolidList"/>
    <dgm:cxn modelId="{01353980-3382-4D1A-BC75-CA6A920F667C}" type="presParOf" srcId="{F1112AA1-C7E0-4605-B8B9-53F49855BAFE}" destId="{B088DFB2-21F0-482E-B25E-E612907C46D2}" srcOrd="3" destOrd="0" presId="urn:microsoft.com/office/officeart/2018/2/layout/IconVerticalSolidList"/>
    <dgm:cxn modelId="{187FFB1A-669B-4486-9BA7-2583B3E5DC9C}" type="presParOf" srcId="{FB134284-D99D-4EF5-82D3-70E3B256392E}" destId="{51D3149F-FBEE-4B69-808B-B0C2F9885AA0}" srcOrd="3" destOrd="0" presId="urn:microsoft.com/office/officeart/2018/2/layout/IconVerticalSolidList"/>
    <dgm:cxn modelId="{986DA77F-F54B-40C8-866B-2A1D60EC62B2}" type="presParOf" srcId="{FB134284-D99D-4EF5-82D3-70E3B256392E}" destId="{92BDCDDF-CD54-417A-A9C1-432C903DFAAD}" srcOrd="4" destOrd="0" presId="urn:microsoft.com/office/officeart/2018/2/layout/IconVerticalSolidList"/>
    <dgm:cxn modelId="{12E6ADFA-7EB8-46DF-824C-571C67CB61CD}" type="presParOf" srcId="{92BDCDDF-CD54-417A-A9C1-432C903DFAAD}" destId="{706BEF49-9CF5-475E-BA32-8797F0612AE5}" srcOrd="0" destOrd="0" presId="urn:microsoft.com/office/officeart/2018/2/layout/IconVerticalSolidList"/>
    <dgm:cxn modelId="{CCD5D911-CC47-4FBC-88BA-707B80E007C8}" type="presParOf" srcId="{92BDCDDF-CD54-417A-A9C1-432C903DFAAD}" destId="{ED253CDE-9E0D-4F54-A47D-EA2115D46010}" srcOrd="1" destOrd="0" presId="urn:microsoft.com/office/officeart/2018/2/layout/IconVerticalSolidList"/>
    <dgm:cxn modelId="{565FF806-AA7E-445F-B1B1-82BF32A6EF4D}" type="presParOf" srcId="{92BDCDDF-CD54-417A-A9C1-432C903DFAAD}" destId="{13942D06-172A-44DB-BF21-D55CA6D1E741}" srcOrd="2" destOrd="0" presId="urn:microsoft.com/office/officeart/2018/2/layout/IconVerticalSolidList"/>
    <dgm:cxn modelId="{0BDBD801-0F0B-4DA5-A59C-8A6B8EFBB1EA}" type="presParOf" srcId="{92BDCDDF-CD54-417A-A9C1-432C903DFAAD}" destId="{6C9CC955-E0A7-45F1-B0B7-B7EC2C2AC1C1}" srcOrd="3" destOrd="0" presId="urn:microsoft.com/office/officeart/2018/2/layout/IconVerticalSolidList"/>
    <dgm:cxn modelId="{C9F719AA-28CB-4019-BA77-AFAD3890F74E}" type="presParOf" srcId="{FB134284-D99D-4EF5-82D3-70E3B256392E}" destId="{FBD8C446-BF71-4812-92F4-EBEA8F827E1F}" srcOrd="5" destOrd="0" presId="urn:microsoft.com/office/officeart/2018/2/layout/IconVerticalSolidList"/>
    <dgm:cxn modelId="{1B95D9FC-140E-414B-8FEE-1B819374DC40}" type="presParOf" srcId="{FB134284-D99D-4EF5-82D3-70E3B256392E}" destId="{CCDE1FE5-1AC3-4682-A28B-2C9D809EE5EB}" srcOrd="6" destOrd="0" presId="urn:microsoft.com/office/officeart/2018/2/layout/IconVerticalSolidList"/>
    <dgm:cxn modelId="{7C996A4F-F1C8-4453-99DA-78D66C557C37}" type="presParOf" srcId="{CCDE1FE5-1AC3-4682-A28B-2C9D809EE5EB}" destId="{7AD052BB-6D49-47C8-8B86-3F70244BAAB2}" srcOrd="0" destOrd="0" presId="urn:microsoft.com/office/officeart/2018/2/layout/IconVerticalSolidList"/>
    <dgm:cxn modelId="{CED5D242-5773-4BCA-8D30-7FF3D0CFC730}" type="presParOf" srcId="{CCDE1FE5-1AC3-4682-A28B-2C9D809EE5EB}" destId="{F7481864-8D40-4E2F-87B8-49EABDBA984F}" srcOrd="1" destOrd="0" presId="urn:microsoft.com/office/officeart/2018/2/layout/IconVerticalSolidList"/>
    <dgm:cxn modelId="{F89519E9-41E6-4546-826D-1ABB4E2B3295}" type="presParOf" srcId="{CCDE1FE5-1AC3-4682-A28B-2C9D809EE5EB}" destId="{B647D233-5D6D-4835-A0D5-E85CDC125B8A}" srcOrd="2" destOrd="0" presId="urn:microsoft.com/office/officeart/2018/2/layout/IconVerticalSolidList"/>
    <dgm:cxn modelId="{85FDAB80-4C73-4492-A5E3-8CB412B2C350}" type="presParOf" srcId="{CCDE1FE5-1AC3-4682-A28B-2C9D809EE5EB}" destId="{F264B91E-129F-4FE8-972E-3002CAD23F5D}" srcOrd="3" destOrd="0" presId="urn:microsoft.com/office/officeart/2018/2/layout/IconVerticalSolidList"/>
    <dgm:cxn modelId="{809E4059-FA23-4E3F-99DD-61431C961B2C}" type="presParOf" srcId="{FB134284-D99D-4EF5-82D3-70E3B256392E}" destId="{7188653D-E6DD-4E80-872A-4888049211E4}" srcOrd="7" destOrd="0" presId="urn:microsoft.com/office/officeart/2018/2/layout/IconVerticalSolidList"/>
    <dgm:cxn modelId="{101467DE-92D7-48A9-82DC-6461ED35D806}" type="presParOf" srcId="{FB134284-D99D-4EF5-82D3-70E3B256392E}" destId="{2F109434-0948-4C59-BFE0-FC49EDA9C80F}" srcOrd="8" destOrd="0" presId="urn:microsoft.com/office/officeart/2018/2/layout/IconVerticalSolidList"/>
    <dgm:cxn modelId="{9F6023B2-D04C-427F-8A45-46283ED5A69B}" type="presParOf" srcId="{2F109434-0948-4C59-BFE0-FC49EDA9C80F}" destId="{5AA02770-619B-4900-B388-E097C9225CDF}" srcOrd="0" destOrd="0" presId="urn:microsoft.com/office/officeart/2018/2/layout/IconVerticalSolidList"/>
    <dgm:cxn modelId="{B7547585-6085-4FF8-836B-4925E19731E9}" type="presParOf" srcId="{2F109434-0948-4C59-BFE0-FC49EDA9C80F}" destId="{2817380C-73E2-40A8-991B-AFABC73B4813}" srcOrd="1" destOrd="0" presId="urn:microsoft.com/office/officeart/2018/2/layout/IconVerticalSolidList"/>
    <dgm:cxn modelId="{D618D1BB-35AD-48B7-97B2-F12904B32305}" type="presParOf" srcId="{2F109434-0948-4C59-BFE0-FC49EDA9C80F}" destId="{30C5C92C-3FB5-4064-91D4-29787CBADC71}" srcOrd="2" destOrd="0" presId="urn:microsoft.com/office/officeart/2018/2/layout/IconVerticalSolidList"/>
    <dgm:cxn modelId="{F0723614-EF63-4634-9F07-F3443C4AB698}" type="presParOf" srcId="{2F109434-0948-4C59-BFE0-FC49EDA9C80F}" destId="{D7107DC5-54F0-415F-8205-C2294ED2D038}" srcOrd="3" destOrd="0" presId="urn:microsoft.com/office/officeart/2018/2/layout/IconVerticalSolidList"/>
    <dgm:cxn modelId="{926E4B6E-972E-4D5C-988C-D1F877895795}" type="presParOf" srcId="{FB134284-D99D-4EF5-82D3-70E3B256392E}" destId="{33ED235D-4E24-4576-B6DD-71382E94CEFB}" srcOrd="9" destOrd="0" presId="urn:microsoft.com/office/officeart/2018/2/layout/IconVerticalSolidList"/>
    <dgm:cxn modelId="{1229B42B-FA7E-4EE9-BC4C-2FC53009C1D1}" type="presParOf" srcId="{FB134284-D99D-4EF5-82D3-70E3B256392E}" destId="{42C48703-D976-4771-8B46-3C4D047AB70E}" srcOrd="10" destOrd="0" presId="urn:microsoft.com/office/officeart/2018/2/layout/IconVerticalSolidList"/>
    <dgm:cxn modelId="{720862B5-45AF-4AC8-AED1-5866F1920238}" type="presParOf" srcId="{42C48703-D976-4771-8B46-3C4D047AB70E}" destId="{1530E3D1-C474-49D7-B701-AD9F50B1D04D}" srcOrd="0" destOrd="0" presId="urn:microsoft.com/office/officeart/2018/2/layout/IconVerticalSolidList"/>
    <dgm:cxn modelId="{36259FCB-1E97-4221-9EE2-0C6115C4884A}" type="presParOf" srcId="{42C48703-D976-4771-8B46-3C4D047AB70E}" destId="{7BA463D4-9651-448D-A7F0-66BB53E8E99D}" srcOrd="1" destOrd="0" presId="urn:microsoft.com/office/officeart/2018/2/layout/IconVerticalSolidList"/>
    <dgm:cxn modelId="{249B2BD8-9218-4913-AE99-F91CD7C3956C}" type="presParOf" srcId="{42C48703-D976-4771-8B46-3C4D047AB70E}" destId="{CEC9F436-FF61-400D-8B7A-FE725B6BF271}" srcOrd="2" destOrd="0" presId="urn:microsoft.com/office/officeart/2018/2/layout/IconVerticalSolidList"/>
    <dgm:cxn modelId="{7C165217-FBF5-4C9C-8413-7E7F447753CB}" type="presParOf" srcId="{42C48703-D976-4771-8B46-3C4D047AB70E}" destId="{A37A9821-6469-4156-8A9C-39B89C191F68}" srcOrd="3" destOrd="0" presId="urn:microsoft.com/office/officeart/2018/2/layout/IconVerticalSolidList"/>
    <dgm:cxn modelId="{48F40B93-05D0-4DA4-BF92-B3EF0C3FA9A5}" type="presParOf" srcId="{FB134284-D99D-4EF5-82D3-70E3B256392E}" destId="{D41E0A85-9FC0-4C5E-AFEB-E5AFCA1A468D}" srcOrd="11" destOrd="0" presId="urn:microsoft.com/office/officeart/2018/2/layout/IconVerticalSolidList"/>
    <dgm:cxn modelId="{97F746A0-DCE4-48C5-B8A8-EF33E59D4993}" type="presParOf" srcId="{FB134284-D99D-4EF5-82D3-70E3B256392E}" destId="{B92A1864-09F3-4838-A8A1-EF9BB4C84A80}" srcOrd="12" destOrd="0" presId="urn:microsoft.com/office/officeart/2018/2/layout/IconVerticalSolidList"/>
    <dgm:cxn modelId="{F7677D84-5CDA-49DB-9C04-56F46CBEA4C3}" type="presParOf" srcId="{B92A1864-09F3-4838-A8A1-EF9BB4C84A80}" destId="{5DB7F6D2-44B0-4048-B37E-39FE883B9136}" srcOrd="0" destOrd="0" presId="urn:microsoft.com/office/officeart/2018/2/layout/IconVerticalSolidList"/>
    <dgm:cxn modelId="{C569537F-E6E1-49D2-9ACF-DB1A6B9FC78F}" type="presParOf" srcId="{B92A1864-09F3-4838-A8A1-EF9BB4C84A80}" destId="{E41BB404-B33B-4507-9F1A-2EE2FC8ACC69}" srcOrd="1" destOrd="0" presId="urn:microsoft.com/office/officeart/2018/2/layout/IconVerticalSolidList"/>
    <dgm:cxn modelId="{CB112F6A-9185-4AD1-AC06-97E2D109BDCD}" type="presParOf" srcId="{B92A1864-09F3-4838-A8A1-EF9BB4C84A80}" destId="{133FC486-6270-49D8-9408-6A0C409FF6C3}" srcOrd="2" destOrd="0" presId="urn:microsoft.com/office/officeart/2018/2/layout/IconVerticalSolidList"/>
    <dgm:cxn modelId="{93C15DC0-7FF4-4A9C-935A-DE695DD69DEE}" type="presParOf" srcId="{B92A1864-09F3-4838-A8A1-EF9BB4C84A80}" destId="{686271BB-F9ED-426C-87C5-B98B12277580}"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5B3E7E86-7039-4C54-B137-C0D6BB04AEBC}" type="doc">
      <dgm:prSet loTypeId="urn:microsoft.com/office/officeart/2005/8/layout/default" loCatId="list" qsTypeId="urn:microsoft.com/office/officeart/2005/8/quickstyle/simple4" qsCatId="simple" csTypeId="urn:microsoft.com/office/officeart/2005/8/colors/colorful5" csCatId="colorful"/>
      <dgm:spPr/>
      <dgm:t>
        <a:bodyPr/>
        <a:lstStyle/>
        <a:p>
          <a:endParaRPr lang="en-US"/>
        </a:p>
      </dgm:t>
    </dgm:pt>
    <dgm:pt modelId="{A294A121-5FF7-4750-9FDB-1AE2E4F23E09}">
      <dgm:prSet/>
      <dgm:spPr/>
      <dgm:t>
        <a:bodyPr/>
        <a:lstStyle/>
        <a:p>
          <a:r>
            <a:rPr lang="es-ES"/>
            <a:t>Consumo de agua contaminada: Beber agua no tratada puede transmitir enfermedades como la amebiasis. Incluso los cubitos de hielo hechos con agua no segura pueden ser riesgosos.</a:t>
          </a:r>
          <a:endParaRPr lang="en-US"/>
        </a:p>
      </dgm:t>
    </dgm:pt>
    <dgm:pt modelId="{0D38FA09-D5C7-4894-BE0B-50FAF6CF4C9B}" type="parTrans" cxnId="{9ED55820-4AAC-4C3B-A1BA-433CF236D748}">
      <dgm:prSet/>
      <dgm:spPr/>
      <dgm:t>
        <a:bodyPr/>
        <a:lstStyle/>
        <a:p>
          <a:endParaRPr lang="en-US"/>
        </a:p>
      </dgm:t>
    </dgm:pt>
    <dgm:pt modelId="{74DBD065-DB1F-4BD6-949C-2DDDF7DCCD54}" type="sibTrans" cxnId="{9ED55820-4AAC-4C3B-A1BA-433CF236D748}">
      <dgm:prSet/>
      <dgm:spPr/>
      <dgm:t>
        <a:bodyPr/>
        <a:lstStyle/>
        <a:p>
          <a:endParaRPr lang="en-US"/>
        </a:p>
      </dgm:t>
    </dgm:pt>
    <dgm:pt modelId="{C6462BD1-A2AF-4274-B55E-318878A2D831}">
      <dgm:prSet/>
      <dgm:spPr/>
      <dgm:t>
        <a:bodyPr/>
        <a:lstStyle/>
        <a:p>
          <a:r>
            <a:rPr lang="es-ES"/>
            <a:t>Consumo de alimentos crudos o poco cocidos: Carne de mamíferos, aves, reptiles, anfibios o pescado crudo pueden albergar parásitos.</a:t>
          </a:r>
          <a:endParaRPr lang="en-US"/>
        </a:p>
      </dgm:t>
    </dgm:pt>
    <dgm:pt modelId="{DDACA6B2-02A0-471E-A95A-4B062283DD44}" type="parTrans" cxnId="{8DFA58D9-3319-4F44-928A-5010F5AD8F68}">
      <dgm:prSet/>
      <dgm:spPr/>
      <dgm:t>
        <a:bodyPr/>
        <a:lstStyle/>
        <a:p>
          <a:endParaRPr lang="en-US"/>
        </a:p>
      </dgm:t>
    </dgm:pt>
    <dgm:pt modelId="{AB99A452-594C-4124-A554-BBFA63A41395}" type="sibTrans" cxnId="{8DFA58D9-3319-4F44-928A-5010F5AD8F68}">
      <dgm:prSet/>
      <dgm:spPr/>
      <dgm:t>
        <a:bodyPr/>
        <a:lstStyle/>
        <a:p>
          <a:endParaRPr lang="en-US"/>
        </a:p>
      </dgm:t>
    </dgm:pt>
    <dgm:pt modelId="{22E52130-8CEF-46E9-BC88-C32FC2683F4F}">
      <dgm:prSet/>
      <dgm:spPr/>
      <dgm:t>
        <a:bodyPr/>
        <a:lstStyle/>
        <a:p>
          <a:r>
            <a:rPr lang="es-ES"/>
            <a:t>Vegetales mal lavados: Comer vegetales crudos sin lavar adecuadamente también puede ser una vía de infección.</a:t>
          </a:r>
          <a:endParaRPr lang="en-US"/>
        </a:p>
      </dgm:t>
    </dgm:pt>
    <dgm:pt modelId="{1E5D1544-51AF-4084-8239-22C15E6E1726}" type="parTrans" cxnId="{E92A2819-2D5F-4C84-BFDE-E710E2127D95}">
      <dgm:prSet/>
      <dgm:spPr/>
      <dgm:t>
        <a:bodyPr/>
        <a:lstStyle/>
        <a:p>
          <a:endParaRPr lang="en-US"/>
        </a:p>
      </dgm:t>
    </dgm:pt>
    <dgm:pt modelId="{934A434C-A9A0-4EF4-A54A-A41FFC882F83}" type="sibTrans" cxnId="{E92A2819-2D5F-4C84-BFDE-E710E2127D95}">
      <dgm:prSet/>
      <dgm:spPr/>
      <dgm:t>
        <a:bodyPr/>
        <a:lstStyle/>
        <a:p>
          <a:endParaRPr lang="en-US"/>
        </a:p>
      </dgm:t>
    </dgm:pt>
    <dgm:pt modelId="{E2E4452B-F62B-4255-988C-FCE7CFD3BE32}">
      <dgm:prSet/>
      <dgm:spPr/>
      <dgm:t>
        <a:bodyPr/>
        <a:lstStyle/>
        <a:p>
          <a:r>
            <a:rPr lang="es-ES"/>
            <a:t>Lácteos no pasteurizados: Algunos lácteos contaminados pueden transmitir toxoplasmosis.</a:t>
          </a:r>
          <a:endParaRPr lang="en-US"/>
        </a:p>
      </dgm:t>
    </dgm:pt>
    <dgm:pt modelId="{4F2B338A-41E1-4620-9A09-8F78AED99E58}" type="parTrans" cxnId="{92D8587F-ABB2-4F50-A5DC-A5D6A8BA2A17}">
      <dgm:prSet/>
      <dgm:spPr/>
      <dgm:t>
        <a:bodyPr/>
        <a:lstStyle/>
        <a:p>
          <a:endParaRPr lang="en-US"/>
        </a:p>
      </dgm:t>
    </dgm:pt>
    <dgm:pt modelId="{2313D703-3ADF-4444-85E6-2D9F92879FBE}" type="sibTrans" cxnId="{92D8587F-ABB2-4F50-A5DC-A5D6A8BA2A17}">
      <dgm:prSet/>
      <dgm:spPr/>
      <dgm:t>
        <a:bodyPr/>
        <a:lstStyle/>
        <a:p>
          <a:endParaRPr lang="en-US"/>
        </a:p>
      </dgm:t>
    </dgm:pt>
    <dgm:pt modelId="{A6BCC3F7-24E0-460E-8CAB-2306DA121B8F}">
      <dgm:prSet/>
      <dgm:spPr/>
      <dgm:t>
        <a:bodyPr/>
        <a:lstStyle/>
        <a:p>
          <a:r>
            <a:rPr lang="es-ES"/>
            <a:t>Picaduras de artrópodos: Mosquitos, tábanos, garrapatas y chinches triatominos pueden transmitir diversas enfermedades parasitarias.</a:t>
          </a:r>
          <a:endParaRPr lang="en-US"/>
        </a:p>
      </dgm:t>
    </dgm:pt>
    <dgm:pt modelId="{46B1C604-61D9-4DB0-9D24-F62688C1B437}" type="parTrans" cxnId="{3FEE9C0F-1ACF-4242-BB9C-BACB790424FB}">
      <dgm:prSet/>
      <dgm:spPr/>
      <dgm:t>
        <a:bodyPr/>
        <a:lstStyle/>
        <a:p>
          <a:endParaRPr lang="en-US"/>
        </a:p>
      </dgm:t>
    </dgm:pt>
    <dgm:pt modelId="{DE56F18A-4F17-4F04-A376-229F4B229253}" type="sibTrans" cxnId="{3FEE9C0F-1ACF-4242-BB9C-BACB790424FB}">
      <dgm:prSet/>
      <dgm:spPr/>
      <dgm:t>
        <a:bodyPr/>
        <a:lstStyle/>
        <a:p>
          <a:endParaRPr lang="en-US"/>
        </a:p>
      </dgm:t>
    </dgm:pt>
    <dgm:pt modelId="{9A666C9B-D0B4-4D42-8400-F45E7A9DD818}">
      <dgm:prSet/>
      <dgm:spPr/>
      <dgm:t>
        <a:bodyPr/>
        <a:lstStyle/>
        <a:p>
          <a:r>
            <a:rPr lang="es-ES"/>
            <a:t>Contacto sexual: La trichomoniasis se puede propagar por esta vía.</a:t>
          </a:r>
          <a:endParaRPr lang="en-US"/>
        </a:p>
      </dgm:t>
    </dgm:pt>
    <dgm:pt modelId="{C154B6DC-A4A4-4656-8D27-3D2296427445}" type="parTrans" cxnId="{F6DDA445-190C-4F0F-A59B-448275B5A83D}">
      <dgm:prSet/>
      <dgm:spPr/>
      <dgm:t>
        <a:bodyPr/>
        <a:lstStyle/>
        <a:p>
          <a:endParaRPr lang="en-US"/>
        </a:p>
      </dgm:t>
    </dgm:pt>
    <dgm:pt modelId="{051DCE46-2681-40B1-8A49-C9A13830E8AF}" type="sibTrans" cxnId="{F6DDA445-190C-4F0F-A59B-448275B5A83D}">
      <dgm:prSet/>
      <dgm:spPr/>
      <dgm:t>
        <a:bodyPr/>
        <a:lstStyle/>
        <a:p>
          <a:endParaRPr lang="en-US"/>
        </a:p>
      </dgm:t>
    </dgm:pt>
    <dgm:pt modelId="{2AF9EB8A-8B6D-4A6B-95F4-7F8512A7E9D4}">
      <dgm:prSet/>
      <dgm:spPr/>
      <dgm:t>
        <a:bodyPr/>
        <a:lstStyle/>
        <a:p>
          <a:r>
            <a:rPr lang="es-ES"/>
            <a:t>Vía trasplacentaria: La madre puede transmitir parásitos al feto durante el embarazo (como en el caso de la toxoplasmosis).</a:t>
          </a:r>
          <a:endParaRPr lang="en-US"/>
        </a:p>
      </dgm:t>
    </dgm:pt>
    <dgm:pt modelId="{B16FCB88-F4D7-458E-883B-D0FEB8CE46D7}" type="parTrans" cxnId="{A3C5B274-69A7-47AE-94F8-8312166B38E4}">
      <dgm:prSet/>
      <dgm:spPr/>
      <dgm:t>
        <a:bodyPr/>
        <a:lstStyle/>
        <a:p>
          <a:endParaRPr lang="en-US"/>
        </a:p>
      </dgm:t>
    </dgm:pt>
    <dgm:pt modelId="{F7B8BEF5-335E-4039-B4AC-78FCD75E4148}" type="sibTrans" cxnId="{A3C5B274-69A7-47AE-94F8-8312166B38E4}">
      <dgm:prSet/>
      <dgm:spPr/>
      <dgm:t>
        <a:bodyPr/>
        <a:lstStyle/>
        <a:p>
          <a:endParaRPr lang="en-US"/>
        </a:p>
      </dgm:t>
    </dgm:pt>
    <dgm:pt modelId="{5D8AB3B1-0E8B-4FD6-ACC8-B4F49A318095}">
      <dgm:prSet/>
      <dgm:spPr/>
      <dgm:t>
        <a:bodyPr/>
        <a:lstStyle/>
        <a:p>
          <a:r>
            <a:rPr lang="es-ES"/>
            <a:t>Contacto con tierra: Andar descalzo o estar en contacto directo con suelo contaminado puede causar infecciones como la ancylostomiasis.</a:t>
          </a:r>
          <a:endParaRPr lang="en-US"/>
        </a:p>
      </dgm:t>
    </dgm:pt>
    <dgm:pt modelId="{BF1F20C0-E418-4052-A6BC-9CBB8F08FC32}" type="parTrans" cxnId="{9CDB3034-DEAA-40FE-8ABC-C617982C3B83}">
      <dgm:prSet/>
      <dgm:spPr/>
      <dgm:t>
        <a:bodyPr/>
        <a:lstStyle/>
        <a:p>
          <a:endParaRPr lang="en-US"/>
        </a:p>
      </dgm:t>
    </dgm:pt>
    <dgm:pt modelId="{0388A020-0AA1-458C-B887-A756148A1A4D}" type="sibTrans" cxnId="{9CDB3034-DEAA-40FE-8ABC-C617982C3B83}">
      <dgm:prSet/>
      <dgm:spPr/>
      <dgm:t>
        <a:bodyPr/>
        <a:lstStyle/>
        <a:p>
          <a:endParaRPr lang="en-US"/>
        </a:p>
      </dgm:t>
    </dgm:pt>
    <dgm:pt modelId="{91F2106F-BC2F-420D-A264-CE64CF936A7E}">
      <dgm:prSet/>
      <dgm:spPr/>
      <dgm:t>
        <a:bodyPr/>
        <a:lstStyle/>
        <a:p>
          <a:r>
            <a:rPr lang="es-ES"/>
            <a:t>Baño en agua dulce: Sumergirse en ríos o lagos puede transmitir enfermedades como la esquistosomiasis.</a:t>
          </a:r>
          <a:endParaRPr lang="en-US"/>
        </a:p>
      </dgm:t>
    </dgm:pt>
    <dgm:pt modelId="{9A5560DF-0905-4881-80E6-ABE0959CE537}" type="parTrans" cxnId="{56E7AFBF-DFF3-4582-9915-D45FB5E0B98B}">
      <dgm:prSet/>
      <dgm:spPr/>
      <dgm:t>
        <a:bodyPr/>
        <a:lstStyle/>
        <a:p>
          <a:endParaRPr lang="en-US"/>
        </a:p>
      </dgm:t>
    </dgm:pt>
    <dgm:pt modelId="{4D50C459-EF35-44CF-B18E-907AE96621CD}" type="sibTrans" cxnId="{56E7AFBF-DFF3-4582-9915-D45FB5E0B98B}">
      <dgm:prSet/>
      <dgm:spPr/>
      <dgm:t>
        <a:bodyPr/>
        <a:lstStyle/>
        <a:p>
          <a:endParaRPr lang="en-US"/>
        </a:p>
      </dgm:t>
    </dgm:pt>
    <dgm:pt modelId="{06F2B1A0-471F-4A79-801A-58805B27878C}">
      <dgm:prSet/>
      <dgm:spPr/>
      <dgm:t>
        <a:bodyPr/>
        <a:lstStyle/>
        <a:p>
          <a:r>
            <a:rPr lang="es-ES"/>
            <a:t>En resumen, estos mecanismos nos recuerdan la importancia de la higiene, la cocción adecuada de alimentos y la prevención en áreas con saneamiento insuficiente.</a:t>
          </a:r>
          <a:endParaRPr lang="en-US"/>
        </a:p>
      </dgm:t>
    </dgm:pt>
    <dgm:pt modelId="{123DFAF8-C0B6-4BF1-A543-500E484A449E}" type="parTrans" cxnId="{A4572277-FF7C-4FE7-883B-BEFA9E39A70D}">
      <dgm:prSet/>
      <dgm:spPr/>
      <dgm:t>
        <a:bodyPr/>
        <a:lstStyle/>
        <a:p>
          <a:endParaRPr lang="en-US"/>
        </a:p>
      </dgm:t>
    </dgm:pt>
    <dgm:pt modelId="{D265AF9C-4757-4948-A987-4B373B528311}" type="sibTrans" cxnId="{A4572277-FF7C-4FE7-883B-BEFA9E39A70D}">
      <dgm:prSet/>
      <dgm:spPr/>
      <dgm:t>
        <a:bodyPr/>
        <a:lstStyle/>
        <a:p>
          <a:endParaRPr lang="en-US"/>
        </a:p>
      </dgm:t>
    </dgm:pt>
    <dgm:pt modelId="{95AE6B0D-D96A-401F-A63D-E8B229498A1E}" type="pres">
      <dgm:prSet presAssocID="{5B3E7E86-7039-4C54-B137-C0D6BB04AEBC}" presName="diagram" presStyleCnt="0">
        <dgm:presLayoutVars>
          <dgm:dir/>
          <dgm:resizeHandles val="exact"/>
        </dgm:presLayoutVars>
      </dgm:prSet>
      <dgm:spPr/>
    </dgm:pt>
    <dgm:pt modelId="{A8FCB328-6A69-4480-8CF4-DAC4CDD7BC7D}" type="pres">
      <dgm:prSet presAssocID="{A294A121-5FF7-4750-9FDB-1AE2E4F23E09}" presName="node" presStyleLbl="node1" presStyleIdx="0" presStyleCnt="10">
        <dgm:presLayoutVars>
          <dgm:bulletEnabled val="1"/>
        </dgm:presLayoutVars>
      </dgm:prSet>
      <dgm:spPr/>
    </dgm:pt>
    <dgm:pt modelId="{FE4A08DD-C45B-4202-82E3-D87E28262129}" type="pres">
      <dgm:prSet presAssocID="{74DBD065-DB1F-4BD6-949C-2DDDF7DCCD54}" presName="sibTrans" presStyleCnt="0"/>
      <dgm:spPr/>
    </dgm:pt>
    <dgm:pt modelId="{BE71BD1E-1A79-48CD-9467-51365A5C4777}" type="pres">
      <dgm:prSet presAssocID="{C6462BD1-A2AF-4274-B55E-318878A2D831}" presName="node" presStyleLbl="node1" presStyleIdx="1" presStyleCnt="10">
        <dgm:presLayoutVars>
          <dgm:bulletEnabled val="1"/>
        </dgm:presLayoutVars>
      </dgm:prSet>
      <dgm:spPr/>
    </dgm:pt>
    <dgm:pt modelId="{78B30B0C-9A8B-4C59-9659-3BD1E333A2BE}" type="pres">
      <dgm:prSet presAssocID="{AB99A452-594C-4124-A554-BBFA63A41395}" presName="sibTrans" presStyleCnt="0"/>
      <dgm:spPr/>
    </dgm:pt>
    <dgm:pt modelId="{5060B4CD-1EFE-4795-8D92-12B49C0A9989}" type="pres">
      <dgm:prSet presAssocID="{22E52130-8CEF-46E9-BC88-C32FC2683F4F}" presName="node" presStyleLbl="node1" presStyleIdx="2" presStyleCnt="10">
        <dgm:presLayoutVars>
          <dgm:bulletEnabled val="1"/>
        </dgm:presLayoutVars>
      </dgm:prSet>
      <dgm:spPr/>
    </dgm:pt>
    <dgm:pt modelId="{0488E9E0-B8FB-434C-B634-610D91A583DF}" type="pres">
      <dgm:prSet presAssocID="{934A434C-A9A0-4EF4-A54A-A41FFC882F83}" presName="sibTrans" presStyleCnt="0"/>
      <dgm:spPr/>
    </dgm:pt>
    <dgm:pt modelId="{23B61CB7-6743-466C-9C71-322D1DB793FE}" type="pres">
      <dgm:prSet presAssocID="{E2E4452B-F62B-4255-988C-FCE7CFD3BE32}" presName="node" presStyleLbl="node1" presStyleIdx="3" presStyleCnt="10">
        <dgm:presLayoutVars>
          <dgm:bulletEnabled val="1"/>
        </dgm:presLayoutVars>
      </dgm:prSet>
      <dgm:spPr/>
    </dgm:pt>
    <dgm:pt modelId="{6C549A69-38B3-448C-8F54-234D5F54EA12}" type="pres">
      <dgm:prSet presAssocID="{2313D703-3ADF-4444-85E6-2D9F92879FBE}" presName="sibTrans" presStyleCnt="0"/>
      <dgm:spPr/>
    </dgm:pt>
    <dgm:pt modelId="{04C67F6B-645B-4AB3-A2A1-D491A444E14F}" type="pres">
      <dgm:prSet presAssocID="{A6BCC3F7-24E0-460E-8CAB-2306DA121B8F}" presName="node" presStyleLbl="node1" presStyleIdx="4" presStyleCnt="10">
        <dgm:presLayoutVars>
          <dgm:bulletEnabled val="1"/>
        </dgm:presLayoutVars>
      </dgm:prSet>
      <dgm:spPr/>
    </dgm:pt>
    <dgm:pt modelId="{4CD12252-70DA-4B34-AC65-16E7A0E850BD}" type="pres">
      <dgm:prSet presAssocID="{DE56F18A-4F17-4F04-A376-229F4B229253}" presName="sibTrans" presStyleCnt="0"/>
      <dgm:spPr/>
    </dgm:pt>
    <dgm:pt modelId="{DCCE46A1-5910-4CE4-8739-2DBDEBC7E88A}" type="pres">
      <dgm:prSet presAssocID="{9A666C9B-D0B4-4D42-8400-F45E7A9DD818}" presName="node" presStyleLbl="node1" presStyleIdx="5" presStyleCnt="10">
        <dgm:presLayoutVars>
          <dgm:bulletEnabled val="1"/>
        </dgm:presLayoutVars>
      </dgm:prSet>
      <dgm:spPr/>
    </dgm:pt>
    <dgm:pt modelId="{1BA31215-DCBA-4963-B183-7A644805546F}" type="pres">
      <dgm:prSet presAssocID="{051DCE46-2681-40B1-8A49-C9A13830E8AF}" presName="sibTrans" presStyleCnt="0"/>
      <dgm:spPr/>
    </dgm:pt>
    <dgm:pt modelId="{D9C23644-4B00-4085-883C-1808D9E2BABB}" type="pres">
      <dgm:prSet presAssocID="{2AF9EB8A-8B6D-4A6B-95F4-7F8512A7E9D4}" presName="node" presStyleLbl="node1" presStyleIdx="6" presStyleCnt="10">
        <dgm:presLayoutVars>
          <dgm:bulletEnabled val="1"/>
        </dgm:presLayoutVars>
      </dgm:prSet>
      <dgm:spPr/>
    </dgm:pt>
    <dgm:pt modelId="{6AD9EB76-9CE0-4FAC-A8BA-4BF9B2A221B1}" type="pres">
      <dgm:prSet presAssocID="{F7B8BEF5-335E-4039-B4AC-78FCD75E4148}" presName="sibTrans" presStyleCnt="0"/>
      <dgm:spPr/>
    </dgm:pt>
    <dgm:pt modelId="{D176D9F8-754C-4E9C-8381-AF594311C48A}" type="pres">
      <dgm:prSet presAssocID="{5D8AB3B1-0E8B-4FD6-ACC8-B4F49A318095}" presName="node" presStyleLbl="node1" presStyleIdx="7" presStyleCnt="10">
        <dgm:presLayoutVars>
          <dgm:bulletEnabled val="1"/>
        </dgm:presLayoutVars>
      </dgm:prSet>
      <dgm:spPr/>
    </dgm:pt>
    <dgm:pt modelId="{1DA21872-4788-4EDA-AFDB-E2F9ADB8DA9C}" type="pres">
      <dgm:prSet presAssocID="{0388A020-0AA1-458C-B887-A756148A1A4D}" presName="sibTrans" presStyleCnt="0"/>
      <dgm:spPr/>
    </dgm:pt>
    <dgm:pt modelId="{6E464E36-D12C-483B-9653-E8A3F5D7DA89}" type="pres">
      <dgm:prSet presAssocID="{91F2106F-BC2F-420D-A264-CE64CF936A7E}" presName="node" presStyleLbl="node1" presStyleIdx="8" presStyleCnt="10">
        <dgm:presLayoutVars>
          <dgm:bulletEnabled val="1"/>
        </dgm:presLayoutVars>
      </dgm:prSet>
      <dgm:spPr/>
    </dgm:pt>
    <dgm:pt modelId="{FA3C1192-0D70-4DEE-B536-12D6F30CBF65}" type="pres">
      <dgm:prSet presAssocID="{4D50C459-EF35-44CF-B18E-907AE96621CD}" presName="sibTrans" presStyleCnt="0"/>
      <dgm:spPr/>
    </dgm:pt>
    <dgm:pt modelId="{025B25E3-92DA-467D-B1FB-3863C7DC48B9}" type="pres">
      <dgm:prSet presAssocID="{06F2B1A0-471F-4A79-801A-58805B27878C}" presName="node" presStyleLbl="node1" presStyleIdx="9" presStyleCnt="10">
        <dgm:presLayoutVars>
          <dgm:bulletEnabled val="1"/>
        </dgm:presLayoutVars>
      </dgm:prSet>
      <dgm:spPr/>
    </dgm:pt>
  </dgm:ptLst>
  <dgm:cxnLst>
    <dgm:cxn modelId="{47FCA705-06F0-4A63-BC57-1FB1E989936B}" type="presOf" srcId="{A294A121-5FF7-4750-9FDB-1AE2E4F23E09}" destId="{A8FCB328-6A69-4480-8CF4-DAC4CDD7BC7D}" srcOrd="0" destOrd="0" presId="urn:microsoft.com/office/officeart/2005/8/layout/default"/>
    <dgm:cxn modelId="{3FEE9C0F-1ACF-4242-BB9C-BACB790424FB}" srcId="{5B3E7E86-7039-4C54-B137-C0D6BB04AEBC}" destId="{A6BCC3F7-24E0-460E-8CAB-2306DA121B8F}" srcOrd="4" destOrd="0" parTransId="{46B1C604-61D9-4DB0-9D24-F62688C1B437}" sibTransId="{DE56F18A-4F17-4F04-A376-229F4B229253}"/>
    <dgm:cxn modelId="{41EE1215-750A-4D6F-949B-7ECA544316DE}" type="presOf" srcId="{E2E4452B-F62B-4255-988C-FCE7CFD3BE32}" destId="{23B61CB7-6743-466C-9C71-322D1DB793FE}" srcOrd="0" destOrd="0" presId="urn:microsoft.com/office/officeart/2005/8/layout/default"/>
    <dgm:cxn modelId="{E92A2819-2D5F-4C84-BFDE-E710E2127D95}" srcId="{5B3E7E86-7039-4C54-B137-C0D6BB04AEBC}" destId="{22E52130-8CEF-46E9-BC88-C32FC2683F4F}" srcOrd="2" destOrd="0" parTransId="{1E5D1544-51AF-4084-8239-22C15E6E1726}" sibTransId="{934A434C-A9A0-4EF4-A54A-A41FFC882F83}"/>
    <dgm:cxn modelId="{6F5AD21A-14C6-4D85-B5B3-D7514E755519}" type="presOf" srcId="{06F2B1A0-471F-4A79-801A-58805B27878C}" destId="{025B25E3-92DA-467D-B1FB-3863C7DC48B9}" srcOrd="0" destOrd="0" presId="urn:microsoft.com/office/officeart/2005/8/layout/default"/>
    <dgm:cxn modelId="{9ED55820-4AAC-4C3B-A1BA-433CF236D748}" srcId="{5B3E7E86-7039-4C54-B137-C0D6BB04AEBC}" destId="{A294A121-5FF7-4750-9FDB-1AE2E4F23E09}" srcOrd="0" destOrd="0" parTransId="{0D38FA09-D5C7-4894-BE0B-50FAF6CF4C9B}" sibTransId="{74DBD065-DB1F-4BD6-949C-2DDDF7DCCD54}"/>
    <dgm:cxn modelId="{9CDB3034-DEAA-40FE-8ABC-C617982C3B83}" srcId="{5B3E7E86-7039-4C54-B137-C0D6BB04AEBC}" destId="{5D8AB3B1-0E8B-4FD6-ACC8-B4F49A318095}" srcOrd="7" destOrd="0" parTransId="{BF1F20C0-E418-4052-A6BC-9CBB8F08FC32}" sibTransId="{0388A020-0AA1-458C-B887-A756148A1A4D}"/>
    <dgm:cxn modelId="{EDF57337-7DEE-4F20-87AE-7E6E9795BDAD}" type="presOf" srcId="{A6BCC3F7-24E0-460E-8CAB-2306DA121B8F}" destId="{04C67F6B-645B-4AB3-A2A1-D491A444E14F}" srcOrd="0" destOrd="0" presId="urn:microsoft.com/office/officeart/2005/8/layout/default"/>
    <dgm:cxn modelId="{F588DF40-FE20-4DF1-A691-7EED07E7D0A9}" type="presOf" srcId="{91F2106F-BC2F-420D-A264-CE64CF936A7E}" destId="{6E464E36-D12C-483B-9653-E8A3F5D7DA89}" srcOrd="0" destOrd="0" presId="urn:microsoft.com/office/officeart/2005/8/layout/default"/>
    <dgm:cxn modelId="{F6DDA445-190C-4F0F-A59B-448275B5A83D}" srcId="{5B3E7E86-7039-4C54-B137-C0D6BB04AEBC}" destId="{9A666C9B-D0B4-4D42-8400-F45E7A9DD818}" srcOrd="5" destOrd="0" parTransId="{C154B6DC-A4A4-4656-8D27-3D2296427445}" sibTransId="{051DCE46-2681-40B1-8A49-C9A13830E8AF}"/>
    <dgm:cxn modelId="{0A9EDC6F-8324-4A49-BF06-ACD8CEC8E3A8}" type="presOf" srcId="{C6462BD1-A2AF-4274-B55E-318878A2D831}" destId="{BE71BD1E-1A79-48CD-9467-51365A5C4777}" srcOrd="0" destOrd="0" presId="urn:microsoft.com/office/officeart/2005/8/layout/default"/>
    <dgm:cxn modelId="{A3C5B274-69A7-47AE-94F8-8312166B38E4}" srcId="{5B3E7E86-7039-4C54-B137-C0D6BB04AEBC}" destId="{2AF9EB8A-8B6D-4A6B-95F4-7F8512A7E9D4}" srcOrd="6" destOrd="0" parTransId="{B16FCB88-F4D7-458E-883B-D0FEB8CE46D7}" sibTransId="{F7B8BEF5-335E-4039-B4AC-78FCD75E4148}"/>
    <dgm:cxn modelId="{693AB076-4946-4FDB-B600-2D344D96533D}" type="presOf" srcId="{9A666C9B-D0B4-4D42-8400-F45E7A9DD818}" destId="{DCCE46A1-5910-4CE4-8739-2DBDEBC7E88A}" srcOrd="0" destOrd="0" presId="urn:microsoft.com/office/officeart/2005/8/layout/default"/>
    <dgm:cxn modelId="{A4572277-FF7C-4FE7-883B-BEFA9E39A70D}" srcId="{5B3E7E86-7039-4C54-B137-C0D6BB04AEBC}" destId="{06F2B1A0-471F-4A79-801A-58805B27878C}" srcOrd="9" destOrd="0" parTransId="{123DFAF8-C0B6-4BF1-A543-500E484A449E}" sibTransId="{D265AF9C-4757-4948-A987-4B373B528311}"/>
    <dgm:cxn modelId="{8D8F5858-EA14-4D1E-80B7-E8409D08ABE7}" type="presOf" srcId="{22E52130-8CEF-46E9-BC88-C32FC2683F4F}" destId="{5060B4CD-1EFE-4795-8D92-12B49C0A9989}" srcOrd="0" destOrd="0" presId="urn:microsoft.com/office/officeart/2005/8/layout/default"/>
    <dgm:cxn modelId="{92D8587F-ABB2-4F50-A5DC-A5D6A8BA2A17}" srcId="{5B3E7E86-7039-4C54-B137-C0D6BB04AEBC}" destId="{E2E4452B-F62B-4255-988C-FCE7CFD3BE32}" srcOrd="3" destOrd="0" parTransId="{4F2B338A-41E1-4620-9A09-8F78AED99E58}" sibTransId="{2313D703-3ADF-4444-85E6-2D9F92879FBE}"/>
    <dgm:cxn modelId="{584E8786-9218-4C80-A2F4-A5C6AB2C1B77}" type="presOf" srcId="{2AF9EB8A-8B6D-4A6B-95F4-7F8512A7E9D4}" destId="{D9C23644-4B00-4085-883C-1808D9E2BABB}" srcOrd="0" destOrd="0" presId="urn:microsoft.com/office/officeart/2005/8/layout/default"/>
    <dgm:cxn modelId="{FF586BB6-EE38-464D-887A-0C8D3ECAD00C}" type="presOf" srcId="{5B3E7E86-7039-4C54-B137-C0D6BB04AEBC}" destId="{95AE6B0D-D96A-401F-A63D-E8B229498A1E}" srcOrd="0" destOrd="0" presId="urn:microsoft.com/office/officeart/2005/8/layout/default"/>
    <dgm:cxn modelId="{64A581BA-A5B4-467F-916C-332F39B29775}" type="presOf" srcId="{5D8AB3B1-0E8B-4FD6-ACC8-B4F49A318095}" destId="{D176D9F8-754C-4E9C-8381-AF594311C48A}" srcOrd="0" destOrd="0" presId="urn:microsoft.com/office/officeart/2005/8/layout/default"/>
    <dgm:cxn modelId="{56E7AFBF-DFF3-4582-9915-D45FB5E0B98B}" srcId="{5B3E7E86-7039-4C54-B137-C0D6BB04AEBC}" destId="{91F2106F-BC2F-420D-A264-CE64CF936A7E}" srcOrd="8" destOrd="0" parTransId="{9A5560DF-0905-4881-80E6-ABE0959CE537}" sibTransId="{4D50C459-EF35-44CF-B18E-907AE96621CD}"/>
    <dgm:cxn modelId="{8DFA58D9-3319-4F44-928A-5010F5AD8F68}" srcId="{5B3E7E86-7039-4C54-B137-C0D6BB04AEBC}" destId="{C6462BD1-A2AF-4274-B55E-318878A2D831}" srcOrd="1" destOrd="0" parTransId="{DDACA6B2-02A0-471E-A95A-4B062283DD44}" sibTransId="{AB99A452-594C-4124-A554-BBFA63A41395}"/>
    <dgm:cxn modelId="{9F5BA2ED-39A0-4DBF-A76E-61EE3579FADC}" type="presParOf" srcId="{95AE6B0D-D96A-401F-A63D-E8B229498A1E}" destId="{A8FCB328-6A69-4480-8CF4-DAC4CDD7BC7D}" srcOrd="0" destOrd="0" presId="urn:microsoft.com/office/officeart/2005/8/layout/default"/>
    <dgm:cxn modelId="{01F3784A-E52C-4546-82EC-2418CC29B148}" type="presParOf" srcId="{95AE6B0D-D96A-401F-A63D-E8B229498A1E}" destId="{FE4A08DD-C45B-4202-82E3-D87E28262129}" srcOrd="1" destOrd="0" presId="urn:microsoft.com/office/officeart/2005/8/layout/default"/>
    <dgm:cxn modelId="{706D4726-2908-4526-A6D2-436FB7D47F55}" type="presParOf" srcId="{95AE6B0D-D96A-401F-A63D-E8B229498A1E}" destId="{BE71BD1E-1A79-48CD-9467-51365A5C4777}" srcOrd="2" destOrd="0" presId="urn:microsoft.com/office/officeart/2005/8/layout/default"/>
    <dgm:cxn modelId="{C91E0AFE-6E64-4F5D-9105-A075B2B56131}" type="presParOf" srcId="{95AE6B0D-D96A-401F-A63D-E8B229498A1E}" destId="{78B30B0C-9A8B-4C59-9659-3BD1E333A2BE}" srcOrd="3" destOrd="0" presId="urn:microsoft.com/office/officeart/2005/8/layout/default"/>
    <dgm:cxn modelId="{178299FE-C969-4F51-868D-BAD68D5AEAC4}" type="presParOf" srcId="{95AE6B0D-D96A-401F-A63D-E8B229498A1E}" destId="{5060B4CD-1EFE-4795-8D92-12B49C0A9989}" srcOrd="4" destOrd="0" presId="urn:microsoft.com/office/officeart/2005/8/layout/default"/>
    <dgm:cxn modelId="{F55448A8-F060-43DC-B5BF-5A1014D8A914}" type="presParOf" srcId="{95AE6B0D-D96A-401F-A63D-E8B229498A1E}" destId="{0488E9E0-B8FB-434C-B634-610D91A583DF}" srcOrd="5" destOrd="0" presId="urn:microsoft.com/office/officeart/2005/8/layout/default"/>
    <dgm:cxn modelId="{63ED9792-C95F-4BD7-813E-D73829A63E3D}" type="presParOf" srcId="{95AE6B0D-D96A-401F-A63D-E8B229498A1E}" destId="{23B61CB7-6743-466C-9C71-322D1DB793FE}" srcOrd="6" destOrd="0" presId="urn:microsoft.com/office/officeart/2005/8/layout/default"/>
    <dgm:cxn modelId="{70414E0C-5BB8-4B5E-88C7-075377444574}" type="presParOf" srcId="{95AE6B0D-D96A-401F-A63D-E8B229498A1E}" destId="{6C549A69-38B3-448C-8F54-234D5F54EA12}" srcOrd="7" destOrd="0" presId="urn:microsoft.com/office/officeart/2005/8/layout/default"/>
    <dgm:cxn modelId="{F6090BB5-E06E-4EA8-B365-699AE337A005}" type="presParOf" srcId="{95AE6B0D-D96A-401F-A63D-E8B229498A1E}" destId="{04C67F6B-645B-4AB3-A2A1-D491A444E14F}" srcOrd="8" destOrd="0" presId="urn:microsoft.com/office/officeart/2005/8/layout/default"/>
    <dgm:cxn modelId="{247C00EB-1854-4474-90DC-8ACB80AAD507}" type="presParOf" srcId="{95AE6B0D-D96A-401F-A63D-E8B229498A1E}" destId="{4CD12252-70DA-4B34-AC65-16E7A0E850BD}" srcOrd="9" destOrd="0" presId="urn:microsoft.com/office/officeart/2005/8/layout/default"/>
    <dgm:cxn modelId="{0508ED15-22F4-407A-95F4-E2E8E077119A}" type="presParOf" srcId="{95AE6B0D-D96A-401F-A63D-E8B229498A1E}" destId="{DCCE46A1-5910-4CE4-8739-2DBDEBC7E88A}" srcOrd="10" destOrd="0" presId="urn:microsoft.com/office/officeart/2005/8/layout/default"/>
    <dgm:cxn modelId="{FE2CE71B-A440-41B9-A77C-47EE2DBECAF9}" type="presParOf" srcId="{95AE6B0D-D96A-401F-A63D-E8B229498A1E}" destId="{1BA31215-DCBA-4963-B183-7A644805546F}" srcOrd="11" destOrd="0" presId="urn:microsoft.com/office/officeart/2005/8/layout/default"/>
    <dgm:cxn modelId="{930AC35A-0EE9-4F0E-95DF-C0A85197BF43}" type="presParOf" srcId="{95AE6B0D-D96A-401F-A63D-E8B229498A1E}" destId="{D9C23644-4B00-4085-883C-1808D9E2BABB}" srcOrd="12" destOrd="0" presId="urn:microsoft.com/office/officeart/2005/8/layout/default"/>
    <dgm:cxn modelId="{101378FA-795E-4B77-9A3A-101636BB1866}" type="presParOf" srcId="{95AE6B0D-D96A-401F-A63D-E8B229498A1E}" destId="{6AD9EB76-9CE0-4FAC-A8BA-4BF9B2A221B1}" srcOrd="13" destOrd="0" presId="urn:microsoft.com/office/officeart/2005/8/layout/default"/>
    <dgm:cxn modelId="{F52DCD60-C83F-428A-A5E4-1C0B54AAF9ED}" type="presParOf" srcId="{95AE6B0D-D96A-401F-A63D-E8B229498A1E}" destId="{D176D9F8-754C-4E9C-8381-AF594311C48A}" srcOrd="14" destOrd="0" presId="urn:microsoft.com/office/officeart/2005/8/layout/default"/>
    <dgm:cxn modelId="{76EA0B08-74B6-417E-972B-7005B40AEFA0}" type="presParOf" srcId="{95AE6B0D-D96A-401F-A63D-E8B229498A1E}" destId="{1DA21872-4788-4EDA-AFDB-E2F9ADB8DA9C}" srcOrd="15" destOrd="0" presId="urn:microsoft.com/office/officeart/2005/8/layout/default"/>
    <dgm:cxn modelId="{A3FD995F-248B-4B28-9A3A-20766E6F7FC4}" type="presParOf" srcId="{95AE6B0D-D96A-401F-A63D-E8B229498A1E}" destId="{6E464E36-D12C-483B-9653-E8A3F5D7DA89}" srcOrd="16" destOrd="0" presId="urn:microsoft.com/office/officeart/2005/8/layout/default"/>
    <dgm:cxn modelId="{F25C1AA7-35C8-4B38-B823-0E270B2B5577}" type="presParOf" srcId="{95AE6B0D-D96A-401F-A63D-E8B229498A1E}" destId="{FA3C1192-0D70-4DEE-B536-12D6F30CBF65}" srcOrd="17" destOrd="0" presId="urn:microsoft.com/office/officeart/2005/8/layout/default"/>
    <dgm:cxn modelId="{8A7EEAE5-03AB-4CD1-B08E-0F34E3C0E841}" type="presParOf" srcId="{95AE6B0D-D96A-401F-A63D-E8B229498A1E}" destId="{025B25E3-92DA-467D-B1FB-3863C7DC48B9}" srcOrd="18"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FE62679-AC58-4FBB-9CCF-A4AE99D1C34A}" type="doc">
      <dgm:prSet loTypeId="urn:microsoft.com/office/officeart/2005/8/layout/process1" loCatId="process" qsTypeId="urn:microsoft.com/office/officeart/2005/8/quickstyle/simple1" qsCatId="simple" csTypeId="urn:microsoft.com/office/officeart/2005/8/colors/colorful2" csCatId="colorful"/>
      <dgm:spPr/>
      <dgm:t>
        <a:bodyPr/>
        <a:lstStyle/>
        <a:p>
          <a:endParaRPr lang="en-US"/>
        </a:p>
      </dgm:t>
    </dgm:pt>
    <dgm:pt modelId="{4634ED10-663E-47C7-BC07-A16B06ACEBAC}">
      <dgm:prSet/>
      <dgm:spPr/>
      <dgm:t>
        <a:bodyPr/>
        <a:lstStyle/>
        <a:p>
          <a:r>
            <a:rPr lang="es-ES"/>
            <a:t>Las parasitosis están ampliamente distribuidas en todo el mundo y constituyen uno de los grandes problemas de salud pública que afecta principalmente a los países en desarrollo.</a:t>
          </a:r>
          <a:endParaRPr lang="en-US"/>
        </a:p>
      </dgm:t>
    </dgm:pt>
    <dgm:pt modelId="{5EC6B669-87D1-4A8A-8A59-F23ADE8A8030}" type="parTrans" cxnId="{AE538308-4A81-423A-9AFE-DF140B69B83D}">
      <dgm:prSet/>
      <dgm:spPr/>
      <dgm:t>
        <a:bodyPr/>
        <a:lstStyle/>
        <a:p>
          <a:endParaRPr lang="en-US"/>
        </a:p>
      </dgm:t>
    </dgm:pt>
    <dgm:pt modelId="{2F6B631A-EC11-42B2-81E9-40499EE5AD4B}" type="sibTrans" cxnId="{AE538308-4A81-423A-9AFE-DF140B69B83D}">
      <dgm:prSet/>
      <dgm:spPr/>
      <dgm:t>
        <a:bodyPr/>
        <a:lstStyle/>
        <a:p>
          <a:endParaRPr lang="en-US"/>
        </a:p>
      </dgm:t>
    </dgm:pt>
    <dgm:pt modelId="{AC9213E2-4FFB-4D81-8365-39C2E4B736ED}">
      <dgm:prSet/>
      <dgm:spPr/>
      <dgm:t>
        <a:bodyPr/>
        <a:lstStyle/>
        <a:p>
          <a:r>
            <a:rPr lang="es-ES"/>
            <a:t>En América Latina tienen una prevalencia persistentemente elevada e inalterada a través del tiempo, ya que existe una endemicidad estable en las parasitosis que es el resultado de un proceso dinámico de reinfecciones repetidas. La frecuencia de estas reinfecciones repetidas en la población dependerá de la presión de infección y de la susceptibilidad del hospedero.</a:t>
          </a:r>
          <a:endParaRPr lang="en-US"/>
        </a:p>
      </dgm:t>
    </dgm:pt>
    <dgm:pt modelId="{24691E5F-6DE2-461C-A592-1A6B222A2426}" type="parTrans" cxnId="{DBC01932-B98F-4800-81FB-390DDA131477}">
      <dgm:prSet/>
      <dgm:spPr/>
      <dgm:t>
        <a:bodyPr/>
        <a:lstStyle/>
        <a:p>
          <a:endParaRPr lang="en-US"/>
        </a:p>
      </dgm:t>
    </dgm:pt>
    <dgm:pt modelId="{C7D03765-2EF4-4255-9682-67F3F69C7F70}" type="sibTrans" cxnId="{DBC01932-B98F-4800-81FB-390DDA131477}">
      <dgm:prSet/>
      <dgm:spPr/>
      <dgm:t>
        <a:bodyPr/>
        <a:lstStyle/>
        <a:p>
          <a:endParaRPr lang="en-US"/>
        </a:p>
      </dgm:t>
    </dgm:pt>
    <dgm:pt modelId="{86C11DB9-2B31-4361-9E25-3CF6C4E80053}">
      <dgm:prSet/>
      <dgm:spPr/>
      <dgm:t>
        <a:bodyPr/>
        <a:lstStyle/>
        <a:p>
          <a:r>
            <a:rPr lang="es-ES"/>
            <a:t>La Organización Mundial de la Salud (OMS), la considera una de las principales causas de morbilidad, estrechamente ligada a la pobreza y relacionada con inadecuada higiene personal y de los alimentos crudos, falta de servicios sanitarios, falta de provisión de agua potable y contaminación fecal del ambiente. Infecta a personas de todas las edades, pero la sufren principalmente los niños, a quienes les causa trastornos en el crecimiento y desarrollo.</a:t>
          </a:r>
          <a:endParaRPr lang="en-US"/>
        </a:p>
      </dgm:t>
    </dgm:pt>
    <dgm:pt modelId="{16846599-6107-470A-88F5-C145AD95069A}" type="parTrans" cxnId="{AA823E90-C911-4A73-B690-7CF3F23BD203}">
      <dgm:prSet/>
      <dgm:spPr/>
      <dgm:t>
        <a:bodyPr/>
        <a:lstStyle/>
        <a:p>
          <a:endParaRPr lang="en-US"/>
        </a:p>
      </dgm:t>
    </dgm:pt>
    <dgm:pt modelId="{7A738DAA-0B74-40D5-BEAB-44B684D9FBBD}" type="sibTrans" cxnId="{AA823E90-C911-4A73-B690-7CF3F23BD203}">
      <dgm:prSet/>
      <dgm:spPr/>
      <dgm:t>
        <a:bodyPr/>
        <a:lstStyle/>
        <a:p>
          <a:endParaRPr lang="en-US"/>
        </a:p>
      </dgm:t>
    </dgm:pt>
    <dgm:pt modelId="{9DA059B7-B13A-402D-B28A-8394FE10AEA1}">
      <dgm:prSet/>
      <dgm:spPr/>
      <dgm:t>
        <a:bodyPr/>
        <a:lstStyle/>
        <a:p>
          <a:r>
            <a:rPr lang="es-ES"/>
            <a:t>Según publicaciones de la OMS, más de la quinta parte de la población mundial está infectada por uno o varios parásitos intestinales y en muchos países de América Central y Sudamérica el promedio de infecciones parasitarias es del 45%. Se estima en 1000 millones las personas infectadas por Ascaris lumbricoides, 500 millones con Trichuris trichiura, 480 millones con Entamoeba histolytica y 200 millones con Giardia lamblia.</a:t>
          </a:r>
          <a:endParaRPr lang="en-US"/>
        </a:p>
      </dgm:t>
    </dgm:pt>
    <dgm:pt modelId="{9C389E50-B12A-452D-AAE4-DDC39B766820}" type="parTrans" cxnId="{557A4E82-43B8-4BB8-B186-36878A3D73C5}">
      <dgm:prSet/>
      <dgm:spPr/>
      <dgm:t>
        <a:bodyPr/>
        <a:lstStyle/>
        <a:p>
          <a:endParaRPr lang="en-US"/>
        </a:p>
      </dgm:t>
    </dgm:pt>
    <dgm:pt modelId="{0A64C90B-162C-4618-A7AF-0DBD8EA55A83}" type="sibTrans" cxnId="{557A4E82-43B8-4BB8-B186-36878A3D73C5}">
      <dgm:prSet/>
      <dgm:spPr/>
      <dgm:t>
        <a:bodyPr/>
        <a:lstStyle/>
        <a:p>
          <a:endParaRPr lang="en-US"/>
        </a:p>
      </dgm:t>
    </dgm:pt>
    <dgm:pt modelId="{10BE4B35-8605-4EA7-95A5-4FEEAA03E71B}" type="pres">
      <dgm:prSet presAssocID="{1FE62679-AC58-4FBB-9CCF-A4AE99D1C34A}" presName="Name0" presStyleCnt="0">
        <dgm:presLayoutVars>
          <dgm:dir/>
          <dgm:resizeHandles val="exact"/>
        </dgm:presLayoutVars>
      </dgm:prSet>
      <dgm:spPr/>
    </dgm:pt>
    <dgm:pt modelId="{7C13E112-CA58-47D7-B319-196ADA34BF7E}" type="pres">
      <dgm:prSet presAssocID="{4634ED10-663E-47C7-BC07-A16B06ACEBAC}" presName="node" presStyleLbl="node1" presStyleIdx="0" presStyleCnt="4">
        <dgm:presLayoutVars>
          <dgm:bulletEnabled val="1"/>
        </dgm:presLayoutVars>
      </dgm:prSet>
      <dgm:spPr/>
    </dgm:pt>
    <dgm:pt modelId="{F5B0200A-FB62-4BF3-B149-EA90637C2C85}" type="pres">
      <dgm:prSet presAssocID="{2F6B631A-EC11-42B2-81E9-40499EE5AD4B}" presName="sibTrans" presStyleLbl="sibTrans2D1" presStyleIdx="0" presStyleCnt="3"/>
      <dgm:spPr/>
    </dgm:pt>
    <dgm:pt modelId="{AA5C4887-5252-4D41-868C-C0710E5D71CD}" type="pres">
      <dgm:prSet presAssocID="{2F6B631A-EC11-42B2-81E9-40499EE5AD4B}" presName="connectorText" presStyleLbl="sibTrans2D1" presStyleIdx="0" presStyleCnt="3"/>
      <dgm:spPr/>
    </dgm:pt>
    <dgm:pt modelId="{7B96FD5F-18CB-452E-86D1-B2BF09ECEA90}" type="pres">
      <dgm:prSet presAssocID="{AC9213E2-4FFB-4D81-8365-39C2E4B736ED}" presName="node" presStyleLbl="node1" presStyleIdx="1" presStyleCnt="4">
        <dgm:presLayoutVars>
          <dgm:bulletEnabled val="1"/>
        </dgm:presLayoutVars>
      </dgm:prSet>
      <dgm:spPr/>
    </dgm:pt>
    <dgm:pt modelId="{9A3B6163-2111-4735-B5BE-A8420151EB99}" type="pres">
      <dgm:prSet presAssocID="{C7D03765-2EF4-4255-9682-67F3F69C7F70}" presName="sibTrans" presStyleLbl="sibTrans2D1" presStyleIdx="1" presStyleCnt="3"/>
      <dgm:spPr/>
    </dgm:pt>
    <dgm:pt modelId="{7A5584C7-A628-4D1F-96E8-F4F5DFBCF962}" type="pres">
      <dgm:prSet presAssocID="{C7D03765-2EF4-4255-9682-67F3F69C7F70}" presName="connectorText" presStyleLbl="sibTrans2D1" presStyleIdx="1" presStyleCnt="3"/>
      <dgm:spPr/>
    </dgm:pt>
    <dgm:pt modelId="{0C8540FB-6C7C-4023-93DB-65C91A0EEFB3}" type="pres">
      <dgm:prSet presAssocID="{86C11DB9-2B31-4361-9E25-3CF6C4E80053}" presName="node" presStyleLbl="node1" presStyleIdx="2" presStyleCnt="4">
        <dgm:presLayoutVars>
          <dgm:bulletEnabled val="1"/>
        </dgm:presLayoutVars>
      </dgm:prSet>
      <dgm:spPr/>
    </dgm:pt>
    <dgm:pt modelId="{6387E159-B6B5-49F4-BFCD-A9DEC1052FC7}" type="pres">
      <dgm:prSet presAssocID="{7A738DAA-0B74-40D5-BEAB-44B684D9FBBD}" presName="sibTrans" presStyleLbl="sibTrans2D1" presStyleIdx="2" presStyleCnt="3"/>
      <dgm:spPr/>
    </dgm:pt>
    <dgm:pt modelId="{9A891921-35E3-409F-BBD8-B113795D6C8E}" type="pres">
      <dgm:prSet presAssocID="{7A738DAA-0B74-40D5-BEAB-44B684D9FBBD}" presName="connectorText" presStyleLbl="sibTrans2D1" presStyleIdx="2" presStyleCnt="3"/>
      <dgm:spPr/>
    </dgm:pt>
    <dgm:pt modelId="{205E7723-5058-4B2E-814C-8FC5883681F2}" type="pres">
      <dgm:prSet presAssocID="{9DA059B7-B13A-402D-B28A-8394FE10AEA1}" presName="node" presStyleLbl="node1" presStyleIdx="3" presStyleCnt="4">
        <dgm:presLayoutVars>
          <dgm:bulletEnabled val="1"/>
        </dgm:presLayoutVars>
      </dgm:prSet>
      <dgm:spPr/>
    </dgm:pt>
  </dgm:ptLst>
  <dgm:cxnLst>
    <dgm:cxn modelId="{AE538308-4A81-423A-9AFE-DF140B69B83D}" srcId="{1FE62679-AC58-4FBB-9CCF-A4AE99D1C34A}" destId="{4634ED10-663E-47C7-BC07-A16B06ACEBAC}" srcOrd="0" destOrd="0" parTransId="{5EC6B669-87D1-4A8A-8A59-F23ADE8A8030}" sibTransId="{2F6B631A-EC11-42B2-81E9-40499EE5AD4B}"/>
    <dgm:cxn modelId="{89A8450E-7119-4E20-BBA5-39E52B8339A9}" type="presOf" srcId="{4634ED10-663E-47C7-BC07-A16B06ACEBAC}" destId="{7C13E112-CA58-47D7-B319-196ADA34BF7E}" srcOrd="0" destOrd="0" presId="urn:microsoft.com/office/officeart/2005/8/layout/process1"/>
    <dgm:cxn modelId="{DC80BA24-86E3-49D7-A764-957F0A021E21}" type="presOf" srcId="{1FE62679-AC58-4FBB-9CCF-A4AE99D1C34A}" destId="{10BE4B35-8605-4EA7-95A5-4FEEAA03E71B}" srcOrd="0" destOrd="0" presId="urn:microsoft.com/office/officeart/2005/8/layout/process1"/>
    <dgm:cxn modelId="{DBC01932-B98F-4800-81FB-390DDA131477}" srcId="{1FE62679-AC58-4FBB-9CCF-A4AE99D1C34A}" destId="{AC9213E2-4FFB-4D81-8365-39C2E4B736ED}" srcOrd="1" destOrd="0" parTransId="{24691E5F-6DE2-461C-A592-1A6B222A2426}" sibTransId="{C7D03765-2EF4-4255-9682-67F3F69C7F70}"/>
    <dgm:cxn modelId="{B0910B3C-EB48-4A08-9188-9BB406A5DFE6}" type="presOf" srcId="{2F6B631A-EC11-42B2-81E9-40499EE5AD4B}" destId="{AA5C4887-5252-4D41-868C-C0710E5D71CD}" srcOrd="1" destOrd="0" presId="urn:microsoft.com/office/officeart/2005/8/layout/process1"/>
    <dgm:cxn modelId="{3F30F940-AB84-43DA-84B9-4A1E5950C0A7}" type="presOf" srcId="{7A738DAA-0B74-40D5-BEAB-44B684D9FBBD}" destId="{6387E159-B6B5-49F4-BFCD-A9DEC1052FC7}" srcOrd="0" destOrd="0" presId="urn:microsoft.com/office/officeart/2005/8/layout/process1"/>
    <dgm:cxn modelId="{032D8671-E403-416B-86A5-EF21BB327A5A}" type="presOf" srcId="{2F6B631A-EC11-42B2-81E9-40499EE5AD4B}" destId="{F5B0200A-FB62-4BF3-B149-EA90637C2C85}" srcOrd="0" destOrd="0" presId="urn:microsoft.com/office/officeart/2005/8/layout/process1"/>
    <dgm:cxn modelId="{4DE1C65A-6514-44E7-92C4-C3B44298699A}" type="presOf" srcId="{9DA059B7-B13A-402D-B28A-8394FE10AEA1}" destId="{205E7723-5058-4B2E-814C-8FC5883681F2}" srcOrd="0" destOrd="0" presId="urn:microsoft.com/office/officeart/2005/8/layout/process1"/>
    <dgm:cxn modelId="{557A4E82-43B8-4BB8-B186-36878A3D73C5}" srcId="{1FE62679-AC58-4FBB-9CCF-A4AE99D1C34A}" destId="{9DA059B7-B13A-402D-B28A-8394FE10AEA1}" srcOrd="3" destOrd="0" parTransId="{9C389E50-B12A-452D-AAE4-DDC39B766820}" sibTransId="{0A64C90B-162C-4618-A7AF-0DBD8EA55A83}"/>
    <dgm:cxn modelId="{ED87F684-F9FE-42FD-9BFF-56EF58A72BE3}" type="presOf" srcId="{C7D03765-2EF4-4255-9682-67F3F69C7F70}" destId="{9A3B6163-2111-4735-B5BE-A8420151EB99}" srcOrd="0" destOrd="0" presId="urn:microsoft.com/office/officeart/2005/8/layout/process1"/>
    <dgm:cxn modelId="{055A2B8C-5A9B-45A9-BE0C-7A93D164BCF0}" type="presOf" srcId="{7A738DAA-0B74-40D5-BEAB-44B684D9FBBD}" destId="{9A891921-35E3-409F-BBD8-B113795D6C8E}" srcOrd="1" destOrd="0" presId="urn:microsoft.com/office/officeart/2005/8/layout/process1"/>
    <dgm:cxn modelId="{7F02868D-4C12-4E5B-BED8-2B52D9AA2833}" type="presOf" srcId="{86C11DB9-2B31-4361-9E25-3CF6C4E80053}" destId="{0C8540FB-6C7C-4023-93DB-65C91A0EEFB3}" srcOrd="0" destOrd="0" presId="urn:microsoft.com/office/officeart/2005/8/layout/process1"/>
    <dgm:cxn modelId="{AA823E90-C911-4A73-B690-7CF3F23BD203}" srcId="{1FE62679-AC58-4FBB-9CCF-A4AE99D1C34A}" destId="{86C11DB9-2B31-4361-9E25-3CF6C4E80053}" srcOrd="2" destOrd="0" parTransId="{16846599-6107-470A-88F5-C145AD95069A}" sibTransId="{7A738DAA-0B74-40D5-BEAB-44B684D9FBBD}"/>
    <dgm:cxn modelId="{1A3F369D-E09B-4735-82FB-C5D859BD6108}" type="presOf" srcId="{AC9213E2-4FFB-4D81-8365-39C2E4B736ED}" destId="{7B96FD5F-18CB-452E-86D1-B2BF09ECEA90}" srcOrd="0" destOrd="0" presId="urn:microsoft.com/office/officeart/2005/8/layout/process1"/>
    <dgm:cxn modelId="{D9F79EE4-647B-43F8-B1D2-88C5C6F2548E}" type="presOf" srcId="{C7D03765-2EF4-4255-9682-67F3F69C7F70}" destId="{7A5584C7-A628-4D1F-96E8-F4F5DFBCF962}" srcOrd="1" destOrd="0" presId="urn:microsoft.com/office/officeart/2005/8/layout/process1"/>
    <dgm:cxn modelId="{A9A22929-A239-4DE2-980C-2E52E212A72C}" type="presParOf" srcId="{10BE4B35-8605-4EA7-95A5-4FEEAA03E71B}" destId="{7C13E112-CA58-47D7-B319-196ADA34BF7E}" srcOrd="0" destOrd="0" presId="urn:microsoft.com/office/officeart/2005/8/layout/process1"/>
    <dgm:cxn modelId="{EFF6CB37-1232-4C16-BA50-0AF25D655C05}" type="presParOf" srcId="{10BE4B35-8605-4EA7-95A5-4FEEAA03E71B}" destId="{F5B0200A-FB62-4BF3-B149-EA90637C2C85}" srcOrd="1" destOrd="0" presId="urn:microsoft.com/office/officeart/2005/8/layout/process1"/>
    <dgm:cxn modelId="{B6EFD9DB-7698-42E0-AB29-6917E90E829B}" type="presParOf" srcId="{F5B0200A-FB62-4BF3-B149-EA90637C2C85}" destId="{AA5C4887-5252-4D41-868C-C0710E5D71CD}" srcOrd="0" destOrd="0" presId="urn:microsoft.com/office/officeart/2005/8/layout/process1"/>
    <dgm:cxn modelId="{223357FE-E4E5-4BDA-90F8-6E6F8F3C8920}" type="presParOf" srcId="{10BE4B35-8605-4EA7-95A5-4FEEAA03E71B}" destId="{7B96FD5F-18CB-452E-86D1-B2BF09ECEA90}" srcOrd="2" destOrd="0" presId="urn:microsoft.com/office/officeart/2005/8/layout/process1"/>
    <dgm:cxn modelId="{2853755E-AF36-47E1-9B05-99C9D7EF3100}" type="presParOf" srcId="{10BE4B35-8605-4EA7-95A5-4FEEAA03E71B}" destId="{9A3B6163-2111-4735-B5BE-A8420151EB99}" srcOrd="3" destOrd="0" presId="urn:microsoft.com/office/officeart/2005/8/layout/process1"/>
    <dgm:cxn modelId="{45C946CB-89E3-4449-A907-CFF4C0B3CF1A}" type="presParOf" srcId="{9A3B6163-2111-4735-B5BE-A8420151EB99}" destId="{7A5584C7-A628-4D1F-96E8-F4F5DFBCF962}" srcOrd="0" destOrd="0" presId="urn:microsoft.com/office/officeart/2005/8/layout/process1"/>
    <dgm:cxn modelId="{72E43C64-CACA-4C1F-AE1D-9A2F6F383B18}" type="presParOf" srcId="{10BE4B35-8605-4EA7-95A5-4FEEAA03E71B}" destId="{0C8540FB-6C7C-4023-93DB-65C91A0EEFB3}" srcOrd="4" destOrd="0" presId="urn:microsoft.com/office/officeart/2005/8/layout/process1"/>
    <dgm:cxn modelId="{A53F7B1C-40F1-4A59-84CF-AD32D0255115}" type="presParOf" srcId="{10BE4B35-8605-4EA7-95A5-4FEEAA03E71B}" destId="{6387E159-B6B5-49F4-BFCD-A9DEC1052FC7}" srcOrd="5" destOrd="0" presId="urn:microsoft.com/office/officeart/2005/8/layout/process1"/>
    <dgm:cxn modelId="{83E70C2D-D475-4650-A489-931148608330}" type="presParOf" srcId="{6387E159-B6B5-49F4-BFCD-A9DEC1052FC7}" destId="{9A891921-35E3-409F-BBD8-B113795D6C8E}" srcOrd="0" destOrd="0" presId="urn:microsoft.com/office/officeart/2005/8/layout/process1"/>
    <dgm:cxn modelId="{9BB68293-3A00-40AA-9BC8-337BD1E264EA}" type="presParOf" srcId="{10BE4B35-8605-4EA7-95A5-4FEEAA03E71B}" destId="{205E7723-5058-4B2E-814C-8FC5883681F2}"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61BEE894-F4CC-40C2-992A-3F7C521EF02A}" type="doc">
      <dgm:prSet loTypeId="urn:microsoft.com/office/officeart/2016/7/layout/BasicProcessNew" loCatId="process" qsTypeId="urn:microsoft.com/office/officeart/2005/8/quickstyle/simple1" qsCatId="simple" csTypeId="urn:microsoft.com/office/officeart/2005/8/colors/colorful2" csCatId="colorful"/>
      <dgm:spPr/>
      <dgm:t>
        <a:bodyPr/>
        <a:lstStyle/>
        <a:p>
          <a:endParaRPr lang="en-US"/>
        </a:p>
      </dgm:t>
    </dgm:pt>
    <dgm:pt modelId="{8C921CA9-D24B-4EC2-9241-A82D884D695F}">
      <dgm:prSet/>
      <dgm:spPr/>
      <dgm:t>
        <a:bodyPr/>
        <a:lstStyle/>
        <a:p>
          <a:r>
            <a:rPr lang="es-ES"/>
            <a:t>Disposición en terrenos de barros provenientes de plantas de tratamiento de afluentes cloacales, de piletas de decantación y de filtros de plantas potabilizadoras.</a:t>
          </a:r>
          <a:endParaRPr lang="en-US"/>
        </a:p>
      </dgm:t>
    </dgm:pt>
    <dgm:pt modelId="{6D3B9CD3-B08E-466C-828C-2BDADA2C4104}" type="parTrans" cxnId="{0D28272B-020A-4541-A9A7-CFE0F847BAF7}">
      <dgm:prSet/>
      <dgm:spPr/>
      <dgm:t>
        <a:bodyPr/>
        <a:lstStyle/>
        <a:p>
          <a:endParaRPr lang="en-US"/>
        </a:p>
      </dgm:t>
    </dgm:pt>
    <dgm:pt modelId="{6F0C23DA-F8B2-433E-872B-A972E6280E1D}" type="sibTrans" cxnId="{0D28272B-020A-4541-A9A7-CFE0F847BAF7}">
      <dgm:prSet/>
      <dgm:spPr/>
      <dgm:t>
        <a:bodyPr/>
        <a:lstStyle/>
        <a:p>
          <a:endParaRPr lang="en-US"/>
        </a:p>
      </dgm:t>
    </dgm:pt>
    <dgm:pt modelId="{A1DE6037-76FC-418E-95AC-A4DDB4575A04}">
      <dgm:prSet/>
      <dgm:spPr/>
      <dgm:t>
        <a:bodyPr/>
        <a:lstStyle/>
        <a:p>
          <a:r>
            <a:rPr lang="es-ES"/>
            <a:t>Defecación de animales.</a:t>
          </a:r>
          <a:endParaRPr lang="en-US"/>
        </a:p>
      </dgm:t>
    </dgm:pt>
    <dgm:pt modelId="{BEFA0472-A630-4651-8398-A24D8E72E1CA}" type="parTrans" cxnId="{857954C4-0E60-445C-80F5-9D41FACBBFF2}">
      <dgm:prSet/>
      <dgm:spPr/>
      <dgm:t>
        <a:bodyPr/>
        <a:lstStyle/>
        <a:p>
          <a:endParaRPr lang="en-US"/>
        </a:p>
      </dgm:t>
    </dgm:pt>
    <dgm:pt modelId="{6B78539E-C6D5-4528-9EA2-C8B51600368A}" type="sibTrans" cxnId="{857954C4-0E60-445C-80F5-9D41FACBBFF2}">
      <dgm:prSet/>
      <dgm:spPr/>
      <dgm:t>
        <a:bodyPr/>
        <a:lstStyle/>
        <a:p>
          <a:endParaRPr lang="en-US"/>
        </a:p>
      </dgm:t>
    </dgm:pt>
    <dgm:pt modelId="{12A88579-0088-4BF9-9350-FD66E34BA6A6}">
      <dgm:prSet/>
      <dgm:spPr/>
      <dgm:t>
        <a:bodyPr/>
        <a:lstStyle/>
        <a:p>
          <a:r>
            <a:rPr lang="es-ES"/>
            <a:t>Utilización de turba de río como fertilizante.</a:t>
          </a:r>
          <a:endParaRPr lang="en-US"/>
        </a:p>
      </dgm:t>
    </dgm:pt>
    <dgm:pt modelId="{A5EFDE4B-66FC-42B0-A08A-0D70246B0CE2}" type="parTrans" cxnId="{3649F8B3-B539-4378-807C-3ED6C1DB85E1}">
      <dgm:prSet/>
      <dgm:spPr/>
      <dgm:t>
        <a:bodyPr/>
        <a:lstStyle/>
        <a:p>
          <a:endParaRPr lang="en-US"/>
        </a:p>
      </dgm:t>
    </dgm:pt>
    <dgm:pt modelId="{52B29188-63CD-4972-9838-03DC551238B9}" type="sibTrans" cxnId="{3649F8B3-B539-4378-807C-3ED6C1DB85E1}">
      <dgm:prSet/>
      <dgm:spPr/>
      <dgm:t>
        <a:bodyPr/>
        <a:lstStyle/>
        <a:p>
          <a:endParaRPr lang="en-US"/>
        </a:p>
      </dgm:t>
    </dgm:pt>
    <dgm:pt modelId="{53E36F2B-C3B8-4E3E-A373-9741448362A8}">
      <dgm:prSet/>
      <dgm:spPr/>
      <dgm:t>
        <a:bodyPr/>
        <a:lstStyle/>
        <a:p>
          <a:r>
            <a:rPr lang="es-ES"/>
            <a:t>La infectividad del suelo depende del número de elementos parasitarios depositados en determinadas áreas y que consiguen desarrollarse para ser infectantes, y del tiempo de sobrevida de las formas infectantes en el ambiente.</a:t>
          </a:r>
          <a:endParaRPr lang="en-US"/>
        </a:p>
      </dgm:t>
    </dgm:pt>
    <dgm:pt modelId="{F7A3A6EA-2E77-4AEA-B50C-7A6C3D4A408E}" type="parTrans" cxnId="{2D6B9C23-8229-433C-BEB7-1CA6039972C1}">
      <dgm:prSet/>
      <dgm:spPr/>
      <dgm:t>
        <a:bodyPr/>
        <a:lstStyle/>
        <a:p>
          <a:endParaRPr lang="en-US"/>
        </a:p>
      </dgm:t>
    </dgm:pt>
    <dgm:pt modelId="{DB7BEEF9-C5A6-4252-99CB-12E748DECBFC}" type="sibTrans" cxnId="{2D6B9C23-8229-433C-BEB7-1CA6039972C1}">
      <dgm:prSet/>
      <dgm:spPr/>
      <dgm:t>
        <a:bodyPr/>
        <a:lstStyle/>
        <a:p>
          <a:endParaRPr lang="en-US"/>
        </a:p>
      </dgm:t>
    </dgm:pt>
    <dgm:pt modelId="{02A59E51-2F0E-47A2-B228-610417676778}">
      <dgm:prSet/>
      <dgm:spPr/>
      <dgm:t>
        <a:bodyPr/>
        <a:lstStyle/>
        <a:p>
          <a:r>
            <a:rPr lang="es-ES"/>
            <a:t>El número de elementos diseminados está en estrecha relación con la densidad poblacional en un área determinada, de las condiciones de higiene y saneamiento, carga parasitaria y del contacto favorable entre suelo y parásito.</a:t>
          </a:r>
          <a:endParaRPr lang="en-US"/>
        </a:p>
      </dgm:t>
    </dgm:pt>
    <dgm:pt modelId="{D42BADDD-14D4-4C99-94DE-AF6DCCB0E4D4}" type="parTrans" cxnId="{2DB18742-07E4-42C9-A14A-0EDA00AAFE7B}">
      <dgm:prSet/>
      <dgm:spPr/>
      <dgm:t>
        <a:bodyPr/>
        <a:lstStyle/>
        <a:p>
          <a:endParaRPr lang="en-US"/>
        </a:p>
      </dgm:t>
    </dgm:pt>
    <dgm:pt modelId="{1E0D7B2A-A9E0-434A-8AF0-475489604B84}" type="sibTrans" cxnId="{2DB18742-07E4-42C9-A14A-0EDA00AAFE7B}">
      <dgm:prSet/>
      <dgm:spPr/>
      <dgm:t>
        <a:bodyPr/>
        <a:lstStyle/>
        <a:p>
          <a:endParaRPr lang="en-US"/>
        </a:p>
      </dgm:t>
    </dgm:pt>
    <dgm:pt modelId="{91454A75-6364-469F-8536-7507066F1686}">
      <dgm:prSet/>
      <dgm:spPr/>
      <dgm:t>
        <a:bodyPr/>
        <a:lstStyle/>
        <a:p>
          <a:r>
            <a:rPr lang="es-ES"/>
            <a:t>El desarrollo de formas infectantes y la supervivencia dependerán de factores físicos, químicos y biológicos como temperatura, humedad, porosidad, textura y consistencia del suelo, exposición a la luz solar, lluvias y vientos, etc.</a:t>
          </a:r>
          <a:endParaRPr lang="en-US"/>
        </a:p>
      </dgm:t>
    </dgm:pt>
    <dgm:pt modelId="{6139DC3A-8F3F-4F84-A9A3-C56D9BD87F9B}" type="parTrans" cxnId="{BF7F628F-54AC-436D-85FC-DF8D28D87DE7}">
      <dgm:prSet/>
      <dgm:spPr/>
      <dgm:t>
        <a:bodyPr/>
        <a:lstStyle/>
        <a:p>
          <a:endParaRPr lang="en-US"/>
        </a:p>
      </dgm:t>
    </dgm:pt>
    <dgm:pt modelId="{BDA9280D-6A72-4B60-8705-51FA37691F8B}" type="sibTrans" cxnId="{BF7F628F-54AC-436D-85FC-DF8D28D87DE7}">
      <dgm:prSet/>
      <dgm:spPr/>
      <dgm:t>
        <a:bodyPr/>
        <a:lstStyle/>
        <a:p>
          <a:endParaRPr lang="en-US"/>
        </a:p>
      </dgm:t>
    </dgm:pt>
    <dgm:pt modelId="{76858C72-C096-4A08-AB98-4897A6B3DD1F}">
      <dgm:prSet/>
      <dgm:spPr/>
      <dgm:t>
        <a:bodyPr/>
        <a:lstStyle/>
        <a:p>
          <a:r>
            <a:rPr lang="es-ES"/>
            <a:t>El suelo, para las geohelmintiasis, permite el desarrollo de las formas infectantes, como sucede con Ascaris lumbricoides, Trichuris trichiura, Ancylostoma duodenale, Necator americanus y Strongyloides stercoralis</a:t>
          </a:r>
          <a:endParaRPr lang="en-US"/>
        </a:p>
      </dgm:t>
    </dgm:pt>
    <dgm:pt modelId="{7463865A-19B4-42DB-A402-848B45027B37}" type="parTrans" cxnId="{3C9DF506-3A39-4DE3-8AE6-6F1454673FAD}">
      <dgm:prSet/>
      <dgm:spPr/>
      <dgm:t>
        <a:bodyPr/>
        <a:lstStyle/>
        <a:p>
          <a:endParaRPr lang="en-US"/>
        </a:p>
      </dgm:t>
    </dgm:pt>
    <dgm:pt modelId="{8EC585DF-7879-4173-8E5A-C8D82B9711CA}" type="sibTrans" cxnId="{3C9DF506-3A39-4DE3-8AE6-6F1454673FAD}">
      <dgm:prSet/>
      <dgm:spPr/>
      <dgm:t>
        <a:bodyPr/>
        <a:lstStyle/>
        <a:p>
          <a:endParaRPr lang="en-US"/>
        </a:p>
      </dgm:t>
    </dgm:pt>
    <dgm:pt modelId="{E194A153-E2C1-4B53-9F01-09D7A51140F0}" type="pres">
      <dgm:prSet presAssocID="{61BEE894-F4CC-40C2-992A-3F7C521EF02A}" presName="Name0" presStyleCnt="0">
        <dgm:presLayoutVars>
          <dgm:dir/>
          <dgm:resizeHandles val="exact"/>
        </dgm:presLayoutVars>
      </dgm:prSet>
      <dgm:spPr/>
    </dgm:pt>
    <dgm:pt modelId="{09683E21-27E5-41DA-BCCD-7CDE8C8CDD19}" type="pres">
      <dgm:prSet presAssocID="{8C921CA9-D24B-4EC2-9241-A82D884D695F}" presName="node" presStyleLbl="node1" presStyleIdx="0" presStyleCnt="13">
        <dgm:presLayoutVars>
          <dgm:bulletEnabled val="1"/>
        </dgm:presLayoutVars>
      </dgm:prSet>
      <dgm:spPr/>
    </dgm:pt>
    <dgm:pt modelId="{6F1BF381-8B1A-486B-A256-98DC7F772914}" type="pres">
      <dgm:prSet presAssocID="{6F0C23DA-F8B2-433E-872B-A972E6280E1D}" presName="sibTransSpacerBeforeConnector" presStyleCnt="0"/>
      <dgm:spPr/>
    </dgm:pt>
    <dgm:pt modelId="{51369C81-51C8-44DD-AAF8-A5B2EBF6F382}" type="pres">
      <dgm:prSet presAssocID="{6F0C23DA-F8B2-433E-872B-A972E6280E1D}" presName="sibTrans" presStyleLbl="node1" presStyleIdx="1" presStyleCnt="13"/>
      <dgm:spPr/>
    </dgm:pt>
    <dgm:pt modelId="{DBCB460F-BDB8-41F0-AE07-C535A1754A40}" type="pres">
      <dgm:prSet presAssocID="{6F0C23DA-F8B2-433E-872B-A972E6280E1D}" presName="sibTransSpacerAfterConnector" presStyleCnt="0"/>
      <dgm:spPr/>
    </dgm:pt>
    <dgm:pt modelId="{5E3AC15F-8A21-4AF2-9375-9DDC3D6AF499}" type="pres">
      <dgm:prSet presAssocID="{A1DE6037-76FC-418E-95AC-A4DDB4575A04}" presName="node" presStyleLbl="node1" presStyleIdx="2" presStyleCnt="13">
        <dgm:presLayoutVars>
          <dgm:bulletEnabled val="1"/>
        </dgm:presLayoutVars>
      </dgm:prSet>
      <dgm:spPr/>
    </dgm:pt>
    <dgm:pt modelId="{0CFB3C62-F448-4F16-8B70-F74299F18338}" type="pres">
      <dgm:prSet presAssocID="{6B78539E-C6D5-4528-9EA2-C8B51600368A}" presName="sibTransSpacerBeforeConnector" presStyleCnt="0"/>
      <dgm:spPr/>
    </dgm:pt>
    <dgm:pt modelId="{EA892CDD-7D64-4E98-B7AC-BEB70D8AC396}" type="pres">
      <dgm:prSet presAssocID="{6B78539E-C6D5-4528-9EA2-C8B51600368A}" presName="sibTrans" presStyleLbl="node1" presStyleIdx="3" presStyleCnt="13"/>
      <dgm:spPr/>
    </dgm:pt>
    <dgm:pt modelId="{E8989C29-7503-4A05-86F5-F077D4956FBB}" type="pres">
      <dgm:prSet presAssocID="{6B78539E-C6D5-4528-9EA2-C8B51600368A}" presName="sibTransSpacerAfterConnector" presStyleCnt="0"/>
      <dgm:spPr/>
    </dgm:pt>
    <dgm:pt modelId="{70359E06-1FFB-445C-9B00-873800B6DAA4}" type="pres">
      <dgm:prSet presAssocID="{12A88579-0088-4BF9-9350-FD66E34BA6A6}" presName="node" presStyleLbl="node1" presStyleIdx="4" presStyleCnt="13">
        <dgm:presLayoutVars>
          <dgm:bulletEnabled val="1"/>
        </dgm:presLayoutVars>
      </dgm:prSet>
      <dgm:spPr/>
    </dgm:pt>
    <dgm:pt modelId="{AA5DC56A-6C7B-4BA9-93FA-B2067BDD2C55}" type="pres">
      <dgm:prSet presAssocID="{52B29188-63CD-4972-9838-03DC551238B9}" presName="sibTransSpacerBeforeConnector" presStyleCnt="0"/>
      <dgm:spPr/>
    </dgm:pt>
    <dgm:pt modelId="{6C5551A2-52A0-4E4C-95BD-BDDD99DCA7E3}" type="pres">
      <dgm:prSet presAssocID="{52B29188-63CD-4972-9838-03DC551238B9}" presName="sibTrans" presStyleLbl="node1" presStyleIdx="5" presStyleCnt="13"/>
      <dgm:spPr/>
    </dgm:pt>
    <dgm:pt modelId="{A1BCCFB7-E016-463E-BE5C-C06F3FECF659}" type="pres">
      <dgm:prSet presAssocID="{52B29188-63CD-4972-9838-03DC551238B9}" presName="sibTransSpacerAfterConnector" presStyleCnt="0"/>
      <dgm:spPr/>
    </dgm:pt>
    <dgm:pt modelId="{BA803DCA-E7F2-4F7D-84FE-44B724206B2B}" type="pres">
      <dgm:prSet presAssocID="{53E36F2B-C3B8-4E3E-A373-9741448362A8}" presName="node" presStyleLbl="node1" presStyleIdx="6" presStyleCnt="13">
        <dgm:presLayoutVars>
          <dgm:bulletEnabled val="1"/>
        </dgm:presLayoutVars>
      </dgm:prSet>
      <dgm:spPr/>
    </dgm:pt>
    <dgm:pt modelId="{42359AFC-3B06-4C31-B215-F777DD9FB25D}" type="pres">
      <dgm:prSet presAssocID="{DB7BEEF9-C5A6-4252-99CB-12E748DECBFC}" presName="sibTransSpacerBeforeConnector" presStyleCnt="0"/>
      <dgm:spPr/>
    </dgm:pt>
    <dgm:pt modelId="{82E1CFAC-5CA7-4E35-9DC7-905DA6E7CB2A}" type="pres">
      <dgm:prSet presAssocID="{DB7BEEF9-C5A6-4252-99CB-12E748DECBFC}" presName="sibTrans" presStyleLbl="node1" presStyleIdx="7" presStyleCnt="13"/>
      <dgm:spPr/>
    </dgm:pt>
    <dgm:pt modelId="{04B9CF74-41EC-449F-9509-963FB312D725}" type="pres">
      <dgm:prSet presAssocID="{DB7BEEF9-C5A6-4252-99CB-12E748DECBFC}" presName="sibTransSpacerAfterConnector" presStyleCnt="0"/>
      <dgm:spPr/>
    </dgm:pt>
    <dgm:pt modelId="{4ACEEE47-FBC8-4321-BBD3-121AD85114B6}" type="pres">
      <dgm:prSet presAssocID="{02A59E51-2F0E-47A2-B228-610417676778}" presName="node" presStyleLbl="node1" presStyleIdx="8" presStyleCnt="13">
        <dgm:presLayoutVars>
          <dgm:bulletEnabled val="1"/>
        </dgm:presLayoutVars>
      </dgm:prSet>
      <dgm:spPr/>
    </dgm:pt>
    <dgm:pt modelId="{7D6DDCF6-E943-472F-9DCD-B73CBFA23EB9}" type="pres">
      <dgm:prSet presAssocID="{1E0D7B2A-A9E0-434A-8AF0-475489604B84}" presName="sibTransSpacerBeforeConnector" presStyleCnt="0"/>
      <dgm:spPr/>
    </dgm:pt>
    <dgm:pt modelId="{43DFFDDE-B0E9-4096-A19D-6D77E8ACFDCD}" type="pres">
      <dgm:prSet presAssocID="{1E0D7B2A-A9E0-434A-8AF0-475489604B84}" presName="sibTrans" presStyleLbl="node1" presStyleIdx="9" presStyleCnt="13"/>
      <dgm:spPr/>
    </dgm:pt>
    <dgm:pt modelId="{B09DF518-98C4-4984-9DD7-15C65F2B2DBB}" type="pres">
      <dgm:prSet presAssocID="{1E0D7B2A-A9E0-434A-8AF0-475489604B84}" presName="sibTransSpacerAfterConnector" presStyleCnt="0"/>
      <dgm:spPr/>
    </dgm:pt>
    <dgm:pt modelId="{F5118CDF-39EA-4F86-B557-28EBDA9F2726}" type="pres">
      <dgm:prSet presAssocID="{91454A75-6364-469F-8536-7507066F1686}" presName="node" presStyleLbl="node1" presStyleIdx="10" presStyleCnt="13">
        <dgm:presLayoutVars>
          <dgm:bulletEnabled val="1"/>
        </dgm:presLayoutVars>
      </dgm:prSet>
      <dgm:spPr/>
    </dgm:pt>
    <dgm:pt modelId="{7E77C1F0-4F2C-4EC4-87CB-C81DBE3605E0}" type="pres">
      <dgm:prSet presAssocID="{BDA9280D-6A72-4B60-8705-51FA37691F8B}" presName="sibTransSpacerBeforeConnector" presStyleCnt="0"/>
      <dgm:spPr/>
    </dgm:pt>
    <dgm:pt modelId="{A47CA8B3-FA02-44D9-917A-8A04509CB777}" type="pres">
      <dgm:prSet presAssocID="{BDA9280D-6A72-4B60-8705-51FA37691F8B}" presName="sibTrans" presStyleLbl="node1" presStyleIdx="11" presStyleCnt="13"/>
      <dgm:spPr/>
    </dgm:pt>
    <dgm:pt modelId="{E0C1D6F8-0E3A-445E-8AAA-766FF2279BE4}" type="pres">
      <dgm:prSet presAssocID="{BDA9280D-6A72-4B60-8705-51FA37691F8B}" presName="sibTransSpacerAfterConnector" presStyleCnt="0"/>
      <dgm:spPr/>
    </dgm:pt>
    <dgm:pt modelId="{2339ECBE-3822-495F-8315-CC1EC75FE511}" type="pres">
      <dgm:prSet presAssocID="{76858C72-C096-4A08-AB98-4897A6B3DD1F}" presName="node" presStyleLbl="node1" presStyleIdx="12" presStyleCnt="13">
        <dgm:presLayoutVars>
          <dgm:bulletEnabled val="1"/>
        </dgm:presLayoutVars>
      </dgm:prSet>
      <dgm:spPr/>
    </dgm:pt>
  </dgm:ptLst>
  <dgm:cxnLst>
    <dgm:cxn modelId="{6E17F700-76D8-43EB-956B-A9C88F63600C}" type="presOf" srcId="{A1DE6037-76FC-418E-95AC-A4DDB4575A04}" destId="{5E3AC15F-8A21-4AF2-9375-9DDC3D6AF499}" srcOrd="0" destOrd="0" presId="urn:microsoft.com/office/officeart/2016/7/layout/BasicProcessNew"/>
    <dgm:cxn modelId="{3C9DF506-3A39-4DE3-8AE6-6F1454673FAD}" srcId="{61BEE894-F4CC-40C2-992A-3F7C521EF02A}" destId="{76858C72-C096-4A08-AB98-4897A6B3DD1F}" srcOrd="6" destOrd="0" parTransId="{7463865A-19B4-42DB-A402-848B45027B37}" sibTransId="{8EC585DF-7879-4173-8E5A-C8D82B9711CA}"/>
    <dgm:cxn modelId="{73DA151E-F721-4438-A059-834A59322433}" type="presOf" srcId="{61BEE894-F4CC-40C2-992A-3F7C521EF02A}" destId="{E194A153-E2C1-4B53-9F01-09D7A51140F0}" srcOrd="0" destOrd="0" presId="urn:microsoft.com/office/officeart/2016/7/layout/BasicProcessNew"/>
    <dgm:cxn modelId="{2D6B9C23-8229-433C-BEB7-1CA6039972C1}" srcId="{61BEE894-F4CC-40C2-992A-3F7C521EF02A}" destId="{53E36F2B-C3B8-4E3E-A373-9741448362A8}" srcOrd="3" destOrd="0" parTransId="{F7A3A6EA-2E77-4AEA-B50C-7A6C3D4A408E}" sibTransId="{DB7BEEF9-C5A6-4252-99CB-12E748DECBFC}"/>
    <dgm:cxn modelId="{0D28272B-020A-4541-A9A7-CFE0F847BAF7}" srcId="{61BEE894-F4CC-40C2-992A-3F7C521EF02A}" destId="{8C921CA9-D24B-4EC2-9241-A82D884D695F}" srcOrd="0" destOrd="0" parTransId="{6D3B9CD3-B08E-466C-828C-2BDADA2C4104}" sibTransId="{6F0C23DA-F8B2-433E-872B-A972E6280E1D}"/>
    <dgm:cxn modelId="{92C2A13D-0DE8-4E8F-9BE6-6AE6B45D4D4E}" type="presOf" srcId="{02A59E51-2F0E-47A2-B228-610417676778}" destId="{4ACEEE47-FBC8-4321-BBD3-121AD85114B6}" srcOrd="0" destOrd="0" presId="urn:microsoft.com/office/officeart/2016/7/layout/BasicProcessNew"/>
    <dgm:cxn modelId="{2DB18742-07E4-42C9-A14A-0EDA00AAFE7B}" srcId="{61BEE894-F4CC-40C2-992A-3F7C521EF02A}" destId="{02A59E51-2F0E-47A2-B228-610417676778}" srcOrd="4" destOrd="0" parTransId="{D42BADDD-14D4-4C99-94DE-AF6DCCB0E4D4}" sibTransId="{1E0D7B2A-A9E0-434A-8AF0-475489604B84}"/>
    <dgm:cxn modelId="{71E9C366-CAFD-49CC-842E-364E161AC2D0}" type="presOf" srcId="{53E36F2B-C3B8-4E3E-A373-9741448362A8}" destId="{BA803DCA-E7F2-4F7D-84FE-44B724206B2B}" srcOrd="0" destOrd="0" presId="urn:microsoft.com/office/officeart/2016/7/layout/BasicProcessNew"/>
    <dgm:cxn modelId="{C7751B49-8C65-4C58-A32E-16AEB27E89B9}" type="presOf" srcId="{6F0C23DA-F8B2-433E-872B-A972E6280E1D}" destId="{51369C81-51C8-44DD-AAF8-A5B2EBF6F382}" srcOrd="0" destOrd="0" presId="urn:microsoft.com/office/officeart/2016/7/layout/BasicProcessNew"/>
    <dgm:cxn modelId="{2BE6594A-E374-4469-A553-4FCC577A98DD}" type="presOf" srcId="{BDA9280D-6A72-4B60-8705-51FA37691F8B}" destId="{A47CA8B3-FA02-44D9-917A-8A04509CB777}" srcOrd="0" destOrd="0" presId="urn:microsoft.com/office/officeart/2016/7/layout/BasicProcessNew"/>
    <dgm:cxn modelId="{50179A6C-26BA-4B66-AB5B-0AE71EFE8704}" type="presOf" srcId="{91454A75-6364-469F-8536-7507066F1686}" destId="{F5118CDF-39EA-4F86-B557-28EBDA9F2726}" srcOrd="0" destOrd="0" presId="urn:microsoft.com/office/officeart/2016/7/layout/BasicProcessNew"/>
    <dgm:cxn modelId="{DDD77680-66E4-43DA-B557-F13CC4CF72F2}" type="presOf" srcId="{76858C72-C096-4A08-AB98-4897A6B3DD1F}" destId="{2339ECBE-3822-495F-8315-CC1EC75FE511}" srcOrd="0" destOrd="0" presId="urn:microsoft.com/office/officeart/2016/7/layout/BasicProcessNew"/>
    <dgm:cxn modelId="{BF7F628F-54AC-436D-85FC-DF8D28D87DE7}" srcId="{61BEE894-F4CC-40C2-992A-3F7C521EF02A}" destId="{91454A75-6364-469F-8536-7507066F1686}" srcOrd="5" destOrd="0" parTransId="{6139DC3A-8F3F-4F84-A9A3-C56D9BD87F9B}" sibTransId="{BDA9280D-6A72-4B60-8705-51FA37691F8B}"/>
    <dgm:cxn modelId="{6AA32B91-E2D3-45D1-8ED9-8288A9F30899}" type="presOf" srcId="{12A88579-0088-4BF9-9350-FD66E34BA6A6}" destId="{70359E06-1FFB-445C-9B00-873800B6DAA4}" srcOrd="0" destOrd="0" presId="urn:microsoft.com/office/officeart/2016/7/layout/BasicProcessNew"/>
    <dgm:cxn modelId="{B54951AF-DFEB-44E5-8535-2A63B364F1C2}" type="presOf" srcId="{6B78539E-C6D5-4528-9EA2-C8B51600368A}" destId="{EA892CDD-7D64-4E98-B7AC-BEB70D8AC396}" srcOrd="0" destOrd="0" presId="urn:microsoft.com/office/officeart/2016/7/layout/BasicProcessNew"/>
    <dgm:cxn modelId="{3649F8B3-B539-4378-807C-3ED6C1DB85E1}" srcId="{61BEE894-F4CC-40C2-992A-3F7C521EF02A}" destId="{12A88579-0088-4BF9-9350-FD66E34BA6A6}" srcOrd="2" destOrd="0" parTransId="{A5EFDE4B-66FC-42B0-A08A-0D70246B0CE2}" sibTransId="{52B29188-63CD-4972-9838-03DC551238B9}"/>
    <dgm:cxn modelId="{3EE427C1-0877-4666-BEC8-017B322CDA82}" type="presOf" srcId="{52B29188-63CD-4972-9838-03DC551238B9}" destId="{6C5551A2-52A0-4E4C-95BD-BDDD99DCA7E3}" srcOrd="0" destOrd="0" presId="urn:microsoft.com/office/officeart/2016/7/layout/BasicProcessNew"/>
    <dgm:cxn modelId="{857954C4-0E60-445C-80F5-9D41FACBBFF2}" srcId="{61BEE894-F4CC-40C2-992A-3F7C521EF02A}" destId="{A1DE6037-76FC-418E-95AC-A4DDB4575A04}" srcOrd="1" destOrd="0" parTransId="{BEFA0472-A630-4651-8398-A24D8E72E1CA}" sibTransId="{6B78539E-C6D5-4528-9EA2-C8B51600368A}"/>
    <dgm:cxn modelId="{FBE808CE-4035-4A1D-8E75-4D52CCC04DA7}" type="presOf" srcId="{DB7BEEF9-C5A6-4252-99CB-12E748DECBFC}" destId="{82E1CFAC-5CA7-4E35-9DC7-905DA6E7CB2A}" srcOrd="0" destOrd="0" presId="urn:microsoft.com/office/officeart/2016/7/layout/BasicProcessNew"/>
    <dgm:cxn modelId="{2D55DBE8-D18D-4D92-8C5C-9BE7D6F049F8}" type="presOf" srcId="{8C921CA9-D24B-4EC2-9241-A82D884D695F}" destId="{09683E21-27E5-41DA-BCCD-7CDE8C8CDD19}" srcOrd="0" destOrd="0" presId="urn:microsoft.com/office/officeart/2016/7/layout/BasicProcessNew"/>
    <dgm:cxn modelId="{5659C2F6-561F-4344-8B8C-8578DB970228}" type="presOf" srcId="{1E0D7B2A-A9E0-434A-8AF0-475489604B84}" destId="{43DFFDDE-B0E9-4096-A19D-6D77E8ACFDCD}" srcOrd="0" destOrd="0" presId="urn:microsoft.com/office/officeart/2016/7/layout/BasicProcessNew"/>
    <dgm:cxn modelId="{F31EA855-43F7-42E8-AFA5-C94DD4896CA9}" type="presParOf" srcId="{E194A153-E2C1-4B53-9F01-09D7A51140F0}" destId="{09683E21-27E5-41DA-BCCD-7CDE8C8CDD19}" srcOrd="0" destOrd="0" presId="urn:microsoft.com/office/officeart/2016/7/layout/BasicProcessNew"/>
    <dgm:cxn modelId="{E14E4896-BBE6-4E89-9F93-086B2B1D2E26}" type="presParOf" srcId="{E194A153-E2C1-4B53-9F01-09D7A51140F0}" destId="{6F1BF381-8B1A-486B-A256-98DC7F772914}" srcOrd="1" destOrd="0" presId="urn:microsoft.com/office/officeart/2016/7/layout/BasicProcessNew"/>
    <dgm:cxn modelId="{01496354-7507-4F45-90E8-1A7C1CACF066}" type="presParOf" srcId="{E194A153-E2C1-4B53-9F01-09D7A51140F0}" destId="{51369C81-51C8-44DD-AAF8-A5B2EBF6F382}" srcOrd="2" destOrd="0" presId="urn:microsoft.com/office/officeart/2016/7/layout/BasicProcessNew"/>
    <dgm:cxn modelId="{DAA0678E-BE12-4A62-B6BD-797AD51EB62F}" type="presParOf" srcId="{E194A153-E2C1-4B53-9F01-09D7A51140F0}" destId="{DBCB460F-BDB8-41F0-AE07-C535A1754A40}" srcOrd="3" destOrd="0" presId="urn:microsoft.com/office/officeart/2016/7/layout/BasicProcessNew"/>
    <dgm:cxn modelId="{5F82E0A5-66D9-4AE5-9CE6-0B6C84CC4660}" type="presParOf" srcId="{E194A153-E2C1-4B53-9F01-09D7A51140F0}" destId="{5E3AC15F-8A21-4AF2-9375-9DDC3D6AF499}" srcOrd="4" destOrd="0" presId="urn:microsoft.com/office/officeart/2016/7/layout/BasicProcessNew"/>
    <dgm:cxn modelId="{06A9DECC-BB16-4A4B-AFBA-74E30C4D52EA}" type="presParOf" srcId="{E194A153-E2C1-4B53-9F01-09D7A51140F0}" destId="{0CFB3C62-F448-4F16-8B70-F74299F18338}" srcOrd="5" destOrd="0" presId="urn:microsoft.com/office/officeart/2016/7/layout/BasicProcessNew"/>
    <dgm:cxn modelId="{6656CA8C-8EF8-4D61-83FA-A0E6EBF1E63E}" type="presParOf" srcId="{E194A153-E2C1-4B53-9F01-09D7A51140F0}" destId="{EA892CDD-7D64-4E98-B7AC-BEB70D8AC396}" srcOrd="6" destOrd="0" presId="urn:microsoft.com/office/officeart/2016/7/layout/BasicProcessNew"/>
    <dgm:cxn modelId="{C0CD6EBE-205B-492F-94A5-0C7C68594312}" type="presParOf" srcId="{E194A153-E2C1-4B53-9F01-09D7A51140F0}" destId="{E8989C29-7503-4A05-86F5-F077D4956FBB}" srcOrd="7" destOrd="0" presId="urn:microsoft.com/office/officeart/2016/7/layout/BasicProcessNew"/>
    <dgm:cxn modelId="{3E03EF4C-01FE-4760-8E59-47C765E0A66A}" type="presParOf" srcId="{E194A153-E2C1-4B53-9F01-09D7A51140F0}" destId="{70359E06-1FFB-445C-9B00-873800B6DAA4}" srcOrd="8" destOrd="0" presId="urn:microsoft.com/office/officeart/2016/7/layout/BasicProcessNew"/>
    <dgm:cxn modelId="{4D0B008E-EC03-4869-8F54-B167307107FF}" type="presParOf" srcId="{E194A153-E2C1-4B53-9F01-09D7A51140F0}" destId="{AA5DC56A-6C7B-4BA9-93FA-B2067BDD2C55}" srcOrd="9" destOrd="0" presId="urn:microsoft.com/office/officeart/2016/7/layout/BasicProcessNew"/>
    <dgm:cxn modelId="{AF7207A5-70CF-43C7-BDE0-0992DEEBEB01}" type="presParOf" srcId="{E194A153-E2C1-4B53-9F01-09D7A51140F0}" destId="{6C5551A2-52A0-4E4C-95BD-BDDD99DCA7E3}" srcOrd="10" destOrd="0" presId="urn:microsoft.com/office/officeart/2016/7/layout/BasicProcessNew"/>
    <dgm:cxn modelId="{C4891EC9-45D4-4BFE-B6ED-D2C917BC7CB8}" type="presParOf" srcId="{E194A153-E2C1-4B53-9F01-09D7A51140F0}" destId="{A1BCCFB7-E016-463E-BE5C-C06F3FECF659}" srcOrd="11" destOrd="0" presId="urn:microsoft.com/office/officeart/2016/7/layout/BasicProcessNew"/>
    <dgm:cxn modelId="{1B728970-3889-4A1C-AE22-FEA7D1BBBF6F}" type="presParOf" srcId="{E194A153-E2C1-4B53-9F01-09D7A51140F0}" destId="{BA803DCA-E7F2-4F7D-84FE-44B724206B2B}" srcOrd="12" destOrd="0" presId="urn:microsoft.com/office/officeart/2016/7/layout/BasicProcessNew"/>
    <dgm:cxn modelId="{C63CD0C1-BA23-432F-A83F-CC6DF1B80CD8}" type="presParOf" srcId="{E194A153-E2C1-4B53-9F01-09D7A51140F0}" destId="{42359AFC-3B06-4C31-B215-F777DD9FB25D}" srcOrd="13" destOrd="0" presId="urn:microsoft.com/office/officeart/2016/7/layout/BasicProcessNew"/>
    <dgm:cxn modelId="{635BE0AA-3C71-400B-B9DB-54FB820F9EBB}" type="presParOf" srcId="{E194A153-E2C1-4B53-9F01-09D7A51140F0}" destId="{82E1CFAC-5CA7-4E35-9DC7-905DA6E7CB2A}" srcOrd="14" destOrd="0" presId="urn:microsoft.com/office/officeart/2016/7/layout/BasicProcessNew"/>
    <dgm:cxn modelId="{F73B3224-3055-42F3-9C86-F68882BE8C0E}" type="presParOf" srcId="{E194A153-E2C1-4B53-9F01-09D7A51140F0}" destId="{04B9CF74-41EC-449F-9509-963FB312D725}" srcOrd="15" destOrd="0" presId="urn:microsoft.com/office/officeart/2016/7/layout/BasicProcessNew"/>
    <dgm:cxn modelId="{0BC9572A-FE24-4091-A8B2-4F4746FD5458}" type="presParOf" srcId="{E194A153-E2C1-4B53-9F01-09D7A51140F0}" destId="{4ACEEE47-FBC8-4321-BBD3-121AD85114B6}" srcOrd="16" destOrd="0" presId="urn:microsoft.com/office/officeart/2016/7/layout/BasicProcessNew"/>
    <dgm:cxn modelId="{2D3C67D1-69AF-4C33-9164-D4126CFC2D8E}" type="presParOf" srcId="{E194A153-E2C1-4B53-9F01-09D7A51140F0}" destId="{7D6DDCF6-E943-472F-9DCD-B73CBFA23EB9}" srcOrd="17" destOrd="0" presId="urn:microsoft.com/office/officeart/2016/7/layout/BasicProcessNew"/>
    <dgm:cxn modelId="{0E81F3F9-B559-4C5A-82D7-96706ADF1D9B}" type="presParOf" srcId="{E194A153-E2C1-4B53-9F01-09D7A51140F0}" destId="{43DFFDDE-B0E9-4096-A19D-6D77E8ACFDCD}" srcOrd="18" destOrd="0" presId="urn:microsoft.com/office/officeart/2016/7/layout/BasicProcessNew"/>
    <dgm:cxn modelId="{6F549F6D-0BA3-4D6B-932F-50C749B6EF71}" type="presParOf" srcId="{E194A153-E2C1-4B53-9F01-09D7A51140F0}" destId="{B09DF518-98C4-4984-9DD7-15C65F2B2DBB}" srcOrd="19" destOrd="0" presId="urn:microsoft.com/office/officeart/2016/7/layout/BasicProcessNew"/>
    <dgm:cxn modelId="{5AD1401A-3E05-41B9-9B9E-DD561E37CBB7}" type="presParOf" srcId="{E194A153-E2C1-4B53-9F01-09D7A51140F0}" destId="{F5118CDF-39EA-4F86-B557-28EBDA9F2726}" srcOrd="20" destOrd="0" presId="urn:microsoft.com/office/officeart/2016/7/layout/BasicProcessNew"/>
    <dgm:cxn modelId="{06B44DB2-E70B-4198-AC29-BA20340A14D5}" type="presParOf" srcId="{E194A153-E2C1-4B53-9F01-09D7A51140F0}" destId="{7E77C1F0-4F2C-4EC4-87CB-C81DBE3605E0}" srcOrd="21" destOrd="0" presId="urn:microsoft.com/office/officeart/2016/7/layout/BasicProcessNew"/>
    <dgm:cxn modelId="{BAA6F50F-B1C6-4EAD-98F4-D71505716127}" type="presParOf" srcId="{E194A153-E2C1-4B53-9F01-09D7A51140F0}" destId="{A47CA8B3-FA02-44D9-917A-8A04509CB777}" srcOrd="22" destOrd="0" presId="urn:microsoft.com/office/officeart/2016/7/layout/BasicProcessNew"/>
    <dgm:cxn modelId="{5C6A517D-E232-4226-A1F7-E4E7983572C8}" type="presParOf" srcId="{E194A153-E2C1-4B53-9F01-09D7A51140F0}" destId="{E0C1D6F8-0E3A-445E-8AAA-766FF2279BE4}" srcOrd="23" destOrd="0" presId="urn:microsoft.com/office/officeart/2016/7/layout/BasicProcessNew"/>
    <dgm:cxn modelId="{4CC948C7-05AA-40DC-8278-99494F85E15B}" type="presParOf" srcId="{E194A153-E2C1-4B53-9F01-09D7A51140F0}" destId="{2339ECBE-3822-495F-8315-CC1EC75FE511}" srcOrd="24" destOrd="0" presId="urn:microsoft.com/office/officeart/2016/7/layout/Basic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399C381-0E0B-47AF-A753-4EC1FEF57539}" type="doc">
      <dgm:prSet loTypeId="urn:microsoft.com/office/officeart/2016/7/layout/BasicProcessNew" loCatId="process" qsTypeId="urn:microsoft.com/office/officeart/2005/8/quickstyle/simple1" qsCatId="simple" csTypeId="urn:microsoft.com/office/officeart/2005/8/colors/colorful2" csCatId="colorful"/>
      <dgm:spPr/>
      <dgm:t>
        <a:bodyPr/>
        <a:lstStyle/>
        <a:p>
          <a:endParaRPr lang="en-US"/>
        </a:p>
      </dgm:t>
    </dgm:pt>
    <dgm:pt modelId="{26E0D186-60C3-4DDE-9BAF-13D13B944428}">
      <dgm:prSet/>
      <dgm:spPr/>
      <dgm:t>
        <a:bodyPr/>
        <a:lstStyle/>
        <a:p>
          <a:r>
            <a:rPr lang="es-ES"/>
            <a:t>El hombre elimina con las heces las formas no infectantes como huevos o larvas que deberán pasar por distintos procesos madurativos que suceden en el suelo para transformarse en infectantes.</a:t>
          </a:r>
          <a:endParaRPr lang="en-US"/>
        </a:p>
      </dgm:t>
    </dgm:pt>
    <dgm:pt modelId="{B1480829-6B2C-4408-9654-727A65F63C2B}" type="parTrans" cxnId="{2F5C98BC-7035-49B1-B8F8-F73972175A63}">
      <dgm:prSet/>
      <dgm:spPr/>
      <dgm:t>
        <a:bodyPr/>
        <a:lstStyle/>
        <a:p>
          <a:endParaRPr lang="en-US"/>
        </a:p>
      </dgm:t>
    </dgm:pt>
    <dgm:pt modelId="{195C72CC-4407-45B2-8068-5D07F954640F}" type="sibTrans" cxnId="{2F5C98BC-7035-49B1-B8F8-F73972175A63}">
      <dgm:prSet/>
      <dgm:spPr/>
      <dgm:t>
        <a:bodyPr/>
        <a:lstStyle/>
        <a:p>
          <a:endParaRPr lang="en-US"/>
        </a:p>
      </dgm:t>
    </dgm:pt>
    <dgm:pt modelId="{60C4816B-FBE8-4A87-8B0E-C850570E087D}">
      <dgm:prSet/>
      <dgm:spPr/>
      <dgm:t>
        <a:bodyPr/>
        <a:lstStyle/>
        <a:p>
          <a:r>
            <a:rPr lang="es-ES"/>
            <a:t>En otras ocasiones el suelo sirve de vehículo como ocurre con Enterobius vermicularis, Taenia sp., Hymenolepis nana, los quistes de protozoos como Giardia lamblia, Entamoeba histolytica, coccidios como Cryptosporidium sp. y amebas de vida libre.</a:t>
          </a:r>
          <a:endParaRPr lang="en-US"/>
        </a:p>
      </dgm:t>
    </dgm:pt>
    <dgm:pt modelId="{07DCDC60-9467-4460-A4BB-38DB587D6CB2}" type="parTrans" cxnId="{5E727B4C-F2EF-4426-BB52-4A077FC95F81}">
      <dgm:prSet/>
      <dgm:spPr/>
      <dgm:t>
        <a:bodyPr/>
        <a:lstStyle/>
        <a:p>
          <a:endParaRPr lang="en-US"/>
        </a:p>
      </dgm:t>
    </dgm:pt>
    <dgm:pt modelId="{EC4750DC-280F-4D63-813C-A9DA67B3F67A}" type="sibTrans" cxnId="{5E727B4C-F2EF-4426-BB52-4A077FC95F81}">
      <dgm:prSet/>
      <dgm:spPr/>
      <dgm:t>
        <a:bodyPr/>
        <a:lstStyle/>
        <a:p>
          <a:endParaRPr lang="en-US"/>
        </a:p>
      </dgm:t>
    </dgm:pt>
    <dgm:pt modelId="{89D0E4AB-E09E-4D79-9A3B-98F810F8D4FA}">
      <dgm:prSet/>
      <dgm:spPr/>
      <dgm:t>
        <a:bodyPr/>
        <a:lstStyle/>
        <a:p>
          <a:r>
            <a:rPr lang="es-ES"/>
            <a:t>Las formas parasitarias eliminadas por los animales también infectarán al hombre como Toxocara sp., Echinococcus sp, Toxoplasma sp y aquellas que son comunes tanto al hombre como a los animales, actuando éstos como reservorios naturales.</a:t>
          </a:r>
          <a:endParaRPr lang="en-US"/>
        </a:p>
      </dgm:t>
    </dgm:pt>
    <dgm:pt modelId="{C69C8C31-310E-4E13-B3D4-005AA94D690D}" type="parTrans" cxnId="{47890AA3-8508-4917-A584-EF96E3587BFD}">
      <dgm:prSet/>
      <dgm:spPr/>
      <dgm:t>
        <a:bodyPr/>
        <a:lstStyle/>
        <a:p>
          <a:endParaRPr lang="en-US"/>
        </a:p>
      </dgm:t>
    </dgm:pt>
    <dgm:pt modelId="{DC55766E-1CE1-4D9C-A3BE-D16B2D512847}" type="sibTrans" cxnId="{47890AA3-8508-4917-A584-EF96E3587BFD}">
      <dgm:prSet/>
      <dgm:spPr/>
      <dgm:t>
        <a:bodyPr/>
        <a:lstStyle/>
        <a:p>
          <a:endParaRPr lang="en-US"/>
        </a:p>
      </dgm:t>
    </dgm:pt>
    <dgm:pt modelId="{9D036695-3487-41FF-B229-070781DC56C5}">
      <dgm:prSet/>
      <dgm:spPr/>
      <dgm:t>
        <a:bodyPr/>
        <a:lstStyle/>
        <a:p>
          <a:r>
            <a:rPr lang="es-ES"/>
            <a:t>Agua: La importancia del agua en la diseminación de las parasitosis es ser un vehículo de transmisión y permitir la supervivencia de las formas infectantes. El agua se contamina de diversas maneras:</a:t>
          </a:r>
          <a:endParaRPr lang="en-US"/>
        </a:p>
      </dgm:t>
    </dgm:pt>
    <dgm:pt modelId="{24011C4D-000E-47AB-B872-DB7342A10149}" type="parTrans" cxnId="{2E68DA38-A0ED-45C6-8F10-7D8FD38130E4}">
      <dgm:prSet/>
      <dgm:spPr/>
      <dgm:t>
        <a:bodyPr/>
        <a:lstStyle/>
        <a:p>
          <a:endParaRPr lang="en-US"/>
        </a:p>
      </dgm:t>
    </dgm:pt>
    <dgm:pt modelId="{B96374DD-9093-435E-A929-7E7DCD8DB745}" type="sibTrans" cxnId="{2E68DA38-A0ED-45C6-8F10-7D8FD38130E4}">
      <dgm:prSet/>
      <dgm:spPr/>
      <dgm:t>
        <a:bodyPr/>
        <a:lstStyle/>
        <a:p>
          <a:endParaRPr lang="en-US"/>
        </a:p>
      </dgm:t>
    </dgm:pt>
    <dgm:pt modelId="{5D5E6ABF-2F91-4843-A3C9-806C6F8303F7}">
      <dgm:prSet/>
      <dgm:spPr/>
      <dgm:t>
        <a:bodyPr/>
        <a:lstStyle/>
        <a:p>
          <a:r>
            <a:rPr lang="es-ES"/>
            <a:t>Por medio de las heces humanas y de animales.</a:t>
          </a:r>
          <a:endParaRPr lang="en-US"/>
        </a:p>
      </dgm:t>
    </dgm:pt>
    <dgm:pt modelId="{74E2E8EE-AF65-4651-A0CD-76B20B323EA3}" type="parTrans" cxnId="{AA25F5EE-6950-4BEB-AC74-DA2BAD481E82}">
      <dgm:prSet/>
      <dgm:spPr/>
      <dgm:t>
        <a:bodyPr/>
        <a:lstStyle/>
        <a:p>
          <a:endParaRPr lang="en-US"/>
        </a:p>
      </dgm:t>
    </dgm:pt>
    <dgm:pt modelId="{45AF5116-CA35-4FB7-BE7F-4B8AE866C849}" type="sibTrans" cxnId="{AA25F5EE-6950-4BEB-AC74-DA2BAD481E82}">
      <dgm:prSet/>
      <dgm:spPr/>
      <dgm:t>
        <a:bodyPr/>
        <a:lstStyle/>
        <a:p>
          <a:endParaRPr lang="en-US"/>
        </a:p>
      </dgm:t>
    </dgm:pt>
    <dgm:pt modelId="{D58A12C6-A8A0-49A8-B261-5A2D3357F162}">
      <dgm:prSet/>
      <dgm:spPr/>
      <dgm:t>
        <a:bodyPr/>
        <a:lstStyle/>
        <a:p>
          <a:r>
            <a:rPr lang="es-ES"/>
            <a:t>Por destrucción de redes cloacales.</a:t>
          </a:r>
          <a:endParaRPr lang="en-US"/>
        </a:p>
      </dgm:t>
    </dgm:pt>
    <dgm:pt modelId="{9BA3C4BC-A804-44FC-A7CE-73B1D291BFF1}" type="parTrans" cxnId="{3FB030BC-2030-481D-A137-CA901D31AFD6}">
      <dgm:prSet/>
      <dgm:spPr/>
      <dgm:t>
        <a:bodyPr/>
        <a:lstStyle/>
        <a:p>
          <a:endParaRPr lang="en-US"/>
        </a:p>
      </dgm:t>
    </dgm:pt>
    <dgm:pt modelId="{2ACBD3AA-FE62-4BE0-BC4B-47948692805A}" type="sibTrans" cxnId="{3FB030BC-2030-481D-A137-CA901D31AFD6}">
      <dgm:prSet/>
      <dgm:spPr/>
      <dgm:t>
        <a:bodyPr/>
        <a:lstStyle/>
        <a:p>
          <a:endParaRPr lang="en-US"/>
        </a:p>
      </dgm:t>
    </dgm:pt>
    <dgm:pt modelId="{39BC9A97-B8F9-4A4F-9940-0F2ED43BAF9D}">
      <dgm:prSet/>
      <dgm:spPr/>
      <dgm:t>
        <a:bodyPr/>
        <a:lstStyle/>
        <a:p>
          <a:r>
            <a:rPr lang="es-ES"/>
            <a:t>Por contacto de pozos ciegos con napas de agua subterráneas utilizada para consumo.</a:t>
          </a:r>
          <a:endParaRPr lang="en-US"/>
        </a:p>
      </dgm:t>
    </dgm:pt>
    <dgm:pt modelId="{2D5E411D-A7A8-444F-818D-A1954CABFD95}" type="parTrans" cxnId="{CF023E7A-DF39-4970-861F-71788B3354BF}">
      <dgm:prSet/>
      <dgm:spPr/>
      <dgm:t>
        <a:bodyPr/>
        <a:lstStyle/>
        <a:p>
          <a:endParaRPr lang="en-US"/>
        </a:p>
      </dgm:t>
    </dgm:pt>
    <dgm:pt modelId="{9EEA21EF-A87E-476F-AB10-498FF256BEAE}" type="sibTrans" cxnId="{CF023E7A-DF39-4970-861F-71788B3354BF}">
      <dgm:prSet/>
      <dgm:spPr/>
      <dgm:t>
        <a:bodyPr/>
        <a:lstStyle/>
        <a:p>
          <a:endParaRPr lang="en-US"/>
        </a:p>
      </dgm:t>
    </dgm:pt>
    <dgm:pt modelId="{FFCB3050-726E-4C79-9633-39BE23470932}">
      <dgm:prSet/>
      <dgm:spPr/>
      <dgm:t>
        <a:bodyPr/>
        <a:lstStyle/>
        <a:p>
          <a:r>
            <a:rPr lang="es-ES"/>
            <a:t>Por arrastre de elementos parasitarios de los suelos contaminados a través de las lluvias y de las inundaciones.</a:t>
          </a:r>
          <a:endParaRPr lang="en-US"/>
        </a:p>
      </dgm:t>
    </dgm:pt>
    <dgm:pt modelId="{75117454-E2B5-4B63-88A1-74A14E10A9EC}" type="parTrans" cxnId="{7CD6557E-A879-4D06-8A90-1561607946F2}">
      <dgm:prSet/>
      <dgm:spPr/>
      <dgm:t>
        <a:bodyPr/>
        <a:lstStyle/>
        <a:p>
          <a:endParaRPr lang="en-US"/>
        </a:p>
      </dgm:t>
    </dgm:pt>
    <dgm:pt modelId="{EFD744F1-FBA1-4052-8625-8AF51DEA9DF4}" type="sibTrans" cxnId="{7CD6557E-A879-4D06-8A90-1561607946F2}">
      <dgm:prSet/>
      <dgm:spPr/>
      <dgm:t>
        <a:bodyPr/>
        <a:lstStyle/>
        <a:p>
          <a:endParaRPr lang="en-US"/>
        </a:p>
      </dgm:t>
    </dgm:pt>
    <dgm:pt modelId="{5E66F282-ECF4-401E-965C-24334FE1CECB}" type="pres">
      <dgm:prSet presAssocID="{C399C381-0E0B-47AF-A753-4EC1FEF57539}" presName="Name0" presStyleCnt="0">
        <dgm:presLayoutVars>
          <dgm:dir/>
          <dgm:resizeHandles val="exact"/>
        </dgm:presLayoutVars>
      </dgm:prSet>
      <dgm:spPr/>
    </dgm:pt>
    <dgm:pt modelId="{90304C5A-2757-483C-8C8B-9790FCB09772}" type="pres">
      <dgm:prSet presAssocID="{26E0D186-60C3-4DDE-9BAF-13D13B944428}" presName="node" presStyleLbl="node1" presStyleIdx="0" presStyleCnt="15">
        <dgm:presLayoutVars>
          <dgm:bulletEnabled val="1"/>
        </dgm:presLayoutVars>
      </dgm:prSet>
      <dgm:spPr/>
    </dgm:pt>
    <dgm:pt modelId="{6652B3E7-941F-40A3-A9AE-C8E36292088F}" type="pres">
      <dgm:prSet presAssocID="{195C72CC-4407-45B2-8068-5D07F954640F}" presName="sibTransSpacerBeforeConnector" presStyleCnt="0"/>
      <dgm:spPr/>
    </dgm:pt>
    <dgm:pt modelId="{7E45A6C8-2985-47FC-BD61-CBD1EEB3A48D}" type="pres">
      <dgm:prSet presAssocID="{195C72CC-4407-45B2-8068-5D07F954640F}" presName="sibTrans" presStyleLbl="node1" presStyleIdx="1" presStyleCnt="15"/>
      <dgm:spPr/>
    </dgm:pt>
    <dgm:pt modelId="{96340D8F-BB35-4BF3-9048-6254AB706AFF}" type="pres">
      <dgm:prSet presAssocID="{195C72CC-4407-45B2-8068-5D07F954640F}" presName="sibTransSpacerAfterConnector" presStyleCnt="0"/>
      <dgm:spPr/>
    </dgm:pt>
    <dgm:pt modelId="{A581B7F2-8808-4600-A0C5-16F6915D6A30}" type="pres">
      <dgm:prSet presAssocID="{60C4816B-FBE8-4A87-8B0E-C850570E087D}" presName="node" presStyleLbl="node1" presStyleIdx="2" presStyleCnt="15">
        <dgm:presLayoutVars>
          <dgm:bulletEnabled val="1"/>
        </dgm:presLayoutVars>
      </dgm:prSet>
      <dgm:spPr/>
    </dgm:pt>
    <dgm:pt modelId="{218791CF-F8BF-43D4-9404-EB09695F3249}" type="pres">
      <dgm:prSet presAssocID="{EC4750DC-280F-4D63-813C-A9DA67B3F67A}" presName="sibTransSpacerBeforeConnector" presStyleCnt="0"/>
      <dgm:spPr/>
    </dgm:pt>
    <dgm:pt modelId="{979B01F5-DA18-479C-878A-FFEAC5146AF3}" type="pres">
      <dgm:prSet presAssocID="{EC4750DC-280F-4D63-813C-A9DA67B3F67A}" presName="sibTrans" presStyleLbl="node1" presStyleIdx="3" presStyleCnt="15"/>
      <dgm:spPr/>
    </dgm:pt>
    <dgm:pt modelId="{EE193FE7-A836-4D16-B36F-63EA2186F6CF}" type="pres">
      <dgm:prSet presAssocID="{EC4750DC-280F-4D63-813C-A9DA67B3F67A}" presName="sibTransSpacerAfterConnector" presStyleCnt="0"/>
      <dgm:spPr/>
    </dgm:pt>
    <dgm:pt modelId="{C4AA4211-272E-44CE-868A-89461320016F}" type="pres">
      <dgm:prSet presAssocID="{89D0E4AB-E09E-4D79-9A3B-98F810F8D4FA}" presName="node" presStyleLbl="node1" presStyleIdx="4" presStyleCnt="15">
        <dgm:presLayoutVars>
          <dgm:bulletEnabled val="1"/>
        </dgm:presLayoutVars>
      </dgm:prSet>
      <dgm:spPr/>
    </dgm:pt>
    <dgm:pt modelId="{0C8FDD5D-5553-47B1-82B9-1BD6FAB96A7B}" type="pres">
      <dgm:prSet presAssocID="{DC55766E-1CE1-4D9C-A3BE-D16B2D512847}" presName="sibTransSpacerBeforeConnector" presStyleCnt="0"/>
      <dgm:spPr/>
    </dgm:pt>
    <dgm:pt modelId="{EEB2968B-1B0A-45F6-99C7-2E0D51AFC97A}" type="pres">
      <dgm:prSet presAssocID="{DC55766E-1CE1-4D9C-A3BE-D16B2D512847}" presName="sibTrans" presStyleLbl="node1" presStyleIdx="5" presStyleCnt="15"/>
      <dgm:spPr/>
    </dgm:pt>
    <dgm:pt modelId="{1B1A8B40-64AB-4C93-BDE5-A45E54279A85}" type="pres">
      <dgm:prSet presAssocID="{DC55766E-1CE1-4D9C-A3BE-D16B2D512847}" presName="sibTransSpacerAfterConnector" presStyleCnt="0"/>
      <dgm:spPr/>
    </dgm:pt>
    <dgm:pt modelId="{954A48E4-C69A-405B-9BE3-E6FE9722EA25}" type="pres">
      <dgm:prSet presAssocID="{9D036695-3487-41FF-B229-070781DC56C5}" presName="node" presStyleLbl="node1" presStyleIdx="6" presStyleCnt="15">
        <dgm:presLayoutVars>
          <dgm:bulletEnabled val="1"/>
        </dgm:presLayoutVars>
      </dgm:prSet>
      <dgm:spPr/>
    </dgm:pt>
    <dgm:pt modelId="{7298A329-FF5B-4634-95F8-6CAA68BAAAAB}" type="pres">
      <dgm:prSet presAssocID="{B96374DD-9093-435E-A929-7E7DCD8DB745}" presName="sibTransSpacerBeforeConnector" presStyleCnt="0"/>
      <dgm:spPr/>
    </dgm:pt>
    <dgm:pt modelId="{1B253F39-AB23-4532-984A-89199A0335D2}" type="pres">
      <dgm:prSet presAssocID="{B96374DD-9093-435E-A929-7E7DCD8DB745}" presName="sibTrans" presStyleLbl="node1" presStyleIdx="7" presStyleCnt="15"/>
      <dgm:spPr/>
    </dgm:pt>
    <dgm:pt modelId="{209AF394-143D-4BC0-85B5-B260C0A21DEA}" type="pres">
      <dgm:prSet presAssocID="{B96374DD-9093-435E-A929-7E7DCD8DB745}" presName="sibTransSpacerAfterConnector" presStyleCnt="0"/>
      <dgm:spPr/>
    </dgm:pt>
    <dgm:pt modelId="{18EF761B-B28D-4AD4-8FBF-A5A17EB7DCD3}" type="pres">
      <dgm:prSet presAssocID="{5D5E6ABF-2F91-4843-A3C9-806C6F8303F7}" presName="node" presStyleLbl="node1" presStyleIdx="8" presStyleCnt="15">
        <dgm:presLayoutVars>
          <dgm:bulletEnabled val="1"/>
        </dgm:presLayoutVars>
      </dgm:prSet>
      <dgm:spPr/>
    </dgm:pt>
    <dgm:pt modelId="{332A08FA-7567-480E-9663-41FDA7337BE1}" type="pres">
      <dgm:prSet presAssocID="{45AF5116-CA35-4FB7-BE7F-4B8AE866C849}" presName="sibTransSpacerBeforeConnector" presStyleCnt="0"/>
      <dgm:spPr/>
    </dgm:pt>
    <dgm:pt modelId="{6E9C37AE-B5FC-421D-A66C-00FB4E9A0003}" type="pres">
      <dgm:prSet presAssocID="{45AF5116-CA35-4FB7-BE7F-4B8AE866C849}" presName="sibTrans" presStyleLbl="node1" presStyleIdx="9" presStyleCnt="15"/>
      <dgm:spPr/>
    </dgm:pt>
    <dgm:pt modelId="{C591F8C1-35E5-4C51-A215-2E2727970463}" type="pres">
      <dgm:prSet presAssocID="{45AF5116-CA35-4FB7-BE7F-4B8AE866C849}" presName="sibTransSpacerAfterConnector" presStyleCnt="0"/>
      <dgm:spPr/>
    </dgm:pt>
    <dgm:pt modelId="{D5DF4457-6AA5-46E4-B14C-24F48BA627C5}" type="pres">
      <dgm:prSet presAssocID="{D58A12C6-A8A0-49A8-B261-5A2D3357F162}" presName="node" presStyleLbl="node1" presStyleIdx="10" presStyleCnt="15">
        <dgm:presLayoutVars>
          <dgm:bulletEnabled val="1"/>
        </dgm:presLayoutVars>
      </dgm:prSet>
      <dgm:spPr/>
    </dgm:pt>
    <dgm:pt modelId="{A91B57E0-385D-4E17-B4C3-6CCC9399133C}" type="pres">
      <dgm:prSet presAssocID="{2ACBD3AA-FE62-4BE0-BC4B-47948692805A}" presName="sibTransSpacerBeforeConnector" presStyleCnt="0"/>
      <dgm:spPr/>
    </dgm:pt>
    <dgm:pt modelId="{EBBDB715-FEF3-4D46-84EA-9AD9A91D6994}" type="pres">
      <dgm:prSet presAssocID="{2ACBD3AA-FE62-4BE0-BC4B-47948692805A}" presName="sibTrans" presStyleLbl="node1" presStyleIdx="11" presStyleCnt="15"/>
      <dgm:spPr/>
    </dgm:pt>
    <dgm:pt modelId="{A090E9E5-C8E0-4590-AA66-B8538CB669A3}" type="pres">
      <dgm:prSet presAssocID="{2ACBD3AA-FE62-4BE0-BC4B-47948692805A}" presName="sibTransSpacerAfterConnector" presStyleCnt="0"/>
      <dgm:spPr/>
    </dgm:pt>
    <dgm:pt modelId="{8684E432-E749-4804-8E96-8EE0AD8BF804}" type="pres">
      <dgm:prSet presAssocID="{39BC9A97-B8F9-4A4F-9940-0F2ED43BAF9D}" presName="node" presStyleLbl="node1" presStyleIdx="12" presStyleCnt="15">
        <dgm:presLayoutVars>
          <dgm:bulletEnabled val="1"/>
        </dgm:presLayoutVars>
      </dgm:prSet>
      <dgm:spPr/>
    </dgm:pt>
    <dgm:pt modelId="{B3F460DB-2896-445F-8711-602BD659DF6F}" type="pres">
      <dgm:prSet presAssocID="{9EEA21EF-A87E-476F-AB10-498FF256BEAE}" presName="sibTransSpacerBeforeConnector" presStyleCnt="0"/>
      <dgm:spPr/>
    </dgm:pt>
    <dgm:pt modelId="{58A84FF3-513D-4C4D-864A-96AC95871CAA}" type="pres">
      <dgm:prSet presAssocID="{9EEA21EF-A87E-476F-AB10-498FF256BEAE}" presName="sibTrans" presStyleLbl="node1" presStyleIdx="13" presStyleCnt="15"/>
      <dgm:spPr/>
    </dgm:pt>
    <dgm:pt modelId="{4C1FEC8F-EB7B-4BE6-BA93-2E28B3AA832A}" type="pres">
      <dgm:prSet presAssocID="{9EEA21EF-A87E-476F-AB10-498FF256BEAE}" presName="sibTransSpacerAfterConnector" presStyleCnt="0"/>
      <dgm:spPr/>
    </dgm:pt>
    <dgm:pt modelId="{56762069-D249-44EF-9E2B-C41315D70085}" type="pres">
      <dgm:prSet presAssocID="{FFCB3050-726E-4C79-9633-39BE23470932}" presName="node" presStyleLbl="node1" presStyleIdx="14" presStyleCnt="15">
        <dgm:presLayoutVars>
          <dgm:bulletEnabled val="1"/>
        </dgm:presLayoutVars>
      </dgm:prSet>
      <dgm:spPr/>
    </dgm:pt>
  </dgm:ptLst>
  <dgm:cxnLst>
    <dgm:cxn modelId="{BF985C07-5D98-4202-A87E-5BA7C295FCFA}" type="presOf" srcId="{FFCB3050-726E-4C79-9633-39BE23470932}" destId="{56762069-D249-44EF-9E2B-C41315D70085}" srcOrd="0" destOrd="0" presId="urn:microsoft.com/office/officeart/2016/7/layout/BasicProcessNew"/>
    <dgm:cxn modelId="{B1B20F0E-87E9-4310-BB95-56ABC2A942D0}" type="presOf" srcId="{9EEA21EF-A87E-476F-AB10-498FF256BEAE}" destId="{58A84FF3-513D-4C4D-864A-96AC95871CAA}" srcOrd="0" destOrd="0" presId="urn:microsoft.com/office/officeart/2016/7/layout/BasicProcessNew"/>
    <dgm:cxn modelId="{2D6E6814-5E85-45A1-93A8-FF66132C2272}" type="presOf" srcId="{DC55766E-1CE1-4D9C-A3BE-D16B2D512847}" destId="{EEB2968B-1B0A-45F6-99C7-2E0D51AFC97A}" srcOrd="0" destOrd="0" presId="urn:microsoft.com/office/officeart/2016/7/layout/BasicProcessNew"/>
    <dgm:cxn modelId="{5E6C6E19-3C23-4384-921C-2E0B960C74B8}" type="presOf" srcId="{26E0D186-60C3-4DDE-9BAF-13D13B944428}" destId="{90304C5A-2757-483C-8C8B-9790FCB09772}" srcOrd="0" destOrd="0" presId="urn:microsoft.com/office/officeart/2016/7/layout/BasicProcessNew"/>
    <dgm:cxn modelId="{9CC8B328-3801-4B78-B08F-4BAA37AD4C7E}" type="presOf" srcId="{195C72CC-4407-45B2-8068-5D07F954640F}" destId="{7E45A6C8-2985-47FC-BD61-CBD1EEB3A48D}" srcOrd="0" destOrd="0" presId="urn:microsoft.com/office/officeart/2016/7/layout/BasicProcessNew"/>
    <dgm:cxn modelId="{2E68DA38-A0ED-45C6-8F10-7D8FD38130E4}" srcId="{C399C381-0E0B-47AF-A753-4EC1FEF57539}" destId="{9D036695-3487-41FF-B229-070781DC56C5}" srcOrd="3" destOrd="0" parTransId="{24011C4D-000E-47AB-B872-DB7342A10149}" sibTransId="{B96374DD-9093-435E-A929-7E7DCD8DB745}"/>
    <dgm:cxn modelId="{5E727B4C-F2EF-4426-BB52-4A077FC95F81}" srcId="{C399C381-0E0B-47AF-A753-4EC1FEF57539}" destId="{60C4816B-FBE8-4A87-8B0E-C850570E087D}" srcOrd="1" destOrd="0" parTransId="{07DCDC60-9467-4460-A4BB-38DB587D6CB2}" sibTransId="{EC4750DC-280F-4D63-813C-A9DA67B3F67A}"/>
    <dgm:cxn modelId="{FDD30053-85BF-4E26-A64D-F93322186A77}" type="presOf" srcId="{C399C381-0E0B-47AF-A753-4EC1FEF57539}" destId="{5E66F282-ECF4-401E-965C-24334FE1CECB}" srcOrd="0" destOrd="0" presId="urn:microsoft.com/office/officeart/2016/7/layout/BasicProcessNew"/>
    <dgm:cxn modelId="{CF023E7A-DF39-4970-861F-71788B3354BF}" srcId="{C399C381-0E0B-47AF-A753-4EC1FEF57539}" destId="{39BC9A97-B8F9-4A4F-9940-0F2ED43BAF9D}" srcOrd="6" destOrd="0" parTransId="{2D5E411D-A7A8-444F-818D-A1954CABFD95}" sibTransId="{9EEA21EF-A87E-476F-AB10-498FF256BEAE}"/>
    <dgm:cxn modelId="{FE839E7C-268A-4E38-9E25-6CE33C260FDA}" type="presOf" srcId="{D58A12C6-A8A0-49A8-B261-5A2D3357F162}" destId="{D5DF4457-6AA5-46E4-B14C-24F48BA627C5}" srcOrd="0" destOrd="0" presId="urn:microsoft.com/office/officeart/2016/7/layout/BasicProcessNew"/>
    <dgm:cxn modelId="{7CD6557E-A879-4D06-8A90-1561607946F2}" srcId="{C399C381-0E0B-47AF-A753-4EC1FEF57539}" destId="{FFCB3050-726E-4C79-9633-39BE23470932}" srcOrd="7" destOrd="0" parTransId="{75117454-E2B5-4B63-88A1-74A14E10A9EC}" sibTransId="{EFD744F1-FBA1-4052-8625-8AF51DEA9DF4}"/>
    <dgm:cxn modelId="{50CAEF8A-8C4C-4FE4-8280-00E84D3EF5BA}" type="presOf" srcId="{39BC9A97-B8F9-4A4F-9940-0F2ED43BAF9D}" destId="{8684E432-E749-4804-8E96-8EE0AD8BF804}" srcOrd="0" destOrd="0" presId="urn:microsoft.com/office/officeart/2016/7/layout/BasicProcessNew"/>
    <dgm:cxn modelId="{47890AA3-8508-4917-A584-EF96E3587BFD}" srcId="{C399C381-0E0B-47AF-A753-4EC1FEF57539}" destId="{89D0E4AB-E09E-4D79-9A3B-98F810F8D4FA}" srcOrd="2" destOrd="0" parTransId="{C69C8C31-310E-4E13-B3D4-005AA94D690D}" sibTransId="{DC55766E-1CE1-4D9C-A3BE-D16B2D512847}"/>
    <dgm:cxn modelId="{A1933DA5-764A-4887-AA5E-F330A68921BF}" type="presOf" srcId="{9D036695-3487-41FF-B229-070781DC56C5}" destId="{954A48E4-C69A-405B-9BE3-E6FE9722EA25}" srcOrd="0" destOrd="0" presId="urn:microsoft.com/office/officeart/2016/7/layout/BasicProcessNew"/>
    <dgm:cxn modelId="{BC8F02B1-A67E-4F6C-BF26-97140146CE24}" type="presOf" srcId="{B96374DD-9093-435E-A929-7E7DCD8DB745}" destId="{1B253F39-AB23-4532-984A-89199A0335D2}" srcOrd="0" destOrd="0" presId="urn:microsoft.com/office/officeart/2016/7/layout/BasicProcessNew"/>
    <dgm:cxn modelId="{3FB030BC-2030-481D-A137-CA901D31AFD6}" srcId="{C399C381-0E0B-47AF-A753-4EC1FEF57539}" destId="{D58A12C6-A8A0-49A8-B261-5A2D3357F162}" srcOrd="5" destOrd="0" parTransId="{9BA3C4BC-A804-44FC-A7CE-73B1D291BFF1}" sibTransId="{2ACBD3AA-FE62-4BE0-BC4B-47948692805A}"/>
    <dgm:cxn modelId="{2F5C98BC-7035-49B1-B8F8-F73972175A63}" srcId="{C399C381-0E0B-47AF-A753-4EC1FEF57539}" destId="{26E0D186-60C3-4DDE-9BAF-13D13B944428}" srcOrd="0" destOrd="0" parTransId="{B1480829-6B2C-4408-9654-727A65F63C2B}" sibTransId="{195C72CC-4407-45B2-8068-5D07F954640F}"/>
    <dgm:cxn modelId="{7B7A2BC9-C3A5-44CD-B155-12AA85966B82}" type="presOf" srcId="{2ACBD3AA-FE62-4BE0-BC4B-47948692805A}" destId="{EBBDB715-FEF3-4D46-84EA-9AD9A91D6994}" srcOrd="0" destOrd="0" presId="urn:microsoft.com/office/officeart/2016/7/layout/BasicProcessNew"/>
    <dgm:cxn modelId="{D29DDFCB-8714-43A8-A2FF-B6A3BE265B1D}" type="presOf" srcId="{5D5E6ABF-2F91-4843-A3C9-806C6F8303F7}" destId="{18EF761B-B28D-4AD4-8FBF-A5A17EB7DCD3}" srcOrd="0" destOrd="0" presId="urn:microsoft.com/office/officeart/2016/7/layout/BasicProcessNew"/>
    <dgm:cxn modelId="{F59D40D4-A150-4762-9662-3EA0A6C471CB}" type="presOf" srcId="{EC4750DC-280F-4D63-813C-A9DA67B3F67A}" destId="{979B01F5-DA18-479C-878A-FFEAC5146AF3}" srcOrd="0" destOrd="0" presId="urn:microsoft.com/office/officeart/2016/7/layout/BasicProcessNew"/>
    <dgm:cxn modelId="{D26274DC-61B2-448F-ACFE-E3D2A11CCDAA}" type="presOf" srcId="{60C4816B-FBE8-4A87-8B0E-C850570E087D}" destId="{A581B7F2-8808-4600-A0C5-16F6915D6A30}" srcOrd="0" destOrd="0" presId="urn:microsoft.com/office/officeart/2016/7/layout/BasicProcessNew"/>
    <dgm:cxn modelId="{4B46DBDF-B410-4434-ACB9-5849EEA19899}" type="presOf" srcId="{45AF5116-CA35-4FB7-BE7F-4B8AE866C849}" destId="{6E9C37AE-B5FC-421D-A66C-00FB4E9A0003}" srcOrd="0" destOrd="0" presId="urn:microsoft.com/office/officeart/2016/7/layout/BasicProcessNew"/>
    <dgm:cxn modelId="{9D96ACE8-1ECF-4A0F-87F7-DE2B89169901}" type="presOf" srcId="{89D0E4AB-E09E-4D79-9A3B-98F810F8D4FA}" destId="{C4AA4211-272E-44CE-868A-89461320016F}" srcOrd="0" destOrd="0" presId="urn:microsoft.com/office/officeart/2016/7/layout/BasicProcessNew"/>
    <dgm:cxn modelId="{AA25F5EE-6950-4BEB-AC74-DA2BAD481E82}" srcId="{C399C381-0E0B-47AF-A753-4EC1FEF57539}" destId="{5D5E6ABF-2F91-4843-A3C9-806C6F8303F7}" srcOrd="4" destOrd="0" parTransId="{74E2E8EE-AF65-4651-A0CD-76B20B323EA3}" sibTransId="{45AF5116-CA35-4FB7-BE7F-4B8AE866C849}"/>
    <dgm:cxn modelId="{80281397-A169-4448-B9A4-1180E2D3E045}" type="presParOf" srcId="{5E66F282-ECF4-401E-965C-24334FE1CECB}" destId="{90304C5A-2757-483C-8C8B-9790FCB09772}" srcOrd="0" destOrd="0" presId="urn:microsoft.com/office/officeart/2016/7/layout/BasicProcessNew"/>
    <dgm:cxn modelId="{30C9F88E-E89C-4EC9-A6BA-51D080FE382B}" type="presParOf" srcId="{5E66F282-ECF4-401E-965C-24334FE1CECB}" destId="{6652B3E7-941F-40A3-A9AE-C8E36292088F}" srcOrd="1" destOrd="0" presId="urn:microsoft.com/office/officeart/2016/7/layout/BasicProcessNew"/>
    <dgm:cxn modelId="{DE8130B8-243E-4612-83FA-485298A0B97E}" type="presParOf" srcId="{5E66F282-ECF4-401E-965C-24334FE1CECB}" destId="{7E45A6C8-2985-47FC-BD61-CBD1EEB3A48D}" srcOrd="2" destOrd="0" presId="urn:microsoft.com/office/officeart/2016/7/layout/BasicProcessNew"/>
    <dgm:cxn modelId="{F24C75FC-84AD-4765-B9EA-2BBE1C87F4AA}" type="presParOf" srcId="{5E66F282-ECF4-401E-965C-24334FE1CECB}" destId="{96340D8F-BB35-4BF3-9048-6254AB706AFF}" srcOrd="3" destOrd="0" presId="urn:microsoft.com/office/officeart/2016/7/layout/BasicProcessNew"/>
    <dgm:cxn modelId="{A5F58AAB-3714-483A-8D23-A32B01FA5973}" type="presParOf" srcId="{5E66F282-ECF4-401E-965C-24334FE1CECB}" destId="{A581B7F2-8808-4600-A0C5-16F6915D6A30}" srcOrd="4" destOrd="0" presId="urn:microsoft.com/office/officeart/2016/7/layout/BasicProcessNew"/>
    <dgm:cxn modelId="{BE2DC454-7535-4BE4-9387-00CB60655574}" type="presParOf" srcId="{5E66F282-ECF4-401E-965C-24334FE1CECB}" destId="{218791CF-F8BF-43D4-9404-EB09695F3249}" srcOrd="5" destOrd="0" presId="urn:microsoft.com/office/officeart/2016/7/layout/BasicProcessNew"/>
    <dgm:cxn modelId="{13532F40-EBD2-4C5D-82F8-2D83272AC9A7}" type="presParOf" srcId="{5E66F282-ECF4-401E-965C-24334FE1CECB}" destId="{979B01F5-DA18-479C-878A-FFEAC5146AF3}" srcOrd="6" destOrd="0" presId="urn:microsoft.com/office/officeart/2016/7/layout/BasicProcessNew"/>
    <dgm:cxn modelId="{726D7592-081E-4296-B36E-55F72E03071D}" type="presParOf" srcId="{5E66F282-ECF4-401E-965C-24334FE1CECB}" destId="{EE193FE7-A836-4D16-B36F-63EA2186F6CF}" srcOrd="7" destOrd="0" presId="urn:microsoft.com/office/officeart/2016/7/layout/BasicProcessNew"/>
    <dgm:cxn modelId="{74A492CC-49F7-4969-8D82-4BB7702CE817}" type="presParOf" srcId="{5E66F282-ECF4-401E-965C-24334FE1CECB}" destId="{C4AA4211-272E-44CE-868A-89461320016F}" srcOrd="8" destOrd="0" presId="urn:microsoft.com/office/officeart/2016/7/layout/BasicProcessNew"/>
    <dgm:cxn modelId="{8F980E2D-BF22-443E-9561-9185FFC6973A}" type="presParOf" srcId="{5E66F282-ECF4-401E-965C-24334FE1CECB}" destId="{0C8FDD5D-5553-47B1-82B9-1BD6FAB96A7B}" srcOrd="9" destOrd="0" presId="urn:microsoft.com/office/officeart/2016/7/layout/BasicProcessNew"/>
    <dgm:cxn modelId="{0B2ED6AB-E262-4F28-ABAC-DE7FD273774D}" type="presParOf" srcId="{5E66F282-ECF4-401E-965C-24334FE1CECB}" destId="{EEB2968B-1B0A-45F6-99C7-2E0D51AFC97A}" srcOrd="10" destOrd="0" presId="urn:microsoft.com/office/officeart/2016/7/layout/BasicProcessNew"/>
    <dgm:cxn modelId="{7D6849A1-B807-46D8-BDD1-A8E7C6EDBF90}" type="presParOf" srcId="{5E66F282-ECF4-401E-965C-24334FE1CECB}" destId="{1B1A8B40-64AB-4C93-BDE5-A45E54279A85}" srcOrd="11" destOrd="0" presId="urn:microsoft.com/office/officeart/2016/7/layout/BasicProcessNew"/>
    <dgm:cxn modelId="{017FC8B2-BBC8-43A7-BCA6-BF8D650D405C}" type="presParOf" srcId="{5E66F282-ECF4-401E-965C-24334FE1CECB}" destId="{954A48E4-C69A-405B-9BE3-E6FE9722EA25}" srcOrd="12" destOrd="0" presId="urn:microsoft.com/office/officeart/2016/7/layout/BasicProcessNew"/>
    <dgm:cxn modelId="{A72437C3-197A-4F6C-86D3-B4C95DB61110}" type="presParOf" srcId="{5E66F282-ECF4-401E-965C-24334FE1CECB}" destId="{7298A329-FF5B-4634-95F8-6CAA68BAAAAB}" srcOrd="13" destOrd="0" presId="urn:microsoft.com/office/officeart/2016/7/layout/BasicProcessNew"/>
    <dgm:cxn modelId="{FA22883B-398B-4806-97A7-57034C9AF4BB}" type="presParOf" srcId="{5E66F282-ECF4-401E-965C-24334FE1CECB}" destId="{1B253F39-AB23-4532-984A-89199A0335D2}" srcOrd="14" destOrd="0" presId="urn:microsoft.com/office/officeart/2016/7/layout/BasicProcessNew"/>
    <dgm:cxn modelId="{0E3249D3-12E9-4B28-8266-CDDF5EB744DA}" type="presParOf" srcId="{5E66F282-ECF4-401E-965C-24334FE1CECB}" destId="{209AF394-143D-4BC0-85B5-B260C0A21DEA}" srcOrd="15" destOrd="0" presId="urn:microsoft.com/office/officeart/2016/7/layout/BasicProcessNew"/>
    <dgm:cxn modelId="{FE514E9C-F413-41FB-8061-F7652A14CB19}" type="presParOf" srcId="{5E66F282-ECF4-401E-965C-24334FE1CECB}" destId="{18EF761B-B28D-4AD4-8FBF-A5A17EB7DCD3}" srcOrd="16" destOrd="0" presId="urn:microsoft.com/office/officeart/2016/7/layout/BasicProcessNew"/>
    <dgm:cxn modelId="{9163AF88-7E13-4FB2-A6E4-F74A0846C274}" type="presParOf" srcId="{5E66F282-ECF4-401E-965C-24334FE1CECB}" destId="{332A08FA-7567-480E-9663-41FDA7337BE1}" srcOrd="17" destOrd="0" presId="urn:microsoft.com/office/officeart/2016/7/layout/BasicProcessNew"/>
    <dgm:cxn modelId="{4DB9CA2E-14D9-4B5A-BD45-9B57B12B3BAD}" type="presParOf" srcId="{5E66F282-ECF4-401E-965C-24334FE1CECB}" destId="{6E9C37AE-B5FC-421D-A66C-00FB4E9A0003}" srcOrd="18" destOrd="0" presId="urn:microsoft.com/office/officeart/2016/7/layout/BasicProcessNew"/>
    <dgm:cxn modelId="{8490BBAB-ED4A-4B4F-B293-1745832FCBAB}" type="presParOf" srcId="{5E66F282-ECF4-401E-965C-24334FE1CECB}" destId="{C591F8C1-35E5-4C51-A215-2E2727970463}" srcOrd="19" destOrd="0" presId="urn:microsoft.com/office/officeart/2016/7/layout/BasicProcessNew"/>
    <dgm:cxn modelId="{F7ED5E46-9611-4D35-B333-FC99640B68D0}" type="presParOf" srcId="{5E66F282-ECF4-401E-965C-24334FE1CECB}" destId="{D5DF4457-6AA5-46E4-B14C-24F48BA627C5}" srcOrd="20" destOrd="0" presId="urn:microsoft.com/office/officeart/2016/7/layout/BasicProcessNew"/>
    <dgm:cxn modelId="{9FE92401-5876-459B-A1D1-49CB748EF4EA}" type="presParOf" srcId="{5E66F282-ECF4-401E-965C-24334FE1CECB}" destId="{A91B57E0-385D-4E17-B4C3-6CCC9399133C}" srcOrd="21" destOrd="0" presId="urn:microsoft.com/office/officeart/2016/7/layout/BasicProcessNew"/>
    <dgm:cxn modelId="{C2BE5ABB-4829-45CD-8352-CEF950231600}" type="presParOf" srcId="{5E66F282-ECF4-401E-965C-24334FE1CECB}" destId="{EBBDB715-FEF3-4D46-84EA-9AD9A91D6994}" srcOrd="22" destOrd="0" presId="urn:microsoft.com/office/officeart/2016/7/layout/BasicProcessNew"/>
    <dgm:cxn modelId="{38A5DE57-D292-4A83-941F-053C158BD2E3}" type="presParOf" srcId="{5E66F282-ECF4-401E-965C-24334FE1CECB}" destId="{A090E9E5-C8E0-4590-AA66-B8538CB669A3}" srcOrd="23" destOrd="0" presId="urn:microsoft.com/office/officeart/2016/7/layout/BasicProcessNew"/>
    <dgm:cxn modelId="{469BB871-66D5-4763-B04F-94A9963C7F3C}" type="presParOf" srcId="{5E66F282-ECF4-401E-965C-24334FE1CECB}" destId="{8684E432-E749-4804-8E96-8EE0AD8BF804}" srcOrd="24" destOrd="0" presId="urn:microsoft.com/office/officeart/2016/7/layout/BasicProcessNew"/>
    <dgm:cxn modelId="{F6C2F82D-2465-4C9F-9D11-5B5E80BEE8C1}" type="presParOf" srcId="{5E66F282-ECF4-401E-965C-24334FE1CECB}" destId="{B3F460DB-2896-445F-8711-602BD659DF6F}" srcOrd="25" destOrd="0" presId="urn:microsoft.com/office/officeart/2016/7/layout/BasicProcessNew"/>
    <dgm:cxn modelId="{8C759F4A-3E71-425E-9776-46414B1356F5}" type="presParOf" srcId="{5E66F282-ECF4-401E-965C-24334FE1CECB}" destId="{58A84FF3-513D-4C4D-864A-96AC95871CAA}" srcOrd="26" destOrd="0" presId="urn:microsoft.com/office/officeart/2016/7/layout/BasicProcessNew"/>
    <dgm:cxn modelId="{AFE60D5F-9FA9-4DCC-AAB9-48E9E4B5447C}" type="presParOf" srcId="{5E66F282-ECF4-401E-965C-24334FE1CECB}" destId="{4C1FEC8F-EB7B-4BE6-BA93-2E28B3AA832A}" srcOrd="27" destOrd="0" presId="urn:microsoft.com/office/officeart/2016/7/layout/BasicProcessNew"/>
    <dgm:cxn modelId="{42050669-0173-4C94-8A1B-3B8951109984}" type="presParOf" srcId="{5E66F282-ECF4-401E-965C-24334FE1CECB}" destId="{56762069-D249-44EF-9E2B-C41315D70085}" srcOrd="28" destOrd="0" presId="urn:microsoft.com/office/officeart/2016/7/layout/Basic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0221B0-1995-412D-B8FC-BE4BF4970C55}">
      <dsp:nvSpPr>
        <dsp:cNvPr id="0" name=""/>
        <dsp:cNvSpPr/>
      </dsp:nvSpPr>
      <dsp:spPr>
        <a:xfrm>
          <a:off x="2053" y="861732"/>
          <a:ext cx="4379788" cy="2627873"/>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ES" sz="1800" kern="1200" dirty="0"/>
            <a:t>Nicolas André, autor del texto “De la generación de los gusanos en el cuerpo del hombre” en 1699, también fue un pionero en el área y fue el primero en ilustrar el escólex del gusano plano </a:t>
          </a:r>
          <a:r>
            <a:rPr lang="es-ES" sz="1800" kern="1200" dirty="0" err="1"/>
            <a:t>Taenia</a:t>
          </a:r>
          <a:r>
            <a:rPr lang="es-ES" sz="1800" kern="1200" dirty="0"/>
            <a:t> </a:t>
          </a:r>
          <a:r>
            <a:rPr lang="es-ES" sz="1800" kern="1200" dirty="0" err="1"/>
            <a:t>saginata</a:t>
          </a:r>
          <a:r>
            <a:rPr lang="es-ES" sz="1800" kern="1200" dirty="0"/>
            <a:t>. Este autor asoció estos gusanos con enfermedades venéreas, pero dudó de su relación causa-efecto.</a:t>
          </a:r>
          <a:endParaRPr lang="en-US" sz="1800" kern="1200" dirty="0"/>
        </a:p>
      </dsp:txBody>
      <dsp:txXfrm>
        <a:off x="79021" y="938700"/>
        <a:ext cx="4225852" cy="2473937"/>
      </dsp:txXfrm>
    </dsp:sp>
    <dsp:sp modelId="{D17B7383-247F-4903-B5E6-A693A440C20F}">
      <dsp:nvSpPr>
        <dsp:cNvPr id="0" name=""/>
        <dsp:cNvSpPr/>
      </dsp:nvSpPr>
      <dsp:spPr>
        <a:xfrm>
          <a:off x="4819821" y="1632575"/>
          <a:ext cx="928515" cy="1086187"/>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4819821" y="1849812"/>
        <a:ext cx="649961" cy="651713"/>
      </dsp:txXfrm>
    </dsp:sp>
    <dsp:sp modelId="{AF3FA53F-EAA4-4F33-B2F2-5911B2191A4F}">
      <dsp:nvSpPr>
        <dsp:cNvPr id="0" name=""/>
        <dsp:cNvSpPr/>
      </dsp:nvSpPr>
      <dsp:spPr>
        <a:xfrm>
          <a:off x="6133757" y="861732"/>
          <a:ext cx="4379788" cy="2627873"/>
        </a:xfrm>
        <a:prstGeom prst="roundRect">
          <a:avLst>
            <a:gd name="adj" fmla="val 10000"/>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ES" sz="1800" kern="1200"/>
            <a:t>En el siglo XVIII, una de las principales figuras del campo de la parasitología fue Pierre Pallas, quien escribió “Miscelánea zoológica”, texto especialmente enfocado en los gusanos de la vesícula, considerados todos pertenecientes a la especie Taenia hydatigena.</a:t>
          </a:r>
          <a:endParaRPr lang="en-US" sz="1800" kern="1200"/>
        </a:p>
      </dsp:txBody>
      <dsp:txXfrm>
        <a:off x="6210725" y="938700"/>
        <a:ext cx="4225852" cy="2473937"/>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C07084-5466-4D83-82C6-122D1E0B2F3B}">
      <dsp:nvSpPr>
        <dsp:cNvPr id="0" name=""/>
        <dsp:cNvSpPr/>
      </dsp:nvSpPr>
      <dsp:spPr>
        <a:xfrm>
          <a:off x="3698" y="565334"/>
          <a:ext cx="2002408" cy="1201444"/>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2. No utilizar excrementos como abono para el cultivo de hortalizas, ni</a:t>
          </a:r>
          <a:endParaRPr lang="en-US" sz="1300" kern="1200"/>
        </a:p>
      </dsp:txBody>
      <dsp:txXfrm>
        <a:off x="3698" y="565334"/>
        <a:ext cx="2002408" cy="1201444"/>
      </dsp:txXfrm>
    </dsp:sp>
    <dsp:sp modelId="{02DCB6DC-26B3-4498-A684-136CFCE8AE7F}">
      <dsp:nvSpPr>
        <dsp:cNvPr id="0" name=""/>
        <dsp:cNvSpPr/>
      </dsp:nvSpPr>
      <dsp:spPr>
        <a:xfrm>
          <a:off x="2206347" y="565334"/>
          <a:ext cx="2002408" cy="1201444"/>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aguas servidas para riego.</a:t>
          </a:r>
          <a:endParaRPr lang="en-US" sz="1300" kern="1200"/>
        </a:p>
      </dsp:txBody>
      <dsp:txXfrm>
        <a:off x="2206347" y="565334"/>
        <a:ext cx="2002408" cy="1201444"/>
      </dsp:txXfrm>
    </dsp:sp>
    <dsp:sp modelId="{B057845D-F3CE-428F-8CE4-9A6F666F67E9}">
      <dsp:nvSpPr>
        <dsp:cNvPr id="0" name=""/>
        <dsp:cNvSpPr/>
      </dsp:nvSpPr>
      <dsp:spPr>
        <a:xfrm>
          <a:off x="4408995" y="565334"/>
          <a:ext cx="2002408" cy="1201444"/>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3. No consumir carnes o verduras crudas.</a:t>
          </a:r>
          <a:endParaRPr lang="en-US" sz="1300" kern="1200"/>
        </a:p>
      </dsp:txBody>
      <dsp:txXfrm>
        <a:off x="4408995" y="565334"/>
        <a:ext cx="2002408" cy="1201444"/>
      </dsp:txXfrm>
    </dsp:sp>
    <dsp:sp modelId="{1350484E-B247-4349-B210-A70F374E2953}">
      <dsp:nvSpPr>
        <dsp:cNvPr id="0" name=""/>
        <dsp:cNvSpPr/>
      </dsp:nvSpPr>
      <dsp:spPr>
        <a:xfrm>
          <a:off x="6611644" y="565334"/>
          <a:ext cx="2002408" cy="1201444"/>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4. Controlar los vectores mecánicos (moscas, cucarachas) y los vectores biológicos (vinchuca, mosquitos etc.)</a:t>
          </a:r>
          <a:endParaRPr lang="en-US" sz="1300" kern="1200"/>
        </a:p>
      </dsp:txBody>
      <dsp:txXfrm>
        <a:off x="6611644" y="565334"/>
        <a:ext cx="2002408" cy="1201444"/>
      </dsp:txXfrm>
    </dsp:sp>
    <dsp:sp modelId="{425336DF-58FF-40C0-AC52-8FE681359FDC}">
      <dsp:nvSpPr>
        <dsp:cNvPr id="0" name=""/>
        <dsp:cNvSpPr/>
      </dsp:nvSpPr>
      <dsp:spPr>
        <a:xfrm>
          <a:off x="8814293" y="565334"/>
          <a:ext cx="2002408" cy="1201444"/>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5. Desparasitar periódicamente a los animales domésticos, sobre todo perros</a:t>
          </a:r>
          <a:endParaRPr lang="en-US" sz="1300" kern="1200"/>
        </a:p>
      </dsp:txBody>
      <dsp:txXfrm>
        <a:off x="8814293" y="565334"/>
        <a:ext cx="2002408" cy="1201444"/>
      </dsp:txXfrm>
    </dsp:sp>
    <dsp:sp modelId="{ECC85700-B741-4D26-A9A7-6A286E48052F}">
      <dsp:nvSpPr>
        <dsp:cNvPr id="0" name=""/>
        <dsp:cNvSpPr/>
      </dsp:nvSpPr>
      <dsp:spPr>
        <a:xfrm>
          <a:off x="1105022" y="1967019"/>
          <a:ext cx="2002408" cy="1201444"/>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y gatos.</a:t>
          </a:r>
          <a:endParaRPr lang="en-US" sz="1300" kern="1200"/>
        </a:p>
      </dsp:txBody>
      <dsp:txXfrm>
        <a:off x="1105022" y="1967019"/>
        <a:ext cx="2002408" cy="1201444"/>
      </dsp:txXfrm>
    </dsp:sp>
    <dsp:sp modelId="{F1C78C3F-863D-44F6-BD24-28C659A78552}">
      <dsp:nvSpPr>
        <dsp:cNvPr id="0" name=""/>
        <dsp:cNvSpPr/>
      </dsp:nvSpPr>
      <dsp:spPr>
        <a:xfrm>
          <a:off x="3307671" y="1967019"/>
          <a:ext cx="2002408" cy="1201444"/>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6. Prevenir las parasitosis congénitas a través del control de la mujer embarazada.</a:t>
          </a:r>
          <a:endParaRPr lang="en-US" sz="1300" kern="1200"/>
        </a:p>
      </dsp:txBody>
      <dsp:txXfrm>
        <a:off x="3307671" y="1967019"/>
        <a:ext cx="2002408" cy="1201444"/>
      </dsp:txXfrm>
    </dsp:sp>
    <dsp:sp modelId="{4560D9C2-7227-47DC-9710-892EC5727C27}">
      <dsp:nvSpPr>
        <dsp:cNvPr id="0" name=""/>
        <dsp:cNvSpPr/>
      </dsp:nvSpPr>
      <dsp:spPr>
        <a:xfrm>
          <a:off x="5510320" y="1967019"/>
          <a:ext cx="2002408" cy="1201444"/>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7. Evaluar parasitosis en dadores de sangre y donantes de órganos.</a:t>
          </a:r>
          <a:endParaRPr lang="en-US" sz="1300" kern="1200"/>
        </a:p>
      </dsp:txBody>
      <dsp:txXfrm>
        <a:off x="5510320" y="1967019"/>
        <a:ext cx="2002408" cy="1201444"/>
      </dsp:txXfrm>
    </dsp:sp>
    <dsp:sp modelId="{49BF5728-5474-4D6A-BE00-2C6D90992655}">
      <dsp:nvSpPr>
        <dsp:cNvPr id="0" name=""/>
        <dsp:cNvSpPr/>
      </dsp:nvSpPr>
      <dsp:spPr>
        <a:xfrm>
          <a:off x="7712969" y="1967019"/>
          <a:ext cx="2002408" cy="1201444"/>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s-ES" sz="1300" kern="1200"/>
            <a:t>8. Modificar hábitos de convivencia del hombre con los animales, para evitar el contacto con las heces de los mismos.</a:t>
          </a:r>
          <a:endParaRPr lang="en-US" sz="1300" kern="1200"/>
        </a:p>
      </dsp:txBody>
      <dsp:txXfrm>
        <a:off x="7712969" y="1967019"/>
        <a:ext cx="2002408" cy="120144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2F322E-7774-4B1D-BC9B-65A41C038FB5}">
      <dsp:nvSpPr>
        <dsp:cNvPr id="0" name=""/>
        <dsp:cNvSpPr/>
      </dsp:nvSpPr>
      <dsp:spPr>
        <a:xfrm>
          <a:off x="9578" y="0"/>
          <a:ext cx="1166490" cy="3733799"/>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9. Promocionar la lactancia materna, ya que se ha comprobado que ésta protege contra determinadas parasitosis, principalmente las que originan diarreas.</a:t>
          </a:r>
          <a:endParaRPr lang="en-US" sz="1100" kern="1200"/>
        </a:p>
      </dsp:txBody>
      <dsp:txXfrm>
        <a:off x="9578" y="0"/>
        <a:ext cx="1166490" cy="3733799"/>
      </dsp:txXfrm>
    </dsp:sp>
    <dsp:sp modelId="{65CCB187-2331-4282-8F54-2DC8425879D4}">
      <dsp:nvSpPr>
        <dsp:cNvPr id="0" name=""/>
        <dsp:cNvSpPr/>
      </dsp:nvSpPr>
      <dsp:spPr>
        <a:xfrm>
          <a:off x="1193533" y="1745399"/>
          <a:ext cx="174973" cy="243000"/>
        </a:xfrm>
        <a:prstGeom prst="rightArrow">
          <a:avLst>
            <a:gd name="adj1" fmla="val 50000"/>
            <a:gd name="adj2" fmla="val 50000"/>
          </a:avLst>
        </a:prstGeom>
        <a:solidFill>
          <a:schemeClr val="accent2">
            <a:hueOff val="460258"/>
            <a:satOff val="-1321"/>
            <a:lumOff val="-211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6D941C3-E5A4-4383-9739-002D01E29A06}">
      <dsp:nvSpPr>
        <dsp:cNvPr id="0" name=""/>
        <dsp:cNvSpPr/>
      </dsp:nvSpPr>
      <dsp:spPr>
        <a:xfrm>
          <a:off x="1385971" y="0"/>
          <a:ext cx="1166490" cy="3733799"/>
        </a:xfrm>
        <a:prstGeom prst="rect">
          <a:avLst/>
        </a:prstGeom>
        <a:solidFill>
          <a:schemeClr val="accent2">
            <a:hueOff val="920516"/>
            <a:satOff val="-2642"/>
            <a:lumOff val="-423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10. Evitar el hacinamiento, que facilita el contagio persona a persona.</a:t>
          </a:r>
          <a:endParaRPr lang="en-US" sz="1100" kern="1200"/>
        </a:p>
      </dsp:txBody>
      <dsp:txXfrm>
        <a:off x="1385971" y="0"/>
        <a:ext cx="1166490" cy="3733799"/>
      </dsp:txXfrm>
    </dsp:sp>
    <dsp:sp modelId="{5486A6FA-C80F-4995-BDD7-682C77FD0E04}">
      <dsp:nvSpPr>
        <dsp:cNvPr id="0" name=""/>
        <dsp:cNvSpPr/>
      </dsp:nvSpPr>
      <dsp:spPr>
        <a:xfrm>
          <a:off x="2569926" y="1745399"/>
          <a:ext cx="174973" cy="243000"/>
        </a:xfrm>
        <a:prstGeom prst="rightArrow">
          <a:avLst>
            <a:gd name="adj1" fmla="val 50000"/>
            <a:gd name="adj2" fmla="val 50000"/>
          </a:avLst>
        </a:prstGeom>
        <a:solidFill>
          <a:schemeClr val="accent2">
            <a:hueOff val="1380774"/>
            <a:satOff val="-3963"/>
            <a:lumOff val="-634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CFEC842-600B-470E-8D8D-B7DF5C4437F1}">
      <dsp:nvSpPr>
        <dsp:cNvPr id="0" name=""/>
        <dsp:cNvSpPr/>
      </dsp:nvSpPr>
      <dsp:spPr>
        <a:xfrm>
          <a:off x="2762364" y="0"/>
          <a:ext cx="1166490" cy="3733799"/>
        </a:xfrm>
        <a:prstGeom prst="rect">
          <a:avLst/>
        </a:prstGeom>
        <a:solidFill>
          <a:schemeClr val="accent2">
            <a:hueOff val="1841033"/>
            <a:satOff val="-5284"/>
            <a:lumOff val="-846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11. Hervir el agua de consumo por un minuto, utilizando esta modalidadcomo norma, especialmente cuando la ingieran lactantes y niños.</a:t>
          </a:r>
          <a:endParaRPr lang="en-US" sz="1100" kern="1200"/>
        </a:p>
      </dsp:txBody>
      <dsp:txXfrm>
        <a:off x="2762364" y="0"/>
        <a:ext cx="1166490" cy="3733799"/>
      </dsp:txXfrm>
    </dsp:sp>
    <dsp:sp modelId="{72FC437C-123C-4E21-877C-365B6636F1E3}">
      <dsp:nvSpPr>
        <dsp:cNvPr id="0" name=""/>
        <dsp:cNvSpPr/>
      </dsp:nvSpPr>
      <dsp:spPr>
        <a:xfrm>
          <a:off x="3946320" y="1745399"/>
          <a:ext cx="174973" cy="243000"/>
        </a:xfrm>
        <a:prstGeom prst="rightArrow">
          <a:avLst>
            <a:gd name="adj1" fmla="val 50000"/>
            <a:gd name="adj2" fmla="val 50000"/>
          </a:avLst>
        </a:prstGeom>
        <a:solidFill>
          <a:schemeClr val="accent2">
            <a:hueOff val="2301291"/>
            <a:satOff val="-6605"/>
            <a:lumOff val="-1057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56DFD99-79F7-4C6A-A917-99FAD024E135}">
      <dsp:nvSpPr>
        <dsp:cNvPr id="0" name=""/>
        <dsp:cNvSpPr/>
      </dsp:nvSpPr>
      <dsp:spPr>
        <a:xfrm>
          <a:off x="4138758" y="0"/>
          <a:ext cx="1166490" cy="3733799"/>
        </a:xfrm>
        <a:prstGeom prst="rect">
          <a:avLst/>
        </a:prstGeom>
        <a:solidFill>
          <a:schemeClr val="accent2">
            <a:hueOff val="2761549"/>
            <a:satOff val="-7926"/>
            <a:lumOff val="-1269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12. No caminar descalzo o con calzado abierto en suelos de tierra o arena, sobre todo húmedos.              </a:t>
          </a:r>
          <a:endParaRPr lang="en-US" sz="1100" kern="1200"/>
        </a:p>
      </dsp:txBody>
      <dsp:txXfrm>
        <a:off x="4138758" y="0"/>
        <a:ext cx="1166490" cy="3733799"/>
      </dsp:txXfrm>
    </dsp:sp>
    <dsp:sp modelId="{96A1B203-5386-40AA-B091-CFD9CC5FB212}">
      <dsp:nvSpPr>
        <dsp:cNvPr id="0" name=""/>
        <dsp:cNvSpPr/>
      </dsp:nvSpPr>
      <dsp:spPr>
        <a:xfrm>
          <a:off x="5322713" y="1745399"/>
          <a:ext cx="174973" cy="243000"/>
        </a:xfrm>
        <a:prstGeom prst="rightArrow">
          <a:avLst>
            <a:gd name="adj1" fmla="val 50000"/>
            <a:gd name="adj2" fmla="val 50000"/>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05FF96A-7748-4496-9CD6-E8CD9A838B0B}">
      <dsp:nvSpPr>
        <dsp:cNvPr id="0" name=""/>
        <dsp:cNvSpPr/>
      </dsp:nvSpPr>
      <dsp:spPr>
        <a:xfrm>
          <a:off x="5515151" y="0"/>
          <a:ext cx="1166490" cy="3733799"/>
        </a:xfrm>
        <a:prstGeom prst="rect">
          <a:avLst/>
        </a:prstGeom>
        <a:solidFill>
          <a:schemeClr val="accent2">
            <a:hueOff val="3682065"/>
            <a:satOff val="-10567"/>
            <a:lumOff val="-1691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13. Utilización de guantes y calzado cerrado siempre que se trabaje con la tierra.</a:t>
          </a:r>
          <a:endParaRPr lang="en-US" sz="1100" kern="1200"/>
        </a:p>
      </dsp:txBody>
      <dsp:txXfrm>
        <a:off x="5515151" y="0"/>
        <a:ext cx="1166490" cy="3733799"/>
      </dsp:txXfrm>
    </dsp:sp>
    <dsp:sp modelId="{75F00434-6CEF-4BA7-906C-7390897D6BFA}">
      <dsp:nvSpPr>
        <dsp:cNvPr id="0" name=""/>
        <dsp:cNvSpPr/>
      </dsp:nvSpPr>
      <dsp:spPr>
        <a:xfrm>
          <a:off x="6699106" y="1745399"/>
          <a:ext cx="174973" cy="243000"/>
        </a:xfrm>
        <a:prstGeom prst="rightArrow">
          <a:avLst>
            <a:gd name="adj1" fmla="val 50000"/>
            <a:gd name="adj2" fmla="val 50000"/>
          </a:avLst>
        </a:prstGeom>
        <a:solidFill>
          <a:schemeClr val="accent2">
            <a:hueOff val="4142323"/>
            <a:satOff val="-11888"/>
            <a:lumOff val="-1903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AAD66DE-644E-4378-BC28-57190463F4F8}">
      <dsp:nvSpPr>
        <dsp:cNvPr id="0" name=""/>
        <dsp:cNvSpPr/>
      </dsp:nvSpPr>
      <dsp:spPr>
        <a:xfrm>
          <a:off x="6891544" y="0"/>
          <a:ext cx="1166490" cy="3733799"/>
        </a:xfrm>
        <a:prstGeom prst="rect">
          <a:avLst/>
        </a:prstGeom>
        <a:solidFill>
          <a:schemeClr val="accent2">
            <a:hueOff val="4602581"/>
            <a:satOff val="-13209"/>
            <a:lumOff val="-2114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14. Antes de utilizar abono o turba de río comercial rociar el material conagua recién hervida.</a:t>
          </a:r>
          <a:endParaRPr lang="en-US" sz="1100" kern="1200"/>
        </a:p>
      </dsp:txBody>
      <dsp:txXfrm>
        <a:off x="6891544" y="0"/>
        <a:ext cx="1166490" cy="3733799"/>
      </dsp:txXfrm>
    </dsp:sp>
    <dsp:sp modelId="{262BE4A4-75A1-4B9E-AB31-0B294B48FF89}">
      <dsp:nvSpPr>
        <dsp:cNvPr id="0" name=""/>
        <dsp:cNvSpPr/>
      </dsp:nvSpPr>
      <dsp:spPr>
        <a:xfrm>
          <a:off x="8075499" y="1745399"/>
          <a:ext cx="174973" cy="243000"/>
        </a:xfrm>
        <a:prstGeom prst="rightArrow">
          <a:avLst>
            <a:gd name="adj1" fmla="val 50000"/>
            <a:gd name="adj2" fmla="val 50000"/>
          </a:avLst>
        </a:prstGeom>
        <a:solidFill>
          <a:schemeClr val="accent2">
            <a:hueOff val="5062839"/>
            <a:satOff val="-14530"/>
            <a:lumOff val="-2326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71FEF3-088C-4868-9A45-298E4B858ED4}">
      <dsp:nvSpPr>
        <dsp:cNvPr id="0" name=""/>
        <dsp:cNvSpPr/>
      </dsp:nvSpPr>
      <dsp:spPr>
        <a:xfrm>
          <a:off x="8267937" y="0"/>
          <a:ext cx="1166490" cy="3733799"/>
        </a:xfrm>
        <a:prstGeom prst="rect">
          <a:avLst/>
        </a:prstGeom>
        <a:solidFill>
          <a:schemeClr val="accent2">
            <a:hueOff val="5523098"/>
            <a:satOff val="-15851"/>
            <a:lumOff val="-2537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15. Tratar de evitar que los niños jueguen en areneros o patios de tierra. Si ello no fuera factible, establecer un lugar delimitado para ellos, al que se rociará periódicamente, si es posible en forma diaria, o en los períodos de clima cálido y después de las lluvias, con agua recién hervida.</a:t>
          </a:r>
          <a:endParaRPr lang="en-US" sz="1100" kern="1200"/>
        </a:p>
      </dsp:txBody>
      <dsp:txXfrm>
        <a:off x="8267937" y="0"/>
        <a:ext cx="1166490" cy="3733799"/>
      </dsp:txXfrm>
    </dsp:sp>
    <dsp:sp modelId="{D202A3C5-D3B6-4D01-8646-06446B5A906D}">
      <dsp:nvSpPr>
        <dsp:cNvPr id="0" name=""/>
        <dsp:cNvSpPr/>
      </dsp:nvSpPr>
      <dsp:spPr>
        <a:xfrm>
          <a:off x="9451892" y="1745399"/>
          <a:ext cx="174973" cy="243000"/>
        </a:xfrm>
        <a:prstGeom prst="rightArrow">
          <a:avLst>
            <a:gd name="adj1" fmla="val 50000"/>
            <a:gd name="adj2" fmla="val 50000"/>
          </a:avLst>
        </a:prstGeom>
        <a:solidFill>
          <a:schemeClr val="accent2">
            <a:hueOff val="5983355"/>
            <a:satOff val="-17172"/>
            <a:lumOff val="-2749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2CD3D2-3C35-4617-A26A-4861731FEA3D}">
      <dsp:nvSpPr>
        <dsp:cNvPr id="0" name=""/>
        <dsp:cNvSpPr/>
      </dsp:nvSpPr>
      <dsp:spPr>
        <a:xfrm>
          <a:off x="9644330" y="0"/>
          <a:ext cx="1166490" cy="3733799"/>
        </a:xfrm>
        <a:prstGeom prst="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16. Colocar los juguetes de los niños al sol las veces que se pueda, ya que lam mayoría de las formas parasitarias no resisten a la desecación y temperaturas superiores a 50ºC.</a:t>
          </a:r>
          <a:endParaRPr lang="en-US" sz="1100" kern="1200"/>
        </a:p>
      </dsp:txBody>
      <dsp:txXfrm>
        <a:off x="9644330" y="0"/>
        <a:ext cx="1166490" cy="373379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351177-CDB6-4E2C-A6A2-9605B2CBE3E1}">
      <dsp:nvSpPr>
        <dsp:cNvPr id="0" name=""/>
        <dsp:cNvSpPr/>
      </dsp:nvSpPr>
      <dsp:spPr>
        <a:xfrm>
          <a:off x="0" y="708097"/>
          <a:ext cx="10515600" cy="1307257"/>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A7DEE18-BCBA-4B38-BF09-07CCB8D923F5}">
      <dsp:nvSpPr>
        <dsp:cNvPr id="0" name=""/>
        <dsp:cNvSpPr/>
      </dsp:nvSpPr>
      <dsp:spPr>
        <a:xfrm>
          <a:off x="395445" y="1002230"/>
          <a:ext cx="718991" cy="71899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076DC30-5E80-45D1-8C86-9EE15DFEAA14}">
      <dsp:nvSpPr>
        <dsp:cNvPr id="0" name=""/>
        <dsp:cNvSpPr/>
      </dsp:nvSpPr>
      <dsp:spPr>
        <a:xfrm>
          <a:off x="1509882" y="708097"/>
          <a:ext cx="9005717" cy="13072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8351" tIns="138351" rIns="138351" bIns="138351" numCol="1" spcCol="1270" anchor="ctr" anchorCtr="0">
          <a:noAutofit/>
        </a:bodyPr>
        <a:lstStyle/>
        <a:p>
          <a:pPr marL="0" lvl="0" indent="0" algn="l" defTabSz="800100">
            <a:lnSpc>
              <a:spcPct val="90000"/>
            </a:lnSpc>
            <a:spcBef>
              <a:spcPct val="0"/>
            </a:spcBef>
            <a:spcAft>
              <a:spcPct val="35000"/>
            </a:spcAft>
            <a:buNone/>
          </a:pPr>
          <a:r>
            <a:rPr lang="es-ES" sz="1800" b="0" i="0" kern="1200"/>
            <a:t>La serie de “pasos” o “etapas” a través de las cuales pasa un organismo recurrentemente a lo largo de su vida; comienza usualmente con una etapa primaria específica. Se refiere, entonces, también al ciclo reproductivo de un organismo y a las distintas etapas que este incluye.</a:t>
          </a:r>
          <a:endParaRPr lang="en-US" sz="1800" kern="1200"/>
        </a:p>
      </dsp:txBody>
      <dsp:txXfrm>
        <a:off x="1509882" y="708097"/>
        <a:ext cx="9005717" cy="1307257"/>
      </dsp:txXfrm>
    </dsp:sp>
    <dsp:sp modelId="{2158BD68-F45B-40A3-AEA3-344FFB2B446B}">
      <dsp:nvSpPr>
        <dsp:cNvPr id="0" name=""/>
        <dsp:cNvSpPr/>
      </dsp:nvSpPr>
      <dsp:spPr>
        <a:xfrm>
          <a:off x="0" y="2342169"/>
          <a:ext cx="10515600" cy="1307257"/>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7086543-2861-40C6-B76F-4BC9B00C0AA8}">
      <dsp:nvSpPr>
        <dsp:cNvPr id="0" name=""/>
        <dsp:cNvSpPr/>
      </dsp:nvSpPr>
      <dsp:spPr>
        <a:xfrm>
          <a:off x="395445" y="2636302"/>
          <a:ext cx="718991" cy="71899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9A27D1F-39B9-4106-9BF7-AD12F3FDDC77}">
      <dsp:nvSpPr>
        <dsp:cNvPr id="0" name=""/>
        <dsp:cNvSpPr/>
      </dsp:nvSpPr>
      <dsp:spPr>
        <a:xfrm>
          <a:off x="1509882" y="2342169"/>
          <a:ext cx="9005717" cy="13072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8351" tIns="138351" rIns="138351" bIns="138351" numCol="1" spcCol="1270" anchor="ctr" anchorCtr="0">
          <a:noAutofit/>
        </a:bodyPr>
        <a:lstStyle/>
        <a:p>
          <a:pPr marL="0" lvl="0" indent="0" algn="l" defTabSz="800100">
            <a:lnSpc>
              <a:spcPct val="90000"/>
            </a:lnSpc>
            <a:spcBef>
              <a:spcPct val="0"/>
            </a:spcBef>
            <a:spcAft>
              <a:spcPct val="35000"/>
            </a:spcAft>
            <a:buNone/>
          </a:pPr>
          <a:r>
            <a:rPr lang="es-ES" sz="1800" b="0" i="0" kern="1200"/>
            <a:t>En el caso de un organismo parásito, el ciclo de vida se describe incluyendo el o los distintos hospedadores que amerita para sobrevivir y las distintas formas o morfologías que puede adoptar, así como sus hábitos alimenticios y las otras características conductuales que lo caracterizan en cada etapa.</a:t>
          </a:r>
          <a:endParaRPr lang="en-US" sz="1800" kern="1200"/>
        </a:p>
      </dsp:txBody>
      <dsp:txXfrm>
        <a:off x="1509882" y="2342169"/>
        <a:ext cx="9005717" cy="130725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056839-F2FE-4C86-B4C4-568E5359B472}">
      <dsp:nvSpPr>
        <dsp:cNvPr id="0" name=""/>
        <dsp:cNvSpPr/>
      </dsp:nvSpPr>
      <dsp:spPr>
        <a:xfrm>
          <a:off x="0" y="531"/>
          <a:ext cx="10515600" cy="1244702"/>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6583083-C063-41C4-A97D-BDB420F33A30}">
      <dsp:nvSpPr>
        <dsp:cNvPr id="0" name=""/>
        <dsp:cNvSpPr/>
      </dsp:nvSpPr>
      <dsp:spPr>
        <a:xfrm>
          <a:off x="376522" y="280590"/>
          <a:ext cx="684586" cy="684586"/>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8DFB1C1-1E7E-41B7-9766-7899A398E50E}">
      <dsp:nvSpPr>
        <dsp:cNvPr id="0" name=""/>
        <dsp:cNvSpPr/>
      </dsp:nvSpPr>
      <dsp:spPr>
        <a:xfrm>
          <a:off x="1437631" y="531"/>
          <a:ext cx="9077968" cy="12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731" tIns="131731" rIns="131731" bIns="131731" numCol="1" spcCol="1270" anchor="ctr" anchorCtr="0">
          <a:noAutofit/>
        </a:bodyPr>
        <a:lstStyle/>
        <a:p>
          <a:pPr marL="0" lvl="0" indent="0" algn="l" defTabSz="755650">
            <a:lnSpc>
              <a:spcPct val="90000"/>
            </a:lnSpc>
            <a:spcBef>
              <a:spcPct val="0"/>
            </a:spcBef>
            <a:spcAft>
              <a:spcPct val="35000"/>
            </a:spcAft>
            <a:buNone/>
          </a:pPr>
          <a:r>
            <a:rPr lang="es-ES" sz="1700" b="0" i="0" kern="1200"/>
            <a:t>Parásitos monoxenos:</a:t>
          </a:r>
          <a:endParaRPr lang="en-US" sz="1700" kern="1200"/>
        </a:p>
      </dsp:txBody>
      <dsp:txXfrm>
        <a:off x="1437631" y="531"/>
        <a:ext cx="9077968" cy="1244702"/>
      </dsp:txXfrm>
    </dsp:sp>
    <dsp:sp modelId="{477DEDF3-0701-4F91-8E9E-D9FC8C0A03DE}">
      <dsp:nvSpPr>
        <dsp:cNvPr id="0" name=""/>
        <dsp:cNvSpPr/>
      </dsp:nvSpPr>
      <dsp:spPr>
        <a:xfrm>
          <a:off x="0" y="1556410"/>
          <a:ext cx="10515600" cy="1244702"/>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A81D845-6273-45C8-9CC5-A472306CCFA8}">
      <dsp:nvSpPr>
        <dsp:cNvPr id="0" name=""/>
        <dsp:cNvSpPr/>
      </dsp:nvSpPr>
      <dsp:spPr>
        <a:xfrm>
          <a:off x="376522" y="1836468"/>
          <a:ext cx="684586" cy="684586"/>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7931E74-7BE6-40CA-9418-1D83EE94E7AE}">
      <dsp:nvSpPr>
        <dsp:cNvPr id="0" name=""/>
        <dsp:cNvSpPr/>
      </dsp:nvSpPr>
      <dsp:spPr>
        <a:xfrm>
          <a:off x="1437631" y="1556410"/>
          <a:ext cx="9077968" cy="12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731" tIns="131731" rIns="131731" bIns="131731" numCol="1" spcCol="1270" anchor="ctr" anchorCtr="0">
          <a:noAutofit/>
        </a:bodyPr>
        <a:lstStyle/>
        <a:p>
          <a:pPr marL="0" lvl="0" indent="0" algn="l" defTabSz="755650">
            <a:lnSpc>
              <a:spcPct val="90000"/>
            </a:lnSpc>
            <a:spcBef>
              <a:spcPct val="0"/>
            </a:spcBef>
            <a:spcAft>
              <a:spcPct val="35000"/>
            </a:spcAft>
            <a:buNone/>
          </a:pPr>
          <a:r>
            <a:rPr lang="es-ES" sz="1700" b="0" i="0" kern="1200"/>
            <a:t>Aquellos que para completar su ciclo biológico necesitan un solo hospedador (definitivo) aún cuando algunas de sus formas evolutivas (quistes, huevos o larvas) puedan encontrarse en el medio ambiente</a:t>
          </a:r>
          <a:endParaRPr lang="en-US" sz="1700" kern="1200"/>
        </a:p>
      </dsp:txBody>
      <dsp:txXfrm>
        <a:off x="1437631" y="1556410"/>
        <a:ext cx="9077968" cy="1244702"/>
      </dsp:txXfrm>
    </dsp:sp>
    <dsp:sp modelId="{46BF3A32-946E-4924-BE07-AF8BA1A0236A}">
      <dsp:nvSpPr>
        <dsp:cNvPr id="0" name=""/>
        <dsp:cNvSpPr/>
      </dsp:nvSpPr>
      <dsp:spPr>
        <a:xfrm>
          <a:off x="0" y="3112289"/>
          <a:ext cx="10515600" cy="1244702"/>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64B30FF-2B64-477F-A5EB-B4BD6B8F4287}">
      <dsp:nvSpPr>
        <dsp:cNvPr id="0" name=""/>
        <dsp:cNvSpPr/>
      </dsp:nvSpPr>
      <dsp:spPr>
        <a:xfrm>
          <a:off x="376522" y="3392347"/>
          <a:ext cx="684586" cy="684586"/>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BD73349-2089-4938-92A0-8DE122A9A5E7}">
      <dsp:nvSpPr>
        <dsp:cNvPr id="0" name=""/>
        <dsp:cNvSpPr/>
      </dsp:nvSpPr>
      <dsp:spPr>
        <a:xfrm>
          <a:off x="1437631" y="3112289"/>
          <a:ext cx="9077968" cy="12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731" tIns="131731" rIns="131731" bIns="131731" numCol="1" spcCol="1270" anchor="ctr" anchorCtr="0">
          <a:noAutofit/>
        </a:bodyPr>
        <a:lstStyle/>
        <a:p>
          <a:pPr marL="0" lvl="0" indent="0" algn="l" defTabSz="755650">
            <a:lnSpc>
              <a:spcPct val="90000"/>
            </a:lnSpc>
            <a:spcBef>
              <a:spcPct val="0"/>
            </a:spcBef>
            <a:spcAft>
              <a:spcPct val="35000"/>
            </a:spcAft>
            <a:buNone/>
          </a:pPr>
          <a:r>
            <a:rPr lang="es-ES" sz="1700" kern="1200"/>
            <a:t>Parásitos heteroxenos:Aquellos que necesitan dos hospedadores donde se alojan en distintas etapas de su desarrollo Parásitos diheteromonoxenos: Aquellos  que  pueden  completar  su  ciclo  biológico  en  uno  o  varios hospedadores</a:t>
          </a:r>
          <a:br>
            <a:rPr lang="es-ES" sz="1700" kern="1200"/>
          </a:br>
          <a:endParaRPr lang="en-US" sz="1700" kern="1200"/>
        </a:p>
      </dsp:txBody>
      <dsp:txXfrm>
        <a:off x="1437631" y="3112289"/>
        <a:ext cx="9077968" cy="12447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E805E7-8017-472D-AAAE-1EAE20ED1AE1}">
      <dsp:nvSpPr>
        <dsp:cNvPr id="0" name=""/>
        <dsp:cNvSpPr/>
      </dsp:nvSpPr>
      <dsp:spPr>
        <a:xfrm>
          <a:off x="752214" y="277610"/>
          <a:ext cx="600744" cy="72"/>
        </a:xfrm>
        <a:prstGeom prst="rect">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3561DA3-5DE2-40C3-BDF3-C309EF1BA17C}">
      <dsp:nvSpPr>
        <dsp:cNvPr id="0" name=""/>
        <dsp:cNvSpPr/>
      </dsp:nvSpPr>
      <dsp:spPr>
        <a:xfrm>
          <a:off x="1389003" y="227184"/>
          <a:ext cx="69085" cy="129760"/>
        </a:xfrm>
        <a:prstGeom prst="chevron">
          <a:avLst>
            <a:gd name="adj" fmla="val 90000"/>
          </a:avLst>
        </a:prstGeom>
        <a:solidFill>
          <a:schemeClr val="accent2">
            <a:tint val="40000"/>
            <a:alpha val="90000"/>
            <a:hueOff val="336736"/>
            <a:satOff val="-3112"/>
            <a:lumOff val="-351"/>
            <a:alphaOff val="0"/>
          </a:schemeClr>
        </a:solidFill>
        <a:ln w="19050" cap="flat" cmpd="sng" algn="ctr">
          <a:solidFill>
            <a:schemeClr val="accent2">
              <a:tint val="40000"/>
              <a:alpha val="90000"/>
              <a:hueOff val="336736"/>
              <a:satOff val="-3112"/>
              <a:lumOff val="-351"/>
              <a:alphaOff val="0"/>
            </a:schemeClr>
          </a:solidFill>
          <a:prstDash val="solid"/>
          <a:miter lim="800000"/>
        </a:ln>
        <a:effectLst/>
      </dsp:spPr>
      <dsp:style>
        <a:lnRef idx="2">
          <a:scrgbClr r="0" g="0" b="0"/>
        </a:lnRef>
        <a:fillRef idx="1">
          <a:scrgbClr r="0" g="0" b="0"/>
        </a:fillRef>
        <a:effectRef idx="0">
          <a:scrgbClr r="0" g="0" b="0"/>
        </a:effectRef>
        <a:fontRef idx="minor"/>
      </dsp:style>
    </dsp:sp>
    <dsp:sp modelId="{4BC46C98-EBA3-4D6D-8FB4-E94EF291A231}">
      <dsp:nvSpPr>
        <dsp:cNvPr id="0" name=""/>
        <dsp:cNvSpPr/>
      </dsp:nvSpPr>
      <dsp:spPr>
        <a:xfrm>
          <a:off x="399474" y="0"/>
          <a:ext cx="555293" cy="555293"/>
        </a:xfrm>
        <a:prstGeom prst="ellipse">
          <a:avLst/>
        </a:prstGeom>
        <a:solidFill>
          <a:schemeClr val="accent2">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1</a:t>
          </a:r>
        </a:p>
      </dsp:txBody>
      <dsp:txXfrm>
        <a:off x="480795" y="81321"/>
        <a:ext cx="392651" cy="392651"/>
      </dsp:txXfrm>
    </dsp:sp>
    <dsp:sp modelId="{41EAADB9-E9FD-4513-B6F7-C82509572898}">
      <dsp:nvSpPr>
        <dsp:cNvPr id="0" name=""/>
        <dsp:cNvSpPr/>
      </dsp:nvSpPr>
      <dsp:spPr>
        <a:xfrm>
          <a:off x="1283" y="37387"/>
          <a:ext cx="1351675" cy="4154330"/>
        </a:xfrm>
        <a:prstGeom prst="upArrowCallout">
          <a:avLst>
            <a:gd name="adj1" fmla="val 50000"/>
            <a:gd name="adj2" fmla="val 20000"/>
            <a:gd name="adj3" fmla="val 20000"/>
            <a:gd name="adj4" fmla="val 100000"/>
          </a:avLst>
        </a:prstGeom>
        <a:solidFill>
          <a:schemeClr val="accent2">
            <a:tint val="40000"/>
            <a:alpha val="90000"/>
            <a:hueOff val="673472"/>
            <a:satOff val="-6223"/>
            <a:lumOff val="-702"/>
            <a:alphaOff val="0"/>
          </a:schemeClr>
        </a:solidFill>
        <a:ln w="19050" cap="flat" cmpd="sng" algn="ctr">
          <a:solidFill>
            <a:schemeClr val="accent2">
              <a:tint val="40000"/>
              <a:alpha val="90000"/>
              <a:hueOff val="673472"/>
              <a:satOff val="-6223"/>
              <a:lumOff val="-702"/>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88950">
            <a:lnSpc>
              <a:spcPct val="90000"/>
            </a:lnSpc>
            <a:spcBef>
              <a:spcPct val="0"/>
            </a:spcBef>
            <a:spcAft>
              <a:spcPct val="35000"/>
            </a:spcAft>
            <a:buNone/>
          </a:pPr>
          <a:r>
            <a:rPr lang="es-ES" sz="1100" b="0" i="0" kern="1200" dirty="0"/>
            <a:t>La parasitología, como se ha comentado al inicio, es la rama de la biología que se encarga del estudio de las relaciones entre los parásitos y sus hospedadores. Está enfocada principalmente al efecto nocivo que tienen los parásitos sobre los organismos que los albergan y en las características de ambos.</a:t>
          </a:r>
          <a:endParaRPr lang="en-US" sz="1100" kern="1200" dirty="0"/>
        </a:p>
      </dsp:txBody>
      <dsp:txXfrm>
        <a:off x="1283" y="307722"/>
        <a:ext cx="1351675" cy="3883995"/>
      </dsp:txXfrm>
    </dsp:sp>
    <dsp:sp modelId="{24D17DB9-8B77-4B9D-9598-39F2D48DAE21}">
      <dsp:nvSpPr>
        <dsp:cNvPr id="0" name=""/>
        <dsp:cNvSpPr/>
      </dsp:nvSpPr>
      <dsp:spPr>
        <a:xfrm>
          <a:off x="1503145" y="277610"/>
          <a:ext cx="1351675" cy="72"/>
        </a:xfrm>
        <a:prstGeom prst="rect">
          <a:avLst/>
        </a:prstGeom>
        <a:solidFill>
          <a:schemeClr val="accent2">
            <a:tint val="40000"/>
            <a:alpha val="90000"/>
            <a:hueOff val="1010208"/>
            <a:satOff val="-9335"/>
            <a:lumOff val="-1052"/>
            <a:alphaOff val="0"/>
          </a:schemeClr>
        </a:solidFill>
        <a:ln w="19050" cap="flat" cmpd="sng" algn="ctr">
          <a:solidFill>
            <a:schemeClr val="accent2">
              <a:tint val="40000"/>
              <a:alpha val="90000"/>
              <a:hueOff val="1010208"/>
              <a:satOff val="-9335"/>
              <a:lumOff val="-1052"/>
              <a:alphaOff val="0"/>
            </a:schemeClr>
          </a:solidFill>
          <a:prstDash val="solid"/>
          <a:miter lim="800000"/>
        </a:ln>
        <a:effectLst/>
      </dsp:spPr>
      <dsp:style>
        <a:lnRef idx="2">
          <a:scrgbClr r="0" g="0" b="0"/>
        </a:lnRef>
        <a:fillRef idx="1">
          <a:scrgbClr r="0" g="0" b="0"/>
        </a:fillRef>
        <a:effectRef idx="0">
          <a:scrgbClr r="0" g="0" b="0"/>
        </a:effectRef>
        <a:fontRef idx="minor"/>
      </dsp:style>
    </dsp:sp>
    <dsp:sp modelId="{C87828E2-9E9D-4294-9529-72FFC447EC50}">
      <dsp:nvSpPr>
        <dsp:cNvPr id="0" name=""/>
        <dsp:cNvSpPr/>
      </dsp:nvSpPr>
      <dsp:spPr>
        <a:xfrm>
          <a:off x="2890865" y="227184"/>
          <a:ext cx="69085" cy="129760"/>
        </a:xfrm>
        <a:prstGeom prst="chevron">
          <a:avLst>
            <a:gd name="adj" fmla="val 90000"/>
          </a:avLst>
        </a:prstGeom>
        <a:solidFill>
          <a:schemeClr val="accent2">
            <a:tint val="40000"/>
            <a:alpha val="90000"/>
            <a:hueOff val="1346944"/>
            <a:satOff val="-12446"/>
            <a:lumOff val="-1403"/>
            <a:alphaOff val="0"/>
          </a:schemeClr>
        </a:solidFill>
        <a:ln w="19050" cap="flat" cmpd="sng" algn="ctr">
          <a:solidFill>
            <a:schemeClr val="accent2">
              <a:tint val="40000"/>
              <a:alpha val="90000"/>
              <a:hueOff val="1346944"/>
              <a:satOff val="-12446"/>
              <a:lumOff val="-1403"/>
              <a:alphaOff val="0"/>
            </a:schemeClr>
          </a:solidFill>
          <a:prstDash val="solid"/>
          <a:miter lim="800000"/>
        </a:ln>
        <a:effectLst/>
      </dsp:spPr>
      <dsp:style>
        <a:lnRef idx="2">
          <a:scrgbClr r="0" g="0" b="0"/>
        </a:lnRef>
        <a:fillRef idx="1">
          <a:scrgbClr r="0" g="0" b="0"/>
        </a:fillRef>
        <a:effectRef idx="0">
          <a:scrgbClr r="0" g="0" b="0"/>
        </a:effectRef>
        <a:fontRef idx="minor"/>
      </dsp:style>
    </dsp:sp>
    <dsp:sp modelId="{45D2A8ED-991B-4E9C-9762-2F8471737B91}">
      <dsp:nvSpPr>
        <dsp:cNvPr id="0" name=""/>
        <dsp:cNvSpPr/>
      </dsp:nvSpPr>
      <dsp:spPr>
        <a:xfrm>
          <a:off x="1901336" y="0"/>
          <a:ext cx="555293" cy="555293"/>
        </a:xfrm>
        <a:prstGeom prst="ellipse">
          <a:avLst/>
        </a:prstGeom>
        <a:solidFill>
          <a:schemeClr val="accent2">
            <a:hueOff val="1073936"/>
            <a:satOff val="-3082"/>
            <a:lumOff val="-4935"/>
            <a:alphaOff val="0"/>
          </a:schemeClr>
        </a:solidFill>
        <a:ln w="19050" cap="flat" cmpd="sng" algn="ctr">
          <a:solidFill>
            <a:schemeClr val="accent2">
              <a:hueOff val="1073936"/>
              <a:satOff val="-3082"/>
              <a:lumOff val="-493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2</a:t>
          </a:r>
        </a:p>
      </dsp:txBody>
      <dsp:txXfrm>
        <a:off x="1982657" y="81321"/>
        <a:ext cx="392651" cy="392651"/>
      </dsp:txXfrm>
    </dsp:sp>
    <dsp:sp modelId="{E1713864-CDBD-44CA-A2B7-1E8167D90DE5}">
      <dsp:nvSpPr>
        <dsp:cNvPr id="0" name=""/>
        <dsp:cNvSpPr/>
      </dsp:nvSpPr>
      <dsp:spPr>
        <a:xfrm>
          <a:off x="1503145" y="57052"/>
          <a:ext cx="1351675" cy="4115001"/>
        </a:xfrm>
        <a:prstGeom prst="upArrowCallout">
          <a:avLst>
            <a:gd name="adj1" fmla="val 50000"/>
            <a:gd name="adj2" fmla="val 20000"/>
            <a:gd name="adj3" fmla="val 20000"/>
            <a:gd name="adj4" fmla="val 100000"/>
          </a:avLst>
        </a:prstGeom>
        <a:solidFill>
          <a:schemeClr val="accent2">
            <a:tint val="40000"/>
            <a:alpha val="90000"/>
            <a:hueOff val="1683680"/>
            <a:satOff val="-15558"/>
            <a:lumOff val="-1754"/>
            <a:alphaOff val="0"/>
          </a:schemeClr>
        </a:solidFill>
        <a:ln w="19050" cap="flat" cmpd="sng" algn="ctr">
          <a:solidFill>
            <a:schemeClr val="accent2">
              <a:tint val="40000"/>
              <a:alpha val="90000"/>
              <a:hueOff val="1683680"/>
              <a:satOff val="-15558"/>
              <a:lumOff val="-1754"/>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88950">
            <a:lnSpc>
              <a:spcPct val="90000"/>
            </a:lnSpc>
            <a:spcBef>
              <a:spcPct val="0"/>
            </a:spcBef>
            <a:spcAft>
              <a:spcPct val="35000"/>
            </a:spcAft>
            <a:buNone/>
          </a:pPr>
          <a:r>
            <a:rPr lang="es-ES" sz="1100" b="0" i="0" kern="1200" dirty="0"/>
            <a:t>Hace hincapié en características de los parásitos como su morfología, su ciclo de vida, su ecología y su clasificación, entre otros. Además, tiene que ver con el estudio de los tipos de hospedadores y las estrechas relaciones y aspectos evolutivos entre estos y los parásitos que los colonizan.</a:t>
          </a:r>
          <a:endParaRPr lang="en-US" sz="1100" kern="1200" dirty="0"/>
        </a:p>
      </dsp:txBody>
      <dsp:txXfrm>
        <a:off x="1503145" y="327387"/>
        <a:ext cx="1351675" cy="3844666"/>
      </dsp:txXfrm>
    </dsp:sp>
    <dsp:sp modelId="{D5D896D3-80B3-4211-9679-5AF5ED76D249}">
      <dsp:nvSpPr>
        <dsp:cNvPr id="0" name=""/>
        <dsp:cNvSpPr/>
      </dsp:nvSpPr>
      <dsp:spPr>
        <a:xfrm>
          <a:off x="3005007" y="277610"/>
          <a:ext cx="1351675" cy="72"/>
        </a:xfrm>
        <a:prstGeom prst="rect">
          <a:avLst/>
        </a:prstGeom>
        <a:solidFill>
          <a:schemeClr val="accent2">
            <a:tint val="40000"/>
            <a:alpha val="90000"/>
            <a:hueOff val="2020415"/>
            <a:satOff val="-18670"/>
            <a:lumOff val="-2105"/>
            <a:alphaOff val="0"/>
          </a:schemeClr>
        </a:solidFill>
        <a:ln w="19050" cap="flat" cmpd="sng" algn="ctr">
          <a:solidFill>
            <a:schemeClr val="accent2">
              <a:tint val="40000"/>
              <a:alpha val="90000"/>
              <a:hueOff val="2020415"/>
              <a:satOff val="-18670"/>
              <a:lumOff val="-2105"/>
              <a:alphaOff val="0"/>
            </a:schemeClr>
          </a:solidFill>
          <a:prstDash val="solid"/>
          <a:miter lim="800000"/>
        </a:ln>
        <a:effectLst/>
      </dsp:spPr>
      <dsp:style>
        <a:lnRef idx="2">
          <a:scrgbClr r="0" g="0" b="0"/>
        </a:lnRef>
        <a:fillRef idx="1">
          <a:scrgbClr r="0" g="0" b="0"/>
        </a:fillRef>
        <a:effectRef idx="0">
          <a:scrgbClr r="0" g="0" b="0"/>
        </a:effectRef>
        <a:fontRef idx="minor"/>
      </dsp:style>
    </dsp:sp>
    <dsp:sp modelId="{B40282C9-E208-400A-BAAA-DBF359007104}">
      <dsp:nvSpPr>
        <dsp:cNvPr id="0" name=""/>
        <dsp:cNvSpPr/>
      </dsp:nvSpPr>
      <dsp:spPr>
        <a:xfrm>
          <a:off x="4392727" y="227184"/>
          <a:ext cx="69085" cy="129760"/>
        </a:xfrm>
        <a:prstGeom prst="chevron">
          <a:avLst>
            <a:gd name="adj" fmla="val 90000"/>
          </a:avLst>
        </a:prstGeom>
        <a:solidFill>
          <a:schemeClr val="accent2">
            <a:tint val="40000"/>
            <a:alpha val="90000"/>
            <a:hueOff val="2357151"/>
            <a:satOff val="-21781"/>
            <a:lumOff val="-2455"/>
            <a:alphaOff val="0"/>
          </a:schemeClr>
        </a:solidFill>
        <a:ln w="19050" cap="flat" cmpd="sng" algn="ctr">
          <a:solidFill>
            <a:schemeClr val="accent2">
              <a:tint val="40000"/>
              <a:alpha val="90000"/>
              <a:hueOff val="2357151"/>
              <a:satOff val="-21781"/>
              <a:lumOff val="-2455"/>
              <a:alphaOff val="0"/>
            </a:schemeClr>
          </a:solidFill>
          <a:prstDash val="solid"/>
          <a:miter lim="800000"/>
        </a:ln>
        <a:effectLst/>
      </dsp:spPr>
      <dsp:style>
        <a:lnRef idx="2">
          <a:scrgbClr r="0" g="0" b="0"/>
        </a:lnRef>
        <a:fillRef idx="1">
          <a:scrgbClr r="0" g="0" b="0"/>
        </a:fillRef>
        <a:effectRef idx="0">
          <a:scrgbClr r="0" g="0" b="0"/>
        </a:effectRef>
        <a:fontRef idx="minor"/>
      </dsp:style>
    </dsp:sp>
    <dsp:sp modelId="{259C1640-C7E7-4CAB-A520-8A8E84847657}">
      <dsp:nvSpPr>
        <dsp:cNvPr id="0" name=""/>
        <dsp:cNvSpPr/>
      </dsp:nvSpPr>
      <dsp:spPr>
        <a:xfrm>
          <a:off x="3403198" y="0"/>
          <a:ext cx="555293" cy="555293"/>
        </a:xfrm>
        <a:prstGeom prst="ellipse">
          <a:avLst/>
        </a:prstGeom>
        <a:solidFill>
          <a:schemeClr val="accent2">
            <a:hueOff val="2147871"/>
            <a:satOff val="-6164"/>
            <a:lumOff val="-9870"/>
            <a:alphaOff val="0"/>
          </a:schemeClr>
        </a:solidFill>
        <a:ln w="19050" cap="flat" cmpd="sng" algn="ctr">
          <a:solidFill>
            <a:schemeClr val="accent2">
              <a:hueOff val="2147871"/>
              <a:satOff val="-6164"/>
              <a:lumOff val="-987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3</a:t>
          </a:r>
        </a:p>
      </dsp:txBody>
      <dsp:txXfrm>
        <a:off x="3484519" y="81321"/>
        <a:ext cx="392651" cy="392651"/>
      </dsp:txXfrm>
    </dsp:sp>
    <dsp:sp modelId="{D5F1E309-7AAC-45A3-BA89-FF43A7CFB44A}">
      <dsp:nvSpPr>
        <dsp:cNvPr id="0" name=""/>
        <dsp:cNvSpPr/>
      </dsp:nvSpPr>
      <dsp:spPr>
        <a:xfrm>
          <a:off x="3005007" y="720893"/>
          <a:ext cx="1351675" cy="2787318"/>
        </a:xfrm>
        <a:prstGeom prst="upArrowCallout">
          <a:avLst>
            <a:gd name="adj1" fmla="val 50000"/>
            <a:gd name="adj2" fmla="val 20000"/>
            <a:gd name="adj3" fmla="val 20000"/>
            <a:gd name="adj4" fmla="val 100000"/>
          </a:avLst>
        </a:prstGeom>
        <a:solidFill>
          <a:schemeClr val="accent2">
            <a:tint val="40000"/>
            <a:alpha val="90000"/>
            <a:hueOff val="2693887"/>
            <a:satOff val="-24893"/>
            <a:lumOff val="-2806"/>
            <a:alphaOff val="0"/>
          </a:schemeClr>
        </a:solidFill>
        <a:ln w="19050" cap="flat" cmpd="sng" algn="ctr">
          <a:solidFill>
            <a:schemeClr val="accent2">
              <a:tint val="40000"/>
              <a:alpha val="90000"/>
              <a:hueOff val="2693887"/>
              <a:satOff val="-24893"/>
              <a:lumOff val="-2806"/>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88950">
            <a:lnSpc>
              <a:spcPct val="90000"/>
            </a:lnSpc>
            <a:spcBef>
              <a:spcPct val="0"/>
            </a:spcBef>
            <a:spcAft>
              <a:spcPct val="35000"/>
            </a:spcAft>
            <a:buNone/>
          </a:pPr>
          <a:r>
            <a:rPr lang="es-ES" sz="1100" b="0" i="0" kern="1200"/>
            <a:t>Trabaja en conjunto con herramientas de otras disciplinas como la entomología, la helmintología, la epidemiología y otras.</a:t>
          </a:r>
          <a:endParaRPr lang="en-US" sz="1100" kern="1200"/>
        </a:p>
      </dsp:txBody>
      <dsp:txXfrm>
        <a:off x="3005007" y="991228"/>
        <a:ext cx="1351675" cy="2516983"/>
      </dsp:txXfrm>
    </dsp:sp>
    <dsp:sp modelId="{5D65839E-E139-435B-AED7-E8687DD4A366}">
      <dsp:nvSpPr>
        <dsp:cNvPr id="0" name=""/>
        <dsp:cNvSpPr/>
      </dsp:nvSpPr>
      <dsp:spPr>
        <a:xfrm>
          <a:off x="4506869" y="277610"/>
          <a:ext cx="1351675" cy="72"/>
        </a:xfrm>
        <a:prstGeom prst="rect">
          <a:avLst/>
        </a:prstGeom>
        <a:solidFill>
          <a:schemeClr val="accent2">
            <a:tint val="40000"/>
            <a:alpha val="90000"/>
            <a:hueOff val="3030623"/>
            <a:satOff val="-28004"/>
            <a:lumOff val="-3157"/>
            <a:alphaOff val="0"/>
          </a:schemeClr>
        </a:solidFill>
        <a:ln w="19050" cap="flat" cmpd="sng" algn="ctr">
          <a:solidFill>
            <a:schemeClr val="accent2">
              <a:tint val="40000"/>
              <a:alpha val="90000"/>
              <a:hueOff val="3030623"/>
              <a:satOff val="-28004"/>
              <a:lumOff val="-3157"/>
              <a:alphaOff val="0"/>
            </a:schemeClr>
          </a:solidFill>
          <a:prstDash val="solid"/>
          <a:miter lim="800000"/>
        </a:ln>
        <a:effectLst/>
      </dsp:spPr>
      <dsp:style>
        <a:lnRef idx="2">
          <a:scrgbClr r="0" g="0" b="0"/>
        </a:lnRef>
        <a:fillRef idx="1">
          <a:scrgbClr r="0" g="0" b="0"/>
        </a:fillRef>
        <a:effectRef idx="0">
          <a:scrgbClr r="0" g="0" b="0"/>
        </a:effectRef>
        <a:fontRef idx="minor"/>
      </dsp:style>
    </dsp:sp>
    <dsp:sp modelId="{C42C4130-1C5D-42F7-91BA-BB7AE4448C34}">
      <dsp:nvSpPr>
        <dsp:cNvPr id="0" name=""/>
        <dsp:cNvSpPr/>
      </dsp:nvSpPr>
      <dsp:spPr>
        <a:xfrm>
          <a:off x="5894589" y="227184"/>
          <a:ext cx="69085" cy="129760"/>
        </a:xfrm>
        <a:prstGeom prst="chevron">
          <a:avLst>
            <a:gd name="adj" fmla="val 90000"/>
          </a:avLst>
        </a:prstGeom>
        <a:solidFill>
          <a:schemeClr val="accent2">
            <a:tint val="40000"/>
            <a:alpha val="90000"/>
            <a:hueOff val="3367359"/>
            <a:satOff val="-31116"/>
            <a:lumOff val="-3508"/>
            <a:alphaOff val="0"/>
          </a:schemeClr>
        </a:solidFill>
        <a:ln w="19050" cap="flat" cmpd="sng" algn="ctr">
          <a:solidFill>
            <a:schemeClr val="accent2">
              <a:tint val="40000"/>
              <a:alpha val="90000"/>
              <a:hueOff val="3367359"/>
              <a:satOff val="-31116"/>
              <a:lumOff val="-3508"/>
              <a:alphaOff val="0"/>
            </a:schemeClr>
          </a:solidFill>
          <a:prstDash val="solid"/>
          <a:miter lim="800000"/>
        </a:ln>
        <a:effectLst/>
      </dsp:spPr>
      <dsp:style>
        <a:lnRef idx="2">
          <a:scrgbClr r="0" g="0" b="0"/>
        </a:lnRef>
        <a:fillRef idx="1">
          <a:scrgbClr r="0" g="0" b="0"/>
        </a:fillRef>
        <a:effectRef idx="0">
          <a:scrgbClr r="0" g="0" b="0"/>
        </a:effectRef>
        <a:fontRef idx="minor"/>
      </dsp:style>
    </dsp:sp>
    <dsp:sp modelId="{D482B373-6901-4FC6-8B86-DB089357E272}">
      <dsp:nvSpPr>
        <dsp:cNvPr id="0" name=""/>
        <dsp:cNvSpPr/>
      </dsp:nvSpPr>
      <dsp:spPr>
        <a:xfrm>
          <a:off x="4905060" y="0"/>
          <a:ext cx="555293" cy="555293"/>
        </a:xfrm>
        <a:prstGeom prst="ellipse">
          <a:avLst/>
        </a:prstGeom>
        <a:solidFill>
          <a:schemeClr val="accent2">
            <a:hueOff val="3221807"/>
            <a:satOff val="-9246"/>
            <a:lumOff val="-14805"/>
            <a:alphaOff val="0"/>
          </a:schemeClr>
        </a:solidFill>
        <a:ln w="19050" cap="flat" cmpd="sng" algn="ctr">
          <a:solidFill>
            <a:schemeClr val="accent2">
              <a:hueOff val="3221807"/>
              <a:satOff val="-9246"/>
              <a:lumOff val="-1480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4</a:t>
          </a:r>
        </a:p>
      </dsp:txBody>
      <dsp:txXfrm>
        <a:off x="4986381" y="81321"/>
        <a:ext cx="392651" cy="392651"/>
      </dsp:txXfrm>
    </dsp:sp>
    <dsp:sp modelId="{DDD31EE3-3ABB-4775-AAA4-23435F9AA28D}">
      <dsp:nvSpPr>
        <dsp:cNvPr id="0" name=""/>
        <dsp:cNvSpPr/>
      </dsp:nvSpPr>
      <dsp:spPr>
        <a:xfrm>
          <a:off x="4506869" y="720893"/>
          <a:ext cx="1351675" cy="2787318"/>
        </a:xfrm>
        <a:prstGeom prst="upArrowCallout">
          <a:avLst>
            <a:gd name="adj1" fmla="val 50000"/>
            <a:gd name="adj2" fmla="val 20000"/>
            <a:gd name="adj3" fmla="val 20000"/>
            <a:gd name="adj4" fmla="val 100000"/>
          </a:avLst>
        </a:prstGeom>
        <a:solidFill>
          <a:schemeClr val="accent2">
            <a:tint val="40000"/>
            <a:alpha val="90000"/>
            <a:hueOff val="3704095"/>
            <a:satOff val="-34228"/>
            <a:lumOff val="-3858"/>
            <a:alphaOff val="0"/>
          </a:schemeClr>
        </a:solidFill>
        <a:ln w="19050" cap="flat" cmpd="sng" algn="ctr">
          <a:solidFill>
            <a:schemeClr val="accent2">
              <a:tint val="40000"/>
              <a:alpha val="90000"/>
              <a:hueOff val="3704095"/>
              <a:satOff val="-34228"/>
              <a:lumOff val="-385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88950">
            <a:lnSpc>
              <a:spcPct val="90000"/>
            </a:lnSpc>
            <a:spcBef>
              <a:spcPct val="0"/>
            </a:spcBef>
            <a:spcAft>
              <a:spcPct val="35000"/>
            </a:spcAft>
            <a:buNone/>
          </a:pPr>
          <a:r>
            <a:rPr lang="es-ES" sz="1100" b="0" i="0" kern="1200"/>
            <a:t>Se enfoca principalmente en el estudio de parásitos pertenecientes a los siguientes grupos:</a:t>
          </a:r>
          <a:endParaRPr lang="en-US" sz="1100" kern="1200"/>
        </a:p>
      </dsp:txBody>
      <dsp:txXfrm>
        <a:off x="4506869" y="991228"/>
        <a:ext cx="1351675" cy="2516983"/>
      </dsp:txXfrm>
    </dsp:sp>
    <dsp:sp modelId="{3D9C203F-1E3C-4CAE-8A59-A1E8BC4B78CD}">
      <dsp:nvSpPr>
        <dsp:cNvPr id="0" name=""/>
        <dsp:cNvSpPr/>
      </dsp:nvSpPr>
      <dsp:spPr>
        <a:xfrm>
          <a:off x="6008730" y="277610"/>
          <a:ext cx="1351675" cy="72"/>
        </a:xfrm>
        <a:prstGeom prst="rect">
          <a:avLst/>
        </a:prstGeom>
        <a:solidFill>
          <a:schemeClr val="accent2">
            <a:tint val="40000"/>
            <a:alpha val="90000"/>
            <a:hueOff val="4040831"/>
            <a:satOff val="-37339"/>
            <a:lumOff val="-4209"/>
            <a:alphaOff val="0"/>
          </a:schemeClr>
        </a:solidFill>
        <a:ln w="19050" cap="flat" cmpd="sng" algn="ctr">
          <a:solidFill>
            <a:schemeClr val="accent2">
              <a:tint val="40000"/>
              <a:alpha val="90000"/>
              <a:hueOff val="4040831"/>
              <a:satOff val="-37339"/>
              <a:lumOff val="-4209"/>
              <a:alphaOff val="0"/>
            </a:schemeClr>
          </a:solidFill>
          <a:prstDash val="solid"/>
          <a:miter lim="800000"/>
        </a:ln>
        <a:effectLst/>
      </dsp:spPr>
      <dsp:style>
        <a:lnRef idx="2">
          <a:scrgbClr r="0" g="0" b="0"/>
        </a:lnRef>
        <a:fillRef idx="1">
          <a:scrgbClr r="0" g="0" b="0"/>
        </a:fillRef>
        <a:effectRef idx="0">
          <a:scrgbClr r="0" g="0" b="0"/>
        </a:effectRef>
        <a:fontRef idx="minor"/>
      </dsp:style>
    </dsp:sp>
    <dsp:sp modelId="{E2B6E48D-B19D-4B0C-A8EE-40E749BA581D}">
      <dsp:nvSpPr>
        <dsp:cNvPr id="0" name=""/>
        <dsp:cNvSpPr/>
      </dsp:nvSpPr>
      <dsp:spPr>
        <a:xfrm>
          <a:off x="7396451" y="227184"/>
          <a:ext cx="69085" cy="129760"/>
        </a:xfrm>
        <a:prstGeom prst="chevron">
          <a:avLst>
            <a:gd name="adj" fmla="val 90000"/>
          </a:avLst>
        </a:prstGeom>
        <a:solidFill>
          <a:schemeClr val="accent2">
            <a:tint val="40000"/>
            <a:alpha val="90000"/>
            <a:hueOff val="4377567"/>
            <a:satOff val="-40451"/>
            <a:lumOff val="-4560"/>
            <a:alphaOff val="0"/>
          </a:schemeClr>
        </a:solidFill>
        <a:ln w="19050" cap="flat" cmpd="sng" algn="ctr">
          <a:solidFill>
            <a:schemeClr val="accent2">
              <a:tint val="40000"/>
              <a:alpha val="90000"/>
              <a:hueOff val="4377567"/>
              <a:satOff val="-40451"/>
              <a:lumOff val="-456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7262CB7-37B9-43F6-A793-BDF6514AD0D8}">
      <dsp:nvSpPr>
        <dsp:cNvPr id="0" name=""/>
        <dsp:cNvSpPr/>
      </dsp:nvSpPr>
      <dsp:spPr>
        <a:xfrm>
          <a:off x="6406921" y="0"/>
          <a:ext cx="555293" cy="555293"/>
        </a:xfrm>
        <a:prstGeom prst="ellipse">
          <a:avLst/>
        </a:prstGeom>
        <a:solidFill>
          <a:schemeClr val="accent2">
            <a:hueOff val="4295743"/>
            <a:satOff val="-12329"/>
            <a:lumOff val="-19739"/>
            <a:alphaOff val="0"/>
          </a:schemeClr>
        </a:solidFill>
        <a:ln w="19050" cap="flat" cmpd="sng" algn="ctr">
          <a:solidFill>
            <a:schemeClr val="accent2">
              <a:hueOff val="4295743"/>
              <a:satOff val="-12329"/>
              <a:lumOff val="-19739"/>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5</a:t>
          </a:r>
        </a:p>
      </dsp:txBody>
      <dsp:txXfrm>
        <a:off x="6488242" y="81321"/>
        <a:ext cx="392651" cy="392651"/>
      </dsp:txXfrm>
    </dsp:sp>
    <dsp:sp modelId="{814E62E0-0E34-4213-8A4E-C3673A4B0F05}">
      <dsp:nvSpPr>
        <dsp:cNvPr id="0" name=""/>
        <dsp:cNvSpPr/>
      </dsp:nvSpPr>
      <dsp:spPr>
        <a:xfrm>
          <a:off x="6008730" y="720893"/>
          <a:ext cx="1351675" cy="2787318"/>
        </a:xfrm>
        <a:prstGeom prst="upArrowCallout">
          <a:avLst>
            <a:gd name="adj1" fmla="val 50000"/>
            <a:gd name="adj2" fmla="val 20000"/>
            <a:gd name="adj3" fmla="val 20000"/>
            <a:gd name="adj4" fmla="val 100000"/>
          </a:avLst>
        </a:prstGeom>
        <a:solidFill>
          <a:schemeClr val="accent2">
            <a:tint val="40000"/>
            <a:alpha val="90000"/>
            <a:hueOff val="4714303"/>
            <a:satOff val="-43562"/>
            <a:lumOff val="-4911"/>
            <a:alphaOff val="0"/>
          </a:schemeClr>
        </a:solidFill>
        <a:ln w="19050" cap="flat" cmpd="sng" algn="ctr">
          <a:solidFill>
            <a:schemeClr val="accent2">
              <a:tint val="40000"/>
              <a:alpha val="90000"/>
              <a:hueOff val="4714303"/>
              <a:satOff val="-43562"/>
              <a:lumOff val="-4911"/>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88950">
            <a:lnSpc>
              <a:spcPct val="90000"/>
            </a:lnSpc>
            <a:spcBef>
              <a:spcPct val="0"/>
            </a:spcBef>
            <a:spcAft>
              <a:spcPct val="35000"/>
            </a:spcAft>
            <a:buNone/>
          </a:pPr>
          <a:r>
            <a:rPr lang="es-ES" sz="1100" b="0" i="0" kern="1200"/>
            <a:t>– protozoarios (organismos unicelulares como los mastigóforos, esporozoos, sarcodinos, cilióforos)</a:t>
          </a:r>
          <a:endParaRPr lang="en-US" sz="1100" kern="1200"/>
        </a:p>
      </dsp:txBody>
      <dsp:txXfrm>
        <a:off x="6008730" y="991228"/>
        <a:ext cx="1351675" cy="2516983"/>
      </dsp:txXfrm>
    </dsp:sp>
    <dsp:sp modelId="{735021CB-8765-4C86-915D-F7EDFBD562DA}">
      <dsp:nvSpPr>
        <dsp:cNvPr id="0" name=""/>
        <dsp:cNvSpPr/>
      </dsp:nvSpPr>
      <dsp:spPr>
        <a:xfrm>
          <a:off x="7510592" y="277610"/>
          <a:ext cx="1351675" cy="72"/>
        </a:xfrm>
        <a:prstGeom prst="rect">
          <a:avLst/>
        </a:prstGeom>
        <a:solidFill>
          <a:schemeClr val="accent2">
            <a:tint val="40000"/>
            <a:alpha val="90000"/>
            <a:hueOff val="5051039"/>
            <a:satOff val="-46674"/>
            <a:lumOff val="-5261"/>
            <a:alphaOff val="0"/>
          </a:schemeClr>
        </a:solidFill>
        <a:ln w="19050" cap="flat" cmpd="sng" algn="ctr">
          <a:solidFill>
            <a:schemeClr val="accent2">
              <a:tint val="40000"/>
              <a:alpha val="90000"/>
              <a:hueOff val="5051039"/>
              <a:satOff val="-46674"/>
              <a:lumOff val="-5261"/>
              <a:alphaOff val="0"/>
            </a:schemeClr>
          </a:solidFill>
          <a:prstDash val="solid"/>
          <a:miter lim="800000"/>
        </a:ln>
        <a:effectLst/>
      </dsp:spPr>
      <dsp:style>
        <a:lnRef idx="2">
          <a:scrgbClr r="0" g="0" b="0"/>
        </a:lnRef>
        <a:fillRef idx="1">
          <a:scrgbClr r="0" g="0" b="0"/>
        </a:fillRef>
        <a:effectRef idx="0">
          <a:scrgbClr r="0" g="0" b="0"/>
        </a:effectRef>
        <a:fontRef idx="minor"/>
      </dsp:style>
    </dsp:sp>
    <dsp:sp modelId="{7777EAAE-5C71-4D76-A3CB-DBD8394A7E97}">
      <dsp:nvSpPr>
        <dsp:cNvPr id="0" name=""/>
        <dsp:cNvSpPr/>
      </dsp:nvSpPr>
      <dsp:spPr>
        <a:xfrm>
          <a:off x="8898313" y="227184"/>
          <a:ext cx="69085" cy="129760"/>
        </a:xfrm>
        <a:prstGeom prst="chevron">
          <a:avLst>
            <a:gd name="adj" fmla="val 90000"/>
          </a:avLst>
        </a:prstGeom>
        <a:solidFill>
          <a:schemeClr val="accent2">
            <a:tint val="40000"/>
            <a:alpha val="90000"/>
            <a:hueOff val="5387775"/>
            <a:satOff val="-49786"/>
            <a:lumOff val="-5612"/>
            <a:alphaOff val="0"/>
          </a:schemeClr>
        </a:solidFill>
        <a:ln w="19050" cap="flat" cmpd="sng" algn="ctr">
          <a:solidFill>
            <a:schemeClr val="accent2">
              <a:tint val="40000"/>
              <a:alpha val="90000"/>
              <a:hueOff val="5387775"/>
              <a:satOff val="-49786"/>
              <a:lumOff val="-5612"/>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1E5022-7839-453C-A480-CEFB418E1772}">
      <dsp:nvSpPr>
        <dsp:cNvPr id="0" name=""/>
        <dsp:cNvSpPr/>
      </dsp:nvSpPr>
      <dsp:spPr>
        <a:xfrm>
          <a:off x="7908783" y="0"/>
          <a:ext cx="555293" cy="555293"/>
        </a:xfrm>
        <a:prstGeom prst="ellipse">
          <a:avLst/>
        </a:prstGeom>
        <a:solidFill>
          <a:schemeClr val="accent2">
            <a:hueOff val="5369678"/>
            <a:satOff val="-15411"/>
            <a:lumOff val="-24674"/>
            <a:alphaOff val="0"/>
          </a:schemeClr>
        </a:solidFill>
        <a:ln w="19050" cap="flat" cmpd="sng" algn="ctr">
          <a:solidFill>
            <a:schemeClr val="accent2">
              <a:hueOff val="5369678"/>
              <a:satOff val="-15411"/>
              <a:lumOff val="-24674"/>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6</a:t>
          </a:r>
        </a:p>
      </dsp:txBody>
      <dsp:txXfrm>
        <a:off x="7990104" y="81321"/>
        <a:ext cx="392651" cy="392651"/>
      </dsp:txXfrm>
    </dsp:sp>
    <dsp:sp modelId="{31B2633B-FC20-4243-8262-1F24FF3BA39A}">
      <dsp:nvSpPr>
        <dsp:cNvPr id="0" name=""/>
        <dsp:cNvSpPr/>
      </dsp:nvSpPr>
      <dsp:spPr>
        <a:xfrm>
          <a:off x="7510592" y="720893"/>
          <a:ext cx="1351675" cy="2787318"/>
        </a:xfrm>
        <a:prstGeom prst="upArrowCallout">
          <a:avLst>
            <a:gd name="adj1" fmla="val 50000"/>
            <a:gd name="adj2" fmla="val 20000"/>
            <a:gd name="adj3" fmla="val 20000"/>
            <a:gd name="adj4" fmla="val 100000"/>
          </a:avLst>
        </a:prstGeom>
        <a:solidFill>
          <a:schemeClr val="accent2">
            <a:tint val="40000"/>
            <a:alpha val="90000"/>
            <a:hueOff val="5724510"/>
            <a:satOff val="-52897"/>
            <a:lumOff val="-5963"/>
            <a:alphaOff val="0"/>
          </a:schemeClr>
        </a:solidFill>
        <a:ln w="19050" cap="flat" cmpd="sng" algn="ctr">
          <a:solidFill>
            <a:schemeClr val="accent2">
              <a:tint val="40000"/>
              <a:alpha val="90000"/>
              <a:hueOff val="5724510"/>
              <a:satOff val="-52897"/>
              <a:lumOff val="-5963"/>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88950">
            <a:lnSpc>
              <a:spcPct val="90000"/>
            </a:lnSpc>
            <a:spcBef>
              <a:spcPct val="0"/>
            </a:spcBef>
            <a:spcAft>
              <a:spcPct val="35000"/>
            </a:spcAft>
            <a:buNone/>
          </a:pPr>
          <a:r>
            <a:rPr lang="es-ES" sz="1100" b="0" i="0" kern="1200"/>
            <a:t>– helmintos (organismos multicelulares como los céstodos, los tremátodos y los nemátodos) y</a:t>
          </a:r>
          <a:endParaRPr lang="en-US" sz="1100" kern="1200"/>
        </a:p>
      </dsp:txBody>
      <dsp:txXfrm>
        <a:off x="7510592" y="991228"/>
        <a:ext cx="1351675" cy="2516983"/>
      </dsp:txXfrm>
    </dsp:sp>
    <dsp:sp modelId="{F7EC9E08-BA7D-4672-BA87-F20F87BC8117}">
      <dsp:nvSpPr>
        <dsp:cNvPr id="0" name=""/>
        <dsp:cNvSpPr/>
      </dsp:nvSpPr>
      <dsp:spPr>
        <a:xfrm>
          <a:off x="9012454" y="338727"/>
          <a:ext cx="675837" cy="72"/>
        </a:xfrm>
        <a:prstGeom prst="rect">
          <a:avLst/>
        </a:prstGeom>
        <a:solidFill>
          <a:schemeClr val="accent2">
            <a:tint val="40000"/>
            <a:alpha val="90000"/>
            <a:hueOff val="6061246"/>
            <a:satOff val="-56009"/>
            <a:lumOff val="-6314"/>
            <a:alphaOff val="0"/>
          </a:schemeClr>
        </a:solidFill>
        <a:ln w="19050" cap="flat" cmpd="sng" algn="ctr">
          <a:solidFill>
            <a:schemeClr val="accent2">
              <a:tint val="40000"/>
              <a:alpha val="90000"/>
              <a:hueOff val="6061246"/>
              <a:satOff val="-56009"/>
              <a:lumOff val="-6314"/>
              <a:alphaOff val="0"/>
            </a:schemeClr>
          </a:solidFill>
          <a:prstDash val="solid"/>
          <a:miter lim="800000"/>
        </a:ln>
        <a:effectLst/>
      </dsp:spPr>
      <dsp:style>
        <a:lnRef idx="2">
          <a:scrgbClr r="0" g="0" b="0"/>
        </a:lnRef>
        <a:fillRef idx="1">
          <a:scrgbClr r="0" g="0" b="0"/>
        </a:fillRef>
        <a:effectRef idx="0">
          <a:scrgbClr r="0" g="0" b="0"/>
        </a:effectRef>
        <a:fontRef idx="minor"/>
      </dsp:style>
    </dsp:sp>
    <dsp:sp modelId="{2DE3C02D-FDFE-4F96-8E55-AE0208B8EEEA}">
      <dsp:nvSpPr>
        <dsp:cNvPr id="0" name=""/>
        <dsp:cNvSpPr/>
      </dsp:nvSpPr>
      <dsp:spPr>
        <a:xfrm>
          <a:off x="9410645" y="61116"/>
          <a:ext cx="555293" cy="555293"/>
        </a:xfrm>
        <a:prstGeom prst="ellipse">
          <a:avLst/>
        </a:prstGeom>
        <a:solidFill>
          <a:schemeClr val="accent2">
            <a:hueOff val="6443614"/>
            <a:satOff val="-18493"/>
            <a:lumOff val="-29609"/>
            <a:alphaOff val="0"/>
          </a:schemeClr>
        </a:solidFill>
        <a:ln w="19050" cap="flat" cmpd="sng" algn="ctr">
          <a:solidFill>
            <a:schemeClr val="accent2">
              <a:hueOff val="6443614"/>
              <a:satOff val="-18493"/>
              <a:lumOff val="-29609"/>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48" tIns="21548" rIns="21548" bIns="21548" numCol="1" spcCol="1270" anchor="ctr" anchorCtr="0">
          <a:noAutofit/>
        </a:bodyPr>
        <a:lstStyle/>
        <a:p>
          <a:pPr marL="0" lvl="0" indent="0" algn="ctr" defTabSz="1066800">
            <a:lnSpc>
              <a:spcPct val="90000"/>
            </a:lnSpc>
            <a:spcBef>
              <a:spcPct val="0"/>
            </a:spcBef>
            <a:spcAft>
              <a:spcPct val="35000"/>
            </a:spcAft>
            <a:buNone/>
          </a:pPr>
          <a:r>
            <a:rPr lang="en-US" sz="2400" kern="1200"/>
            <a:t>7</a:t>
          </a:r>
        </a:p>
      </dsp:txBody>
      <dsp:txXfrm>
        <a:off x="9491966" y="142437"/>
        <a:ext cx="392651" cy="392651"/>
      </dsp:txXfrm>
    </dsp:sp>
    <dsp:sp modelId="{7180C660-562B-41AA-AB50-18C2394CBFEE}">
      <dsp:nvSpPr>
        <dsp:cNvPr id="0" name=""/>
        <dsp:cNvSpPr/>
      </dsp:nvSpPr>
      <dsp:spPr>
        <a:xfrm>
          <a:off x="9012454" y="0"/>
          <a:ext cx="1351675" cy="4351338"/>
        </a:xfrm>
        <a:prstGeom prst="upArrowCallout">
          <a:avLst>
            <a:gd name="adj1" fmla="val 50000"/>
            <a:gd name="adj2" fmla="val 20000"/>
            <a:gd name="adj3" fmla="val 20000"/>
            <a:gd name="adj4" fmla="val 100000"/>
          </a:avLst>
        </a:prstGeom>
        <a:solidFill>
          <a:schemeClr val="accent2">
            <a:tint val="40000"/>
            <a:alpha val="90000"/>
            <a:hueOff val="6734718"/>
            <a:satOff val="-62232"/>
            <a:lumOff val="-7015"/>
            <a:alphaOff val="0"/>
          </a:schemeClr>
        </a:solidFill>
        <a:ln w="19050" cap="flat" cmpd="sng" algn="ctr">
          <a:solidFill>
            <a:schemeClr val="accent2">
              <a:tint val="40000"/>
              <a:alpha val="90000"/>
              <a:hueOff val="6734718"/>
              <a:satOff val="-62232"/>
              <a:lumOff val="-701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22" tIns="165100" rIns="106622" bIns="165100" numCol="1" spcCol="1270" anchor="t" anchorCtr="0">
          <a:noAutofit/>
        </a:bodyPr>
        <a:lstStyle/>
        <a:p>
          <a:pPr marL="0" lvl="0" indent="0" algn="l" defTabSz="444500">
            <a:lnSpc>
              <a:spcPct val="90000"/>
            </a:lnSpc>
            <a:spcBef>
              <a:spcPct val="0"/>
            </a:spcBef>
            <a:spcAft>
              <a:spcPct val="35000"/>
            </a:spcAft>
            <a:buNone/>
          </a:pPr>
          <a:r>
            <a:rPr lang="es-ES" sz="1000" b="0" i="0" kern="1200" dirty="0"/>
            <a:t>– artrópodos (organismos multicelulares bilaterales y simétricos que poseen apéndices para el movimiento, ejemplo de estos son las garrapatas, las pulgas y otros que son transmisores de otros parásitos)</a:t>
          </a:r>
          <a:endParaRPr lang="en-US" sz="1000" kern="1200" dirty="0"/>
        </a:p>
      </dsp:txBody>
      <dsp:txXfrm>
        <a:off x="9012454" y="270335"/>
        <a:ext cx="1351675" cy="408100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C7AE2D-E48E-47BA-9CFD-420C37AAB101}">
      <dsp:nvSpPr>
        <dsp:cNvPr id="0" name=""/>
        <dsp:cNvSpPr/>
      </dsp:nvSpPr>
      <dsp:spPr>
        <a:xfrm>
          <a:off x="0" y="391"/>
          <a:ext cx="10506456" cy="539313"/>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6246697-610E-4C92-B1CC-6E6A68DF768F}">
      <dsp:nvSpPr>
        <dsp:cNvPr id="0" name=""/>
        <dsp:cNvSpPr/>
      </dsp:nvSpPr>
      <dsp:spPr>
        <a:xfrm>
          <a:off x="163142" y="121737"/>
          <a:ext cx="296622" cy="29662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4C1762A-4FF8-441C-A22C-A5AFE8C4E5DC}">
      <dsp:nvSpPr>
        <dsp:cNvPr id="0" name=""/>
        <dsp:cNvSpPr/>
      </dsp:nvSpPr>
      <dsp:spPr>
        <a:xfrm>
          <a:off x="622906" y="391"/>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b="1" i="0" kern="1200"/>
            <a:t>Parasitología médica</a:t>
          </a:r>
          <a:endParaRPr lang="en-US" sz="1500" kern="1200"/>
        </a:p>
      </dsp:txBody>
      <dsp:txXfrm>
        <a:off x="622906" y="391"/>
        <a:ext cx="9883549" cy="539313"/>
      </dsp:txXfrm>
    </dsp:sp>
    <dsp:sp modelId="{FA23C3C7-028C-453C-9E1C-C335E74036FD}">
      <dsp:nvSpPr>
        <dsp:cNvPr id="0" name=""/>
        <dsp:cNvSpPr/>
      </dsp:nvSpPr>
      <dsp:spPr>
        <a:xfrm>
          <a:off x="0" y="674533"/>
          <a:ext cx="10506456" cy="539313"/>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F5844EC-E06B-48CD-AA98-D6314D4BE46B}">
      <dsp:nvSpPr>
        <dsp:cNvPr id="0" name=""/>
        <dsp:cNvSpPr/>
      </dsp:nvSpPr>
      <dsp:spPr>
        <a:xfrm>
          <a:off x="163142" y="795878"/>
          <a:ext cx="296622" cy="29662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088DFB2-21F0-482E-B25E-E612907C46D2}">
      <dsp:nvSpPr>
        <dsp:cNvPr id="0" name=""/>
        <dsp:cNvSpPr/>
      </dsp:nvSpPr>
      <dsp:spPr>
        <a:xfrm>
          <a:off x="622906" y="674533"/>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b="0" i="0" kern="1200"/>
            <a:t>Esta es una de las ramas más populares de la parasitología, pues quizá uno de los aspectos mejor conocidos de los parásitos es su participación en el desarrollo de distintas enfermedades humanas.</a:t>
          </a:r>
          <a:endParaRPr lang="en-US" sz="1500" kern="1200"/>
        </a:p>
      </dsp:txBody>
      <dsp:txXfrm>
        <a:off x="622906" y="674533"/>
        <a:ext cx="9883549" cy="539313"/>
      </dsp:txXfrm>
    </dsp:sp>
    <dsp:sp modelId="{706BEF49-9CF5-475E-BA32-8797F0612AE5}">
      <dsp:nvSpPr>
        <dsp:cNvPr id="0" name=""/>
        <dsp:cNvSpPr/>
      </dsp:nvSpPr>
      <dsp:spPr>
        <a:xfrm>
          <a:off x="0" y="1348674"/>
          <a:ext cx="10506456" cy="539313"/>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D253CDE-9E0D-4F54-A47D-EA2115D46010}">
      <dsp:nvSpPr>
        <dsp:cNvPr id="0" name=""/>
        <dsp:cNvSpPr/>
      </dsp:nvSpPr>
      <dsp:spPr>
        <a:xfrm>
          <a:off x="163142" y="1470020"/>
          <a:ext cx="296622" cy="29662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C9CC955-E0A7-45F1-B0B7-B7EC2C2AC1C1}">
      <dsp:nvSpPr>
        <dsp:cNvPr id="0" name=""/>
        <dsp:cNvSpPr/>
      </dsp:nvSpPr>
      <dsp:spPr>
        <a:xfrm>
          <a:off x="622906" y="1348674"/>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b="0" i="0" kern="1200"/>
            <a:t>Los parasitólogos médicos emplean distintas aproximaciones para enfrentarse a los parásitos. Las áreas de la investigación que sirven de herramienta para tal fin incluyen:</a:t>
          </a:r>
          <a:endParaRPr lang="en-US" sz="1500" kern="1200"/>
        </a:p>
      </dsp:txBody>
      <dsp:txXfrm>
        <a:off x="622906" y="1348674"/>
        <a:ext cx="9883549" cy="539313"/>
      </dsp:txXfrm>
    </dsp:sp>
    <dsp:sp modelId="{7AD052BB-6D49-47C8-8B86-3F70244BAAB2}">
      <dsp:nvSpPr>
        <dsp:cNvPr id="0" name=""/>
        <dsp:cNvSpPr/>
      </dsp:nvSpPr>
      <dsp:spPr>
        <a:xfrm>
          <a:off x="0" y="2022816"/>
          <a:ext cx="10506456" cy="539313"/>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481864-8D40-4E2F-87B8-49EABDBA984F}">
      <dsp:nvSpPr>
        <dsp:cNvPr id="0" name=""/>
        <dsp:cNvSpPr/>
      </dsp:nvSpPr>
      <dsp:spPr>
        <a:xfrm>
          <a:off x="163142" y="2144161"/>
          <a:ext cx="296622" cy="296622"/>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264B91E-129F-4FE8-972E-3002CAD23F5D}">
      <dsp:nvSpPr>
        <dsp:cNvPr id="0" name=""/>
        <dsp:cNvSpPr/>
      </dsp:nvSpPr>
      <dsp:spPr>
        <a:xfrm>
          <a:off x="622906" y="2022816"/>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b="0" i="0" kern="1200"/>
            <a:t>– </a:t>
          </a:r>
          <a:r>
            <a:rPr lang="es-ES" sz="1500" b="1" i="0" kern="1200"/>
            <a:t>epidemiología</a:t>
          </a:r>
          <a:r>
            <a:rPr lang="es-ES" sz="1500" b="0" i="0" kern="1200"/>
            <a:t>, que es el estudio de los factores que afectan la salud y la enfermedad de los individuos y poblaciones</a:t>
          </a:r>
          <a:endParaRPr lang="en-US" sz="1500" kern="1200"/>
        </a:p>
      </dsp:txBody>
      <dsp:txXfrm>
        <a:off x="622906" y="2022816"/>
        <a:ext cx="9883549" cy="539313"/>
      </dsp:txXfrm>
    </dsp:sp>
    <dsp:sp modelId="{5AA02770-619B-4900-B388-E097C9225CDF}">
      <dsp:nvSpPr>
        <dsp:cNvPr id="0" name=""/>
        <dsp:cNvSpPr/>
      </dsp:nvSpPr>
      <dsp:spPr>
        <a:xfrm>
          <a:off x="0" y="2696957"/>
          <a:ext cx="10506456" cy="539313"/>
        </a:xfrm>
        <a:prstGeom prst="roundRect">
          <a:avLst>
            <a:gd name="adj" fmla="val 1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817380C-73E2-40A8-991B-AFABC73B4813}">
      <dsp:nvSpPr>
        <dsp:cNvPr id="0" name=""/>
        <dsp:cNvSpPr/>
      </dsp:nvSpPr>
      <dsp:spPr>
        <a:xfrm>
          <a:off x="163142" y="2818303"/>
          <a:ext cx="296622" cy="296622"/>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7107DC5-54F0-415F-8205-C2294ED2D038}">
      <dsp:nvSpPr>
        <dsp:cNvPr id="0" name=""/>
        <dsp:cNvSpPr/>
      </dsp:nvSpPr>
      <dsp:spPr>
        <a:xfrm>
          <a:off x="622906" y="2696957"/>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kern="1200"/>
            <a:t>quimioterapia, que es el uso de sustancias químicas para tratar enfermedades</a:t>
          </a:r>
          <a:endParaRPr lang="en-US" sz="1500" kern="1200"/>
        </a:p>
      </dsp:txBody>
      <dsp:txXfrm>
        <a:off x="622906" y="2696957"/>
        <a:ext cx="9883549" cy="539313"/>
      </dsp:txXfrm>
    </dsp:sp>
    <dsp:sp modelId="{1530E3D1-C474-49D7-B701-AD9F50B1D04D}">
      <dsp:nvSpPr>
        <dsp:cNvPr id="0" name=""/>
        <dsp:cNvSpPr/>
      </dsp:nvSpPr>
      <dsp:spPr>
        <a:xfrm>
          <a:off x="0" y="3371099"/>
          <a:ext cx="10506456" cy="539313"/>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BA463D4-9651-448D-A7F0-66BB53E8E99D}">
      <dsp:nvSpPr>
        <dsp:cNvPr id="0" name=""/>
        <dsp:cNvSpPr/>
      </dsp:nvSpPr>
      <dsp:spPr>
        <a:xfrm>
          <a:off x="163142" y="3492444"/>
          <a:ext cx="296622" cy="296622"/>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37A9821-6469-4156-8A9C-39B89C191F68}">
      <dsp:nvSpPr>
        <dsp:cNvPr id="0" name=""/>
        <dsp:cNvSpPr/>
      </dsp:nvSpPr>
      <dsp:spPr>
        <a:xfrm>
          <a:off x="622906" y="3371099"/>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kern="1200"/>
            <a:t>– inmunología, una rama de las ciencias médicas que se encarga del estudio de todos los aspectos del sistema inmune en todos los seres vivos</a:t>
          </a:r>
          <a:endParaRPr lang="en-US" sz="1500" kern="1200"/>
        </a:p>
      </dsp:txBody>
      <dsp:txXfrm>
        <a:off x="622906" y="3371099"/>
        <a:ext cx="9883549" cy="539313"/>
      </dsp:txXfrm>
    </dsp:sp>
    <dsp:sp modelId="{5DB7F6D2-44B0-4048-B37E-39FE883B9136}">
      <dsp:nvSpPr>
        <dsp:cNvPr id="0" name=""/>
        <dsp:cNvSpPr/>
      </dsp:nvSpPr>
      <dsp:spPr>
        <a:xfrm>
          <a:off x="0" y="4045240"/>
          <a:ext cx="10506456" cy="539313"/>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41BB404-B33B-4507-9F1A-2EE2FC8ACC69}">
      <dsp:nvSpPr>
        <dsp:cNvPr id="0" name=""/>
        <dsp:cNvSpPr/>
      </dsp:nvSpPr>
      <dsp:spPr>
        <a:xfrm>
          <a:off x="163142" y="4166586"/>
          <a:ext cx="296622" cy="296622"/>
        </a:xfrm>
        <a:prstGeom prst="rect">
          <a:avLst/>
        </a:prstGeom>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86271BB-F9ED-426C-87C5-B98B12277580}">
      <dsp:nvSpPr>
        <dsp:cNvPr id="0" name=""/>
        <dsp:cNvSpPr/>
      </dsp:nvSpPr>
      <dsp:spPr>
        <a:xfrm>
          <a:off x="622906" y="4045240"/>
          <a:ext cx="9883549" cy="5393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077" tIns="57077" rIns="57077" bIns="57077" numCol="1" spcCol="1270" anchor="ctr" anchorCtr="0">
          <a:noAutofit/>
        </a:bodyPr>
        <a:lstStyle/>
        <a:p>
          <a:pPr marL="0" lvl="0" indent="0" algn="l" defTabSz="666750">
            <a:lnSpc>
              <a:spcPct val="90000"/>
            </a:lnSpc>
            <a:spcBef>
              <a:spcPct val="0"/>
            </a:spcBef>
            <a:spcAft>
              <a:spcPct val="35000"/>
            </a:spcAft>
            <a:buNone/>
          </a:pPr>
          <a:r>
            <a:rPr lang="es-ES" sz="1500" kern="1200"/>
            <a:t>– patología, que es el estudio de los procesos subyacentes a las enfermedades, anormalidades perjudiciales o disfunciones</a:t>
          </a:r>
          <a:endParaRPr lang="en-US" sz="1500" kern="1200"/>
        </a:p>
      </dsp:txBody>
      <dsp:txXfrm>
        <a:off x="622906" y="4045240"/>
        <a:ext cx="9883549" cy="53931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FCB328-6A69-4480-8CF4-DAC4CDD7BC7D}">
      <dsp:nvSpPr>
        <dsp:cNvPr id="0" name=""/>
        <dsp:cNvSpPr/>
      </dsp:nvSpPr>
      <dsp:spPr>
        <a:xfrm>
          <a:off x="582645" y="1178"/>
          <a:ext cx="2174490" cy="1304694"/>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Consumo de agua contaminada: Beber agua no tratada puede transmitir enfermedades como la amebiasis. Incluso los cubitos de hielo hechos con agua no segura pueden ser riesgosos.</a:t>
          </a:r>
          <a:endParaRPr lang="en-US" sz="1200" kern="1200"/>
        </a:p>
      </dsp:txBody>
      <dsp:txXfrm>
        <a:off x="582645" y="1178"/>
        <a:ext cx="2174490" cy="1304694"/>
      </dsp:txXfrm>
    </dsp:sp>
    <dsp:sp modelId="{BE71BD1E-1A79-48CD-9467-51365A5C4777}">
      <dsp:nvSpPr>
        <dsp:cNvPr id="0" name=""/>
        <dsp:cNvSpPr/>
      </dsp:nvSpPr>
      <dsp:spPr>
        <a:xfrm>
          <a:off x="2974584" y="1178"/>
          <a:ext cx="2174490" cy="1304694"/>
        </a:xfrm>
        <a:prstGeom prst="rect">
          <a:avLst/>
        </a:prstGeom>
        <a:gradFill rotWithShape="0">
          <a:gsLst>
            <a:gs pos="0">
              <a:schemeClr val="accent5">
                <a:hueOff val="-1350239"/>
                <a:satOff val="-92"/>
                <a:lumOff val="218"/>
                <a:alphaOff val="0"/>
                <a:satMod val="103000"/>
                <a:lumMod val="102000"/>
                <a:tint val="94000"/>
              </a:schemeClr>
            </a:gs>
            <a:gs pos="50000">
              <a:schemeClr val="accent5">
                <a:hueOff val="-1350239"/>
                <a:satOff val="-92"/>
                <a:lumOff val="218"/>
                <a:alphaOff val="0"/>
                <a:satMod val="110000"/>
                <a:lumMod val="100000"/>
                <a:shade val="100000"/>
              </a:schemeClr>
            </a:gs>
            <a:gs pos="100000">
              <a:schemeClr val="accent5">
                <a:hueOff val="-1350239"/>
                <a:satOff val="-92"/>
                <a:lumOff val="21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Consumo de alimentos crudos o poco cocidos: Carne de mamíferos, aves, reptiles, anfibios o pescado crudo pueden albergar parásitos.</a:t>
          </a:r>
          <a:endParaRPr lang="en-US" sz="1200" kern="1200"/>
        </a:p>
      </dsp:txBody>
      <dsp:txXfrm>
        <a:off x="2974584" y="1178"/>
        <a:ext cx="2174490" cy="1304694"/>
      </dsp:txXfrm>
    </dsp:sp>
    <dsp:sp modelId="{5060B4CD-1EFE-4795-8D92-12B49C0A9989}">
      <dsp:nvSpPr>
        <dsp:cNvPr id="0" name=""/>
        <dsp:cNvSpPr/>
      </dsp:nvSpPr>
      <dsp:spPr>
        <a:xfrm>
          <a:off x="5366524" y="1178"/>
          <a:ext cx="2174490" cy="1304694"/>
        </a:xfrm>
        <a:prstGeom prst="rect">
          <a:avLst/>
        </a:prstGeom>
        <a:gradFill rotWithShape="0">
          <a:gsLst>
            <a:gs pos="0">
              <a:schemeClr val="accent5">
                <a:hueOff val="-2700478"/>
                <a:satOff val="-184"/>
                <a:lumOff val="436"/>
                <a:alphaOff val="0"/>
                <a:satMod val="103000"/>
                <a:lumMod val="102000"/>
                <a:tint val="94000"/>
              </a:schemeClr>
            </a:gs>
            <a:gs pos="50000">
              <a:schemeClr val="accent5">
                <a:hueOff val="-2700478"/>
                <a:satOff val="-184"/>
                <a:lumOff val="436"/>
                <a:alphaOff val="0"/>
                <a:satMod val="110000"/>
                <a:lumMod val="100000"/>
                <a:shade val="100000"/>
              </a:schemeClr>
            </a:gs>
            <a:gs pos="100000">
              <a:schemeClr val="accent5">
                <a:hueOff val="-2700478"/>
                <a:satOff val="-184"/>
                <a:lumOff val="43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Vegetales mal lavados: Comer vegetales crudos sin lavar adecuadamente también puede ser una vía de infección.</a:t>
          </a:r>
          <a:endParaRPr lang="en-US" sz="1200" kern="1200"/>
        </a:p>
      </dsp:txBody>
      <dsp:txXfrm>
        <a:off x="5366524" y="1178"/>
        <a:ext cx="2174490" cy="1304694"/>
      </dsp:txXfrm>
    </dsp:sp>
    <dsp:sp modelId="{23B61CB7-6743-466C-9C71-322D1DB793FE}">
      <dsp:nvSpPr>
        <dsp:cNvPr id="0" name=""/>
        <dsp:cNvSpPr/>
      </dsp:nvSpPr>
      <dsp:spPr>
        <a:xfrm>
          <a:off x="7758464" y="1178"/>
          <a:ext cx="2174490" cy="1304694"/>
        </a:xfrm>
        <a:prstGeom prst="rect">
          <a:avLst/>
        </a:prstGeom>
        <a:gradFill rotWithShape="0">
          <a:gsLst>
            <a:gs pos="0">
              <a:schemeClr val="accent5">
                <a:hueOff val="-4050717"/>
                <a:satOff val="-275"/>
                <a:lumOff val="654"/>
                <a:alphaOff val="0"/>
                <a:satMod val="103000"/>
                <a:lumMod val="102000"/>
                <a:tint val="94000"/>
              </a:schemeClr>
            </a:gs>
            <a:gs pos="50000">
              <a:schemeClr val="accent5">
                <a:hueOff val="-4050717"/>
                <a:satOff val="-275"/>
                <a:lumOff val="654"/>
                <a:alphaOff val="0"/>
                <a:satMod val="110000"/>
                <a:lumMod val="100000"/>
                <a:shade val="100000"/>
              </a:schemeClr>
            </a:gs>
            <a:gs pos="100000">
              <a:schemeClr val="accent5">
                <a:hueOff val="-4050717"/>
                <a:satOff val="-275"/>
                <a:lumOff val="65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Lácteos no pasteurizados: Algunos lácteos contaminados pueden transmitir toxoplasmosis.</a:t>
          </a:r>
          <a:endParaRPr lang="en-US" sz="1200" kern="1200"/>
        </a:p>
      </dsp:txBody>
      <dsp:txXfrm>
        <a:off x="7758464" y="1178"/>
        <a:ext cx="2174490" cy="1304694"/>
      </dsp:txXfrm>
    </dsp:sp>
    <dsp:sp modelId="{04C67F6B-645B-4AB3-A2A1-D491A444E14F}">
      <dsp:nvSpPr>
        <dsp:cNvPr id="0" name=""/>
        <dsp:cNvSpPr/>
      </dsp:nvSpPr>
      <dsp:spPr>
        <a:xfrm>
          <a:off x="582645" y="1523321"/>
          <a:ext cx="2174490" cy="1304694"/>
        </a:xfrm>
        <a:prstGeom prst="rect">
          <a:avLst/>
        </a:prstGeom>
        <a:gradFill rotWithShape="0">
          <a:gsLst>
            <a:gs pos="0">
              <a:schemeClr val="accent5">
                <a:hueOff val="-5400955"/>
                <a:satOff val="-367"/>
                <a:lumOff val="872"/>
                <a:alphaOff val="0"/>
                <a:satMod val="103000"/>
                <a:lumMod val="102000"/>
                <a:tint val="94000"/>
              </a:schemeClr>
            </a:gs>
            <a:gs pos="50000">
              <a:schemeClr val="accent5">
                <a:hueOff val="-5400955"/>
                <a:satOff val="-367"/>
                <a:lumOff val="872"/>
                <a:alphaOff val="0"/>
                <a:satMod val="110000"/>
                <a:lumMod val="100000"/>
                <a:shade val="100000"/>
              </a:schemeClr>
            </a:gs>
            <a:gs pos="100000">
              <a:schemeClr val="accent5">
                <a:hueOff val="-5400955"/>
                <a:satOff val="-367"/>
                <a:lumOff val="87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Picaduras de artrópodos: Mosquitos, tábanos, garrapatas y chinches triatominos pueden transmitir diversas enfermedades parasitarias.</a:t>
          </a:r>
          <a:endParaRPr lang="en-US" sz="1200" kern="1200"/>
        </a:p>
      </dsp:txBody>
      <dsp:txXfrm>
        <a:off x="582645" y="1523321"/>
        <a:ext cx="2174490" cy="1304694"/>
      </dsp:txXfrm>
    </dsp:sp>
    <dsp:sp modelId="{DCCE46A1-5910-4CE4-8739-2DBDEBC7E88A}">
      <dsp:nvSpPr>
        <dsp:cNvPr id="0" name=""/>
        <dsp:cNvSpPr/>
      </dsp:nvSpPr>
      <dsp:spPr>
        <a:xfrm>
          <a:off x="2974584" y="1523321"/>
          <a:ext cx="2174490" cy="1304694"/>
        </a:xfrm>
        <a:prstGeom prst="rect">
          <a:avLst/>
        </a:prstGeom>
        <a:gradFill rotWithShape="0">
          <a:gsLst>
            <a:gs pos="0">
              <a:schemeClr val="accent5">
                <a:hueOff val="-6751195"/>
                <a:satOff val="-459"/>
                <a:lumOff val="1089"/>
                <a:alphaOff val="0"/>
                <a:satMod val="103000"/>
                <a:lumMod val="102000"/>
                <a:tint val="94000"/>
              </a:schemeClr>
            </a:gs>
            <a:gs pos="50000">
              <a:schemeClr val="accent5">
                <a:hueOff val="-6751195"/>
                <a:satOff val="-459"/>
                <a:lumOff val="1089"/>
                <a:alphaOff val="0"/>
                <a:satMod val="110000"/>
                <a:lumMod val="100000"/>
                <a:shade val="100000"/>
              </a:schemeClr>
            </a:gs>
            <a:gs pos="100000">
              <a:schemeClr val="accent5">
                <a:hueOff val="-6751195"/>
                <a:satOff val="-459"/>
                <a:lumOff val="108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Contacto sexual: La trichomoniasis se puede propagar por esta vía.</a:t>
          </a:r>
          <a:endParaRPr lang="en-US" sz="1200" kern="1200"/>
        </a:p>
      </dsp:txBody>
      <dsp:txXfrm>
        <a:off x="2974584" y="1523321"/>
        <a:ext cx="2174490" cy="1304694"/>
      </dsp:txXfrm>
    </dsp:sp>
    <dsp:sp modelId="{D9C23644-4B00-4085-883C-1808D9E2BABB}">
      <dsp:nvSpPr>
        <dsp:cNvPr id="0" name=""/>
        <dsp:cNvSpPr/>
      </dsp:nvSpPr>
      <dsp:spPr>
        <a:xfrm>
          <a:off x="5366524" y="1523321"/>
          <a:ext cx="2174490" cy="1304694"/>
        </a:xfrm>
        <a:prstGeom prst="rect">
          <a:avLst/>
        </a:prstGeom>
        <a:gradFill rotWithShape="0">
          <a:gsLst>
            <a:gs pos="0">
              <a:schemeClr val="accent5">
                <a:hueOff val="-8101434"/>
                <a:satOff val="-551"/>
                <a:lumOff val="1307"/>
                <a:alphaOff val="0"/>
                <a:satMod val="103000"/>
                <a:lumMod val="102000"/>
                <a:tint val="94000"/>
              </a:schemeClr>
            </a:gs>
            <a:gs pos="50000">
              <a:schemeClr val="accent5">
                <a:hueOff val="-8101434"/>
                <a:satOff val="-551"/>
                <a:lumOff val="1307"/>
                <a:alphaOff val="0"/>
                <a:satMod val="110000"/>
                <a:lumMod val="100000"/>
                <a:shade val="100000"/>
              </a:schemeClr>
            </a:gs>
            <a:gs pos="100000">
              <a:schemeClr val="accent5">
                <a:hueOff val="-8101434"/>
                <a:satOff val="-551"/>
                <a:lumOff val="130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Vía trasplacentaria: La madre puede transmitir parásitos al feto durante el embarazo (como en el caso de la toxoplasmosis).</a:t>
          </a:r>
          <a:endParaRPr lang="en-US" sz="1200" kern="1200"/>
        </a:p>
      </dsp:txBody>
      <dsp:txXfrm>
        <a:off x="5366524" y="1523321"/>
        <a:ext cx="2174490" cy="1304694"/>
      </dsp:txXfrm>
    </dsp:sp>
    <dsp:sp modelId="{D176D9F8-754C-4E9C-8381-AF594311C48A}">
      <dsp:nvSpPr>
        <dsp:cNvPr id="0" name=""/>
        <dsp:cNvSpPr/>
      </dsp:nvSpPr>
      <dsp:spPr>
        <a:xfrm>
          <a:off x="7758464" y="1523321"/>
          <a:ext cx="2174490" cy="1304694"/>
        </a:xfrm>
        <a:prstGeom prst="rect">
          <a:avLst/>
        </a:prstGeom>
        <a:gradFill rotWithShape="0">
          <a:gsLst>
            <a:gs pos="0">
              <a:schemeClr val="accent5">
                <a:hueOff val="-9451672"/>
                <a:satOff val="-642"/>
                <a:lumOff val="1525"/>
                <a:alphaOff val="0"/>
                <a:satMod val="103000"/>
                <a:lumMod val="102000"/>
                <a:tint val="94000"/>
              </a:schemeClr>
            </a:gs>
            <a:gs pos="50000">
              <a:schemeClr val="accent5">
                <a:hueOff val="-9451672"/>
                <a:satOff val="-642"/>
                <a:lumOff val="1525"/>
                <a:alphaOff val="0"/>
                <a:satMod val="110000"/>
                <a:lumMod val="100000"/>
                <a:shade val="100000"/>
              </a:schemeClr>
            </a:gs>
            <a:gs pos="100000">
              <a:schemeClr val="accent5">
                <a:hueOff val="-9451672"/>
                <a:satOff val="-642"/>
                <a:lumOff val="152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Contacto con tierra: Andar descalzo o estar en contacto directo con suelo contaminado puede causar infecciones como la ancylostomiasis.</a:t>
          </a:r>
          <a:endParaRPr lang="en-US" sz="1200" kern="1200"/>
        </a:p>
      </dsp:txBody>
      <dsp:txXfrm>
        <a:off x="7758464" y="1523321"/>
        <a:ext cx="2174490" cy="1304694"/>
      </dsp:txXfrm>
    </dsp:sp>
    <dsp:sp modelId="{6E464E36-D12C-483B-9653-E8A3F5D7DA89}">
      <dsp:nvSpPr>
        <dsp:cNvPr id="0" name=""/>
        <dsp:cNvSpPr/>
      </dsp:nvSpPr>
      <dsp:spPr>
        <a:xfrm>
          <a:off x="2974584" y="3045465"/>
          <a:ext cx="2174490" cy="1304694"/>
        </a:xfrm>
        <a:prstGeom prst="rect">
          <a:avLst/>
        </a:prstGeom>
        <a:gradFill rotWithShape="0">
          <a:gsLst>
            <a:gs pos="0">
              <a:schemeClr val="accent5">
                <a:hueOff val="-10801911"/>
                <a:satOff val="-734"/>
                <a:lumOff val="1743"/>
                <a:alphaOff val="0"/>
                <a:satMod val="103000"/>
                <a:lumMod val="102000"/>
                <a:tint val="94000"/>
              </a:schemeClr>
            </a:gs>
            <a:gs pos="50000">
              <a:schemeClr val="accent5">
                <a:hueOff val="-10801911"/>
                <a:satOff val="-734"/>
                <a:lumOff val="1743"/>
                <a:alphaOff val="0"/>
                <a:satMod val="110000"/>
                <a:lumMod val="100000"/>
                <a:shade val="100000"/>
              </a:schemeClr>
            </a:gs>
            <a:gs pos="100000">
              <a:schemeClr val="accent5">
                <a:hueOff val="-10801911"/>
                <a:satOff val="-734"/>
                <a:lumOff val="1743"/>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Baño en agua dulce: Sumergirse en ríos o lagos puede transmitir enfermedades como la esquistosomiasis.</a:t>
          </a:r>
          <a:endParaRPr lang="en-US" sz="1200" kern="1200"/>
        </a:p>
      </dsp:txBody>
      <dsp:txXfrm>
        <a:off x="2974584" y="3045465"/>
        <a:ext cx="2174490" cy="1304694"/>
      </dsp:txXfrm>
    </dsp:sp>
    <dsp:sp modelId="{025B25E3-92DA-467D-B1FB-3863C7DC48B9}">
      <dsp:nvSpPr>
        <dsp:cNvPr id="0" name=""/>
        <dsp:cNvSpPr/>
      </dsp:nvSpPr>
      <dsp:spPr>
        <a:xfrm>
          <a:off x="5366524" y="3045465"/>
          <a:ext cx="2174490" cy="1304694"/>
        </a:xfrm>
        <a:prstGeom prst="rect">
          <a:avLst/>
        </a:prstGeom>
        <a:gradFill rotWithShape="0">
          <a:gsLst>
            <a:gs pos="0">
              <a:schemeClr val="accent5">
                <a:hueOff val="-12152150"/>
                <a:satOff val="-826"/>
                <a:lumOff val="1961"/>
                <a:alphaOff val="0"/>
                <a:satMod val="103000"/>
                <a:lumMod val="102000"/>
                <a:tint val="94000"/>
              </a:schemeClr>
            </a:gs>
            <a:gs pos="50000">
              <a:schemeClr val="accent5">
                <a:hueOff val="-12152150"/>
                <a:satOff val="-826"/>
                <a:lumOff val="1961"/>
                <a:alphaOff val="0"/>
                <a:satMod val="110000"/>
                <a:lumMod val="100000"/>
                <a:shade val="100000"/>
              </a:schemeClr>
            </a:gs>
            <a:gs pos="100000">
              <a:schemeClr val="accent5">
                <a:hueOff val="-12152150"/>
                <a:satOff val="-826"/>
                <a:lumOff val="196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s-ES" sz="1200" kern="1200"/>
            <a:t>En resumen, estos mecanismos nos recuerdan la importancia de la higiene, la cocción adecuada de alimentos y la prevención en áreas con saneamiento insuficiente.</a:t>
          </a:r>
          <a:endParaRPr lang="en-US" sz="1200" kern="1200"/>
        </a:p>
      </dsp:txBody>
      <dsp:txXfrm>
        <a:off x="5366524" y="3045465"/>
        <a:ext cx="2174490" cy="130469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13E112-CA58-47D7-B319-196ADA34BF7E}">
      <dsp:nvSpPr>
        <dsp:cNvPr id="0" name=""/>
        <dsp:cNvSpPr/>
      </dsp:nvSpPr>
      <dsp:spPr>
        <a:xfrm>
          <a:off x="4755" y="458385"/>
          <a:ext cx="2079017" cy="2817027"/>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s-ES" sz="1100" kern="1200"/>
            <a:t>Las parasitosis están ampliamente distribuidas en todo el mundo y constituyen uno de los grandes problemas de salud pública que afecta principalmente a los países en desarrollo.</a:t>
          </a:r>
          <a:endParaRPr lang="en-US" sz="1100" kern="1200"/>
        </a:p>
      </dsp:txBody>
      <dsp:txXfrm>
        <a:off x="65647" y="519277"/>
        <a:ext cx="1957233" cy="2695243"/>
      </dsp:txXfrm>
    </dsp:sp>
    <dsp:sp modelId="{F5B0200A-FB62-4BF3-B149-EA90637C2C85}">
      <dsp:nvSpPr>
        <dsp:cNvPr id="0" name=""/>
        <dsp:cNvSpPr/>
      </dsp:nvSpPr>
      <dsp:spPr>
        <a:xfrm>
          <a:off x="2291674" y="1609101"/>
          <a:ext cx="440751" cy="515596"/>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2291674" y="1712220"/>
        <a:ext cx="308526" cy="309358"/>
      </dsp:txXfrm>
    </dsp:sp>
    <dsp:sp modelId="{7B96FD5F-18CB-452E-86D1-B2BF09ECEA90}">
      <dsp:nvSpPr>
        <dsp:cNvPr id="0" name=""/>
        <dsp:cNvSpPr/>
      </dsp:nvSpPr>
      <dsp:spPr>
        <a:xfrm>
          <a:off x="2915379" y="458385"/>
          <a:ext cx="2079017" cy="2817027"/>
        </a:xfrm>
        <a:prstGeom prst="roundRect">
          <a:avLst>
            <a:gd name="adj" fmla="val 10000"/>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s-ES" sz="1100" kern="1200"/>
            <a:t>En América Latina tienen una prevalencia persistentemente elevada e inalterada a través del tiempo, ya que existe una endemicidad estable en las parasitosis que es el resultado de un proceso dinámico de reinfecciones repetidas. La frecuencia de estas reinfecciones repetidas en la población dependerá de la presión de infección y de la susceptibilidad del hospedero.</a:t>
          </a:r>
          <a:endParaRPr lang="en-US" sz="1100" kern="1200"/>
        </a:p>
      </dsp:txBody>
      <dsp:txXfrm>
        <a:off x="2976271" y="519277"/>
        <a:ext cx="1957233" cy="2695243"/>
      </dsp:txXfrm>
    </dsp:sp>
    <dsp:sp modelId="{9A3B6163-2111-4735-B5BE-A8420151EB99}">
      <dsp:nvSpPr>
        <dsp:cNvPr id="0" name=""/>
        <dsp:cNvSpPr/>
      </dsp:nvSpPr>
      <dsp:spPr>
        <a:xfrm>
          <a:off x="5202298" y="1609101"/>
          <a:ext cx="440751" cy="515596"/>
        </a:xfrm>
        <a:prstGeom prst="rightArrow">
          <a:avLst>
            <a:gd name="adj1" fmla="val 60000"/>
            <a:gd name="adj2" fmla="val 50000"/>
          </a:avLst>
        </a:prstGeom>
        <a:solidFill>
          <a:schemeClr val="accent2">
            <a:hueOff val="3221807"/>
            <a:satOff val="-9246"/>
            <a:lumOff val="-14805"/>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5202298" y="1712220"/>
        <a:ext cx="308526" cy="309358"/>
      </dsp:txXfrm>
    </dsp:sp>
    <dsp:sp modelId="{0C8540FB-6C7C-4023-93DB-65C91A0EEFB3}">
      <dsp:nvSpPr>
        <dsp:cNvPr id="0" name=""/>
        <dsp:cNvSpPr/>
      </dsp:nvSpPr>
      <dsp:spPr>
        <a:xfrm>
          <a:off x="5826003" y="458385"/>
          <a:ext cx="2079017" cy="2817027"/>
        </a:xfrm>
        <a:prstGeom prst="roundRect">
          <a:avLst>
            <a:gd name="adj" fmla="val 10000"/>
          </a:avLst>
        </a:prstGeom>
        <a:solidFill>
          <a:schemeClr val="accent2">
            <a:hueOff val="4295743"/>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s-ES" sz="1100" kern="1200"/>
            <a:t>La Organización Mundial de la Salud (OMS), la considera una de las principales causas de morbilidad, estrechamente ligada a la pobreza y relacionada con inadecuada higiene personal y de los alimentos crudos, falta de servicios sanitarios, falta de provisión de agua potable y contaminación fecal del ambiente. Infecta a personas de todas las edades, pero la sufren principalmente los niños, a quienes les causa trastornos en el crecimiento y desarrollo.</a:t>
          </a:r>
          <a:endParaRPr lang="en-US" sz="1100" kern="1200"/>
        </a:p>
      </dsp:txBody>
      <dsp:txXfrm>
        <a:off x="5886895" y="519277"/>
        <a:ext cx="1957233" cy="2695243"/>
      </dsp:txXfrm>
    </dsp:sp>
    <dsp:sp modelId="{6387E159-B6B5-49F4-BFCD-A9DEC1052FC7}">
      <dsp:nvSpPr>
        <dsp:cNvPr id="0" name=""/>
        <dsp:cNvSpPr/>
      </dsp:nvSpPr>
      <dsp:spPr>
        <a:xfrm>
          <a:off x="8112922" y="1609101"/>
          <a:ext cx="440751" cy="515596"/>
        </a:xfrm>
        <a:prstGeom prst="rightArrow">
          <a:avLst>
            <a:gd name="adj1" fmla="val 60000"/>
            <a:gd name="adj2" fmla="val 50000"/>
          </a:avLst>
        </a:prstGeom>
        <a:solidFill>
          <a:schemeClr val="accent2">
            <a:hueOff val="6443614"/>
            <a:satOff val="-18493"/>
            <a:lumOff val="-29609"/>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8112922" y="1712220"/>
        <a:ext cx="308526" cy="309358"/>
      </dsp:txXfrm>
    </dsp:sp>
    <dsp:sp modelId="{205E7723-5058-4B2E-814C-8FC5883681F2}">
      <dsp:nvSpPr>
        <dsp:cNvPr id="0" name=""/>
        <dsp:cNvSpPr/>
      </dsp:nvSpPr>
      <dsp:spPr>
        <a:xfrm>
          <a:off x="8736627" y="458385"/>
          <a:ext cx="2079017" cy="2817027"/>
        </a:xfrm>
        <a:prstGeom prst="roundRect">
          <a:avLst>
            <a:gd name="adj" fmla="val 10000"/>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s-ES" sz="1100" kern="1200"/>
            <a:t>Según publicaciones de la OMS, más de la quinta parte de la población mundial está infectada por uno o varios parásitos intestinales y en muchos países de América Central y Sudamérica el promedio de infecciones parasitarias es del 45%. Se estima en 1000 millones las personas infectadas por Ascaris lumbricoides, 500 millones con Trichuris trichiura, 480 millones con Entamoeba histolytica y 200 millones con Giardia lamblia.</a:t>
          </a:r>
          <a:endParaRPr lang="en-US" sz="1100" kern="1200"/>
        </a:p>
      </dsp:txBody>
      <dsp:txXfrm>
        <a:off x="8797519" y="519277"/>
        <a:ext cx="1957233" cy="2695243"/>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683E21-27E5-41DA-BCCD-7CDE8C8CDD19}">
      <dsp:nvSpPr>
        <dsp:cNvPr id="0" name=""/>
        <dsp:cNvSpPr/>
      </dsp:nvSpPr>
      <dsp:spPr>
        <a:xfrm>
          <a:off x="4823" y="331974"/>
          <a:ext cx="1338020" cy="3069850"/>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Disposición en terrenos de barros provenientes de plantas de tratamiento de afluentes cloacales, de piletas de decantación y de filtros de plantas potabilizadoras.</a:t>
          </a:r>
          <a:endParaRPr lang="en-US" sz="1100" kern="1200"/>
        </a:p>
      </dsp:txBody>
      <dsp:txXfrm>
        <a:off x="4823" y="331974"/>
        <a:ext cx="1338020" cy="3069850"/>
      </dsp:txXfrm>
    </dsp:sp>
    <dsp:sp modelId="{51369C81-51C8-44DD-AAF8-A5B2EBF6F382}">
      <dsp:nvSpPr>
        <dsp:cNvPr id="0" name=""/>
        <dsp:cNvSpPr/>
      </dsp:nvSpPr>
      <dsp:spPr>
        <a:xfrm>
          <a:off x="1362876" y="1745399"/>
          <a:ext cx="200703" cy="243000"/>
        </a:xfrm>
        <a:prstGeom prst="rightArrow">
          <a:avLst>
            <a:gd name="adj1" fmla="val 50000"/>
            <a:gd name="adj2" fmla="val 50000"/>
          </a:avLst>
        </a:prstGeom>
        <a:solidFill>
          <a:schemeClr val="accent2">
            <a:hueOff val="536968"/>
            <a:satOff val="-1541"/>
            <a:lumOff val="-246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E3AC15F-8A21-4AF2-9375-9DDC3D6AF499}">
      <dsp:nvSpPr>
        <dsp:cNvPr id="0" name=""/>
        <dsp:cNvSpPr/>
      </dsp:nvSpPr>
      <dsp:spPr>
        <a:xfrm>
          <a:off x="1583612" y="331974"/>
          <a:ext cx="1338020" cy="3069850"/>
        </a:xfrm>
        <a:prstGeom prst="rect">
          <a:avLst/>
        </a:prstGeom>
        <a:solidFill>
          <a:schemeClr val="accent2">
            <a:hueOff val="1073936"/>
            <a:satOff val="-3082"/>
            <a:lumOff val="-493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Defecación de animales.</a:t>
          </a:r>
          <a:endParaRPr lang="en-US" sz="1100" kern="1200"/>
        </a:p>
      </dsp:txBody>
      <dsp:txXfrm>
        <a:off x="1583612" y="331974"/>
        <a:ext cx="1338020" cy="3069850"/>
      </dsp:txXfrm>
    </dsp:sp>
    <dsp:sp modelId="{EA892CDD-7D64-4E98-B7AC-BEB70D8AC396}">
      <dsp:nvSpPr>
        <dsp:cNvPr id="0" name=""/>
        <dsp:cNvSpPr/>
      </dsp:nvSpPr>
      <dsp:spPr>
        <a:xfrm>
          <a:off x="2941665" y="1745399"/>
          <a:ext cx="200703" cy="243000"/>
        </a:xfrm>
        <a:prstGeom prst="rightArrow">
          <a:avLst>
            <a:gd name="adj1" fmla="val 50000"/>
            <a:gd name="adj2" fmla="val 50000"/>
          </a:avLst>
        </a:prstGeom>
        <a:solidFill>
          <a:schemeClr val="accent2">
            <a:hueOff val="1610903"/>
            <a:satOff val="-4623"/>
            <a:lumOff val="-7402"/>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0359E06-1FFB-445C-9B00-873800B6DAA4}">
      <dsp:nvSpPr>
        <dsp:cNvPr id="0" name=""/>
        <dsp:cNvSpPr/>
      </dsp:nvSpPr>
      <dsp:spPr>
        <a:xfrm>
          <a:off x="3162400" y="331974"/>
          <a:ext cx="1338020" cy="3069850"/>
        </a:xfrm>
        <a:prstGeom prst="rect">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Utilización de turba de río como fertilizante.</a:t>
          </a:r>
          <a:endParaRPr lang="en-US" sz="1100" kern="1200"/>
        </a:p>
      </dsp:txBody>
      <dsp:txXfrm>
        <a:off x="3162400" y="331974"/>
        <a:ext cx="1338020" cy="3069850"/>
      </dsp:txXfrm>
    </dsp:sp>
    <dsp:sp modelId="{6C5551A2-52A0-4E4C-95BD-BDDD99DCA7E3}">
      <dsp:nvSpPr>
        <dsp:cNvPr id="0" name=""/>
        <dsp:cNvSpPr/>
      </dsp:nvSpPr>
      <dsp:spPr>
        <a:xfrm>
          <a:off x="4520454" y="1745399"/>
          <a:ext cx="200703" cy="243000"/>
        </a:xfrm>
        <a:prstGeom prst="rightArrow">
          <a:avLst>
            <a:gd name="adj1" fmla="val 50000"/>
            <a:gd name="adj2" fmla="val 50000"/>
          </a:avLst>
        </a:prstGeom>
        <a:solidFill>
          <a:schemeClr val="accent2">
            <a:hueOff val="2684839"/>
            <a:satOff val="-7705"/>
            <a:lumOff val="-1233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A803DCA-E7F2-4F7D-84FE-44B724206B2B}">
      <dsp:nvSpPr>
        <dsp:cNvPr id="0" name=""/>
        <dsp:cNvSpPr/>
      </dsp:nvSpPr>
      <dsp:spPr>
        <a:xfrm>
          <a:off x="4741189" y="331974"/>
          <a:ext cx="1338020" cy="3069850"/>
        </a:xfrm>
        <a:prstGeom prst="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La infectividad del suelo depende del número de elementos parasitarios depositados en determinadas áreas y que consiguen desarrollarse para ser infectantes, y del tiempo de sobrevida de las formas infectantes en el ambiente.</a:t>
          </a:r>
          <a:endParaRPr lang="en-US" sz="1100" kern="1200"/>
        </a:p>
      </dsp:txBody>
      <dsp:txXfrm>
        <a:off x="4741189" y="331974"/>
        <a:ext cx="1338020" cy="3069850"/>
      </dsp:txXfrm>
    </dsp:sp>
    <dsp:sp modelId="{82E1CFAC-5CA7-4E35-9DC7-905DA6E7CB2A}">
      <dsp:nvSpPr>
        <dsp:cNvPr id="0" name=""/>
        <dsp:cNvSpPr/>
      </dsp:nvSpPr>
      <dsp:spPr>
        <a:xfrm>
          <a:off x="6099242" y="1745399"/>
          <a:ext cx="200703" cy="243000"/>
        </a:xfrm>
        <a:prstGeom prst="rightArrow">
          <a:avLst>
            <a:gd name="adj1" fmla="val 50000"/>
            <a:gd name="adj2" fmla="val 50000"/>
          </a:avLst>
        </a:prstGeom>
        <a:solidFill>
          <a:schemeClr val="accent2">
            <a:hueOff val="3758775"/>
            <a:satOff val="-10788"/>
            <a:lumOff val="-17272"/>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ACEEE47-FBC8-4321-BBD3-121AD85114B6}">
      <dsp:nvSpPr>
        <dsp:cNvPr id="0" name=""/>
        <dsp:cNvSpPr/>
      </dsp:nvSpPr>
      <dsp:spPr>
        <a:xfrm>
          <a:off x="6319978" y="331974"/>
          <a:ext cx="1338020" cy="3069850"/>
        </a:xfrm>
        <a:prstGeom prst="rect">
          <a:avLst/>
        </a:prstGeom>
        <a:solidFill>
          <a:schemeClr val="accent2">
            <a:hueOff val="4295743"/>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El número de elementos diseminados está en estrecha relación con la densidad poblacional en un área determinada, de las condiciones de higiene y saneamiento, carga parasitaria y del contacto favorable entre suelo y parásito.</a:t>
          </a:r>
          <a:endParaRPr lang="en-US" sz="1100" kern="1200"/>
        </a:p>
      </dsp:txBody>
      <dsp:txXfrm>
        <a:off x="6319978" y="331974"/>
        <a:ext cx="1338020" cy="3069850"/>
      </dsp:txXfrm>
    </dsp:sp>
    <dsp:sp modelId="{43DFFDDE-B0E9-4096-A19D-6D77E8ACFDCD}">
      <dsp:nvSpPr>
        <dsp:cNvPr id="0" name=""/>
        <dsp:cNvSpPr/>
      </dsp:nvSpPr>
      <dsp:spPr>
        <a:xfrm>
          <a:off x="7678031" y="1745399"/>
          <a:ext cx="200703" cy="243000"/>
        </a:xfrm>
        <a:prstGeom prst="rightArrow">
          <a:avLst>
            <a:gd name="adj1" fmla="val 50000"/>
            <a:gd name="adj2" fmla="val 50000"/>
          </a:avLst>
        </a:prstGeom>
        <a:solidFill>
          <a:schemeClr val="accent2">
            <a:hueOff val="4832710"/>
            <a:satOff val="-13870"/>
            <a:lumOff val="-2220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118CDF-39EA-4F86-B557-28EBDA9F2726}">
      <dsp:nvSpPr>
        <dsp:cNvPr id="0" name=""/>
        <dsp:cNvSpPr/>
      </dsp:nvSpPr>
      <dsp:spPr>
        <a:xfrm>
          <a:off x="7898767" y="331974"/>
          <a:ext cx="1338020" cy="3069850"/>
        </a:xfrm>
        <a:prstGeom prst="rect">
          <a:avLst/>
        </a:prstGeom>
        <a:solidFill>
          <a:schemeClr val="accent2">
            <a:hueOff val="5369678"/>
            <a:satOff val="-15411"/>
            <a:lumOff val="-2467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El desarrollo de formas infectantes y la supervivencia dependerán de factores físicos, químicos y biológicos como temperatura, humedad, porosidad, textura y consistencia del suelo, exposición a la luz solar, lluvias y vientos, etc.</a:t>
          </a:r>
          <a:endParaRPr lang="en-US" sz="1100" kern="1200"/>
        </a:p>
      </dsp:txBody>
      <dsp:txXfrm>
        <a:off x="7898767" y="331974"/>
        <a:ext cx="1338020" cy="3069850"/>
      </dsp:txXfrm>
    </dsp:sp>
    <dsp:sp modelId="{A47CA8B3-FA02-44D9-917A-8A04509CB777}">
      <dsp:nvSpPr>
        <dsp:cNvPr id="0" name=""/>
        <dsp:cNvSpPr/>
      </dsp:nvSpPr>
      <dsp:spPr>
        <a:xfrm>
          <a:off x="9256820" y="1745399"/>
          <a:ext cx="200703" cy="243000"/>
        </a:xfrm>
        <a:prstGeom prst="rightArrow">
          <a:avLst>
            <a:gd name="adj1" fmla="val 50000"/>
            <a:gd name="adj2" fmla="val 50000"/>
          </a:avLst>
        </a:prstGeom>
        <a:solidFill>
          <a:schemeClr val="accent2">
            <a:hueOff val="5906646"/>
            <a:satOff val="-16952"/>
            <a:lumOff val="-27142"/>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339ECBE-3822-495F-8315-CC1EC75FE511}">
      <dsp:nvSpPr>
        <dsp:cNvPr id="0" name=""/>
        <dsp:cNvSpPr/>
      </dsp:nvSpPr>
      <dsp:spPr>
        <a:xfrm>
          <a:off x="9477555" y="331974"/>
          <a:ext cx="1338020" cy="3069850"/>
        </a:xfrm>
        <a:prstGeom prst="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El suelo, para las geohelmintiasis, permite el desarrollo de las formas infectantes, como sucede con Ascaris lumbricoides, Trichuris trichiura, Ancylostoma duodenale, Necator americanus y Strongyloides stercoralis</a:t>
          </a:r>
          <a:endParaRPr lang="en-US" sz="1100" kern="1200"/>
        </a:p>
      </dsp:txBody>
      <dsp:txXfrm>
        <a:off x="9477555" y="331974"/>
        <a:ext cx="1338020" cy="306985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304C5A-2757-483C-8C8B-9790FCB09772}">
      <dsp:nvSpPr>
        <dsp:cNvPr id="0" name=""/>
        <dsp:cNvSpPr/>
      </dsp:nvSpPr>
      <dsp:spPr>
        <a:xfrm>
          <a:off x="9578" y="0"/>
          <a:ext cx="1166490" cy="3733799"/>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El hombre elimina con las heces las formas no infectantes como huevos o larvas que deberán pasar por distintos procesos madurativos que suceden en el suelo para transformarse en infectantes.</a:t>
          </a:r>
          <a:endParaRPr lang="en-US" sz="1100" kern="1200"/>
        </a:p>
      </dsp:txBody>
      <dsp:txXfrm>
        <a:off x="9578" y="0"/>
        <a:ext cx="1166490" cy="3733799"/>
      </dsp:txXfrm>
    </dsp:sp>
    <dsp:sp modelId="{7E45A6C8-2985-47FC-BD61-CBD1EEB3A48D}">
      <dsp:nvSpPr>
        <dsp:cNvPr id="0" name=""/>
        <dsp:cNvSpPr/>
      </dsp:nvSpPr>
      <dsp:spPr>
        <a:xfrm>
          <a:off x="1193533" y="1745399"/>
          <a:ext cx="174973" cy="243000"/>
        </a:xfrm>
        <a:prstGeom prst="rightArrow">
          <a:avLst>
            <a:gd name="adj1" fmla="val 50000"/>
            <a:gd name="adj2" fmla="val 50000"/>
          </a:avLst>
        </a:prstGeom>
        <a:solidFill>
          <a:schemeClr val="accent2">
            <a:hueOff val="460258"/>
            <a:satOff val="-1321"/>
            <a:lumOff val="-211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81B7F2-8808-4600-A0C5-16F6915D6A30}">
      <dsp:nvSpPr>
        <dsp:cNvPr id="0" name=""/>
        <dsp:cNvSpPr/>
      </dsp:nvSpPr>
      <dsp:spPr>
        <a:xfrm>
          <a:off x="1385971" y="0"/>
          <a:ext cx="1166490" cy="3733799"/>
        </a:xfrm>
        <a:prstGeom prst="rect">
          <a:avLst/>
        </a:prstGeom>
        <a:solidFill>
          <a:schemeClr val="accent2">
            <a:hueOff val="920516"/>
            <a:satOff val="-2642"/>
            <a:lumOff val="-423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En otras ocasiones el suelo sirve de vehículo como ocurre con Enterobius vermicularis, Taenia sp., Hymenolepis nana, los quistes de protozoos como Giardia lamblia, Entamoeba histolytica, coccidios como Cryptosporidium sp. y amebas de vida libre.</a:t>
          </a:r>
          <a:endParaRPr lang="en-US" sz="1100" kern="1200"/>
        </a:p>
      </dsp:txBody>
      <dsp:txXfrm>
        <a:off x="1385971" y="0"/>
        <a:ext cx="1166490" cy="3733799"/>
      </dsp:txXfrm>
    </dsp:sp>
    <dsp:sp modelId="{979B01F5-DA18-479C-878A-FFEAC5146AF3}">
      <dsp:nvSpPr>
        <dsp:cNvPr id="0" name=""/>
        <dsp:cNvSpPr/>
      </dsp:nvSpPr>
      <dsp:spPr>
        <a:xfrm>
          <a:off x="2569926" y="1745399"/>
          <a:ext cx="174973" cy="243000"/>
        </a:xfrm>
        <a:prstGeom prst="rightArrow">
          <a:avLst>
            <a:gd name="adj1" fmla="val 50000"/>
            <a:gd name="adj2" fmla="val 50000"/>
          </a:avLst>
        </a:prstGeom>
        <a:solidFill>
          <a:schemeClr val="accent2">
            <a:hueOff val="1380774"/>
            <a:satOff val="-3963"/>
            <a:lumOff val="-634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4AA4211-272E-44CE-868A-89461320016F}">
      <dsp:nvSpPr>
        <dsp:cNvPr id="0" name=""/>
        <dsp:cNvSpPr/>
      </dsp:nvSpPr>
      <dsp:spPr>
        <a:xfrm>
          <a:off x="2762364" y="0"/>
          <a:ext cx="1166490" cy="3733799"/>
        </a:xfrm>
        <a:prstGeom prst="rect">
          <a:avLst/>
        </a:prstGeom>
        <a:solidFill>
          <a:schemeClr val="accent2">
            <a:hueOff val="1841033"/>
            <a:satOff val="-5284"/>
            <a:lumOff val="-846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Las formas parasitarias eliminadas por los animales también infectarán al hombre como Toxocara sp., Echinococcus sp, Toxoplasma sp y aquellas que son comunes tanto al hombre como a los animales, actuando éstos como reservorios naturales.</a:t>
          </a:r>
          <a:endParaRPr lang="en-US" sz="1100" kern="1200"/>
        </a:p>
      </dsp:txBody>
      <dsp:txXfrm>
        <a:off x="2762364" y="0"/>
        <a:ext cx="1166490" cy="3733799"/>
      </dsp:txXfrm>
    </dsp:sp>
    <dsp:sp modelId="{EEB2968B-1B0A-45F6-99C7-2E0D51AFC97A}">
      <dsp:nvSpPr>
        <dsp:cNvPr id="0" name=""/>
        <dsp:cNvSpPr/>
      </dsp:nvSpPr>
      <dsp:spPr>
        <a:xfrm>
          <a:off x="3946320" y="1745399"/>
          <a:ext cx="174973" cy="243000"/>
        </a:xfrm>
        <a:prstGeom prst="rightArrow">
          <a:avLst>
            <a:gd name="adj1" fmla="val 50000"/>
            <a:gd name="adj2" fmla="val 50000"/>
          </a:avLst>
        </a:prstGeom>
        <a:solidFill>
          <a:schemeClr val="accent2">
            <a:hueOff val="2301291"/>
            <a:satOff val="-6605"/>
            <a:lumOff val="-1057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54A48E4-C69A-405B-9BE3-E6FE9722EA25}">
      <dsp:nvSpPr>
        <dsp:cNvPr id="0" name=""/>
        <dsp:cNvSpPr/>
      </dsp:nvSpPr>
      <dsp:spPr>
        <a:xfrm>
          <a:off x="4138758" y="0"/>
          <a:ext cx="1166490" cy="3733799"/>
        </a:xfrm>
        <a:prstGeom prst="rect">
          <a:avLst/>
        </a:prstGeom>
        <a:solidFill>
          <a:schemeClr val="accent2">
            <a:hueOff val="2761549"/>
            <a:satOff val="-7926"/>
            <a:lumOff val="-1269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Agua: La importancia del agua en la diseminación de las parasitosis es ser un vehículo de transmisión y permitir la supervivencia de las formas infectantes. El agua se contamina de diversas maneras:</a:t>
          </a:r>
          <a:endParaRPr lang="en-US" sz="1100" kern="1200"/>
        </a:p>
      </dsp:txBody>
      <dsp:txXfrm>
        <a:off x="4138758" y="0"/>
        <a:ext cx="1166490" cy="3733799"/>
      </dsp:txXfrm>
    </dsp:sp>
    <dsp:sp modelId="{1B253F39-AB23-4532-984A-89199A0335D2}">
      <dsp:nvSpPr>
        <dsp:cNvPr id="0" name=""/>
        <dsp:cNvSpPr/>
      </dsp:nvSpPr>
      <dsp:spPr>
        <a:xfrm>
          <a:off x="5322713" y="1745399"/>
          <a:ext cx="174973" cy="243000"/>
        </a:xfrm>
        <a:prstGeom prst="rightArrow">
          <a:avLst>
            <a:gd name="adj1" fmla="val 50000"/>
            <a:gd name="adj2" fmla="val 50000"/>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8EF761B-B28D-4AD4-8FBF-A5A17EB7DCD3}">
      <dsp:nvSpPr>
        <dsp:cNvPr id="0" name=""/>
        <dsp:cNvSpPr/>
      </dsp:nvSpPr>
      <dsp:spPr>
        <a:xfrm>
          <a:off x="5515151" y="0"/>
          <a:ext cx="1166490" cy="3733799"/>
        </a:xfrm>
        <a:prstGeom prst="rect">
          <a:avLst/>
        </a:prstGeom>
        <a:solidFill>
          <a:schemeClr val="accent2">
            <a:hueOff val="3682065"/>
            <a:satOff val="-10567"/>
            <a:lumOff val="-1691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Por medio de las heces humanas y de animales.</a:t>
          </a:r>
          <a:endParaRPr lang="en-US" sz="1100" kern="1200"/>
        </a:p>
      </dsp:txBody>
      <dsp:txXfrm>
        <a:off x="5515151" y="0"/>
        <a:ext cx="1166490" cy="3733799"/>
      </dsp:txXfrm>
    </dsp:sp>
    <dsp:sp modelId="{6E9C37AE-B5FC-421D-A66C-00FB4E9A0003}">
      <dsp:nvSpPr>
        <dsp:cNvPr id="0" name=""/>
        <dsp:cNvSpPr/>
      </dsp:nvSpPr>
      <dsp:spPr>
        <a:xfrm>
          <a:off x="6699106" y="1745399"/>
          <a:ext cx="174973" cy="243000"/>
        </a:xfrm>
        <a:prstGeom prst="rightArrow">
          <a:avLst>
            <a:gd name="adj1" fmla="val 50000"/>
            <a:gd name="adj2" fmla="val 50000"/>
          </a:avLst>
        </a:prstGeom>
        <a:solidFill>
          <a:schemeClr val="accent2">
            <a:hueOff val="4142323"/>
            <a:satOff val="-11888"/>
            <a:lumOff val="-1903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5DF4457-6AA5-46E4-B14C-24F48BA627C5}">
      <dsp:nvSpPr>
        <dsp:cNvPr id="0" name=""/>
        <dsp:cNvSpPr/>
      </dsp:nvSpPr>
      <dsp:spPr>
        <a:xfrm>
          <a:off x="6891544" y="0"/>
          <a:ext cx="1166490" cy="3733799"/>
        </a:xfrm>
        <a:prstGeom prst="rect">
          <a:avLst/>
        </a:prstGeom>
        <a:solidFill>
          <a:schemeClr val="accent2">
            <a:hueOff val="4602581"/>
            <a:satOff val="-13209"/>
            <a:lumOff val="-2114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Por destrucción de redes cloacales.</a:t>
          </a:r>
          <a:endParaRPr lang="en-US" sz="1100" kern="1200"/>
        </a:p>
      </dsp:txBody>
      <dsp:txXfrm>
        <a:off x="6891544" y="0"/>
        <a:ext cx="1166490" cy="3733799"/>
      </dsp:txXfrm>
    </dsp:sp>
    <dsp:sp modelId="{EBBDB715-FEF3-4D46-84EA-9AD9A91D6994}">
      <dsp:nvSpPr>
        <dsp:cNvPr id="0" name=""/>
        <dsp:cNvSpPr/>
      </dsp:nvSpPr>
      <dsp:spPr>
        <a:xfrm>
          <a:off x="8075499" y="1745399"/>
          <a:ext cx="174973" cy="243000"/>
        </a:xfrm>
        <a:prstGeom prst="rightArrow">
          <a:avLst>
            <a:gd name="adj1" fmla="val 50000"/>
            <a:gd name="adj2" fmla="val 50000"/>
          </a:avLst>
        </a:prstGeom>
        <a:solidFill>
          <a:schemeClr val="accent2">
            <a:hueOff val="5062839"/>
            <a:satOff val="-14530"/>
            <a:lumOff val="-2326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684E432-E749-4804-8E96-8EE0AD8BF804}">
      <dsp:nvSpPr>
        <dsp:cNvPr id="0" name=""/>
        <dsp:cNvSpPr/>
      </dsp:nvSpPr>
      <dsp:spPr>
        <a:xfrm>
          <a:off x="8267937" y="0"/>
          <a:ext cx="1166490" cy="3733799"/>
        </a:xfrm>
        <a:prstGeom prst="rect">
          <a:avLst/>
        </a:prstGeom>
        <a:solidFill>
          <a:schemeClr val="accent2">
            <a:hueOff val="5523098"/>
            <a:satOff val="-15851"/>
            <a:lumOff val="-2537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Por contacto de pozos ciegos con napas de agua subterráneas utilizada para consumo.</a:t>
          </a:r>
          <a:endParaRPr lang="en-US" sz="1100" kern="1200"/>
        </a:p>
      </dsp:txBody>
      <dsp:txXfrm>
        <a:off x="8267937" y="0"/>
        <a:ext cx="1166490" cy="3733799"/>
      </dsp:txXfrm>
    </dsp:sp>
    <dsp:sp modelId="{58A84FF3-513D-4C4D-864A-96AC95871CAA}">
      <dsp:nvSpPr>
        <dsp:cNvPr id="0" name=""/>
        <dsp:cNvSpPr/>
      </dsp:nvSpPr>
      <dsp:spPr>
        <a:xfrm>
          <a:off x="9451892" y="1745399"/>
          <a:ext cx="174973" cy="243000"/>
        </a:xfrm>
        <a:prstGeom prst="rightArrow">
          <a:avLst>
            <a:gd name="adj1" fmla="val 50000"/>
            <a:gd name="adj2" fmla="val 50000"/>
          </a:avLst>
        </a:prstGeom>
        <a:solidFill>
          <a:schemeClr val="accent2">
            <a:hueOff val="5983355"/>
            <a:satOff val="-17172"/>
            <a:lumOff val="-2749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6762069-D249-44EF-9E2B-C41315D70085}">
      <dsp:nvSpPr>
        <dsp:cNvPr id="0" name=""/>
        <dsp:cNvSpPr/>
      </dsp:nvSpPr>
      <dsp:spPr>
        <a:xfrm>
          <a:off x="9644330" y="0"/>
          <a:ext cx="1166490" cy="3733799"/>
        </a:xfrm>
        <a:prstGeom prst="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488950">
            <a:lnSpc>
              <a:spcPct val="90000"/>
            </a:lnSpc>
            <a:spcBef>
              <a:spcPct val="0"/>
            </a:spcBef>
            <a:spcAft>
              <a:spcPct val="35000"/>
            </a:spcAft>
            <a:buNone/>
          </a:pPr>
          <a:r>
            <a:rPr lang="es-ES" sz="1100" kern="1200"/>
            <a:t>Por arrastre de elementos parasitarios de los suelos contaminados a través de las lluvias y de las inundaciones.</a:t>
          </a:r>
          <a:endParaRPr lang="en-US" sz="1100" kern="1200"/>
        </a:p>
      </dsp:txBody>
      <dsp:txXfrm>
        <a:off x="9644330" y="0"/>
        <a:ext cx="1166490" cy="3733799"/>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16/7/layout/BasicProcessNew">
  <dgm:title val="Basic Process New"/>
  <dgm:desc val=""/>
  <dgm:catLst>
    <dgm:cat type="process"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fact="0.15"/>
      <dgm:constr type="h" for="ch" forName="sibTrans" op="equ"/>
    </dgm:constrLst>
    <dgm:ruleLst>
      <dgm:rule type="h" for="ch" forName="sibTrans" val="6.75" fact="NaN" max="NaN"/>
      <dgm:rule type="w" for="ch" forName="sibTrans" val="8.75" fact="NaN" max="NaN"/>
    </dgm:ruleLst>
    <dgm:forEach name="nodesForEach" axis="ch" ptType="node">
      <dgm:layoutNode name="node">
        <dgm:varLst>
          <dgm:bulletEnabled val="1"/>
        </dgm:varLst>
        <dgm:alg type="tx"/>
        <dgm:shape xmlns:r="http://schemas.openxmlformats.org/officeDocument/2006/relationships" type="rect" r:blip="">
          <dgm:adjLst>
            <dgm:adj idx="1" val="0.1"/>
          </dgm:adjLst>
        </dgm:shape>
        <dgm:presOf axis="desOrSelf" ptType="node"/>
        <dgm:constrLst>
          <dgm:constr type="h" refType="w" fact="0.6"/>
          <dgm:constr type="lMarg" val="12"/>
          <dgm:constr type="rMarg" val="12"/>
          <dgm:constr type="tMarg" val="12"/>
          <dgm:constr type="bMarg" val="12"/>
        </dgm:constrLst>
        <dgm:ruleLst>
          <dgm:rule type="primFontSz" val="11" fact="NaN" max="NaN"/>
          <dgm:rule type="primFontSz" val="18" fact="NaN" max="NaN"/>
          <dgm:rule type="h" val="NaN" fact="1.5" max="NaN"/>
          <dgm:rule type="primFontSz" val="11" fact="NaN" max="NaN"/>
          <dgm:rule type="h" val="INF" fact="NaN" max="NaN"/>
        </dgm:ruleLst>
      </dgm:layoutNode>
      <dgm:forEach name="sibTransForEach" axis="followSib" ptType="sibTrans" cnt="1">
        <dgm:layoutNode name="sibTransSpacerBeforeConnector" styleLbl="node1">
          <dgm:alg type="sp"/>
          <dgm:shape xmlns:r="http://schemas.openxmlformats.org/officeDocument/2006/relationships" r:blip="">
            <dgm:adjLst/>
          </dgm:shape>
          <dgm:constrLst>
            <dgm:constr type="w" val="4.5"/>
          </dgm:constrLst>
          <dgm:presOf/>
          <dgm:ruleLst>
            <dgm:rule type="w" val="4.5" fact="NaN" max="NaN"/>
          </dgm:ruleLst>
        </dgm:layoutNode>
        <dgm:layoutNode name="sibTrans" styleLbl="node1">
          <dgm:alg type="sp"/>
          <dgm:shape xmlns:r="http://schemas.openxmlformats.org/officeDocument/2006/relationships" type="rightArrow" r:blip="">
            <dgm:adjLst>
              <dgm:adj idx="1" val="0.5"/>
            </dgm:adjLst>
          </dgm:shape>
          <dgm:presOf axis="self"/>
          <dgm:constrLst>
            <dgm:constr type="h" val="6.75"/>
          </dgm:constrLst>
          <dgm:ruleLst>
            <dgm:rule type="h" val="6.75" fact="NaN" max="NaN"/>
            <dgm:rule type="w" val="8.75" fact="NaN" max="NaN"/>
          </dgm:ruleLst>
        </dgm:layoutNode>
        <dgm:layoutNode name="sibTransSpacerAfterConnector">
          <dgm:alg type="sp"/>
          <dgm:shape xmlns:r="http://schemas.openxmlformats.org/officeDocument/2006/relationships" r:blip="">
            <dgm:adjLst/>
          </dgm:shape>
          <dgm:constrLst>
            <dgm:constr type="w" val="4.5"/>
          </dgm:constrLst>
          <dgm:presOf/>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4.xml><?xml version="1.0" encoding="utf-8"?>
<dgm:layoutDef xmlns:dgm="http://schemas.openxmlformats.org/drawingml/2006/diagram" xmlns:a="http://schemas.openxmlformats.org/drawingml/2006/main" uniqueId="urn:microsoft.com/office/officeart/2016/7/layout/LinearArrowProcessNumbered">
  <dgm:title val="Linear Arrow Process Numbered"/>
  <dgm:desc val="Used to show a progression; a timeline; sequential steps in a task, process, or workflow; or to emphasize movement or direction. Automatic numbers have been introduced to show the steps of the process which appears in a circle. Level 1 and Level 2 text appear in a shape called UpArrowCallout. Also the nodes are connected by an arrow like shape emphasizing the process natur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1</a:t>
              </a:r>
            </a:p>
          </dgm:t>
        </dgm:pt>
        <dgm:pt modelId="201" type="sibTrans" cxnId="5">
          <dgm:prSet phldrT="2"/>
          <dgm:t>
            <a:bodyPr/>
            <a:lstStyle/>
            <a:p>
              <a:r>
                <a:t>2</a:t>
              </a:r>
            </a:p>
          </dgm:t>
        </dgm:pt>
        <dgm:pt modelId="301" type="sibTrans" cxnId="6">
          <dgm:prSet phldrT="3"/>
          <dgm:t>
            <a:bodyPr/>
            <a:lstStyle/>
            <a:p>
              <a:r>
                <a:t>3</a:t>
              </a:r>
            </a:p>
          </dgm:t>
        </dgm:pt>
      </dgm:ptLst>
      <dgm:cxnLst>
        <dgm:cxn modelId="4" srcId="0" destId="1" srcOrd="0" destOrd="0" sibTransId="101"/>
        <dgm:cxn modelId="5" srcId="0" destId="2" srcOrd="1" destOrd="0" sibTransId="201"/>
        <dgm:cxn modelId="6" srcId="0" destId="3" srcOrd="3"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L"/>
      <dgm:param type="nodeVertAlign" val="t"/>
    </dgm:alg>
    <dgm:shape xmlns:r="http://schemas.openxmlformats.org/officeDocument/2006/relationships" r:blip="">
      <dgm:adjLst/>
    </dgm:shape>
    <dgm:presOf/>
    <dgm:constrLst>
      <dgm:constr type="w" for="ch" forName="compositeNode" refType="w"/>
      <dgm:constr type="h" for="ch" forName="compositeNode" op="equ"/>
      <dgm:constr type="w" for="ch" forName="sibTransComposite" refType="w" refFor="ch" refForName="compositeNode" fact="0"/>
      <dgm:constr type="w" for="des" forName="parTx"/>
      <dgm:constr type="h" for="des" forName="parTx" op="equ"/>
      <dgm:constr type="h" for="des" forName="parSh" op="equ"/>
      <dgm:constr type="w" for="des" forName="nodeText"/>
      <dgm:constr type="h" for="des" forName="nodeText" op="equ"/>
      <dgm:constr type="w" for="des" forName="parSh"/>
      <dgm:constr type="w" for="des" forName="parSh" op="equ"/>
      <dgm:constr type="primFontSz" for="des" forName="parTx" val="26"/>
      <dgm:constr type="primFontSz" for="des" forName="parTx" op="equ"/>
      <dgm:constr type="primFontSz" for="des" forName="parSh" op="equ"/>
      <dgm:constr type="primFontSz" for="des" forName="nodeText" op="equ"/>
      <dgm:constr type="secFontSz" for="des" forName="nodeText" op="equ"/>
      <dgm:constr type="primFontSz" for="des" forName="sibTransNodeCircle" op="equ"/>
      <dgm:constr type="h" for="des" forName="sibTransNodeCircle" op="equ"/>
      <dgm:constr type="w" for="des" forName="sibTransNodeCircle" op="equ"/>
      <dgm:constr type="h" for="des" forName="parTx" refType="primFontSz" refFor="des" refForName="parTx" fact="1.5"/>
      <dgm:constr type="h" for="ch" forName="compositeNode" refType="h"/>
      <dgm:constr type="h" for="des" forName="parSh" refType="w"/>
      <dgm:constr type="h" for="des" forName="nodeText" refType="primFontSz" refFor="des" refForName="parTx" fact="2.1"/>
      <dgm:constr type="h" for="des" forName="parSh" refType="h" refFor="des" refForName="parTx" op="lte" fact="1.2"/>
      <dgm:constr type="h" for="des" forName="parSh" refType="h" refFor="des" refForName="parTx" op="gte" fact="1.2"/>
    </dgm:constrLst>
    <dgm:ruleLst>
      <dgm:rule type="primFontSz" for="des" forName="parSh" val="5" fact="NaN" max="NaN"/>
    </dgm:ruleLst>
    <dgm:forEach name="Name3" axis="ch" ptType="node">
      <dgm:layoutNode name="compositeNode">
        <dgm:alg type="composite"/>
        <dgm:shape xmlns:r="http://schemas.openxmlformats.org/officeDocument/2006/relationships" r:blip="">
          <dgm:adjLst/>
        </dgm:shape>
        <dgm:presOf/>
        <dgm:choose name="Name004">
          <dgm:if name="Name5" axis="self" ptType="node" func="cnt" op="equ" val="0">
            <dgm:constrLst>
              <dgm:constr type="w" for="ch" forName="parTx" refType="w"/>
              <dgm:constr type="w" for="ch" forName="parSh" refType="w" refFor="ch" refForName="parTx"/>
              <dgm:constr type="w" for="ch" forName="nodeText" refType="w" refFor="ch" refForName="parTx"/>
              <dgm:constr type="t" for="ch" forName="nodeText" refType="b" refFor="ch" refForName="parSh"/>
            </dgm:constrLst>
          </dgm:if>
          <dgm:else name="Name6">
            <dgm:constrLst>
              <dgm:constr type="w" for="ch" forName="parTx" refType="w"/>
              <dgm:constr type="w" for="ch" forName="parSh" refType="w" refFor="ch" refForName="parTx"/>
              <dgm:constr type="w" for="ch" forName="nodeText" refType="w" refFor="ch" refForName="parTx" fact="0.9"/>
              <dgm:constr type="t" for="ch" forName="nodeText" refType="b" refFor="ch" refForName="parSh"/>
            </dgm:constrLst>
          </dgm:else>
        </dgm:choose>
        <dgm:ruleLst>
          <dgm:rule type="h" val="INF" fact="NaN" max="NaN"/>
        </dgm:ruleLst>
        <dgm:layoutNode name="parTx">
          <dgm:varLst>
            <dgm:chMax val="0"/>
            <dgm:chPref val="0"/>
            <dgm:bulletEnabled val="1"/>
          </dgm:varLst>
          <dgm:alg type="tx"/>
          <dgm:shape xmlns:r="http://schemas.openxmlformats.org/officeDocument/2006/relationships" type="rect" r:blip="" zOrderOff="1" hideGeom="1">
            <dgm:adjLst/>
          </dgm:shape>
          <dgm:presOf/>
          <dgm:constrLst>
            <dgm:constr type="h" refType="w" op="lte" fact="0.4"/>
            <dgm:constr type="h"/>
          </dgm:constrLst>
          <dgm:ruleLst>
            <dgm:rule type="h" val="INF" fact="NaN" max="NaN"/>
          </dgm:ruleLst>
        </dgm:layoutNode>
        <dgm:layoutNode name="parSh">
          <dgm:alg type="composite"/>
          <dgm:shape xmlns:r="http://schemas.openxmlformats.org/officeDocument/2006/relationships" r:blip="">
            <dgm:adjLst/>
          </dgm:shape>
          <dgm:presOf axis="self" ptType="node"/>
          <dgm:choose name="casesForFirstAndLastNode">
            <dgm:if name="ifFirstNode" axis="self" ptType="node" func="pos" op="equ" val="1">
              <dgm:choose name="removeLineWhenOnlyOneNode">
                <dgm:if name="ifOnlyOneNode" axis="followSib" ptType="node" func="cnt" op="equ" val="0">
                  <dgm:constrLst>
                    <dgm:constr type="h"/>
                    <dgm:constr type="h" for="ch" forName="lineNode" val="0.002"/>
                    <dgm:constr type="w" for="ch" forName="lineNode" refType="w" fact="0"/>
                    <dgm:constr type="w" for="ch" forName="lineArrowNode" refType="w" fact="0"/>
                    <dgm:constr type="h" for="ch" forName="lineArrowNode" refType="h" fact="0"/>
                    <dgm:constr type="ctrY" for="ch" forName="lineNode" refType="ctrY" refFor="ch" refForName="sibTransNodeCircle"/>
                    <dgm:constr type="h" for="ch" forName="sibTransNodeCircle" refType="h" fact="0.9"/>
                    <dgm:constr type="w" for="ch" forName="sibTransNodeCircle" refType="h" refFor="ch" refForName="sibTransNodeCircle"/>
                    <dgm:constr type="ctrX" for="ch" forName="sibTransNodeCircle" refType="w" fact="0.45"/>
                    <dgm:constr type="ctrY" for="ch" forName="sibTransNodeCircle" refType="h" fact="0.25"/>
                    <dgm:constr type="t" for="ch" forName="spacerBetweenCircleAndCallout" refType="b" refFor="ch" refForName="sibTransNodeCircle"/>
                    <dgm:constr type="h" for="ch" forName="spacerBetweenCircleAndCallout" val="4.6"/>
                  </dgm:constrLst>
                </dgm:if>
                <dgm:else name="ifMoreThanOneNode">
                  <dgm:constrLst>
                    <dgm:constr type="h"/>
                    <dgm:constr type="h" for="ch" forName="lineNode" val="0.002"/>
                    <dgm:constr type="w" for="ch" forName="lineNode" refType="w" fact="0.4"/>
                    <dgm:constr type="l" for="ch" forName="lineNode" refType="w" fact="0.5"/>
                    <dgm:constr type="w" for="ch" forName="lineArrowNode" refType="w" fact="0.046"/>
                    <dgm:constr type="h" for="ch" forName="lineArrowNode" refType="h" fact="0.18"/>
                    <dgm:constr type="l" for="ch" forName="lineArrowNode" refType="w" fact="0.924"/>
                    <dgm:constr type="t" for="ch" forName="lineArrowNode" refType="h" fact="0.18"/>
                    <dgm:constr type="ctrY" for="ch" forName="lineNode" refType="ctrY" refFor="ch" refForName="sibTransNodeCircle"/>
                    <dgm:constr type="h" for="ch" forName="sibTransNodeCircle" refType="h" fact="0.9"/>
                    <dgm:constr type="w" for="ch" forName="sibTransNodeCircle" refType="h" refFor="ch" refForName="sibTransNodeCircle"/>
                    <dgm:constr type="ctrX" for="ch" forName="sibTransNodeCircle" refType="w" fact="0.45"/>
                    <dgm:constr type="ctrY" for="ch" forName="sibTransNodeCircle" refType="h" fact="0.25"/>
                    <dgm:constr type="t" for="ch" forName="spacerBetweenCircleAndCallout" refType="b" refFor="ch" refForName="sibTransNodeCircle"/>
                    <dgm:constr type="h" for="ch" forName="spacerBetweenCircleAndCallout" val="4.6"/>
                  </dgm:constrLst>
                </dgm:else>
              </dgm:choose>
            </dgm:if>
            <dgm:if name="ifLastNode" axis="self" ptType="node" func="revPos" op="equ" val="1">
              <dgm:constrLst>
                <dgm:constr type="h"/>
                <dgm:constr type="h" for="ch" forName="lineNode" val="0.002"/>
                <dgm:constr type="w" for="ch" forName="lineNode" refType="w" fact="0.45"/>
                <dgm:constr type="w" for="ch" forName="lineArrowNode" refType="w" fact="0"/>
                <dgm:constr type="h" for="ch" forName="lineArrowNode" refType="h" fact="0"/>
                <dgm:constr type="ctrY" for="ch" forName="lineNode" refType="ctrY" refFor="ch" refForName="sibTransNodeCircle"/>
                <dgm:constr type="h" for="ch" forName="sibTransNodeCircle" refType="h"/>
                <dgm:constr type="w" for="ch" forName="sibTransNodeCircle" refType="h" refFor="ch" refForName="sibTransNodeCircle"/>
                <dgm:constr type="ctrX" for="ch" forName="sibTransNodeCircle" refType="w" fact="0.45"/>
                <dgm:constr type="ctrY" for="ch" forName="sibTransNodeCircle" refType="h" fact="0.25"/>
                <dgm:constr type="t" for="ch" forName="spacerBetweenCircleAndCallout" refType="b" refFor="ch" refForName="sibTransNodeCircle"/>
                <dgm:constr type="h" for="ch" forName="spacerBetweenCircleAndCallout" val="4.6"/>
              </dgm:constrLst>
            </dgm:if>
            <dgm:else name="allOtherNodes">
              <dgm:constrLst>
                <dgm:constr type="h"/>
                <dgm:constr type="h" for="ch" forName="lineNode" val="0.002"/>
                <dgm:constr type="w" for="ch" forName="lineNode" refType="w" fact="0.9"/>
                <dgm:constr type="w" for="ch" forName="lineArrowNode" refType="w" fact="0.046"/>
                <dgm:constr type="h" for="ch" forName="lineArrowNode" refType="h" fact="0.18"/>
                <dgm:constr type="l" for="ch" forName="lineArrowNode" refType="w" fact="0.924"/>
                <dgm:constr type="t" for="ch" forName="lineArrowNode" refType="h" fact="0.18"/>
                <dgm:constr type="ctrY" for="ch" forName="lineNode" refType="ctrY" refFor="ch" refForName="sibTransNodeCircle"/>
                <dgm:constr type="h" for="ch" forName="sibTransNodeCircle" refType="h" fact="0.9"/>
                <dgm:constr type="w" for="ch" forName="sibTransNodeCircle" refType="h" refFor="ch" refForName="sibTransNodeCircle"/>
                <dgm:constr type="ctrX" for="ch" forName="sibTransNodeCircle" refType="w" fact="0.45"/>
                <dgm:constr type="ctrY" for="ch" forName="sibTransNodeCircle" refType="h" fact="0.25"/>
                <dgm:constr type="t" for="ch" forName="spacerBetweenCircleAndCallout" refType="b" refFor="ch" refForName="sibTransNodeCircle"/>
                <dgm:constr type="h" for="ch" forName="spacerBetweenCircleAndCallout" val="4.6"/>
              </dgm:constrLst>
            </dgm:else>
          </dgm:choose>
          <dgm:layoutNode name="lineNode" styleLbl="alignAccFollowNode1">
            <dgm:alg type="sp"/>
            <dgm:shape xmlns:r="http://schemas.openxmlformats.org/officeDocument/2006/relationships" type="rect" r:blip="">
              <dgm:adjLst/>
            </dgm:shape>
            <dgm:presOf/>
            <dgm:constrLst/>
            <dgm:ruleLst/>
          </dgm:layoutNode>
          <dgm:layoutNode name="lineArrowNode" styleLbl="alignAccFollowNode1">
            <dgm:alg type="sp"/>
            <dgm:shape xmlns:r="http://schemas.openxmlformats.org/officeDocument/2006/relationships" type="chevron" r:blip="">
              <dgm:adjLst>
                <dgm:adj idx="1" val="0.9"/>
              </dgm:adjLst>
            </dgm:shape>
            <dgm:presOf/>
            <dgm:ruleLst/>
          </dgm:layoutNode>
          <dgm:forEach name="Name19" axis="followSib" ptType="sibTrans" hideLastTrans="0" cnt="1">
            <dgm:layoutNode name="sibTransNodeCircle" styleLbl="alignNode1">
              <dgm:varLst>
                <dgm:chMax val="0"/>
                <dgm:bulletEnabled/>
              </dgm:varLst>
              <dgm:presOf axis="self" ptType="sibTrans"/>
              <dgm:alg type="tx">
                <dgm:param type="txAnchorVert" val="mid"/>
                <dgm:param type="txAnchorHorzCh" val="ctr"/>
                <dgm:param type="parTxRTLAlign" val="l"/>
              </dgm:alg>
              <dgm:shape xmlns:r="http://schemas.openxmlformats.org/officeDocument/2006/relationships" type="ellipse" r:blip="">
                <dgm:adjLst/>
              </dgm:shape>
              <dgm:constrLst>
                <dgm:constr type="w" refType="h" op="equ"/>
                <dgm:constr type="primFontSz" val="60"/>
                <dgm:constr type="tMarg" refType="w" fact="0.11"/>
                <dgm:constr type="lMarg" refType="w" fact="0.11"/>
                <dgm:constr type="rMarg" refType="w" fact="0.11"/>
                <dgm:constr type="bMarg" refType="w" fact="0.11"/>
              </dgm:constrLst>
              <dgm:ruleLst>
                <dgm:rule type="primFontSz" val="14" fact="NaN" max="NaN"/>
              </dgm:ruleLst>
            </dgm:layoutNode>
            <dgm:layoutNode name="spacerBetweenCircleAndCallout">
              <dgm:varLst/>
              <dgm:presOf/>
              <dgm:alg type="sp"/>
              <dgm:shape xmlns:r="http://schemas.openxmlformats.org/officeDocument/2006/relationships" r:blip="">
                <dgm:adjLst/>
              </dgm:shape>
              <dgm:constrLst/>
              <dgm:ruleLst/>
            </dgm:layoutNode>
          </dgm:forEach>
          <dgm:presOf/>
          <dgm:ruleLst/>
        </dgm:layoutNode>
        <dgm:layoutNode name="nodeText" styleLbl="alignAccFollowNode1">
          <dgm:varLst>
            <dgm:bulletEnabled val="1"/>
          </dgm:varLst>
          <dgm:alg type="tx">
            <dgm:param type="parTxLTRAlign" val="l"/>
            <dgm:param type="parTxRTLAlign" val="r"/>
            <dgm:param type="txAnchorVert" val="t"/>
          </dgm:alg>
          <dgm:shape xmlns:r="http://schemas.openxmlformats.org/officeDocument/2006/relationships" type="upArrowCallout" r:blip="">
            <dgm:adjLst>
              <dgm:adj idx="1" val="0.5"/>
              <dgm:adj idx="2" val="0.2"/>
              <dgm:adj idx="3" val="0.2"/>
              <dgm:adj idx="4" val="1"/>
            </dgm:adjLst>
          </dgm:shape>
          <dgm:presOf axis="desOrSelf" ptType="node"/>
          <dgm:constrLst>
            <dgm:constr type="secFontSz" val="16"/>
            <dgm:constr type="primFontSz" val="26"/>
            <dgm:constr type="h"/>
            <dgm:constr type="tMarg" val="13"/>
            <dgm:constr type="lMarg" refType="w" fact="0.2236"/>
            <dgm:constr type="rMarg" refType="w" fact="0.2236"/>
            <dgm:constr type="bMarg" val="13"/>
          </dgm:constrLst>
          <dgm:ruleLst>
            <dgm:rule type="secFontSz" val="11" fact="NaN" max="NaN"/>
            <dgm:rule type="primFontSz" val="11" fact="NaN" max="NaN"/>
            <dgm:rule type="h" val="INF" fact="NaN" max="NaN"/>
          </dgm:ruleLst>
        </dgm:layoutNode>
      </dgm:layoutNode>
      <dgm:forEach name="sibTransForEach" axis="followSib" ptType="sibTrans" cnt="1">
        <dgm:layoutNode name="sibTransComposite" styleLbl="alignAccFollowNode1">
          <dgm:alg type="sp"/>
          <dgm:shape xmlns:r="http://schemas.openxmlformats.org/officeDocument/2006/relationships" r:blip="">
            <dgm:adjLst/>
          </dgm:shape>
          <dgm:ruleLst/>
        </dgm:layoutNode>
        <dgm:ruleLst>
          <dgm:rule type="h" val="INF" fact="NaN" max="NaN"/>
        </dgm:ruleLst>
      </dgm:forEach>
    </dgm:forEach>
  </dgm:layoutNode>
  <dgm:extLst>
    <a:ext uri="{4F341089-5ED1-44EC-B178-C955D00A3D55}">
      <dgm1611:autoBuNodeInfoLst xmlns:dgm1611="http://schemas.microsoft.com/office/drawing/2016/11/diagram">
        <dgm1611:autoBuNodeInfo lvl="1" ptType="sibTrans">
          <dgm1611:buPr prefix="" leadZeros="0">
            <a:buAutoNum type="arabicParenBoth"/>
          </dgm1611:buPr>
        </dgm1611:autoBuNodeInfo>
      </dgm1611:autoBuNodeInfoLst>
    </a:ext>
  </dgm:extLst>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16/7/layout/BasicProcessNew">
  <dgm:title val="Basic Process New"/>
  <dgm:desc val=""/>
  <dgm:catLst>
    <dgm:cat type="process"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fact="0.15"/>
      <dgm:constr type="h" for="ch" forName="sibTrans" op="equ"/>
    </dgm:constrLst>
    <dgm:ruleLst>
      <dgm:rule type="h" for="ch" forName="sibTrans" val="6.75" fact="NaN" max="NaN"/>
      <dgm:rule type="w" for="ch" forName="sibTrans" val="8.75" fact="NaN" max="NaN"/>
    </dgm:ruleLst>
    <dgm:forEach name="nodesForEach" axis="ch" ptType="node">
      <dgm:layoutNode name="node">
        <dgm:varLst>
          <dgm:bulletEnabled val="1"/>
        </dgm:varLst>
        <dgm:alg type="tx"/>
        <dgm:shape xmlns:r="http://schemas.openxmlformats.org/officeDocument/2006/relationships" type="rect" r:blip="">
          <dgm:adjLst>
            <dgm:adj idx="1" val="0.1"/>
          </dgm:adjLst>
        </dgm:shape>
        <dgm:presOf axis="desOrSelf" ptType="node"/>
        <dgm:constrLst>
          <dgm:constr type="h" refType="w" fact="0.6"/>
          <dgm:constr type="lMarg" val="12"/>
          <dgm:constr type="rMarg" val="12"/>
          <dgm:constr type="tMarg" val="12"/>
          <dgm:constr type="bMarg" val="12"/>
        </dgm:constrLst>
        <dgm:ruleLst>
          <dgm:rule type="primFontSz" val="11" fact="NaN" max="NaN"/>
          <dgm:rule type="primFontSz" val="18" fact="NaN" max="NaN"/>
          <dgm:rule type="h" val="NaN" fact="1.5" max="NaN"/>
          <dgm:rule type="primFontSz" val="11" fact="NaN" max="NaN"/>
          <dgm:rule type="h" val="INF" fact="NaN" max="NaN"/>
        </dgm:ruleLst>
      </dgm:layoutNode>
      <dgm:forEach name="sibTransForEach" axis="followSib" ptType="sibTrans" cnt="1">
        <dgm:layoutNode name="sibTransSpacerBeforeConnector" styleLbl="node1">
          <dgm:alg type="sp"/>
          <dgm:shape xmlns:r="http://schemas.openxmlformats.org/officeDocument/2006/relationships" r:blip="">
            <dgm:adjLst/>
          </dgm:shape>
          <dgm:constrLst>
            <dgm:constr type="w" val="4.5"/>
          </dgm:constrLst>
          <dgm:presOf/>
          <dgm:ruleLst>
            <dgm:rule type="w" val="4.5" fact="NaN" max="NaN"/>
          </dgm:ruleLst>
        </dgm:layoutNode>
        <dgm:layoutNode name="sibTrans" styleLbl="node1">
          <dgm:alg type="sp"/>
          <dgm:shape xmlns:r="http://schemas.openxmlformats.org/officeDocument/2006/relationships" type="rightArrow" r:blip="">
            <dgm:adjLst>
              <dgm:adj idx="1" val="0.5"/>
            </dgm:adjLst>
          </dgm:shape>
          <dgm:presOf axis="self"/>
          <dgm:constrLst>
            <dgm:constr type="h" val="6.75"/>
          </dgm:constrLst>
          <dgm:ruleLst>
            <dgm:rule type="h" val="6.75" fact="NaN" max="NaN"/>
            <dgm:rule type="w" val="8.75" fact="NaN" max="NaN"/>
          </dgm:ruleLst>
        </dgm:layoutNode>
        <dgm:layoutNode name="sibTransSpacerAfterConnector">
          <dgm:alg type="sp"/>
          <dgm:shape xmlns:r="http://schemas.openxmlformats.org/officeDocument/2006/relationships" r:blip="">
            <dgm:adjLst/>
          </dgm:shape>
          <dgm:constrLst>
            <dgm:constr type="w" val="4.5"/>
          </dgm:constrLst>
          <dgm:presOf/>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16/7/layout/BasicProcessNew">
  <dgm:title val="Basic Process New"/>
  <dgm:desc val=""/>
  <dgm:catLst>
    <dgm:cat type="process"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fact="0.15"/>
      <dgm:constr type="h" for="ch" forName="sibTrans" op="equ"/>
    </dgm:constrLst>
    <dgm:ruleLst>
      <dgm:rule type="h" for="ch" forName="sibTrans" val="6.75" fact="NaN" max="NaN"/>
      <dgm:rule type="w" for="ch" forName="sibTrans" val="8.75" fact="NaN" max="NaN"/>
    </dgm:ruleLst>
    <dgm:forEach name="nodesForEach" axis="ch" ptType="node">
      <dgm:layoutNode name="node">
        <dgm:varLst>
          <dgm:bulletEnabled val="1"/>
        </dgm:varLst>
        <dgm:alg type="tx"/>
        <dgm:shape xmlns:r="http://schemas.openxmlformats.org/officeDocument/2006/relationships" type="rect" r:blip="">
          <dgm:adjLst>
            <dgm:adj idx="1" val="0.1"/>
          </dgm:adjLst>
        </dgm:shape>
        <dgm:presOf axis="desOrSelf" ptType="node"/>
        <dgm:constrLst>
          <dgm:constr type="h" refType="w" fact="0.6"/>
          <dgm:constr type="lMarg" val="12"/>
          <dgm:constr type="rMarg" val="12"/>
          <dgm:constr type="tMarg" val="12"/>
          <dgm:constr type="bMarg" val="12"/>
        </dgm:constrLst>
        <dgm:ruleLst>
          <dgm:rule type="primFontSz" val="11" fact="NaN" max="NaN"/>
          <dgm:rule type="primFontSz" val="18" fact="NaN" max="NaN"/>
          <dgm:rule type="h" val="NaN" fact="1.5" max="NaN"/>
          <dgm:rule type="primFontSz" val="11" fact="NaN" max="NaN"/>
          <dgm:rule type="h" val="INF" fact="NaN" max="NaN"/>
        </dgm:ruleLst>
      </dgm:layoutNode>
      <dgm:forEach name="sibTransForEach" axis="followSib" ptType="sibTrans" cnt="1">
        <dgm:layoutNode name="sibTransSpacerBeforeConnector" styleLbl="node1">
          <dgm:alg type="sp"/>
          <dgm:shape xmlns:r="http://schemas.openxmlformats.org/officeDocument/2006/relationships" r:blip="">
            <dgm:adjLst/>
          </dgm:shape>
          <dgm:constrLst>
            <dgm:constr type="w" val="4.5"/>
          </dgm:constrLst>
          <dgm:presOf/>
          <dgm:ruleLst>
            <dgm:rule type="w" val="4.5" fact="NaN" max="NaN"/>
          </dgm:ruleLst>
        </dgm:layoutNode>
        <dgm:layoutNode name="sibTrans" styleLbl="node1">
          <dgm:alg type="sp"/>
          <dgm:shape xmlns:r="http://schemas.openxmlformats.org/officeDocument/2006/relationships" type="rightArrow" r:blip="">
            <dgm:adjLst>
              <dgm:adj idx="1" val="0.5"/>
            </dgm:adjLst>
          </dgm:shape>
          <dgm:presOf axis="self"/>
          <dgm:constrLst>
            <dgm:constr type="h" val="6.75"/>
          </dgm:constrLst>
          <dgm:ruleLst>
            <dgm:rule type="h" val="6.75" fact="NaN" max="NaN"/>
            <dgm:rule type="w" val="8.75" fact="NaN" max="NaN"/>
          </dgm:ruleLst>
        </dgm:layoutNode>
        <dgm:layoutNode name="sibTransSpacerAfterConnector">
          <dgm:alg type="sp"/>
          <dgm:shape xmlns:r="http://schemas.openxmlformats.org/officeDocument/2006/relationships" r:blip="">
            <dgm:adjLst/>
          </dgm:shape>
          <dgm:constrLst>
            <dgm:constr type="w" val="4.5"/>
          </dgm:constrLst>
          <dgm:presOf/>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E06B81-AA59-27C8-9CE6-7A056A278830}"/>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n-US"/>
          </a:p>
        </p:txBody>
      </p:sp>
      <p:sp>
        <p:nvSpPr>
          <p:cNvPr id="3" name="Subtítulo 2">
            <a:extLst>
              <a:ext uri="{FF2B5EF4-FFF2-40B4-BE49-F238E27FC236}">
                <a16:creationId xmlns:a16="http://schemas.microsoft.com/office/drawing/2014/main" id="{D26BEDDD-C7C5-8304-B055-8F6D09E9C14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n-US"/>
          </a:p>
        </p:txBody>
      </p:sp>
      <p:sp>
        <p:nvSpPr>
          <p:cNvPr id="4" name="Marcador de fecha 3">
            <a:extLst>
              <a:ext uri="{FF2B5EF4-FFF2-40B4-BE49-F238E27FC236}">
                <a16:creationId xmlns:a16="http://schemas.microsoft.com/office/drawing/2014/main" id="{485E6AC0-A15A-D757-36F5-DFAC4A21D227}"/>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5" name="Marcador de pie de página 4">
            <a:extLst>
              <a:ext uri="{FF2B5EF4-FFF2-40B4-BE49-F238E27FC236}">
                <a16:creationId xmlns:a16="http://schemas.microsoft.com/office/drawing/2014/main" id="{242F6A7A-952D-F0B3-B1F7-269E04B32B62}"/>
              </a:ext>
            </a:extLst>
          </p:cNvPr>
          <p:cNvSpPr>
            <a:spLocks noGrp="1"/>
          </p:cNvSpPr>
          <p:nvPr>
            <p:ph type="ftr" sz="quarter" idx="11"/>
          </p:nvPr>
        </p:nvSpPr>
        <p:spPr/>
        <p:txBody>
          <a:bodyPr/>
          <a:lstStyle/>
          <a:p>
            <a:endParaRPr lang="en-US"/>
          </a:p>
        </p:txBody>
      </p:sp>
      <p:sp>
        <p:nvSpPr>
          <p:cNvPr id="6" name="Marcador de número de diapositiva 5">
            <a:extLst>
              <a:ext uri="{FF2B5EF4-FFF2-40B4-BE49-F238E27FC236}">
                <a16:creationId xmlns:a16="http://schemas.microsoft.com/office/drawing/2014/main" id="{ADB1B456-72E2-DA55-363B-42D351EB7324}"/>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28037651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FD698A0-1FF0-9C3A-D36E-30E0FE5604E0}"/>
              </a:ext>
            </a:extLst>
          </p:cNvPr>
          <p:cNvSpPr>
            <a:spLocks noGrp="1"/>
          </p:cNvSpPr>
          <p:nvPr>
            <p:ph type="title"/>
          </p:nvPr>
        </p:nvSpPr>
        <p:spPr/>
        <p:txBody>
          <a:bodyPr/>
          <a:lstStyle/>
          <a:p>
            <a:r>
              <a:rPr lang="es-ES"/>
              <a:t>Haga clic para modificar el estilo de título del patrón</a:t>
            </a:r>
            <a:endParaRPr lang="en-US"/>
          </a:p>
        </p:txBody>
      </p:sp>
      <p:sp>
        <p:nvSpPr>
          <p:cNvPr id="3" name="Marcador de texto vertical 2">
            <a:extLst>
              <a:ext uri="{FF2B5EF4-FFF2-40B4-BE49-F238E27FC236}">
                <a16:creationId xmlns:a16="http://schemas.microsoft.com/office/drawing/2014/main" id="{E50540FD-835F-EA7F-C57D-5BBB1786DF38}"/>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fecha 3">
            <a:extLst>
              <a:ext uri="{FF2B5EF4-FFF2-40B4-BE49-F238E27FC236}">
                <a16:creationId xmlns:a16="http://schemas.microsoft.com/office/drawing/2014/main" id="{D2BB8675-A549-8E10-2E97-F38147614693}"/>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5" name="Marcador de pie de página 4">
            <a:extLst>
              <a:ext uri="{FF2B5EF4-FFF2-40B4-BE49-F238E27FC236}">
                <a16:creationId xmlns:a16="http://schemas.microsoft.com/office/drawing/2014/main" id="{381CEE96-6361-99C5-CB7A-01822D9BED2E}"/>
              </a:ext>
            </a:extLst>
          </p:cNvPr>
          <p:cNvSpPr>
            <a:spLocks noGrp="1"/>
          </p:cNvSpPr>
          <p:nvPr>
            <p:ph type="ftr" sz="quarter" idx="11"/>
          </p:nvPr>
        </p:nvSpPr>
        <p:spPr/>
        <p:txBody>
          <a:bodyPr/>
          <a:lstStyle/>
          <a:p>
            <a:endParaRPr lang="en-US"/>
          </a:p>
        </p:txBody>
      </p:sp>
      <p:sp>
        <p:nvSpPr>
          <p:cNvPr id="6" name="Marcador de número de diapositiva 5">
            <a:extLst>
              <a:ext uri="{FF2B5EF4-FFF2-40B4-BE49-F238E27FC236}">
                <a16:creationId xmlns:a16="http://schemas.microsoft.com/office/drawing/2014/main" id="{AE559E52-3E25-72FC-55CE-CB4FCDF6F175}"/>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39516398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C04DCC6B-E1E7-2C8A-5F75-7F82320071D1}"/>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n-US"/>
          </a:p>
        </p:txBody>
      </p:sp>
      <p:sp>
        <p:nvSpPr>
          <p:cNvPr id="3" name="Marcador de texto vertical 2">
            <a:extLst>
              <a:ext uri="{FF2B5EF4-FFF2-40B4-BE49-F238E27FC236}">
                <a16:creationId xmlns:a16="http://schemas.microsoft.com/office/drawing/2014/main" id="{C1155C1A-5BEA-DDF1-63B3-E6BC814F8826}"/>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fecha 3">
            <a:extLst>
              <a:ext uri="{FF2B5EF4-FFF2-40B4-BE49-F238E27FC236}">
                <a16:creationId xmlns:a16="http://schemas.microsoft.com/office/drawing/2014/main" id="{800279F4-D88B-98CE-50B5-AD1AE7828747}"/>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5" name="Marcador de pie de página 4">
            <a:extLst>
              <a:ext uri="{FF2B5EF4-FFF2-40B4-BE49-F238E27FC236}">
                <a16:creationId xmlns:a16="http://schemas.microsoft.com/office/drawing/2014/main" id="{F03B7166-D4B9-54E7-2B8E-5570000568F9}"/>
              </a:ext>
            </a:extLst>
          </p:cNvPr>
          <p:cNvSpPr>
            <a:spLocks noGrp="1"/>
          </p:cNvSpPr>
          <p:nvPr>
            <p:ph type="ftr" sz="quarter" idx="11"/>
          </p:nvPr>
        </p:nvSpPr>
        <p:spPr/>
        <p:txBody>
          <a:bodyPr/>
          <a:lstStyle/>
          <a:p>
            <a:endParaRPr lang="en-US"/>
          </a:p>
        </p:txBody>
      </p:sp>
      <p:sp>
        <p:nvSpPr>
          <p:cNvPr id="6" name="Marcador de número de diapositiva 5">
            <a:extLst>
              <a:ext uri="{FF2B5EF4-FFF2-40B4-BE49-F238E27FC236}">
                <a16:creationId xmlns:a16="http://schemas.microsoft.com/office/drawing/2014/main" id="{E8B6199B-C65A-FC75-478D-6A107D8CA9ED}"/>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30251863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5B1C803-B973-6D80-951E-95C5314DD6DB}"/>
              </a:ext>
            </a:extLst>
          </p:cNvPr>
          <p:cNvSpPr>
            <a:spLocks noGrp="1"/>
          </p:cNvSpPr>
          <p:nvPr>
            <p:ph type="title"/>
          </p:nvPr>
        </p:nvSpPr>
        <p:spPr/>
        <p:txBody>
          <a:bodyPr/>
          <a:lstStyle/>
          <a:p>
            <a:r>
              <a:rPr lang="es-ES"/>
              <a:t>Haga clic para modificar el estilo de título del patrón</a:t>
            </a:r>
            <a:endParaRPr lang="en-US"/>
          </a:p>
        </p:txBody>
      </p:sp>
      <p:sp>
        <p:nvSpPr>
          <p:cNvPr id="3" name="Marcador de contenido 2">
            <a:extLst>
              <a:ext uri="{FF2B5EF4-FFF2-40B4-BE49-F238E27FC236}">
                <a16:creationId xmlns:a16="http://schemas.microsoft.com/office/drawing/2014/main" id="{6EFF9811-845E-32D3-3B97-EAC137516771}"/>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fecha 3">
            <a:extLst>
              <a:ext uri="{FF2B5EF4-FFF2-40B4-BE49-F238E27FC236}">
                <a16:creationId xmlns:a16="http://schemas.microsoft.com/office/drawing/2014/main" id="{C4B17CFC-C56D-57A5-7F21-98C1DDC2461C}"/>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5" name="Marcador de pie de página 4">
            <a:extLst>
              <a:ext uri="{FF2B5EF4-FFF2-40B4-BE49-F238E27FC236}">
                <a16:creationId xmlns:a16="http://schemas.microsoft.com/office/drawing/2014/main" id="{EBAE0902-1042-41D1-9D72-E5EDCC09ED5E}"/>
              </a:ext>
            </a:extLst>
          </p:cNvPr>
          <p:cNvSpPr>
            <a:spLocks noGrp="1"/>
          </p:cNvSpPr>
          <p:nvPr>
            <p:ph type="ftr" sz="quarter" idx="11"/>
          </p:nvPr>
        </p:nvSpPr>
        <p:spPr/>
        <p:txBody>
          <a:bodyPr/>
          <a:lstStyle/>
          <a:p>
            <a:endParaRPr lang="en-US"/>
          </a:p>
        </p:txBody>
      </p:sp>
      <p:sp>
        <p:nvSpPr>
          <p:cNvPr id="6" name="Marcador de número de diapositiva 5">
            <a:extLst>
              <a:ext uri="{FF2B5EF4-FFF2-40B4-BE49-F238E27FC236}">
                <a16:creationId xmlns:a16="http://schemas.microsoft.com/office/drawing/2014/main" id="{2403CC40-9FAC-CBA5-3DE8-E19E56BAFF9F}"/>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5076488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3B9B97A-5948-ABCE-AF20-CF441501BC64}"/>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n-US"/>
          </a:p>
        </p:txBody>
      </p:sp>
      <p:sp>
        <p:nvSpPr>
          <p:cNvPr id="3" name="Marcador de texto 2">
            <a:extLst>
              <a:ext uri="{FF2B5EF4-FFF2-40B4-BE49-F238E27FC236}">
                <a16:creationId xmlns:a16="http://schemas.microsoft.com/office/drawing/2014/main" id="{52266161-5469-44C3-3848-AC497762CC1E}"/>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15B4CABD-3D8B-3428-66B4-0AF8936456FE}"/>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5" name="Marcador de pie de página 4">
            <a:extLst>
              <a:ext uri="{FF2B5EF4-FFF2-40B4-BE49-F238E27FC236}">
                <a16:creationId xmlns:a16="http://schemas.microsoft.com/office/drawing/2014/main" id="{7A4DC84B-C80E-ABAA-0AA0-32AF74C9883D}"/>
              </a:ext>
            </a:extLst>
          </p:cNvPr>
          <p:cNvSpPr>
            <a:spLocks noGrp="1"/>
          </p:cNvSpPr>
          <p:nvPr>
            <p:ph type="ftr" sz="quarter" idx="11"/>
          </p:nvPr>
        </p:nvSpPr>
        <p:spPr/>
        <p:txBody>
          <a:bodyPr/>
          <a:lstStyle/>
          <a:p>
            <a:endParaRPr lang="en-US"/>
          </a:p>
        </p:txBody>
      </p:sp>
      <p:sp>
        <p:nvSpPr>
          <p:cNvPr id="6" name="Marcador de número de diapositiva 5">
            <a:extLst>
              <a:ext uri="{FF2B5EF4-FFF2-40B4-BE49-F238E27FC236}">
                <a16:creationId xmlns:a16="http://schemas.microsoft.com/office/drawing/2014/main" id="{C2BB1717-1EC3-D086-DDDD-F1C8EF3BD744}"/>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4457246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98892F0-4801-68D3-CBC4-15AC5A13F876}"/>
              </a:ext>
            </a:extLst>
          </p:cNvPr>
          <p:cNvSpPr>
            <a:spLocks noGrp="1"/>
          </p:cNvSpPr>
          <p:nvPr>
            <p:ph type="title"/>
          </p:nvPr>
        </p:nvSpPr>
        <p:spPr/>
        <p:txBody>
          <a:bodyPr/>
          <a:lstStyle/>
          <a:p>
            <a:r>
              <a:rPr lang="es-ES"/>
              <a:t>Haga clic para modificar el estilo de título del patrón</a:t>
            </a:r>
            <a:endParaRPr lang="en-US"/>
          </a:p>
        </p:txBody>
      </p:sp>
      <p:sp>
        <p:nvSpPr>
          <p:cNvPr id="3" name="Marcador de contenido 2">
            <a:extLst>
              <a:ext uri="{FF2B5EF4-FFF2-40B4-BE49-F238E27FC236}">
                <a16:creationId xmlns:a16="http://schemas.microsoft.com/office/drawing/2014/main" id="{F62DF45E-5D96-2A87-3C86-2C3E0C23F5AF}"/>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contenido 3">
            <a:extLst>
              <a:ext uri="{FF2B5EF4-FFF2-40B4-BE49-F238E27FC236}">
                <a16:creationId xmlns:a16="http://schemas.microsoft.com/office/drawing/2014/main" id="{35028408-2594-0830-9EE9-2763BF40BB7D}"/>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Marcador de fecha 4">
            <a:extLst>
              <a:ext uri="{FF2B5EF4-FFF2-40B4-BE49-F238E27FC236}">
                <a16:creationId xmlns:a16="http://schemas.microsoft.com/office/drawing/2014/main" id="{45378F5D-600A-ECE8-A35D-77D954103FE6}"/>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6" name="Marcador de pie de página 5">
            <a:extLst>
              <a:ext uri="{FF2B5EF4-FFF2-40B4-BE49-F238E27FC236}">
                <a16:creationId xmlns:a16="http://schemas.microsoft.com/office/drawing/2014/main" id="{75CBA61E-4E5C-0D78-B6A4-684E19B6C1C2}"/>
              </a:ext>
            </a:extLst>
          </p:cNvPr>
          <p:cNvSpPr>
            <a:spLocks noGrp="1"/>
          </p:cNvSpPr>
          <p:nvPr>
            <p:ph type="ftr" sz="quarter" idx="11"/>
          </p:nvPr>
        </p:nvSpPr>
        <p:spPr/>
        <p:txBody>
          <a:bodyPr/>
          <a:lstStyle/>
          <a:p>
            <a:endParaRPr lang="en-US"/>
          </a:p>
        </p:txBody>
      </p:sp>
      <p:sp>
        <p:nvSpPr>
          <p:cNvPr id="7" name="Marcador de número de diapositiva 6">
            <a:extLst>
              <a:ext uri="{FF2B5EF4-FFF2-40B4-BE49-F238E27FC236}">
                <a16:creationId xmlns:a16="http://schemas.microsoft.com/office/drawing/2014/main" id="{328D2548-CA89-AAD5-EE07-43EAB8AC270B}"/>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1870745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5262CB4-981F-4535-9024-F22FC820B13D}"/>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n-US"/>
          </a:p>
        </p:txBody>
      </p:sp>
      <p:sp>
        <p:nvSpPr>
          <p:cNvPr id="3" name="Marcador de texto 2">
            <a:extLst>
              <a:ext uri="{FF2B5EF4-FFF2-40B4-BE49-F238E27FC236}">
                <a16:creationId xmlns:a16="http://schemas.microsoft.com/office/drawing/2014/main" id="{BA8B2221-3FE2-8856-7076-58904C5C1A3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CD1E1D8D-C018-837E-A0F6-8C51442309E8}"/>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Marcador de texto 4">
            <a:extLst>
              <a:ext uri="{FF2B5EF4-FFF2-40B4-BE49-F238E27FC236}">
                <a16:creationId xmlns:a16="http://schemas.microsoft.com/office/drawing/2014/main" id="{CB45C83E-2F6F-66A3-47F8-C3181FFD5B7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0EC38A66-50F5-5099-D409-CC301569A3FE}"/>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Marcador de fecha 6">
            <a:extLst>
              <a:ext uri="{FF2B5EF4-FFF2-40B4-BE49-F238E27FC236}">
                <a16:creationId xmlns:a16="http://schemas.microsoft.com/office/drawing/2014/main" id="{E5BFEF0A-92B3-7C74-F98F-9A103A238204}"/>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8" name="Marcador de pie de página 7">
            <a:extLst>
              <a:ext uri="{FF2B5EF4-FFF2-40B4-BE49-F238E27FC236}">
                <a16:creationId xmlns:a16="http://schemas.microsoft.com/office/drawing/2014/main" id="{3654AF8B-2CE8-97CC-E00C-86F50DBC26AD}"/>
              </a:ext>
            </a:extLst>
          </p:cNvPr>
          <p:cNvSpPr>
            <a:spLocks noGrp="1"/>
          </p:cNvSpPr>
          <p:nvPr>
            <p:ph type="ftr" sz="quarter" idx="11"/>
          </p:nvPr>
        </p:nvSpPr>
        <p:spPr/>
        <p:txBody>
          <a:bodyPr/>
          <a:lstStyle/>
          <a:p>
            <a:endParaRPr lang="en-US"/>
          </a:p>
        </p:txBody>
      </p:sp>
      <p:sp>
        <p:nvSpPr>
          <p:cNvPr id="9" name="Marcador de número de diapositiva 8">
            <a:extLst>
              <a:ext uri="{FF2B5EF4-FFF2-40B4-BE49-F238E27FC236}">
                <a16:creationId xmlns:a16="http://schemas.microsoft.com/office/drawing/2014/main" id="{AE9AD768-798C-D517-7AC1-02DA1A328D94}"/>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21118316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DCCA7F8-5544-0096-6A12-76B8D652D3BF}"/>
              </a:ext>
            </a:extLst>
          </p:cNvPr>
          <p:cNvSpPr>
            <a:spLocks noGrp="1"/>
          </p:cNvSpPr>
          <p:nvPr>
            <p:ph type="title"/>
          </p:nvPr>
        </p:nvSpPr>
        <p:spPr/>
        <p:txBody>
          <a:bodyPr/>
          <a:lstStyle/>
          <a:p>
            <a:r>
              <a:rPr lang="es-ES"/>
              <a:t>Haga clic para modificar el estilo de título del patrón</a:t>
            </a:r>
            <a:endParaRPr lang="en-US"/>
          </a:p>
        </p:txBody>
      </p:sp>
      <p:sp>
        <p:nvSpPr>
          <p:cNvPr id="3" name="Marcador de fecha 2">
            <a:extLst>
              <a:ext uri="{FF2B5EF4-FFF2-40B4-BE49-F238E27FC236}">
                <a16:creationId xmlns:a16="http://schemas.microsoft.com/office/drawing/2014/main" id="{2B153346-F703-475E-D77C-9013450680C8}"/>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4" name="Marcador de pie de página 3">
            <a:extLst>
              <a:ext uri="{FF2B5EF4-FFF2-40B4-BE49-F238E27FC236}">
                <a16:creationId xmlns:a16="http://schemas.microsoft.com/office/drawing/2014/main" id="{658B8839-1D9D-6807-AFDC-04355E0CE9F1}"/>
              </a:ext>
            </a:extLst>
          </p:cNvPr>
          <p:cNvSpPr>
            <a:spLocks noGrp="1"/>
          </p:cNvSpPr>
          <p:nvPr>
            <p:ph type="ftr" sz="quarter" idx="11"/>
          </p:nvPr>
        </p:nvSpPr>
        <p:spPr/>
        <p:txBody>
          <a:bodyPr/>
          <a:lstStyle/>
          <a:p>
            <a:endParaRPr lang="en-US"/>
          </a:p>
        </p:txBody>
      </p:sp>
      <p:sp>
        <p:nvSpPr>
          <p:cNvPr id="5" name="Marcador de número de diapositiva 4">
            <a:extLst>
              <a:ext uri="{FF2B5EF4-FFF2-40B4-BE49-F238E27FC236}">
                <a16:creationId xmlns:a16="http://schemas.microsoft.com/office/drawing/2014/main" id="{720E04C5-F2F0-D091-AB07-B0D7438352B4}"/>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33902682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C687B877-92F8-6A59-87E2-263DA255B80D}"/>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3" name="Marcador de pie de página 2">
            <a:extLst>
              <a:ext uri="{FF2B5EF4-FFF2-40B4-BE49-F238E27FC236}">
                <a16:creationId xmlns:a16="http://schemas.microsoft.com/office/drawing/2014/main" id="{E42334D4-88CA-ECF8-6991-3000495939D3}"/>
              </a:ext>
            </a:extLst>
          </p:cNvPr>
          <p:cNvSpPr>
            <a:spLocks noGrp="1"/>
          </p:cNvSpPr>
          <p:nvPr>
            <p:ph type="ftr" sz="quarter" idx="11"/>
          </p:nvPr>
        </p:nvSpPr>
        <p:spPr/>
        <p:txBody>
          <a:bodyPr/>
          <a:lstStyle/>
          <a:p>
            <a:endParaRPr lang="en-US"/>
          </a:p>
        </p:txBody>
      </p:sp>
      <p:sp>
        <p:nvSpPr>
          <p:cNvPr id="4" name="Marcador de número de diapositiva 3">
            <a:extLst>
              <a:ext uri="{FF2B5EF4-FFF2-40B4-BE49-F238E27FC236}">
                <a16:creationId xmlns:a16="http://schemas.microsoft.com/office/drawing/2014/main" id="{EC90B90D-305F-76B9-C712-EC4ED7DCF0D5}"/>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24458896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EA12077-D87B-3DA5-F31A-2295F82EE20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n-US"/>
          </a:p>
        </p:txBody>
      </p:sp>
      <p:sp>
        <p:nvSpPr>
          <p:cNvPr id="3" name="Marcador de contenido 2">
            <a:extLst>
              <a:ext uri="{FF2B5EF4-FFF2-40B4-BE49-F238E27FC236}">
                <a16:creationId xmlns:a16="http://schemas.microsoft.com/office/drawing/2014/main" id="{624D9894-3750-952B-78BA-D9189D19516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texto 3">
            <a:extLst>
              <a:ext uri="{FF2B5EF4-FFF2-40B4-BE49-F238E27FC236}">
                <a16:creationId xmlns:a16="http://schemas.microsoft.com/office/drawing/2014/main" id="{B3010AE4-4EAE-BB70-C802-F362E16CF80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8C60A932-1CE7-BD21-8AA8-6ADF0809F4CD}"/>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6" name="Marcador de pie de página 5">
            <a:extLst>
              <a:ext uri="{FF2B5EF4-FFF2-40B4-BE49-F238E27FC236}">
                <a16:creationId xmlns:a16="http://schemas.microsoft.com/office/drawing/2014/main" id="{5A3A3D69-D6DC-288B-87AB-C4A606BDC53E}"/>
              </a:ext>
            </a:extLst>
          </p:cNvPr>
          <p:cNvSpPr>
            <a:spLocks noGrp="1"/>
          </p:cNvSpPr>
          <p:nvPr>
            <p:ph type="ftr" sz="quarter" idx="11"/>
          </p:nvPr>
        </p:nvSpPr>
        <p:spPr/>
        <p:txBody>
          <a:bodyPr/>
          <a:lstStyle/>
          <a:p>
            <a:endParaRPr lang="en-US"/>
          </a:p>
        </p:txBody>
      </p:sp>
      <p:sp>
        <p:nvSpPr>
          <p:cNvPr id="7" name="Marcador de número de diapositiva 6">
            <a:extLst>
              <a:ext uri="{FF2B5EF4-FFF2-40B4-BE49-F238E27FC236}">
                <a16:creationId xmlns:a16="http://schemas.microsoft.com/office/drawing/2014/main" id="{2A872DC8-1523-A98B-00EA-AC787999205B}"/>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37813150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DB51B97-1F26-DDCA-F114-0C12190F31A3}"/>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n-US"/>
          </a:p>
        </p:txBody>
      </p:sp>
      <p:sp>
        <p:nvSpPr>
          <p:cNvPr id="3" name="Marcador de posición de imagen 2">
            <a:extLst>
              <a:ext uri="{FF2B5EF4-FFF2-40B4-BE49-F238E27FC236}">
                <a16:creationId xmlns:a16="http://schemas.microsoft.com/office/drawing/2014/main" id="{D2D11320-B1EA-0688-FF13-029DC862FAC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Marcador de texto 3">
            <a:extLst>
              <a:ext uri="{FF2B5EF4-FFF2-40B4-BE49-F238E27FC236}">
                <a16:creationId xmlns:a16="http://schemas.microsoft.com/office/drawing/2014/main" id="{C358B7D7-7C9D-C9AF-696C-2744B498195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F15AEFBD-C502-0D7B-4F62-B9081BE74568}"/>
              </a:ext>
            </a:extLst>
          </p:cNvPr>
          <p:cNvSpPr>
            <a:spLocks noGrp="1"/>
          </p:cNvSpPr>
          <p:nvPr>
            <p:ph type="dt" sz="half" idx="10"/>
          </p:nvPr>
        </p:nvSpPr>
        <p:spPr/>
        <p:txBody>
          <a:bodyPr/>
          <a:lstStyle/>
          <a:p>
            <a:fld id="{D8473F07-64C2-4A70-8DD8-11F2CF51E74F}" type="datetimeFigureOut">
              <a:rPr lang="en-US" smtClean="0"/>
              <a:t>10/6/2024</a:t>
            </a:fld>
            <a:endParaRPr lang="en-US"/>
          </a:p>
        </p:txBody>
      </p:sp>
      <p:sp>
        <p:nvSpPr>
          <p:cNvPr id="6" name="Marcador de pie de página 5">
            <a:extLst>
              <a:ext uri="{FF2B5EF4-FFF2-40B4-BE49-F238E27FC236}">
                <a16:creationId xmlns:a16="http://schemas.microsoft.com/office/drawing/2014/main" id="{6F568446-39BA-9E3B-73E4-86B599343817}"/>
              </a:ext>
            </a:extLst>
          </p:cNvPr>
          <p:cNvSpPr>
            <a:spLocks noGrp="1"/>
          </p:cNvSpPr>
          <p:nvPr>
            <p:ph type="ftr" sz="quarter" idx="11"/>
          </p:nvPr>
        </p:nvSpPr>
        <p:spPr/>
        <p:txBody>
          <a:bodyPr/>
          <a:lstStyle/>
          <a:p>
            <a:endParaRPr lang="en-US"/>
          </a:p>
        </p:txBody>
      </p:sp>
      <p:sp>
        <p:nvSpPr>
          <p:cNvPr id="7" name="Marcador de número de diapositiva 6">
            <a:extLst>
              <a:ext uri="{FF2B5EF4-FFF2-40B4-BE49-F238E27FC236}">
                <a16:creationId xmlns:a16="http://schemas.microsoft.com/office/drawing/2014/main" id="{B7CA95FC-725C-B6E4-25A0-1A9D1977387A}"/>
              </a:ext>
            </a:extLst>
          </p:cNvPr>
          <p:cNvSpPr>
            <a:spLocks noGrp="1"/>
          </p:cNvSpPr>
          <p:nvPr>
            <p:ph type="sldNum" sz="quarter" idx="12"/>
          </p:nvPr>
        </p:nvSpPr>
        <p:spPr/>
        <p:txBody>
          <a:bodyPr/>
          <a:lstStyle/>
          <a:p>
            <a:fld id="{C29A9161-9425-467D-9BD9-ACCE7A9A371D}" type="slidenum">
              <a:rPr lang="en-US" smtClean="0"/>
              <a:t>‹Nº›</a:t>
            </a:fld>
            <a:endParaRPr lang="en-US"/>
          </a:p>
        </p:txBody>
      </p:sp>
    </p:spTree>
    <p:extLst>
      <p:ext uri="{BB962C8B-B14F-4D97-AF65-F5344CB8AC3E}">
        <p14:creationId xmlns:p14="http://schemas.microsoft.com/office/powerpoint/2010/main" val="10884353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C6BF4917-BA55-0FAE-7D90-67B0FFD7D1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n-US"/>
          </a:p>
        </p:txBody>
      </p:sp>
      <p:sp>
        <p:nvSpPr>
          <p:cNvPr id="3" name="Marcador de texto 2">
            <a:extLst>
              <a:ext uri="{FF2B5EF4-FFF2-40B4-BE49-F238E27FC236}">
                <a16:creationId xmlns:a16="http://schemas.microsoft.com/office/drawing/2014/main" id="{4D19849D-0914-9B05-2275-882E93747A9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Marcador de fecha 3">
            <a:extLst>
              <a:ext uri="{FF2B5EF4-FFF2-40B4-BE49-F238E27FC236}">
                <a16:creationId xmlns:a16="http://schemas.microsoft.com/office/drawing/2014/main" id="{A1AC1E80-1BD2-D962-6BCF-5E8F8405D20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8473F07-64C2-4A70-8DD8-11F2CF51E74F}" type="datetimeFigureOut">
              <a:rPr lang="en-US" smtClean="0"/>
              <a:t>10/6/2024</a:t>
            </a:fld>
            <a:endParaRPr lang="en-US"/>
          </a:p>
        </p:txBody>
      </p:sp>
      <p:sp>
        <p:nvSpPr>
          <p:cNvPr id="5" name="Marcador de pie de página 4">
            <a:extLst>
              <a:ext uri="{FF2B5EF4-FFF2-40B4-BE49-F238E27FC236}">
                <a16:creationId xmlns:a16="http://schemas.microsoft.com/office/drawing/2014/main" id="{81D4734E-E425-D59A-1EFB-CA53E20C5D1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Marcador de número de diapositiva 5">
            <a:extLst>
              <a:ext uri="{FF2B5EF4-FFF2-40B4-BE49-F238E27FC236}">
                <a16:creationId xmlns:a16="http://schemas.microsoft.com/office/drawing/2014/main" id="{BF76EE67-7626-A804-FE54-15DAE5B7695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C29A9161-9425-467D-9BD9-ACCE7A9A371D}" type="slidenum">
              <a:rPr lang="en-US" smtClean="0"/>
              <a:t>‹Nº›</a:t>
            </a:fld>
            <a:endParaRPr lang="en-US"/>
          </a:p>
        </p:txBody>
      </p:sp>
    </p:spTree>
    <p:extLst>
      <p:ext uri="{BB962C8B-B14F-4D97-AF65-F5344CB8AC3E}">
        <p14:creationId xmlns:p14="http://schemas.microsoft.com/office/powerpoint/2010/main" val="26990131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image" Target="../media/image36.jpeg"/><Relationship Id="rId1" Type="http://schemas.openxmlformats.org/officeDocument/2006/relationships/slideLayout" Target="../slideLayouts/slideLayout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4.jpe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31" name="Rectangle 1030">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Generalidades de los parasitos">
            <a:extLst>
              <a:ext uri="{FF2B5EF4-FFF2-40B4-BE49-F238E27FC236}">
                <a16:creationId xmlns:a16="http://schemas.microsoft.com/office/drawing/2014/main" id="{58B04EF4-D7B0-66A8-B309-050980394BA5}"/>
              </a:ext>
            </a:extLst>
          </p:cNvPr>
          <p:cNvPicPr>
            <a:picLocks noChangeAspect="1" noChangeArrowheads="1"/>
          </p:cNvPicPr>
          <p:nvPr/>
        </p:nvPicPr>
        <p:blipFill>
          <a:blip r:embed="rId2">
            <a:alphaModFix amt="50000"/>
            <a:extLst>
              <a:ext uri="{28A0092B-C50C-407E-A947-70E740481C1C}">
                <a14:useLocalDpi xmlns:a14="http://schemas.microsoft.com/office/drawing/2010/main" val="0"/>
              </a:ext>
            </a:extLst>
          </a:blip>
          <a:srcRect r="6666"/>
          <a:stretch/>
        </p:blipFill>
        <p:spPr bwMode="auto">
          <a:xfrm>
            <a:off x="20" y="1"/>
            <a:ext cx="12191980" cy="6857999"/>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CDD9B6E2-3BA4-5B71-B638-5682FE2B30E3}"/>
              </a:ext>
            </a:extLst>
          </p:cNvPr>
          <p:cNvSpPr>
            <a:spLocks noGrp="1"/>
          </p:cNvSpPr>
          <p:nvPr>
            <p:ph type="ctrTitle"/>
          </p:nvPr>
        </p:nvSpPr>
        <p:spPr>
          <a:xfrm>
            <a:off x="1524000" y="1122362"/>
            <a:ext cx="9144000" cy="2900518"/>
          </a:xfrm>
        </p:spPr>
        <p:txBody>
          <a:bodyPr>
            <a:normAutofit/>
          </a:bodyPr>
          <a:lstStyle/>
          <a:p>
            <a:r>
              <a:rPr lang="es-EC">
                <a:solidFill>
                  <a:srgbClr val="FFFFFF"/>
                </a:solidFill>
              </a:rPr>
              <a:t>GENERALIDADES DE LA PARASITOLOGÍA</a:t>
            </a:r>
            <a:br>
              <a:rPr lang="es-EC">
                <a:solidFill>
                  <a:srgbClr val="FFFFFF"/>
                </a:solidFill>
              </a:rPr>
            </a:br>
            <a:endParaRPr lang="en-US">
              <a:solidFill>
                <a:srgbClr val="FFFFFF"/>
              </a:solidFill>
            </a:endParaRPr>
          </a:p>
        </p:txBody>
      </p:sp>
      <p:sp>
        <p:nvSpPr>
          <p:cNvPr id="3" name="Subtítulo 2">
            <a:extLst>
              <a:ext uri="{FF2B5EF4-FFF2-40B4-BE49-F238E27FC236}">
                <a16:creationId xmlns:a16="http://schemas.microsoft.com/office/drawing/2014/main" id="{3C03351E-C1DA-9664-8B96-AECAC7AB06E2}"/>
              </a:ext>
            </a:extLst>
          </p:cNvPr>
          <p:cNvSpPr>
            <a:spLocks noGrp="1"/>
          </p:cNvSpPr>
          <p:nvPr>
            <p:ph type="subTitle" idx="1"/>
          </p:nvPr>
        </p:nvSpPr>
        <p:spPr>
          <a:xfrm>
            <a:off x="1524000" y="4159404"/>
            <a:ext cx="9144000" cy="1098395"/>
          </a:xfrm>
        </p:spPr>
        <p:txBody>
          <a:bodyPr>
            <a:normAutofit/>
          </a:bodyPr>
          <a:lstStyle/>
          <a:p>
            <a:r>
              <a:rPr lang="es-EC">
                <a:solidFill>
                  <a:srgbClr val="FFFFFF"/>
                </a:solidFill>
              </a:rPr>
              <a:t>ELDA MARÍA VALDÉS</a:t>
            </a:r>
          </a:p>
          <a:p>
            <a:r>
              <a:rPr lang="es-EC">
                <a:solidFill>
                  <a:srgbClr val="FFFFFF"/>
                </a:solidFill>
              </a:rPr>
              <a:t>UNACH 2024-2S</a:t>
            </a:r>
            <a:endParaRPr lang="en-US">
              <a:solidFill>
                <a:srgbClr val="FFFFFF"/>
              </a:solidFill>
            </a:endParaRPr>
          </a:p>
        </p:txBody>
      </p:sp>
    </p:spTree>
    <p:extLst>
      <p:ext uri="{BB962C8B-B14F-4D97-AF65-F5344CB8AC3E}">
        <p14:creationId xmlns:p14="http://schemas.microsoft.com/office/powerpoint/2010/main" val="2353143159"/>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par>
                                <p:cTn id="8" presetID="10" presetClass="entr" presetSubtype="0" fill="hold" grpId="0" nodeType="withEffect">
                                  <p:stCondLst>
                                    <p:cond delay="1500"/>
                                  </p:stCondLst>
                                  <p:iterate>
                                    <p:tmPct val="10000"/>
                                  </p:iterate>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7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1500"/>
                                  </p:stCondLst>
                                  <p:iterate>
                                    <p:tmPct val="10000"/>
                                  </p:iterate>
                                  <p:childTnLst>
                                    <p:set>
                                      <p:cBhvr>
                                        <p:cTn id="14" dur="1" fill="hold">
                                          <p:stCondLst>
                                            <p:cond delay="0"/>
                                          </p:stCondLst>
                                        </p:cTn>
                                        <p:tgtEl>
                                          <p:spTgt spid="3">
                                            <p:txEl>
                                              <p:pRg st="1" end="1"/>
                                            </p:txEl>
                                          </p:spTgt>
                                        </p:tgtEl>
                                        <p:attrNameLst>
                                          <p:attrName>style.visibility</p:attrName>
                                        </p:attrNameLst>
                                      </p:cBhvr>
                                      <p:to>
                                        <p:strVal val="visible"/>
                                      </p:to>
                                    </p:set>
                                    <p:animEffect transition="in" filter="fade">
                                      <p:cBhvr>
                                        <p:cTn id="15" dur="7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FC3189F5-F95D-8A2E-3FAD-E152EF0E3633}"/>
              </a:ext>
            </a:extLst>
          </p:cNvPr>
          <p:cNvSpPr>
            <a:spLocks noGrp="1"/>
          </p:cNvSpPr>
          <p:nvPr>
            <p:ph type="title"/>
          </p:nvPr>
        </p:nvSpPr>
        <p:spPr>
          <a:xfrm>
            <a:off x="1143000" y="1676400"/>
            <a:ext cx="3810000" cy="3505200"/>
          </a:xfrm>
        </p:spPr>
        <p:txBody>
          <a:bodyPr anchor="t">
            <a:normAutofit/>
          </a:bodyPr>
          <a:lstStyle/>
          <a:p>
            <a:r>
              <a:rPr lang="en-US" sz="4000"/>
              <a:t>Metaxenia</a:t>
            </a:r>
          </a:p>
        </p:txBody>
      </p:sp>
      <p:sp>
        <p:nvSpPr>
          <p:cNvPr id="3" name="Marcador de contenido 2">
            <a:extLst>
              <a:ext uri="{FF2B5EF4-FFF2-40B4-BE49-F238E27FC236}">
                <a16:creationId xmlns:a16="http://schemas.microsoft.com/office/drawing/2014/main" id="{1B339AF8-60FB-9352-6BDF-8D8BD2259CA4}"/>
              </a:ext>
            </a:extLst>
          </p:cNvPr>
          <p:cNvSpPr>
            <a:spLocks noGrp="1"/>
          </p:cNvSpPr>
          <p:nvPr>
            <p:ph idx="1"/>
          </p:nvPr>
        </p:nvSpPr>
        <p:spPr>
          <a:xfrm>
            <a:off x="5181604" y="1676400"/>
            <a:ext cx="5638796" cy="3505200"/>
          </a:xfrm>
        </p:spPr>
        <p:txBody>
          <a:bodyPr>
            <a:normAutofit/>
          </a:bodyPr>
          <a:lstStyle/>
          <a:p>
            <a:r>
              <a:rPr lang="es-ES" sz="2400" dirty="0">
                <a:solidFill>
                  <a:schemeClr val="tx1">
                    <a:alpha val="55000"/>
                  </a:schemeClr>
                </a:solidFill>
              </a:rPr>
              <a:t>Capacidad que tienen los parásitos de cambiar de hospedador</a:t>
            </a:r>
          </a:p>
          <a:p>
            <a:r>
              <a:rPr lang="es-ES" sz="2400" dirty="0">
                <a:solidFill>
                  <a:schemeClr val="tx1">
                    <a:alpha val="55000"/>
                  </a:schemeClr>
                </a:solidFill>
              </a:rPr>
              <a:t>Parásitos </a:t>
            </a:r>
            <a:r>
              <a:rPr lang="es-ES" sz="2400" dirty="0" err="1">
                <a:solidFill>
                  <a:schemeClr val="tx1">
                    <a:alpha val="55000"/>
                  </a:schemeClr>
                </a:solidFill>
              </a:rPr>
              <a:t>metaxénicos</a:t>
            </a:r>
            <a:r>
              <a:rPr lang="es-ES" sz="2400" dirty="0">
                <a:solidFill>
                  <a:schemeClr val="tx1">
                    <a:alpha val="55000"/>
                  </a:schemeClr>
                </a:solidFill>
              </a:rPr>
              <a:t>: Son los que pasan parte de su vida en una especie animal y parte en otra distinta</a:t>
            </a:r>
            <a:endParaRPr lang="en-US" sz="2400" dirty="0">
              <a:solidFill>
                <a:schemeClr val="tx1">
                  <a:alpha val="55000"/>
                </a:schemeClr>
              </a:solidFill>
            </a:endParaRPr>
          </a:p>
        </p:txBody>
      </p:sp>
    </p:spTree>
    <p:extLst>
      <p:ext uri="{BB962C8B-B14F-4D97-AF65-F5344CB8AC3E}">
        <p14:creationId xmlns:p14="http://schemas.microsoft.com/office/powerpoint/2010/main" val="30339961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Marcador de contenido 1">
            <a:extLst>
              <a:ext uri="{FF2B5EF4-FFF2-40B4-BE49-F238E27FC236}">
                <a16:creationId xmlns:a16="http://schemas.microsoft.com/office/drawing/2014/main" id="{77DF354E-6B7B-3F7B-713D-779E06432CB9}"/>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29822066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2679492-7988-4050-9056-5424444524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ítulo 1">
            <a:extLst>
              <a:ext uri="{FF2B5EF4-FFF2-40B4-BE49-F238E27FC236}">
                <a16:creationId xmlns:a16="http://schemas.microsoft.com/office/drawing/2014/main" id="{08B7C120-52C2-AFD1-CC1C-92E0958F8476}"/>
              </a:ext>
            </a:extLst>
          </p:cNvPr>
          <p:cNvSpPr>
            <a:spLocks noGrp="1"/>
          </p:cNvSpPr>
          <p:nvPr>
            <p:ph type="title"/>
          </p:nvPr>
        </p:nvSpPr>
        <p:spPr>
          <a:xfrm>
            <a:off x="6392584" y="501651"/>
            <a:ext cx="4434720" cy="1716255"/>
          </a:xfrm>
        </p:spPr>
        <p:txBody>
          <a:bodyPr anchor="b">
            <a:normAutofit/>
          </a:bodyPr>
          <a:lstStyle/>
          <a:p>
            <a:pPr marL="228600" marR="0" lvl="0" indent="-228600" defTabSz="914400" rtl="0" eaLnBrk="1" fontAlgn="auto" latinLnBrk="0" hangingPunct="1">
              <a:spcBef>
                <a:spcPts val="1000"/>
              </a:spcBef>
              <a:spcAft>
                <a:spcPts val="0"/>
              </a:spcAft>
              <a:tabLst/>
              <a:defRPr/>
            </a:pPr>
            <a:r>
              <a:rPr kumimoji="0" lang="es-ES" sz="5600" b="0" i="0" u="none" strike="noStrike" kern="1200" cap="none" spc="0" normalizeH="0" baseline="0" noProof="0">
                <a:ln>
                  <a:noFill/>
                </a:ln>
                <a:effectLst/>
                <a:uLnTx/>
                <a:uFillTx/>
                <a:latin typeface="Aptos" panose="02110004020202020204"/>
                <a:ea typeface="+mn-ea"/>
                <a:cs typeface="+mn-cs"/>
              </a:rPr>
              <a:t>Hospedador</a:t>
            </a:r>
            <a:br>
              <a:rPr kumimoji="0" lang="es-ES" sz="5600" b="0" i="0" u="none" strike="noStrike" kern="1200" cap="none" spc="0" normalizeH="0" baseline="0" noProof="0">
                <a:ln>
                  <a:noFill/>
                </a:ln>
                <a:effectLst/>
                <a:uLnTx/>
                <a:uFillTx/>
                <a:latin typeface="Aptos" panose="02110004020202020204"/>
                <a:ea typeface="+mn-ea"/>
                <a:cs typeface="+mn-cs"/>
              </a:rPr>
            </a:br>
            <a:endParaRPr lang="en-US" sz="5600"/>
          </a:p>
        </p:txBody>
      </p:sp>
      <p:sp>
        <p:nvSpPr>
          <p:cNvPr id="14" name="Rectangle 13">
            <a:extLst>
              <a:ext uri="{FF2B5EF4-FFF2-40B4-BE49-F238E27FC236}">
                <a16:creationId xmlns:a16="http://schemas.microsoft.com/office/drawing/2014/main" id="{B5ABDEAA-B248-4182-B67C-A925338E77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008" y="252743"/>
            <a:ext cx="4739619" cy="3042610"/>
          </a:xfrm>
          <a:prstGeom prst="rect">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5" name="Imagen 4">
            <a:extLst>
              <a:ext uri="{FF2B5EF4-FFF2-40B4-BE49-F238E27FC236}">
                <a16:creationId xmlns:a16="http://schemas.microsoft.com/office/drawing/2014/main" id="{CA336B89-1548-BFEB-159F-59DEE8650E54}"/>
              </a:ext>
            </a:extLst>
          </p:cNvPr>
          <p:cNvPicPr>
            <a:picLocks noChangeAspect="1"/>
          </p:cNvPicPr>
          <p:nvPr/>
        </p:nvPicPr>
        <p:blipFill>
          <a:blip r:embed="rId2"/>
          <a:stretch>
            <a:fillRect/>
          </a:stretch>
        </p:blipFill>
        <p:spPr>
          <a:xfrm>
            <a:off x="1351910" y="1158172"/>
            <a:ext cx="4281815" cy="1231753"/>
          </a:xfrm>
          <a:prstGeom prst="rect">
            <a:avLst/>
          </a:prstGeom>
        </p:spPr>
      </p:pic>
      <p:sp>
        <p:nvSpPr>
          <p:cNvPr id="16" name="Rectangle 15">
            <a:extLst>
              <a:ext uri="{FF2B5EF4-FFF2-40B4-BE49-F238E27FC236}">
                <a16:creationId xmlns:a16="http://schemas.microsoft.com/office/drawing/2014/main" id="{B091B163-7D61-4891-ABCF-5C13D9C418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5449" y="3548095"/>
            <a:ext cx="4739619" cy="3042610"/>
          </a:xfrm>
          <a:prstGeom prst="rect">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Marcador de contenido 2">
            <a:extLst>
              <a:ext uri="{FF2B5EF4-FFF2-40B4-BE49-F238E27FC236}">
                <a16:creationId xmlns:a16="http://schemas.microsoft.com/office/drawing/2014/main" id="{A83ACC42-A3C1-4E8F-4865-8B4FCC0A144F}"/>
              </a:ext>
            </a:extLst>
          </p:cNvPr>
          <p:cNvSpPr>
            <a:spLocks noGrp="1"/>
          </p:cNvSpPr>
          <p:nvPr>
            <p:ph idx="1"/>
          </p:nvPr>
        </p:nvSpPr>
        <p:spPr>
          <a:xfrm>
            <a:off x="6059175" y="1740310"/>
            <a:ext cx="5478474" cy="4616039"/>
          </a:xfrm>
        </p:spPr>
        <p:txBody>
          <a:bodyPr anchor="t">
            <a:normAutofit/>
          </a:bodyPr>
          <a:lstStyle/>
          <a:p>
            <a:pPr marL="0" indent="0">
              <a:buNone/>
            </a:pPr>
            <a:r>
              <a:rPr lang="es-ES" sz="1800" dirty="0"/>
              <a:t>Todo aquel organismo que sustenta la vida de un organismo parásito, proveyendo refugio y alimento. Existen hospedadores intermedios y hospedadores definitivos, además de hospedadores que hacen las veces de “reservorios”.</a:t>
            </a:r>
          </a:p>
          <a:p>
            <a:pPr marL="0" indent="0">
              <a:buNone/>
            </a:pPr>
            <a:r>
              <a:rPr lang="es-ES" sz="1800" dirty="0"/>
              <a:t>Hospedador intermedio: es un organismo que un parásito determinado emplea durante el curso de su ciclo de vida para multiplicarse asexualmente</a:t>
            </a:r>
          </a:p>
          <a:p>
            <a:pPr marL="0" indent="0">
              <a:buNone/>
            </a:pPr>
            <a:r>
              <a:rPr lang="es-ES" sz="1800" dirty="0"/>
              <a:t>Hospedador definitivo: aquel organismo donde el parásito se reproduce sexualmente</a:t>
            </a:r>
          </a:p>
          <a:p>
            <a:pPr marL="0" indent="0">
              <a:buNone/>
            </a:pPr>
            <a:r>
              <a:rPr lang="es-ES" sz="1800" dirty="0"/>
              <a:t>Hospedador “reservorio”: organismo de una especie en el cual un parásito que afecta a otra especie puede vivir y multiplicarse, sin causar ningún daño al hospedador.</a:t>
            </a:r>
            <a:endParaRPr lang="en-US" sz="1800" dirty="0"/>
          </a:p>
        </p:txBody>
      </p:sp>
      <p:pic>
        <p:nvPicPr>
          <p:cNvPr id="7" name="Imagen 6">
            <a:extLst>
              <a:ext uri="{FF2B5EF4-FFF2-40B4-BE49-F238E27FC236}">
                <a16:creationId xmlns:a16="http://schemas.microsoft.com/office/drawing/2014/main" id="{A810F6D5-E2F1-5B93-9305-FC60E51D9C47}"/>
              </a:ext>
            </a:extLst>
          </p:cNvPr>
          <p:cNvPicPr>
            <a:picLocks noChangeAspect="1"/>
          </p:cNvPicPr>
          <p:nvPr/>
        </p:nvPicPr>
        <p:blipFill>
          <a:blip r:embed="rId2"/>
          <a:stretch>
            <a:fillRect/>
          </a:stretch>
        </p:blipFill>
        <p:spPr>
          <a:xfrm>
            <a:off x="654351" y="4453524"/>
            <a:ext cx="4281815" cy="1231753"/>
          </a:xfrm>
          <a:prstGeom prst="rect">
            <a:avLst/>
          </a:prstGeom>
        </p:spPr>
      </p:pic>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77450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a:extLst>
              <a:ext uri="{FF2B5EF4-FFF2-40B4-BE49-F238E27FC236}">
                <a16:creationId xmlns:a16="http://schemas.microsoft.com/office/drawing/2014/main" id="{9F7D5CDA-D291-4307-BF55-1381FED296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Planta creciendo">
            <a:extLst>
              <a:ext uri="{FF2B5EF4-FFF2-40B4-BE49-F238E27FC236}">
                <a16:creationId xmlns:a16="http://schemas.microsoft.com/office/drawing/2014/main" id="{CB6675F7-854E-C86C-E992-A895AFB0F66B}"/>
              </a:ext>
            </a:extLst>
          </p:cNvPr>
          <p:cNvPicPr>
            <a:picLocks noChangeAspect="1"/>
          </p:cNvPicPr>
          <p:nvPr/>
        </p:nvPicPr>
        <p:blipFill>
          <a:blip r:embed="rId2"/>
          <a:srcRect l="23835" r="16899" b="-1"/>
          <a:stretch/>
        </p:blipFill>
        <p:spPr>
          <a:xfrm>
            <a:off x="7089058" y="206488"/>
            <a:ext cx="5102938" cy="6857990"/>
          </a:xfrm>
          <a:prstGeom prst="rect">
            <a:avLst/>
          </a:prstGeom>
        </p:spPr>
      </p:pic>
      <p:sp useBgFill="1">
        <p:nvSpPr>
          <p:cNvPr id="11" name="Rectangle 10">
            <a:extLst>
              <a:ext uri="{FF2B5EF4-FFF2-40B4-BE49-F238E27FC236}">
                <a16:creationId xmlns:a16="http://schemas.microsoft.com/office/drawing/2014/main" id="{59B296B9-C5A5-4E4F-9B60-C907B5F146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103025" cy="6858000"/>
          </a:xfrm>
          <a:prstGeom prst="rect">
            <a:avLst/>
          </a:prstGeom>
          <a:ln>
            <a:noFill/>
          </a:ln>
          <a:effectLst>
            <a:outerShdw blurRad="889000" dist="406400" dir="21540000" sx="90000" sy="90000" algn="t"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Rectangle 12">
            <a:extLst>
              <a:ext uri="{FF2B5EF4-FFF2-40B4-BE49-F238E27FC236}">
                <a16:creationId xmlns:a16="http://schemas.microsoft.com/office/drawing/2014/main" id="{D0300FD3-5AF1-6305-15FA-9078072672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103025" cy="2285995"/>
          </a:xfrm>
          <a:prstGeom prst="rect">
            <a:avLst/>
          </a:prstGeom>
          <a:ln>
            <a:noFill/>
          </a:ln>
          <a:effectLst>
            <a:outerShdw blurRad="254000" dist="127000" dir="5460000" sx="92000" sy="92000" algn="t"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8B64D4D0-FA84-5102-4A0D-2DFCDEA10C7F}"/>
              </a:ext>
            </a:extLst>
          </p:cNvPr>
          <p:cNvSpPr>
            <a:spLocks noGrp="1"/>
          </p:cNvSpPr>
          <p:nvPr>
            <p:ph type="title"/>
          </p:nvPr>
        </p:nvSpPr>
        <p:spPr>
          <a:xfrm>
            <a:off x="761801" y="328512"/>
            <a:ext cx="4778387" cy="1628970"/>
          </a:xfrm>
        </p:spPr>
        <p:txBody>
          <a:bodyPr anchor="ctr">
            <a:normAutofit/>
          </a:bodyPr>
          <a:lstStyle/>
          <a:p>
            <a:r>
              <a:rPr lang="en-US" sz="4000"/>
              <a:t>El medio ambiente</a:t>
            </a:r>
            <a:br>
              <a:rPr lang="en-US" sz="4000"/>
            </a:br>
            <a:endParaRPr lang="en-US" sz="4000"/>
          </a:p>
        </p:txBody>
      </p:sp>
      <p:sp>
        <p:nvSpPr>
          <p:cNvPr id="3" name="Marcador de contenido 2">
            <a:extLst>
              <a:ext uri="{FF2B5EF4-FFF2-40B4-BE49-F238E27FC236}">
                <a16:creationId xmlns:a16="http://schemas.microsoft.com/office/drawing/2014/main" id="{E805A7BF-43B1-1A57-2FB5-007F989D07A8}"/>
              </a:ext>
            </a:extLst>
          </p:cNvPr>
          <p:cNvSpPr>
            <a:spLocks noGrp="1"/>
          </p:cNvSpPr>
          <p:nvPr>
            <p:ph idx="1"/>
          </p:nvPr>
        </p:nvSpPr>
        <p:spPr>
          <a:xfrm>
            <a:off x="0" y="2762864"/>
            <a:ext cx="7089054" cy="4095135"/>
          </a:xfrm>
        </p:spPr>
        <p:txBody>
          <a:bodyPr anchor="ctr">
            <a:noAutofit/>
          </a:bodyPr>
          <a:lstStyle/>
          <a:p>
            <a:pPr marL="0" indent="0">
              <a:buNone/>
            </a:pPr>
            <a:r>
              <a:rPr lang="es-ES" sz="1400" dirty="0"/>
              <a:t>El medio ambiente relaciona al huésped con el parásito y puede ser un importante factor determinante para que exista enfermedad por parásitos. Tres elementos son fundamentales: el suelo, el agua y las condiciones geográfico climáticas.</a:t>
            </a:r>
          </a:p>
          <a:p>
            <a:pPr marL="0" indent="0">
              <a:buNone/>
            </a:pPr>
            <a:r>
              <a:rPr lang="es-ES" sz="1400" dirty="0"/>
              <a:t>El suelo: para determinadas parasitosis, sobre todo las helmintiasis, el suelo se comporta como un huésped intermediario ya que recibe heces o agua contaminadas con parásitos en estadios no infectantes, y les ofrece condiciones de desarrollo, para que en determinado tiempo se transformen en estadios infectantes. Además, puede ser un excelente medio para la conservación de estos últimos.</a:t>
            </a:r>
          </a:p>
          <a:p>
            <a:pPr marL="0" indent="0">
              <a:buNone/>
            </a:pPr>
            <a:r>
              <a:rPr lang="es-ES" sz="1400" dirty="0"/>
              <a:t>Los factores del suelo que favorecen la supervivencia de los parásitos son la humedad, la consistencia y composición (humus, arcilla, etc.)</a:t>
            </a:r>
          </a:p>
          <a:p>
            <a:pPr marL="0" indent="0">
              <a:buNone/>
            </a:pPr>
            <a:r>
              <a:rPr lang="es-ES" sz="1400" dirty="0"/>
              <a:t>El agua: puede actuar como vehículo y </a:t>
            </a:r>
            <a:r>
              <a:rPr lang="es-ES" sz="1400" dirty="0" err="1"/>
              <a:t>diseminante</a:t>
            </a:r>
            <a:r>
              <a:rPr lang="es-ES" sz="1400" dirty="0"/>
              <a:t> de determinadas parasitosis; y ser necesaria para que los parásitos completen su ciclo biológico por alojar y/o desarrollar huéspedes intermediarios.</a:t>
            </a:r>
          </a:p>
          <a:p>
            <a:pPr marL="0" indent="0">
              <a:buNone/>
            </a:pPr>
            <a:r>
              <a:rPr lang="es-ES" sz="1400" dirty="0"/>
              <a:t>Condiciones geográfico-climáticas: la humedad, las lluvias, la temperatura, la vegetación, la latitud, la altitud, etc. pueden favorecer o entorpecer el desarrollo de parásitos y sus vectores o reservorios animales, determinando así la distribución geográfica de las parasitosis.</a:t>
            </a:r>
            <a:endParaRPr lang="en-US" sz="1400" dirty="0"/>
          </a:p>
        </p:txBody>
      </p:sp>
    </p:spTree>
    <p:extLst>
      <p:ext uri="{BB962C8B-B14F-4D97-AF65-F5344CB8AC3E}">
        <p14:creationId xmlns:p14="http://schemas.microsoft.com/office/powerpoint/2010/main" val="13262855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D39851E-0D7F-ABAD-EF01-947597CBEF0E}"/>
              </a:ext>
            </a:extLst>
          </p:cNvPr>
          <p:cNvSpPr>
            <a:spLocks noGrp="1"/>
          </p:cNvSpPr>
          <p:nvPr>
            <p:ph type="title"/>
          </p:nvPr>
        </p:nvSpPr>
        <p:spPr/>
        <p:txBody>
          <a:bodyPr/>
          <a:lstStyle/>
          <a:p>
            <a:endParaRPr lang="en-US"/>
          </a:p>
        </p:txBody>
      </p:sp>
      <p:sp>
        <p:nvSpPr>
          <p:cNvPr id="3" name="Marcador de contenido 2">
            <a:extLst>
              <a:ext uri="{FF2B5EF4-FFF2-40B4-BE49-F238E27FC236}">
                <a16:creationId xmlns:a16="http://schemas.microsoft.com/office/drawing/2014/main" id="{0D09AF87-5E7A-0635-0C57-6526A1DB9DC5}"/>
              </a:ext>
            </a:extLst>
          </p:cNvPr>
          <p:cNvSpPr>
            <a:spLocks noGrp="1"/>
          </p:cNvSpPr>
          <p:nvPr>
            <p:ph idx="1"/>
          </p:nvPr>
        </p:nvSpPr>
        <p:spPr/>
        <p:txBody>
          <a:bodyPr/>
          <a:lstStyle/>
          <a:p>
            <a:endParaRPr lang="en-US"/>
          </a:p>
        </p:txBody>
      </p:sp>
      <p:pic>
        <p:nvPicPr>
          <p:cNvPr id="4" name="Imagen 3">
            <a:extLst>
              <a:ext uri="{FF2B5EF4-FFF2-40B4-BE49-F238E27FC236}">
                <a16:creationId xmlns:a16="http://schemas.microsoft.com/office/drawing/2014/main" id="{B49784C5-7C38-C789-F11F-6C5914FB184B}"/>
              </a:ext>
            </a:extLst>
          </p:cNvPr>
          <p:cNvPicPr>
            <a:picLocks noChangeAspect="1"/>
          </p:cNvPicPr>
          <p:nvPr/>
        </p:nvPicPr>
        <p:blipFill>
          <a:blip r:embed="rId2"/>
          <a:stretch>
            <a:fillRect/>
          </a:stretch>
        </p:blipFill>
        <p:spPr>
          <a:xfrm>
            <a:off x="-1" y="0"/>
            <a:ext cx="12467303" cy="6858000"/>
          </a:xfrm>
          <a:prstGeom prst="rect">
            <a:avLst/>
          </a:prstGeom>
        </p:spPr>
      </p:pic>
    </p:spTree>
    <p:extLst>
      <p:ext uri="{BB962C8B-B14F-4D97-AF65-F5344CB8AC3E}">
        <p14:creationId xmlns:p14="http://schemas.microsoft.com/office/powerpoint/2010/main" val="323402519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Marcador de contenido 3" descr="Interfaz de usuario gráfica, Sitio web&#10;&#10;Descripción generada automáticamente">
            <a:extLst>
              <a:ext uri="{FF2B5EF4-FFF2-40B4-BE49-F238E27FC236}">
                <a16:creationId xmlns:a16="http://schemas.microsoft.com/office/drawing/2014/main" id="{17D886B8-2E7C-7B88-EB33-5DFA57789C07}"/>
              </a:ext>
            </a:extLst>
          </p:cNvPr>
          <p:cNvPicPr>
            <a:picLocks noGrp="1" noChangeAspect="1"/>
          </p:cNvPicPr>
          <p:nvPr>
            <p:ph idx="1"/>
          </p:nvPr>
        </p:nvPicPr>
        <p:blipFill>
          <a:blip r:embed="rId2"/>
          <a:srcRect t="25041" r="-2" b="-2"/>
          <a:stretch/>
        </p:blipFill>
        <p:spPr>
          <a:xfrm>
            <a:off x="-6588" y="10"/>
            <a:ext cx="12198588" cy="6857990"/>
          </a:xfrm>
          <a:prstGeom prst="rect">
            <a:avLst/>
          </a:prstGeom>
        </p:spPr>
      </p:pic>
    </p:spTree>
    <p:extLst>
      <p:ext uri="{BB962C8B-B14F-4D97-AF65-F5344CB8AC3E}">
        <p14:creationId xmlns:p14="http://schemas.microsoft.com/office/powerpoint/2010/main" val="8266133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Marcador de contenido 3">
            <a:extLst>
              <a:ext uri="{FF2B5EF4-FFF2-40B4-BE49-F238E27FC236}">
                <a16:creationId xmlns:a16="http://schemas.microsoft.com/office/drawing/2014/main" id="{0DAA3DAC-3A77-0556-EF19-71F8E8783C4B}"/>
              </a:ext>
            </a:extLst>
          </p:cNvPr>
          <p:cNvPicPr>
            <a:picLocks noGrp="1" noChangeAspect="1"/>
          </p:cNvPicPr>
          <p:nvPr>
            <p:ph idx="1"/>
          </p:nvPr>
        </p:nvPicPr>
        <p:blipFill>
          <a:blip r:embed="rId2"/>
          <a:srcRect t="9561" r="-2" b="15479"/>
          <a:stretch/>
        </p:blipFill>
        <p:spPr>
          <a:xfrm>
            <a:off x="-6588" y="10"/>
            <a:ext cx="12198588" cy="6857990"/>
          </a:xfrm>
          <a:prstGeom prst="rect">
            <a:avLst/>
          </a:prstGeom>
        </p:spPr>
      </p:pic>
    </p:spTree>
    <p:extLst>
      <p:ext uri="{BB962C8B-B14F-4D97-AF65-F5344CB8AC3E}">
        <p14:creationId xmlns:p14="http://schemas.microsoft.com/office/powerpoint/2010/main" val="6441278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3B021B3-DE93-4AB7-8A18-CF5F1CED88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46D3661A-4916-D416-C000-054A32708D51}"/>
              </a:ext>
            </a:extLst>
          </p:cNvPr>
          <p:cNvSpPr>
            <a:spLocks noGrp="1"/>
          </p:cNvSpPr>
          <p:nvPr>
            <p:ph type="title"/>
          </p:nvPr>
        </p:nvSpPr>
        <p:spPr>
          <a:xfrm>
            <a:off x="841248" y="256032"/>
            <a:ext cx="10506456" cy="1014984"/>
          </a:xfrm>
        </p:spPr>
        <p:txBody>
          <a:bodyPr anchor="b">
            <a:normAutofit/>
          </a:bodyPr>
          <a:lstStyle/>
          <a:p>
            <a:r>
              <a:rPr lang="en-US" sz="3100" err="1"/>
              <a:t>Ciclo</a:t>
            </a:r>
            <a:r>
              <a:rPr lang="en-US" sz="3100"/>
              <a:t> de </a:t>
            </a:r>
            <a:r>
              <a:rPr lang="en-US" sz="3100" err="1"/>
              <a:t>vida</a:t>
            </a:r>
            <a:br>
              <a:rPr lang="en-US" sz="3100"/>
            </a:br>
            <a:endParaRPr lang="en-US" sz="3100"/>
          </a:p>
        </p:txBody>
      </p:sp>
      <p:sp>
        <p:nvSpPr>
          <p:cNvPr id="11" name="Rectangle 10">
            <a:extLst>
              <a:ext uri="{FF2B5EF4-FFF2-40B4-BE49-F238E27FC236}">
                <a16:creationId xmlns:a16="http://schemas.microsoft.com/office/drawing/2014/main" id="{52D502E5-F6B4-4D58-B4AE-FC466FF15E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5953" y="1634502"/>
            <a:ext cx="10451592"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3" name="Rectangle 12">
            <a:extLst>
              <a:ext uri="{FF2B5EF4-FFF2-40B4-BE49-F238E27FC236}">
                <a16:creationId xmlns:a16="http://schemas.microsoft.com/office/drawing/2014/main" id="{9DECDBF4-02B6-4BB4-B65B-B8107AD6A9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41248" y="1538176"/>
            <a:ext cx="1873457" cy="109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Marcador de contenido 2">
            <a:extLst>
              <a:ext uri="{FF2B5EF4-FFF2-40B4-BE49-F238E27FC236}">
                <a16:creationId xmlns:a16="http://schemas.microsoft.com/office/drawing/2014/main" id="{43A619C7-FA5C-770C-FDFC-86EC32751E8F}"/>
              </a:ext>
            </a:extLst>
          </p:cNvPr>
          <p:cNvGraphicFramePr>
            <a:graphicFrameLocks noGrp="1"/>
          </p:cNvGraphicFramePr>
          <p:nvPr>
            <p:ph idx="1"/>
            <p:extLst>
              <p:ext uri="{D42A27DB-BD31-4B8C-83A1-F6EECF244321}">
                <p14:modId xmlns:p14="http://schemas.microsoft.com/office/powerpoint/2010/main" val="3764987702"/>
              </p:ext>
            </p:extLst>
          </p:nvPr>
        </p:nvGraphicFramePr>
        <p:xfrm>
          <a:off x="838200" y="1926266"/>
          <a:ext cx="10515600" cy="43575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432245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3B021B3-DE93-4AB7-8A18-CF5F1CED88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79E49248-B2FF-3194-C1D2-6C6CCC7DDC69}"/>
              </a:ext>
            </a:extLst>
          </p:cNvPr>
          <p:cNvSpPr>
            <a:spLocks noGrp="1"/>
          </p:cNvSpPr>
          <p:nvPr>
            <p:ph type="title"/>
          </p:nvPr>
        </p:nvSpPr>
        <p:spPr>
          <a:xfrm>
            <a:off x="841248" y="256032"/>
            <a:ext cx="10506456" cy="1014984"/>
          </a:xfrm>
        </p:spPr>
        <p:txBody>
          <a:bodyPr anchor="b">
            <a:normAutofit/>
          </a:bodyPr>
          <a:lstStyle/>
          <a:p>
            <a:r>
              <a:rPr lang="es-EC" dirty="0"/>
              <a:t>Ciclos biológicos</a:t>
            </a:r>
            <a:endParaRPr lang="en-US" dirty="0"/>
          </a:p>
        </p:txBody>
      </p:sp>
      <p:sp>
        <p:nvSpPr>
          <p:cNvPr id="11" name="Rectangle 10">
            <a:extLst>
              <a:ext uri="{FF2B5EF4-FFF2-40B4-BE49-F238E27FC236}">
                <a16:creationId xmlns:a16="http://schemas.microsoft.com/office/drawing/2014/main" id="{52D502E5-F6B4-4D58-B4AE-FC466FF15E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5953" y="1634502"/>
            <a:ext cx="10451592"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3" name="Rectangle 12">
            <a:extLst>
              <a:ext uri="{FF2B5EF4-FFF2-40B4-BE49-F238E27FC236}">
                <a16:creationId xmlns:a16="http://schemas.microsoft.com/office/drawing/2014/main" id="{9DECDBF4-02B6-4BB4-B65B-B8107AD6A9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41248" y="1538176"/>
            <a:ext cx="1873457" cy="109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Marcador de contenido 2">
            <a:extLst>
              <a:ext uri="{FF2B5EF4-FFF2-40B4-BE49-F238E27FC236}">
                <a16:creationId xmlns:a16="http://schemas.microsoft.com/office/drawing/2014/main" id="{B441B208-20D4-3D6B-BEE6-7042B95CD74C}"/>
              </a:ext>
            </a:extLst>
          </p:cNvPr>
          <p:cNvGraphicFramePr>
            <a:graphicFrameLocks noGrp="1"/>
          </p:cNvGraphicFramePr>
          <p:nvPr>
            <p:ph idx="1"/>
            <p:extLst>
              <p:ext uri="{D42A27DB-BD31-4B8C-83A1-F6EECF244321}">
                <p14:modId xmlns:p14="http://schemas.microsoft.com/office/powerpoint/2010/main" val="2755029038"/>
              </p:ext>
            </p:extLst>
          </p:nvPr>
        </p:nvGraphicFramePr>
        <p:xfrm>
          <a:off x="838200" y="1926266"/>
          <a:ext cx="10515600" cy="43575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644658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DA1F35B-C8F7-4A5A-9339-7DA4D785B3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Arc 10">
            <a:extLst>
              <a:ext uri="{FF2B5EF4-FFF2-40B4-BE49-F238E27FC236}">
                <a16:creationId xmlns:a16="http://schemas.microsoft.com/office/drawing/2014/main" id="{B2D4AD41-40DA-4A81-92F5-B6E3BA1ED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746107">
            <a:off x="8175088" y="457951"/>
            <a:ext cx="2987899" cy="2987899"/>
          </a:xfrm>
          <a:prstGeom prst="arc">
            <a:avLst>
              <a:gd name="adj1" fmla="val 14612914"/>
              <a:gd name="adj2" fmla="val 0"/>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 name="Título 1">
            <a:extLst>
              <a:ext uri="{FF2B5EF4-FFF2-40B4-BE49-F238E27FC236}">
                <a16:creationId xmlns:a16="http://schemas.microsoft.com/office/drawing/2014/main" id="{A7DED738-882A-C7F8-2325-BEBFCEDF8190}"/>
              </a:ext>
            </a:extLst>
          </p:cNvPr>
          <p:cNvSpPr>
            <a:spLocks noGrp="1"/>
          </p:cNvSpPr>
          <p:nvPr>
            <p:ph type="title"/>
          </p:nvPr>
        </p:nvSpPr>
        <p:spPr>
          <a:xfrm>
            <a:off x="838200" y="365125"/>
            <a:ext cx="10515600" cy="1325563"/>
          </a:xfrm>
        </p:spPr>
        <p:txBody>
          <a:bodyPr>
            <a:normAutofit/>
          </a:bodyPr>
          <a:lstStyle/>
          <a:p>
            <a:pPr algn="ctr"/>
            <a:r>
              <a:rPr lang="es-EC" dirty="0" err="1"/>
              <a:t>Partasitología</a:t>
            </a:r>
            <a:endParaRPr lang="en-US" dirty="0"/>
          </a:p>
        </p:txBody>
      </p:sp>
      <p:graphicFrame>
        <p:nvGraphicFramePr>
          <p:cNvPr id="5" name="Marcador de contenido 2">
            <a:extLst>
              <a:ext uri="{FF2B5EF4-FFF2-40B4-BE49-F238E27FC236}">
                <a16:creationId xmlns:a16="http://schemas.microsoft.com/office/drawing/2014/main" id="{B175B11C-1114-1969-8017-E0845459FF69}"/>
              </a:ext>
            </a:extLst>
          </p:cNvPr>
          <p:cNvGraphicFramePr>
            <a:graphicFrameLocks noGrp="1"/>
          </p:cNvGraphicFramePr>
          <p:nvPr>
            <p:ph idx="1"/>
            <p:extLst>
              <p:ext uri="{D42A27DB-BD31-4B8C-83A1-F6EECF244321}">
                <p14:modId xmlns:p14="http://schemas.microsoft.com/office/powerpoint/2010/main" val="4005989301"/>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462700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6E61B563-A4B2-5783-81AF-A2A053D7476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5352229"/>
            <a:ext cx="12192000" cy="1519356"/>
            <a:chOff x="0" y="-29768"/>
            <a:chExt cx="12202174" cy="1519356"/>
          </a:xfrm>
        </p:grpSpPr>
        <p:sp>
          <p:nvSpPr>
            <p:cNvPr id="10" name="Rectangle 9">
              <a:extLst>
                <a:ext uri="{FF2B5EF4-FFF2-40B4-BE49-F238E27FC236}">
                  <a16:creationId xmlns:a16="http://schemas.microsoft.com/office/drawing/2014/main" id="{40633BBC-8C60-7DC4-F0CC-CE32251096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5341412" y="-5371175"/>
              <a:ext cx="1519350" cy="12202174"/>
            </a:xfrm>
            <a:prstGeom prst="rect">
              <a:avLst/>
            </a:prstGeom>
            <a:gradFill>
              <a:gsLst>
                <a:gs pos="0">
                  <a:schemeClr val="accent5"/>
                </a:gs>
                <a:gs pos="100000">
                  <a:schemeClr val="accent2"/>
                </a:gs>
              </a:gsLst>
              <a:lin ang="10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CC98078-F2A2-725C-ED61-320B63B695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289101" y="-1429602"/>
              <a:ext cx="1507122" cy="4319024"/>
            </a:xfrm>
            <a:prstGeom prst="rect">
              <a:avLst/>
            </a:prstGeom>
            <a:gradFill>
              <a:gsLst>
                <a:gs pos="59000">
                  <a:schemeClr val="accent5">
                    <a:lumMod val="60000"/>
                    <a:lumOff val="40000"/>
                    <a:alpha val="0"/>
                  </a:schemeClr>
                </a:gs>
                <a:gs pos="100000">
                  <a:schemeClr val="accent5">
                    <a:lumMod val="60000"/>
                    <a:lumOff val="40000"/>
                  </a:scheme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21CD4C03-24F0-57A9-530E-8F2ABABDC5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880884" y="-2910652"/>
              <a:ext cx="1519356" cy="7281123"/>
            </a:xfrm>
            <a:prstGeom prst="rect">
              <a:avLst/>
            </a:prstGeom>
            <a:gradFill>
              <a:gsLst>
                <a:gs pos="29000">
                  <a:schemeClr val="accent5">
                    <a:lumMod val="60000"/>
                    <a:lumOff val="40000"/>
                    <a:alpha val="0"/>
                  </a:schemeClr>
                </a:gs>
                <a:gs pos="100000">
                  <a:schemeClr val="accent5">
                    <a:lumMod val="75000"/>
                    <a:alpha val="70000"/>
                  </a:schemeClr>
                </a:gs>
              </a:gsLst>
              <a:lin ang="10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ítulo 1">
            <a:extLst>
              <a:ext uri="{FF2B5EF4-FFF2-40B4-BE49-F238E27FC236}">
                <a16:creationId xmlns:a16="http://schemas.microsoft.com/office/drawing/2014/main" id="{20455660-CC12-BFBE-75AA-2F47530872CC}"/>
              </a:ext>
            </a:extLst>
          </p:cNvPr>
          <p:cNvSpPr>
            <a:spLocks noGrp="1"/>
          </p:cNvSpPr>
          <p:nvPr>
            <p:ph type="title"/>
          </p:nvPr>
        </p:nvSpPr>
        <p:spPr>
          <a:xfrm>
            <a:off x="838200" y="5609902"/>
            <a:ext cx="6924026" cy="913975"/>
          </a:xfrm>
        </p:spPr>
        <p:txBody>
          <a:bodyPr vert="horz" lIns="91440" tIns="45720" rIns="91440" bIns="45720" rtlCol="0" anchor="ctr">
            <a:normAutofit/>
          </a:bodyPr>
          <a:lstStyle/>
          <a:p>
            <a:r>
              <a:rPr lang="en-US" sz="3200">
                <a:solidFill>
                  <a:srgbClr val="FFFFFF"/>
                </a:solidFill>
              </a:rPr>
              <a:t>OBJETIVOS</a:t>
            </a:r>
          </a:p>
        </p:txBody>
      </p:sp>
      <p:pic>
        <p:nvPicPr>
          <p:cNvPr id="4" name="Marcador de contenido 3">
            <a:extLst>
              <a:ext uri="{FF2B5EF4-FFF2-40B4-BE49-F238E27FC236}">
                <a16:creationId xmlns:a16="http://schemas.microsoft.com/office/drawing/2014/main" id="{F746B2A0-D062-2099-8994-30C4B56FFDE8}"/>
              </a:ext>
            </a:extLst>
          </p:cNvPr>
          <p:cNvPicPr>
            <a:picLocks noGrp="1" noChangeAspect="1"/>
          </p:cNvPicPr>
          <p:nvPr>
            <p:ph idx="1"/>
          </p:nvPr>
        </p:nvPicPr>
        <p:blipFill>
          <a:blip r:embed="rId2"/>
          <a:srcRect t="10350" b="11607"/>
          <a:stretch/>
        </p:blipFill>
        <p:spPr>
          <a:xfrm>
            <a:off x="1" y="10"/>
            <a:ext cx="12191998" cy="5352218"/>
          </a:xfrm>
          <a:prstGeom prst="rect">
            <a:avLst/>
          </a:prstGeom>
        </p:spPr>
      </p:pic>
    </p:spTree>
    <p:extLst>
      <p:ext uri="{BB962C8B-B14F-4D97-AF65-F5344CB8AC3E}">
        <p14:creationId xmlns:p14="http://schemas.microsoft.com/office/powerpoint/2010/main" val="38920047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FF8D2E5-2C4E-47B1-930B-6C82B7C313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66173EB9-CBCE-748F-56B3-0169F9AD7B24}"/>
              </a:ext>
            </a:extLst>
          </p:cNvPr>
          <p:cNvSpPr>
            <a:spLocks noGrp="1"/>
          </p:cNvSpPr>
          <p:nvPr>
            <p:ph type="title"/>
          </p:nvPr>
        </p:nvSpPr>
        <p:spPr>
          <a:xfrm>
            <a:off x="841248" y="251312"/>
            <a:ext cx="10506456" cy="1010264"/>
          </a:xfrm>
        </p:spPr>
        <p:txBody>
          <a:bodyPr anchor="ctr">
            <a:normAutofit/>
          </a:bodyPr>
          <a:lstStyle/>
          <a:p>
            <a:r>
              <a:rPr lang="es-EC" dirty="0"/>
              <a:t>Ramas de la Parasitología</a:t>
            </a:r>
            <a:endParaRPr lang="en-US" dirty="0"/>
          </a:p>
        </p:txBody>
      </p:sp>
      <p:sp>
        <p:nvSpPr>
          <p:cNvPr id="11" name="Rectangle 10">
            <a:extLst>
              <a:ext uri="{FF2B5EF4-FFF2-40B4-BE49-F238E27FC236}">
                <a16:creationId xmlns:a16="http://schemas.microsoft.com/office/drawing/2014/main" id="{801E4ADA-0EA9-4930-846E-3C11E8BED6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17618"/>
            <a:ext cx="128016" cy="6314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FB92FFCE-0C90-454E-AA25-D4EE9A6C39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38086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Marcador de contenido 2">
            <a:extLst>
              <a:ext uri="{FF2B5EF4-FFF2-40B4-BE49-F238E27FC236}">
                <a16:creationId xmlns:a16="http://schemas.microsoft.com/office/drawing/2014/main" id="{BE8D61FC-F526-DECD-9D6C-25F82AFB790E}"/>
              </a:ext>
            </a:extLst>
          </p:cNvPr>
          <p:cNvGraphicFramePr>
            <a:graphicFrameLocks noGrp="1"/>
          </p:cNvGraphicFramePr>
          <p:nvPr>
            <p:ph idx="1"/>
            <p:extLst>
              <p:ext uri="{D42A27DB-BD31-4B8C-83A1-F6EECF244321}">
                <p14:modId xmlns:p14="http://schemas.microsoft.com/office/powerpoint/2010/main" val="1133839575"/>
              </p:ext>
            </p:extLst>
          </p:nvPr>
        </p:nvGraphicFramePr>
        <p:xfrm>
          <a:off x="838200" y="1650222"/>
          <a:ext cx="10506456" cy="45849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5297456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E24ED8B-0210-AB75-658B-AD562C50C98C}"/>
              </a:ext>
            </a:extLst>
          </p:cNvPr>
          <p:cNvPicPr>
            <a:picLocks noChangeAspect="1"/>
          </p:cNvPicPr>
          <p:nvPr/>
        </p:nvPicPr>
        <p:blipFill>
          <a:blip r:embed="rId2">
            <a:duotone>
              <a:schemeClr val="bg2">
                <a:shade val="45000"/>
                <a:satMod val="135000"/>
              </a:schemeClr>
              <a:prstClr val="white"/>
            </a:duotone>
          </a:blip>
          <a:srcRect t="12686" b="2727"/>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8B610181-1ACD-DCC7-790A-B41269C7B036}"/>
              </a:ext>
            </a:extLst>
          </p:cNvPr>
          <p:cNvSpPr>
            <a:spLocks noGrp="1"/>
          </p:cNvSpPr>
          <p:nvPr>
            <p:ph type="title"/>
          </p:nvPr>
        </p:nvSpPr>
        <p:spPr>
          <a:xfrm>
            <a:off x="838200" y="365125"/>
            <a:ext cx="10515600" cy="1325563"/>
          </a:xfrm>
        </p:spPr>
        <p:txBody>
          <a:bodyPr>
            <a:normAutofit/>
          </a:bodyPr>
          <a:lstStyle/>
          <a:p>
            <a:r>
              <a:rPr lang="es-EC" dirty="0"/>
              <a:t>Mecanismos de transmisión</a:t>
            </a:r>
            <a:endParaRPr lang="en-US" dirty="0"/>
          </a:p>
        </p:txBody>
      </p:sp>
      <p:graphicFrame>
        <p:nvGraphicFramePr>
          <p:cNvPr id="5" name="Marcador de contenido 2">
            <a:extLst>
              <a:ext uri="{FF2B5EF4-FFF2-40B4-BE49-F238E27FC236}">
                <a16:creationId xmlns:a16="http://schemas.microsoft.com/office/drawing/2014/main" id="{173AB641-5F5C-8264-D862-9B3554361F15}"/>
              </a:ext>
            </a:extLst>
          </p:cNvPr>
          <p:cNvGraphicFramePr>
            <a:graphicFrameLocks noGrp="1"/>
          </p:cNvGraphicFramePr>
          <p:nvPr>
            <p:ph idx="1"/>
            <p:extLst>
              <p:ext uri="{D42A27DB-BD31-4B8C-83A1-F6EECF244321}">
                <p14:modId xmlns:p14="http://schemas.microsoft.com/office/powerpoint/2010/main" val="2996357694"/>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194178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260E572F-572B-38C5-5A6A-54B5F33582F8}"/>
              </a:ext>
            </a:extLst>
          </p:cNvPr>
          <p:cNvSpPr>
            <a:spLocks noGrp="1"/>
          </p:cNvSpPr>
          <p:nvPr>
            <p:ph type="title"/>
          </p:nvPr>
        </p:nvSpPr>
        <p:spPr>
          <a:xfrm>
            <a:off x="572493" y="238539"/>
            <a:ext cx="11018520" cy="1434415"/>
          </a:xfrm>
        </p:spPr>
        <p:txBody>
          <a:bodyPr anchor="b">
            <a:normAutofit/>
          </a:bodyPr>
          <a:lstStyle/>
          <a:p>
            <a:r>
              <a:rPr lang="es-EC" sz="5400"/>
              <a:t>Vías de transmisión</a:t>
            </a:r>
            <a:endParaRPr lang="en-US" sz="5400"/>
          </a:p>
        </p:txBody>
      </p:sp>
      <p:sp>
        <p:nvSpPr>
          <p:cNvPr id="11"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CE680F3F-7C24-D894-3E00-DF428B61DB82}"/>
              </a:ext>
            </a:extLst>
          </p:cNvPr>
          <p:cNvSpPr>
            <a:spLocks noGrp="1"/>
          </p:cNvSpPr>
          <p:nvPr>
            <p:ph idx="1"/>
          </p:nvPr>
        </p:nvSpPr>
        <p:spPr>
          <a:xfrm>
            <a:off x="572493" y="2071316"/>
            <a:ext cx="6713552" cy="4119172"/>
          </a:xfrm>
        </p:spPr>
        <p:txBody>
          <a:bodyPr anchor="t">
            <a:normAutofit/>
          </a:bodyPr>
          <a:lstStyle/>
          <a:p>
            <a:r>
              <a:rPr lang="es-ES" sz="2000"/>
              <a:t>Las enfermedades parasitarias tropicales adolecen a millones de personas en el mundo, sobre todo en la zona a la que pertenecen y donde proliferan que es en el trópico. Su transmisión es fácil y y puede llegar a extenderse con una rapidez sorprendente. </a:t>
            </a:r>
          </a:p>
          <a:p>
            <a:pPr marL="0" indent="0">
              <a:buNone/>
            </a:pPr>
            <a:r>
              <a:rPr lang="es-ES" sz="2000"/>
              <a:t>1. Consumo de agua contaminada: existe contagio por consumo de agua no tratada con la que se puede contraer enfermedades como la amebiasis. Aquí podemos incluir el peligro de los cubitos de hielo elaborados con agua contaminada. </a:t>
            </a:r>
          </a:p>
          <a:p>
            <a:pPr marL="0" indent="0">
              <a:buNone/>
            </a:pPr>
            <a:r>
              <a:rPr lang="es-ES" sz="2000"/>
              <a:t>2. Consumo de carne cruda o poco cocinada de mamíferos, aves, reptiles, anfibios. Se puede contraer enfermedades como la Teniasis.</a:t>
            </a:r>
          </a:p>
          <a:p>
            <a:endParaRPr lang="en-US" sz="2000"/>
          </a:p>
        </p:txBody>
      </p:sp>
      <p:pic>
        <p:nvPicPr>
          <p:cNvPr id="4" name="Imagen 3">
            <a:extLst>
              <a:ext uri="{FF2B5EF4-FFF2-40B4-BE49-F238E27FC236}">
                <a16:creationId xmlns:a16="http://schemas.microsoft.com/office/drawing/2014/main" id="{2EFAB056-50E0-00D1-8C7F-9F1855939E44}"/>
              </a:ext>
            </a:extLst>
          </p:cNvPr>
          <p:cNvPicPr>
            <a:picLocks noChangeAspect="1"/>
          </p:cNvPicPr>
          <p:nvPr/>
        </p:nvPicPr>
        <p:blipFill>
          <a:blip r:embed="rId2"/>
          <a:srcRect l="10169" r="19437"/>
          <a:stretch/>
        </p:blipFill>
        <p:spPr>
          <a:xfrm>
            <a:off x="7675658" y="2093976"/>
            <a:ext cx="3941064" cy="4096512"/>
          </a:xfrm>
          <a:prstGeom prst="rect">
            <a:avLst/>
          </a:prstGeom>
        </p:spPr>
      </p:pic>
    </p:spTree>
    <p:extLst>
      <p:ext uri="{BB962C8B-B14F-4D97-AF65-F5344CB8AC3E}">
        <p14:creationId xmlns:p14="http://schemas.microsoft.com/office/powerpoint/2010/main" val="378210866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EF4345F6-D696-8418-95FF-BCCF65782610}"/>
              </a:ext>
            </a:extLst>
          </p:cNvPr>
          <p:cNvSpPr>
            <a:spLocks noGrp="1"/>
          </p:cNvSpPr>
          <p:nvPr>
            <p:ph type="title"/>
          </p:nvPr>
        </p:nvSpPr>
        <p:spPr>
          <a:xfrm>
            <a:off x="572493" y="238539"/>
            <a:ext cx="11018520" cy="1434415"/>
          </a:xfrm>
        </p:spPr>
        <p:txBody>
          <a:bodyPr anchor="b">
            <a:normAutofit/>
          </a:bodyPr>
          <a:lstStyle/>
          <a:p>
            <a:r>
              <a:rPr lang="es-EC" sz="5400"/>
              <a:t>Vías de transmisión</a:t>
            </a:r>
            <a:endParaRPr lang="en-US" sz="5400"/>
          </a:p>
        </p:txBody>
      </p:sp>
      <p:sp>
        <p:nvSpPr>
          <p:cNvPr id="11"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EF04F30B-D06B-2E8A-AEEA-E2E8E6919379}"/>
              </a:ext>
            </a:extLst>
          </p:cNvPr>
          <p:cNvSpPr>
            <a:spLocks noGrp="1"/>
          </p:cNvSpPr>
          <p:nvPr>
            <p:ph idx="1"/>
          </p:nvPr>
        </p:nvSpPr>
        <p:spPr>
          <a:xfrm>
            <a:off x="572493" y="2071316"/>
            <a:ext cx="6713552" cy="4119172"/>
          </a:xfrm>
        </p:spPr>
        <p:txBody>
          <a:bodyPr anchor="t">
            <a:normAutofit/>
          </a:bodyPr>
          <a:lstStyle/>
          <a:p>
            <a:pPr marL="0" indent="0">
              <a:buNone/>
            </a:pPr>
            <a:r>
              <a:rPr lang="en-US" sz="1700"/>
              <a:t>3. Picaduras de artrópodos: picaduras de mosquitos (malaria, filarias); tábanos (filarias); garrapatas (babesiosis); moscas (tripanosomiasis africana o enfermedad del sueño); chinches triatominos (tripanosomiasis americana o enfermedad de Chagas).</a:t>
            </a:r>
          </a:p>
          <a:p>
            <a:pPr marL="0" indent="0">
              <a:buNone/>
            </a:pPr>
            <a:r>
              <a:rPr lang="en-US" sz="1700"/>
              <a:t>4. </a:t>
            </a:r>
            <a:r>
              <a:rPr lang="es-ES" sz="1700"/>
              <a:t>Contacto sexual: es un factor clave de contagio de la Trichomoniasis.</a:t>
            </a:r>
          </a:p>
          <a:p>
            <a:pPr marL="0" indent="0">
              <a:buNone/>
            </a:pPr>
            <a:r>
              <a:rPr lang="es-ES" sz="1700"/>
              <a:t>5. Vía trasplacentaria: es la que transmite la madre al feto durante el embarazo, como por ejemplo puede suceder en la Toxoplasmosis</a:t>
            </a:r>
          </a:p>
          <a:p>
            <a:pPr marL="0" indent="0">
              <a:buNone/>
            </a:pPr>
            <a:r>
              <a:rPr lang="es-ES" sz="1700"/>
              <a:t>6. Contacto con tierra: otro modo de infección puede darse al andar descalzo o estar en contacto directo con el suelo o la tierra, por este medio muchas personas se han infectado de dolencias como la ancylostomiasis o la strongyloidiasis.</a:t>
            </a:r>
            <a:endParaRPr lang="en-US" sz="1700"/>
          </a:p>
        </p:txBody>
      </p:sp>
      <p:pic>
        <p:nvPicPr>
          <p:cNvPr id="4" name="Imagen 3">
            <a:extLst>
              <a:ext uri="{FF2B5EF4-FFF2-40B4-BE49-F238E27FC236}">
                <a16:creationId xmlns:a16="http://schemas.microsoft.com/office/drawing/2014/main" id="{C934CDE6-4D5B-5F65-AFC2-CEA7AD57C7D9}"/>
              </a:ext>
            </a:extLst>
          </p:cNvPr>
          <p:cNvPicPr>
            <a:picLocks noChangeAspect="1"/>
          </p:cNvPicPr>
          <p:nvPr/>
        </p:nvPicPr>
        <p:blipFill>
          <a:blip r:embed="rId2"/>
          <a:srcRect l="10169" r="19437"/>
          <a:stretch/>
        </p:blipFill>
        <p:spPr>
          <a:xfrm>
            <a:off x="7675658" y="2093976"/>
            <a:ext cx="3941064" cy="4096512"/>
          </a:xfrm>
          <a:prstGeom prst="rect">
            <a:avLst/>
          </a:prstGeom>
        </p:spPr>
      </p:pic>
    </p:spTree>
    <p:extLst>
      <p:ext uri="{BB962C8B-B14F-4D97-AF65-F5344CB8AC3E}">
        <p14:creationId xmlns:p14="http://schemas.microsoft.com/office/powerpoint/2010/main" val="13176378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2" name="Rectangle 11">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81BC36EC-3DEE-A01F-3486-A5C45AA38559}"/>
              </a:ext>
            </a:extLst>
          </p:cNvPr>
          <p:cNvSpPr>
            <a:spLocks noGrp="1"/>
          </p:cNvSpPr>
          <p:nvPr>
            <p:ph type="title"/>
          </p:nvPr>
        </p:nvSpPr>
        <p:spPr>
          <a:xfrm>
            <a:off x="1143000" y="990599"/>
            <a:ext cx="9906000" cy="685800"/>
          </a:xfrm>
        </p:spPr>
        <p:txBody>
          <a:bodyPr anchor="t">
            <a:normAutofit/>
          </a:bodyPr>
          <a:lstStyle/>
          <a:p>
            <a:r>
              <a:rPr lang="es-EC" sz="4000"/>
              <a:t>Epidemiología</a:t>
            </a:r>
            <a:endParaRPr lang="en-US" sz="4000"/>
          </a:p>
        </p:txBody>
      </p:sp>
      <p:graphicFrame>
        <p:nvGraphicFramePr>
          <p:cNvPr id="5" name="Marcador de contenido 2">
            <a:extLst>
              <a:ext uri="{FF2B5EF4-FFF2-40B4-BE49-F238E27FC236}">
                <a16:creationId xmlns:a16="http://schemas.microsoft.com/office/drawing/2014/main" id="{E6346505-9AA4-77AD-194E-1DF727F59B70}"/>
              </a:ext>
            </a:extLst>
          </p:cNvPr>
          <p:cNvGraphicFramePr>
            <a:graphicFrameLocks noGrp="1"/>
          </p:cNvGraphicFramePr>
          <p:nvPr>
            <p:ph idx="1"/>
            <p:extLst>
              <p:ext uri="{D42A27DB-BD31-4B8C-83A1-F6EECF244321}">
                <p14:modId xmlns:p14="http://schemas.microsoft.com/office/powerpoint/2010/main" val="1794384696"/>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658132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a:extLst>
              <a:ext uri="{FF2B5EF4-FFF2-40B4-BE49-F238E27FC236}">
                <a16:creationId xmlns:a16="http://schemas.microsoft.com/office/drawing/2014/main" id="{9F7D5CDA-D291-4307-BF55-1381FED296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n 3">
            <a:extLst>
              <a:ext uri="{FF2B5EF4-FFF2-40B4-BE49-F238E27FC236}">
                <a16:creationId xmlns:a16="http://schemas.microsoft.com/office/drawing/2014/main" id="{52C963F1-6398-1E84-2CED-825C64DA7D9A}"/>
              </a:ext>
            </a:extLst>
          </p:cNvPr>
          <p:cNvPicPr>
            <a:picLocks noChangeAspect="1"/>
          </p:cNvPicPr>
          <p:nvPr/>
        </p:nvPicPr>
        <p:blipFill>
          <a:blip r:embed="rId2"/>
          <a:srcRect l="19922" r="9048" b="-1"/>
          <a:stretch/>
        </p:blipFill>
        <p:spPr>
          <a:xfrm>
            <a:off x="6103027" y="10"/>
            <a:ext cx="6088971" cy="6857990"/>
          </a:xfrm>
          <a:prstGeom prst="rect">
            <a:avLst/>
          </a:prstGeom>
        </p:spPr>
      </p:pic>
      <p:sp useBgFill="1">
        <p:nvSpPr>
          <p:cNvPr id="11" name="Rectangle 10">
            <a:extLst>
              <a:ext uri="{FF2B5EF4-FFF2-40B4-BE49-F238E27FC236}">
                <a16:creationId xmlns:a16="http://schemas.microsoft.com/office/drawing/2014/main" id="{59B296B9-C5A5-4E4F-9B60-C907B5F146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103025" cy="6858000"/>
          </a:xfrm>
          <a:prstGeom prst="rect">
            <a:avLst/>
          </a:prstGeom>
          <a:ln>
            <a:noFill/>
          </a:ln>
          <a:effectLst>
            <a:outerShdw blurRad="889000" dist="406400" dir="21540000" sx="90000" sy="90000" algn="t"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Rectangle 12">
            <a:extLst>
              <a:ext uri="{FF2B5EF4-FFF2-40B4-BE49-F238E27FC236}">
                <a16:creationId xmlns:a16="http://schemas.microsoft.com/office/drawing/2014/main" id="{D0300FD3-5AF1-6305-15FA-9078072672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103025" cy="2285995"/>
          </a:xfrm>
          <a:prstGeom prst="rect">
            <a:avLst/>
          </a:prstGeom>
          <a:ln>
            <a:noFill/>
          </a:ln>
          <a:effectLst>
            <a:outerShdw blurRad="254000" dist="127000" dir="5460000" sx="92000" sy="92000" algn="t"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DE999BFF-9D28-82CB-D811-E492A1F0E250}"/>
              </a:ext>
            </a:extLst>
          </p:cNvPr>
          <p:cNvSpPr>
            <a:spLocks noGrp="1"/>
          </p:cNvSpPr>
          <p:nvPr>
            <p:ph type="title"/>
          </p:nvPr>
        </p:nvSpPr>
        <p:spPr>
          <a:xfrm>
            <a:off x="761801" y="328512"/>
            <a:ext cx="4778387" cy="1628970"/>
          </a:xfrm>
        </p:spPr>
        <p:txBody>
          <a:bodyPr anchor="ctr">
            <a:normAutofit/>
          </a:bodyPr>
          <a:lstStyle/>
          <a:p>
            <a:r>
              <a:rPr lang="en-US" sz="4000"/>
              <a:t>Epidemiología</a:t>
            </a:r>
          </a:p>
        </p:txBody>
      </p:sp>
      <p:sp>
        <p:nvSpPr>
          <p:cNvPr id="3" name="Marcador de contenido 2">
            <a:extLst>
              <a:ext uri="{FF2B5EF4-FFF2-40B4-BE49-F238E27FC236}">
                <a16:creationId xmlns:a16="http://schemas.microsoft.com/office/drawing/2014/main" id="{06B02E03-34A8-B1BB-8501-DE0D569AFD00}"/>
              </a:ext>
            </a:extLst>
          </p:cNvPr>
          <p:cNvSpPr>
            <a:spLocks noGrp="1"/>
          </p:cNvSpPr>
          <p:nvPr>
            <p:ph idx="1"/>
          </p:nvPr>
        </p:nvSpPr>
        <p:spPr>
          <a:xfrm>
            <a:off x="198964" y="2285994"/>
            <a:ext cx="5222593" cy="4572006"/>
          </a:xfrm>
        </p:spPr>
        <p:txBody>
          <a:bodyPr anchor="ctr">
            <a:noAutofit/>
          </a:bodyPr>
          <a:lstStyle/>
          <a:p>
            <a:r>
              <a:rPr lang="es-ES" sz="1400" dirty="0"/>
              <a:t>A pesar de los asombrosos progresos de la ciencia, en la era cibernética y la alta tecnología, el gran avance de la biología molecular y los grandes adelantos de la Medicina, las parasitosis, la mayoría de ellas curables, prevenibles y controlables, siguen siendo una amenaza constante y permanente en la salud de la población mundial.</a:t>
            </a:r>
          </a:p>
          <a:p>
            <a:r>
              <a:rPr lang="es-ES" sz="1400" dirty="0"/>
              <a:t>En las grandes ciudades existe un deterioro gradual de las condiciones de vida, con el establecimiento de "villas miseria", caracterizadas por viviendas insalubres sin agua potable, desprovistas de red cloacal y otros sistemas básicos.</a:t>
            </a:r>
          </a:p>
          <a:p>
            <a:r>
              <a:rPr lang="es-ES" sz="1400" dirty="0"/>
              <a:t>La falta de higiene personal y familiar, la ignorancia con respecto a los hábitos y actitudes perniciosas para la salud, favorecen las condiciones ecológicas para la prevalencia de infecciones producidas por agentes biológicos, especialmente por los parásitos. Pobreza, vivienda insalubre, ignorancia, carencia de atención médica, mala nutrición, hábitos perjudiciales, constituyen los factores antropológicos, sociales y humanos esenciales para las endemias parasitarias, las que a su vez repercuten en la calidad de vida de las poblaciones.</a:t>
            </a:r>
            <a:endParaRPr lang="en-US" sz="1400" dirty="0"/>
          </a:p>
        </p:txBody>
      </p:sp>
    </p:spTree>
    <p:extLst>
      <p:ext uri="{BB962C8B-B14F-4D97-AF65-F5344CB8AC3E}">
        <p14:creationId xmlns:p14="http://schemas.microsoft.com/office/powerpoint/2010/main" val="13500459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2" name="Rectangle 11">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8ABFE3CA-AD32-D883-217C-F14FFB5564A6}"/>
              </a:ext>
            </a:extLst>
          </p:cNvPr>
          <p:cNvSpPr>
            <a:spLocks noGrp="1"/>
          </p:cNvSpPr>
          <p:nvPr>
            <p:ph type="title"/>
          </p:nvPr>
        </p:nvSpPr>
        <p:spPr>
          <a:xfrm>
            <a:off x="1143000" y="990599"/>
            <a:ext cx="9906000" cy="685800"/>
          </a:xfrm>
        </p:spPr>
        <p:txBody>
          <a:bodyPr anchor="t">
            <a:normAutofit/>
          </a:bodyPr>
          <a:lstStyle/>
          <a:p>
            <a:r>
              <a:rPr lang="es-EC" sz="4000"/>
              <a:t>Epidemiología</a:t>
            </a:r>
            <a:endParaRPr lang="en-US" sz="4000"/>
          </a:p>
        </p:txBody>
      </p:sp>
      <p:graphicFrame>
        <p:nvGraphicFramePr>
          <p:cNvPr id="5" name="Marcador de contenido 2">
            <a:extLst>
              <a:ext uri="{FF2B5EF4-FFF2-40B4-BE49-F238E27FC236}">
                <a16:creationId xmlns:a16="http://schemas.microsoft.com/office/drawing/2014/main" id="{5B69B4C6-B5C7-E2AE-7611-96E3F144C77A}"/>
              </a:ext>
            </a:extLst>
          </p:cNvPr>
          <p:cNvGraphicFramePr>
            <a:graphicFrameLocks noGrp="1"/>
          </p:cNvGraphicFramePr>
          <p:nvPr>
            <p:ph idx="1"/>
            <p:extLst>
              <p:ext uri="{D42A27DB-BD31-4B8C-83A1-F6EECF244321}">
                <p14:modId xmlns:p14="http://schemas.microsoft.com/office/powerpoint/2010/main" val="957618545"/>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451370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2" name="Rectangle 11">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28BE71C4-6577-C862-4EB5-36B28ECD2909}"/>
              </a:ext>
            </a:extLst>
          </p:cNvPr>
          <p:cNvSpPr>
            <a:spLocks noGrp="1"/>
          </p:cNvSpPr>
          <p:nvPr>
            <p:ph type="title"/>
          </p:nvPr>
        </p:nvSpPr>
        <p:spPr>
          <a:xfrm>
            <a:off x="1143000" y="990599"/>
            <a:ext cx="9906000" cy="685800"/>
          </a:xfrm>
        </p:spPr>
        <p:txBody>
          <a:bodyPr anchor="t">
            <a:normAutofit/>
          </a:bodyPr>
          <a:lstStyle/>
          <a:p>
            <a:r>
              <a:rPr lang="es-EC" sz="4000" dirty="0"/>
              <a:t>Epidemiología</a:t>
            </a:r>
            <a:endParaRPr lang="en-US" sz="4000" dirty="0"/>
          </a:p>
        </p:txBody>
      </p:sp>
      <p:graphicFrame>
        <p:nvGraphicFramePr>
          <p:cNvPr id="5" name="Marcador de contenido 2">
            <a:extLst>
              <a:ext uri="{FF2B5EF4-FFF2-40B4-BE49-F238E27FC236}">
                <a16:creationId xmlns:a16="http://schemas.microsoft.com/office/drawing/2014/main" id="{5B9EEBE1-65E9-4C26-EFEB-FFA1757B7747}"/>
              </a:ext>
            </a:extLst>
          </p:cNvPr>
          <p:cNvGraphicFramePr>
            <a:graphicFrameLocks noGrp="1"/>
          </p:cNvGraphicFramePr>
          <p:nvPr>
            <p:ph idx="1"/>
            <p:extLst>
              <p:ext uri="{D42A27DB-BD31-4B8C-83A1-F6EECF244321}">
                <p14:modId xmlns:p14="http://schemas.microsoft.com/office/powerpoint/2010/main" val="2788669302"/>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4409547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CF95FE62-C19D-491B-2696-FE16210D98D7}"/>
              </a:ext>
            </a:extLst>
          </p:cNvPr>
          <p:cNvSpPr>
            <a:spLocks noGrp="1"/>
          </p:cNvSpPr>
          <p:nvPr>
            <p:ph type="title"/>
          </p:nvPr>
        </p:nvSpPr>
        <p:spPr>
          <a:xfrm>
            <a:off x="1143000" y="1676400"/>
            <a:ext cx="3810000" cy="3505200"/>
          </a:xfrm>
        </p:spPr>
        <p:txBody>
          <a:bodyPr anchor="t">
            <a:normAutofit/>
          </a:bodyPr>
          <a:lstStyle/>
          <a:p>
            <a:r>
              <a:rPr lang="es-EC" sz="4000"/>
              <a:t>Epidemiología</a:t>
            </a:r>
            <a:endParaRPr lang="en-US" sz="4000"/>
          </a:p>
        </p:txBody>
      </p:sp>
      <p:sp>
        <p:nvSpPr>
          <p:cNvPr id="3" name="Marcador de contenido 2">
            <a:extLst>
              <a:ext uri="{FF2B5EF4-FFF2-40B4-BE49-F238E27FC236}">
                <a16:creationId xmlns:a16="http://schemas.microsoft.com/office/drawing/2014/main" id="{8A47E982-ED62-9B47-7610-625AD89A9596}"/>
              </a:ext>
            </a:extLst>
          </p:cNvPr>
          <p:cNvSpPr>
            <a:spLocks noGrp="1"/>
          </p:cNvSpPr>
          <p:nvPr>
            <p:ph idx="1"/>
          </p:nvPr>
        </p:nvSpPr>
        <p:spPr>
          <a:xfrm>
            <a:off x="4122174" y="1676400"/>
            <a:ext cx="6690852" cy="4050890"/>
          </a:xfrm>
        </p:spPr>
        <p:txBody>
          <a:bodyPr>
            <a:noAutofit/>
          </a:bodyPr>
          <a:lstStyle/>
          <a:p>
            <a:pPr marL="0" indent="0">
              <a:buNone/>
            </a:pPr>
            <a:r>
              <a:rPr lang="es-ES" sz="1400" dirty="0">
                <a:solidFill>
                  <a:schemeClr val="tx1">
                    <a:alpha val="55000"/>
                  </a:schemeClr>
                </a:solidFill>
              </a:rPr>
              <a:t>Factores epidemiológicos</a:t>
            </a:r>
          </a:p>
          <a:p>
            <a:endParaRPr lang="es-ES" sz="1400" dirty="0">
              <a:solidFill>
                <a:schemeClr val="tx1">
                  <a:alpha val="55000"/>
                </a:schemeClr>
              </a:solidFill>
            </a:endParaRPr>
          </a:p>
          <a:p>
            <a:pPr marL="0" indent="0">
              <a:buNone/>
            </a:pPr>
            <a:r>
              <a:rPr lang="es-ES" sz="1400" dirty="0">
                <a:solidFill>
                  <a:schemeClr val="tx1">
                    <a:alpha val="55000"/>
                  </a:schemeClr>
                </a:solidFill>
              </a:rPr>
              <a:t>La complejidad de los factores epidemiológicos que condicionan las parasitosis y la dificultad para controlarlos, determinan que las infecciones parasitarias estén tan ampliamente difundidas y que su prevalencia  sea en la actualidad similar, en muchas regiones del mundo, a la que existía hace cincuenta años. Los factores que las condicionan son:</a:t>
            </a:r>
          </a:p>
          <a:p>
            <a:pPr marL="0" indent="0">
              <a:buNone/>
            </a:pPr>
            <a:r>
              <a:rPr lang="es-ES" sz="1400" dirty="0">
                <a:solidFill>
                  <a:schemeClr val="tx1">
                    <a:alpha val="55000"/>
                  </a:schemeClr>
                </a:solidFill>
              </a:rPr>
              <a:t>1- Contaminación fecal: la contaminación fecal del suelo y el agua es el factor más importante en la diseminación de las parasitosis intestinales.</a:t>
            </a:r>
          </a:p>
          <a:p>
            <a:r>
              <a:rPr lang="es-ES" sz="1400" dirty="0">
                <a:solidFill>
                  <a:schemeClr val="tx1">
                    <a:alpha val="55000"/>
                  </a:schemeClr>
                </a:solidFill>
              </a:rPr>
              <a:t>Suelo: Los elementos parasitarios pueden llegar al suelo de diversas formas:</a:t>
            </a:r>
          </a:p>
          <a:p>
            <a:r>
              <a:rPr lang="es-ES" sz="1400" dirty="0">
                <a:solidFill>
                  <a:schemeClr val="tx1">
                    <a:alpha val="55000"/>
                  </a:schemeClr>
                </a:solidFill>
              </a:rPr>
              <a:t> Defecación directa, o a través de letrinas </a:t>
            </a:r>
            <a:r>
              <a:rPr lang="es-ES" sz="1400" dirty="0" err="1">
                <a:solidFill>
                  <a:schemeClr val="tx1">
                    <a:alpha val="55000"/>
                  </a:schemeClr>
                </a:solidFill>
              </a:rPr>
              <a:t>peridomiciliarias</a:t>
            </a:r>
            <a:r>
              <a:rPr lang="es-ES" sz="1400" dirty="0">
                <a:solidFill>
                  <a:schemeClr val="tx1">
                    <a:alpha val="55000"/>
                  </a:schemeClr>
                </a:solidFill>
              </a:rPr>
              <a:t>.</a:t>
            </a:r>
          </a:p>
          <a:p>
            <a:r>
              <a:rPr lang="es-ES" sz="1400" dirty="0">
                <a:solidFill>
                  <a:schemeClr val="tx1">
                    <a:alpha val="55000"/>
                  </a:schemeClr>
                </a:solidFill>
              </a:rPr>
              <a:t> Utilización de residuos no tratados para el relleno de terrenos.</a:t>
            </a:r>
          </a:p>
          <a:p>
            <a:r>
              <a:rPr lang="es-ES" sz="1400" dirty="0">
                <a:solidFill>
                  <a:schemeClr val="tx1">
                    <a:alpha val="55000"/>
                  </a:schemeClr>
                </a:solidFill>
              </a:rPr>
              <a:t> Descarga de camiones con residuos patológicos.</a:t>
            </a:r>
          </a:p>
          <a:p>
            <a:r>
              <a:rPr lang="es-ES" sz="1400" dirty="0">
                <a:solidFill>
                  <a:schemeClr val="tx1">
                    <a:alpha val="55000"/>
                  </a:schemeClr>
                </a:solidFill>
              </a:rPr>
              <a:t> Utilización de heces como abono de vegetales.</a:t>
            </a:r>
          </a:p>
          <a:p>
            <a:r>
              <a:rPr lang="es-ES" sz="1400" dirty="0">
                <a:solidFill>
                  <a:schemeClr val="tx1">
                    <a:alpha val="55000"/>
                  </a:schemeClr>
                </a:solidFill>
              </a:rPr>
              <a:t> Uso de aguas servidas para riego.</a:t>
            </a:r>
            <a:endParaRPr lang="en-US" sz="1400" dirty="0">
              <a:solidFill>
                <a:schemeClr val="tx1">
                  <a:alpha val="55000"/>
                </a:schemeClr>
              </a:solidFill>
            </a:endParaRPr>
          </a:p>
        </p:txBody>
      </p:sp>
    </p:spTree>
    <p:extLst>
      <p:ext uri="{BB962C8B-B14F-4D97-AF65-F5344CB8AC3E}">
        <p14:creationId xmlns:p14="http://schemas.microsoft.com/office/powerpoint/2010/main" val="30742043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47195883-099F-D2D7-8021-1C9F43CFA4CB}"/>
              </a:ext>
            </a:extLst>
          </p:cNvPr>
          <p:cNvSpPr>
            <a:spLocks noGrp="1"/>
          </p:cNvSpPr>
          <p:nvPr>
            <p:ph type="title"/>
          </p:nvPr>
        </p:nvSpPr>
        <p:spPr>
          <a:xfrm>
            <a:off x="1143000" y="1676400"/>
            <a:ext cx="3810000" cy="3505200"/>
          </a:xfrm>
        </p:spPr>
        <p:txBody>
          <a:bodyPr anchor="t">
            <a:normAutofit/>
          </a:bodyPr>
          <a:lstStyle/>
          <a:p>
            <a:r>
              <a:rPr lang="es-EC" sz="4000"/>
              <a:t>Epidemiología</a:t>
            </a:r>
            <a:endParaRPr lang="en-US" sz="4000"/>
          </a:p>
        </p:txBody>
      </p:sp>
      <p:sp>
        <p:nvSpPr>
          <p:cNvPr id="3" name="Marcador de contenido 2">
            <a:extLst>
              <a:ext uri="{FF2B5EF4-FFF2-40B4-BE49-F238E27FC236}">
                <a16:creationId xmlns:a16="http://schemas.microsoft.com/office/drawing/2014/main" id="{249F2BE5-204A-0765-474C-0D428FA48FBD}"/>
              </a:ext>
            </a:extLst>
          </p:cNvPr>
          <p:cNvSpPr>
            <a:spLocks noGrp="1"/>
          </p:cNvSpPr>
          <p:nvPr>
            <p:ph idx="1"/>
          </p:nvPr>
        </p:nvSpPr>
        <p:spPr>
          <a:xfrm>
            <a:off x="4178710" y="1130710"/>
            <a:ext cx="7556090" cy="4736690"/>
          </a:xfrm>
        </p:spPr>
        <p:txBody>
          <a:bodyPr>
            <a:noAutofit/>
          </a:bodyPr>
          <a:lstStyle/>
          <a:p>
            <a:pPr marL="0" indent="0">
              <a:buNone/>
            </a:pPr>
            <a:r>
              <a:rPr lang="es-ES" sz="1200" dirty="0">
                <a:solidFill>
                  <a:schemeClr val="tx1">
                    <a:alpha val="55000"/>
                  </a:schemeClr>
                </a:solidFill>
              </a:rPr>
              <a:t>2- Condiciones ambientales: la humedad, temperatura, lluvias, vegetación, latitud, altura, etc. de un área geográfica determinada pueden favorecer o no el desarrollo de los parásitos, la existencia de vectores biológicos (vinchucas, anófeles, flebótomo), vectores mecánicos  (moscas y cucarachas) o reservorios animales establecen la distribución de muchas parasitosis.</a:t>
            </a:r>
          </a:p>
          <a:p>
            <a:pPr marL="0" indent="0">
              <a:buNone/>
            </a:pPr>
            <a:r>
              <a:rPr lang="es-ES" sz="1200" dirty="0">
                <a:solidFill>
                  <a:schemeClr val="tx1">
                    <a:alpha val="55000"/>
                  </a:schemeClr>
                </a:solidFill>
              </a:rPr>
              <a:t>Las condiciones geográficas son dinámicas y están en relación directa con la actitud del hombre frente a la naturaleza: la construcción de canales, represas, lagos artificiales, la tala indiscriminada de árboles, el relleno de terrenos bajos, llevan a la diseminación o modifican la presencia de la mayoría de las parasitosis, sobre todo las que necesitan un vector o hospedero intermediario para completar su ciclo biológico: teniasis, paludismo, tripanosomiasis, leishmaniasis, etc.</a:t>
            </a:r>
          </a:p>
          <a:p>
            <a:pPr marL="0" indent="0">
              <a:buNone/>
            </a:pPr>
            <a:r>
              <a:rPr lang="es-ES" sz="1200" dirty="0">
                <a:solidFill>
                  <a:schemeClr val="tx1">
                    <a:alpha val="55000"/>
                  </a:schemeClr>
                </a:solidFill>
              </a:rPr>
              <a:t>3- Vida rural: la ausencia de letrinas en las zonas rurales es el factor predominante para la alta prevalencia de parasitosis intestinales en esas zonas. La costumbre de no usar zapatos y tener contacto con aguas, condicionan la presencia de uncinariasis y esquistosomiasis, ya que se transmiten a través de la piel. La exposición a picaduras de insectos favorece la infección por parásitos transmitidos por ellos como la malaria y mal de Chagas.</a:t>
            </a:r>
          </a:p>
          <a:p>
            <a:pPr marL="0" indent="0">
              <a:buNone/>
            </a:pPr>
            <a:r>
              <a:rPr lang="es-ES" sz="1200" dirty="0">
                <a:solidFill>
                  <a:schemeClr val="tx1">
                    <a:alpha val="55000"/>
                  </a:schemeClr>
                </a:solidFill>
              </a:rPr>
              <a:t>4- Deficiencias de higiene y educación: la mala higiene personal y la ausencia de conocimientos sobre transmisión y prevención de las enfermedades parasitarias, son factores que favorecen su presencia. Está establecido que en un mismo país, los grupos de población que presentan estas deficiencias tienen prevalencia más alta de parasitismo; estos grupos son los de nivel socio económico inferior, que a la vez habitan zonas con deficiente saneamiento ambiental.</a:t>
            </a:r>
          </a:p>
          <a:p>
            <a:pPr marL="0" indent="0">
              <a:buNone/>
            </a:pPr>
            <a:r>
              <a:rPr lang="es-ES" sz="1200" dirty="0">
                <a:solidFill>
                  <a:schemeClr val="tx1">
                    <a:alpha val="55000"/>
                  </a:schemeClr>
                </a:solidFill>
              </a:rPr>
              <a:t>5- Costumbres alimenticias: la ingestión de carnes crudas o mal cocidas permite la infección por tenias, Toxoplasma gondii y </a:t>
            </a:r>
            <a:r>
              <a:rPr lang="es-ES" sz="1200" dirty="0" err="1">
                <a:solidFill>
                  <a:schemeClr val="tx1">
                    <a:alpha val="55000"/>
                  </a:schemeClr>
                </a:solidFill>
              </a:rPr>
              <a:t>Trichinella</a:t>
            </a:r>
            <a:r>
              <a:rPr lang="es-ES" sz="1200" dirty="0">
                <a:solidFill>
                  <a:schemeClr val="tx1">
                    <a:alpha val="55000"/>
                  </a:schemeClr>
                </a:solidFill>
              </a:rPr>
              <a:t> </a:t>
            </a:r>
            <a:r>
              <a:rPr lang="es-ES" sz="1200" dirty="0" err="1">
                <a:solidFill>
                  <a:schemeClr val="tx1">
                    <a:alpha val="55000"/>
                  </a:schemeClr>
                </a:solidFill>
              </a:rPr>
              <a:t>spiralis</a:t>
            </a:r>
            <a:r>
              <a:rPr lang="es-ES" sz="1200" dirty="0">
                <a:solidFill>
                  <a:schemeClr val="tx1">
                    <a:alpha val="55000"/>
                  </a:schemeClr>
                </a:solidFill>
              </a:rPr>
              <a:t>. La ingestión de pescado, cangrejos, langostas, en condiciones de cocción deficiente, es el factor indispensable para que se adquiera </a:t>
            </a:r>
            <a:r>
              <a:rPr lang="es-ES" sz="1200" dirty="0" err="1">
                <a:solidFill>
                  <a:schemeClr val="tx1">
                    <a:alpha val="55000"/>
                  </a:schemeClr>
                </a:solidFill>
              </a:rPr>
              <a:t>cestoidiasis</a:t>
            </a:r>
            <a:r>
              <a:rPr lang="es-ES" sz="1200" dirty="0">
                <a:solidFill>
                  <a:schemeClr val="tx1">
                    <a:alpha val="55000"/>
                  </a:schemeClr>
                </a:solidFill>
              </a:rPr>
              <a:t> y otras parasitosis por </a:t>
            </a:r>
            <a:r>
              <a:rPr lang="es-ES" sz="1200" dirty="0" err="1">
                <a:solidFill>
                  <a:schemeClr val="tx1">
                    <a:alpha val="55000"/>
                  </a:schemeClr>
                </a:solidFill>
              </a:rPr>
              <a:t>trematodes</a:t>
            </a:r>
            <a:r>
              <a:rPr lang="es-ES" sz="1200" dirty="0">
                <a:solidFill>
                  <a:schemeClr val="tx1">
                    <a:alpha val="55000"/>
                  </a:schemeClr>
                </a:solidFill>
              </a:rPr>
              <a:t>.</a:t>
            </a:r>
            <a:endParaRPr lang="en-US" sz="1200" dirty="0">
              <a:solidFill>
                <a:schemeClr val="tx1">
                  <a:alpha val="55000"/>
                </a:schemeClr>
              </a:solidFill>
            </a:endParaRPr>
          </a:p>
        </p:txBody>
      </p:sp>
    </p:spTree>
    <p:extLst>
      <p:ext uri="{BB962C8B-B14F-4D97-AF65-F5344CB8AC3E}">
        <p14:creationId xmlns:p14="http://schemas.microsoft.com/office/powerpoint/2010/main" val="16733363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a:extLst>
              <a:ext uri="{FF2B5EF4-FFF2-40B4-BE49-F238E27FC236}">
                <a16:creationId xmlns:a16="http://schemas.microsoft.com/office/drawing/2014/main" id="{9F7D5CDA-D291-4307-BF55-1381FED296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9608CF5C-11F5-968E-5503-4E85F0C2B880}"/>
              </a:ext>
            </a:extLst>
          </p:cNvPr>
          <p:cNvSpPr>
            <a:spLocks noGrp="1"/>
          </p:cNvSpPr>
          <p:nvPr>
            <p:ph type="title"/>
          </p:nvPr>
        </p:nvSpPr>
        <p:spPr>
          <a:xfrm>
            <a:off x="761800" y="762001"/>
            <a:ext cx="5334197" cy="1708242"/>
          </a:xfrm>
        </p:spPr>
        <p:txBody>
          <a:bodyPr anchor="ctr">
            <a:normAutofit/>
          </a:bodyPr>
          <a:lstStyle/>
          <a:p>
            <a:br>
              <a:rPr lang="es-ES" sz="2800" dirty="0"/>
            </a:br>
            <a:r>
              <a:rPr lang="es-ES" sz="2800" dirty="0"/>
              <a:t>Comienzos de la parasitología como “especialidad”</a:t>
            </a:r>
            <a:br>
              <a:rPr lang="es-ES" sz="2800" dirty="0"/>
            </a:br>
            <a:endParaRPr lang="en-US" sz="2800" dirty="0"/>
          </a:p>
        </p:txBody>
      </p:sp>
      <p:sp>
        <p:nvSpPr>
          <p:cNvPr id="3" name="Marcador de contenido 2">
            <a:extLst>
              <a:ext uri="{FF2B5EF4-FFF2-40B4-BE49-F238E27FC236}">
                <a16:creationId xmlns:a16="http://schemas.microsoft.com/office/drawing/2014/main" id="{D2C8AC69-A056-9F92-CB2E-1D135EE26AC5}"/>
              </a:ext>
            </a:extLst>
          </p:cNvPr>
          <p:cNvSpPr>
            <a:spLocks noGrp="1"/>
          </p:cNvSpPr>
          <p:nvPr>
            <p:ph idx="1"/>
          </p:nvPr>
        </p:nvSpPr>
        <p:spPr>
          <a:xfrm>
            <a:off x="761800" y="2470244"/>
            <a:ext cx="5334197" cy="3769835"/>
          </a:xfrm>
        </p:spPr>
        <p:txBody>
          <a:bodyPr anchor="ctr">
            <a:normAutofit/>
          </a:bodyPr>
          <a:lstStyle/>
          <a:p>
            <a:r>
              <a:rPr lang="es-ES" sz="2000"/>
              <a:t>Francesco Redi es considerado, quizá, el “padre de la parasitología” y se interesaba particularmente en ectoparásitos. Su texto más famoso fue el de “Observaciones en torno a los animales vivos que se encuentran dentro de otros animales vivos”.</a:t>
            </a:r>
            <a:endParaRPr lang="en-US" sz="2000"/>
          </a:p>
        </p:txBody>
      </p:sp>
      <p:pic>
        <p:nvPicPr>
          <p:cNvPr id="4" name="Imagen 3" descr="Imagen en blanco y negro de una persona&#10;&#10;Descripción generada automáticamente con confianza baja">
            <a:extLst>
              <a:ext uri="{FF2B5EF4-FFF2-40B4-BE49-F238E27FC236}">
                <a16:creationId xmlns:a16="http://schemas.microsoft.com/office/drawing/2014/main" id="{462C9697-76F5-8513-E1E2-CDEE5F1C1380}"/>
              </a:ext>
            </a:extLst>
          </p:cNvPr>
          <p:cNvPicPr>
            <a:picLocks noChangeAspect="1"/>
          </p:cNvPicPr>
          <p:nvPr/>
        </p:nvPicPr>
        <p:blipFill>
          <a:blip r:embed="rId2"/>
          <a:srcRect b="1490"/>
          <a:stretch/>
        </p:blipFill>
        <p:spPr>
          <a:xfrm>
            <a:off x="6857797" y="-10886"/>
            <a:ext cx="5334204" cy="6868886"/>
          </a:xfrm>
          <a:prstGeom prst="rect">
            <a:avLst/>
          </a:prstGeom>
          <a:effectLst>
            <a:outerShdw blurRad="127000" dist="50800" dir="10800000" sx="99000" sy="99000" algn="r" rotWithShape="0">
              <a:prstClr val="black">
                <a:alpha val="40000"/>
              </a:prstClr>
            </a:outerShdw>
          </a:effectLst>
        </p:spPr>
      </p:pic>
    </p:spTree>
    <p:extLst>
      <p:ext uri="{BB962C8B-B14F-4D97-AF65-F5344CB8AC3E}">
        <p14:creationId xmlns:p14="http://schemas.microsoft.com/office/powerpoint/2010/main" val="15916915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1" name="Rectangle 1030">
            <a:extLst>
              <a:ext uri="{FF2B5EF4-FFF2-40B4-BE49-F238E27FC236}">
                <a16:creationId xmlns:a16="http://schemas.microsoft.com/office/drawing/2014/main" id="{11B2B030-4738-4359-9E46-144B7C8BFF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7" y="8300"/>
            <a:ext cx="12193117" cy="6849700"/>
          </a:xfrm>
          <a:prstGeom prst="rect">
            <a:avLst/>
          </a:prstGeom>
          <a:solidFill>
            <a:schemeClr val="bg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33" name="Rectangle 1032">
            <a:extLst>
              <a:ext uri="{FF2B5EF4-FFF2-40B4-BE49-F238E27FC236}">
                <a16:creationId xmlns:a16="http://schemas.microsoft.com/office/drawing/2014/main" id="{E722B2DD-E14D-4972-9D98-5D6E61B1B2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144310" cy="685800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Generalidades de la parasitología">
            <a:extLst>
              <a:ext uri="{FF2B5EF4-FFF2-40B4-BE49-F238E27FC236}">
                <a16:creationId xmlns:a16="http://schemas.microsoft.com/office/drawing/2014/main" id="{7E091325-F3AB-2DFD-AD7C-FF34810F2963}"/>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b="24909"/>
          <a:stretch/>
        </p:blipFill>
        <p:spPr bwMode="auto">
          <a:xfrm>
            <a:off x="20" y="10"/>
            <a:ext cx="12191980" cy="68662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50043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AD537A4-18CD-7904-3A74-51019B2A4DC6}"/>
              </a:ext>
            </a:extLst>
          </p:cNvPr>
          <p:cNvSpPr>
            <a:spLocks noGrp="1"/>
          </p:cNvSpPr>
          <p:nvPr>
            <p:ph type="title"/>
          </p:nvPr>
        </p:nvSpPr>
        <p:spPr/>
        <p:txBody>
          <a:bodyPr/>
          <a:lstStyle/>
          <a:p>
            <a:endParaRPr lang="en-US"/>
          </a:p>
        </p:txBody>
      </p:sp>
      <p:pic>
        <p:nvPicPr>
          <p:cNvPr id="2050" name="Picture 2" descr="Clasificacion De La Parasitologia Descarga 21 Univ Qu - vrogue.co">
            <a:extLst>
              <a:ext uri="{FF2B5EF4-FFF2-40B4-BE49-F238E27FC236}">
                <a16:creationId xmlns:a16="http://schemas.microsoft.com/office/drawing/2014/main" id="{B399C3F3-BC2F-85FC-8FEE-579A44F0D9D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6137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1B2B030-4738-4359-9E46-144B7C8BFF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7" y="8300"/>
            <a:ext cx="12193117" cy="6849700"/>
          </a:xfrm>
          <a:prstGeom prst="rect">
            <a:avLst/>
          </a:prstGeom>
          <a:solidFill>
            <a:schemeClr val="bg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1" name="Rectangle 10">
            <a:extLst>
              <a:ext uri="{FF2B5EF4-FFF2-40B4-BE49-F238E27FC236}">
                <a16:creationId xmlns:a16="http://schemas.microsoft.com/office/drawing/2014/main" id="{E722B2DD-E14D-4972-9D98-5D6E61B1B2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144310" cy="685800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Marcador de contenido 3" descr="Interfaz de usuario gráfica, Aplicación&#10;&#10;Descripción generada automáticamente">
            <a:extLst>
              <a:ext uri="{FF2B5EF4-FFF2-40B4-BE49-F238E27FC236}">
                <a16:creationId xmlns:a16="http://schemas.microsoft.com/office/drawing/2014/main" id="{B595CE42-B8A7-8842-77EF-A59090AEBF4F}"/>
              </a:ext>
            </a:extLst>
          </p:cNvPr>
          <p:cNvPicPr>
            <a:picLocks noGrp="1" noChangeAspect="1"/>
          </p:cNvPicPr>
          <p:nvPr>
            <p:ph idx="1"/>
          </p:nvPr>
        </p:nvPicPr>
        <p:blipFill>
          <a:blip r:embed="rId2"/>
          <a:srcRect t="21102" b="3807"/>
          <a:stretch/>
        </p:blipFill>
        <p:spPr>
          <a:xfrm>
            <a:off x="20" y="10"/>
            <a:ext cx="12191980" cy="6866290"/>
          </a:xfrm>
          <a:prstGeom prst="rect">
            <a:avLst/>
          </a:prstGeom>
        </p:spPr>
      </p:pic>
    </p:spTree>
    <p:extLst>
      <p:ext uri="{BB962C8B-B14F-4D97-AF65-F5344CB8AC3E}">
        <p14:creationId xmlns:p14="http://schemas.microsoft.com/office/powerpoint/2010/main" val="57804243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1" name="Rectangle 103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1026" name="Picture 2" descr="ENDOPARÁSITOS - ECTOPARÁSITOS | Science - Quizizz">
            <a:extLst>
              <a:ext uri="{FF2B5EF4-FFF2-40B4-BE49-F238E27FC236}">
                <a16:creationId xmlns:a16="http://schemas.microsoft.com/office/drawing/2014/main" id="{C2822163-8E94-9189-8FE2-C21580468FB8}"/>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t="21921" b="3093"/>
          <a:stretch/>
        </p:blipFill>
        <p:spPr bwMode="auto">
          <a:xfrm>
            <a:off x="20" y="1282"/>
            <a:ext cx="12191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55347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E0D88B46-5FC0-B589-F2B8-5F2D31E80388}"/>
              </a:ext>
            </a:extLst>
          </p:cNvPr>
          <p:cNvSpPr>
            <a:spLocks noGrp="1"/>
          </p:cNvSpPr>
          <p:nvPr>
            <p:ph type="title"/>
          </p:nvPr>
        </p:nvSpPr>
        <p:spPr>
          <a:xfrm>
            <a:off x="1143000" y="1676400"/>
            <a:ext cx="3810000" cy="3505200"/>
          </a:xfrm>
        </p:spPr>
        <p:txBody>
          <a:bodyPr anchor="t">
            <a:normAutofit/>
          </a:bodyPr>
          <a:lstStyle/>
          <a:p>
            <a:r>
              <a:rPr lang="es-EC" sz="4000" dirty="0"/>
              <a:t>Parasitología</a:t>
            </a:r>
            <a:endParaRPr lang="en-US" sz="4000" dirty="0"/>
          </a:p>
        </p:txBody>
      </p:sp>
      <p:sp>
        <p:nvSpPr>
          <p:cNvPr id="3" name="Marcador de contenido 2">
            <a:extLst>
              <a:ext uri="{FF2B5EF4-FFF2-40B4-BE49-F238E27FC236}">
                <a16:creationId xmlns:a16="http://schemas.microsoft.com/office/drawing/2014/main" id="{3EE56CF5-80E7-767D-283D-BF9680692D31}"/>
              </a:ext>
            </a:extLst>
          </p:cNvPr>
          <p:cNvSpPr>
            <a:spLocks noGrp="1"/>
          </p:cNvSpPr>
          <p:nvPr>
            <p:ph idx="1"/>
          </p:nvPr>
        </p:nvSpPr>
        <p:spPr>
          <a:xfrm>
            <a:off x="5181604" y="1676400"/>
            <a:ext cx="5638796" cy="3505200"/>
          </a:xfrm>
        </p:spPr>
        <p:txBody>
          <a:bodyPr>
            <a:normAutofit/>
          </a:bodyPr>
          <a:lstStyle/>
          <a:p>
            <a:r>
              <a:rPr lang="es-ES" sz="2400">
                <a:solidFill>
                  <a:schemeClr val="tx1">
                    <a:alpha val="55000"/>
                  </a:schemeClr>
                </a:solidFill>
              </a:rPr>
              <a:t>La parasitología es la disciplina científica derivada de la biología que se encarga del estudio de la biología de los parásitos y de las enfermedades causadas por estos. Aquellos que se dedican a tales estudios se conocen como parasitólogos.</a:t>
            </a:r>
            <a:endParaRPr lang="en-US" sz="2400">
              <a:solidFill>
                <a:schemeClr val="tx1">
                  <a:alpha val="55000"/>
                </a:schemeClr>
              </a:solidFill>
            </a:endParaRPr>
          </a:p>
        </p:txBody>
      </p:sp>
    </p:spTree>
    <p:extLst>
      <p:ext uri="{BB962C8B-B14F-4D97-AF65-F5344CB8AC3E}">
        <p14:creationId xmlns:p14="http://schemas.microsoft.com/office/powerpoint/2010/main" val="235985385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C363D1C-D95B-6E3D-9DAA-494C327AEB37}"/>
              </a:ext>
            </a:extLst>
          </p:cNvPr>
          <p:cNvSpPr>
            <a:spLocks noGrp="1"/>
          </p:cNvSpPr>
          <p:nvPr>
            <p:ph type="title"/>
          </p:nvPr>
        </p:nvSpPr>
        <p:spPr/>
        <p:txBody>
          <a:bodyPr/>
          <a:lstStyle/>
          <a:p>
            <a:endParaRPr lang="en-US"/>
          </a:p>
        </p:txBody>
      </p:sp>
      <p:pic>
        <p:nvPicPr>
          <p:cNvPr id="4" name="Marcador de contenido 3">
            <a:extLst>
              <a:ext uri="{FF2B5EF4-FFF2-40B4-BE49-F238E27FC236}">
                <a16:creationId xmlns:a16="http://schemas.microsoft.com/office/drawing/2014/main" id="{12BC6F00-BD62-BAE9-B0FD-44BE49ADF27C}"/>
              </a:ext>
            </a:extLst>
          </p:cNvPr>
          <p:cNvPicPr>
            <a:picLocks noGrp="1" noChangeAspect="1"/>
          </p:cNvPicPr>
          <p:nvPr>
            <p:ph idx="1"/>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05509289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4C9BA5F7-AF83-A1C2-4124-FFBC87E13A39}"/>
              </a:ext>
            </a:extLst>
          </p:cNvPr>
          <p:cNvSpPr>
            <a:spLocks noGrp="1"/>
          </p:cNvSpPr>
          <p:nvPr>
            <p:ph type="title"/>
          </p:nvPr>
        </p:nvSpPr>
        <p:spPr>
          <a:xfrm>
            <a:off x="1143000" y="1676400"/>
            <a:ext cx="3810000" cy="3505200"/>
          </a:xfrm>
        </p:spPr>
        <p:txBody>
          <a:bodyPr anchor="t">
            <a:normAutofit/>
          </a:bodyPr>
          <a:lstStyle/>
          <a:p>
            <a:r>
              <a:rPr lang="en-US" sz="4000"/>
              <a:t>Prevención de las parasitosis </a:t>
            </a:r>
          </a:p>
        </p:txBody>
      </p:sp>
      <p:sp>
        <p:nvSpPr>
          <p:cNvPr id="3" name="Marcador de contenido 2">
            <a:extLst>
              <a:ext uri="{FF2B5EF4-FFF2-40B4-BE49-F238E27FC236}">
                <a16:creationId xmlns:a16="http://schemas.microsoft.com/office/drawing/2014/main" id="{15187463-FF99-F876-A1E6-266EC2D48F36}"/>
              </a:ext>
            </a:extLst>
          </p:cNvPr>
          <p:cNvSpPr>
            <a:spLocks noGrp="1"/>
          </p:cNvSpPr>
          <p:nvPr>
            <p:ph idx="1"/>
          </p:nvPr>
        </p:nvSpPr>
        <p:spPr>
          <a:xfrm>
            <a:off x="4953000" y="1676400"/>
            <a:ext cx="6688394" cy="3505200"/>
          </a:xfrm>
        </p:spPr>
        <p:txBody>
          <a:bodyPr>
            <a:noAutofit/>
          </a:bodyPr>
          <a:lstStyle/>
          <a:p>
            <a:pPr marL="0" indent="0">
              <a:buNone/>
            </a:pPr>
            <a:r>
              <a:rPr lang="es-ES" sz="2400" dirty="0">
                <a:solidFill>
                  <a:schemeClr val="tx1">
                    <a:alpha val="55000"/>
                  </a:schemeClr>
                </a:solidFill>
              </a:rPr>
              <a:t>La Organización Mundial de la Salud estableció que, dado que las parasitosis son patologías con alto componente social, podrían ser controladas, pero difícilmente eliminadas. Las medidas de prevención están vinculadas a la modificación de los hábitos, la educación y el bienestar de la población. Incluyen: 1. Disminuir el “fecalismo” ambiental a través de medidas de saneamiento básico, como facilitar el acceso al agua potable, la correcta eliminación de excretas, </a:t>
            </a:r>
            <a:r>
              <a:rPr lang="es-ES" sz="2400" dirty="0" err="1">
                <a:solidFill>
                  <a:schemeClr val="tx1">
                    <a:alpha val="55000"/>
                  </a:schemeClr>
                </a:solidFill>
              </a:rPr>
              <a:t>etc</a:t>
            </a:r>
            <a:endParaRPr lang="en-US" sz="2400" dirty="0">
              <a:solidFill>
                <a:schemeClr val="tx1">
                  <a:alpha val="55000"/>
                </a:schemeClr>
              </a:solidFill>
            </a:endParaRPr>
          </a:p>
        </p:txBody>
      </p:sp>
    </p:spTree>
    <p:extLst>
      <p:ext uri="{BB962C8B-B14F-4D97-AF65-F5344CB8AC3E}">
        <p14:creationId xmlns:p14="http://schemas.microsoft.com/office/powerpoint/2010/main" val="208772053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8" name="Group 10">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9" name="Rectangle 11">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EE324308-1ECA-27A3-9828-3717CBC63E2F}"/>
              </a:ext>
            </a:extLst>
          </p:cNvPr>
          <p:cNvSpPr>
            <a:spLocks noGrp="1"/>
          </p:cNvSpPr>
          <p:nvPr>
            <p:ph type="title"/>
          </p:nvPr>
        </p:nvSpPr>
        <p:spPr>
          <a:xfrm>
            <a:off x="1143000" y="990599"/>
            <a:ext cx="9906000" cy="685800"/>
          </a:xfrm>
        </p:spPr>
        <p:txBody>
          <a:bodyPr anchor="t">
            <a:normAutofit/>
          </a:bodyPr>
          <a:lstStyle/>
          <a:p>
            <a:r>
              <a:rPr lang="en-US" sz="4000"/>
              <a:t>Prevención de las parasitosis </a:t>
            </a:r>
          </a:p>
        </p:txBody>
      </p:sp>
      <p:graphicFrame>
        <p:nvGraphicFramePr>
          <p:cNvPr id="5" name="Marcador de contenido 2">
            <a:extLst>
              <a:ext uri="{FF2B5EF4-FFF2-40B4-BE49-F238E27FC236}">
                <a16:creationId xmlns:a16="http://schemas.microsoft.com/office/drawing/2014/main" id="{4A21B938-E90D-A035-86C1-4D540570D817}"/>
              </a:ext>
            </a:extLst>
          </p:cNvPr>
          <p:cNvGraphicFramePr>
            <a:graphicFrameLocks noGrp="1"/>
          </p:cNvGraphicFramePr>
          <p:nvPr>
            <p:ph idx="1"/>
            <p:extLst>
              <p:ext uri="{D42A27DB-BD31-4B8C-83A1-F6EECF244321}">
                <p14:modId xmlns:p14="http://schemas.microsoft.com/office/powerpoint/2010/main" val="376533842"/>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5058468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2" name="Rectangle 11">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62C7BABB-CC1F-32E5-AF2D-D1F0507B761B}"/>
              </a:ext>
            </a:extLst>
          </p:cNvPr>
          <p:cNvSpPr>
            <a:spLocks noGrp="1"/>
          </p:cNvSpPr>
          <p:nvPr>
            <p:ph type="title"/>
          </p:nvPr>
        </p:nvSpPr>
        <p:spPr>
          <a:xfrm>
            <a:off x="1143000" y="990599"/>
            <a:ext cx="9906000" cy="685800"/>
          </a:xfrm>
        </p:spPr>
        <p:txBody>
          <a:bodyPr anchor="t">
            <a:normAutofit/>
          </a:bodyPr>
          <a:lstStyle/>
          <a:p>
            <a:r>
              <a:rPr lang="en-US" sz="4000"/>
              <a:t>Prevención de las parasitosis </a:t>
            </a:r>
          </a:p>
        </p:txBody>
      </p:sp>
      <p:graphicFrame>
        <p:nvGraphicFramePr>
          <p:cNvPr id="5" name="Marcador de contenido 2">
            <a:extLst>
              <a:ext uri="{FF2B5EF4-FFF2-40B4-BE49-F238E27FC236}">
                <a16:creationId xmlns:a16="http://schemas.microsoft.com/office/drawing/2014/main" id="{47ECD645-4679-EEA0-2D9E-41CEEA1AD42F}"/>
              </a:ext>
            </a:extLst>
          </p:cNvPr>
          <p:cNvGraphicFramePr>
            <a:graphicFrameLocks noGrp="1"/>
          </p:cNvGraphicFramePr>
          <p:nvPr>
            <p:ph idx="1"/>
            <p:extLst>
              <p:ext uri="{D42A27DB-BD31-4B8C-83A1-F6EECF244321}">
                <p14:modId xmlns:p14="http://schemas.microsoft.com/office/powerpoint/2010/main" val="3845828639"/>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9899831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26108980-24B5-0DB6-9E3F-E6164A9BFBF6}"/>
              </a:ext>
            </a:extLst>
          </p:cNvPr>
          <p:cNvSpPr>
            <a:spLocks noGrp="1"/>
          </p:cNvSpPr>
          <p:nvPr>
            <p:ph type="title"/>
          </p:nvPr>
        </p:nvSpPr>
        <p:spPr>
          <a:xfrm>
            <a:off x="1143000" y="1676400"/>
            <a:ext cx="3810000" cy="3505200"/>
          </a:xfrm>
        </p:spPr>
        <p:txBody>
          <a:bodyPr anchor="t">
            <a:normAutofit/>
          </a:bodyPr>
          <a:lstStyle/>
          <a:p>
            <a:br>
              <a:rPr lang="es-ES" sz="3700" dirty="0"/>
            </a:br>
            <a:r>
              <a:rPr lang="es-ES" sz="3700" dirty="0"/>
              <a:t>DIAGNOSTICO DE LABORATORIO DE LAS PARASITOSIS</a:t>
            </a:r>
            <a:br>
              <a:rPr lang="es-ES" sz="3700" dirty="0"/>
            </a:br>
            <a:endParaRPr lang="en-US" sz="3700" dirty="0"/>
          </a:p>
        </p:txBody>
      </p:sp>
      <p:sp>
        <p:nvSpPr>
          <p:cNvPr id="3" name="Marcador de contenido 2">
            <a:extLst>
              <a:ext uri="{FF2B5EF4-FFF2-40B4-BE49-F238E27FC236}">
                <a16:creationId xmlns:a16="http://schemas.microsoft.com/office/drawing/2014/main" id="{7343DA07-2BFC-3E32-F666-349E7451E53F}"/>
              </a:ext>
            </a:extLst>
          </p:cNvPr>
          <p:cNvSpPr>
            <a:spLocks noGrp="1"/>
          </p:cNvSpPr>
          <p:nvPr>
            <p:ph idx="1"/>
          </p:nvPr>
        </p:nvSpPr>
        <p:spPr>
          <a:xfrm>
            <a:off x="4778477" y="990600"/>
            <a:ext cx="6843252" cy="4741606"/>
          </a:xfrm>
        </p:spPr>
        <p:txBody>
          <a:bodyPr>
            <a:noAutofit/>
          </a:bodyPr>
          <a:lstStyle/>
          <a:p>
            <a:pPr marL="0" indent="0">
              <a:buNone/>
            </a:pPr>
            <a:r>
              <a:rPr lang="es-ES" sz="1600" dirty="0">
                <a:solidFill>
                  <a:schemeClr val="tx1">
                    <a:alpha val="55000"/>
                  </a:schemeClr>
                </a:solidFill>
              </a:rPr>
              <a:t>El diagnóstico de las infecciones parasitarias puede establecerse de dos maneras fundamentales:</a:t>
            </a:r>
          </a:p>
          <a:p>
            <a:pPr marL="0" indent="0">
              <a:buNone/>
            </a:pPr>
            <a:r>
              <a:rPr lang="es-ES" sz="1600" dirty="0">
                <a:solidFill>
                  <a:schemeClr val="tx1">
                    <a:alpha val="55000"/>
                  </a:schemeClr>
                </a:solidFill>
              </a:rPr>
              <a:t>- por métodos directos, diseñados para observar o detectar el parásito o alguno de sus elementos identificables</a:t>
            </a:r>
          </a:p>
          <a:p>
            <a:pPr marL="0" indent="0">
              <a:buNone/>
            </a:pPr>
            <a:r>
              <a:rPr lang="es-ES" sz="1600" dirty="0">
                <a:solidFill>
                  <a:schemeClr val="tx1">
                    <a:alpha val="55000"/>
                  </a:schemeClr>
                </a:solidFill>
              </a:rPr>
              <a:t>- por métodos indirectos, dirigidos a hacer evidente la respuesta inmune del hospedero frente al parásito. Los métodos indirectos de diagnóstico tienen fundamental importancia para el diagnóstico de parasitosis en que es imposible o muy difícil la visualización directa del parásito o de alguno de sus elementos o para controlar la evolución </a:t>
            </a:r>
            <a:r>
              <a:rPr lang="es-ES" sz="1600" dirty="0" err="1">
                <a:solidFill>
                  <a:schemeClr val="tx1">
                    <a:alpha val="55000"/>
                  </a:schemeClr>
                </a:solidFill>
              </a:rPr>
              <a:t>post-terapéutica</a:t>
            </a:r>
            <a:r>
              <a:rPr lang="es-ES" sz="1600" dirty="0">
                <a:solidFill>
                  <a:schemeClr val="tx1">
                    <a:alpha val="55000"/>
                  </a:schemeClr>
                </a:solidFill>
              </a:rPr>
              <a:t> de la infección.</a:t>
            </a:r>
          </a:p>
          <a:p>
            <a:pPr marL="0" indent="0">
              <a:buNone/>
            </a:pPr>
            <a:r>
              <a:rPr lang="es-ES" sz="1600" dirty="0">
                <a:solidFill>
                  <a:schemeClr val="tx1">
                    <a:alpha val="55000"/>
                  </a:schemeClr>
                </a:solidFill>
              </a:rPr>
              <a:t>Dentro de los métodos directos se encuentra:</a:t>
            </a:r>
          </a:p>
          <a:p>
            <a:pPr marL="0" indent="0">
              <a:buNone/>
            </a:pPr>
            <a:r>
              <a:rPr lang="es-ES" sz="1600" dirty="0">
                <a:solidFill>
                  <a:schemeClr val="tx1">
                    <a:alpha val="55000"/>
                  </a:schemeClr>
                </a:solidFill>
              </a:rPr>
              <a:t>- el análisis parasitológico de heces, el cual consta de un examen microscópico directo, con y sin coloraciones</a:t>
            </a:r>
          </a:p>
          <a:p>
            <a:pPr marL="0" indent="0">
              <a:buNone/>
            </a:pPr>
            <a:r>
              <a:rPr lang="es-ES" sz="1600" dirty="0">
                <a:solidFill>
                  <a:schemeClr val="tx1">
                    <a:alpha val="55000"/>
                  </a:schemeClr>
                </a:solidFill>
              </a:rPr>
              <a:t>- examen macroscópico por tamizado</a:t>
            </a:r>
          </a:p>
          <a:p>
            <a:pPr marL="0" indent="0">
              <a:buNone/>
            </a:pPr>
            <a:r>
              <a:rPr lang="es-ES" sz="1600" dirty="0">
                <a:solidFill>
                  <a:schemeClr val="tx1">
                    <a:alpha val="55000"/>
                  </a:schemeClr>
                </a:solidFill>
              </a:rPr>
              <a:t>- métodos de concentración.</a:t>
            </a:r>
            <a:endParaRPr lang="en-US" sz="1600" dirty="0">
              <a:solidFill>
                <a:schemeClr val="tx1">
                  <a:alpha val="55000"/>
                </a:schemeClr>
              </a:solidFill>
            </a:endParaRPr>
          </a:p>
        </p:txBody>
      </p:sp>
    </p:spTree>
    <p:extLst>
      <p:ext uri="{BB962C8B-B14F-4D97-AF65-F5344CB8AC3E}">
        <p14:creationId xmlns:p14="http://schemas.microsoft.com/office/powerpoint/2010/main" val="7883773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228552E-C8B1-4A80-8448-0787CE0FC7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19BAD2BF-A77D-24CE-709A-3371BF455F71}"/>
              </a:ext>
            </a:extLst>
          </p:cNvPr>
          <p:cNvPicPr>
            <a:picLocks noChangeAspect="1"/>
          </p:cNvPicPr>
          <p:nvPr/>
        </p:nvPicPr>
        <p:blipFill>
          <a:blip r:embed="rId2">
            <a:alphaModFix amt="35000"/>
          </a:blip>
          <a:srcRect t="1150" b="14580"/>
          <a:stretch/>
        </p:blipFill>
        <p:spPr>
          <a:xfrm>
            <a:off x="20" y="10"/>
            <a:ext cx="12191980" cy="6857990"/>
          </a:xfrm>
          <a:prstGeom prst="rect">
            <a:avLst/>
          </a:prstGeom>
        </p:spPr>
      </p:pic>
      <p:sp>
        <p:nvSpPr>
          <p:cNvPr id="2" name="Título 1">
            <a:extLst>
              <a:ext uri="{FF2B5EF4-FFF2-40B4-BE49-F238E27FC236}">
                <a16:creationId xmlns:a16="http://schemas.microsoft.com/office/drawing/2014/main" id="{74DC6AE0-4543-E6F6-06AA-F9EA00EBE66D}"/>
              </a:ext>
            </a:extLst>
          </p:cNvPr>
          <p:cNvSpPr>
            <a:spLocks noGrp="1"/>
          </p:cNvSpPr>
          <p:nvPr>
            <p:ph type="title"/>
          </p:nvPr>
        </p:nvSpPr>
        <p:spPr>
          <a:xfrm>
            <a:off x="838200" y="365125"/>
            <a:ext cx="10515600" cy="1325563"/>
          </a:xfrm>
        </p:spPr>
        <p:txBody>
          <a:bodyPr>
            <a:normAutofit/>
          </a:bodyPr>
          <a:lstStyle/>
          <a:p>
            <a:r>
              <a:rPr kumimoji="0" lang="es-ES" sz="3700" b="0" i="0" u="none" strike="noStrike" kern="1200" cap="none" spc="0" normalizeH="0" baseline="0" noProof="0">
                <a:ln>
                  <a:noFill/>
                </a:ln>
                <a:solidFill>
                  <a:srgbClr val="FFFFFF"/>
                </a:solidFill>
                <a:effectLst/>
                <a:uLnTx/>
                <a:uFillTx/>
                <a:latin typeface="Aptos Display" panose="02110004020202020204"/>
                <a:ea typeface="+mj-ea"/>
                <a:cs typeface="+mj-cs"/>
              </a:rPr>
              <a:t>Comienzos de la parasitología como “especialidad”</a:t>
            </a:r>
            <a:br>
              <a:rPr kumimoji="0" lang="es-ES" sz="3700" b="0" i="0" u="none" strike="noStrike" kern="1200" cap="none" spc="0" normalizeH="0" baseline="0" noProof="0">
                <a:ln>
                  <a:noFill/>
                </a:ln>
                <a:solidFill>
                  <a:srgbClr val="FFFFFF"/>
                </a:solidFill>
                <a:effectLst/>
                <a:uLnTx/>
                <a:uFillTx/>
                <a:latin typeface="Aptos Display" panose="02110004020202020204"/>
                <a:ea typeface="+mj-ea"/>
                <a:cs typeface="+mj-cs"/>
              </a:rPr>
            </a:br>
            <a:endParaRPr lang="en-US" sz="3700">
              <a:solidFill>
                <a:srgbClr val="FFFFFF"/>
              </a:solidFill>
            </a:endParaRPr>
          </a:p>
        </p:txBody>
      </p:sp>
      <p:graphicFrame>
        <p:nvGraphicFramePr>
          <p:cNvPr id="5" name="Marcador de contenido 2">
            <a:extLst>
              <a:ext uri="{FF2B5EF4-FFF2-40B4-BE49-F238E27FC236}">
                <a16:creationId xmlns:a16="http://schemas.microsoft.com/office/drawing/2014/main" id="{4615DE41-43D9-516D-2ABE-2D56EE0F5302}"/>
              </a:ext>
            </a:extLst>
          </p:cNvPr>
          <p:cNvGraphicFramePr>
            <a:graphicFrameLocks noGrp="1"/>
          </p:cNvGraphicFramePr>
          <p:nvPr>
            <p:ph idx="1"/>
            <p:extLst>
              <p:ext uri="{D42A27DB-BD31-4B8C-83A1-F6EECF244321}">
                <p14:modId xmlns:p14="http://schemas.microsoft.com/office/powerpoint/2010/main" val="1913621891"/>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78258311"/>
      </p:ext>
    </p:extLst>
  </p:cSld>
  <p:clrMapOvr>
    <a:overrideClrMapping bg1="dk1" tx1="lt1" bg2="dk2"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55" name="Rectangle 2054">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62868F02-DE1F-5926-3008-165E4DADC1A6}"/>
              </a:ext>
            </a:extLst>
          </p:cNvPr>
          <p:cNvSpPr>
            <a:spLocks noGrp="1"/>
          </p:cNvSpPr>
          <p:nvPr>
            <p:ph type="title"/>
          </p:nvPr>
        </p:nvSpPr>
        <p:spPr>
          <a:xfrm>
            <a:off x="572493" y="238539"/>
            <a:ext cx="11018520" cy="1434415"/>
          </a:xfrm>
        </p:spPr>
        <p:txBody>
          <a:bodyPr anchor="b">
            <a:normAutofit/>
          </a:bodyPr>
          <a:lstStyle/>
          <a:p>
            <a:r>
              <a:rPr lang="es-EC" sz="5400"/>
              <a:t>Tarea</a:t>
            </a:r>
            <a:endParaRPr lang="en-US" sz="5400"/>
          </a:p>
        </p:txBody>
      </p:sp>
      <p:sp>
        <p:nvSpPr>
          <p:cNvPr id="2057"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69685289-300E-13E7-0DD3-9EAFEB17FACF}"/>
              </a:ext>
            </a:extLst>
          </p:cNvPr>
          <p:cNvSpPr>
            <a:spLocks noGrp="1"/>
          </p:cNvSpPr>
          <p:nvPr>
            <p:ph idx="1"/>
          </p:nvPr>
        </p:nvSpPr>
        <p:spPr>
          <a:xfrm>
            <a:off x="572493" y="2071316"/>
            <a:ext cx="6713552" cy="4119172"/>
          </a:xfrm>
        </p:spPr>
        <p:txBody>
          <a:bodyPr anchor="t">
            <a:normAutofit/>
          </a:bodyPr>
          <a:lstStyle/>
          <a:p>
            <a:pPr marL="0" indent="0">
              <a:buNone/>
            </a:pPr>
            <a:r>
              <a:rPr lang="es-EC" sz="2200"/>
              <a:t>Definiciones</a:t>
            </a:r>
          </a:p>
          <a:p>
            <a:pPr>
              <a:buFont typeface="Wingdings" panose="05000000000000000000" pitchFamily="2" charset="2"/>
              <a:buChar char="Ø"/>
            </a:pPr>
            <a:r>
              <a:rPr lang="en-US" sz="2200"/>
              <a:t>Taxonomía</a:t>
            </a:r>
          </a:p>
          <a:p>
            <a:pPr>
              <a:buFont typeface="Wingdings" panose="05000000000000000000" pitchFamily="2" charset="2"/>
              <a:buChar char="Ø"/>
            </a:pPr>
            <a:r>
              <a:rPr lang="en-US" sz="2200"/>
              <a:t>Simbiosis</a:t>
            </a:r>
          </a:p>
          <a:p>
            <a:pPr>
              <a:buFont typeface="Wingdings" panose="05000000000000000000" pitchFamily="2" charset="2"/>
              <a:buChar char="Ø"/>
            </a:pPr>
            <a:r>
              <a:rPr lang="en-US" sz="2200"/>
              <a:t>Comenzalismo</a:t>
            </a:r>
          </a:p>
        </p:txBody>
      </p:sp>
      <p:pic>
        <p:nvPicPr>
          <p:cNvPr id="2050" name="Picture 2" descr="O Que é Parasitologia - EDULEARN">
            <a:extLst>
              <a:ext uri="{FF2B5EF4-FFF2-40B4-BE49-F238E27FC236}">
                <a16:creationId xmlns:a16="http://schemas.microsoft.com/office/drawing/2014/main" id="{3705F626-62FD-7593-C4B3-D3921699418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4211" r="8827" b="3"/>
          <a:stretch/>
        </p:blipFill>
        <p:spPr bwMode="auto">
          <a:xfrm>
            <a:off x="7675658" y="2093976"/>
            <a:ext cx="3941064" cy="40965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81178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AE9375-4664-4DB2-922D-2782A6E439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 name="Título 1">
            <a:extLst>
              <a:ext uri="{FF2B5EF4-FFF2-40B4-BE49-F238E27FC236}">
                <a16:creationId xmlns:a16="http://schemas.microsoft.com/office/drawing/2014/main" id="{C7996721-F84B-72B7-2E3D-C7C5AEC53380}"/>
              </a:ext>
            </a:extLst>
          </p:cNvPr>
          <p:cNvSpPr>
            <a:spLocks noGrp="1"/>
          </p:cNvSpPr>
          <p:nvPr>
            <p:ph type="title"/>
          </p:nvPr>
        </p:nvSpPr>
        <p:spPr>
          <a:xfrm>
            <a:off x="838200" y="669925"/>
            <a:ext cx="4508946" cy="1325563"/>
          </a:xfrm>
        </p:spPr>
        <p:txBody>
          <a:bodyPr anchor="b">
            <a:normAutofit/>
          </a:bodyPr>
          <a:lstStyle/>
          <a:p>
            <a:pPr algn="r"/>
            <a:r>
              <a:rPr kumimoji="0" lang="es-ES" sz="2800" b="0" i="0" u="none" strike="noStrike" kern="1200" cap="none" spc="0" normalizeH="0" baseline="0" noProof="0">
                <a:ln>
                  <a:noFill/>
                </a:ln>
                <a:solidFill>
                  <a:schemeClr val="bg1"/>
                </a:solidFill>
                <a:effectLst/>
                <a:uLnTx/>
                <a:uFillTx/>
                <a:latin typeface="Aptos Display" panose="02110004020202020204"/>
                <a:ea typeface="+mj-ea"/>
                <a:cs typeface="+mj-cs"/>
              </a:rPr>
              <a:t>Comienzos de la parasitología como “especialidad”</a:t>
            </a:r>
            <a:br>
              <a:rPr kumimoji="0" lang="es-ES" sz="2800" b="0" i="0" u="none" strike="noStrike" kern="1200" cap="none" spc="0" normalizeH="0" baseline="0" noProof="0">
                <a:ln>
                  <a:noFill/>
                </a:ln>
                <a:solidFill>
                  <a:schemeClr val="bg1"/>
                </a:solidFill>
                <a:effectLst/>
                <a:uLnTx/>
                <a:uFillTx/>
                <a:latin typeface="Aptos Display" panose="02110004020202020204"/>
                <a:ea typeface="+mj-ea"/>
                <a:cs typeface="+mj-cs"/>
              </a:rPr>
            </a:br>
            <a:endParaRPr lang="en-US" sz="2800">
              <a:solidFill>
                <a:schemeClr val="bg1"/>
              </a:solidFill>
            </a:endParaRPr>
          </a:p>
        </p:txBody>
      </p:sp>
      <p:cxnSp>
        <p:nvCxnSpPr>
          <p:cNvPr id="10" name="Straight Connector 9">
            <a:extLst>
              <a:ext uri="{FF2B5EF4-FFF2-40B4-BE49-F238E27FC236}">
                <a16:creationId xmlns:a16="http://schemas.microsoft.com/office/drawing/2014/main" id="{EE504C98-6397-41C1-A8D8-2D9C4ED307E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26210" y="2026340"/>
            <a:ext cx="522093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663C18F1-8CA4-C972-479F-4F0F251D58C6}"/>
              </a:ext>
            </a:extLst>
          </p:cNvPr>
          <p:cNvSpPr>
            <a:spLocks noGrp="1"/>
          </p:cNvSpPr>
          <p:nvPr>
            <p:ph idx="1"/>
          </p:nvPr>
        </p:nvSpPr>
        <p:spPr>
          <a:xfrm>
            <a:off x="1392667" y="2398957"/>
            <a:ext cx="9406666" cy="3526144"/>
          </a:xfrm>
        </p:spPr>
        <p:txBody>
          <a:bodyPr>
            <a:normAutofit/>
          </a:bodyPr>
          <a:lstStyle/>
          <a:p>
            <a:pPr marL="0" indent="0">
              <a:buNone/>
            </a:pPr>
            <a:r>
              <a:rPr lang="es-ES" sz="2000" b="1" i="0" dirty="0">
                <a:solidFill>
                  <a:schemeClr val="bg1"/>
                </a:solidFill>
                <a:effectLst/>
                <a:latin typeface="Satoshi"/>
              </a:rPr>
              <a:t>La era del siglo XIX</a:t>
            </a:r>
          </a:p>
          <a:p>
            <a:pPr marL="0" indent="0">
              <a:buNone/>
            </a:pPr>
            <a:r>
              <a:rPr lang="es-ES" sz="2000" b="0" i="0" dirty="0">
                <a:solidFill>
                  <a:schemeClr val="bg1"/>
                </a:solidFill>
                <a:effectLst/>
                <a:latin typeface="Satoshi"/>
              </a:rPr>
              <a:t>Durante este siglo vieron la luz importantes textos sobre helmintología y mucho interés se dirigió a los gusanos parásitos de humanos </a:t>
            </a:r>
            <a:r>
              <a:rPr lang="es-ES" sz="2000" b="0" i="1" dirty="0" err="1">
                <a:solidFill>
                  <a:schemeClr val="bg1"/>
                </a:solidFill>
                <a:effectLst/>
                <a:latin typeface="Satoshi"/>
              </a:rPr>
              <a:t>Taenia</a:t>
            </a:r>
            <a:r>
              <a:rPr lang="es-ES" sz="2000" b="0" i="1" dirty="0">
                <a:solidFill>
                  <a:schemeClr val="bg1"/>
                </a:solidFill>
                <a:effectLst/>
                <a:latin typeface="Satoshi"/>
              </a:rPr>
              <a:t> </a:t>
            </a:r>
            <a:r>
              <a:rPr lang="es-ES" sz="2000" b="0" i="1" dirty="0" err="1">
                <a:solidFill>
                  <a:schemeClr val="bg1"/>
                </a:solidFill>
                <a:effectLst/>
                <a:latin typeface="Satoshi"/>
              </a:rPr>
              <a:t>solium</a:t>
            </a:r>
            <a:r>
              <a:rPr lang="es-ES" sz="2000" b="0" i="1" dirty="0">
                <a:solidFill>
                  <a:schemeClr val="bg1"/>
                </a:solidFill>
                <a:effectLst/>
                <a:latin typeface="Satoshi"/>
              </a:rPr>
              <a:t> </a:t>
            </a:r>
            <a:r>
              <a:rPr lang="es-ES" sz="2000" b="0" i="0" dirty="0">
                <a:solidFill>
                  <a:schemeClr val="bg1"/>
                </a:solidFill>
                <a:effectLst/>
                <a:latin typeface="Satoshi"/>
              </a:rPr>
              <a:t>y </a:t>
            </a:r>
            <a:r>
              <a:rPr lang="es-ES" sz="2000" b="0" i="1" dirty="0" err="1">
                <a:solidFill>
                  <a:schemeClr val="bg1"/>
                </a:solidFill>
                <a:effectLst/>
                <a:latin typeface="Satoshi"/>
              </a:rPr>
              <a:t>Taenia</a:t>
            </a:r>
            <a:r>
              <a:rPr lang="es-ES" sz="2000" b="0" i="1" dirty="0">
                <a:solidFill>
                  <a:schemeClr val="bg1"/>
                </a:solidFill>
                <a:effectLst/>
                <a:latin typeface="Satoshi"/>
              </a:rPr>
              <a:t> </a:t>
            </a:r>
            <a:r>
              <a:rPr lang="es-ES" sz="2000" b="0" i="1" dirty="0" err="1">
                <a:solidFill>
                  <a:schemeClr val="bg1"/>
                </a:solidFill>
                <a:effectLst/>
                <a:latin typeface="Satoshi"/>
              </a:rPr>
              <a:t>saginata</a:t>
            </a:r>
            <a:r>
              <a:rPr lang="es-ES" sz="2000" b="0" i="0" dirty="0">
                <a:solidFill>
                  <a:schemeClr val="bg1"/>
                </a:solidFill>
                <a:effectLst/>
                <a:latin typeface="Satoshi"/>
              </a:rPr>
              <a:t>. Se dice que el “nacimiento” de la parasitología moderna ocurrió en este período.</a:t>
            </a:r>
          </a:p>
          <a:p>
            <a:pPr marL="0" indent="0">
              <a:buNone/>
            </a:pPr>
            <a:r>
              <a:rPr lang="es-ES" sz="2000" b="0" i="0" dirty="0">
                <a:solidFill>
                  <a:schemeClr val="bg1"/>
                </a:solidFill>
                <a:effectLst/>
                <a:latin typeface="Satoshi"/>
              </a:rPr>
              <a:t>Félix Dujardin fue uno de los parasitólogos de mayor distinción en este siglo. Fue uno de los primeros en considerar a los </a:t>
            </a:r>
            <a:r>
              <a:rPr lang="es-ES" sz="2000" b="0" i="0" dirty="0" err="1">
                <a:solidFill>
                  <a:schemeClr val="bg1"/>
                </a:solidFill>
                <a:effectLst/>
                <a:latin typeface="Satoshi"/>
              </a:rPr>
              <a:t>tremátodos</a:t>
            </a:r>
            <a:r>
              <a:rPr lang="es-ES" sz="2000" b="0" i="0" dirty="0">
                <a:solidFill>
                  <a:schemeClr val="bg1"/>
                </a:solidFill>
                <a:effectLst/>
                <a:latin typeface="Satoshi"/>
              </a:rPr>
              <a:t> y los </a:t>
            </a:r>
            <a:r>
              <a:rPr lang="es-ES" sz="2000" b="0" i="0" dirty="0" err="1">
                <a:solidFill>
                  <a:schemeClr val="bg1"/>
                </a:solidFill>
                <a:effectLst/>
                <a:latin typeface="Satoshi"/>
              </a:rPr>
              <a:t>céstodos</a:t>
            </a:r>
            <a:r>
              <a:rPr lang="es-ES" sz="2000" b="0" i="0" dirty="0">
                <a:solidFill>
                  <a:schemeClr val="bg1"/>
                </a:solidFill>
                <a:effectLst/>
                <a:latin typeface="Satoshi"/>
              </a:rPr>
              <a:t> como parásitos en hospedadores intermedios. Introdujo el término “</a:t>
            </a:r>
            <a:r>
              <a:rPr lang="es-ES" sz="2000" b="0" i="0" dirty="0" err="1">
                <a:solidFill>
                  <a:schemeClr val="bg1"/>
                </a:solidFill>
                <a:effectLst/>
                <a:latin typeface="Satoshi"/>
              </a:rPr>
              <a:t>proglótido</a:t>
            </a:r>
            <a:r>
              <a:rPr lang="es-ES" sz="2000" b="0" i="0" dirty="0">
                <a:solidFill>
                  <a:schemeClr val="bg1"/>
                </a:solidFill>
                <a:effectLst/>
                <a:latin typeface="Satoshi"/>
              </a:rPr>
              <a:t>”, que quiere decir “segmento de un gusano plano o de cinta”.</a:t>
            </a:r>
          </a:p>
          <a:p>
            <a:pPr marL="0" indent="0">
              <a:buNone/>
            </a:pPr>
            <a:r>
              <a:rPr lang="es-ES" sz="2000" b="0" i="0" dirty="0">
                <a:solidFill>
                  <a:schemeClr val="bg1"/>
                </a:solidFill>
                <a:effectLst/>
                <a:latin typeface="Satoshi"/>
              </a:rPr>
              <a:t>Más adelante, numerosos científicos marcaron pauta en el área, pues contribuyeron importantemente al descubrimiento y la descripción de muchos parásitos humanos y animales, así como de las enfermedades causadas por estos.</a:t>
            </a:r>
          </a:p>
          <a:p>
            <a:endParaRPr lang="en-US" sz="2000" dirty="0">
              <a:solidFill>
                <a:schemeClr val="bg1"/>
              </a:solidFill>
            </a:endParaRPr>
          </a:p>
        </p:txBody>
      </p:sp>
      <p:sp>
        <p:nvSpPr>
          <p:cNvPr id="12" name="Rectangle 11">
            <a:extLst>
              <a:ext uri="{FF2B5EF4-FFF2-40B4-BE49-F238E27FC236}">
                <a16:creationId xmlns:a16="http://schemas.microsoft.com/office/drawing/2014/main" id="{9DD005C1-8C51-42D6-9BEE-B9B8384974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6206" y="115193"/>
            <a:ext cx="11939588"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40408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38A33ED-8E11-82BA-DA9A-07B8A938F3C4}"/>
              </a:ext>
            </a:extLst>
          </p:cNvPr>
          <p:cNvSpPr>
            <a:spLocks noGrp="1"/>
          </p:cNvSpPr>
          <p:nvPr>
            <p:ph type="title"/>
          </p:nvPr>
        </p:nvSpPr>
        <p:spPr/>
        <p:txBody>
          <a:bodyPr/>
          <a:lstStyle/>
          <a:p>
            <a:endParaRPr lang="en-US" dirty="0"/>
          </a:p>
        </p:txBody>
      </p:sp>
      <p:sp>
        <p:nvSpPr>
          <p:cNvPr id="3" name="Marcador de contenido 2">
            <a:extLst>
              <a:ext uri="{FF2B5EF4-FFF2-40B4-BE49-F238E27FC236}">
                <a16:creationId xmlns:a16="http://schemas.microsoft.com/office/drawing/2014/main" id="{784DA286-0C2D-2BD2-9C18-15AE81D9A8B6}"/>
              </a:ext>
            </a:extLst>
          </p:cNvPr>
          <p:cNvSpPr>
            <a:spLocks noGrp="1"/>
          </p:cNvSpPr>
          <p:nvPr>
            <p:ph idx="1"/>
          </p:nvPr>
        </p:nvSpPr>
        <p:spPr/>
        <p:txBody>
          <a:bodyPr/>
          <a:lstStyle/>
          <a:p>
            <a:endParaRPr lang="en-US"/>
          </a:p>
        </p:txBody>
      </p:sp>
      <p:pic>
        <p:nvPicPr>
          <p:cNvPr id="4" name="Imagen 3">
            <a:extLst>
              <a:ext uri="{FF2B5EF4-FFF2-40B4-BE49-F238E27FC236}">
                <a16:creationId xmlns:a16="http://schemas.microsoft.com/office/drawing/2014/main" id="{B066397C-4ABF-9644-BF54-38D7674D02B4}"/>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78519841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4" name="Marcador de contenido 3" descr="Interfaz de usuario gráfica, Texto, Aplicación&#10;&#10;Descripción generada automáticamente">
            <a:extLst>
              <a:ext uri="{FF2B5EF4-FFF2-40B4-BE49-F238E27FC236}">
                <a16:creationId xmlns:a16="http://schemas.microsoft.com/office/drawing/2014/main" id="{5186991A-4A82-74BD-2612-506DD86E3EFC}"/>
              </a:ext>
            </a:extLst>
          </p:cNvPr>
          <p:cNvPicPr>
            <a:picLocks noGrp="1" noChangeAspect="1"/>
          </p:cNvPicPr>
          <p:nvPr>
            <p:ph idx="1"/>
          </p:nvPr>
        </p:nvPicPr>
        <p:blipFill>
          <a:blip r:embed="rId2"/>
          <a:srcRect t="19"/>
          <a:stretch/>
        </p:blipFill>
        <p:spPr>
          <a:xfrm>
            <a:off x="20" y="1282"/>
            <a:ext cx="12191980" cy="6856718"/>
          </a:xfrm>
          <a:prstGeom prst="rect">
            <a:avLst/>
          </a:prstGeom>
        </p:spPr>
      </p:pic>
    </p:spTree>
    <p:extLst>
      <p:ext uri="{BB962C8B-B14F-4D97-AF65-F5344CB8AC3E}">
        <p14:creationId xmlns:p14="http://schemas.microsoft.com/office/powerpoint/2010/main" val="32197118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BD4AC6ED-FD80-71BC-B88F-1E617B5A91CD}"/>
              </a:ext>
            </a:extLst>
          </p:cNvPr>
          <p:cNvSpPr>
            <a:spLocks noGrp="1"/>
          </p:cNvSpPr>
          <p:nvPr>
            <p:ph type="title"/>
          </p:nvPr>
        </p:nvSpPr>
        <p:spPr>
          <a:xfrm>
            <a:off x="1143000" y="1676400"/>
            <a:ext cx="3810000" cy="3505200"/>
          </a:xfrm>
        </p:spPr>
        <p:txBody>
          <a:bodyPr anchor="t">
            <a:normAutofit/>
          </a:bodyPr>
          <a:lstStyle/>
          <a:p>
            <a:r>
              <a:rPr lang="en-US" sz="4000"/>
              <a:t>Conceptos básicos en parasitología</a:t>
            </a:r>
          </a:p>
        </p:txBody>
      </p:sp>
      <p:sp>
        <p:nvSpPr>
          <p:cNvPr id="3" name="Marcador de contenido 2">
            <a:extLst>
              <a:ext uri="{FF2B5EF4-FFF2-40B4-BE49-F238E27FC236}">
                <a16:creationId xmlns:a16="http://schemas.microsoft.com/office/drawing/2014/main" id="{E223AF6C-0C50-D787-62BD-477BB0007D11}"/>
              </a:ext>
            </a:extLst>
          </p:cNvPr>
          <p:cNvSpPr>
            <a:spLocks noGrp="1"/>
          </p:cNvSpPr>
          <p:nvPr>
            <p:ph idx="1"/>
          </p:nvPr>
        </p:nvSpPr>
        <p:spPr>
          <a:xfrm>
            <a:off x="3893574" y="990601"/>
            <a:ext cx="7841226" cy="4780934"/>
          </a:xfrm>
        </p:spPr>
        <p:txBody>
          <a:bodyPr>
            <a:noAutofit/>
          </a:bodyPr>
          <a:lstStyle/>
          <a:p>
            <a:pPr marL="0" indent="0">
              <a:buNone/>
            </a:pPr>
            <a:r>
              <a:rPr lang="es-ES" sz="2000" b="1" i="0" dirty="0">
                <a:solidFill>
                  <a:schemeClr val="tx1">
                    <a:alpha val="55000"/>
                  </a:schemeClr>
                </a:solidFill>
                <a:effectLst/>
                <a:latin typeface="Satoshi"/>
              </a:rPr>
              <a:t>Parasitismo</a:t>
            </a:r>
          </a:p>
          <a:p>
            <a:pPr marL="0" indent="0">
              <a:buNone/>
            </a:pPr>
            <a:r>
              <a:rPr lang="es-ES" sz="1800" b="0" i="0" dirty="0">
                <a:solidFill>
                  <a:schemeClr val="tx1">
                    <a:alpha val="55000"/>
                  </a:schemeClr>
                </a:solidFill>
                <a:effectLst/>
                <a:latin typeface="Satoshi"/>
              </a:rPr>
              <a:t>Es una relación simbiótica entre dos individuos de especies distintas donde uno de ellos, el hospedador, es perjudicado por la presencia y las actividades del otro, el parásito.</a:t>
            </a:r>
          </a:p>
          <a:p>
            <a:pPr marL="0" indent="0">
              <a:buNone/>
            </a:pPr>
            <a:r>
              <a:rPr lang="es-ES" sz="1800" b="1" i="0" dirty="0">
                <a:solidFill>
                  <a:schemeClr val="tx1">
                    <a:alpha val="55000"/>
                  </a:schemeClr>
                </a:solidFill>
                <a:effectLst/>
                <a:latin typeface="Satoshi"/>
              </a:rPr>
              <a:t>Parásito</a:t>
            </a:r>
          </a:p>
          <a:p>
            <a:pPr marL="0" indent="0">
              <a:buNone/>
            </a:pPr>
            <a:r>
              <a:rPr lang="es-ES" sz="1800" b="0" i="0" dirty="0">
                <a:solidFill>
                  <a:schemeClr val="tx1">
                    <a:alpha val="55000"/>
                  </a:schemeClr>
                </a:solidFill>
                <a:effectLst/>
                <a:latin typeface="Satoshi"/>
              </a:rPr>
              <a:t>Todo aquel organismo de una especie que mantiene un contacto sostenido con un organismo de otra especie (sobre este o en su interior, intracelularmente o no) y que se beneficia del primero derivando nutrientes a expensas de este.</a:t>
            </a:r>
          </a:p>
          <a:p>
            <a:pPr marL="0" indent="0">
              <a:buNone/>
            </a:pPr>
            <a:r>
              <a:rPr lang="es-ES" sz="1800" b="0" i="0" dirty="0">
                <a:solidFill>
                  <a:schemeClr val="tx1">
                    <a:alpha val="55000"/>
                  </a:schemeClr>
                </a:solidFill>
                <a:effectLst/>
                <a:latin typeface="Satoshi"/>
              </a:rPr>
              <a:t>Generalmente se entiende como un organismo que se “aprovecha” de otro en detrimento de este, por lo que su presencia y/o interacción tiene efectos perjudiciales para la especie hospedadora.</a:t>
            </a:r>
          </a:p>
          <a:p>
            <a:pPr marL="0" indent="0">
              <a:buNone/>
            </a:pPr>
            <a:r>
              <a:rPr lang="es-ES" sz="1800" dirty="0">
                <a:solidFill>
                  <a:schemeClr val="tx1">
                    <a:alpha val="55000"/>
                  </a:schemeClr>
                </a:solidFill>
              </a:rPr>
              <a:t>Los parásitos pueden ser obligados, facultativos, accidentales o erráticos, dependiendo de su relación con el hospedador.</a:t>
            </a:r>
          </a:p>
          <a:p>
            <a:pPr marL="0" indent="0">
              <a:buNone/>
            </a:pPr>
            <a:r>
              <a:rPr lang="es-ES" sz="1800" dirty="0">
                <a:solidFill>
                  <a:schemeClr val="tx1">
                    <a:alpha val="55000"/>
                  </a:schemeClr>
                </a:solidFill>
              </a:rPr>
              <a:t>Además, se les clasifica como ectoparásitos (externos o superficiales) y endoparásitos (internos) basado en la localización de estos en el cuerpo del hospedador.</a:t>
            </a:r>
            <a:endParaRPr lang="en-US" sz="1800" dirty="0">
              <a:solidFill>
                <a:schemeClr val="tx1">
                  <a:alpha val="55000"/>
                </a:schemeClr>
              </a:solidFill>
            </a:endParaRPr>
          </a:p>
        </p:txBody>
      </p:sp>
    </p:spTree>
    <p:extLst>
      <p:ext uri="{BB962C8B-B14F-4D97-AF65-F5344CB8AC3E}">
        <p14:creationId xmlns:p14="http://schemas.microsoft.com/office/powerpoint/2010/main" val="99402730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86869BAB-9701-2B81-E84A-A95AFCF6CD72}"/>
              </a:ext>
            </a:extLst>
          </p:cNvPr>
          <p:cNvSpPr>
            <a:spLocks noGrp="1"/>
          </p:cNvSpPr>
          <p:nvPr>
            <p:ph type="title"/>
          </p:nvPr>
        </p:nvSpPr>
        <p:spPr>
          <a:xfrm>
            <a:off x="1143000" y="1676400"/>
            <a:ext cx="3810000" cy="3505200"/>
          </a:xfrm>
        </p:spPr>
        <p:txBody>
          <a:bodyPr anchor="t">
            <a:normAutofit/>
          </a:bodyPr>
          <a:lstStyle/>
          <a:p>
            <a:r>
              <a:rPr lang="en-US" sz="4000"/>
              <a:t>Conceptos básicos en parasitología</a:t>
            </a:r>
          </a:p>
        </p:txBody>
      </p:sp>
      <p:sp>
        <p:nvSpPr>
          <p:cNvPr id="3" name="Marcador de contenido 2">
            <a:extLst>
              <a:ext uri="{FF2B5EF4-FFF2-40B4-BE49-F238E27FC236}">
                <a16:creationId xmlns:a16="http://schemas.microsoft.com/office/drawing/2014/main" id="{E9614647-1F1A-9308-236D-33C527D0BA98}"/>
              </a:ext>
            </a:extLst>
          </p:cNvPr>
          <p:cNvSpPr>
            <a:spLocks noGrp="1"/>
          </p:cNvSpPr>
          <p:nvPr>
            <p:ph idx="1"/>
          </p:nvPr>
        </p:nvSpPr>
        <p:spPr>
          <a:xfrm>
            <a:off x="3952568" y="1160206"/>
            <a:ext cx="7782232" cy="4707194"/>
          </a:xfrm>
        </p:spPr>
        <p:txBody>
          <a:bodyPr>
            <a:noAutofit/>
          </a:bodyPr>
          <a:lstStyle/>
          <a:p>
            <a:pPr marL="0" indent="0">
              <a:buNone/>
            </a:pPr>
            <a:r>
              <a:rPr lang="en-US" sz="1800" b="1" dirty="0" err="1">
                <a:solidFill>
                  <a:schemeClr val="tx1">
                    <a:alpha val="55000"/>
                  </a:schemeClr>
                </a:solidFill>
              </a:rPr>
              <a:t>Dominio</a:t>
            </a:r>
            <a:r>
              <a:rPr lang="en-US" sz="1800" b="1" dirty="0">
                <a:solidFill>
                  <a:schemeClr val="tx1">
                    <a:alpha val="55000"/>
                  </a:schemeClr>
                </a:solidFill>
              </a:rPr>
              <a:t> en </a:t>
            </a:r>
            <a:r>
              <a:rPr lang="en-US" sz="1800" b="1" dirty="0" err="1">
                <a:solidFill>
                  <a:schemeClr val="tx1">
                    <a:alpha val="55000"/>
                  </a:schemeClr>
                </a:solidFill>
              </a:rPr>
              <a:t>Parasitología</a:t>
            </a:r>
            <a:r>
              <a:rPr lang="en-US" sz="1800" b="1" dirty="0">
                <a:solidFill>
                  <a:schemeClr val="tx1">
                    <a:alpha val="55000"/>
                  </a:schemeClr>
                </a:solidFill>
              </a:rPr>
              <a:t>:</a:t>
            </a:r>
            <a:br>
              <a:rPr lang="en-US" sz="1800" dirty="0">
                <a:solidFill>
                  <a:schemeClr val="tx1">
                    <a:alpha val="55000"/>
                  </a:schemeClr>
                </a:solidFill>
              </a:rPr>
            </a:br>
            <a:endParaRPr lang="es-ES" sz="1800" dirty="0">
              <a:solidFill>
                <a:schemeClr val="tx1">
                  <a:alpha val="55000"/>
                </a:schemeClr>
              </a:solidFill>
            </a:endParaRPr>
          </a:p>
          <a:p>
            <a:pPr marL="0" indent="0">
              <a:buNone/>
            </a:pPr>
            <a:r>
              <a:rPr lang="es-ES" sz="1800" dirty="0">
                <a:solidFill>
                  <a:schemeClr val="tx1">
                    <a:alpha val="55000"/>
                  </a:schemeClr>
                </a:solidFill>
              </a:rPr>
              <a:t>En este contexto, el término “dominio” se refiere a un grupo taxonómico amplio que agrupa a diferentes tipos de organismos. En parasitología, este dominio está formado por tres grupos principales:</a:t>
            </a:r>
          </a:p>
          <a:p>
            <a:pPr marL="0" indent="0">
              <a:buNone/>
            </a:pPr>
            <a:r>
              <a:rPr lang="es-ES" sz="1800" dirty="0">
                <a:solidFill>
                  <a:schemeClr val="tx1">
                    <a:alpha val="55000"/>
                  </a:schemeClr>
                </a:solidFill>
              </a:rPr>
              <a:t>Protozoarios: Estos son organismos unicelulares que carecen de pared celular. Aunque pequeños, pueden causar enfermedades significativas en humanos y otros animales.</a:t>
            </a:r>
          </a:p>
          <a:p>
            <a:pPr marL="0" indent="0">
              <a:buNone/>
            </a:pPr>
            <a:r>
              <a:rPr lang="es-ES" sz="1800" dirty="0">
                <a:solidFill>
                  <a:schemeClr val="tx1">
                    <a:alpha val="55000"/>
                  </a:schemeClr>
                </a:solidFill>
              </a:rPr>
              <a:t>Helmintos: El término “helmintos” se refiere a los gusanos. Estos parásitos pueden ser tanto multicelulares como unicelulares. Los helmintos incluyen lombrices intestinales, tenias y otros gusanos que afectan la salud humana.</a:t>
            </a:r>
          </a:p>
          <a:p>
            <a:pPr marL="0" indent="0">
              <a:buNone/>
            </a:pPr>
            <a:r>
              <a:rPr lang="es-ES" sz="1800" dirty="0">
                <a:solidFill>
                  <a:schemeClr val="tx1">
                    <a:alpha val="55000"/>
                  </a:schemeClr>
                </a:solidFill>
              </a:rPr>
              <a:t>Artrópodos: Aquí encontramos a los invertebrados recubiertos por un exoesqueleto duro y con patas articuladas. Los artrópodos incluyen insectos y arácnidos, como garrapatas, pulgas y mosquitos, que también pueden transmitir enfermedades parasitarias.</a:t>
            </a:r>
            <a:endParaRPr lang="en-US" sz="1800" dirty="0">
              <a:solidFill>
                <a:schemeClr val="tx1">
                  <a:alpha val="55000"/>
                </a:schemeClr>
              </a:solidFill>
            </a:endParaRPr>
          </a:p>
        </p:txBody>
      </p:sp>
    </p:spTree>
    <p:extLst>
      <p:ext uri="{BB962C8B-B14F-4D97-AF65-F5344CB8AC3E}">
        <p14:creationId xmlns:p14="http://schemas.microsoft.com/office/powerpoint/2010/main" val="3543531054"/>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7953</TotalTime>
  <Words>3878</Words>
  <Application>Microsoft Office PowerPoint</Application>
  <PresentationFormat>Panorámica</PresentationFormat>
  <Paragraphs>171</Paragraphs>
  <Slides>40</Slides>
  <Notes>0</Notes>
  <HiddenSlides>0</HiddenSlides>
  <MMClips>0</MMClips>
  <ScaleCrop>false</ScaleCrop>
  <HeadingPairs>
    <vt:vector size="6" baseType="variant">
      <vt:variant>
        <vt:lpstr>Fuentes usadas</vt:lpstr>
      </vt:variant>
      <vt:variant>
        <vt:i4>6</vt:i4>
      </vt:variant>
      <vt:variant>
        <vt:lpstr>Tema</vt:lpstr>
      </vt:variant>
      <vt:variant>
        <vt:i4>1</vt:i4>
      </vt:variant>
      <vt:variant>
        <vt:lpstr>Títulos de diapositiva</vt:lpstr>
      </vt:variant>
      <vt:variant>
        <vt:i4>40</vt:i4>
      </vt:variant>
    </vt:vector>
  </HeadingPairs>
  <TitlesOfParts>
    <vt:vector size="47" baseType="lpstr">
      <vt:lpstr>Aptos</vt:lpstr>
      <vt:lpstr>Aptos Display</vt:lpstr>
      <vt:lpstr>Arial</vt:lpstr>
      <vt:lpstr>Calibri</vt:lpstr>
      <vt:lpstr>Satoshi</vt:lpstr>
      <vt:lpstr>Wingdings</vt:lpstr>
      <vt:lpstr>Tema de Office</vt:lpstr>
      <vt:lpstr>GENERALIDADES DE LA PARASITOLOGÍA </vt:lpstr>
      <vt:lpstr>OBJETIVOS</vt:lpstr>
      <vt:lpstr> Comienzos de la parasitología como “especialidad” </vt:lpstr>
      <vt:lpstr>Comienzos de la parasitología como “especialidad” </vt:lpstr>
      <vt:lpstr>Comienzos de la parasitología como “especialidad” </vt:lpstr>
      <vt:lpstr>Presentación de PowerPoint</vt:lpstr>
      <vt:lpstr>Presentación de PowerPoint</vt:lpstr>
      <vt:lpstr>Conceptos básicos en parasitología</vt:lpstr>
      <vt:lpstr>Conceptos básicos en parasitología</vt:lpstr>
      <vt:lpstr>Metaxenia</vt:lpstr>
      <vt:lpstr>Presentación de PowerPoint</vt:lpstr>
      <vt:lpstr>Hospedador </vt:lpstr>
      <vt:lpstr>El medio ambiente </vt:lpstr>
      <vt:lpstr>Presentación de PowerPoint</vt:lpstr>
      <vt:lpstr>Presentación de PowerPoint</vt:lpstr>
      <vt:lpstr>Presentación de PowerPoint</vt:lpstr>
      <vt:lpstr>Ciclo de vida </vt:lpstr>
      <vt:lpstr>Ciclos biológicos</vt:lpstr>
      <vt:lpstr>Partasitología</vt:lpstr>
      <vt:lpstr>Ramas de la Parasitología</vt:lpstr>
      <vt:lpstr>Mecanismos de transmisión</vt:lpstr>
      <vt:lpstr>Vías de transmisión</vt:lpstr>
      <vt:lpstr>Vías de transmisión</vt:lpstr>
      <vt:lpstr>Epidemiología</vt:lpstr>
      <vt:lpstr>Epidemiología</vt:lpstr>
      <vt:lpstr>Epidemiología</vt:lpstr>
      <vt:lpstr>Epidemiología</vt:lpstr>
      <vt:lpstr>Epidemiología</vt:lpstr>
      <vt:lpstr>Epidemiología</vt:lpstr>
      <vt:lpstr>Presentación de PowerPoint</vt:lpstr>
      <vt:lpstr>Presentación de PowerPoint</vt:lpstr>
      <vt:lpstr>Presentación de PowerPoint</vt:lpstr>
      <vt:lpstr>Presentación de PowerPoint</vt:lpstr>
      <vt:lpstr>Parasitología</vt:lpstr>
      <vt:lpstr>Presentación de PowerPoint</vt:lpstr>
      <vt:lpstr>Prevención de las parasitosis </vt:lpstr>
      <vt:lpstr>Prevención de las parasitosis </vt:lpstr>
      <vt:lpstr>Prevención de las parasitosis </vt:lpstr>
      <vt:lpstr> DIAGNOSTICO DE LABORATORIO DE LAS PARASITOSIS </vt:lpstr>
      <vt:lpstr>Tarea</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Elda Maria Valdes Gonzalez</dc:creator>
  <cp:lastModifiedBy>Elda Maria Valdes Gonzalez</cp:lastModifiedBy>
  <cp:revision>6</cp:revision>
  <dcterms:created xsi:type="dcterms:W3CDTF">2024-09-17T18:01:54Z</dcterms:created>
  <dcterms:modified xsi:type="dcterms:W3CDTF">2024-10-06T18:23:19Z</dcterms:modified>
</cp:coreProperties>
</file>