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1" r:id="rId4"/>
    <p:sldId id="262" r:id="rId5"/>
    <p:sldId id="263" r:id="rId6"/>
    <p:sldId id="267" r:id="rId7"/>
    <p:sldId id="264" r:id="rId8"/>
    <p:sldId id="265" r:id="rId9"/>
    <p:sldId id="269" r:id="rId10"/>
    <p:sldId id="266" r:id="rId11"/>
    <p:sldId id="268" r:id="rId12"/>
    <p:sldId id="271" r:id="rId13"/>
    <p:sldId id="272" r:id="rId14"/>
    <p:sldId id="273" r:id="rId15"/>
    <p:sldId id="275" r:id="rId16"/>
    <p:sldId id="276" r:id="rId17"/>
    <p:sldId id="277" r:id="rId18"/>
    <p:sldId id="274" r:id="rId19"/>
    <p:sldId id="278" r:id="rId20"/>
    <p:sldId id="279" r:id="rId21"/>
    <p:sldId id="280" r:id="rId22"/>
    <p:sldId id="281" r:id="rId23"/>
    <p:sldId id="282" r:id="rId24"/>
    <p:sldId id="283" r:id="rId25"/>
    <p:sldId id="291" r:id="rId26"/>
    <p:sldId id="284" r:id="rId27"/>
    <p:sldId id="285" r:id="rId28"/>
    <p:sldId id="286" r:id="rId29"/>
    <p:sldId id="287" r:id="rId30"/>
    <p:sldId id="288" r:id="rId31"/>
    <p:sldId id="289" r:id="rId32"/>
    <p:sldId id="290" r:id="rId33"/>
    <p:sldId id="294" r:id="rId34"/>
    <p:sldId id="295" r:id="rId35"/>
    <p:sldId id="298" r:id="rId36"/>
    <p:sldId id="299" r:id="rId37"/>
    <p:sldId id="300" r:id="rId38"/>
    <p:sldId id="301" r:id="rId39"/>
    <p:sldId id="302" r:id="rId40"/>
    <p:sldId id="304" r:id="rId41"/>
    <p:sldId id="305" r:id="rId42"/>
    <p:sldId id="303" r:id="rId43"/>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0" autoAdjust="0"/>
    <p:restoredTop sz="94660"/>
  </p:normalViewPr>
  <p:slideViewPr>
    <p:cSldViewPr snapToGrid="0">
      <p:cViewPr varScale="1">
        <p:scale>
          <a:sx n="75" d="100"/>
          <a:sy n="75" d="100"/>
        </p:scale>
        <p:origin x="78" y="9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1F97FB-C83A-41BA-815C-3BA06733A304}"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s-EC"/>
        </a:p>
      </dgm:t>
    </dgm:pt>
    <dgm:pt modelId="{EB862347-7692-4D03-91DA-92860F25C9EB}">
      <dgm:prSet phldrT="[Texto]"/>
      <dgm:spPr>
        <a:solidFill>
          <a:srgbClr val="00B0F0"/>
        </a:solidFill>
      </dgm:spPr>
      <dgm:t>
        <a:bodyPr/>
        <a:lstStyle/>
        <a:p>
          <a:r>
            <a:rPr lang="es-EC" dirty="0">
              <a:latin typeface="Arial Black" panose="020B0A04020102020204" pitchFamily="34" charset="0"/>
            </a:rPr>
            <a:t>1</a:t>
          </a:r>
        </a:p>
      </dgm:t>
    </dgm:pt>
    <dgm:pt modelId="{2F0A02A9-F30A-49BD-97FA-764C8EE60926}" type="parTrans" cxnId="{F2E3624E-E93E-4EAF-BC2B-32E63992D15C}">
      <dgm:prSet/>
      <dgm:spPr/>
      <dgm:t>
        <a:bodyPr/>
        <a:lstStyle/>
        <a:p>
          <a:endParaRPr lang="es-EC">
            <a:latin typeface="Arial Black" panose="020B0A04020102020204" pitchFamily="34" charset="0"/>
          </a:endParaRPr>
        </a:p>
      </dgm:t>
    </dgm:pt>
    <dgm:pt modelId="{2D47822A-D9F4-4F99-8808-3BBEBCB537DC}" type="sibTrans" cxnId="{F2E3624E-E93E-4EAF-BC2B-32E63992D15C}">
      <dgm:prSet/>
      <dgm:spPr/>
      <dgm:t>
        <a:bodyPr/>
        <a:lstStyle/>
        <a:p>
          <a:endParaRPr lang="es-EC">
            <a:latin typeface="Arial Black" panose="020B0A04020102020204" pitchFamily="34" charset="0"/>
          </a:endParaRPr>
        </a:p>
      </dgm:t>
    </dgm:pt>
    <dgm:pt modelId="{3B3B94F2-941D-47B8-8750-A4817DB9AF92}">
      <dgm:prSet phldrT="[Texto]"/>
      <dgm:spPr>
        <a:solidFill>
          <a:srgbClr val="00B0F0"/>
        </a:solidFill>
      </dgm:spPr>
      <dgm:t>
        <a:bodyPr/>
        <a:lstStyle/>
        <a:p>
          <a:r>
            <a:rPr lang="es-EC" dirty="0">
              <a:latin typeface="Arial Black" panose="020B0A04020102020204" pitchFamily="34" charset="0"/>
            </a:rPr>
            <a:t>2</a:t>
          </a:r>
        </a:p>
      </dgm:t>
    </dgm:pt>
    <dgm:pt modelId="{1885A1EB-C6B4-4A86-9639-B04D6D3AE44B}" type="parTrans" cxnId="{5EBA75FC-2341-4B32-B99B-A05BA20685A6}">
      <dgm:prSet/>
      <dgm:spPr/>
      <dgm:t>
        <a:bodyPr/>
        <a:lstStyle/>
        <a:p>
          <a:endParaRPr lang="es-EC">
            <a:latin typeface="Arial Black" panose="020B0A04020102020204" pitchFamily="34" charset="0"/>
          </a:endParaRPr>
        </a:p>
      </dgm:t>
    </dgm:pt>
    <dgm:pt modelId="{EC7696CE-279D-44B5-9E21-09D5EBBA02E4}" type="sibTrans" cxnId="{5EBA75FC-2341-4B32-B99B-A05BA20685A6}">
      <dgm:prSet/>
      <dgm:spPr/>
      <dgm:t>
        <a:bodyPr/>
        <a:lstStyle/>
        <a:p>
          <a:endParaRPr lang="es-EC">
            <a:latin typeface="Arial Black" panose="020B0A04020102020204" pitchFamily="34" charset="0"/>
          </a:endParaRPr>
        </a:p>
      </dgm:t>
    </dgm:pt>
    <dgm:pt modelId="{36C193E4-6174-4251-A752-10C135DA7ECA}">
      <dgm:prSet phldrT="[Texto]" custT="1"/>
      <dgm:spPr/>
      <dgm:t>
        <a:bodyPr/>
        <a:lstStyle/>
        <a:p>
          <a:r>
            <a:rPr lang="es-EC" sz="2800" dirty="0">
              <a:latin typeface="Arial Black" panose="020B0A04020102020204" pitchFamily="34" charset="0"/>
            </a:rPr>
            <a:t>texto</a:t>
          </a:r>
        </a:p>
      </dgm:t>
    </dgm:pt>
    <dgm:pt modelId="{5D3D09AD-6075-43FF-B7C7-06A2DDA50718}" type="parTrans" cxnId="{9E0A6352-4342-467E-9753-4AE8F87210A5}">
      <dgm:prSet/>
      <dgm:spPr/>
      <dgm:t>
        <a:bodyPr/>
        <a:lstStyle/>
        <a:p>
          <a:endParaRPr lang="es-EC">
            <a:latin typeface="Arial Black" panose="020B0A04020102020204" pitchFamily="34" charset="0"/>
          </a:endParaRPr>
        </a:p>
      </dgm:t>
    </dgm:pt>
    <dgm:pt modelId="{9711A347-D4E5-4F77-B90B-D505CE3F8FD0}" type="sibTrans" cxnId="{9E0A6352-4342-467E-9753-4AE8F87210A5}">
      <dgm:prSet/>
      <dgm:spPr/>
      <dgm:t>
        <a:bodyPr/>
        <a:lstStyle/>
        <a:p>
          <a:endParaRPr lang="es-EC">
            <a:latin typeface="Arial Black" panose="020B0A04020102020204" pitchFamily="34" charset="0"/>
          </a:endParaRPr>
        </a:p>
      </dgm:t>
    </dgm:pt>
    <dgm:pt modelId="{DCA5B801-61BD-40BB-8495-9E5D26B0DB3A}">
      <dgm:prSet phldrT="[Texto]"/>
      <dgm:spPr>
        <a:solidFill>
          <a:srgbClr val="00B0F0"/>
        </a:solidFill>
      </dgm:spPr>
      <dgm:t>
        <a:bodyPr/>
        <a:lstStyle/>
        <a:p>
          <a:r>
            <a:rPr lang="es-EC" dirty="0">
              <a:latin typeface="Arial Black" panose="020B0A04020102020204" pitchFamily="34" charset="0"/>
            </a:rPr>
            <a:t>3</a:t>
          </a:r>
        </a:p>
      </dgm:t>
    </dgm:pt>
    <dgm:pt modelId="{E86CB613-D16E-4AAF-96F2-C4A76FEB2814}" type="parTrans" cxnId="{784C26B4-0A7D-4C5F-B599-876CC26CDE97}">
      <dgm:prSet/>
      <dgm:spPr/>
      <dgm:t>
        <a:bodyPr/>
        <a:lstStyle/>
        <a:p>
          <a:endParaRPr lang="es-EC">
            <a:latin typeface="Arial Black" panose="020B0A04020102020204" pitchFamily="34" charset="0"/>
          </a:endParaRPr>
        </a:p>
      </dgm:t>
    </dgm:pt>
    <dgm:pt modelId="{3FC82B7A-D313-4ABE-886A-A6B68DB73779}" type="sibTrans" cxnId="{784C26B4-0A7D-4C5F-B599-876CC26CDE97}">
      <dgm:prSet/>
      <dgm:spPr/>
      <dgm:t>
        <a:bodyPr/>
        <a:lstStyle/>
        <a:p>
          <a:endParaRPr lang="es-EC">
            <a:latin typeface="Arial Black" panose="020B0A04020102020204" pitchFamily="34" charset="0"/>
          </a:endParaRPr>
        </a:p>
      </dgm:t>
    </dgm:pt>
    <dgm:pt modelId="{89C45DEB-11E7-48CC-9B4C-D6F165F37C42}">
      <dgm:prSet phldrT="[Texto]" custT="1"/>
      <dgm:spPr/>
      <dgm:t>
        <a:bodyPr/>
        <a:lstStyle/>
        <a:p>
          <a:r>
            <a:rPr lang="es-EC" sz="2800" dirty="0">
              <a:latin typeface="Arial Black" panose="020B0A04020102020204" pitchFamily="34" charset="0"/>
            </a:rPr>
            <a:t>texto</a:t>
          </a:r>
        </a:p>
      </dgm:t>
    </dgm:pt>
    <dgm:pt modelId="{1FBE4497-514A-4034-91FA-8B6B5073B733}" type="parTrans" cxnId="{1EF47C6A-CC34-472F-B530-6040CC3F5117}">
      <dgm:prSet/>
      <dgm:spPr/>
      <dgm:t>
        <a:bodyPr/>
        <a:lstStyle/>
        <a:p>
          <a:endParaRPr lang="es-EC">
            <a:latin typeface="Arial Black" panose="020B0A04020102020204" pitchFamily="34" charset="0"/>
          </a:endParaRPr>
        </a:p>
      </dgm:t>
    </dgm:pt>
    <dgm:pt modelId="{0D931D6F-246D-47F0-A370-2826F272C677}" type="sibTrans" cxnId="{1EF47C6A-CC34-472F-B530-6040CC3F5117}">
      <dgm:prSet/>
      <dgm:spPr/>
      <dgm:t>
        <a:bodyPr/>
        <a:lstStyle/>
        <a:p>
          <a:endParaRPr lang="es-EC">
            <a:latin typeface="Arial Black" panose="020B0A04020102020204" pitchFamily="34" charset="0"/>
          </a:endParaRPr>
        </a:p>
      </dgm:t>
    </dgm:pt>
    <dgm:pt modelId="{A222E9F1-D261-4BC0-8427-F6B715F57139}">
      <dgm:prSet phldrT="[Texto]" custT="1"/>
      <dgm:spPr/>
      <dgm:t>
        <a:bodyPr/>
        <a:lstStyle/>
        <a:p>
          <a:r>
            <a:rPr lang="es-EC" sz="2800" dirty="0">
              <a:latin typeface="Arial Black" panose="020B0A04020102020204" pitchFamily="34" charset="0"/>
            </a:rPr>
            <a:t>texto</a:t>
          </a:r>
        </a:p>
      </dgm:t>
    </dgm:pt>
    <dgm:pt modelId="{463C2A64-4BCA-49EC-AF3A-10384F698568}" type="sibTrans" cxnId="{EDC7D74C-62F0-4444-9B8A-ECFAA1300045}">
      <dgm:prSet/>
      <dgm:spPr/>
      <dgm:t>
        <a:bodyPr/>
        <a:lstStyle/>
        <a:p>
          <a:endParaRPr lang="es-EC">
            <a:latin typeface="Arial Black" panose="020B0A04020102020204" pitchFamily="34" charset="0"/>
          </a:endParaRPr>
        </a:p>
      </dgm:t>
    </dgm:pt>
    <dgm:pt modelId="{CF2841AB-7C9B-4862-A62C-C6C418F314E4}" type="parTrans" cxnId="{EDC7D74C-62F0-4444-9B8A-ECFAA1300045}">
      <dgm:prSet/>
      <dgm:spPr/>
      <dgm:t>
        <a:bodyPr/>
        <a:lstStyle/>
        <a:p>
          <a:endParaRPr lang="es-EC">
            <a:latin typeface="Arial Black" panose="020B0A04020102020204" pitchFamily="34" charset="0"/>
          </a:endParaRPr>
        </a:p>
      </dgm:t>
    </dgm:pt>
    <dgm:pt modelId="{BDBA4514-7ACE-467F-84CC-53882C54EF7B}" type="pres">
      <dgm:prSet presAssocID="{E91F97FB-C83A-41BA-815C-3BA06733A304}" presName="composite" presStyleCnt="0">
        <dgm:presLayoutVars>
          <dgm:chMax val="5"/>
          <dgm:dir/>
          <dgm:animLvl val="ctr"/>
          <dgm:resizeHandles val="exact"/>
        </dgm:presLayoutVars>
      </dgm:prSet>
      <dgm:spPr/>
      <dgm:t>
        <a:bodyPr/>
        <a:lstStyle/>
        <a:p>
          <a:endParaRPr lang="es-ES"/>
        </a:p>
      </dgm:t>
    </dgm:pt>
    <dgm:pt modelId="{82FA45A2-0196-4460-95D1-C670BF3195D9}" type="pres">
      <dgm:prSet presAssocID="{E91F97FB-C83A-41BA-815C-3BA06733A304}" presName="cycle" presStyleCnt="0"/>
      <dgm:spPr/>
    </dgm:pt>
    <dgm:pt modelId="{B2F777F0-A075-494B-8DE3-B6483A8D2B34}" type="pres">
      <dgm:prSet presAssocID="{E91F97FB-C83A-41BA-815C-3BA06733A304}" presName="centerShape" presStyleCnt="0"/>
      <dgm:spPr/>
    </dgm:pt>
    <dgm:pt modelId="{1DE776F6-C809-49BA-B85E-97DC8E339A45}" type="pres">
      <dgm:prSet presAssocID="{E91F97FB-C83A-41BA-815C-3BA06733A304}" presName="connSite" presStyleLbl="node1" presStyleIdx="0" presStyleCnt="4"/>
      <dgm:spPr/>
    </dgm:pt>
    <dgm:pt modelId="{71BE1A0E-3105-447A-AA68-DBEC3A722126}" type="pres">
      <dgm:prSet presAssocID="{E91F97FB-C83A-41BA-815C-3BA06733A304}" presName="visible" presStyleLbl="node1" presStyleIdx="0" presStyleCnt="4"/>
      <dgm:spPr>
        <a:solidFill>
          <a:srgbClr val="00B0F0"/>
        </a:solidFill>
      </dgm:spPr>
    </dgm:pt>
    <dgm:pt modelId="{A9DD78E5-3356-4DC9-BCFB-D98EA721FB7F}" type="pres">
      <dgm:prSet presAssocID="{2F0A02A9-F30A-49BD-97FA-764C8EE60926}" presName="Name25" presStyleLbl="parChTrans1D1" presStyleIdx="0" presStyleCnt="3"/>
      <dgm:spPr/>
      <dgm:t>
        <a:bodyPr/>
        <a:lstStyle/>
        <a:p>
          <a:endParaRPr lang="es-ES"/>
        </a:p>
      </dgm:t>
    </dgm:pt>
    <dgm:pt modelId="{62AA2731-71A7-4E12-BBF4-CB8B584C3A32}" type="pres">
      <dgm:prSet presAssocID="{EB862347-7692-4D03-91DA-92860F25C9EB}" presName="node" presStyleCnt="0"/>
      <dgm:spPr/>
    </dgm:pt>
    <dgm:pt modelId="{DE3BFEB9-35BB-4DFE-AB0C-474DC575EE76}" type="pres">
      <dgm:prSet presAssocID="{EB862347-7692-4D03-91DA-92860F25C9EB}" presName="parentNode" presStyleLbl="node1" presStyleIdx="1" presStyleCnt="4">
        <dgm:presLayoutVars>
          <dgm:chMax val="1"/>
          <dgm:bulletEnabled val="1"/>
        </dgm:presLayoutVars>
      </dgm:prSet>
      <dgm:spPr/>
      <dgm:t>
        <a:bodyPr/>
        <a:lstStyle/>
        <a:p>
          <a:endParaRPr lang="es-ES"/>
        </a:p>
      </dgm:t>
    </dgm:pt>
    <dgm:pt modelId="{C6525F35-FFC6-44E0-9E04-4E9DC581A466}" type="pres">
      <dgm:prSet presAssocID="{EB862347-7692-4D03-91DA-92860F25C9EB}" presName="childNode" presStyleLbl="revTx" presStyleIdx="0" presStyleCnt="3">
        <dgm:presLayoutVars>
          <dgm:bulletEnabled val="1"/>
        </dgm:presLayoutVars>
      </dgm:prSet>
      <dgm:spPr/>
      <dgm:t>
        <a:bodyPr/>
        <a:lstStyle/>
        <a:p>
          <a:endParaRPr lang="es-ES"/>
        </a:p>
      </dgm:t>
    </dgm:pt>
    <dgm:pt modelId="{3B03252F-B6DE-449E-85C6-B34C37A790B0}" type="pres">
      <dgm:prSet presAssocID="{1885A1EB-C6B4-4A86-9639-B04D6D3AE44B}" presName="Name25" presStyleLbl="parChTrans1D1" presStyleIdx="1" presStyleCnt="3"/>
      <dgm:spPr/>
      <dgm:t>
        <a:bodyPr/>
        <a:lstStyle/>
        <a:p>
          <a:endParaRPr lang="es-ES"/>
        </a:p>
      </dgm:t>
    </dgm:pt>
    <dgm:pt modelId="{7A21EB5A-C696-4BF5-A95F-284CF6195703}" type="pres">
      <dgm:prSet presAssocID="{3B3B94F2-941D-47B8-8750-A4817DB9AF92}" presName="node" presStyleCnt="0"/>
      <dgm:spPr/>
    </dgm:pt>
    <dgm:pt modelId="{6EFD55AA-28E2-4CEB-97DA-42DDCD854D02}" type="pres">
      <dgm:prSet presAssocID="{3B3B94F2-941D-47B8-8750-A4817DB9AF92}" presName="parentNode" presStyleLbl="node1" presStyleIdx="2" presStyleCnt="4">
        <dgm:presLayoutVars>
          <dgm:chMax val="1"/>
          <dgm:bulletEnabled val="1"/>
        </dgm:presLayoutVars>
      </dgm:prSet>
      <dgm:spPr/>
      <dgm:t>
        <a:bodyPr/>
        <a:lstStyle/>
        <a:p>
          <a:endParaRPr lang="es-ES"/>
        </a:p>
      </dgm:t>
    </dgm:pt>
    <dgm:pt modelId="{9F0E6306-CB53-4536-9381-5BA3B10A3984}" type="pres">
      <dgm:prSet presAssocID="{3B3B94F2-941D-47B8-8750-A4817DB9AF92}" presName="childNode" presStyleLbl="revTx" presStyleIdx="1" presStyleCnt="3">
        <dgm:presLayoutVars>
          <dgm:bulletEnabled val="1"/>
        </dgm:presLayoutVars>
      </dgm:prSet>
      <dgm:spPr/>
      <dgm:t>
        <a:bodyPr/>
        <a:lstStyle/>
        <a:p>
          <a:endParaRPr lang="es-ES"/>
        </a:p>
      </dgm:t>
    </dgm:pt>
    <dgm:pt modelId="{92903D23-A652-49D8-AA0F-D97B57270A19}" type="pres">
      <dgm:prSet presAssocID="{E86CB613-D16E-4AAF-96F2-C4A76FEB2814}" presName="Name25" presStyleLbl="parChTrans1D1" presStyleIdx="2" presStyleCnt="3"/>
      <dgm:spPr/>
      <dgm:t>
        <a:bodyPr/>
        <a:lstStyle/>
        <a:p>
          <a:endParaRPr lang="es-ES"/>
        </a:p>
      </dgm:t>
    </dgm:pt>
    <dgm:pt modelId="{762E4F2C-4657-4BCF-9E86-6CC48D1414AE}" type="pres">
      <dgm:prSet presAssocID="{DCA5B801-61BD-40BB-8495-9E5D26B0DB3A}" presName="node" presStyleCnt="0"/>
      <dgm:spPr/>
    </dgm:pt>
    <dgm:pt modelId="{FB18B4EF-3BCC-457B-A0D2-C879E785B8B8}" type="pres">
      <dgm:prSet presAssocID="{DCA5B801-61BD-40BB-8495-9E5D26B0DB3A}" presName="parentNode" presStyleLbl="node1" presStyleIdx="3" presStyleCnt="4">
        <dgm:presLayoutVars>
          <dgm:chMax val="1"/>
          <dgm:bulletEnabled val="1"/>
        </dgm:presLayoutVars>
      </dgm:prSet>
      <dgm:spPr/>
      <dgm:t>
        <a:bodyPr/>
        <a:lstStyle/>
        <a:p>
          <a:endParaRPr lang="es-ES"/>
        </a:p>
      </dgm:t>
    </dgm:pt>
    <dgm:pt modelId="{44967959-BD42-440B-AADF-12ADA0A7FDB3}" type="pres">
      <dgm:prSet presAssocID="{DCA5B801-61BD-40BB-8495-9E5D26B0DB3A}" presName="childNode" presStyleLbl="revTx" presStyleIdx="2" presStyleCnt="3">
        <dgm:presLayoutVars>
          <dgm:bulletEnabled val="1"/>
        </dgm:presLayoutVars>
      </dgm:prSet>
      <dgm:spPr/>
      <dgm:t>
        <a:bodyPr/>
        <a:lstStyle/>
        <a:p>
          <a:endParaRPr lang="es-ES"/>
        </a:p>
      </dgm:t>
    </dgm:pt>
  </dgm:ptLst>
  <dgm:cxnLst>
    <dgm:cxn modelId="{CE321B5C-CCBE-4F3E-B731-95FC6952DACE}" type="presOf" srcId="{3B3B94F2-941D-47B8-8750-A4817DB9AF92}" destId="{6EFD55AA-28E2-4CEB-97DA-42DDCD854D02}" srcOrd="0" destOrd="0" presId="urn:microsoft.com/office/officeart/2005/8/layout/radial2"/>
    <dgm:cxn modelId="{F2E3624E-E93E-4EAF-BC2B-32E63992D15C}" srcId="{E91F97FB-C83A-41BA-815C-3BA06733A304}" destId="{EB862347-7692-4D03-91DA-92860F25C9EB}" srcOrd="0" destOrd="0" parTransId="{2F0A02A9-F30A-49BD-97FA-764C8EE60926}" sibTransId="{2D47822A-D9F4-4F99-8808-3BBEBCB537DC}"/>
    <dgm:cxn modelId="{DF8AE729-BECA-4113-AFEE-7D465F2701BE}" type="presOf" srcId="{36C193E4-6174-4251-A752-10C135DA7ECA}" destId="{9F0E6306-CB53-4536-9381-5BA3B10A3984}" srcOrd="0" destOrd="0" presId="urn:microsoft.com/office/officeart/2005/8/layout/radial2"/>
    <dgm:cxn modelId="{D9BB4C6D-DBCF-482E-B2DD-5AF7BBCCE904}" type="presOf" srcId="{DCA5B801-61BD-40BB-8495-9E5D26B0DB3A}" destId="{FB18B4EF-3BCC-457B-A0D2-C879E785B8B8}" srcOrd="0" destOrd="0" presId="urn:microsoft.com/office/officeart/2005/8/layout/radial2"/>
    <dgm:cxn modelId="{EDC7D74C-62F0-4444-9B8A-ECFAA1300045}" srcId="{EB862347-7692-4D03-91DA-92860F25C9EB}" destId="{A222E9F1-D261-4BC0-8427-F6B715F57139}" srcOrd="0" destOrd="0" parTransId="{CF2841AB-7C9B-4862-A62C-C6C418F314E4}" sibTransId="{463C2A64-4BCA-49EC-AF3A-10384F698568}"/>
    <dgm:cxn modelId="{1EF47C6A-CC34-472F-B530-6040CC3F5117}" srcId="{DCA5B801-61BD-40BB-8495-9E5D26B0DB3A}" destId="{89C45DEB-11E7-48CC-9B4C-D6F165F37C42}" srcOrd="0" destOrd="0" parTransId="{1FBE4497-514A-4034-91FA-8B6B5073B733}" sibTransId="{0D931D6F-246D-47F0-A370-2826F272C677}"/>
    <dgm:cxn modelId="{5EBA75FC-2341-4B32-B99B-A05BA20685A6}" srcId="{E91F97FB-C83A-41BA-815C-3BA06733A304}" destId="{3B3B94F2-941D-47B8-8750-A4817DB9AF92}" srcOrd="1" destOrd="0" parTransId="{1885A1EB-C6B4-4A86-9639-B04D6D3AE44B}" sibTransId="{EC7696CE-279D-44B5-9E21-09D5EBBA02E4}"/>
    <dgm:cxn modelId="{AAF63165-81F7-4613-8366-688C5470D596}" type="presOf" srcId="{A222E9F1-D261-4BC0-8427-F6B715F57139}" destId="{C6525F35-FFC6-44E0-9E04-4E9DC581A466}" srcOrd="0" destOrd="0" presId="urn:microsoft.com/office/officeart/2005/8/layout/radial2"/>
    <dgm:cxn modelId="{3E0CCDC2-9222-49C2-B428-F30840D00369}" type="presOf" srcId="{EB862347-7692-4D03-91DA-92860F25C9EB}" destId="{DE3BFEB9-35BB-4DFE-AB0C-474DC575EE76}" srcOrd="0" destOrd="0" presId="urn:microsoft.com/office/officeart/2005/8/layout/radial2"/>
    <dgm:cxn modelId="{784C26B4-0A7D-4C5F-B599-876CC26CDE97}" srcId="{E91F97FB-C83A-41BA-815C-3BA06733A304}" destId="{DCA5B801-61BD-40BB-8495-9E5D26B0DB3A}" srcOrd="2" destOrd="0" parTransId="{E86CB613-D16E-4AAF-96F2-C4A76FEB2814}" sibTransId="{3FC82B7A-D313-4ABE-886A-A6B68DB73779}"/>
    <dgm:cxn modelId="{8FEAF83B-1E6E-4838-A877-9C6952302456}" type="presOf" srcId="{89C45DEB-11E7-48CC-9B4C-D6F165F37C42}" destId="{44967959-BD42-440B-AADF-12ADA0A7FDB3}" srcOrd="0" destOrd="0" presId="urn:microsoft.com/office/officeart/2005/8/layout/radial2"/>
    <dgm:cxn modelId="{9E0A6352-4342-467E-9753-4AE8F87210A5}" srcId="{3B3B94F2-941D-47B8-8750-A4817DB9AF92}" destId="{36C193E4-6174-4251-A752-10C135DA7ECA}" srcOrd="0" destOrd="0" parTransId="{5D3D09AD-6075-43FF-B7C7-06A2DDA50718}" sibTransId="{9711A347-D4E5-4F77-B90B-D505CE3F8FD0}"/>
    <dgm:cxn modelId="{9C059AD5-D98F-46F0-AB69-055F42AA48CA}" type="presOf" srcId="{1885A1EB-C6B4-4A86-9639-B04D6D3AE44B}" destId="{3B03252F-B6DE-449E-85C6-B34C37A790B0}" srcOrd="0" destOrd="0" presId="urn:microsoft.com/office/officeart/2005/8/layout/radial2"/>
    <dgm:cxn modelId="{851AFA66-2CF1-4594-A7C6-77E410F81DE3}" type="presOf" srcId="{2F0A02A9-F30A-49BD-97FA-764C8EE60926}" destId="{A9DD78E5-3356-4DC9-BCFB-D98EA721FB7F}" srcOrd="0" destOrd="0" presId="urn:microsoft.com/office/officeart/2005/8/layout/radial2"/>
    <dgm:cxn modelId="{60C60415-F315-4915-AA06-93511131D14B}" type="presOf" srcId="{E86CB613-D16E-4AAF-96F2-C4A76FEB2814}" destId="{92903D23-A652-49D8-AA0F-D97B57270A19}" srcOrd="0" destOrd="0" presId="urn:microsoft.com/office/officeart/2005/8/layout/radial2"/>
    <dgm:cxn modelId="{E484F70E-2533-4FDE-B3BB-AEC52FC6A88F}" type="presOf" srcId="{E91F97FB-C83A-41BA-815C-3BA06733A304}" destId="{BDBA4514-7ACE-467F-84CC-53882C54EF7B}" srcOrd="0" destOrd="0" presId="urn:microsoft.com/office/officeart/2005/8/layout/radial2"/>
    <dgm:cxn modelId="{6046E73D-2FDB-40E4-9633-A4CBF6EACBEC}" type="presParOf" srcId="{BDBA4514-7ACE-467F-84CC-53882C54EF7B}" destId="{82FA45A2-0196-4460-95D1-C670BF3195D9}" srcOrd="0" destOrd="0" presId="urn:microsoft.com/office/officeart/2005/8/layout/radial2"/>
    <dgm:cxn modelId="{C59BB5EB-09CB-4CCA-AA2B-89B233E3E4E1}" type="presParOf" srcId="{82FA45A2-0196-4460-95D1-C670BF3195D9}" destId="{B2F777F0-A075-494B-8DE3-B6483A8D2B34}" srcOrd="0" destOrd="0" presId="urn:microsoft.com/office/officeart/2005/8/layout/radial2"/>
    <dgm:cxn modelId="{8CC3CF95-2F5F-464B-BF7F-40FC63063DBB}" type="presParOf" srcId="{B2F777F0-A075-494B-8DE3-B6483A8D2B34}" destId="{1DE776F6-C809-49BA-B85E-97DC8E339A45}" srcOrd="0" destOrd="0" presId="urn:microsoft.com/office/officeart/2005/8/layout/radial2"/>
    <dgm:cxn modelId="{63F2FBE6-8D71-49CA-9C85-0E511E8E6EF4}" type="presParOf" srcId="{B2F777F0-A075-494B-8DE3-B6483A8D2B34}" destId="{71BE1A0E-3105-447A-AA68-DBEC3A722126}" srcOrd="1" destOrd="0" presId="urn:microsoft.com/office/officeart/2005/8/layout/radial2"/>
    <dgm:cxn modelId="{DABFD683-9CBB-4395-94D1-8586ED4B0A02}" type="presParOf" srcId="{82FA45A2-0196-4460-95D1-C670BF3195D9}" destId="{A9DD78E5-3356-4DC9-BCFB-D98EA721FB7F}" srcOrd="1" destOrd="0" presId="urn:microsoft.com/office/officeart/2005/8/layout/radial2"/>
    <dgm:cxn modelId="{EC692ADA-377A-4CF9-A87C-2E2039A22D15}" type="presParOf" srcId="{82FA45A2-0196-4460-95D1-C670BF3195D9}" destId="{62AA2731-71A7-4E12-BBF4-CB8B584C3A32}" srcOrd="2" destOrd="0" presId="urn:microsoft.com/office/officeart/2005/8/layout/radial2"/>
    <dgm:cxn modelId="{315A3689-7735-4ACB-BCD9-889EA772733B}" type="presParOf" srcId="{62AA2731-71A7-4E12-BBF4-CB8B584C3A32}" destId="{DE3BFEB9-35BB-4DFE-AB0C-474DC575EE76}" srcOrd="0" destOrd="0" presId="urn:microsoft.com/office/officeart/2005/8/layout/radial2"/>
    <dgm:cxn modelId="{F99BE2A3-36C1-43CF-BCA4-6DEDB1701EFE}" type="presParOf" srcId="{62AA2731-71A7-4E12-BBF4-CB8B584C3A32}" destId="{C6525F35-FFC6-44E0-9E04-4E9DC581A466}" srcOrd="1" destOrd="0" presId="urn:microsoft.com/office/officeart/2005/8/layout/radial2"/>
    <dgm:cxn modelId="{73B10550-5143-48DE-869A-1B2E8EB25692}" type="presParOf" srcId="{82FA45A2-0196-4460-95D1-C670BF3195D9}" destId="{3B03252F-B6DE-449E-85C6-B34C37A790B0}" srcOrd="3" destOrd="0" presId="urn:microsoft.com/office/officeart/2005/8/layout/radial2"/>
    <dgm:cxn modelId="{A6833062-3A33-49E1-8692-C18C42AB9C4F}" type="presParOf" srcId="{82FA45A2-0196-4460-95D1-C670BF3195D9}" destId="{7A21EB5A-C696-4BF5-A95F-284CF6195703}" srcOrd="4" destOrd="0" presId="urn:microsoft.com/office/officeart/2005/8/layout/radial2"/>
    <dgm:cxn modelId="{2BC6A062-7564-49A5-A555-6C1E31E67B12}" type="presParOf" srcId="{7A21EB5A-C696-4BF5-A95F-284CF6195703}" destId="{6EFD55AA-28E2-4CEB-97DA-42DDCD854D02}" srcOrd="0" destOrd="0" presId="urn:microsoft.com/office/officeart/2005/8/layout/radial2"/>
    <dgm:cxn modelId="{70B085C6-BEEC-43A8-BE51-32B6119CB629}" type="presParOf" srcId="{7A21EB5A-C696-4BF5-A95F-284CF6195703}" destId="{9F0E6306-CB53-4536-9381-5BA3B10A3984}" srcOrd="1" destOrd="0" presId="urn:microsoft.com/office/officeart/2005/8/layout/radial2"/>
    <dgm:cxn modelId="{D120C8AF-CBF2-4E95-B000-E11A290F9832}" type="presParOf" srcId="{82FA45A2-0196-4460-95D1-C670BF3195D9}" destId="{92903D23-A652-49D8-AA0F-D97B57270A19}" srcOrd="5" destOrd="0" presId="urn:microsoft.com/office/officeart/2005/8/layout/radial2"/>
    <dgm:cxn modelId="{FE056A19-3862-469D-AE41-CEB4B0E3C1AD}" type="presParOf" srcId="{82FA45A2-0196-4460-95D1-C670BF3195D9}" destId="{762E4F2C-4657-4BCF-9E86-6CC48D1414AE}" srcOrd="6" destOrd="0" presId="urn:microsoft.com/office/officeart/2005/8/layout/radial2"/>
    <dgm:cxn modelId="{E3D6F1A5-0961-436A-BBA0-39E38A658984}" type="presParOf" srcId="{762E4F2C-4657-4BCF-9E86-6CC48D1414AE}" destId="{FB18B4EF-3BCC-457B-A0D2-C879E785B8B8}" srcOrd="0" destOrd="0" presId="urn:microsoft.com/office/officeart/2005/8/layout/radial2"/>
    <dgm:cxn modelId="{228526DD-2287-4D0D-9FCA-0E6F5690F5DF}" type="presParOf" srcId="{762E4F2C-4657-4BCF-9E86-6CC48D1414AE}" destId="{44967959-BD42-440B-AADF-12ADA0A7FDB3}"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903D23-A652-49D8-AA0F-D97B57270A19}">
      <dsp:nvSpPr>
        <dsp:cNvPr id="0" name=""/>
        <dsp:cNvSpPr/>
      </dsp:nvSpPr>
      <dsp:spPr>
        <a:xfrm rot="2561600">
          <a:off x="1930133" y="2842888"/>
          <a:ext cx="617111" cy="57656"/>
        </a:xfrm>
        <a:custGeom>
          <a:avLst/>
          <a:gdLst/>
          <a:ahLst/>
          <a:cxnLst/>
          <a:rect l="0" t="0" r="0" b="0"/>
          <a:pathLst>
            <a:path>
              <a:moveTo>
                <a:pt x="0" y="28828"/>
              </a:moveTo>
              <a:lnTo>
                <a:pt x="617111" y="2882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B03252F-B6DE-449E-85C6-B34C37A790B0}">
      <dsp:nvSpPr>
        <dsp:cNvPr id="0" name=""/>
        <dsp:cNvSpPr/>
      </dsp:nvSpPr>
      <dsp:spPr>
        <a:xfrm>
          <a:off x="2011903" y="2003171"/>
          <a:ext cx="685829" cy="57656"/>
        </a:xfrm>
        <a:custGeom>
          <a:avLst/>
          <a:gdLst/>
          <a:ahLst/>
          <a:cxnLst/>
          <a:rect l="0" t="0" r="0" b="0"/>
          <a:pathLst>
            <a:path>
              <a:moveTo>
                <a:pt x="0" y="28828"/>
              </a:moveTo>
              <a:lnTo>
                <a:pt x="685829" y="2882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9DD78E5-3356-4DC9-BCFB-D98EA721FB7F}">
      <dsp:nvSpPr>
        <dsp:cNvPr id="0" name=""/>
        <dsp:cNvSpPr/>
      </dsp:nvSpPr>
      <dsp:spPr>
        <a:xfrm rot="19038400">
          <a:off x="1930133" y="1163454"/>
          <a:ext cx="617111" cy="57656"/>
        </a:xfrm>
        <a:custGeom>
          <a:avLst/>
          <a:gdLst/>
          <a:ahLst/>
          <a:cxnLst/>
          <a:rect l="0" t="0" r="0" b="0"/>
          <a:pathLst>
            <a:path>
              <a:moveTo>
                <a:pt x="0" y="28828"/>
              </a:moveTo>
              <a:lnTo>
                <a:pt x="617111" y="2882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1BE1A0E-3105-447A-AA68-DBEC3A722126}">
      <dsp:nvSpPr>
        <dsp:cNvPr id="0" name=""/>
        <dsp:cNvSpPr/>
      </dsp:nvSpPr>
      <dsp:spPr>
        <a:xfrm>
          <a:off x="352171" y="1055687"/>
          <a:ext cx="1952625" cy="1952625"/>
        </a:xfrm>
        <a:prstGeom prst="ellipse">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3BFEB9-35BB-4DFE-AB0C-474DC575EE76}">
      <dsp:nvSpPr>
        <dsp:cNvPr id="0" name=""/>
        <dsp:cNvSpPr/>
      </dsp:nvSpPr>
      <dsp:spPr>
        <a:xfrm>
          <a:off x="2310238" y="64"/>
          <a:ext cx="1171575" cy="1171575"/>
        </a:xfrm>
        <a:prstGeom prst="ellipse">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845" tIns="29845" rIns="29845" bIns="29845" numCol="1" spcCol="1270" anchor="ctr" anchorCtr="0">
          <a:noAutofit/>
        </a:bodyPr>
        <a:lstStyle/>
        <a:p>
          <a:pPr lvl="0" algn="ctr" defTabSz="2089150">
            <a:lnSpc>
              <a:spcPct val="90000"/>
            </a:lnSpc>
            <a:spcBef>
              <a:spcPct val="0"/>
            </a:spcBef>
            <a:spcAft>
              <a:spcPct val="35000"/>
            </a:spcAft>
          </a:pPr>
          <a:r>
            <a:rPr lang="es-EC" sz="4700" kern="1200" dirty="0">
              <a:latin typeface="Arial Black" panose="020B0A04020102020204" pitchFamily="34" charset="0"/>
            </a:rPr>
            <a:t>1</a:t>
          </a:r>
        </a:p>
      </dsp:txBody>
      <dsp:txXfrm>
        <a:off x="2481811" y="171637"/>
        <a:ext cx="828429" cy="828429"/>
      </dsp:txXfrm>
    </dsp:sp>
    <dsp:sp modelId="{C6525F35-FFC6-44E0-9E04-4E9DC581A466}">
      <dsp:nvSpPr>
        <dsp:cNvPr id="0" name=""/>
        <dsp:cNvSpPr/>
      </dsp:nvSpPr>
      <dsp:spPr>
        <a:xfrm>
          <a:off x="3598971" y="64"/>
          <a:ext cx="1757362" cy="1171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85750" lvl="1" indent="-285750" algn="l" defTabSz="1244600">
            <a:lnSpc>
              <a:spcPct val="90000"/>
            </a:lnSpc>
            <a:spcBef>
              <a:spcPct val="0"/>
            </a:spcBef>
            <a:spcAft>
              <a:spcPct val="15000"/>
            </a:spcAft>
            <a:buChar char="••"/>
          </a:pPr>
          <a:r>
            <a:rPr lang="es-EC" sz="2800" kern="1200" dirty="0">
              <a:latin typeface="Arial Black" panose="020B0A04020102020204" pitchFamily="34" charset="0"/>
            </a:rPr>
            <a:t>texto</a:t>
          </a:r>
        </a:p>
      </dsp:txBody>
      <dsp:txXfrm>
        <a:off x="3598971" y="64"/>
        <a:ext cx="1757362" cy="1171575"/>
      </dsp:txXfrm>
    </dsp:sp>
    <dsp:sp modelId="{6EFD55AA-28E2-4CEB-97DA-42DDCD854D02}">
      <dsp:nvSpPr>
        <dsp:cNvPr id="0" name=""/>
        <dsp:cNvSpPr/>
      </dsp:nvSpPr>
      <dsp:spPr>
        <a:xfrm>
          <a:off x="2697733" y="1446212"/>
          <a:ext cx="1171575" cy="1171575"/>
        </a:xfrm>
        <a:prstGeom prst="ellipse">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845" tIns="29845" rIns="29845" bIns="29845" numCol="1" spcCol="1270" anchor="ctr" anchorCtr="0">
          <a:noAutofit/>
        </a:bodyPr>
        <a:lstStyle/>
        <a:p>
          <a:pPr lvl="0" algn="ctr" defTabSz="2089150">
            <a:lnSpc>
              <a:spcPct val="90000"/>
            </a:lnSpc>
            <a:spcBef>
              <a:spcPct val="0"/>
            </a:spcBef>
            <a:spcAft>
              <a:spcPct val="35000"/>
            </a:spcAft>
          </a:pPr>
          <a:r>
            <a:rPr lang="es-EC" sz="4700" kern="1200" dirty="0">
              <a:latin typeface="Arial Black" panose="020B0A04020102020204" pitchFamily="34" charset="0"/>
            </a:rPr>
            <a:t>2</a:t>
          </a:r>
        </a:p>
      </dsp:txBody>
      <dsp:txXfrm>
        <a:off x="2869306" y="1617785"/>
        <a:ext cx="828429" cy="828429"/>
      </dsp:txXfrm>
    </dsp:sp>
    <dsp:sp modelId="{9F0E6306-CB53-4536-9381-5BA3B10A3984}">
      <dsp:nvSpPr>
        <dsp:cNvPr id="0" name=""/>
        <dsp:cNvSpPr/>
      </dsp:nvSpPr>
      <dsp:spPr>
        <a:xfrm>
          <a:off x="3986465" y="1446212"/>
          <a:ext cx="1757362" cy="1171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85750" lvl="1" indent="-285750" algn="l" defTabSz="1244600">
            <a:lnSpc>
              <a:spcPct val="90000"/>
            </a:lnSpc>
            <a:spcBef>
              <a:spcPct val="0"/>
            </a:spcBef>
            <a:spcAft>
              <a:spcPct val="15000"/>
            </a:spcAft>
            <a:buChar char="••"/>
          </a:pPr>
          <a:r>
            <a:rPr lang="es-EC" sz="2800" kern="1200" dirty="0">
              <a:latin typeface="Arial Black" panose="020B0A04020102020204" pitchFamily="34" charset="0"/>
            </a:rPr>
            <a:t>texto</a:t>
          </a:r>
        </a:p>
      </dsp:txBody>
      <dsp:txXfrm>
        <a:off x="3986465" y="1446212"/>
        <a:ext cx="1757362" cy="1171575"/>
      </dsp:txXfrm>
    </dsp:sp>
    <dsp:sp modelId="{FB18B4EF-3BCC-457B-A0D2-C879E785B8B8}">
      <dsp:nvSpPr>
        <dsp:cNvPr id="0" name=""/>
        <dsp:cNvSpPr/>
      </dsp:nvSpPr>
      <dsp:spPr>
        <a:xfrm>
          <a:off x="2310238" y="2892360"/>
          <a:ext cx="1171575" cy="1171575"/>
        </a:xfrm>
        <a:prstGeom prst="ellipse">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845" tIns="29845" rIns="29845" bIns="29845" numCol="1" spcCol="1270" anchor="ctr" anchorCtr="0">
          <a:noAutofit/>
        </a:bodyPr>
        <a:lstStyle/>
        <a:p>
          <a:pPr lvl="0" algn="ctr" defTabSz="2089150">
            <a:lnSpc>
              <a:spcPct val="90000"/>
            </a:lnSpc>
            <a:spcBef>
              <a:spcPct val="0"/>
            </a:spcBef>
            <a:spcAft>
              <a:spcPct val="35000"/>
            </a:spcAft>
          </a:pPr>
          <a:r>
            <a:rPr lang="es-EC" sz="4700" kern="1200" dirty="0">
              <a:latin typeface="Arial Black" panose="020B0A04020102020204" pitchFamily="34" charset="0"/>
            </a:rPr>
            <a:t>3</a:t>
          </a:r>
        </a:p>
      </dsp:txBody>
      <dsp:txXfrm>
        <a:off x="2481811" y="3063933"/>
        <a:ext cx="828429" cy="828429"/>
      </dsp:txXfrm>
    </dsp:sp>
    <dsp:sp modelId="{44967959-BD42-440B-AADF-12ADA0A7FDB3}">
      <dsp:nvSpPr>
        <dsp:cNvPr id="0" name=""/>
        <dsp:cNvSpPr/>
      </dsp:nvSpPr>
      <dsp:spPr>
        <a:xfrm>
          <a:off x="3598971" y="2892360"/>
          <a:ext cx="1757362" cy="1171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85750" lvl="1" indent="-285750" algn="l" defTabSz="1244600">
            <a:lnSpc>
              <a:spcPct val="90000"/>
            </a:lnSpc>
            <a:spcBef>
              <a:spcPct val="0"/>
            </a:spcBef>
            <a:spcAft>
              <a:spcPct val="15000"/>
            </a:spcAft>
            <a:buChar char="••"/>
          </a:pPr>
          <a:r>
            <a:rPr lang="es-EC" sz="2800" kern="1200" dirty="0">
              <a:latin typeface="Arial Black" panose="020B0A04020102020204" pitchFamily="34" charset="0"/>
            </a:rPr>
            <a:t>texto</a:t>
          </a:r>
        </a:p>
      </dsp:txBody>
      <dsp:txXfrm>
        <a:off x="3598971" y="2892360"/>
        <a:ext cx="1757362" cy="1171575"/>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38F9B8A-6068-4FE1-901A-E3D15EA65AC2}" type="datetimeFigureOut">
              <a:rPr lang="es-EC" smtClean="0"/>
              <a:t>27/4/2025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016C02A4-29B0-4B1D-8995-6D7041DD7985}" type="slidenum">
              <a:rPr lang="es-EC" smtClean="0"/>
              <a:t>‹Nº›</a:t>
            </a:fld>
            <a:endParaRPr lang="es-EC"/>
          </a:p>
        </p:txBody>
      </p:sp>
    </p:spTree>
    <p:extLst>
      <p:ext uri="{BB962C8B-B14F-4D97-AF65-F5344CB8AC3E}">
        <p14:creationId xmlns:p14="http://schemas.microsoft.com/office/powerpoint/2010/main" val="3972113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38F9B8A-6068-4FE1-901A-E3D15EA65AC2}" type="datetimeFigureOut">
              <a:rPr lang="es-EC" smtClean="0"/>
              <a:t>27/4/2025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016C02A4-29B0-4B1D-8995-6D7041DD7985}" type="slidenum">
              <a:rPr lang="es-EC" smtClean="0"/>
              <a:t>‹Nº›</a:t>
            </a:fld>
            <a:endParaRPr lang="es-EC"/>
          </a:p>
        </p:txBody>
      </p:sp>
    </p:spTree>
    <p:extLst>
      <p:ext uri="{BB962C8B-B14F-4D97-AF65-F5344CB8AC3E}">
        <p14:creationId xmlns:p14="http://schemas.microsoft.com/office/powerpoint/2010/main" val="1167943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38F9B8A-6068-4FE1-901A-E3D15EA65AC2}" type="datetimeFigureOut">
              <a:rPr lang="es-EC" smtClean="0"/>
              <a:t>27/4/2025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016C02A4-29B0-4B1D-8995-6D7041DD7985}" type="slidenum">
              <a:rPr lang="es-EC" smtClean="0"/>
              <a:t>‹Nº›</a:t>
            </a:fld>
            <a:endParaRPr lang="es-EC"/>
          </a:p>
        </p:txBody>
      </p:sp>
    </p:spTree>
    <p:extLst>
      <p:ext uri="{BB962C8B-B14F-4D97-AF65-F5344CB8AC3E}">
        <p14:creationId xmlns:p14="http://schemas.microsoft.com/office/powerpoint/2010/main" val="935827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38F9B8A-6068-4FE1-901A-E3D15EA65AC2}" type="datetimeFigureOut">
              <a:rPr lang="es-EC" smtClean="0"/>
              <a:t>27/4/2025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016C02A4-29B0-4B1D-8995-6D7041DD7985}" type="slidenum">
              <a:rPr lang="es-EC" smtClean="0"/>
              <a:t>‹Nº›</a:t>
            </a:fld>
            <a:endParaRPr lang="es-EC"/>
          </a:p>
        </p:txBody>
      </p:sp>
    </p:spTree>
    <p:extLst>
      <p:ext uri="{BB962C8B-B14F-4D97-AF65-F5344CB8AC3E}">
        <p14:creationId xmlns:p14="http://schemas.microsoft.com/office/powerpoint/2010/main" val="3294140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738F9B8A-6068-4FE1-901A-E3D15EA65AC2}" type="datetimeFigureOut">
              <a:rPr lang="es-EC" smtClean="0"/>
              <a:t>27/4/2025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016C02A4-29B0-4B1D-8995-6D7041DD7985}" type="slidenum">
              <a:rPr lang="es-EC" smtClean="0"/>
              <a:t>‹Nº›</a:t>
            </a:fld>
            <a:endParaRPr lang="es-EC"/>
          </a:p>
        </p:txBody>
      </p:sp>
    </p:spTree>
    <p:extLst>
      <p:ext uri="{BB962C8B-B14F-4D97-AF65-F5344CB8AC3E}">
        <p14:creationId xmlns:p14="http://schemas.microsoft.com/office/powerpoint/2010/main" val="553330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38F9B8A-6068-4FE1-901A-E3D15EA65AC2}" type="datetimeFigureOut">
              <a:rPr lang="es-EC" smtClean="0"/>
              <a:t>27/4/2025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016C02A4-29B0-4B1D-8995-6D7041DD7985}" type="slidenum">
              <a:rPr lang="es-EC" smtClean="0"/>
              <a:t>‹Nº›</a:t>
            </a:fld>
            <a:endParaRPr lang="es-EC"/>
          </a:p>
        </p:txBody>
      </p:sp>
    </p:spTree>
    <p:extLst>
      <p:ext uri="{BB962C8B-B14F-4D97-AF65-F5344CB8AC3E}">
        <p14:creationId xmlns:p14="http://schemas.microsoft.com/office/powerpoint/2010/main" val="3474402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38F9B8A-6068-4FE1-901A-E3D15EA65AC2}" type="datetimeFigureOut">
              <a:rPr lang="es-EC" smtClean="0"/>
              <a:t>27/4/2025</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016C02A4-29B0-4B1D-8995-6D7041DD7985}" type="slidenum">
              <a:rPr lang="es-EC" smtClean="0"/>
              <a:t>‹Nº›</a:t>
            </a:fld>
            <a:endParaRPr lang="es-EC"/>
          </a:p>
        </p:txBody>
      </p:sp>
    </p:spTree>
    <p:extLst>
      <p:ext uri="{BB962C8B-B14F-4D97-AF65-F5344CB8AC3E}">
        <p14:creationId xmlns:p14="http://schemas.microsoft.com/office/powerpoint/2010/main" val="2285547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38F9B8A-6068-4FE1-901A-E3D15EA65AC2}" type="datetimeFigureOut">
              <a:rPr lang="es-EC" smtClean="0"/>
              <a:t>27/4/2025</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016C02A4-29B0-4B1D-8995-6D7041DD7985}" type="slidenum">
              <a:rPr lang="es-EC" smtClean="0"/>
              <a:t>‹Nº›</a:t>
            </a:fld>
            <a:endParaRPr lang="es-EC"/>
          </a:p>
        </p:txBody>
      </p:sp>
    </p:spTree>
    <p:extLst>
      <p:ext uri="{BB962C8B-B14F-4D97-AF65-F5344CB8AC3E}">
        <p14:creationId xmlns:p14="http://schemas.microsoft.com/office/powerpoint/2010/main" val="1689042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F9B8A-6068-4FE1-901A-E3D15EA65AC2}" type="datetimeFigureOut">
              <a:rPr lang="es-EC" smtClean="0"/>
              <a:t>27/4/2025</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016C02A4-29B0-4B1D-8995-6D7041DD7985}" type="slidenum">
              <a:rPr lang="es-EC" smtClean="0"/>
              <a:t>‹Nº›</a:t>
            </a:fld>
            <a:endParaRPr lang="es-EC"/>
          </a:p>
        </p:txBody>
      </p:sp>
    </p:spTree>
    <p:extLst>
      <p:ext uri="{BB962C8B-B14F-4D97-AF65-F5344CB8AC3E}">
        <p14:creationId xmlns:p14="http://schemas.microsoft.com/office/powerpoint/2010/main" val="2017890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738F9B8A-6068-4FE1-901A-E3D15EA65AC2}" type="datetimeFigureOut">
              <a:rPr lang="es-EC" smtClean="0"/>
              <a:t>27/4/2025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016C02A4-29B0-4B1D-8995-6D7041DD7985}" type="slidenum">
              <a:rPr lang="es-EC" smtClean="0"/>
              <a:t>‹Nº›</a:t>
            </a:fld>
            <a:endParaRPr lang="es-EC"/>
          </a:p>
        </p:txBody>
      </p:sp>
    </p:spTree>
    <p:extLst>
      <p:ext uri="{BB962C8B-B14F-4D97-AF65-F5344CB8AC3E}">
        <p14:creationId xmlns:p14="http://schemas.microsoft.com/office/powerpoint/2010/main" val="898777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738F9B8A-6068-4FE1-901A-E3D15EA65AC2}" type="datetimeFigureOut">
              <a:rPr lang="es-EC" smtClean="0"/>
              <a:t>27/4/2025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016C02A4-29B0-4B1D-8995-6D7041DD7985}" type="slidenum">
              <a:rPr lang="es-EC" smtClean="0"/>
              <a:t>‹Nº›</a:t>
            </a:fld>
            <a:endParaRPr lang="es-EC"/>
          </a:p>
        </p:txBody>
      </p:sp>
    </p:spTree>
    <p:extLst>
      <p:ext uri="{BB962C8B-B14F-4D97-AF65-F5344CB8AC3E}">
        <p14:creationId xmlns:p14="http://schemas.microsoft.com/office/powerpoint/2010/main" val="2422260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F9B8A-6068-4FE1-901A-E3D15EA65AC2}" type="datetimeFigureOut">
              <a:rPr lang="es-EC" smtClean="0"/>
              <a:t>27/4/2025</a:t>
            </a:fld>
            <a:endParaRPr lang="es-EC"/>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6C02A4-29B0-4B1D-8995-6D7041DD7985}" type="slidenum">
              <a:rPr lang="es-EC" smtClean="0"/>
              <a:t>‹Nº›</a:t>
            </a:fld>
            <a:endParaRPr lang="es-EC"/>
          </a:p>
        </p:txBody>
      </p:sp>
    </p:spTree>
    <p:extLst>
      <p:ext uri="{BB962C8B-B14F-4D97-AF65-F5344CB8AC3E}">
        <p14:creationId xmlns:p14="http://schemas.microsoft.com/office/powerpoint/2010/main" val="14820591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2.gif"/><Relationship Id="rId4" Type="http://schemas.openxmlformats.org/officeDocument/2006/relationships/image" Target="../media/image11.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409825"/>
            <a:ext cx="7772400" cy="871537"/>
          </a:xfrm>
        </p:spPr>
        <p:txBody>
          <a:bodyPr>
            <a:normAutofit/>
          </a:bodyPr>
          <a:lstStyle/>
          <a:p>
            <a:r>
              <a:rPr lang="es-EC" sz="5200" dirty="0">
                <a:latin typeface="Arial Black" panose="020B0A04020102020204" pitchFamily="34" charset="0"/>
                <a:cs typeface="Arial" panose="020B0604020202020204" pitchFamily="34" charset="0"/>
              </a:rPr>
              <a:t>Presentaciones</a:t>
            </a:r>
          </a:p>
        </p:txBody>
      </p:sp>
      <p:sp>
        <p:nvSpPr>
          <p:cNvPr id="7" name="Título 1"/>
          <p:cNvSpPr txBox="1">
            <a:spLocks/>
          </p:cNvSpPr>
          <p:nvPr/>
        </p:nvSpPr>
        <p:spPr>
          <a:xfrm>
            <a:off x="685800" y="3509962"/>
            <a:ext cx="7772400" cy="8715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C" sz="8800" dirty="0">
                <a:solidFill>
                  <a:srgbClr val="00B0F0"/>
                </a:solidFill>
                <a:latin typeface="Arial Black" panose="020B0A04020102020204" pitchFamily="34" charset="0"/>
                <a:cs typeface="Arial" panose="020B0604020202020204" pitchFamily="34" charset="0"/>
              </a:rPr>
              <a:t>Efectivas</a:t>
            </a:r>
          </a:p>
        </p:txBody>
      </p:sp>
    </p:spTree>
    <p:extLst>
      <p:ext uri="{BB962C8B-B14F-4D97-AF65-F5344CB8AC3E}">
        <p14:creationId xmlns:p14="http://schemas.microsoft.com/office/powerpoint/2010/main" val="3991874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89465" y="1067688"/>
            <a:ext cx="3467787" cy="4701039"/>
          </a:xfrm>
        </p:spPr>
        <p:txBody>
          <a:bodyPr>
            <a:noAutofit/>
          </a:bodyPr>
          <a:lstStyle/>
          <a:p>
            <a:r>
              <a:rPr lang="es-EC" sz="30000" dirty="0">
                <a:latin typeface="Arial Black" panose="020B0A04020102020204" pitchFamily="34" charset="0"/>
                <a:cs typeface="Arial" panose="020B0604020202020204" pitchFamily="34" charset="0"/>
              </a:rPr>
              <a:t>1</a:t>
            </a:r>
          </a:p>
        </p:txBody>
      </p:sp>
      <p:sp>
        <p:nvSpPr>
          <p:cNvPr id="6" name="Título 1"/>
          <p:cNvSpPr txBox="1">
            <a:spLocks/>
          </p:cNvSpPr>
          <p:nvPr/>
        </p:nvSpPr>
        <p:spPr>
          <a:xfrm>
            <a:off x="1699741" y="3079276"/>
            <a:ext cx="8255000" cy="67786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600" b="1" dirty="0" err="1">
                <a:solidFill>
                  <a:srgbClr val="00B0F0"/>
                </a:solidFill>
                <a:latin typeface="Arial Black" panose="020B0A04020102020204" pitchFamily="34" charset="0"/>
                <a:cs typeface="Arial" panose="020B0604020202020204" pitchFamily="34" charset="0"/>
              </a:rPr>
              <a:t>organice</a:t>
            </a:r>
            <a:endParaRPr lang="es-EC" sz="9600" b="1" dirty="0">
              <a:solidFill>
                <a:srgbClr val="00B0F0"/>
              </a:solidFill>
              <a:latin typeface="Arial Black" panose="020B0A04020102020204" pitchFamily="34" charset="0"/>
              <a:cs typeface="Arial" panose="020B0604020202020204" pitchFamily="34" charset="0"/>
            </a:endParaRPr>
          </a:p>
        </p:txBody>
      </p:sp>
      <p:sp>
        <p:nvSpPr>
          <p:cNvPr id="4" name="Título 1"/>
          <p:cNvSpPr txBox="1">
            <a:spLocks/>
          </p:cNvSpPr>
          <p:nvPr/>
        </p:nvSpPr>
        <p:spPr>
          <a:xfrm>
            <a:off x="4862041" y="3310679"/>
            <a:ext cx="5092700" cy="67786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C" sz="3600" dirty="0">
                <a:latin typeface="Arial Black" panose="020B0A04020102020204" pitchFamily="34" charset="0"/>
                <a:cs typeface="Arial" panose="020B0604020202020204" pitchFamily="34" charset="0"/>
              </a:rPr>
              <a:t>su espacio</a:t>
            </a:r>
          </a:p>
        </p:txBody>
      </p:sp>
    </p:spTree>
    <p:extLst>
      <p:ext uri="{BB962C8B-B14F-4D97-AF65-F5344CB8AC3E}">
        <p14:creationId xmlns:p14="http://schemas.microsoft.com/office/powerpoint/2010/main" val="27397988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ector recto 6"/>
          <p:cNvCxnSpPr/>
          <p:nvPr/>
        </p:nvCxnSpPr>
        <p:spPr>
          <a:xfrm>
            <a:off x="4467225" y="0"/>
            <a:ext cx="0" cy="6858000"/>
          </a:xfrm>
          <a:prstGeom prst="line">
            <a:avLst/>
          </a:prstGeom>
          <a:ln w="25400">
            <a:solidFill>
              <a:schemeClr val="accent1">
                <a:alpha val="32000"/>
              </a:schemeClr>
            </a:solidFill>
            <a:prstDash val="lgDash"/>
          </a:ln>
        </p:spPr>
        <p:style>
          <a:lnRef idx="1">
            <a:schemeClr val="accent1"/>
          </a:lnRef>
          <a:fillRef idx="0">
            <a:schemeClr val="accent1"/>
          </a:fillRef>
          <a:effectRef idx="0">
            <a:schemeClr val="accent1"/>
          </a:effectRef>
          <a:fontRef idx="minor">
            <a:schemeClr val="tx1"/>
          </a:fontRef>
        </p:style>
      </p:cxnSp>
      <p:sp>
        <p:nvSpPr>
          <p:cNvPr id="8" name="Título 1"/>
          <p:cNvSpPr txBox="1">
            <a:spLocks/>
          </p:cNvSpPr>
          <p:nvPr/>
        </p:nvSpPr>
        <p:spPr>
          <a:xfrm>
            <a:off x="190500" y="3272579"/>
            <a:ext cx="4038600" cy="67786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C" sz="2800" dirty="0">
                <a:latin typeface="Arial Black" panose="020B0A04020102020204" pitchFamily="34" charset="0"/>
                <a:cs typeface="Arial" panose="020B0604020202020204" pitchFamily="34" charset="0"/>
              </a:rPr>
              <a:t>Idea</a:t>
            </a:r>
          </a:p>
        </p:txBody>
      </p:sp>
      <p:pic>
        <p:nvPicPr>
          <p:cNvPr id="7170" name="Picture 2" descr="http://recodetech.files.wordpress.com/2014/07/idea_ideas_supermarketshutterstock-crop.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4775" y="1187767"/>
            <a:ext cx="3565023" cy="5010997"/>
          </a:xfrm>
          <a:prstGeom prst="rect">
            <a:avLst/>
          </a:prstGeom>
          <a:noFill/>
          <a:extLst>
            <a:ext uri="{909E8E84-426E-40DD-AFC4-6F175D3DCCD1}">
              <a14:hiddenFill xmlns:a14="http://schemas.microsoft.com/office/drawing/2010/main">
                <a:solidFill>
                  <a:srgbClr val="FFFFFF"/>
                </a:solidFill>
              </a14:hiddenFill>
            </a:ext>
          </a:extLst>
        </p:spPr>
      </p:pic>
      <p:sp>
        <p:nvSpPr>
          <p:cNvPr id="10" name="Título 1"/>
          <p:cNvSpPr txBox="1">
            <a:spLocks/>
          </p:cNvSpPr>
          <p:nvPr/>
        </p:nvSpPr>
        <p:spPr>
          <a:xfrm>
            <a:off x="190500" y="2933648"/>
            <a:ext cx="4038600" cy="67786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C" sz="2800" dirty="0">
                <a:solidFill>
                  <a:srgbClr val="00B0F0"/>
                </a:solidFill>
                <a:latin typeface="Arial Black" panose="020B0A04020102020204" pitchFamily="34" charset="0"/>
                <a:cs typeface="Arial" panose="020B0604020202020204" pitchFamily="34" charset="0"/>
              </a:rPr>
              <a:t>abstracción</a:t>
            </a:r>
          </a:p>
        </p:txBody>
      </p:sp>
    </p:spTree>
    <p:extLst>
      <p:ext uri="{BB962C8B-B14F-4D97-AF65-F5344CB8AC3E}">
        <p14:creationId xmlns:p14="http://schemas.microsoft.com/office/powerpoint/2010/main" val="28684065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ector recto 6"/>
          <p:cNvCxnSpPr/>
          <p:nvPr/>
        </p:nvCxnSpPr>
        <p:spPr>
          <a:xfrm>
            <a:off x="6034474" y="0"/>
            <a:ext cx="0" cy="6858000"/>
          </a:xfrm>
          <a:prstGeom prst="line">
            <a:avLst/>
          </a:prstGeom>
          <a:ln w="25400">
            <a:solidFill>
              <a:schemeClr val="accent1">
                <a:alpha val="32000"/>
              </a:schemeClr>
            </a:solidFill>
            <a:prstDash val="lgDash"/>
          </a:ln>
        </p:spPr>
        <p:style>
          <a:lnRef idx="1">
            <a:schemeClr val="accent1"/>
          </a:lnRef>
          <a:fillRef idx="0">
            <a:schemeClr val="accent1"/>
          </a:fillRef>
          <a:effectRef idx="0">
            <a:schemeClr val="accent1"/>
          </a:effectRef>
          <a:fontRef idx="minor">
            <a:schemeClr val="tx1"/>
          </a:fontRef>
        </p:style>
      </p:cxnSp>
      <p:sp>
        <p:nvSpPr>
          <p:cNvPr id="8" name="Título 1"/>
          <p:cNvSpPr txBox="1">
            <a:spLocks/>
          </p:cNvSpPr>
          <p:nvPr/>
        </p:nvSpPr>
        <p:spPr>
          <a:xfrm>
            <a:off x="4072838" y="2925762"/>
            <a:ext cx="4038600" cy="67786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C" sz="2800" dirty="0">
                <a:solidFill>
                  <a:srgbClr val="00B0F0"/>
                </a:solidFill>
                <a:latin typeface="Arial Black" panose="020B0A04020102020204" pitchFamily="34" charset="0"/>
                <a:cs typeface="Arial" panose="020B0604020202020204" pitchFamily="34" charset="0"/>
              </a:rPr>
              <a:t>amistades</a:t>
            </a:r>
          </a:p>
        </p:txBody>
      </p:sp>
      <p:sp>
        <p:nvSpPr>
          <p:cNvPr id="10" name="Título 1"/>
          <p:cNvSpPr txBox="1">
            <a:spLocks/>
          </p:cNvSpPr>
          <p:nvPr/>
        </p:nvSpPr>
        <p:spPr>
          <a:xfrm>
            <a:off x="4072839" y="2247900"/>
            <a:ext cx="4038600" cy="67786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C" sz="2800" dirty="0">
                <a:latin typeface="Arial Black" panose="020B0A04020102020204" pitchFamily="34" charset="0"/>
                <a:cs typeface="Arial" panose="020B0604020202020204" pitchFamily="34" charset="0"/>
              </a:rPr>
              <a:t>virtual</a:t>
            </a:r>
          </a:p>
        </p:txBody>
      </p:sp>
      <p:cxnSp>
        <p:nvCxnSpPr>
          <p:cNvPr id="11" name="Conector recto 10"/>
          <p:cNvCxnSpPr/>
          <p:nvPr/>
        </p:nvCxnSpPr>
        <p:spPr>
          <a:xfrm>
            <a:off x="2951978" y="0"/>
            <a:ext cx="0" cy="6858000"/>
          </a:xfrm>
          <a:prstGeom prst="line">
            <a:avLst/>
          </a:prstGeom>
          <a:ln w="25400">
            <a:solidFill>
              <a:schemeClr val="accent1">
                <a:alpha val="32000"/>
              </a:schemeClr>
            </a:solidFill>
            <a:prstDash val="lgDash"/>
          </a:ln>
        </p:spPr>
        <p:style>
          <a:lnRef idx="1">
            <a:schemeClr val="accent1"/>
          </a:lnRef>
          <a:fillRef idx="0">
            <a:schemeClr val="accent1"/>
          </a:fillRef>
          <a:effectRef idx="0">
            <a:schemeClr val="accent1"/>
          </a:effectRef>
          <a:fontRef idx="minor">
            <a:schemeClr val="tx1"/>
          </a:fontRef>
        </p:style>
      </p:cxnSp>
      <p:pic>
        <p:nvPicPr>
          <p:cNvPr id="8194" name="Picture 2" descr="https://upload.wikimedia.org/wikipedia/commons/thumb/c/c2/F_icon.svg/2000px-F_icon.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0642" y="2247900"/>
            <a:ext cx="2362200" cy="2362200"/>
          </a:xfrm>
          <a:prstGeom prst="rect">
            <a:avLst/>
          </a:prstGeom>
          <a:noFill/>
          <a:extLst>
            <a:ext uri="{909E8E84-426E-40DD-AFC4-6F175D3DCCD1}">
              <a14:hiddenFill xmlns:a14="http://schemas.microsoft.com/office/drawing/2010/main">
                <a:solidFill>
                  <a:srgbClr val="FFFFFF"/>
                </a:solidFill>
              </a14:hiddenFill>
            </a:ext>
          </a:extLst>
        </p:spPr>
      </p:pic>
      <p:sp>
        <p:nvSpPr>
          <p:cNvPr id="12" name="Título 1"/>
          <p:cNvSpPr txBox="1">
            <a:spLocks/>
          </p:cNvSpPr>
          <p:nvPr/>
        </p:nvSpPr>
        <p:spPr>
          <a:xfrm>
            <a:off x="4072838" y="3718364"/>
            <a:ext cx="4038600" cy="67786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C" sz="2800" dirty="0">
                <a:latin typeface="Arial Black" panose="020B0A04020102020204" pitchFamily="34" charset="0"/>
                <a:cs typeface="Arial" panose="020B0604020202020204" pitchFamily="34" charset="0"/>
              </a:rPr>
              <a:t>interactiva</a:t>
            </a:r>
          </a:p>
        </p:txBody>
      </p:sp>
      <p:sp>
        <p:nvSpPr>
          <p:cNvPr id="2" name="Rectángulo 1"/>
          <p:cNvSpPr/>
          <p:nvPr/>
        </p:nvSpPr>
        <p:spPr>
          <a:xfrm>
            <a:off x="5041814" y="2912889"/>
            <a:ext cx="2100649" cy="95026"/>
          </a:xfrm>
          <a:prstGeom prst="rect">
            <a:avLst/>
          </a:prstGeom>
          <a:solidFill>
            <a:srgbClr val="00B0F0"/>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p>
        </p:txBody>
      </p:sp>
      <p:sp>
        <p:nvSpPr>
          <p:cNvPr id="13" name="Rectángulo 12"/>
          <p:cNvSpPr/>
          <p:nvPr/>
        </p:nvSpPr>
        <p:spPr>
          <a:xfrm>
            <a:off x="5041814" y="3685777"/>
            <a:ext cx="2100649" cy="95026"/>
          </a:xfrm>
          <a:prstGeom prst="rect">
            <a:avLst/>
          </a:prstGeom>
          <a:solidFill>
            <a:srgbClr val="00B0F0"/>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308332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6894" y="1067687"/>
            <a:ext cx="3467787" cy="4701039"/>
          </a:xfrm>
        </p:spPr>
        <p:txBody>
          <a:bodyPr>
            <a:noAutofit/>
          </a:bodyPr>
          <a:lstStyle/>
          <a:p>
            <a:r>
              <a:rPr lang="es-EC" sz="30000" dirty="0">
                <a:latin typeface="Arial Black" panose="020B0A04020102020204" pitchFamily="34" charset="0"/>
                <a:cs typeface="Arial" panose="020B0604020202020204" pitchFamily="34" charset="0"/>
              </a:rPr>
              <a:t>2</a:t>
            </a:r>
          </a:p>
        </p:txBody>
      </p:sp>
      <p:sp>
        <p:nvSpPr>
          <p:cNvPr id="6" name="Título 1"/>
          <p:cNvSpPr txBox="1">
            <a:spLocks/>
          </p:cNvSpPr>
          <p:nvPr/>
        </p:nvSpPr>
        <p:spPr>
          <a:xfrm>
            <a:off x="1699741" y="3079276"/>
            <a:ext cx="8255000" cy="67786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600" b="1" dirty="0">
                <a:solidFill>
                  <a:srgbClr val="00B0F0"/>
                </a:solidFill>
                <a:latin typeface="Arial Black" panose="020B0A04020102020204" pitchFamily="34" charset="0"/>
                <a:cs typeface="Arial" panose="020B0604020202020204" pitchFamily="34" charset="0"/>
              </a:rPr>
              <a:t>use</a:t>
            </a:r>
            <a:endParaRPr lang="es-EC" sz="9600" b="1" dirty="0">
              <a:solidFill>
                <a:srgbClr val="00B0F0"/>
              </a:solidFill>
              <a:latin typeface="Arial Black" panose="020B0A04020102020204" pitchFamily="34" charset="0"/>
              <a:cs typeface="Arial" panose="020B0604020202020204" pitchFamily="34" charset="0"/>
            </a:endParaRPr>
          </a:p>
        </p:txBody>
      </p:sp>
      <p:sp>
        <p:nvSpPr>
          <p:cNvPr id="4" name="Título 1"/>
          <p:cNvSpPr txBox="1">
            <a:spLocks/>
          </p:cNvSpPr>
          <p:nvPr/>
        </p:nvSpPr>
        <p:spPr>
          <a:xfrm>
            <a:off x="4076467" y="3310679"/>
            <a:ext cx="5092700" cy="67786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C" sz="3600" dirty="0">
                <a:latin typeface="Arial Black" panose="020B0A04020102020204" pitchFamily="34" charset="0"/>
                <a:cs typeface="Arial" panose="020B0604020202020204" pitchFamily="34" charset="0"/>
              </a:rPr>
              <a:t>buenas fuentes</a:t>
            </a:r>
          </a:p>
        </p:txBody>
      </p:sp>
    </p:spTree>
    <p:extLst>
      <p:ext uri="{BB962C8B-B14F-4D97-AF65-F5344CB8AC3E}">
        <p14:creationId xmlns:p14="http://schemas.microsoft.com/office/powerpoint/2010/main" val="1032960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42" name="Picture 2" descr="http://wallpapercave.com/wp/fiZA1qg.jpg"/>
          <p:cNvPicPr>
            <a:picLocks noChangeAspect="1" noChangeArrowheads="1"/>
          </p:cNvPicPr>
          <p:nvPr/>
        </p:nvPicPr>
        <p:blipFill rotWithShape="1">
          <a:blip r:embed="rId2">
            <a:extLst>
              <a:ext uri="{28A0092B-C50C-407E-A947-70E740481C1C}">
                <a14:useLocalDpi xmlns:a14="http://schemas.microsoft.com/office/drawing/2010/main" val="0"/>
              </a:ext>
            </a:extLst>
          </a:blip>
          <a:srcRect l="27775" r="26615"/>
          <a:stretch/>
        </p:blipFill>
        <p:spPr bwMode="auto">
          <a:xfrm flipH="1">
            <a:off x="0" y="-325919"/>
            <a:ext cx="4901513" cy="7677150"/>
          </a:xfrm>
          <a:prstGeom prst="rect">
            <a:avLst/>
          </a:prstGeom>
          <a:noFill/>
          <a:extLst>
            <a:ext uri="{909E8E84-426E-40DD-AFC4-6F175D3DCCD1}">
              <a14:hiddenFill xmlns:a14="http://schemas.microsoft.com/office/drawing/2010/main">
                <a:solidFill>
                  <a:srgbClr val="FFFFFF"/>
                </a:solidFill>
              </a14:hiddenFill>
            </a:ext>
          </a:extLst>
        </p:spPr>
      </p:pic>
      <p:sp>
        <p:nvSpPr>
          <p:cNvPr id="8" name="Título 1"/>
          <p:cNvSpPr txBox="1">
            <a:spLocks/>
          </p:cNvSpPr>
          <p:nvPr/>
        </p:nvSpPr>
        <p:spPr>
          <a:xfrm>
            <a:off x="5660425" y="2834794"/>
            <a:ext cx="4038600" cy="67786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C" sz="2800" dirty="0">
                <a:solidFill>
                  <a:schemeClr val="bg1"/>
                </a:solidFill>
                <a:latin typeface="Blackadder ITC" panose="04020505051007020D02" pitchFamily="82" charset="0"/>
                <a:cs typeface="Times New Roman" panose="02020603050405020304" pitchFamily="18" charset="0"/>
              </a:rPr>
              <a:t>es absoluto</a:t>
            </a:r>
          </a:p>
        </p:txBody>
      </p:sp>
      <p:sp>
        <p:nvSpPr>
          <p:cNvPr id="10" name="Título 1"/>
          <p:cNvSpPr txBox="1">
            <a:spLocks/>
          </p:cNvSpPr>
          <p:nvPr/>
        </p:nvSpPr>
        <p:spPr>
          <a:xfrm>
            <a:off x="5660425" y="2578241"/>
            <a:ext cx="4038600" cy="67786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C" sz="4800" dirty="0">
                <a:solidFill>
                  <a:srgbClr val="00B0F0"/>
                </a:solidFill>
                <a:latin typeface="Blackadder ITC" panose="04020505051007020D02" pitchFamily="82" charset="0"/>
                <a:cs typeface="Times New Roman" panose="02020603050405020304" pitchFamily="18" charset="0"/>
              </a:rPr>
              <a:t>nada</a:t>
            </a:r>
          </a:p>
        </p:txBody>
      </p:sp>
      <p:sp>
        <p:nvSpPr>
          <p:cNvPr id="6" name="Título 1"/>
          <p:cNvSpPr txBox="1">
            <a:spLocks/>
          </p:cNvSpPr>
          <p:nvPr/>
        </p:nvSpPr>
        <p:spPr>
          <a:xfrm>
            <a:off x="5660425" y="3595034"/>
            <a:ext cx="4038600" cy="67786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C" sz="4800" dirty="0">
                <a:solidFill>
                  <a:srgbClr val="00B0F0"/>
                </a:solidFill>
                <a:latin typeface="Blackadder ITC" panose="04020505051007020D02" pitchFamily="82" charset="0"/>
                <a:cs typeface="Times New Roman" panose="02020603050405020304" pitchFamily="18" charset="0"/>
              </a:rPr>
              <a:t>todo</a:t>
            </a:r>
          </a:p>
        </p:txBody>
      </p:sp>
      <p:sp>
        <p:nvSpPr>
          <p:cNvPr id="9" name="Título 1"/>
          <p:cNvSpPr txBox="1">
            <a:spLocks/>
          </p:cNvSpPr>
          <p:nvPr/>
        </p:nvSpPr>
        <p:spPr>
          <a:xfrm>
            <a:off x="5660425" y="3851587"/>
            <a:ext cx="4038600" cy="67786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C" sz="2800" dirty="0">
                <a:solidFill>
                  <a:schemeClr val="bg1"/>
                </a:solidFill>
                <a:latin typeface="Blackadder ITC" panose="04020505051007020D02" pitchFamily="82" charset="0"/>
                <a:cs typeface="Times New Roman" panose="02020603050405020304" pitchFamily="18" charset="0"/>
              </a:rPr>
              <a:t>es relativo</a:t>
            </a:r>
          </a:p>
        </p:txBody>
      </p:sp>
    </p:spTree>
    <p:extLst>
      <p:ext uri="{BB962C8B-B14F-4D97-AF65-F5344CB8AC3E}">
        <p14:creationId xmlns:p14="http://schemas.microsoft.com/office/powerpoint/2010/main" val="21691363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42" name="Picture 2" descr="http://wallpapercave.com/wp/fiZA1qg.jpg"/>
          <p:cNvPicPr>
            <a:picLocks noChangeAspect="1" noChangeArrowheads="1"/>
          </p:cNvPicPr>
          <p:nvPr/>
        </p:nvPicPr>
        <p:blipFill rotWithShape="1">
          <a:blip r:embed="rId2">
            <a:extLst>
              <a:ext uri="{28A0092B-C50C-407E-A947-70E740481C1C}">
                <a14:useLocalDpi xmlns:a14="http://schemas.microsoft.com/office/drawing/2010/main" val="0"/>
              </a:ext>
            </a:extLst>
          </a:blip>
          <a:srcRect l="27775" r="26615"/>
          <a:stretch/>
        </p:blipFill>
        <p:spPr bwMode="auto">
          <a:xfrm flipH="1">
            <a:off x="0" y="-325919"/>
            <a:ext cx="4901513" cy="7677150"/>
          </a:xfrm>
          <a:prstGeom prst="rect">
            <a:avLst/>
          </a:prstGeom>
          <a:noFill/>
          <a:extLst>
            <a:ext uri="{909E8E84-426E-40DD-AFC4-6F175D3DCCD1}">
              <a14:hiddenFill xmlns:a14="http://schemas.microsoft.com/office/drawing/2010/main">
                <a:solidFill>
                  <a:srgbClr val="FFFFFF"/>
                </a:solidFill>
              </a14:hiddenFill>
            </a:ext>
          </a:extLst>
        </p:spPr>
      </p:pic>
      <p:sp>
        <p:nvSpPr>
          <p:cNvPr id="8" name="Título 1"/>
          <p:cNvSpPr txBox="1">
            <a:spLocks/>
          </p:cNvSpPr>
          <p:nvPr/>
        </p:nvSpPr>
        <p:spPr>
          <a:xfrm>
            <a:off x="5660425" y="2834794"/>
            <a:ext cx="4038600" cy="67786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C" sz="2800" dirty="0">
                <a:solidFill>
                  <a:schemeClr val="bg1"/>
                </a:solidFill>
                <a:latin typeface="Bradley Hand ITC" panose="03070402050302030203" pitchFamily="66" charset="0"/>
                <a:cs typeface="Times New Roman" panose="02020603050405020304" pitchFamily="18" charset="0"/>
              </a:rPr>
              <a:t>es absoluto</a:t>
            </a:r>
          </a:p>
        </p:txBody>
      </p:sp>
      <p:sp>
        <p:nvSpPr>
          <p:cNvPr id="10" name="Título 1"/>
          <p:cNvSpPr txBox="1">
            <a:spLocks/>
          </p:cNvSpPr>
          <p:nvPr/>
        </p:nvSpPr>
        <p:spPr>
          <a:xfrm>
            <a:off x="5660425" y="2578241"/>
            <a:ext cx="4038600" cy="67786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C" sz="4800" dirty="0">
                <a:solidFill>
                  <a:srgbClr val="00B0F0"/>
                </a:solidFill>
                <a:latin typeface="Bradley Hand ITC" panose="03070402050302030203" pitchFamily="66" charset="0"/>
                <a:cs typeface="Times New Roman" panose="02020603050405020304" pitchFamily="18" charset="0"/>
              </a:rPr>
              <a:t>nada</a:t>
            </a:r>
          </a:p>
        </p:txBody>
      </p:sp>
      <p:sp>
        <p:nvSpPr>
          <p:cNvPr id="6" name="Título 1"/>
          <p:cNvSpPr txBox="1">
            <a:spLocks/>
          </p:cNvSpPr>
          <p:nvPr/>
        </p:nvSpPr>
        <p:spPr>
          <a:xfrm>
            <a:off x="5660425" y="3595034"/>
            <a:ext cx="4038600" cy="67786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C" sz="4800" dirty="0">
                <a:solidFill>
                  <a:srgbClr val="00B0F0"/>
                </a:solidFill>
                <a:latin typeface="Bradley Hand ITC" panose="03070402050302030203" pitchFamily="66" charset="0"/>
                <a:cs typeface="Times New Roman" panose="02020603050405020304" pitchFamily="18" charset="0"/>
              </a:rPr>
              <a:t>todo</a:t>
            </a:r>
          </a:p>
        </p:txBody>
      </p:sp>
      <p:sp>
        <p:nvSpPr>
          <p:cNvPr id="9" name="Título 1"/>
          <p:cNvSpPr txBox="1">
            <a:spLocks/>
          </p:cNvSpPr>
          <p:nvPr/>
        </p:nvSpPr>
        <p:spPr>
          <a:xfrm>
            <a:off x="5660425" y="3851587"/>
            <a:ext cx="4038600" cy="67786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C" sz="2800" dirty="0">
                <a:solidFill>
                  <a:schemeClr val="bg1"/>
                </a:solidFill>
                <a:latin typeface="Bradley Hand ITC" panose="03070402050302030203" pitchFamily="66" charset="0"/>
                <a:cs typeface="Times New Roman" panose="02020603050405020304" pitchFamily="18" charset="0"/>
              </a:rPr>
              <a:t>es relativo</a:t>
            </a:r>
          </a:p>
        </p:txBody>
      </p:sp>
    </p:spTree>
    <p:extLst>
      <p:ext uri="{BB962C8B-B14F-4D97-AF65-F5344CB8AC3E}">
        <p14:creationId xmlns:p14="http://schemas.microsoft.com/office/powerpoint/2010/main" val="14283851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42" name="Picture 2" descr="http://wallpapercave.com/wp/fiZA1qg.jpg"/>
          <p:cNvPicPr>
            <a:picLocks noChangeAspect="1" noChangeArrowheads="1"/>
          </p:cNvPicPr>
          <p:nvPr/>
        </p:nvPicPr>
        <p:blipFill rotWithShape="1">
          <a:blip r:embed="rId2">
            <a:extLst>
              <a:ext uri="{28A0092B-C50C-407E-A947-70E740481C1C}">
                <a14:useLocalDpi xmlns:a14="http://schemas.microsoft.com/office/drawing/2010/main" val="0"/>
              </a:ext>
            </a:extLst>
          </a:blip>
          <a:srcRect l="27775" r="26615"/>
          <a:stretch/>
        </p:blipFill>
        <p:spPr bwMode="auto">
          <a:xfrm flipH="1">
            <a:off x="0" y="-325919"/>
            <a:ext cx="4901513" cy="7677150"/>
          </a:xfrm>
          <a:prstGeom prst="rect">
            <a:avLst/>
          </a:prstGeom>
          <a:noFill/>
          <a:extLst>
            <a:ext uri="{909E8E84-426E-40DD-AFC4-6F175D3DCCD1}">
              <a14:hiddenFill xmlns:a14="http://schemas.microsoft.com/office/drawing/2010/main">
                <a:solidFill>
                  <a:srgbClr val="FFFFFF"/>
                </a:solidFill>
              </a14:hiddenFill>
            </a:ext>
          </a:extLst>
        </p:spPr>
      </p:pic>
      <p:sp>
        <p:nvSpPr>
          <p:cNvPr id="8" name="Título 1"/>
          <p:cNvSpPr txBox="1">
            <a:spLocks/>
          </p:cNvSpPr>
          <p:nvPr/>
        </p:nvSpPr>
        <p:spPr>
          <a:xfrm>
            <a:off x="5660425" y="2834794"/>
            <a:ext cx="4038600" cy="67786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C" sz="2800" dirty="0">
                <a:solidFill>
                  <a:schemeClr val="bg1"/>
                </a:solidFill>
                <a:latin typeface="Brush Script Std" panose="03060802040607070404" pitchFamily="66" charset="0"/>
                <a:cs typeface="Times New Roman" panose="02020603050405020304" pitchFamily="18" charset="0"/>
              </a:rPr>
              <a:t>es absoluto</a:t>
            </a:r>
          </a:p>
        </p:txBody>
      </p:sp>
      <p:sp>
        <p:nvSpPr>
          <p:cNvPr id="10" name="Título 1"/>
          <p:cNvSpPr txBox="1">
            <a:spLocks/>
          </p:cNvSpPr>
          <p:nvPr/>
        </p:nvSpPr>
        <p:spPr>
          <a:xfrm>
            <a:off x="5660425" y="2578241"/>
            <a:ext cx="4038600" cy="67786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C" sz="4800" dirty="0">
                <a:solidFill>
                  <a:srgbClr val="00B0F0"/>
                </a:solidFill>
                <a:latin typeface="Brush Script Std" panose="03060802040607070404" pitchFamily="66" charset="0"/>
                <a:cs typeface="Times New Roman" panose="02020603050405020304" pitchFamily="18" charset="0"/>
              </a:rPr>
              <a:t>nada</a:t>
            </a:r>
          </a:p>
        </p:txBody>
      </p:sp>
      <p:sp>
        <p:nvSpPr>
          <p:cNvPr id="6" name="Título 1"/>
          <p:cNvSpPr txBox="1">
            <a:spLocks/>
          </p:cNvSpPr>
          <p:nvPr/>
        </p:nvSpPr>
        <p:spPr>
          <a:xfrm>
            <a:off x="5660425" y="3595034"/>
            <a:ext cx="4038600" cy="67786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C" sz="4800" dirty="0">
                <a:solidFill>
                  <a:srgbClr val="00B0F0"/>
                </a:solidFill>
                <a:latin typeface="Brush Script Std" panose="03060802040607070404" pitchFamily="66" charset="0"/>
                <a:cs typeface="Times New Roman" panose="02020603050405020304" pitchFamily="18" charset="0"/>
              </a:rPr>
              <a:t>todo</a:t>
            </a:r>
          </a:p>
        </p:txBody>
      </p:sp>
      <p:sp>
        <p:nvSpPr>
          <p:cNvPr id="9" name="Título 1"/>
          <p:cNvSpPr txBox="1">
            <a:spLocks/>
          </p:cNvSpPr>
          <p:nvPr/>
        </p:nvSpPr>
        <p:spPr>
          <a:xfrm>
            <a:off x="5660425" y="3851587"/>
            <a:ext cx="4038600" cy="67786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C" sz="2800" dirty="0">
                <a:solidFill>
                  <a:schemeClr val="bg1"/>
                </a:solidFill>
                <a:latin typeface="Brush Script Std" panose="03060802040607070404" pitchFamily="66" charset="0"/>
                <a:cs typeface="Times New Roman" panose="02020603050405020304" pitchFamily="18" charset="0"/>
              </a:rPr>
              <a:t>es relativo</a:t>
            </a:r>
          </a:p>
        </p:txBody>
      </p:sp>
    </p:spTree>
    <p:extLst>
      <p:ext uri="{BB962C8B-B14F-4D97-AF65-F5344CB8AC3E}">
        <p14:creationId xmlns:p14="http://schemas.microsoft.com/office/powerpoint/2010/main" val="19146056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42" name="Picture 2" descr="http://wallpapercave.com/wp/fiZA1qg.jpg"/>
          <p:cNvPicPr>
            <a:picLocks noChangeAspect="1" noChangeArrowheads="1"/>
          </p:cNvPicPr>
          <p:nvPr/>
        </p:nvPicPr>
        <p:blipFill rotWithShape="1">
          <a:blip r:embed="rId2">
            <a:extLst>
              <a:ext uri="{28A0092B-C50C-407E-A947-70E740481C1C}">
                <a14:useLocalDpi xmlns:a14="http://schemas.microsoft.com/office/drawing/2010/main" val="0"/>
              </a:ext>
            </a:extLst>
          </a:blip>
          <a:srcRect l="27775" r="26615"/>
          <a:stretch/>
        </p:blipFill>
        <p:spPr bwMode="auto">
          <a:xfrm flipH="1">
            <a:off x="0" y="-325919"/>
            <a:ext cx="4901513" cy="7677150"/>
          </a:xfrm>
          <a:prstGeom prst="rect">
            <a:avLst/>
          </a:prstGeom>
          <a:noFill/>
          <a:extLst>
            <a:ext uri="{909E8E84-426E-40DD-AFC4-6F175D3DCCD1}">
              <a14:hiddenFill xmlns:a14="http://schemas.microsoft.com/office/drawing/2010/main">
                <a:solidFill>
                  <a:srgbClr val="FFFFFF"/>
                </a:solidFill>
              </a14:hiddenFill>
            </a:ext>
          </a:extLst>
        </p:spPr>
      </p:pic>
      <p:sp>
        <p:nvSpPr>
          <p:cNvPr id="8" name="Título 1"/>
          <p:cNvSpPr txBox="1">
            <a:spLocks/>
          </p:cNvSpPr>
          <p:nvPr/>
        </p:nvSpPr>
        <p:spPr>
          <a:xfrm>
            <a:off x="5660425" y="2834794"/>
            <a:ext cx="4038600" cy="67786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C" sz="2800" dirty="0">
                <a:solidFill>
                  <a:schemeClr val="bg1"/>
                </a:solidFill>
                <a:latin typeface="Curlz MT" panose="04040404050702020202" pitchFamily="82" charset="0"/>
                <a:cs typeface="Times New Roman" panose="02020603050405020304" pitchFamily="18" charset="0"/>
              </a:rPr>
              <a:t>es absoluto</a:t>
            </a:r>
          </a:p>
        </p:txBody>
      </p:sp>
      <p:sp>
        <p:nvSpPr>
          <p:cNvPr id="10" name="Título 1"/>
          <p:cNvSpPr txBox="1">
            <a:spLocks/>
          </p:cNvSpPr>
          <p:nvPr/>
        </p:nvSpPr>
        <p:spPr>
          <a:xfrm>
            <a:off x="5660425" y="2578241"/>
            <a:ext cx="4038600" cy="67786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C" sz="4800" dirty="0">
                <a:solidFill>
                  <a:srgbClr val="00B0F0"/>
                </a:solidFill>
                <a:latin typeface="Curlz MT" panose="04040404050702020202" pitchFamily="82" charset="0"/>
                <a:cs typeface="Times New Roman" panose="02020603050405020304" pitchFamily="18" charset="0"/>
              </a:rPr>
              <a:t>nada</a:t>
            </a:r>
          </a:p>
        </p:txBody>
      </p:sp>
      <p:sp>
        <p:nvSpPr>
          <p:cNvPr id="6" name="Título 1"/>
          <p:cNvSpPr txBox="1">
            <a:spLocks/>
          </p:cNvSpPr>
          <p:nvPr/>
        </p:nvSpPr>
        <p:spPr>
          <a:xfrm>
            <a:off x="5660425" y="3595034"/>
            <a:ext cx="4038600" cy="67786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C" sz="4800" dirty="0">
                <a:solidFill>
                  <a:srgbClr val="00B0F0"/>
                </a:solidFill>
                <a:latin typeface="Curlz MT" panose="04040404050702020202" pitchFamily="82" charset="0"/>
                <a:cs typeface="Times New Roman" panose="02020603050405020304" pitchFamily="18" charset="0"/>
              </a:rPr>
              <a:t>todo</a:t>
            </a:r>
          </a:p>
        </p:txBody>
      </p:sp>
      <p:sp>
        <p:nvSpPr>
          <p:cNvPr id="9" name="Título 1"/>
          <p:cNvSpPr txBox="1">
            <a:spLocks/>
          </p:cNvSpPr>
          <p:nvPr/>
        </p:nvSpPr>
        <p:spPr>
          <a:xfrm>
            <a:off x="5660425" y="3851587"/>
            <a:ext cx="4038600" cy="67786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C" sz="2800" dirty="0">
                <a:solidFill>
                  <a:schemeClr val="bg1"/>
                </a:solidFill>
                <a:latin typeface="Curlz MT" panose="04040404050702020202" pitchFamily="82" charset="0"/>
                <a:cs typeface="Times New Roman" panose="02020603050405020304" pitchFamily="18" charset="0"/>
              </a:rPr>
              <a:t>es relativo</a:t>
            </a:r>
          </a:p>
        </p:txBody>
      </p:sp>
    </p:spTree>
    <p:extLst>
      <p:ext uri="{BB962C8B-B14F-4D97-AF65-F5344CB8AC3E}">
        <p14:creationId xmlns:p14="http://schemas.microsoft.com/office/powerpoint/2010/main" val="22440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42" name="Picture 2" descr="http://wallpapercave.com/wp/fiZA1qg.jpg"/>
          <p:cNvPicPr>
            <a:picLocks noChangeAspect="1" noChangeArrowheads="1"/>
          </p:cNvPicPr>
          <p:nvPr/>
        </p:nvPicPr>
        <p:blipFill rotWithShape="1">
          <a:blip r:embed="rId2">
            <a:extLst>
              <a:ext uri="{28A0092B-C50C-407E-A947-70E740481C1C}">
                <a14:useLocalDpi xmlns:a14="http://schemas.microsoft.com/office/drawing/2010/main" val="0"/>
              </a:ext>
            </a:extLst>
          </a:blip>
          <a:srcRect l="27775" r="26615"/>
          <a:stretch/>
        </p:blipFill>
        <p:spPr bwMode="auto">
          <a:xfrm flipH="1">
            <a:off x="0" y="-325919"/>
            <a:ext cx="4901513" cy="7677150"/>
          </a:xfrm>
          <a:prstGeom prst="rect">
            <a:avLst/>
          </a:prstGeom>
          <a:noFill/>
          <a:extLst>
            <a:ext uri="{909E8E84-426E-40DD-AFC4-6F175D3DCCD1}">
              <a14:hiddenFill xmlns:a14="http://schemas.microsoft.com/office/drawing/2010/main">
                <a:solidFill>
                  <a:srgbClr val="FFFFFF"/>
                </a:solidFill>
              </a14:hiddenFill>
            </a:ext>
          </a:extLst>
        </p:spPr>
      </p:pic>
      <p:sp>
        <p:nvSpPr>
          <p:cNvPr id="8" name="Título 1"/>
          <p:cNvSpPr txBox="1">
            <a:spLocks/>
          </p:cNvSpPr>
          <p:nvPr/>
        </p:nvSpPr>
        <p:spPr>
          <a:xfrm>
            <a:off x="5660425" y="2834794"/>
            <a:ext cx="4038600" cy="67786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C" sz="2800" dirty="0">
                <a:solidFill>
                  <a:schemeClr val="bg1"/>
                </a:solidFill>
                <a:latin typeface="Arial Black" panose="020B0A04020102020204" pitchFamily="34" charset="0"/>
                <a:cs typeface="Arial" panose="020B0604020202020204" pitchFamily="34" charset="0"/>
              </a:rPr>
              <a:t>es absoluto</a:t>
            </a:r>
          </a:p>
        </p:txBody>
      </p:sp>
      <p:sp>
        <p:nvSpPr>
          <p:cNvPr id="10" name="Título 1"/>
          <p:cNvSpPr txBox="1">
            <a:spLocks/>
          </p:cNvSpPr>
          <p:nvPr/>
        </p:nvSpPr>
        <p:spPr>
          <a:xfrm>
            <a:off x="5660425" y="2578241"/>
            <a:ext cx="4038600" cy="67786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C" sz="4800" dirty="0">
                <a:solidFill>
                  <a:srgbClr val="00B0F0"/>
                </a:solidFill>
                <a:latin typeface="Arial Black" panose="020B0A04020102020204" pitchFamily="34" charset="0"/>
                <a:cs typeface="Arial" panose="020B0604020202020204" pitchFamily="34" charset="0"/>
              </a:rPr>
              <a:t>nada</a:t>
            </a:r>
          </a:p>
        </p:txBody>
      </p:sp>
      <p:sp>
        <p:nvSpPr>
          <p:cNvPr id="6" name="Título 1"/>
          <p:cNvSpPr txBox="1">
            <a:spLocks/>
          </p:cNvSpPr>
          <p:nvPr/>
        </p:nvSpPr>
        <p:spPr>
          <a:xfrm>
            <a:off x="5660425" y="3595034"/>
            <a:ext cx="4038600" cy="67786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C" sz="4800" dirty="0">
                <a:solidFill>
                  <a:srgbClr val="00B0F0"/>
                </a:solidFill>
                <a:latin typeface="Arial Black" panose="020B0A04020102020204" pitchFamily="34" charset="0"/>
                <a:cs typeface="Arial" panose="020B0604020202020204" pitchFamily="34" charset="0"/>
              </a:rPr>
              <a:t>todo</a:t>
            </a:r>
          </a:p>
        </p:txBody>
      </p:sp>
      <p:sp>
        <p:nvSpPr>
          <p:cNvPr id="9" name="Título 1"/>
          <p:cNvSpPr txBox="1">
            <a:spLocks/>
          </p:cNvSpPr>
          <p:nvPr/>
        </p:nvSpPr>
        <p:spPr>
          <a:xfrm>
            <a:off x="5660425" y="3851587"/>
            <a:ext cx="4038600" cy="67786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C" sz="2800" dirty="0">
                <a:solidFill>
                  <a:schemeClr val="bg1"/>
                </a:solidFill>
                <a:latin typeface="Arial Black" panose="020B0A04020102020204" pitchFamily="34" charset="0"/>
                <a:cs typeface="Arial" panose="020B0604020202020204" pitchFamily="34" charset="0"/>
              </a:rPr>
              <a:t>es relativo</a:t>
            </a:r>
          </a:p>
        </p:txBody>
      </p:sp>
    </p:spTree>
    <p:extLst>
      <p:ext uri="{BB962C8B-B14F-4D97-AF65-F5344CB8AC3E}">
        <p14:creationId xmlns:p14="http://schemas.microsoft.com/office/powerpoint/2010/main" val="29137743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190500" y="3272579"/>
            <a:ext cx="4038600" cy="67786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C" sz="2800" b="1" dirty="0">
                <a:latin typeface="Arial Black" panose="020B0A04020102020204" pitchFamily="34" charset="0"/>
                <a:cs typeface="Arial" panose="020B0604020202020204" pitchFamily="34" charset="0"/>
              </a:rPr>
              <a:t>Arial Black</a:t>
            </a:r>
          </a:p>
        </p:txBody>
      </p:sp>
      <p:sp>
        <p:nvSpPr>
          <p:cNvPr id="10" name="Título 1"/>
          <p:cNvSpPr txBox="1">
            <a:spLocks/>
          </p:cNvSpPr>
          <p:nvPr/>
        </p:nvSpPr>
        <p:spPr>
          <a:xfrm>
            <a:off x="190500" y="3076523"/>
            <a:ext cx="5600700" cy="67786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C" sz="6600" dirty="0">
                <a:solidFill>
                  <a:srgbClr val="00B0F0"/>
                </a:solidFill>
                <a:latin typeface="Arial Black" panose="020B0A04020102020204" pitchFamily="34" charset="0"/>
                <a:cs typeface="Arial" panose="020B0604020202020204" pitchFamily="34" charset="0"/>
              </a:rPr>
              <a:t>Arial Black</a:t>
            </a:r>
          </a:p>
        </p:txBody>
      </p:sp>
    </p:spTree>
    <p:extLst>
      <p:ext uri="{BB962C8B-B14F-4D97-AF65-F5344CB8AC3E}">
        <p14:creationId xmlns:p14="http://schemas.microsoft.com/office/powerpoint/2010/main" val="1608664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age.slidesharecdn.com/presentaciondemaiteysara-100205051237-phpapp01/95/presentacion-sobre-italia-de-maite-y-sara-5-728.jpg?cb=12653468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68633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190500" y="3215429"/>
            <a:ext cx="4038600" cy="67786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C" sz="2800" b="1" dirty="0">
                <a:latin typeface="Arial Narrow" panose="020B0606020202030204" pitchFamily="34" charset="0"/>
                <a:cs typeface="Arial" panose="020B0604020202020204" pitchFamily="34" charset="0"/>
              </a:rPr>
              <a:t>Arial Narrow</a:t>
            </a:r>
          </a:p>
        </p:txBody>
      </p:sp>
      <p:sp>
        <p:nvSpPr>
          <p:cNvPr id="10" name="Título 1"/>
          <p:cNvSpPr txBox="1">
            <a:spLocks/>
          </p:cNvSpPr>
          <p:nvPr/>
        </p:nvSpPr>
        <p:spPr>
          <a:xfrm>
            <a:off x="190500" y="3076523"/>
            <a:ext cx="5600700" cy="67786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C" sz="8600" dirty="0">
                <a:solidFill>
                  <a:srgbClr val="00B0F0"/>
                </a:solidFill>
                <a:latin typeface="Arial Narrow" panose="020B0606020202030204" pitchFamily="34" charset="0"/>
                <a:cs typeface="Arial" panose="020B0604020202020204" pitchFamily="34" charset="0"/>
              </a:rPr>
              <a:t>Arial Narrow</a:t>
            </a:r>
          </a:p>
        </p:txBody>
      </p:sp>
    </p:spTree>
    <p:extLst>
      <p:ext uri="{BB962C8B-B14F-4D97-AF65-F5344CB8AC3E}">
        <p14:creationId xmlns:p14="http://schemas.microsoft.com/office/powerpoint/2010/main" val="33253394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190500" y="3415454"/>
            <a:ext cx="4038600" cy="67786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C" sz="2800" b="1" dirty="0" err="1">
                <a:latin typeface="Helvetica Inserat LT Std" panose="020B0806030702050204" pitchFamily="34" charset="0"/>
                <a:cs typeface="Helvetica" panose="020B0604020202020204" pitchFamily="34" charset="0"/>
              </a:rPr>
              <a:t>Helvetica</a:t>
            </a:r>
            <a:r>
              <a:rPr lang="es-EC" sz="2800" b="1" dirty="0">
                <a:latin typeface="Helvetica Inserat LT Std" panose="020B0806030702050204" pitchFamily="34" charset="0"/>
                <a:cs typeface="Helvetica" panose="020B0604020202020204" pitchFamily="34" charset="0"/>
              </a:rPr>
              <a:t> </a:t>
            </a:r>
            <a:r>
              <a:rPr lang="es-EC" sz="2800" b="1" dirty="0" err="1">
                <a:latin typeface="Helvetica Inserat LT Std" panose="020B0806030702050204" pitchFamily="34" charset="0"/>
                <a:cs typeface="Helvetica" panose="020B0604020202020204" pitchFamily="34" charset="0"/>
              </a:rPr>
              <a:t>Inserat</a:t>
            </a:r>
            <a:r>
              <a:rPr lang="es-EC" sz="2800" b="1" dirty="0">
                <a:latin typeface="Helvetica Inserat LT Std" panose="020B0806030702050204" pitchFamily="34" charset="0"/>
                <a:cs typeface="Helvetica" panose="020B0604020202020204" pitchFamily="34" charset="0"/>
              </a:rPr>
              <a:t> </a:t>
            </a:r>
            <a:r>
              <a:rPr lang="es-EC" sz="2800" b="1" dirty="0" err="1">
                <a:latin typeface="Helvetica Inserat LT Std" panose="020B0806030702050204" pitchFamily="34" charset="0"/>
                <a:cs typeface="Helvetica" panose="020B0604020202020204" pitchFamily="34" charset="0"/>
              </a:rPr>
              <a:t>Lt</a:t>
            </a:r>
            <a:r>
              <a:rPr lang="es-EC" sz="2800" b="1" dirty="0">
                <a:latin typeface="Helvetica Inserat LT Std" panose="020B0806030702050204" pitchFamily="34" charset="0"/>
                <a:cs typeface="Helvetica" panose="020B0604020202020204" pitchFamily="34" charset="0"/>
              </a:rPr>
              <a:t> </a:t>
            </a:r>
            <a:r>
              <a:rPr lang="es-EC" sz="2800" b="1" dirty="0" err="1">
                <a:latin typeface="Helvetica Inserat LT Std" panose="020B0806030702050204" pitchFamily="34" charset="0"/>
                <a:cs typeface="Helvetica" panose="020B0604020202020204" pitchFamily="34" charset="0"/>
              </a:rPr>
              <a:t>Std</a:t>
            </a:r>
            <a:endParaRPr lang="es-EC" sz="2800" b="1" dirty="0">
              <a:latin typeface="Helvetica Inserat LT Std" panose="020B0806030702050204" pitchFamily="34" charset="0"/>
              <a:cs typeface="Helvetica" panose="020B0604020202020204" pitchFamily="34" charset="0"/>
            </a:endParaRPr>
          </a:p>
        </p:txBody>
      </p:sp>
      <p:sp>
        <p:nvSpPr>
          <p:cNvPr id="10" name="Título 1"/>
          <p:cNvSpPr txBox="1">
            <a:spLocks/>
          </p:cNvSpPr>
          <p:nvPr/>
        </p:nvSpPr>
        <p:spPr>
          <a:xfrm>
            <a:off x="190500" y="3076523"/>
            <a:ext cx="10629900" cy="67786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C" sz="4800" b="1" dirty="0" err="1">
                <a:solidFill>
                  <a:srgbClr val="00B0F0"/>
                </a:solidFill>
                <a:latin typeface="Helvetica Inserat LT Std" panose="020B0806030702050204" pitchFamily="34" charset="0"/>
                <a:cs typeface="Helvetica" panose="020B0604020202020204" pitchFamily="34" charset="0"/>
              </a:rPr>
              <a:t>Helvetica</a:t>
            </a:r>
            <a:r>
              <a:rPr lang="es-EC" sz="4800" b="1" dirty="0">
                <a:solidFill>
                  <a:srgbClr val="00B0F0"/>
                </a:solidFill>
                <a:latin typeface="Helvetica Inserat LT Std" panose="020B0806030702050204" pitchFamily="34" charset="0"/>
                <a:cs typeface="Helvetica" panose="020B0604020202020204" pitchFamily="34" charset="0"/>
              </a:rPr>
              <a:t> </a:t>
            </a:r>
            <a:r>
              <a:rPr lang="es-EC" sz="4800" b="1" dirty="0" err="1">
                <a:solidFill>
                  <a:srgbClr val="00B0F0"/>
                </a:solidFill>
                <a:latin typeface="Helvetica Inserat LT Std" panose="020B0806030702050204" pitchFamily="34" charset="0"/>
                <a:cs typeface="Helvetica" panose="020B0604020202020204" pitchFamily="34" charset="0"/>
              </a:rPr>
              <a:t>Inserat</a:t>
            </a:r>
            <a:r>
              <a:rPr lang="es-EC" sz="4800" b="1" dirty="0">
                <a:solidFill>
                  <a:srgbClr val="00B0F0"/>
                </a:solidFill>
                <a:latin typeface="Helvetica Inserat LT Std" panose="020B0806030702050204" pitchFamily="34" charset="0"/>
                <a:cs typeface="Helvetica" panose="020B0604020202020204" pitchFamily="34" charset="0"/>
              </a:rPr>
              <a:t> </a:t>
            </a:r>
            <a:r>
              <a:rPr lang="es-EC" sz="4800" b="1" dirty="0" err="1">
                <a:solidFill>
                  <a:srgbClr val="00B0F0"/>
                </a:solidFill>
                <a:latin typeface="Helvetica Inserat LT Std" panose="020B0806030702050204" pitchFamily="34" charset="0"/>
                <a:cs typeface="Helvetica" panose="020B0604020202020204" pitchFamily="34" charset="0"/>
              </a:rPr>
              <a:t>Lt</a:t>
            </a:r>
            <a:r>
              <a:rPr lang="es-EC" sz="4800" b="1" dirty="0">
                <a:solidFill>
                  <a:srgbClr val="00B0F0"/>
                </a:solidFill>
                <a:latin typeface="Helvetica Inserat LT Std" panose="020B0806030702050204" pitchFamily="34" charset="0"/>
                <a:cs typeface="Helvetica" panose="020B0604020202020204" pitchFamily="34" charset="0"/>
              </a:rPr>
              <a:t> </a:t>
            </a:r>
            <a:r>
              <a:rPr lang="es-EC" sz="4800" b="1" dirty="0" err="1">
                <a:solidFill>
                  <a:srgbClr val="00B0F0"/>
                </a:solidFill>
                <a:latin typeface="Helvetica Inserat LT Std" panose="020B0806030702050204" pitchFamily="34" charset="0"/>
                <a:cs typeface="Helvetica" panose="020B0604020202020204" pitchFamily="34" charset="0"/>
              </a:rPr>
              <a:t>Std</a:t>
            </a:r>
            <a:endParaRPr lang="es-EC" sz="4800" b="1" dirty="0">
              <a:solidFill>
                <a:srgbClr val="00B0F0"/>
              </a:solidFill>
              <a:latin typeface="Helvetica Inserat LT Std" panose="020B0806030702050204" pitchFamily="34" charset="0"/>
              <a:cs typeface="Helvetica" panose="020B0604020202020204" pitchFamily="34" charset="0"/>
            </a:endParaRPr>
          </a:p>
        </p:txBody>
      </p:sp>
    </p:spTree>
    <p:extLst>
      <p:ext uri="{BB962C8B-B14F-4D97-AF65-F5344CB8AC3E}">
        <p14:creationId xmlns:p14="http://schemas.microsoft.com/office/powerpoint/2010/main" val="5467961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6894" y="1067687"/>
            <a:ext cx="3467787" cy="4701039"/>
          </a:xfrm>
        </p:spPr>
        <p:txBody>
          <a:bodyPr>
            <a:noAutofit/>
          </a:bodyPr>
          <a:lstStyle/>
          <a:p>
            <a:r>
              <a:rPr lang="es-EC" sz="30000" dirty="0">
                <a:latin typeface="Arial Black" panose="020B0A04020102020204" pitchFamily="34" charset="0"/>
                <a:cs typeface="Arial" panose="020B0604020202020204" pitchFamily="34" charset="0"/>
              </a:rPr>
              <a:t>3</a:t>
            </a:r>
          </a:p>
        </p:txBody>
      </p:sp>
      <p:sp>
        <p:nvSpPr>
          <p:cNvPr id="6" name="Título 1"/>
          <p:cNvSpPr txBox="1">
            <a:spLocks/>
          </p:cNvSpPr>
          <p:nvPr/>
        </p:nvSpPr>
        <p:spPr>
          <a:xfrm>
            <a:off x="2118841" y="3079275"/>
            <a:ext cx="8255000" cy="67786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600" b="1" dirty="0">
                <a:solidFill>
                  <a:srgbClr val="00B0F0"/>
                </a:solidFill>
                <a:latin typeface="Arial Black" panose="020B0A04020102020204" pitchFamily="34" charset="0"/>
                <a:cs typeface="Arial" panose="020B0604020202020204" pitchFamily="34" charset="0"/>
              </a:rPr>
              <a:t>tamaño</a:t>
            </a:r>
            <a:endParaRPr lang="es-EC" sz="9600" b="1" dirty="0">
              <a:solidFill>
                <a:srgbClr val="00B0F0"/>
              </a:solidFill>
              <a:latin typeface="Arial Black" panose="020B0A04020102020204" pitchFamily="34" charset="0"/>
              <a:cs typeface="Arial" panose="020B0604020202020204" pitchFamily="34" charset="0"/>
            </a:endParaRPr>
          </a:p>
        </p:txBody>
      </p:sp>
      <p:sp>
        <p:nvSpPr>
          <p:cNvPr id="4" name="Título 1"/>
          <p:cNvSpPr txBox="1">
            <a:spLocks/>
          </p:cNvSpPr>
          <p:nvPr/>
        </p:nvSpPr>
        <p:spPr>
          <a:xfrm>
            <a:off x="5057542" y="3310679"/>
            <a:ext cx="5092700" cy="67786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C" sz="3600" dirty="0">
                <a:latin typeface="Arial Black" panose="020B0A04020102020204" pitchFamily="34" charset="0"/>
                <a:cs typeface="Arial" panose="020B0604020202020204" pitchFamily="34" charset="0"/>
              </a:rPr>
              <a:t>del texto</a:t>
            </a:r>
          </a:p>
        </p:txBody>
      </p:sp>
    </p:spTree>
    <p:extLst>
      <p:ext uri="{BB962C8B-B14F-4D97-AF65-F5344CB8AC3E}">
        <p14:creationId xmlns:p14="http://schemas.microsoft.com/office/powerpoint/2010/main" val="11001116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1057275" y="923925"/>
            <a:ext cx="6981825" cy="50387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s-EC" sz="1600" dirty="0">
                <a:latin typeface="Arial Black" panose="020B0A04020102020204" pitchFamily="34" charset="0"/>
                <a:cs typeface="Arial" panose="020B0604020202020204" pitchFamily="34" charset="0"/>
              </a:rPr>
              <a:t>La Constitución, pero más especialmente la LOES y su Reglamento se han ocupado del rediseño del sistema y su funcionamiento (que ha puesto foco en las instituciones). Por su parte, el Reglamento de Carrera y Escalafón hace centro en fortalecer el talento humano de estas instituciones: el docente e investigador.</a:t>
            </a:r>
          </a:p>
          <a:p>
            <a:pPr algn="just"/>
            <a:endParaRPr lang="es-EC" sz="1600" dirty="0">
              <a:latin typeface="Arial Black" panose="020B0A04020102020204" pitchFamily="34" charset="0"/>
              <a:cs typeface="Arial" panose="020B0604020202020204" pitchFamily="34" charset="0"/>
            </a:endParaRPr>
          </a:p>
          <a:p>
            <a:pPr algn="just"/>
            <a:r>
              <a:rPr lang="es-EC" sz="1600" dirty="0">
                <a:latin typeface="Arial Black" panose="020B0A04020102020204" pitchFamily="34" charset="0"/>
                <a:cs typeface="Arial" panose="020B0604020202020204" pitchFamily="34" charset="0"/>
              </a:rPr>
              <a:t>Finalmente, el Reglamento de Régimen Académico pone buena parte de su capacidad regulativa en el vínculo pedagógico con el estudiante. Éste tiene como misión transformar las matrices de organización del conocimiento, de organización académica y de organización de los aprendizajes. Un régimen académico configura, por lo tanto, un contrato que enlaza lo cultural, lo académico, lo político y lo institucional del sistema de educación superior.</a:t>
            </a:r>
          </a:p>
          <a:p>
            <a:pPr algn="just"/>
            <a:endParaRPr lang="es-EC" sz="1600" dirty="0">
              <a:latin typeface="Arial Black" panose="020B0A04020102020204" pitchFamily="34" charset="0"/>
              <a:cs typeface="Arial" panose="020B0604020202020204" pitchFamily="34" charset="0"/>
            </a:endParaRPr>
          </a:p>
          <a:p>
            <a:pPr algn="just"/>
            <a:r>
              <a:rPr lang="es-EC" sz="1600" dirty="0">
                <a:latin typeface="Arial Black" panose="020B0A04020102020204" pitchFamily="34" charset="0"/>
                <a:cs typeface="Arial" panose="020B0604020202020204" pitchFamily="34" charset="0"/>
              </a:rPr>
              <a:t>Así, la tríada de cambios propuestos ha hecho posible la construcción de un pacto educativo que integra las funciones sustantivas de una Educación Superior de calidad. Por esta razón puede identificarse en la política pública de educación superior analizada un profundo sentido de integralidad y coherencia, aun cuando algunos lo duden u otros no lo reconozcan.</a:t>
            </a:r>
          </a:p>
        </p:txBody>
      </p:sp>
    </p:spTree>
    <p:extLst>
      <p:ext uri="{BB962C8B-B14F-4D97-AF65-F5344CB8AC3E}">
        <p14:creationId xmlns:p14="http://schemas.microsoft.com/office/powerpoint/2010/main" val="28237765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8922" y="3176287"/>
            <a:ext cx="5643090" cy="954880"/>
          </a:xfrm>
        </p:spPr>
        <p:txBody>
          <a:bodyPr>
            <a:noAutofit/>
          </a:bodyPr>
          <a:lstStyle/>
          <a:p>
            <a:pPr algn="l"/>
            <a:r>
              <a:rPr lang="es-EC" sz="8000" dirty="0">
                <a:solidFill>
                  <a:srgbClr val="00B0F0"/>
                </a:solidFill>
                <a:latin typeface="Arial Black" panose="020B0A04020102020204" pitchFamily="34" charset="0"/>
                <a:cs typeface="Arial" panose="020B0604020202020204" pitchFamily="34" charset="0"/>
              </a:rPr>
              <a:t>respirar</a:t>
            </a:r>
          </a:p>
        </p:txBody>
      </p:sp>
      <p:sp>
        <p:nvSpPr>
          <p:cNvPr id="4" name="Título 1"/>
          <p:cNvSpPr txBox="1">
            <a:spLocks/>
          </p:cNvSpPr>
          <p:nvPr/>
        </p:nvSpPr>
        <p:spPr>
          <a:xfrm>
            <a:off x="202105" y="2615901"/>
            <a:ext cx="5626100" cy="67786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C" sz="2800" dirty="0">
                <a:latin typeface="Arial Black" panose="020B0A04020102020204" pitchFamily="34" charset="0"/>
                <a:cs typeface="Arial" panose="020B0604020202020204" pitchFamily="34" charset="0"/>
              </a:rPr>
              <a:t>permita</a:t>
            </a:r>
          </a:p>
        </p:txBody>
      </p:sp>
      <p:sp>
        <p:nvSpPr>
          <p:cNvPr id="6" name="Título 1"/>
          <p:cNvSpPr txBox="1">
            <a:spLocks/>
          </p:cNvSpPr>
          <p:nvPr/>
        </p:nvSpPr>
        <p:spPr>
          <a:xfrm>
            <a:off x="158922" y="3724766"/>
            <a:ext cx="5626100" cy="67786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C" sz="2800" dirty="0">
                <a:latin typeface="Arial Black" panose="020B0A04020102020204" pitchFamily="34" charset="0"/>
                <a:cs typeface="Arial" panose="020B0604020202020204" pitchFamily="34" charset="0"/>
              </a:rPr>
              <a:t>a sus diapositivas</a:t>
            </a:r>
          </a:p>
        </p:txBody>
      </p:sp>
    </p:spTree>
    <p:extLst>
      <p:ext uri="{BB962C8B-B14F-4D97-AF65-F5344CB8AC3E}">
        <p14:creationId xmlns:p14="http://schemas.microsoft.com/office/powerpoint/2010/main" val="36013512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a 7"/>
          <p:cNvGraphicFramePr/>
          <p:nvPr>
            <p:extLst>
              <p:ext uri="{D42A27DB-BD31-4B8C-83A1-F6EECF244321}">
                <p14:modId xmlns:p14="http://schemas.microsoft.com/office/powerpoint/2010/main" val="132179064"/>
              </p:ext>
            </p:extLst>
          </p:nvPr>
        </p:nvGraphicFramePr>
        <p:xfrm>
          <a:off x="1771650" y="1520825"/>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ítulo 1"/>
          <p:cNvSpPr>
            <a:spLocks noGrp="1"/>
          </p:cNvSpPr>
          <p:nvPr>
            <p:ph type="ctrTitle"/>
          </p:nvPr>
        </p:nvSpPr>
        <p:spPr>
          <a:xfrm>
            <a:off x="2663997" y="3166762"/>
            <a:ext cx="1488903" cy="954880"/>
          </a:xfrm>
        </p:spPr>
        <p:txBody>
          <a:bodyPr>
            <a:noAutofit/>
          </a:bodyPr>
          <a:lstStyle/>
          <a:p>
            <a:pPr algn="l"/>
            <a:r>
              <a:rPr lang="es-EC" sz="8000" dirty="0">
                <a:solidFill>
                  <a:schemeClr val="bg1"/>
                </a:solidFill>
                <a:latin typeface="Arial Black" panose="020B0A04020102020204" pitchFamily="34" charset="0"/>
                <a:cs typeface="Arial" panose="020B0604020202020204" pitchFamily="34" charset="0"/>
              </a:rPr>
              <a:t>a</a:t>
            </a:r>
          </a:p>
        </p:txBody>
      </p:sp>
    </p:spTree>
    <p:extLst>
      <p:ext uri="{BB962C8B-B14F-4D97-AF65-F5344CB8AC3E}">
        <p14:creationId xmlns:p14="http://schemas.microsoft.com/office/powerpoint/2010/main" val="29882452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8922" y="3400443"/>
            <a:ext cx="8497398" cy="539287"/>
          </a:xfrm>
        </p:spPr>
        <p:txBody>
          <a:bodyPr>
            <a:noAutofit/>
          </a:bodyPr>
          <a:lstStyle/>
          <a:p>
            <a:pPr algn="l"/>
            <a:r>
              <a:rPr lang="es-EC" sz="2800" dirty="0">
                <a:latin typeface="Arial Black" panose="020B0A04020102020204" pitchFamily="34" charset="0"/>
                <a:cs typeface="Arial" panose="020B0604020202020204" pitchFamily="34" charset="0"/>
              </a:rPr>
              <a:t>No más de </a:t>
            </a:r>
            <a:r>
              <a:rPr lang="es-EC" sz="2800" dirty="0">
                <a:solidFill>
                  <a:srgbClr val="00B0F0"/>
                </a:solidFill>
                <a:latin typeface="Arial Black" panose="020B0A04020102020204" pitchFamily="34" charset="0"/>
                <a:cs typeface="Arial" panose="020B0604020202020204" pitchFamily="34" charset="0"/>
              </a:rPr>
              <a:t>6 </a:t>
            </a:r>
            <a:r>
              <a:rPr lang="es-EC" sz="2800" dirty="0">
                <a:latin typeface="Arial Black" panose="020B0A04020102020204" pitchFamily="34" charset="0"/>
                <a:cs typeface="Arial" panose="020B0604020202020204" pitchFamily="34" charset="0"/>
              </a:rPr>
              <a:t>renglones por diapositiva</a:t>
            </a:r>
          </a:p>
        </p:txBody>
      </p:sp>
      <p:sp>
        <p:nvSpPr>
          <p:cNvPr id="4" name="Título 1"/>
          <p:cNvSpPr txBox="1">
            <a:spLocks/>
          </p:cNvSpPr>
          <p:nvPr/>
        </p:nvSpPr>
        <p:spPr>
          <a:xfrm>
            <a:off x="158922" y="3200399"/>
            <a:ext cx="5626100" cy="56580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C" sz="7200" dirty="0">
                <a:solidFill>
                  <a:srgbClr val="00B0F0"/>
                </a:solidFill>
                <a:latin typeface="Arial Black" panose="020B0A04020102020204" pitchFamily="34" charset="0"/>
                <a:cs typeface="Arial" panose="020B0604020202020204" pitchFamily="34" charset="0"/>
              </a:rPr>
              <a:t>6 x 7</a:t>
            </a:r>
          </a:p>
        </p:txBody>
      </p:sp>
      <p:sp>
        <p:nvSpPr>
          <p:cNvPr id="6" name="Título 1"/>
          <p:cNvSpPr txBox="1">
            <a:spLocks/>
          </p:cNvSpPr>
          <p:nvPr/>
        </p:nvSpPr>
        <p:spPr>
          <a:xfrm>
            <a:off x="158922" y="3766202"/>
            <a:ext cx="8284038" cy="56957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C" sz="2800" dirty="0">
                <a:latin typeface="Arial Black" panose="020B0A04020102020204" pitchFamily="34" charset="0"/>
                <a:cs typeface="Arial" panose="020B0604020202020204" pitchFamily="34" charset="0"/>
              </a:rPr>
              <a:t>No más de </a:t>
            </a:r>
            <a:r>
              <a:rPr lang="es-EC" sz="2800" dirty="0">
                <a:solidFill>
                  <a:srgbClr val="00B0F0"/>
                </a:solidFill>
                <a:latin typeface="Arial Black" panose="020B0A04020102020204" pitchFamily="34" charset="0"/>
                <a:cs typeface="Arial" panose="020B0604020202020204" pitchFamily="34" charset="0"/>
              </a:rPr>
              <a:t>7 </a:t>
            </a:r>
            <a:r>
              <a:rPr lang="es-EC" sz="2800" dirty="0">
                <a:latin typeface="Arial Black" panose="020B0A04020102020204" pitchFamily="34" charset="0"/>
                <a:cs typeface="Arial" panose="020B0604020202020204" pitchFamily="34" charset="0"/>
              </a:rPr>
              <a:t>palabras por renglón</a:t>
            </a:r>
          </a:p>
        </p:txBody>
      </p:sp>
    </p:spTree>
    <p:extLst>
      <p:ext uri="{BB962C8B-B14F-4D97-AF65-F5344CB8AC3E}">
        <p14:creationId xmlns:p14="http://schemas.microsoft.com/office/powerpoint/2010/main" val="24467742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6894" y="1067687"/>
            <a:ext cx="3467787" cy="4701039"/>
          </a:xfrm>
        </p:spPr>
        <p:txBody>
          <a:bodyPr>
            <a:noAutofit/>
          </a:bodyPr>
          <a:lstStyle/>
          <a:p>
            <a:r>
              <a:rPr lang="es-EC" sz="30000" dirty="0">
                <a:latin typeface="Arial Black" panose="020B0A04020102020204" pitchFamily="34" charset="0"/>
                <a:cs typeface="Arial" panose="020B0604020202020204" pitchFamily="34" charset="0"/>
              </a:rPr>
              <a:t>4</a:t>
            </a:r>
          </a:p>
        </p:txBody>
      </p:sp>
      <p:sp>
        <p:nvSpPr>
          <p:cNvPr id="6" name="Título 1"/>
          <p:cNvSpPr txBox="1">
            <a:spLocks/>
          </p:cNvSpPr>
          <p:nvPr/>
        </p:nvSpPr>
        <p:spPr>
          <a:xfrm>
            <a:off x="2090266" y="3193575"/>
            <a:ext cx="8255000" cy="67786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600" b="1" dirty="0">
                <a:solidFill>
                  <a:srgbClr val="00B0F0"/>
                </a:solidFill>
                <a:latin typeface="Arial Black" panose="020B0A04020102020204" pitchFamily="34" charset="0"/>
                <a:cs typeface="Arial" panose="020B0604020202020204" pitchFamily="34" charset="0"/>
              </a:rPr>
              <a:t>imagen</a:t>
            </a:r>
            <a:endParaRPr lang="es-EC" sz="9600" b="1" dirty="0">
              <a:solidFill>
                <a:srgbClr val="00B0F0"/>
              </a:solidFill>
              <a:latin typeface="Arial Black" panose="020B0A04020102020204" pitchFamily="34" charset="0"/>
              <a:cs typeface="Arial" panose="020B0604020202020204" pitchFamily="34" charset="0"/>
            </a:endParaRPr>
          </a:p>
        </p:txBody>
      </p:sp>
      <p:sp>
        <p:nvSpPr>
          <p:cNvPr id="4" name="Título 1"/>
          <p:cNvSpPr txBox="1">
            <a:spLocks/>
          </p:cNvSpPr>
          <p:nvPr/>
        </p:nvSpPr>
        <p:spPr>
          <a:xfrm>
            <a:off x="3722216" y="3532506"/>
            <a:ext cx="4991100" cy="67786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C" sz="2600" dirty="0">
                <a:latin typeface="Arial Black" panose="020B0A04020102020204" pitchFamily="34" charset="0"/>
                <a:cs typeface="Arial" panose="020B0604020202020204" pitchFamily="34" charset="0"/>
              </a:rPr>
              <a:t>vale más que mil palabras</a:t>
            </a:r>
          </a:p>
        </p:txBody>
      </p:sp>
      <p:sp>
        <p:nvSpPr>
          <p:cNvPr id="5" name="Título 1"/>
          <p:cNvSpPr txBox="1">
            <a:spLocks/>
          </p:cNvSpPr>
          <p:nvPr/>
        </p:nvSpPr>
        <p:spPr>
          <a:xfrm>
            <a:off x="1612032" y="1942970"/>
            <a:ext cx="5092700" cy="67786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C" sz="2600" dirty="0">
                <a:latin typeface="Arial Black" panose="020B0A04020102020204" pitchFamily="34" charset="0"/>
                <a:cs typeface="Arial" panose="020B0604020202020204" pitchFamily="34" charset="0"/>
              </a:rPr>
              <a:t>una</a:t>
            </a:r>
          </a:p>
        </p:txBody>
      </p:sp>
    </p:spTree>
    <p:extLst>
      <p:ext uri="{BB962C8B-B14F-4D97-AF65-F5344CB8AC3E}">
        <p14:creationId xmlns:p14="http://schemas.microsoft.com/office/powerpoint/2010/main" val="32335168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266" name="Picture 2" descr="https://c1.staticflickr.com/3/2853/9867222175_d3983ddb1a_b.jpg"/>
          <p:cNvPicPr>
            <a:picLocks noChangeAspect="1" noChangeArrowheads="1"/>
          </p:cNvPicPr>
          <p:nvPr/>
        </p:nvPicPr>
        <p:blipFill rotWithShape="1">
          <a:blip r:embed="rId2">
            <a:extLst>
              <a:ext uri="{28A0092B-C50C-407E-A947-70E740481C1C}">
                <a14:useLocalDpi xmlns:a14="http://schemas.microsoft.com/office/drawing/2010/main" val="0"/>
              </a:ext>
            </a:extLst>
          </a:blip>
          <a:srcRect b="11333"/>
          <a:stretch/>
        </p:blipFill>
        <p:spPr bwMode="auto">
          <a:xfrm>
            <a:off x="0" y="1098035"/>
            <a:ext cx="9144000" cy="4632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05914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143976" y="2622399"/>
            <a:ext cx="5092700" cy="677862"/>
          </a:xfrm>
        </p:spPr>
        <p:txBody>
          <a:bodyPr>
            <a:noAutofit/>
          </a:bodyPr>
          <a:lstStyle/>
          <a:p>
            <a:r>
              <a:rPr lang="es-EC" sz="3600" dirty="0">
                <a:latin typeface="Arial Black" panose="020B0A04020102020204" pitchFamily="34" charset="0"/>
                <a:cs typeface="Arial" panose="020B0604020202020204" pitchFamily="34" charset="0"/>
              </a:rPr>
              <a:t>llaman la</a:t>
            </a:r>
          </a:p>
        </p:txBody>
      </p:sp>
      <p:sp>
        <p:nvSpPr>
          <p:cNvPr id="6" name="Título 1"/>
          <p:cNvSpPr txBox="1">
            <a:spLocks/>
          </p:cNvSpPr>
          <p:nvPr/>
        </p:nvSpPr>
        <p:spPr>
          <a:xfrm>
            <a:off x="981676" y="3838038"/>
            <a:ext cx="8255000" cy="67786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600" b="1" dirty="0" err="1">
                <a:solidFill>
                  <a:srgbClr val="00B0F0"/>
                </a:solidFill>
                <a:latin typeface="Arial Black" panose="020B0A04020102020204" pitchFamily="34" charset="0"/>
                <a:cs typeface="Arial" panose="020B0604020202020204" pitchFamily="34" charset="0"/>
              </a:rPr>
              <a:t>atención</a:t>
            </a:r>
            <a:endParaRPr lang="es-EC" sz="9600" b="1" dirty="0">
              <a:solidFill>
                <a:srgbClr val="00B0F0"/>
              </a:solidFill>
              <a:latin typeface="Arial Black" panose="020B0A04020102020204" pitchFamily="34" charset="0"/>
              <a:cs typeface="Arial" panose="020B0604020202020204" pitchFamily="34" charset="0"/>
            </a:endParaRPr>
          </a:p>
        </p:txBody>
      </p:sp>
      <p:sp>
        <p:nvSpPr>
          <p:cNvPr id="4" name="Título 1"/>
          <p:cNvSpPr txBox="1">
            <a:spLocks/>
          </p:cNvSpPr>
          <p:nvPr/>
        </p:nvSpPr>
        <p:spPr>
          <a:xfrm>
            <a:off x="3545703" y="4176969"/>
            <a:ext cx="5092700" cy="67786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C" sz="3600" dirty="0">
                <a:latin typeface="Arial Black" panose="020B0A04020102020204" pitchFamily="34" charset="0"/>
                <a:cs typeface="Arial" panose="020B0604020202020204" pitchFamily="34" charset="0"/>
              </a:rPr>
              <a:t>del espectador</a:t>
            </a:r>
          </a:p>
        </p:txBody>
      </p:sp>
    </p:spTree>
    <p:extLst>
      <p:ext uri="{BB962C8B-B14F-4D97-AF65-F5344CB8AC3E}">
        <p14:creationId xmlns:p14="http://schemas.microsoft.com/office/powerpoint/2010/main" val="3263048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image.slidesharecdn.com/scribdyslideshareangulo-140424112446-phpapp01/95/scribd-y-slideshare-8-638.jpg?cb=13983387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5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7896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ww.spring.org.uk/images/get_a_lif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66874"/>
            <a:ext cx="9144000" cy="3386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93970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6894" y="1067687"/>
            <a:ext cx="3467787" cy="4701039"/>
          </a:xfrm>
        </p:spPr>
        <p:txBody>
          <a:bodyPr>
            <a:noAutofit/>
          </a:bodyPr>
          <a:lstStyle/>
          <a:p>
            <a:r>
              <a:rPr lang="es-EC" sz="30000" dirty="0">
                <a:latin typeface="Arial Black" panose="020B0A04020102020204" pitchFamily="34" charset="0"/>
                <a:cs typeface="Arial" panose="020B0604020202020204" pitchFamily="34" charset="0"/>
              </a:rPr>
              <a:t>5</a:t>
            </a:r>
          </a:p>
        </p:txBody>
      </p:sp>
      <p:sp>
        <p:nvSpPr>
          <p:cNvPr id="6" name="Título 1"/>
          <p:cNvSpPr txBox="1">
            <a:spLocks/>
          </p:cNvSpPr>
          <p:nvPr/>
        </p:nvSpPr>
        <p:spPr>
          <a:xfrm>
            <a:off x="1612032" y="3250725"/>
            <a:ext cx="8255000" cy="67786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600" b="1" dirty="0">
                <a:solidFill>
                  <a:srgbClr val="00B0F0"/>
                </a:solidFill>
                <a:latin typeface="Arial Black" panose="020B0A04020102020204" pitchFamily="34" charset="0"/>
                <a:cs typeface="Arial" panose="020B0604020202020204" pitchFamily="34" charset="0"/>
              </a:rPr>
              <a:t>ícono</a:t>
            </a:r>
            <a:endParaRPr lang="es-EC" sz="9600" b="1" dirty="0">
              <a:solidFill>
                <a:srgbClr val="00B0F0"/>
              </a:solidFill>
              <a:latin typeface="Arial Black" panose="020B0A04020102020204" pitchFamily="34" charset="0"/>
              <a:cs typeface="Arial" panose="020B0604020202020204" pitchFamily="34" charset="0"/>
            </a:endParaRPr>
          </a:p>
        </p:txBody>
      </p:sp>
      <p:sp>
        <p:nvSpPr>
          <p:cNvPr id="4" name="Título 1"/>
          <p:cNvSpPr txBox="1">
            <a:spLocks/>
          </p:cNvSpPr>
          <p:nvPr/>
        </p:nvSpPr>
        <p:spPr>
          <a:xfrm>
            <a:off x="3665065" y="3418206"/>
            <a:ext cx="5564659" cy="67786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C" sz="2600" dirty="0">
                <a:latin typeface="Arial Black" panose="020B0A04020102020204" pitchFamily="34" charset="0"/>
                <a:cs typeface="Arial" panose="020B0604020202020204" pitchFamily="34" charset="0"/>
              </a:rPr>
              <a:t>vale más que mil imágenes</a:t>
            </a:r>
          </a:p>
        </p:txBody>
      </p:sp>
      <p:sp>
        <p:nvSpPr>
          <p:cNvPr id="5" name="Título 1"/>
          <p:cNvSpPr txBox="1">
            <a:spLocks/>
          </p:cNvSpPr>
          <p:nvPr/>
        </p:nvSpPr>
        <p:spPr>
          <a:xfrm>
            <a:off x="1612032" y="1942970"/>
            <a:ext cx="5092700" cy="67786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C" sz="2600" dirty="0">
                <a:latin typeface="Arial Black" panose="020B0A04020102020204" pitchFamily="34" charset="0"/>
                <a:cs typeface="Arial" panose="020B0604020202020204" pitchFamily="34" charset="0"/>
              </a:rPr>
              <a:t>un</a:t>
            </a:r>
          </a:p>
        </p:txBody>
      </p:sp>
    </p:spTree>
    <p:extLst>
      <p:ext uri="{BB962C8B-B14F-4D97-AF65-F5344CB8AC3E}">
        <p14:creationId xmlns:p14="http://schemas.microsoft.com/office/powerpoint/2010/main" val="33192759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s://upload.wikimedia.org/wikipedia/commons/thumb/f/f7/Nazi_swastika_clean.svg/200px-Nazi_swastika_clean.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0525" y="89535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http://cliparts.co/cliparts/8cG/bKE/8cGbKE5L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6396" y="788987"/>
            <a:ext cx="2418337" cy="2117725"/>
          </a:xfrm>
          <a:prstGeom prst="rect">
            <a:avLst/>
          </a:prstGeom>
          <a:noFill/>
          <a:extLst>
            <a:ext uri="{909E8E84-426E-40DD-AFC4-6F175D3DCCD1}">
              <a14:hiddenFill xmlns:a14="http://schemas.microsoft.com/office/drawing/2010/main">
                <a:solidFill>
                  <a:srgbClr val="FFFFFF"/>
                </a:solidFill>
              </a14:hiddenFill>
            </a:ext>
          </a:extLst>
        </p:spPr>
      </p:pic>
      <p:pic>
        <p:nvPicPr>
          <p:cNvPr id="20486" name="Picture 6" descr="https://image.freepik.com/iconos-gratis/wifi-simbolo-senal-media_318-5038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60525" y="3848100"/>
            <a:ext cx="1960222" cy="2187575"/>
          </a:xfrm>
          <a:prstGeom prst="rect">
            <a:avLst/>
          </a:prstGeom>
          <a:noFill/>
          <a:extLst>
            <a:ext uri="{909E8E84-426E-40DD-AFC4-6F175D3DCCD1}">
              <a14:hiddenFill xmlns:a14="http://schemas.microsoft.com/office/drawing/2010/main">
                <a:solidFill>
                  <a:srgbClr val="FFFFFF"/>
                </a:solidFill>
              </a14:hiddenFill>
            </a:ext>
          </a:extLst>
        </p:spPr>
      </p:pic>
      <p:pic>
        <p:nvPicPr>
          <p:cNvPr id="20488" name="Picture 8" descr="http://i.imgur.com/qCyKfit.gif"/>
          <p:cNvPicPr>
            <a:picLocks noChangeAspect="1" noChangeArrowheads="1"/>
          </p:cNvPicPr>
          <p:nvPr/>
        </p:nvPicPr>
        <p:blipFill>
          <a:blip r:embed="rId5">
            <a:biLevel thresh="75000"/>
            <a:extLst>
              <a:ext uri="{28A0092B-C50C-407E-A947-70E740481C1C}">
                <a14:useLocalDpi xmlns:a14="http://schemas.microsoft.com/office/drawing/2010/main" val="0"/>
              </a:ext>
            </a:extLst>
          </a:blip>
          <a:srcRect/>
          <a:stretch>
            <a:fillRect/>
          </a:stretch>
        </p:blipFill>
        <p:spPr bwMode="auto">
          <a:xfrm>
            <a:off x="5508625" y="4086225"/>
            <a:ext cx="1867216" cy="1871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74569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842476" y="2651780"/>
            <a:ext cx="5092700" cy="677862"/>
          </a:xfrm>
        </p:spPr>
        <p:txBody>
          <a:bodyPr>
            <a:noAutofit/>
          </a:bodyPr>
          <a:lstStyle/>
          <a:p>
            <a:r>
              <a:rPr lang="es-EC" sz="3600" dirty="0">
                <a:latin typeface="Arial Black" panose="020B0A04020102020204" pitchFamily="34" charset="0"/>
                <a:cs typeface="Arial" panose="020B0604020202020204" pitchFamily="34" charset="0"/>
              </a:rPr>
              <a:t>piense en</a:t>
            </a:r>
          </a:p>
        </p:txBody>
      </p:sp>
      <p:sp>
        <p:nvSpPr>
          <p:cNvPr id="6" name="Título 1"/>
          <p:cNvSpPr txBox="1">
            <a:spLocks/>
          </p:cNvSpPr>
          <p:nvPr/>
        </p:nvSpPr>
        <p:spPr>
          <a:xfrm>
            <a:off x="981676" y="3838038"/>
            <a:ext cx="8255000" cy="67786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600" b="1" dirty="0" err="1">
                <a:solidFill>
                  <a:srgbClr val="00B0F0"/>
                </a:solidFill>
                <a:latin typeface="Arial Black" panose="020B0A04020102020204" pitchFamily="34" charset="0"/>
                <a:cs typeface="Arial" panose="020B0604020202020204" pitchFamily="34" charset="0"/>
              </a:rPr>
              <a:t>infografías</a:t>
            </a:r>
            <a:endParaRPr lang="es-EC" sz="9600" b="1" dirty="0">
              <a:solidFill>
                <a:srgbClr val="00B0F0"/>
              </a:solidFill>
              <a:latin typeface="Arial Black" panose="020B0A04020102020204" pitchFamily="34" charset="0"/>
              <a:cs typeface="Arial" panose="020B0604020202020204" pitchFamily="34" charset="0"/>
            </a:endParaRPr>
          </a:p>
        </p:txBody>
      </p:sp>
      <p:sp>
        <p:nvSpPr>
          <p:cNvPr id="4" name="Título 1"/>
          <p:cNvSpPr txBox="1">
            <a:spLocks/>
          </p:cNvSpPr>
          <p:nvPr/>
        </p:nvSpPr>
        <p:spPr>
          <a:xfrm>
            <a:off x="3952103" y="4176969"/>
            <a:ext cx="5092700" cy="67786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C" sz="3600" dirty="0">
                <a:latin typeface="Arial Black" panose="020B0A04020102020204" pitchFamily="34" charset="0"/>
                <a:cs typeface="Arial" panose="020B0604020202020204" pitchFamily="34" charset="0"/>
              </a:rPr>
              <a:t>resume y explica</a:t>
            </a:r>
          </a:p>
        </p:txBody>
      </p:sp>
    </p:spTree>
    <p:extLst>
      <p:ext uri="{BB962C8B-B14F-4D97-AF65-F5344CB8AC3E}">
        <p14:creationId xmlns:p14="http://schemas.microsoft.com/office/powerpoint/2010/main" val="13950485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previews.123rf.com/images/moloko88/moloko881508/moloko88150800001/43763793-Vector-infograf-as-creativas-planas-modernas-de-dise-o-de-la-aplicaci-n-de-los-servicios-p-blicos-Ir-Foto-de-archiv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3444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6894" y="1067687"/>
            <a:ext cx="3467787" cy="4701039"/>
          </a:xfrm>
        </p:spPr>
        <p:txBody>
          <a:bodyPr>
            <a:noAutofit/>
          </a:bodyPr>
          <a:lstStyle/>
          <a:p>
            <a:r>
              <a:rPr lang="es-EC" sz="30000" dirty="0">
                <a:latin typeface="Arial Black" panose="020B0A04020102020204" pitchFamily="34" charset="0"/>
                <a:cs typeface="Arial" panose="020B0604020202020204" pitchFamily="34" charset="0"/>
              </a:rPr>
              <a:t>6</a:t>
            </a:r>
          </a:p>
        </p:txBody>
      </p:sp>
      <p:sp>
        <p:nvSpPr>
          <p:cNvPr id="6" name="Título 1"/>
          <p:cNvSpPr txBox="1">
            <a:spLocks/>
          </p:cNvSpPr>
          <p:nvPr/>
        </p:nvSpPr>
        <p:spPr>
          <a:xfrm>
            <a:off x="2375430" y="3543077"/>
            <a:ext cx="8255000" cy="67786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600" b="1" dirty="0">
                <a:solidFill>
                  <a:srgbClr val="00B0F0"/>
                </a:solidFill>
                <a:latin typeface="Arial Black" panose="020B0A04020102020204" pitchFamily="34" charset="0"/>
                <a:cs typeface="Arial" panose="020B0604020202020204" pitchFamily="34" charset="0"/>
              </a:rPr>
              <a:t>color</a:t>
            </a:r>
            <a:endParaRPr lang="es-EC" sz="9600" b="1" dirty="0">
              <a:solidFill>
                <a:srgbClr val="00B0F0"/>
              </a:solidFill>
              <a:latin typeface="Arial Black" panose="020B0A04020102020204" pitchFamily="34" charset="0"/>
              <a:cs typeface="Arial" panose="020B0604020202020204" pitchFamily="34" charset="0"/>
            </a:endParaRPr>
          </a:p>
        </p:txBody>
      </p:sp>
      <p:sp>
        <p:nvSpPr>
          <p:cNvPr id="5" name="Título 1"/>
          <p:cNvSpPr txBox="1">
            <a:spLocks/>
          </p:cNvSpPr>
          <p:nvPr/>
        </p:nvSpPr>
        <p:spPr>
          <a:xfrm>
            <a:off x="3575056" y="2303696"/>
            <a:ext cx="5092700" cy="67786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C" sz="2600" dirty="0">
                <a:latin typeface="Arial Black" panose="020B0A04020102020204" pitchFamily="34" charset="0"/>
                <a:cs typeface="Arial" panose="020B0604020202020204" pitchFamily="34" charset="0"/>
              </a:rPr>
              <a:t>juegue con el</a:t>
            </a:r>
          </a:p>
        </p:txBody>
      </p:sp>
    </p:spTree>
    <p:extLst>
      <p:ext uri="{BB962C8B-B14F-4D97-AF65-F5344CB8AC3E}">
        <p14:creationId xmlns:p14="http://schemas.microsoft.com/office/powerpoint/2010/main" val="15420957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241114" y="2651780"/>
            <a:ext cx="5092700" cy="677862"/>
          </a:xfrm>
        </p:spPr>
        <p:txBody>
          <a:bodyPr>
            <a:noAutofit/>
          </a:bodyPr>
          <a:lstStyle/>
          <a:p>
            <a:r>
              <a:rPr lang="es-EC" sz="3600" dirty="0">
                <a:latin typeface="Arial Black" panose="020B0A04020102020204" pitchFamily="34" charset="0"/>
                <a:cs typeface="Arial" panose="020B0604020202020204" pitchFamily="34" charset="0"/>
              </a:rPr>
              <a:t>utilice colores</a:t>
            </a:r>
          </a:p>
        </p:txBody>
      </p:sp>
      <p:sp>
        <p:nvSpPr>
          <p:cNvPr id="6" name="Título 1"/>
          <p:cNvSpPr txBox="1">
            <a:spLocks/>
          </p:cNvSpPr>
          <p:nvPr/>
        </p:nvSpPr>
        <p:spPr>
          <a:xfrm>
            <a:off x="2370953" y="3838038"/>
            <a:ext cx="8255000" cy="67786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600" b="1" dirty="0" err="1">
                <a:solidFill>
                  <a:srgbClr val="00B0F0"/>
                </a:solidFill>
                <a:latin typeface="Arial Black" panose="020B0A04020102020204" pitchFamily="34" charset="0"/>
                <a:cs typeface="Arial" panose="020B0604020202020204" pitchFamily="34" charset="0"/>
              </a:rPr>
              <a:t>planos</a:t>
            </a:r>
            <a:endParaRPr lang="es-EC" sz="9600" b="1" dirty="0">
              <a:solidFill>
                <a:srgbClr val="00B0F0"/>
              </a:solidFill>
              <a:latin typeface="Arial Black" panose="020B0A04020102020204" pitchFamily="34" charset="0"/>
              <a:cs typeface="Arial" panose="020B0604020202020204" pitchFamily="34" charset="0"/>
            </a:endParaRPr>
          </a:p>
        </p:txBody>
      </p:sp>
      <p:sp>
        <p:nvSpPr>
          <p:cNvPr id="4" name="Título 1"/>
          <p:cNvSpPr txBox="1">
            <a:spLocks/>
          </p:cNvSpPr>
          <p:nvPr/>
        </p:nvSpPr>
        <p:spPr>
          <a:xfrm>
            <a:off x="4709984" y="4176969"/>
            <a:ext cx="5092700" cy="67786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C" sz="3600" dirty="0">
                <a:latin typeface="Arial Black" panose="020B0A04020102020204" pitchFamily="34" charset="0"/>
                <a:cs typeface="Arial" panose="020B0604020202020204" pitchFamily="34" charset="0"/>
              </a:rPr>
              <a:t>simplifican</a:t>
            </a:r>
          </a:p>
        </p:txBody>
      </p:sp>
    </p:spTree>
    <p:extLst>
      <p:ext uri="{BB962C8B-B14F-4D97-AF65-F5344CB8AC3E}">
        <p14:creationId xmlns:p14="http://schemas.microsoft.com/office/powerpoint/2010/main" val="37790152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0"/>
            <a:ext cx="23065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 name="Rectángulo 3"/>
          <p:cNvSpPr/>
          <p:nvPr/>
        </p:nvSpPr>
        <p:spPr>
          <a:xfrm>
            <a:off x="2306595" y="0"/>
            <a:ext cx="222421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Rectángulo 4"/>
          <p:cNvSpPr/>
          <p:nvPr/>
        </p:nvSpPr>
        <p:spPr>
          <a:xfrm>
            <a:off x="4530810" y="0"/>
            <a:ext cx="2306595"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ángulo 5"/>
          <p:cNvSpPr/>
          <p:nvPr/>
        </p:nvSpPr>
        <p:spPr>
          <a:xfrm>
            <a:off x="6837405" y="0"/>
            <a:ext cx="2306595"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4777532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5204941" y="2651780"/>
            <a:ext cx="5092700" cy="677862"/>
          </a:xfrm>
        </p:spPr>
        <p:txBody>
          <a:bodyPr>
            <a:noAutofit/>
          </a:bodyPr>
          <a:lstStyle/>
          <a:p>
            <a:r>
              <a:rPr lang="es-EC" sz="3600" dirty="0">
                <a:latin typeface="Arial Black" panose="020B0A04020102020204" pitchFamily="34" charset="0"/>
                <a:cs typeface="Arial" panose="020B0604020202020204" pitchFamily="34" charset="0"/>
              </a:rPr>
              <a:t>utilice</a:t>
            </a:r>
          </a:p>
        </p:txBody>
      </p:sp>
      <p:sp>
        <p:nvSpPr>
          <p:cNvPr id="6" name="Título 1"/>
          <p:cNvSpPr txBox="1">
            <a:spLocks/>
          </p:cNvSpPr>
          <p:nvPr/>
        </p:nvSpPr>
        <p:spPr>
          <a:xfrm>
            <a:off x="1374174" y="3838038"/>
            <a:ext cx="8255000" cy="67786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600" b="1" dirty="0" err="1">
                <a:solidFill>
                  <a:srgbClr val="00B0F0"/>
                </a:solidFill>
                <a:latin typeface="Arial Black" panose="020B0A04020102020204" pitchFamily="34" charset="0"/>
                <a:cs typeface="Arial" panose="020B0604020202020204" pitchFamily="34" charset="0"/>
              </a:rPr>
              <a:t>contraste</a:t>
            </a:r>
            <a:endParaRPr lang="es-EC" sz="9600" b="1" dirty="0">
              <a:solidFill>
                <a:srgbClr val="00B0F0"/>
              </a:solidFill>
              <a:latin typeface="Arial Black" panose="020B0A04020102020204" pitchFamily="34" charset="0"/>
              <a:cs typeface="Arial" panose="020B0604020202020204" pitchFamily="34" charset="0"/>
            </a:endParaRPr>
          </a:p>
        </p:txBody>
      </p:sp>
      <p:sp>
        <p:nvSpPr>
          <p:cNvPr id="4" name="Título 1"/>
          <p:cNvSpPr txBox="1">
            <a:spLocks/>
          </p:cNvSpPr>
          <p:nvPr/>
        </p:nvSpPr>
        <p:spPr>
          <a:xfrm>
            <a:off x="4709984" y="4176969"/>
            <a:ext cx="5092700" cy="67786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C" sz="3600" dirty="0">
                <a:latin typeface="Arial Black" panose="020B0A04020102020204" pitchFamily="34" charset="0"/>
                <a:cs typeface="Arial" panose="020B0604020202020204" pitchFamily="34" charset="0"/>
              </a:rPr>
              <a:t>de colores</a:t>
            </a:r>
          </a:p>
        </p:txBody>
      </p:sp>
    </p:spTree>
    <p:extLst>
      <p:ext uri="{BB962C8B-B14F-4D97-AF65-F5344CB8AC3E}">
        <p14:creationId xmlns:p14="http://schemas.microsoft.com/office/powerpoint/2010/main" val="41989111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0"/>
            <a:ext cx="23065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 name="Rectángulo 3"/>
          <p:cNvSpPr/>
          <p:nvPr/>
        </p:nvSpPr>
        <p:spPr>
          <a:xfrm>
            <a:off x="2306595" y="0"/>
            <a:ext cx="222421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Rectángulo 4"/>
          <p:cNvSpPr/>
          <p:nvPr/>
        </p:nvSpPr>
        <p:spPr>
          <a:xfrm>
            <a:off x="4530810" y="0"/>
            <a:ext cx="2306595"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6" name="Rectángulo 5"/>
          <p:cNvSpPr/>
          <p:nvPr/>
        </p:nvSpPr>
        <p:spPr>
          <a:xfrm>
            <a:off x="6837405" y="0"/>
            <a:ext cx="2306595"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Título 1"/>
          <p:cNvSpPr txBox="1">
            <a:spLocks/>
          </p:cNvSpPr>
          <p:nvPr/>
        </p:nvSpPr>
        <p:spPr>
          <a:xfrm>
            <a:off x="628393" y="2891482"/>
            <a:ext cx="1073322" cy="109563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600" b="1" dirty="0">
                <a:latin typeface="Arial Black" panose="020B0A04020102020204" pitchFamily="34" charset="0"/>
                <a:cs typeface="Arial" panose="020B0604020202020204" pitchFamily="34" charset="0"/>
              </a:rPr>
              <a:t>a</a:t>
            </a:r>
            <a:endParaRPr lang="es-EC" sz="9600" b="1" dirty="0">
              <a:latin typeface="Arial Black" panose="020B0A04020102020204" pitchFamily="34" charset="0"/>
              <a:cs typeface="Arial" panose="020B0604020202020204" pitchFamily="34" charset="0"/>
            </a:endParaRPr>
          </a:p>
        </p:txBody>
      </p:sp>
      <p:sp>
        <p:nvSpPr>
          <p:cNvPr id="8" name="Título 1"/>
          <p:cNvSpPr txBox="1">
            <a:spLocks/>
          </p:cNvSpPr>
          <p:nvPr/>
        </p:nvSpPr>
        <p:spPr>
          <a:xfrm>
            <a:off x="373364" y="3748601"/>
            <a:ext cx="1642247" cy="4558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C" sz="2800" dirty="0">
                <a:solidFill>
                  <a:srgbClr val="00B0F0"/>
                </a:solidFill>
                <a:latin typeface="Arial Black" panose="020B0A04020102020204" pitchFamily="34" charset="0"/>
                <a:cs typeface="Arial" panose="020B0604020202020204" pitchFamily="34" charset="0"/>
              </a:rPr>
              <a:t>texto</a:t>
            </a:r>
          </a:p>
        </p:txBody>
      </p:sp>
      <p:sp>
        <p:nvSpPr>
          <p:cNvPr id="9" name="Título 1"/>
          <p:cNvSpPr txBox="1">
            <a:spLocks/>
          </p:cNvSpPr>
          <p:nvPr/>
        </p:nvSpPr>
        <p:spPr>
          <a:xfrm>
            <a:off x="2852608" y="2891482"/>
            <a:ext cx="1073322" cy="109563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600" b="1" dirty="0">
                <a:solidFill>
                  <a:schemeClr val="bg1"/>
                </a:solidFill>
                <a:latin typeface="Arial Black" panose="020B0A04020102020204" pitchFamily="34" charset="0"/>
                <a:cs typeface="Arial" panose="020B0604020202020204" pitchFamily="34" charset="0"/>
              </a:rPr>
              <a:t>a</a:t>
            </a:r>
            <a:endParaRPr lang="es-EC" sz="9600" b="1" dirty="0">
              <a:solidFill>
                <a:schemeClr val="bg1"/>
              </a:solidFill>
              <a:latin typeface="Arial Black" panose="020B0A04020102020204" pitchFamily="34" charset="0"/>
              <a:cs typeface="Arial" panose="020B0604020202020204" pitchFamily="34" charset="0"/>
            </a:endParaRPr>
          </a:p>
        </p:txBody>
      </p:sp>
      <p:sp>
        <p:nvSpPr>
          <p:cNvPr id="10" name="Título 1"/>
          <p:cNvSpPr txBox="1">
            <a:spLocks/>
          </p:cNvSpPr>
          <p:nvPr/>
        </p:nvSpPr>
        <p:spPr>
          <a:xfrm>
            <a:off x="2597579" y="3748601"/>
            <a:ext cx="1642247" cy="4558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C" sz="2800" dirty="0">
                <a:latin typeface="Arial Black" panose="020B0A04020102020204" pitchFamily="34" charset="0"/>
                <a:cs typeface="Arial" panose="020B0604020202020204" pitchFamily="34" charset="0"/>
              </a:rPr>
              <a:t>texto</a:t>
            </a:r>
          </a:p>
        </p:txBody>
      </p:sp>
      <p:sp>
        <p:nvSpPr>
          <p:cNvPr id="11" name="Título 1"/>
          <p:cNvSpPr txBox="1">
            <a:spLocks/>
          </p:cNvSpPr>
          <p:nvPr/>
        </p:nvSpPr>
        <p:spPr>
          <a:xfrm>
            <a:off x="5159203" y="2891482"/>
            <a:ext cx="1073322" cy="109563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600" b="1" dirty="0">
                <a:solidFill>
                  <a:srgbClr val="00B0F0"/>
                </a:solidFill>
                <a:latin typeface="Arial Black" panose="020B0A04020102020204" pitchFamily="34" charset="0"/>
                <a:cs typeface="Arial" panose="020B0604020202020204" pitchFamily="34" charset="0"/>
              </a:rPr>
              <a:t>a</a:t>
            </a:r>
            <a:endParaRPr lang="es-EC" sz="9600" b="1" dirty="0">
              <a:solidFill>
                <a:srgbClr val="00B0F0"/>
              </a:solidFill>
              <a:latin typeface="Arial Black" panose="020B0A04020102020204" pitchFamily="34" charset="0"/>
              <a:cs typeface="Arial" panose="020B0604020202020204" pitchFamily="34" charset="0"/>
            </a:endParaRPr>
          </a:p>
        </p:txBody>
      </p:sp>
      <p:sp>
        <p:nvSpPr>
          <p:cNvPr id="12" name="Título 1"/>
          <p:cNvSpPr txBox="1">
            <a:spLocks/>
          </p:cNvSpPr>
          <p:nvPr/>
        </p:nvSpPr>
        <p:spPr>
          <a:xfrm>
            <a:off x="4904174" y="3748601"/>
            <a:ext cx="1642247" cy="4558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C" sz="2800" dirty="0">
                <a:solidFill>
                  <a:schemeClr val="bg1"/>
                </a:solidFill>
                <a:latin typeface="Arial Black" panose="020B0A04020102020204" pitchFamily="34" charset="0"/>
                <a:cs typeface="Arial" panose="020B0604020202020204" pitchFamily="34" charset="0"/>
              </a:rPr>
              <a:t>texto</a:t>
            </a:r>
          </a:p>
        </p:txBody>
      </p:sp>
      <p:sp>
        <p:nvSpPr>
          <p:cNvPr id="13" name="Título 1"/>
          <p:cNvSpPr txBox="1">
            <a:spLocks/>
          </p:cNvSpPr>
          <p:nvPr/>
        </p:nvSpPr>
        <p:spPr>
          <a:xfrm>
            <a:off x="7465798" y="2891482"/>
            <a:ext cx="1073322" cy="109563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600" b="1" dirty="0">
                <a:solidFill>
                  <a:srgbClr val="FFC000"/>
                </a:solidFill>
                <a:latin typeface="Arial Black" panose="020B0A04020102020204" pitchFamily="34" charset="0"/>
                <a:cs typeface="Arial" panose="020B0604020202020204" pitchFamily="34" charset="0"/>
              </a:rPr>
              <a:t>a</a:t>
            </a:r>
            <a:endParaRPr lang="es-EC" sz="9600" b="1" dirty="0">
              <a:solidFill>
                <a:srgbClr val="FFC000"/>
              </a:solidFill>
              <a:latin typeface="Arial Black" panose="020B0A04020102020204" pitchFamily="34" charset="0"/>
              <a:cs typeface="Arial" panose="020B0604020202020204" pitchFamily="34" charset="0"/>
            </a:endParaRPr>
          </a:p>
        </p:txBody>
      </p:sp>
      <p:sp>
        <p:nvSpPr>
          <p:cNvPr id="14" name="Título 1"/>
          <p:cNvSpPr txBox="1">
            <a:spLocks/>
          </p:cNvSpPr>
          <p:nvPr/>
        </p:nvSpPr>
        <p:spPr>
          <a:xfrm>
            <a:off x="7210769" y="3748601"/>
            <a:ext cx="1642247" cy="4558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C" sz="2800" dirty="0">
                <a:solidFill>
                  <a:schemeClr val="bg1"/>
                </a:solidFill>
                <a:latin typeface="Arial Black" panose="020B0A04020102020204" pitchFamily="34" charset="0"/>
                <a:cs typeface="Arial" panose="020B0604020202020204" pitchFamily="34" charset="0"/>
              </a:rPr>
              <a:t>texto</a:t>
            </a:r>
          </a:p>
        </p:txBody>
      </p:sp>
    </p:spTree>
    <p:extLst>
      <p:ext uri="{BB962C8B-B14F-4D97-AF65-F5344CB8AC3E}">
        <p14:creationId xmlns:p14="http://schemas.microsoft.com/office/powerpoint/2010/main" val="1865023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498600" y="3388518"/>
            <a:ext cx="1371600" cy="677862"/>
          </a:xfrm>
        </p:spPr>
        <p:txBody>
          <a:bodyPr>
            <a:noAutofit/>
          </a:bodyPr>
          <a:lstStyle/>
          <a:p>
            <a:r>
              <a:rPr lang="es-EC" sz="8000" dirty="0">
                <a:latin typeface="Arial Black" panose="020B0A04020102020204" pitchFamily="34" charset="0"/>
                <a:cs typeface="Arial" panose="020B0604020202020204" pitchFamily="34" charset="0"/>
              </a:rPr>
              <a:t>-</a:t>
            </a:r>
          </a:p>
        </p:txBody>
      </p:sp>
      <p:sp>
        <p:nvSpPr>
          <p:cNvPr id="7" name="Título 1"/>
          <p:cNvSpPr txBox="1">
            <a:spLocks/>
          </p:cNvSpPr>
          <p:nvPr/>
        </p:nvSpPr>
        <p:spPr>
          <a:xfrm>
            <a:off x="2870200" y="3098800"/>
            <a:ext cx="3225800" cy="77469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C" sz="5400" dirty="0">
                <a:solidFill>
                  <a:srgbClr val="00B0F0"/>
                </a:solidFill>
                <a:latin typeface="Arial Black" panose="020B0A04020102020204" pitchFamily="34" charset="0"/>
                <a:cs typeface="Arial" panose="020B0604020202020204" pitchFamily="34" charset="0"/>
              </a:rPr>
              <a:t>es</a:t>
            </a:r>
          </a:p>
        </p:txBody>
      </p:sp>
      <p:sp>
        <p:nvSpPr>
          <p:cNvPr id="4" name="Título 1"/>
          <p:cNvSpPr txBox="1">
            <a:spLocks/>
          </p:cNvSpPr>
          <p:nvPr/>
        </p:nvSpPr>
        <p:spPr>
          <a:xfrm>
            <a:off x="6096000" y="3388518"/>
            <a:ext cx="1371600" cy="67786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000" dirty="0">
                <a:latin typeface="Arial Black" panose="020B0A04020102020204" pitchFamily="34" charset="0"/>
                <a:cs typeface="Arial" panose="020B0604020202020204" pitchFamily="34" charset="0"/>
              </a:rPr>
              <a:t>+</a:t>
            </a:r>
            <a:endParaRPr lang="es-EC" sz="8000" dirty="0">
              <a:latin typeface="Arial Black" panose="020B0A04020102020204" pitchFamily="34" charset="0"/>
              <a:cs typeface="Arial" panose="020B0604020202020204" pitchFamily="34" charset="0"/>
            </a:endParaRPr>
          </a:p>
        </p:txBody>
      </p:sp>
      <p:sp>
        <p:nvSpPr>
          <p:cNvPr id="5" name="Título 1"/>
          <p:cNvSpPr txBox="1">
            <a:spLocks/>
          </p:cNvSpPr>
          <p:nvPr/>
        </p:nvSpPr>
        <p:spPr>
          <a:xfrm>
            <a:off x="355600" y="2516584"/>
            <a:ext cx="8255000" cy="67786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900" dirty="0" err="1">
                <a:solidFill>
                  <a:srgbClr val="00B0F0"/>
                </a:solidFill>
                <a:latin typeface="Arial Black" panose="020B0A04020102020204" pitchFamily="34" charset="0"/>
                <a:cs typeface="Arial" panose="020B0604020202020204" pitchFamily="34" charset="0"/>
              </a:rPr>
              <a:t>minimalismo</a:t>
            </a:r>
            <a:endParaRPr lang="es-EC" sz="5900" dirty="0">
              <a:solidFill>
                <a:srgbClr val="00B0F0"/>
              </a:solidFill>
              <a:latin typeface="Arial Black" panose="020B0A04020102020204" pitchFamily="34" charset="0"/>
              <a:cs typeface="Arial" panose="020B0604020202020204" pitchFamily="34" charset="0"/>
            </a:endParaRPr>
          </a:p>
        </p:txBody>
      </p:sp>
      <p:sp>
        <p:nvSpPr>
          <p:cNvPr id="6" name="Título 1"/>
          <p:cNvSpPr txBox="1">
            <a:spLocks/>
          </p:cNvSpPr>
          <p:nvPr/>
        </p:nvSpPr>
        <p:spPr>
          <a:xfrm>
            <a:off x="355600" y="4066380"/>
            <a:ext cx="8255000" cy="67786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400" dirty="0" err="1">
                <a:solidFill>
                  <a:srgbClr val="00B0F0"/>
                </a:solidFill>
                <a:latin typeface="Arial Black" panose="020B0A04020102020204" pitchFamily="34" charset="0"/>
                <a:cs typeface="Arial" panose="020B0604020202020204" pitchFamily="34" charset="0"/>
              </a:rPr>
              <a:t>abstracción</a:t>
            </a:r>
            <a:endParaRPr lang="es-EC" sz="6400" dirty="0">
              <a:solidFill>
                <a:srgbClr val="00B0F0"/>
              </a:solidFill>
              <a:latin typeface="Arial Black" panose="020B0A04020102020204" pitchFamily="34" charset="0"/>
              <a:cs typeface="Arial" panose="020B0604020202020204" pitchFamily="34" charset="0"/>
            </a:endParaRPr>
          </a:p>
        </p:txBody>
      </p:sp>
      <p:sp>
        <p:nvSpPr>
          <p:cNvPr id="8" name="Título 1"/>
          <p:cNvSpPr txBox="1">
            <a:spLocks/>
          </p:cNvSpPr>
          <p:nvPr/>
        </p:nvSpPr>
        <p:spPr>
          <a:xfrm>
            <a:off x="355600" y="4661863"/>
            <a:ext cx="8255000" cy="38933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latin typeface="Arial Black" panose="020B0A04020102020204" pitchFamily="34" charset="0"/>
                <a:cs typeface="Arial" panose="020B0604020202020204" pitchFamily="34" charset="0"/>
              </a:rPr>
              <a:t>Ludwig </a:t>
            </a:r>
            <a:r>
              <a:rPr lang="en-US" sz="1800" dirty="0" err="1">
                <a:latin typeface="Arial Black" panose="020B0A04020102020204" pitchFamily="34" charset="0"/>
                <a:cs typeface="Arial" panose="020B0604020202020204" pitchFamily="34" charset="0"/>
              </a:rPr>
              <a:t>Mies</a:t>
            </a:r>
            <a:r>
              <a:rPr lang="en-US" sz="1800" dirty="0">
                <a:latin typeface="Arial Black" panose="020B0A04020102020204" pitchFamily="34" charset="0"/>
                <a:cs typeface="Arial" panose="020B0604020202020204" pitchFamily="34" charset="0"/>
              </a:rPr>
              <a:t> van der </a:t>
            </a:r>
            <a:r>
              <a:rPr lang="en-US" sz="1800" dirty="0" err="1">
                <a:latin typeface="Arial Black" panose="020B0A04020102020204" pitchFamily="34" charset="0"/>
                <a:cs typeface="Arial" panose="020B0604020202020204" pitchFamily="34" charset="0"/>
              </a:rPr>
              <a:t>Rohe</a:t>
            </a:r>
            <a:endParaRPr lang="es-EC" sz="1800" dirty="0">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31051231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27525" t="17205" r="22958" b="20287"/>
          <a:stretch/>
        </p:blipFill>
        <p:spPr>
          <a:xfrm>
            <a:off x="616677" y="428375"/>
            <a:ext cx="3323123" cy="2359742"/>
          </a:xfrm>
          <a:prstGeom prst="rect">
            <a:avLst/>
          </a:prstGeom>
        </p:spPr>
      </p:pic>
      <p:pic>
        <p:nvPicPr>
          <p:cNvPr id="3" name="Imagen 2"/>
          <p:cNvPicPr>
            <a:picLocks noChangeAspect="1"/>
          </p:cNvPicPr>
          <p:nvPr/>
        </p:nvPicPr>
        <p:blipFill rotWithShape="1">
          <a:blip r:embed="rId3"/>
          <a:srcRect l="32858" t="32328" r="34790" b="25344"/>
          <a:stretch/>
        </p:blipFill>
        <p:spPr>
          <a:xfrm>
            <a:off x="575403" y="2411911"/>
            <a:ext cx="3175205" cy="2336800"/>
          </a:xfrm>
          <a:prstGeom prst="rect">
            <a:avLst/>
          </a:prstGeom>
        </p:spPr>
      </p:pic>
      <p:pic>
        <p:nvPicPr>
          <p:cNvPr id="4" name="Imagen 3"/>
          <p:cNvPicPr>
            <a:picLocks noChangeAspect="1"/>
          </p:cNvPicPr>
          <p:nvPr/>
        </p:nvPicPr>
        <p:blipFill rotWithShape="1">
          <a:blip r:embed="rId4"/>
          <a:srcRect l="25806" t="19534" r="25042" b="19677"/>
          <a:stretch/>
        </p:blipFill>
        <p:spPr>
          <a:xfrm>
            <a:off x="616677" y="4328932"/>
            <a:ext cx="3092655" cy="2151462"/>
          </a:xfrm>
          <a:prstGeom prst="rect">
            <a:avLst/>
          </a:prstGeom>
        </p:spPr>
      </p:pic>
      <p:pic>
        <p:nvPicPr>
          <p:cNvPr id="5" name="Imagen 4"/>
          <p:cNvPicPr>
            <a:picLocks noChangeAspect="1"/>
          </p:cNvPicPr>
          <p:nvPr/>
        </p:nvPicPr>
        <p:blipFill rotWithShape="1">
          <a:blip r:embed="rId5"/>
          <a:srcRect l="25626" t="18148" r="25832" b="20017"/>
          <a:stretch/>
        </p:blipFill>
        <p:spPr>
          <a:xfrm>
            <a:off x="5066846" y="533129"/>
            <a:ext cx="3000829" cy="2150234"/>
          </a:xfrm>
          <a:prstGeom prst="rect">
            <a:avLst/>
          </a:prstGeom>
        </p:spPr>
      </p:pic>
      <p:pic>
        <p:nvPicPr>
          <p:cNvPr id="6" name="Imagen 5"/>
          <p:cNvPicPr>
            <a:picLocks noChangeAspect="1"/>
          </p:cNvPicPr>
          <p:nvPr/>
        </p:nvPicPr>
        <p:blipFill rotWithShape="1">
          <a:blip r:embed="rId6"/>
          <a:srcRect l="33333" t="34586" r="35000" b="27319"/>
          <a:stretch/>
        </p:blipFill>
        <p:spPr>
          <a:xfrm>
            <a:off x="5149004" y="2423228"/>
            <a:ext cx="2959947" cy="2002971"/>
          </a:xfrm>
          <a:prstGeom prst="rect">
            <a:avLst/>
          </a:prstGeom>
        </p:spPr>
      </p:pic>
      <p:pic>
        <p:nvPicPr>
          <p:cNvPr id="7" name="Imagen 6"/>
          <p:cNvPicPr>
            <a:picLocks noChangeAspect="1"/>
          </p:cNvPicPr>
          <p:nvPr/>
        </p:nvPicPr>
        <p:blipFill rotWithShape="1">
          <a:blip r:embed="rId7"/>
          <a:srcRect l="33174" t="34303" r="35238" b="26049"/>
          <a:stretch/>
        </p:blipFill>
        <p:spPr>
          <a:xfrm>
            <a:off x="5107728" y="4166063"/>
            <a:ext cx="3121871" cy="2204135"/>
          </a:xfrm>
          <a:prstGeom prst="rect">
            <a:avLst/>
          </a:prstGeom>
        </p:spPr>
      </p:pic>
    </p:spTree>
    <p:extLst>
      <p:ext uri="{BB962C8B-B14F-4D97-AF65-F5344CB8AC3E}">
        <p14:creationId xmlns:p14="http://schemas.microsoft.com/office/powerpoint/2010/main" val="27044682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ctrTitle"/>
          </p:nvPr>
        </p:nvSpPr>
        <p:spPr>
          <a:xfrm>
            <a:off x="80490" y="3147080"/>
            <a:ext cx="8901585" cy="677862"/>
          </a:xfrm>
        </p:spPr>
        <p:txBody>
          <a:bodyPr>
            <a:noAutofit/>
          </a:bodyPr>
          <a:lstStyle/>
          <a:p>
            <a:r>
              <a:rPr lang="es-EC" sz="2400" b="1" dirty="0">
                <a:latin typeface="Arial Black" panose="020B0A04020102020204" pitchFamily="34" charset="0"/>
              </a:rPr>
              <a:t>Crea tu propio estilo visual…</a:t>
            </a:r>
            <a:br>
              <a:rPr lang="es-EC" sz="2400" b="1" dirty="0">
                <a:latin typeface="Arial Black" panose="020B0A04020102020204" pitchFamily="34" charset="0"/>
              </a:rPr>
            </a:br>
            <a:r>
              <a:rPr lang="es-EC" sz="2400" b="1" dirty="0">
                <a:latin typeface="Arial Black" panose="020B0A04020102020204" pitchFamily="34" charset="0"/>
              </a:rPr>
              <a:t>déjalo ser único para ti e identificable para otros.</a:t>
            </a:r>
            <a:endParaRPr lang="es-EC" sz="2400" dirty="0">
              <a:latin typeface="Arial Black" panose="020B0A04020102020204" pitchFamily="34" charset="0"/>
              <a:cs typeface="Arial" panose="020B0604020202020204" pitchFamily="34" charset="0"/>
            </a:endParaRPr>
          </a:p>
        </p:txBody>
      </p:sp>
      <p:sp>
        <p:nvSpPr>
          <p:cNvPr id="4" name="Título 1"/>
          <p:cNvSpPr txBox="1">
            <a:spLocks/>
          </p:cNvSpPr>
          <p:nvPr/>
        </p:nvSpPr>
        <p:spPr>
          <a:xfrm>
            <a:off x="6147915" y="3720167"/>
            <a:ext cx="2996085" cy="46261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C" sz="2400" b="1" dirty="0" err="1">
                <a:solidFill>
                  <a:srgbClr val="00B0F0"/>
                </a:solidFill>
                <a:latin typeface="Arial Black" panose="020B0A04020102020204" pitchFamily="34" charset="0"/>
              </a:rPr>
              <a:t>Orson</a:t>
            </a:r>
            <a:r>
              <a:rPr lang="es-EC" sz="2400" b="1" dirty="0">
                <a:solidFill>
                  <a:srgbClr val="00B0F0"/>
                </a:solidFill>
                <a:latin typeface="Arial Black" panose="020B0A04020102020204" pitchFamily="34" charset="0"/>
              </a:rPr>
              <a:t> Welles</a:t>
            </a:r>
            <a:endParaRPr lang="es-EC" sz="2400" dirty="0">
              <a:solidFill>
                <a:srgbClr val="00B0F0"/>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37393989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20119" y="1762897"/>
            <a:ext cx="7069438" cy="487588"/>
          </a:xfrm>
        </p:spPr>
        <p:txBody>
          <a:bodyPr>
            <a:noAutofit/>
          </a:bodyPr>
          <a:lstStyle/>
          <a:p>
            <a:r>
              <a:rPr lang="es-EC" sz="2000" dirty="0">
                <a:latin typeface="Arial Black" panose="020B0A04020102020204" pitchFamily="34" charset="0"/>
                <a:cs typeface="Arial" panose="020B0604020202020204" pitchFamily="34" charset="0"/>
              </a:rPr>
              <a:t>9 sitios web para crear infografías</a:t>
            </a:r>
          </a:p>
        </p:txBody>
      </p:sp>
      <p:sp>
        <p:nvSpPr>
          <p:cNvPr id="5" name="Título 1"/>
          <p:cNvSpPr txBox="1">
            <a:spLocks/>
          </p:cNvSpPr>
          <p:nvPr/>
        </p:nvSpPr>
        <p:spPr>
          <a:xfrm>
            <a:off x="1020119" y="2117124"/>
            <a:ext cx="7069438" cy="48758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C" sz="1200" dirty="0">
                <a:solidFill>
                  <a:srgbClr val="00B0F0"/>
                </a:solidFill>
                <a:latin typeface="Arial Black" panose="020B0A04020102020204" pitchFamily="34" charset="0"/>
                <a:cs typeface="Arial" panose="020B0604020202020204" pitchFamily="34" charset="0"/>
              </a:rPr>
              <a:t>http://www.masquenegocio.com/2013/02/15/9-sitios-web-crear-infografias-gratuita/</a:t>
            </a:r>
          </a:p>
        </p:txBody>
      </p:sp>
      <p:sp>
        <p:nvSpPr>
          <p:cNvPr id="7" name="Título 1"/>
          <p:cNvSpPr txBox="1">
            <a:spLocks/>
          </p:cNvSpPr>
          <p:nvPr/>
        </p:nvSpPr>
        <p:spPr>
          <a:xfrm>
            <a:off x="1020119" y="3122140"/>
            <a:ext cx="7069438" cy="48758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C" sz="2000" dirty="0">
                <a:latin typeface="Arial Black" panose="020B0A04020102020204" pitchFamily="34" charset="0"/>
                <a:cs typeface="Arial" panose="020B0604020202020204" pitchFamily="34" charset="0"/>
              </a:rPr>
              <a:t>Minimalismo</a:t>
            </a:r>
          </a:p>
        </p:txBody>
      </p:sp>
      <p:sp>
        <p:nvSpPr>
          <p:cNvPr id="8" name="Título 1"/>
          <p:cNvSpPr txBox="1">
            <a:spLocks/>
          </p:cNvSpPr>
          <p:nvPr/>
        </p:nvSpPr>
        <p:spPr>
          <a:xfrm>
            <a:off x="1020119" y="3476367"/>
            <a:ext cx="7069438" cy="48758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C" sz="1200" dirty="0">
                <a:solidFill>
                  <a:srgbClr val="00B0F0"/>
                </a:solidFill>
                <a:latin typeface="Arial Black" panose="020B0A04020102020204" pitchFamily="34" charset="0"/>
                <a:cs typeface="Arial" panose="020B0604020202020204" pitchFamily="34" charset="0"/>
              </a:rPr>
              <a:t>http://jambweb.tripod.com/minimali1.pdf</a:t>
            </a:r>
          </a:p>
        </p:txBody>
      </p:sp>
      <p:sp>
        <p:nvSpPr>
          <p:cNvPr id="9" name="Título 1"/>
          <p:cNvSpPr txBox="1">
            <a:spLocks/>
          </p:cNvSpPr>
          <p:nvPr/>
        </p:nvSpPr>
        <p:spPr>
          <a:xfrm>
            <a:off x="1020119" y="4486482"/>
            <a:ext cx="7069438" cy="48758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C" sz="2000" dirty="0">
                <a:latin typeface="Arial Black" panose="020B0A04020102020204" pitchFamily="34" charset="0"/>
                <a:cs typeface="Arial" panose="020B0604020202020204" pitchFamily="34" charset="0"/>
              </a:rPr>
              <a:t>Preparando la presentación</a:t>
            </a:r>
          </a:p>
        </p:txBody>
      </p:sp>
      <p:sp>
        <p:nvSpPr>
          <p:cNvPr id="10" name="Título 1"/>
          <p:cNvSpPr txBox="1">
            <a:spLocks/>
          </p:cNvSpPr>
          <p:nvPr/>
        </p:nvSpPr>
        <p:spPr>
          <a:xfrm>
            <a:off x="1020119" y="4840709"/>
            <a:ext cx="7069438" cy="48758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C" sz="1200" dirty="0">
                <a:solidFill>
                  <a:srgbClr val="00B0F0"/>
                </a:solidFill>
                <a:latin typeface="Arial Black" panose="020B0A04020102020204" pitchFamily="34" charset="0"/>
                <a:cs typeface="Arial" panose="020B0604020202020204" pitchFamily="34" charset="0"/>
              </a:rPr>
              <a:t>http://mi.eng.cam.ac.uk/~cipolla/archive/Presentations/MakingPresentations.pdf</a:t>
            </a:r>
          </a:p>
        </p:txBody>
      </p:sp>
    </p:spTree>
    <p:extLst>
      <p:ext uri="{BB962C8B-B14F-4D97-AF65-F5344CB8AC3E}">
        <p14:creationId xmlns:p14="http://schemas.microsoft.com/office/powerpoint/2010/main" val="19662888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kaessuman.files.wordpress.com/2016/01/shutterstock_6589044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238" y="1133474"/>
            <a:ext cx="9161238" cy="5724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8435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440538" y="2704778"/>
            <a:ext cx="5092700" cy="677862"/>
          </a:xfrm>
        </p:spPr>
        <p:txBody>
          <a:bodyPr>
            <a:noAutofit/>
          </a:bodyPr>
          <a:lstStyle/>
          <a:p>
            <a:r>
              <a:rPr lang="es-EC" sz="3600" dirty="0">
                <a:latin typeface="Arial Black" panose="020B0A04020102020204" pitchFamily="34" charset="0"/>
                <a:cs typeface="Arial" panose="020B0604020202020204" pitchFamily="34" charset="0"/>
              </a:rPr>
              <a:t>Cree su propio</a:t>
            </a:r>
          </a:p>
        </p:txBody>
      </p:sp>
      <p:sp>
        <p:nvSpPr>
          <p:cNvPr id="6" name="Título 1"/>
          <p:cNvSpPr txBox="1">
            <a:spLocks/>
          </p:cNvSpPr>
          <p:nvPr/>
        </p:nvSpPr>
        <p:spPr>
          <a:xfrm>
            <a:off x="2497438" y="3877940"/>
            <a:ext cx="8255000" cy="67786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600" b="1" dirty="0" err="1">
                <a:solidFill>
                  <a:srgbClr val="00B0F0"/>
                </a:solidFill>
                <a:latin typeface="Arial Black" panose="020B0A04020102020204" pitchFamily="34" charset="0"/>
                <a:cs typeface="Arial" panose="020B0604020202020204" pitchFamily="34" charset="0"/>
              </a:rPr>
              <a:t>Diseño</a:t>
            </a:r>
            <a:endParaRPr lang="es-EC" sz="9600" b="1" dirty="0">
              <a:solidFill>
                <a:srgbClr val="00B0F0"/>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3018769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90960" y="2709562"/>
            <a:ext cx="5054600" cy="954880"/>
          </a:xfrm>
        </p:spPr>
        <p:txBody>
          <a:bodyPr>
            <a:noAutofit/>
          </a:bodyPr>
          <a:lstStyle/>
          <a:p>
            <a:pPr algn="l"/>
            <a:r>
              <a:rPr lang="es-EC" sz="9600" dirty="0">
                <a:solidFill>
                  <a:srgbClr val="00B0F0"/>
                </a:solidFill>
                <a:latin typeface="Arial Black" panose="020B0A04020102020204" pitchFamily="34" charset="0"/>
                <a:cs typeface="Arial" panose="020B0604020202020204" pitchFamily="34" charset="0"/>
              </a:rPr>
              <a:t>Intente</a:t>
            </a:r>
          </a:p>
        </p:txBody>
      </p:sp>
      <p:sp>
        <p:nvSpPr>
          <p:cNvPr id="4" name="Título 1"/>
          <p:cNvSpPr txBox="1">
            <a:spLocks/>
          </p:cNvSpPr>
          <p:nvPr/>
        </p:nvSpPr>
        <p:spPr>
          <a:xfrm>
            <a:off x="156862" y="3826572"/>
            <a:ext cx="5626100" cy="67786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C" sz="3600" dirty="0">
                <a:latin typeface="Arial Black" panose="020B0A04020102020204" pitchFamily="34" charset="0"/>
                <a:cs typeface="Arial" panose="020B0604020202020204" pitchFamily="34" charset="0"/>
              </a:rPr>
              <a:t>diferentes combinaciones</a:t>
            </a:r>
          </a:p>
        </p:txBody>
      </p:sp>
    </p:spTree>
    <p:extLst>
      <p:ext uri="{BB962C8B-B14F-4D97-AF65-F5344CB8AC3E}">
        <p14:creationId xmlns:p14="http://schemas.microsoft.com/office/powerpoint/2010/main" val="4113271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143976" y="2622399"/>
            <a:ext cx="5092700" cy="677862"/>
          </a:xfrm>
        </p:spPr>
        <p:txBody>
          <a:bodyPr>
            <a:noAutofit/>
          </a:bodyPr>
          <a:lstStyle/>
          <a:p>
            <a:r>
              <a:rPr lang="es-EC" sz="3600" dirty="0">
                <a:latin typeface="Arial Black" panose="020B0A04020102020204" pitchFamily="34" charset="0"/>
                <a:cs typeface="Arial" panose="020B0604020202020204" pitchFamily="34" charset="0"/>
              </a:rPr>
              <a:t>Permita que la</a:t>
            </a:r>
          </a:p>
        </p:txBody>
      </p:sp>
      <p:sp>
        <p:nvSpPr>
          <p:cNvPr id="6" name="Título 1"/>
          <p:cNvSpPr txBox="1">
            <a:spLocks/>
          </p:cNvSpPr>
          <p:nvPr/>
        </p:nvSpPr>
        <p:spPr>
          <a:xfrm>
            <a:off x="734541" y="3828513"/>
            <a:ext cx="8255000" cy="67786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600" b="1" dirty="0" err="1">
                <a:solidFill>
                  <a:srgbClr val="00B0F0"/>
                </a:solidFill>
                <a:latin typeface="Arial Black" panose="020B0A04020102020204" pitchFamily="34" charset="0"/>
                <a:cs typeface="Arial" panose="020B0604020202020204" pitchFamily="34" charset="0"/>
              </a:rPr>
              <a:t>creatividad</a:t>
            </a:r>
            <a:endParaRPr lang="es-EC" sz="9600" b="1" dirty="0">
              <a:solidFill>
                <a:srgbClr val="00B0F0"/>
              </a:solidFill>
              <a:latin typeface="Arial Black" panose="020B0A04020102020204" pitchFamily="34" charset="0"/>
              <a:cs typeface="Arial" panose="020B0604020202020204" pitchFamily="34" charset="0"/>
            </a:endParaRPr>
          </a:p>
        </p:txBody>
      </p:sp>
      <p:sp>
        <p:nvSpPr>
          <p:cNvPr id="4" name="Título 1"/>
          <p:cNvSpPr txBox="1">
            <a:spLocks/>
          </p:cNvSpPr>
          <p:nvPr/>
        </p:nvSpPr>
        <p:spPr>
          <a:xfrm>
            <a:off x="5412603" y="4096070"/>
            <a:ext cx="5092700" cy="67786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C" sz="3600" dirty="0">
                <a:latin typeface="Arial Black" panose="020B0A04020102020204" pitchFamily="34" charset="0"/>
                <a:cs typeface="Arial" panose="020B0604020202020204" pitchFamily="34" charset="0"/>
              </a:rPr>
              <a:t>fluya</a:t>
            </a:r>
          </a:p>
        </p:txBody>
      </p:sp>
    </p:spTree>
    <p:extLst>
      <p:ext uri="{BB962C8B-B14F-4D97-AF65-F5344CB8AC3E}">
        <p14:creationId xmlns:p14="http://schemas.microsoft.com/office/powerpoint/2010/main" val="1210132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90960" y="3223912"/>
            <a:ext cx="5054600" cy="954880"/>
          </a:xfrm>
        </p:spPr>
        <p:txBody>
          <a:bodyPr>
            <a:noAutofit/>
          </a:bodyPr>
          <a:lstStyle/>
          <a:p>
            <a:pPr algn="l"/>
            <a:r>
              <a:rPr lang="es-EC" sz="9600" dirty="0">
                <a:solidFill>
                  <a:srgbClr val="00B0F0"/>
                </a:solidFill>
                <a:latin typeface="Arial Black" panose="020B0A04020102020204" pitchFamily="34" charset="0"/>
                <a:cs typeface="Arial" panose="020B0604020202020204" pitchFamily="34" charset="0"/>
              </a:rPr>
              <a:t>simple</a:t>
            </a:r>
          </a:p>
        </p:txBody>
      </p:sp>
      <p:sp>
        <p:nvSpPr>
          <p:cNvPr id="4" name="Título 1"/>
          <p:cNvSpPr txBox="1">
            <a:spLocks/>
          </p:cNvSpPr>
          <p:nvPr/>
        </p:nvSpPr>
        <p:spPr>
          <a:xfrm>
            <a:off x="175912" y="2238076"/>
            <a:ext cx="5626100" cy="67786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C" sz="3600" dirty="0">
                <a:latin typeface="Arial Black" panose="020B0A04020102020204" pitchFamily="34" charset="0"/>
                <a:cs typeface="Arial" panose="020B0604020202020204" pitchFamily="34" charset="0"/>
              </a:rPr>
              <a:t>consistente</a:t>
            </a:r>
          </a:p>
        </p:txBody>
      </p:sp>
      <p:sp>
        <p:nvSpPr>
          <p:cNvPr id="5" name="Título 1"/>
          <p:cNvSpPr txBox="1">
            <a:spLocks/>
          </p:cNvSpPr>
          <p:nvPr/>
        </p:nvSpPr>
        <p:spPr>
          <a:xfrm>
            <a:off x="175912" y="3839861"/>
            <a:ext cx="5626100" cy="67786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C" sz="3600" dirty="0">
                <a:latin typeface="Arial Black" panose="020B0A04020102020204" pitchFamily="34" charset="0"/>
                <a:cs typeface="Arial" panose="020B0604020202020204" pitchFamily="34" charset="0"/>
              </a:rPr>
              <a:t>claro</a:t>
            </a:r>
          </a:p>
        </p:txBody>
      </p:sp>
    </p:spTree>
    <p:extLst>
      <p:ext uri="{BB962C8B-B14F-4D97-AF65-F5344CB8AC3E}">
        <p14:creationId xmlns:p14="http://schemas.microsoft.com/office/powerpoint/2010/main" val="338916167"/>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484</TotalTime>
  <Words>387</Words>
  <Application>Microsoft Office PowerPoint</Application>
  <PresentationFormat>Presentación en pantalla (4:3)</PresentationFormat>
  <Paragraphs>115</Paragraphs>
  <Slides>42</Slides>
  <Notes>0</Notes>
  <HiddenSlides>0</HiddenSlides>
  <MMClips>0</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42</vt:i4>
      </vt:variant>
    </vt:vector>
  </HeadingPairs>
  <TitlesOfParts>
    <vt:vector size="55" baseType="lpstr">
      <vt:lpstr>Arial</vt:lpstr>
      <vt:lpstr>Arial Black</vt:lpstr>
      <vt:lpstr>Arial Narrow</vt:lpstr>
      <vt:lpstr>Blackadder ITC</vt:lpstr>
      <vt:lpstr>Bradley Hand ITC</vt:lpstr>
      <vt:lpstr>Brush Script Std</vt:lpstr>
      <vt:lpstr>Calibri</vt:lpstr>
      <vt:lpstr>Calibri Light</vt:lpstr>
      <vt:lpstr>Curlz MT</vt:lpstr>
      <vt:lpstr>Helvetica</vt:lpstr>
      <vt:lpstr>Helvetica Inserat LT Std</vt:lpstr>
      <vt:lpstr>Times New Roman</vt:lpstr>
      <vt:lpstr>Tema de Office</vt:lpstr>
      <vt:lpstr>Presentaciones</vt:lpstr>
      <vt:lpstr>Presentación de PowerPoint</vt:lpstr>
      <vt:lpstr>Presentación de PowerPoint</vt:lpstr>
      <vt:lpstr>-</vt:lpstr>
      <vt:lpstr>Presentación de PowerPoint</vt:lpstr>
      <vt:lpstr>Cree su propio</vt:lpstr>
      <vt:lpstr>Intente</vt:lpstr>
      <vt:lpstr>Permita que la</vt:lpstr>
      <vt:lpstr>simple</vt:lpstr>
      <vt:lpstr>1</vt:lpstr>
      <vt:lpstr>Presentación de PowerPoint</vt:lpstr>
      <vt:lpstr>Presentación de PowerPoint</vt:lpstr>
      <vt:lpstr>2</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3</vt:lpstr>
      <vt:lpstr>Presentación de PowerPoint</vt:lpstr>
      <vt:lpstr>respirar</vt:lpstr>
      <vt:lpstr>a</vt:lpstr>
      <vt:lpstr>No más de 6 renglones por diapositiva</vt:lpstr>
      <vt:lpstr>4</vt:lpstr>
      <vt:lpstr>Presentación de PowerPoint</vt:lpstr>
      <vt:lpstr>llaman la</vt:lpstr>
      <vt:lpstr>Presentación de PowerPoint</vt:lpstr>
      <vt:lpstr>5</vt:lpstr>
      <vt:lpstr>Presentación de PowerPoint</vt:lpstr>
      <vt:lpstr>piense en</vt:lpstr>
      <vt:lpstr>Presentación de PowerPoint</vt:lpstr>
      <vt:lpstr>6</vt:lpstr>
      <vt:lpstr>utilice colores</vt:lpstr>
      <vt:lpstr>Presentación de PowerPoint</vt:lpstr>
      <vt:lpstr>utilice</vt:lpstr>
      <vt:lpstr>Presentación de PowerPoint</vt:lpstr>
      <vt:lpstr>Presentación de PowerPoint</vt:lpstr>
      <vt:lpstr>Crea tu propio estilo visual… déjalo ser único para ti e identificable para otros.</vt:lpstr>
      <vt:lpstr>9 sitios web para crear infografías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dc:creator>
  <cp:lastModifiedBy>NN</cp:lastModifiedBy>
  <cp:revision>72</cp:revision>
  <dcterms:created xsi:type="dcterms:W3CDTF">2016-03-29T23:56:39Z</dcterms:created>
  <dcterms:modified xsi:type="dcterms:W3CDTF">2025-04-27T22:14:35Z</dcterms:modified>
</cp:coreProperties>
</file>