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8457CB11-DC16-4FE0-885A-F468B9A9FCEF}" type="datetimeFigureOut">
              <a:rPr lang="es-EC" smtClean="0"/>
              <a:t>24/11/2013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8CD435F8-923B-490D-8D81-C4356C618BC8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7CB11-DC16-4FE0-885A-F468B9A9FCEF}" type="datetimeFigureOut">
              <a:rPr lang="es-EC" smtClean="0"/>
              <a:t>24/11/2013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35F8-923B-490D-8D81-C4356C618BC8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7CB11-DC16-4FE0-885A-F468B9A9FCEF}" type="datetimeFigureOut">
              <a:rPr lang="es-EC" smtClean="0"/>
              <a:t>24/11/2013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35F8-923B-490D-8D81-C4356C618BC8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7CB11-DC16-4FE0-885A-F468B9A9FCEF}" type="datetimeFigureOut">
              <a:rPr lang="es-EC" smtClean="0"/>
              <a:t>24/11/2013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35F8-923B-490D-8D81-C4356C618BC8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7CB11-DC16-4FE0-885A-F468B9A9FCEF}" type="datetimeFigureOut">
              <a:rPr lang="es-EC" smtClean="0"/>
              <a:t>24/11/2013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35F8-923B-490D-8D81-C4356C618BC8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7CB11-DC16-4FE0-885A-F468B9A9FCEF}" type="datetimeFigureOut">
              <a:rPr lang="es-EC" smtClean="0"/>
              <a:t>24/11/2013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35F8-923B-490D-8D81-C4356C618BC8}" type="slidenum">
              <a:rPr lang="es-EC" smtClean="0"/>
              <a:t>‹Nº›</a:t>
            </a:fld>
            <a:endParaRPr lang="es-EC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7CB11-DC16-4FE0-885A-F468B9A9FCEF}" type="datetimeFigureOut">
              <a:rPr lang="es-EC" smtClean="0"/>
              <a:t>24/11/2013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35F8-923B-490D-8D81-C4356C618BC8}" type="slidenum">
              <a:rPr lang="es-EC" smtClean="0"/>
              <a:t>‹Nº›</a:t>
            </a:fld>
            <a:endParaRPr lang="es-EC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7CB11-DC16-4FE0-885A-F468B9A9FCEF}" type="datetimeFigureOut">
              <a:rPr lang="es-EC" smtClean="0"/>
              <a:t>24/11/2013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35F8-923B-490D-8D81-C4356C618BC8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7CB11-DC16-4FE0-885A-F468B9A9FCEF}" type="datetimeFigureOut">
              <a:rPr lang="es-EC" smtClean="0"/>
              <a:t>24/11/2013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35F8-923B-490D-8D81-C4356C618BC8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8457CB11-DC16-4FE0-885A-F468B9A9FCEF}" type="datetimeFigureOut">
              <a:rPr lang="es-EC" smtClean="0"/>
              <a:t>24/11/2013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8CD435F8-923B-490D-8D81-C4356C618BC8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8457CB11-DC16-4FE0-885A-F468B9A9FCEF}" type="datetimeFigureOut">
              <a:rPr lang="es-EC" smtClean="0"/>
              <a:t>24/11/2013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8CD435F8-923B-490D-8D81-C4356C618BC8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457CB11-DC16-4FE0-885A-F468B9A9FCEF}" type="datetimeFigureOut">
              <a:rPr lang="es-EC" smtClean="0"/>
              <a:t>24/11/2013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CD435F8-923B-490D-8D81-C4356C618BC8}" type="slidenum">
              <a:rPr lang="es-EC" smtClean="0"/>
              <a:t>‹Nº›</a:t>
            </a:fld>
            <a:endParaRPr 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 smtClean="0"/>
              <a:t>SIGNOS  CONVENCIONALES</a:t>
            </a:r>
            <a:endParaRPr lang="es-EC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 dirty="0"/>
          </a:p>
        </p:txBody>
      </p:sp>
      <p:pic>
        <p:nvPicPr>
          <p:cNvPr id="1026" name="Picture 2" descr="C:\Users\familia\Desktop\lamina_mapa_fisico_ecuador_we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95" y="3501008"/>
            <a:ext cx="7344816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033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LA  ESCALA  PUEDE SER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G</a:t>
            </a:r>
            <a:r>
              <a:rPr lang="es-EC" dirty="0" smtClean="0"/>
              <a:t>rande</a:t>
            </a:r>
            <a:r>
              <a:rPr lang="es-EC" dirty="0"/>
              <a:t>, pequeña,  mediana.</a:t>
            </a:r>
          </a:p>
          <a:p>
            <a:r>
              <a:rPr lang="es-EC" dirty="0"/>
              <a:t>La  escala  pequeña  1: 250.000 en adelante – mapas  geográficos </a:t>
            </a:r>
          </a:p>
          <a:p>
            <a:r>
              <a:rPr lang="es-EC" dirty="0"/>
              <a:t>La  escala  mediana  1:25.000 – 1:250.000  cartas especiales </a:t>
            </a:r>
          </a:p>
          <a:p>
            <a:r>
              <a:rPr lang="es-EC" dirty="0"/>
              <a:t>La  escala  grande  1:100.000 – 1:25.000 cartas, planos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78247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DEFINICIÓN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Son  aquellos que  sin  estar  elaborados   a  escala  sirven  para  representar  todos  los  detalles  de  los  diversos  aspectos  que  constan  en  un mapa.</a:t>
            </a:r>
          </a:p>
          <a:p>
            <a:endParaRPr lang="es-EC" dirty="0"/>
          </a:p>
        </p:txBody>
      </p:sp>
      <p:pic>
        <p:nvPicPr>
          <p:cNvPr id="2050" name="Picture 2" descr="C:\Users\familia\Desktop\índi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557588"/>
            <a:ext cx="3960440" cy="2103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767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familia\Desktop\SignosConvencionalesDefinitiv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052736"/>
            <a:ext cx="7272808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260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familia\Desktop\mapas-signos-imagina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222" y="979711"/>
            <a:ext cx="7197178" cy="5239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833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ESCALA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Es la  relación  de  semejanza  entre  a distancia  medida  en el  mapa  y  la  correspondiente  medida  en  el terreno.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49386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51" t="26050" r="28749" b="25000"/>
          <a:stretch>
            <a:fillRect/>
          </a:stretch>
        </p:blipFill>
        <p:spPr bwMode="auto">
          <a:xfrm>
            <a:off x="179513" y="764704"/>
            <a:ext cx="8784976" cy="599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1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TIPOS  DE  ESCALA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 smtClean="0"/>
              <a:t>ESCALA NUMÉRICA</a:t>
            </a:r>
          </a:p>
          <a:p>
            <a:r>
              <a:rPr lang="es-EC" dirty="0" smtClean="0"/>
              <a:t>Se  escribe como una  fracción</a:t>
            </a:r>
          </a:p>
          <a:p>
            <a:r>
              <a:rPr lang="es-EC" dirty="0" smtClean="0"/>
              <a:t>ESCALA  GRÁFICA</a:t>
            </a:r>
          </a:p>
          <a:p>
            <a:r>
              <a:rPr lang="es-EC" dirty="0"/>
              <a:t>Es  una  regla  impresa  en la  carta  con  la  cual  se  puede medir  distancias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64696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963287" y="1158086"/>
            <a:ext cx="7315200" cy="914400"/>
            <a:chOff x="528" y="480"/>
            <a:chExt cx="4608" cy="576"/>
          </a:xfrm>
        </p:grpSpPr>
        <p:sp>
          <p:nvSpPr>
            <p:cNvPr id="3" name="Rectangle 9"/>
            <p:cNvSpPr>
              <a:spLocks noChangeArrowheads="1"/>
            </p:cNvSpPr>
            <p:nvPr/>
          </p:nvSpPr>
          <p:spPr bwMode="auto">
            <a:xfrm>
              <a:off x="768" y="768"/>
              <a:ext cx="1344" cy="28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s-EC" altLang="es-EC"/>
            </a:p>
          </p:txBody>
        </p:sp>
        <p:sp>
          <p:nvSpPr>
            <p:cNvPr id="4" name="Line 10"/>
            <p:cNvSpPr>
              <a:spLocks noChangeShapeType="1"/>
            </p:cNvSpPr>
            <p:nvPr/>
          </p:nvSpPr>
          <p:spPr bwMode="auto">
            <a:xfrm>
              <a:off x="768" y="768"/>
              <a:ext cx="40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5" name="Line 11"/>
            <p:cNvSpPr>
              <a:spLocks noChangeShapeType="1"/>
            </p:cNvSpPr>
            <p:nvPr/>
          </p:nvSpPr>
          <p:spPr bwMode="auto">
            <a:xfrm>
              <a:off x="768" y="1056"/>
              <a:ext cx="40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" name="Line 12"/>
            <p:cNvSpPr>
              <a:spLocks noChangeShapeType="1"/>
            </p:cNvSpPr>
            <p:nvPr/>
          </p:nvSpPr>
          <p:spPr bwMode="auto">
            <a:xfrm flipV="1">
              <a:off x="4800" y="76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7" name="Line 13"/>
            <p:cNvSpPr>
              <a:spLocks noChangeShapeType="1"/>
            </p:cNvSpPr>
            <p:nvPr/>
          </p:nvSpPr>
          <p:spPr bwMode="auto">
            <a:xfrm>
              <a:off x="768" y="912"/>
              <a:ext cx="40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8" name="Rectangle 14"/>
            <p:cNvSpPr>
              <a:spLocks noChangeArrowheads="1"/>
            </p:cNvSpPr>
            <p:nvPr/>
          </p:nvSpPr>
          <p:spPr bwMode="auto">
            <a:xfrm>
              <a:off x="3456" y="768"/>
              <a:ext cx="1344" cy="1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s-EC" altLang="es-EC"/>
            </a:p>
          </p:txBody>
        </p:sp>
        <p:sp>
          <p:nvSpPr>
            <p:cNvPr id="9" name="Rectangle 15"/>
            <p:cNvSpPr>
              <a:spLocks noChangeArrowheads="1"/>
            </p:cNvSpPr>
            <p:nvPr/>
          </p:nvSpPr>
          <p:spPr bwMode="auto">
            <a:xfrm>
              <a:off x="2112" y="912"/>
              <a:ext cx="1344" cy="1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s-EC" altLang="es-EC"/>
            </a:p>
          </p:txBody>
        </p:sp>
        <p:grpSp>
          <p:nvGrpSpPr>
            <p:cNvPr id="10" name="Group 16"/>
            <p:cNvGrpSpPr>
              <a:grpSpLocks/>
            </p:cNvGrpSpPr>
            <p:nvPr/>
          </p:nvGrpSpPr>
          <p:grpSpPr bwMode="auto">
            <a:xfrm>
              <a:off x="768" y="768"/>
              <a:ext cx="1344" cy="288"/>
              <a:chOff x="1248" y="2304"/>
              <a:chExt cx="1440" cy="288"/>
            </a:xfrm>
          </p:grpSpPr>
          <p:sp>
            <p:nvSpPr>
              <p:cNvPr id="16" name="Line 17"/>
              <p:cNvSpPr>
                <a:spLocks noChangeShapeType="1"/>
              </p:cNvSpPr>
              <p:nvPr/>
            </p:nvSpPr>
            <p:spPr bwMode="auto">
              <a:xfrm>
                <a:off x="1248" y="2304"/>
                <a:ext cx="1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C"/>
              </a:p>
            </p:txBody>
          </p:sp>
          <p:sp>
            <p:nvSpPr>
              <p:cNvPr id="17" name="Rectangle 18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144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s-EC" altLang="es-EC"/>
              </a:p>
            </p:txBody>
          </p:sp>
          <p:sp>
            <p:nvSpPr>
              <p:cNvPr id="18" name="Rectangle 19"/>
              <p:cNvSpPr>
                <a:spLocks noChangeArrowheads="1"/>
              </p:cNvSpPr>
              <p:nvPr/>
            </p:nvSpPr>
            <p:spPr bwMode="auto">
              <a:xfrm>
                <a:off x="1536" y="2352"/>
                <a:ext cx="144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s-EC" altLang="es-EC"/>
              </a:p>
            </p:txBody>
          </p:sp>
          <p:sp>
            <p:nvSpPr>
              <p:cNvPr id="19" name="Rectangle 20"/>
              <p:cNvSpPr>
                <a:spLocks noChangeArrowheads="1"/>
              </p:cNvSpPr>
              <p:nvPr/>
            </p:nvSpPr>
            <p:spPr bwMode="auto">
              <a:xfrm>
                <a:off x="1824" y="2352"/>
                <a:ext cx="144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s-EC" altLang="es-EC"/>
              </a:p>
            </p:txBody>
          </p:sp>
          <p:sp>
            <p:nvSpPr>
              <p:cNvPr id="20" name="Rectangle 21"/>
              <p:cNvSpPr>
                <a:spLocks noChangeArrowheads="1"/>
              </p:cNvSpPr>
              <p:nvPr/>
            </p:nvSpPr>
            <p:spPr bwMode="auto">
              <a:xfrm>
                <a:off x="2112" y="2352"/>
                <a:ext cx="144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s-EC" altLang="es-EC"/>
              </a:p>
            </p:txBody>
          </p:sp>
          <p:sp>
            <p:nvSpPr>
              <p:cNvPr id="21" name="Rectangle 22"/>
              <p:cNvSpPr>
                <a:spLocks noChangeArrowheads="1"/>
              </p:cNvSpPr>
              <p:nvPr/>
            </p:nvSpPr>
            <p:spPr bwMode="auto">
              <a:xfrm>
                <a:off x="2400" y="2352"/>
                <a:ext cx="144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s-EC" altLang="es-EC"/>
              </a:p>
            </p:txBody>
          </p:sp>
          <p:sp>
            <p:nvSpPr>
              <p:cNvPr id="22" name="Rectangle 23"/>
              <p:cNvSpPr>
                <a:spLocks noChangeArrowheads="1"/>
              </p:cNvSpPr>
              <p:nvPr/>
            </p:nvSpPr>
            <p:spPr bwMode="auto">
              <a:xfrm>
                <a:off x="1392" y="2496"/>
                <a:ext cx="144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s-EC" altLang="es-EC"/>
              </a:p>
            </p:txBody>
          </p:sp>
          <p:sp>
            <p:nvSpPr>
              <p:cNvPr id="23" name="Rectangle 24"/>
              <p:cNvSpPr>
                <a:spLocks noChangeArrowheads="1"/>
              </p:cNvSpPr>
              <p:nvPr/>
            </p:nvSpPr>
            <p:spPr bwMode="auto">
              <a:xfrm>
                <a:off x="1680" y="2496"/>
                <a:ext cx="144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s-EC" altLang="es-EC"/>
              </a:p>
            </p:txBody>
          </p:sp>
          <p:sp>
            <p:nvSpPr>
              <p:cNvPr id="24" name="Rectangle 25"/>
              <p:cNvSpPr>
                <a:spLocks noChangeArrowheads="1"/>
              </p:cNvSpPr>
              <p:nvPr/>
            </p:nvSpPr>
            <p:spPr bwMode="auto">
              <a:xfrm>
                <a:off x="1968" y="2496"/>
                <a:ext cx="144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s-EC" altLang="es-EC"/>
              </a:p>
            </p:txBody>
          </p:sp>
          <p:sp>
            <p:nvSpPr>
              <p:cNvPr id="25" name="Rectangle 26"/>
              <p:cNvSpPr>
                <a:spLocks noChangeArrowheads="1"/>
              </p:cNvSpPr>
              <p:nvPr/>
            </p:nvSpPr>
            <p:spPr bwMode="auto">
              <a:xfrm>
                <a:off x="2256" y="2496"/>
                <a:ext cx="144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s-EC" altLang="es-EC"/>
              </a:p>
            </p:txBody>
          </p:sp>
          <p:sp>
            <p:nvSpPr>
              <p:cNvPr id="26" name="Rectangle 27"/>
              <p:cNvSpPr>
                <a:spLocks noChangeArrowheads="1"/>
              </p:cNvSpPr>
              <p:nvPr/>
            </p:nvSpPr>
            <p:spPr bwMode="auto">
              <a:xfrm>
                <a:off x="2544" y="2496"/>
                <a:ext cx="144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s-EC" altLang="es-EC"/>
              </a:p>
            </p:txBody>
          </p:sp>
        </p:grpSp>
        <p:sp>
          <p:nvSpPr>
            <p:cNvPr id="11" name="Text Box 28"/>
            <p:cNvSpPr txBox="1">
              <a:spLocks noChangeArrowheads="1"/>
            </p:cNvSpPr>
            <p:nvPr/>
          </p:nvSpPr>
          <p:spPr bwMode="auto">
            <a:xfrm>
              <a:off x="528" y="480"/>
              <a:ext cx="7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s-ES_tradnl" altLang="es-EC"/>
                <a:t>1000</a:t>
              </a:r>
            </a:p>
          </p:txBody>
        </p:sp>
        <p:sp>
          <p:nvSpPr>
            <p:cNvPr id="12" name="Text Box 29"/>
            <p:cNvSpPr txBox="1">
              <a:spLocks noChangeArrowheads="1"/>
            </p:cNvSpPr>
            <p:nvPr/>
          </p:nvSpPr>
          <p:spPr bwMode="auto">
            <a:xfrm>
              <a:off x="1248" y="480"/>
              <a:ext cx="7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s-ES_tradnl" altLang="es-EC"/>
                <a:t>500</a:t>
              </a:r>
            </a:p>
          </p:txBody>
        </p:sp>
        <p:sp>
          <p:nvSpPr>
            <p:cNvPr id="13" name="Text Box 30"/>
            <p:cNvSpPr txBox="1">
              <a:spLocks noChangeArrowheads="1"/>
            </p:cNvSpPr>
            <p:nvPr/>
          </p:nvSpPr>
          <p:spPr bwMode="auto">
            <a:xfrm>
              <a:off x="2016" y="480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s-ES_tradnl" altLang="es-EC"/>
                <a:t>0</a:t>
              </a:r>
            </a:p>
          </p:txBody>
        </p:sp>
        <p:sp>
          <p:nvSpPr>
            <p:cNvPr id="14" name="Text Box 31"/>
            <p:cNvSpPr txBox="1">
              <a:spLocks noChangeArrowheads="1"/>
            </p:cNvSpPr>
            <p:nvPr/>
          </p:nvSpPr>
          <p:spPr bwMode="auto">
            <a:xfrm>
              <a:off x="3216" y="480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s-ES_tradnl" altLang="es-EC"/>
                <a:t>1000</a:t>
              </a:r>
            </a:p>
          </p:txBody>
        </p:sp>
        <p:sp>
          <p:nvSpPr>
            <p:cNvPr id="15" name="Text Box 32"/>
            <p:cNvSpPr txBox="1">
              <a:spLocks noChangeArrowheads="1"/>
            </p:cNvSpPr>
            <p:nvPr/>
          </p:nvSpPr>
          <p:spPr bwMode="auto">
            <a:xfrm>
              <a:off x="4560" y="480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s-ES_tradnl" altLang="es-EC"/>
                <a:t>2000</a:t>
              </a:r>
            </a:p>
          </p:txBody>
        </p:sp>
      </p:grpSp>
      <p:pic>
        <p:nvPicPr>
          <p:cNvPr id="102" name="Picture 3" descr="C:\Users\familia\Desktop\escal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36912"/>
            <a:ext cx="7354804" cy="3174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724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 smtClean="0"/>
              <a:t>CARACTERÍSTICA  DE  LA  ESCALA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La  representación  de  la  escala  en los  mapas  tiene una  característica  especial  esta  es  que  se  presenta  inversamente  proporcional  ,  esto  significa  que  mientras  mayor  es  el  denominador  de  la  escala  menor  es  la  representación  en  el  gráfico  y   viceversa 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57788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21</TotalTime>
  <Words>162</Words>
  <Application>Microsoft Office PowerPoint</Application>
  <PresentationFormat>Presentación en pantalla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Chincheta</vt:lpstr>
      <vt:lpstr>SIGNOS  CONVENCIONALES</vt:lpstr>
      <vt:lpstr>DEFINICIÓN</vt:lpstr>
      <vt:lpstr>Presentación de PowerPoint</vt:lpstr>
      <vt:lpstr>Presentación de PowerPoint</vt:lpstr>
      <vt:lpstr>ESCALA</vt:lpstr>
      <vt:lpstr>Presentación de PowerPoint</vt:lpstr>
      <vt:lpstr>TIPOS  DE  ESCALA</vt:lpstr>
      <vt:lpstr>Presentación de PowerPoint</vt:lpstr>
      <vt:lpstr>CARACTERÍSTICA  DE  LA  ESCALA</vt:lpstr>
      <vt:lpstr>LA  ESCALA  PUEDE SER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SIGNOS  CONVENCIONALES</dc:title>
  <dc:creator>familia</dc:creator>
  <cp:lastModifiedBy>familia</cp:lastModifiedBy>
  <cp:revision>3</cp:revision>
  <dcterms:created xsi:type="dcterms:W3CDTF">2013-11-25T03:23:06Z</dcterms:created>
  <dcterms:modified xsi:type="dcterms:W3CDTF">2013-11-25T03:44:49Z</dcterms:modified>
</cp:coreProperties>
</file>