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0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5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3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8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954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126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1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1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2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8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0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5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0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9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8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43050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 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           </a:t>
            </a:r>
            <a:r>
              <a:rPr lang="en-US" b="1" dirty="0" smtClean="0">
                <a:solidFill>
                  <a:srgbClr val="00B050"/>
                </a:solidFill>
              </a:rPr>
              <a:t>Used </a:t>
            </a:r>
            <a:r>
              <a:rPr lang="en-US" b="1" dirty="0">
                <a:solidFill>
                  <a:srgbClr val="00B050"/>
                </a:solidFill>
              </a:rPr>
              <a:t>to vs. Use to</a:t>
            </a:r>
            <a:br>
              <a:rPr lang="en-US" b="1" dirty="0">
                <a:solidFill>
                  <a:srgbClr val="00B050"/>
                </a:solidFill>
              </a:rPr>
            </a:br>
            <a:endParaRPr lang="es-EC" dirty="0">
              <a:solidFill>
                <a:srgbClr val="00B05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4" y="3674907"/>
            <a:ext cx="2131990" cy="15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794" y="824248"/>
            <a:ext cx="9972924" cy="513867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common mistake for learners of English find the difference between “Used to” and “Use to” and when we put the letter D at the end of the verb.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look at the meaning of it:</a:t>
            </a:r>
            <a:b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= an action or habit that was common in the PAST but not anymore</a:t>
            </a:r>
            <a:r>
              <a:rPr lang="en-US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 </a:t>
            </a: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ends in </a:t>
            </a:r>
            <a:r>
              <a:rPr lang="en-US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en-US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which normally means the verb is in the past tense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1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310" y="1384954"/>
            <a:ext cx="9711740" cy="368932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drink coffee every morning but now I drink tea.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 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live in London but now she lives in New York.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 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play football professionally but he had to quit because of an injury.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sentences refer to a past habit or a continuous action in the past and they are affirmative.</a:t>
            </a:r>
          </a:p>
        </p:txBody>
      </p:sp>
    </p:spTree>
    <p:extLst>
      <p:ext uri="{BB962C8B-B14F-4D97-AF65-F5344CB8AC3E}">
        <p14:creationId xmlns:p14="http://schemas.microsoft.com/office/powerpoint/2010/main" val="26371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986" y="1030309"/>
            <a:ext cx="10436180" cy="4687912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 Negative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want to make a negative sentence, the 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that we are talking about the past tense.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tense: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rugby 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(past - affirmative)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play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rugby on Saturday. (past – negative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auxiliary 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tells us that the sentence is in the past tense)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now let’s see a sentence with 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like her, but now I hate her.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 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didn’t use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to like her but now I think she is great.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91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067" y="985709"/>
            <a:ext cx="9582951" cy="4693874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 Questions</a:t>
            </a:r>
          </a:p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with normal questions in the past tense, we use the base form of the verb (not the verb in past tense), since the auxiliary </a:t>
            </a:r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shows us that the question is in the past tense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 I 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ride a bike to school every day.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  I didn’t 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to 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ride a bike to school. I would normally go by bus.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 Did you 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to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ride a bike to school when you were a child?</a:t>
            </a:r>
          </a:p>
          <a:p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035" y="753888"/>
            <a:ext cx="9601196" cy="48612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speak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about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past habits and to speak about past conditions(states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Used to              AFFIRMATIVE SENTENCES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 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NEGATIVE AND QUESTIONS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EXAMPLE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 used 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to play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 baseball every Saturday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 didn’t use to play baseball every Saturday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Did we use to play baseball every Saturday?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2587278" y="1864454"/>
            <a:ext cx="721218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60" y="2408349"/>
            <a:ext cx="785836" cy="3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75</Words>
  <Application>Microsoft Office PowerPoint</Application>
  <PresentationFormat>Panorámica</PresentationFormat>
  <Paragraphs>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Orgánico</vt:lpstr>
      <vt:lpstr>                                    Used to vs. Use 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Used to vs. Use to</dc:title>
  <dc:creator>Fernanda Ponce</dc:creator>
  <cp:lastModifiedBy>PC</cp:lastModifiedBy>
  <cp:revision>12</cp:revision>
  <dcterms:created xsi:type="dcterms:W3CDTF">2017-11-13T23:46:03Z</dcterms:created>
  <dcterms:modified xsi:type="dcterms:W3CDTF">2019-11-05T20:23:51Z</dcterms:modified>
</cp:coreProperties>
</file>