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87533" y="901883"/>
            <a:ext cx="9448800" cy="1825096"/>
          </a:xfrm>
        </p:spPr>
        <p:txBody>
          <a:bodyPr>
            <a:normAutofit fontScale="90000"/>
          </a:bodyPr>
          <a:lstStyle/>
          <a:p>
            <a:r>
              <a:rPr lang="es-EC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Future</a:t>
            </a:r>
            <a:r>
              <a:rPr lang="es-EC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s-EC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s-EC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s-EC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Real </a:t>
            </a:r>
            <a:r>
              <a:rPr lang="es-EC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Conditional</a:t>
            </a:r>
            <a:r>
              <a:rPr lang="es-EC" b="1" dirty="0"/>
              <a:t/>
            </a:r>
            <a:br>
              <a:rPr lang="es-EC" b="1" dirty="0"/>
            </a:br>
            <a:endParaRPr lang="es-EC" dirty="0"/>
          </a:p>
        </p:txBody>
      </p:sp>
      <p:pic>
        <p:nvPicPr>
          <p:cNvPr id="1026" name="Picture 2" descr="Resultado de imagen para real conditional com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803" y="2357146"/>
            <a:ext cx="6349776" cy="257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24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1820" y="836023"/>
            <a:ext cx="11300139" cy="57868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smtClean="0"/>
              <a:t>      </a:t>
            </a:r>
          </a:p>
          <a:p>
            <a:pPr marL="0" indent="0">
              <a:buNone/>
            </a:pPr>
            <a:r>
              <a:rPr lang="en-US" sz="2000" b="1" smtClean="0"/>
              <a:t> </a:t>
            </a:r>
            <a:r>
              <a:rPr lang="en-US" sz="2000" b="1" dirty="0" smtClean="0"/>
              <a:t>CONDITIONAL            </a:t>
            </a:r>
            <a:r>
              <a:rPr lang="en-US" sz="3200" b="1" dirty="0" smtClean="0"/>
              <a:t>If = SI</a:t>
            </a:r>
            <a:endParaRPr lang="en-US" sz="2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USE</a:t>
            </a:r>
            <a:endParaRPr lang="en-US" sz="1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r>
              <a:rPr lang="en-US" sz="2000" dirty="0"/>
              <a:t>The Future Real Conditional describes what you think you will do in a specific situation in the future. </a:t>
            </a:r>
            <a:r>
              <a:rPr lang="en-US" sz="2000" dirty="0" smtClean="0"/>
              <a:t>Although </a:t>
            </a:r>
            <a:r>
              <a:rPr lang="en-US" sz="2000" dirty="0"/>
              <a:t>this form is called "real", you are usually imagining or guessing about the future. </a:t>
            </a:r>
            <a:r>
              <a:rPr lang="en-US" sz="2000" dirty="0" smtClean="0"/>
              <a:t>Too it </a:t>
            </a:r>
            <a:r>
              <a:rPr lang="en-US" sz="2000" dirty="0"/>
              <a:t>is called "real" because </a:t>
            </a:r>
            <a:r>
              <a:rPr lang="en-US" sz="2000" dirty="0" smtClean="0"/>
              <a:t> it is possible </a:t>
            </a:r>
            <a:r>
              <a:rPr lang="en-US" sz="2000" dirty="0"/>
              <a:t>that the action might occur in the future</a:t>
            </a:r>
            <a:r>
              <a:rPr lang="en-US" sz="2000" dirty="0" smtClean="0"/>
              <a:t>.</a:t>
            </a:r>
          </a:p>
          <a:p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Examples:</a:t>
            </a:r>
          </a:p>
          <a:p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          </a:t>
            </a: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Conditional</a:t>
            </a: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				RESULT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sz="2000" u="sng" dirty="0"/>
              <a:t>If I </a:t>
            </a:r>
            <a:r>
              <a:rPr lang="en-US" sz="2000" b="1" u="sng" dirty="0"/>
              <a:t>go</a:t>
            </a:r>
            <a:r>
              <a:rPr lang="en-US" sz="2000" u="sng" dirty="0"/>
              <a:t> to my friend's house for dinner tonight</a:t>
            </a:r>
            <a:r>
              <a:rPr lang="en-US" sz="2000" dirty="0" smtClean="0"/>
              <a:t>,   </a:t>
            </a:r>
            <a:r>
              <a:rPr lang="en-US" sz="2000" i="1" dirty="0"/>
              <a:t>I </a:t>
            </a:r>
            <a:r>
              <a:rPr lang="en-US" sz="2000" b="1" i="1" dirty="0"/>
              <a:t>will take</a:t>
            </a:r>
            <a:r>
              <a:rPr lang="en-US" sz="2000" i="1" dirty="0"/>
              <a:t> a bottle of wine or </a:t>
            </a:r>
            <a:r>
              <a:rPr lang="en-US" sz="2000" i="1" dirty="0" smtClean="0"/>
              <a:t>a dessert.</a:t>
            </a:r>
          </a:p>
          <a:p>
            <a:pPr marL="2743200" lvl="6" indent="0">
              <a:buNone/>
            </a:pPr>
            <a:r>
              <a:rPr lang="en-US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RESULT				</a:t>
            </a:r>
            <a:r>
              <a:rPr lang="en-US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Conditional</a:t>
            </a:r>
            <a:endParaRPr lang="en-US" sz="18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sz="2000" dirty="0" smtClean="0"/>
              <a:t>Jerry</a:t>
            </a:r>
            <a:r>
              <a:rPr lang="en-US" sz="2000" dirty="0"/>
              <a:t> </a:t>
            </a:r>
            <a:r>
              <a:rPr lang="en-US" sz="2000" b="1" dirty="0"/>
              <a:t>will help</a:t>
            </a:r>
            <a:r>
              <a:rPr lang="en-US" sz="2000" dirty="0"/>
              <a:t> me with my </a:t>
            </a:r>
            <a:r>
              <a:rPr lang="en-US" sz="2000" dirty="0" smtClean="0"/>
              <a:t>homework                 </a:t>
            </a:r>
            <a:r>
              <a:rPr lang="en-US" sz="2000" u="sng" dirty="0" smtClean="0"/>
              <a:t>if he </a:t>
            </a:r>
            <a:r>
              <a:rPr lang="en-US" sz="2000" b="1" u="sng" dirty="0" smtClean="0"/>
              <a:t>has</a:t>
            </a:r>
            <a:r>
              <a:rPr lang="en-US" sz="2000" u="sng" dirty="0" smtClean="0"/>
              <a:t> time.</a:t>
            </a:r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411277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0195" y="1447585"/>
            <a:ext cx="10820400" cy="469563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FORM   IF = SI 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Conditional                                                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RESULT</a:t>
            </a:r>
          </a:p>
          <a:p>
            <a:r>
              <a:rPr lang="en-US" dirty="0" smtClean="0"/>
              <a:t>[</a:t>
            </a:r>
            <a:r>
              <a:rPr lang="en-US" dirty="0"/>
              <a:t>If / When ... Simple Present ..., </a:t>
            </a:r>
            <a:r>
              <a:rPr lang="en-US" dirty="0" smtClean="0"/>
              <a:t>   ... </a:t>
            </a:r>
            <a:r>
              <a:rPr lang="en-US" dirty="0"/>
              <a:t>Simple Future ...]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RESULT                           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Conditional</a:t>
            </a:r>
            <a:endParaRPr lang="en-US" dirty="0" smtClean="0"/>
          </a:p>
          <a:p>
            <a:r>
              <a:rPr lang="en-US" dirty="0" smtClean="0"/>
              <a:t>[... </a:t>
            </a:r>
            <a:r>
              <a:rPr lang="en-US" dirty="0"/>
              <a:t>Simple Future ... </a:t>
            </a:r>
            <a:r>
              <a:rPr lang="en-US" dirty="0" smtClean="0"/>
              <a:t>    if </a:t>
            </a:r>
            <a:r>
              <a:rPr lang="en-US" dirty="0"/>
              <a:t>/ when ... Simple Present </a:t>
            </a:r>
            <a:r>
              <a:rPr lang="en-US" dirty="0" smtClean="0"/>
              <a:t>...]</a:t>
            </a:r>
          </a:p>
          <a:p>
            <a:pPr marL="0" indent="0">
              <a:buNone/>
            </a:pPr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EXAMPLE:</a:t>
            </a:r>
          </a:p>
          <a:p>
            <a:r>
              <a:rPr lang="en-US" b="1" dirty="0" smtClean="0"/>
              <a:t>CONDITIONAL                            </a:t>
            </a:r>
            <a:r>
              <a:rPr lang="en-US" b="1" dirty="0" smtClean="0"/>
              <a:t>RESULT</a:t>
            </a:r>
          </a:p>
          <a:p>
            <a:r>
              <a:rPr lang="en-US" b="1" dirty="0" smtClean="0"/>
              <a:t>I</a:t>
            </a:r>
            <a:r>
              <a:rPr lang="en-US" dirty="0" smtClean="0"/>
              <a:t>f </a:t>
            </a:r>
            <a:r>
              <a:rPr lang="en-US" dirty="0"/>
              <a:t>the weather </a:t>
            </a:r>
            <a:r>
              <a:rPr lang="en-US" b="1" dirty="0"/>
              <a:t>is</a:t>
            </a:r>
            <a:r>
              <a:rPr lang="en-US" dirty="0"/>
              <a:t> nice</a:t>
            </a:r>
            <a:r>
              <a:rPr lang="en-US" b="1" dirty="0"/>
              <a:t>,</a:t>
            </a:r>
            <a:r>
              <a:rPr lang="en-US" dirty="0"/>
              <a:t> she </a:t>
            </a:r>
            <a:r>
              <a:rPr lang="en-US" b="1" dirty="0" smtClean="0"/>
              <a:t>will </a:t>
            </a:r>
            <a:r>
              <a:rPr lang="en-US" dirty="0"/>
              <a:t>walk to work</a:t>
            </a:r>
            <a:r>
              <a:rPr lang="en-US" dirty="0" smtClean="0"/>
              <a:t>.</a:t>
            </a:r>
          </a:p>
          <a:p>
            <a:r>
              <a:rPr lang="en-US" dirty="0" smtClean="0"/>
              <a:t>She </a:t>
            </a:r>
            <a:r>
              <a:rPr lang="en-US" b="1" dirty="0" smtClean="0"/>
              <a:t>will</a:t>
            </a:r>
            <a:r>
              <a:rPr lang="en-US" dirty="0" smtClean="0"/>
              <a:t> walk to work </a:t>
            </a:r>
            <a:r>
              <a:rPr lang="en-US" b="1" dirty="0" smtClean="0"/>
              <a:t>If</a:t>
            </a:r>
            <a:r>
              <a:rPr lang="en-US" dirty="0" smtClean="0"/>
              <a:t> the weather </a:t>
            </a:r>
            <a:r>
              <a:rPr lang="en-US" b="1" dirty="0" smtClean="0"/>
              <a:t>is</a:t>
            </a:r>
            <a:r>
              <a:rPr lang="en-US" dirty="0" smtClean="0"/>
              <a:t> nice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80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65759" y="498351"/>
            <a:ext cx="10438511" cy="618983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QUESTIONS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In questions we have to do the questions in the result </a:t>
            </a:r>
            <a:endParaRPr lang="en-US" b="1" dirty="0" smtClean="0"/>
          </a:p>
          <a:p>
            <a:r>
              <a:rPr lang="es-ES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Example</a:t>
            </a:r>
            <a:r>
              <a:rPr lang="es-E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</a:t>
            </a:r>
            <a:endParaRPr lang="en-US" b="1" dirty="0" smtClean="0"/>
          </a:p>
          <a:p>
            <a:r>
              <a:rPr lang="en-US" dirty="0"/>
              <a:t> </a:t>
            </a:r>
            <a:r>
              <a:rPr lang="en-US" dirty="0" smtClean="0"/>
              <a:t>If we</a:t>
            </a:r>
            <a:r>
              <a:rPr lang="en-US" dirty="0"/>
              <a:t> </a:t>
            </a:r>
            <a:r>
              <a:rPr lang="en-US" b="1" dirty="0"/>
              <a:t>have</a:t>
            </a:r>
            <a:r>
              <a:rPr lang="en-US" dirty="0"/>
              <a:t> a day off from work,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we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wil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go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to the beach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we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wil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 </a:t>
            </a:r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go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to the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beach </a:t>
            </a:r>
            <a:r>
              <a:rPr lang="en-US" dirty="0"/>
              <a:t> If </a:t>
            </a:r>
            <a:r>
              <a:rPr lang="en-US" dirty="0" smtClean="0"/>
              <a:t>we</a:t>
            </a:r>
            <a:r>
              <a:rPr lang="en-US" dirty="0"/>
              <a:t> </a:t>
            </a:r>
            <a:r>
              <a:rPr lang="en-US" b="1" dirty="0"/>
              <a:t>have</a:t>
            </a:r>
            <a:r>
              <a:rPr lang="en-US" dirty="0"/>
              <a:t> a day off from </a:t>
            </a:r>
            <a:r>
              <a:rPr lang="en-US" dirty="0" smtClean="0"/>
              <a:t>work.</a:t>
            </a:r>
          </a:p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Will</a:t>
            </a:r>
            <a:r>
              <a:rPr lang="en-US" dirty="0" smtClean="0"/>
              <a:t> we go to the beach If we have a day off from work?</a:t>
            </a:r>
          </a:p>
          <a:p>
            <a:r>
              <a:rPr lang="es-ES" dirty="0" smtClean="0"/>
              <a:t>Yes,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will</a:t>
            </a:r>
            <a:endParaRPr lang="es-ES" dirty="0" smtClean="0"/>
          </a:p>
          <a:p>
            <a:r>
              <a:rPr lang="es-ES" dirty="0" smtClean="0"/>
              <a:t>No,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won’t</a:t>
            </a:r>
            <a:endParaRPr lang="es-ES" dirty="0" smtClean="0"/>
          </a:p>
          <a:p>
            <a:r>
              <a:rPr lang="es-E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Where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will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we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go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if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we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a </a:t>
            </a:r>
            <a:r>
              <a:rPr lang="es-E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day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off </a:t>
            </a:r>
            <a:r>
              <a:rPr lang="es-E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from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work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?</a:t>
            </a:r>
          </a:p>
          <a:p>
            <a:r>
              <a:rPr lang="es-ES" dirty="0" smtClean="0"/>
              <a:t>To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beach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BE CAREFUL</a:t>
            </a:r>
          </a:p>
          <a:p>
            <a:pPr marL="0" indent="0">
              <a:buNone/>
            </a:pPr>
            <a:r>
              <a:rPr lang="en-US" b="1" dirty="0" smtClean="0"/>
              <a:t>Never use will in the if </a:t>
            </a:r>
            <a:r>
              <a:rPr lang="en-US" b="1" dirty="0" smtClean="0"/>
              <a:t>conditional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If you will hurry, you will catch the bus. Incorrect</a:t>
            </a:r>
          </a:p>
          <a:p>
            <a:pPr marL="0" indent="0">
              <a:buNone/>
            </a:pPr>
            <a:endParaRPr lang="en-US" b="1" dirty="0"/>
          </a:p>
          <a:p>
            <a:endParaRPr lang="en-US" dirty="0" smtClean="0"/>
          </a:p>
        </p:txBody>
      </p:sp>
      <p:pic>
        <p:nvPicPr>
          <p:cNvPr id="2050" name="Picture 2" descr="Resultado de imagen para cara tris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0049" y="5282338"/>
            <a:ext cx="837127" cy="837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854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ela de condensació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235</TotalTime>
  <Words>121</Words>
  <Application>Microsoft Office PowerPoint</Application>
  <PresentationFormat>Panorámica</PresentationFormat>
  <Paragraphs>35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Estela de condensación</vt:lpstr>
      <vt:lpstr>Future  Real Conditional 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 Real Conditional </dc:title>
  <dc:creator>Mafer Ponce</dc:creator>
  <cp:lastModifiedBy>Mafersita82</cp:lastModifiedBy>
  <cp:revision>14</cp:revision>
  <dcterms:created xsi:type="dcterms:W3CDTF">2018-01-17T17:30:28Z</dcterms:created>
  <dcterms:modified xsi:type="dcterms:W3CDTF">2021-02-19T19:23:58Z</dcterms:modified>
</cp:coreProperties>
</file>