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66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025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3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7815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921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767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478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372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37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95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27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71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2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57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917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86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9F27A2-5C89-480B-919C-C6F0320ED3FA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F9676-8EE3-48ED-9549-A82D40649A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527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4803" y="533401"/>
            <a:ext cx="8272380" cy="3278746"/>
          </a:xfrm>
        </p:spPr>
        <p:txBody>
          <a:bodyPr/>
          <a:lstStyle/>
          <a:p>
            <a:r>
              <a:rPr lang="es-ES" dirty="0" smtClean="0"/>
              <a:t>Participial </a:t>
            </a:r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6927" y="4326619"/>
            <a:ext cx="8825658" cy="1108266"/>
          </a:xfrm>
        </p:spPr>
        <p:txBody>
          <a:bodyPr>
            <a:noAutofit/>
          </a:bodyPr>
          <a:lstStyle/>
          <a:p>
            <a:r>
              <a:rPr lang="es-ES" sz="2800" dirty="0" smtClean="0"/>
              <a:t>ED</a:t>
            </a:r>
            <a:r>
              <a:rPr lang="en-US" sz="2800" dirty="0" smtClean="0"/>
              <a:t>: BORED, FASCINATED, INTERESTED</a:t>
            </a:r>
            <a:endParaRPr lang="es-ES" sz="2800" dirty="0" smtClean="0"/>
          </a:p>
          <a:p>
            <a:r>
              <a:rPr lang="es-ES" sz="2800" dirty="0" smtClean="0"/>
              <a:t>ING: BORING, FASCINATING, INTERESTING</a:t>
            </a:r>
            <a:endParaRPr lang="es-ES" sz="2800" dirty="0"/>
          </a:p>
        </p:txBody>
      </p:sp>
      <p:pic>
        <p:nvPicPr>
          <p:cNvPr id="6" name="Picture 2" descr="PPT - Participial Adjectives PowerPoint Presentation, 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688" y="1210274"/>
            <a:ext cx="3863661" cy="2897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25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850" y="669702"/>
            <a:ext cx="10431887" cy="544990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Some </a:t>
            </a:r>
            <a:r>
              <a:rPr lang="en-US" sz="2400" dirty="0" err="1" smtClean="0"/>
              <a:t>participials</a:t>
            </a:r>
            <a:r>
              <a:rPr lang="en-US" sz="2400" dirty="0" smtClean="0"/>
              <a:t> adjectives (like </a:t>
            </a:r>
            <a:r>
              <a:rPr lang="en-US" sz="2400" dirty="0"/>
              <a:t>'bored' or 'boring</a:t>
            </a:r>
            <a:r>
              <a:rPr lang="en-US" sz="2400" dirty="0" smtClean="0"/>
              <a:t>') </a:t>
            </a:r>
            <a:r>
              <a:rPr lang="en-US" sz="2400" dirty="0"/>
              <a:t>can be used as adjectives. These are used in a slightly different way from normal adjectives.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We </a:t>
            </a:r>
            <a:r>
              <a:rPr lang="en-US" sz="2400" dirty="0"/>
              <a:t>usually use </a:t>
            </a:r>
            <a:r>
              <a:rPr lang="en-US" sz="2400" dirty="0" smtClean="0"/>
              <a:t> participial adjective with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(ending in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-ED)</a:t>
            </a:r>
            <a:r>
              <a:rPr lang="en-US" sz="2400" dirty="0" smtClean="0"/>
              <a:t> </a:t>
            </a:r>
            <a:r>
              <a:rPr lang="en-US" sz="2400" dirty="0"/>
              <a:t>to talk about how someone </a:t>
            </a:r>
            <a:r>
              <a:rPr lang="en-US" sz="2400" dirty="0" smtClean="0"/>
              <a:t>feels or emotions :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Examples </a:t>
            </a:r>
          </a:p>
          <a:p>
            <a:r>
              <a:rPr lang="en-US" dirty="0" smtClean="0"/>
              <a:t>I </a:t>
            </a:r>
            <a:r>
              <a:rPr lang="en-US" dirty="0"/>
              <a:t>was really </a:t>
            </a:r>
            <a:r>
              <a:rPr lang="en-US" b="1" dirty="0"/>
              <a:t>bored</a:t>
            </a:r>
            <a:r>
              <a:rPr lang="en-US" dirty="0"/>
              <a:t> during the </a:t>
            </a:r>
            <a:r>
              <a:rPr lang="en-US" dirty="0" smtClean="0"/>
              <a:t>flight.</a:t>
            </a:r>
            <a:endParaRPr lang="en-US" dirty="0" smtClean="0"/>
          </a:p>
          <a:p>
            <a:r>
              <a:rPr lang="en-US" dirty="0" smtClean="0"/>
              <a:t>She's</a:t>
            </a:r>
            <a:r>
              <a:rPr lang="en-US" dirty="0"/>
              <a:t> </a:t>
            </a:r>
            <a:r>
              <a:rPr lang="en-US" b="1" dirty="0"/>
              <a:t>interested</a:t>
            </a:r>
            <a:r>
              <a:rPr lang="en-US" dirty="0"/>
              <a:t> in </a:t>
            </a:r>
            <a:r>
              <a:rPr lang="en-US" dirty="0" smtClean="0"/>
              <a:t>history.</a:t>
            </a:r>
            <a:endParaRPr lang="en-US" dirty="0"/>
          </a:p>
          <a:p>
            <a:r>
              <a:rPr lang="en-US" dirty="0"/>
              <a:t>John's </a:t>
            </a:r>
            <a:r>
              <a:rPr lang="en-US" b="1" dirty="0"/>
              <a:t>frightened</a:t>
            </a:r>
            <a:r>
              <a:rPr lang="en-US" dirty="0"/>
              <a:t> of </a:t>
            </a:r>
            <a:r>
              <a:rPr lang="en-US" dirty="0" smtClean="0"/>
              <a:t>spiders.</a:t>
            </a:r>
            <a:endParaRPr lang="en-US" dirty="0"/>
          </a:p>
          <a:p>
            <a:endParaRPr lang="es-E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630879" y="8107131"/>
            <a:ext cx="2522223" cy="6782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400" smtClean="0"/>
              <a:t>Some participles (like 'bored' or 'boring') can be used as adjectives. These are used in a slightly different way from normal adjectives. We usually use the past participle (ending in -ed) to talk about how someone feels:</a:t>
            </a:r>
          </a:p>
          <a:p>
            <a:pPr marL="0" indent="0">
              <a:buFont typeface="Wingdings 3" charset="2"/>
              <a:buNone/>
            </a:pPr>
            <a:endParaRPr lang="en-US" sz="2400" smtClean="0"/>
          </a:p>
          <a:p>
            <a:pPr marL="0" indent="0">
              <a:buFont typeface="Wingdings 3" charset="2"/>
              <a:buNone/>
            </a:pPr>
            <a:r>
              <a:rPr lang="en-US" sz="2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Examples </a:t>
            </a:r>
          </a:p>
          <a:p>
            <a:r>
              <a:rPr lang="en-US" smtClean="0"/>
              <a:t>I was really </a:t>
            </a:r>
            <a:r>
              <a:rPr lang="en-US" b="1" smtClean="0"/>
              <a:t>bored</a:t>
            </a:r>
            <a:r>
              <a:rPr lang="en-US" smtClean="0"/>
              <a:t> during the flight (NOT: I was really boring during the flight).</a:t>
            </a:r>
          </a:p>
          <a:p>
            <a:r>
              <a:rPr lang="en-US" smtClean="0"/>
              <a:t>She's </a:t>
            </a:r>
            <a:r>
              <a:rPr lang="en-US" b="1" smtClean="0"/>
              <a:t>interested</a:t>
            </a:r>
            <a:r>
              <a:rPr lang="en-US" smtClean="0"/>
              <a:t> in history (NOT: She's really interesting in history).</a:t>
            </a:r>
          </a:p>
          <a:p>
            <a:r>
              <a:rPr lang="en-US" smtClean="0"/>
              <a:t>John's </a:t>
            </a:r>
            <a:r>
              <a:rPr lang="en-US" b="1" smtClean="0"/>
              <a:t>frightened</a:t>
            </a:r>
            <a:r>
              <a:rPr lang="en-US" smtClean="0"/>
              <a:t> of spiders (NOT: John's frightening of spiders).</a:t>
            </a:r>
          </a:p>
          <a:p>
            <a:endParaRPr lang="es-ES" dirty="0"/>
          </a:p>
        </p:txBody>
      </p:sp>
      <p:pic>
        <p:nvPicPr>
          <p:cNvPr id="6" name="Picture 2" descr="Tienen miedo a las arañas? Esto podría significar que son persona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995" y="3452892"/>
            <a:ext cx="4332572" cy="216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97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82" y="803668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We usually use the </a:t>
            </a:r>
            <a:r>
              <a:rPr lang="en-US" sz="2400" dirty="0" smtClean="0"/>
              <a:t>participial adjective with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(ending in -</a:t>
            </a:r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ing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en-US" sz="2400" dirty="0"/>
              <a:t>to talk about the </a:t>
            </a:r>
            <a:r>
              <a:rPr lang="en-US" sz="2400" dirty="0" smtClean="0"/>
              <a:t>characteristic of a person</a:t>
            </a:r>
            <a:r>
              <a:rPr lang="en-US" sz="2400" dirty="0"/>
              <a:t>, thing, or situation which has caused the </a:t>
            </a:r>
            <a:r>
              <a:rPr lang="en-US" sz="2400" dirty="0" smtClean="0"/>
              <a:t>feeling: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EXAMPLE: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It </a:t>
            </a:r>
            <a:r>
              <a:rPr lang="en-US" dirty="0"/>
              <a:t>was such a long, </a:t>
            </a:r>
            <a:r>
              <a:rPr lang="en-US" b="1" dirty="0"/>
              <a:t>boring</a:t>
            </a:r>
            <a:r>
              <a:rPr lang="en-US" dirty="0"/>
              <a:t> flight (so I was bored)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read a really </a:t>
            </a:r>
            <a:r>
              <a:rPr lang="en-US" b="1" dirty="0"/>
              <a:t>interesting</a:t>
            </a:r>
            <a:r>
              <a:rPr lang="en-US" dirty="0"/>
              <a:t> book about history (so I was interested).</a:t>
            </a:r>
          </a:p>
          <a:p>
            <a:r>
              <a:rPr lang="en-US" dirty="0"/>
              <a:t>Many people find spiders </a:t>
            </a:r>
            <a:r>
              <a:rPr lang="en-US" b="1" dirty="0"/>
              <a:t>frightening</a:t>
            </a:r>
            <a:r>
              <a:rPr lang="en-US" dirty="0"/>
              <a:t> (so they're frightened when they see spiders).</a:t>
            </a:r>
          </a:p>
          <a:p>
            <a:endParaRPr lang="es-ES" dirty="0"/>
          </a:p>
        </p:txBody>
      </p:sp>
      <p:pic>
        <p:nvPicPr>
          <p:cNvPr id="3074" name="Picture 2" descr="Leer un libro puede cambiar nuestra reali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819" y="4417453"/>
            <a:ext cx="2776523" cy="208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57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Participial adjectives (con imágenes) | Palabras inglesas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770" y="672888"/>
            <a:ext cx="7027385" cy="572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553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159</Words>
  <Application>Microsoft Office PowerPoint</Application>
  <PresentationFormat>Panorámica</PresentationFormat>
  <Paragraphs>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Participial Adjectives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Participial Adjectives</dc:title>
  <dc:creator>PC</dc:creator>
  <cp:lastModifiedBy>Mafersita82</cp:lastModifiedBy>
  <cp:revision>8</cp:revision>
  <dcterms:created xsi:type="dcterms:W3CDTF">2020-06-03T20:44:03Z</dcterms:created>
  <dcterms:modified xsi:type="dcterms:W3CDTF">2020-12-22T22:59:02Z</dcterms:modified>
</cp:coreProperties>
</file>