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2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5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68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7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3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9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79411D1-2A8B-4733-94D9-091F8DB86BC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01AC901-03D8-463F-801E-7F41388CB8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5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3955" y="274319"/>
            <a:ext cx="11678194" cy="1489166"/>
          </a:xfrm>
        </p:spPr>
        <p:txBody>
          <a:bodyPr/>
          <a:lstStyle/>
          <a:p>
            <a:r>
              <a:rPr lang="es-ES" sz="6000" dirty="0" smtClean="0"/>
              <a:t>SOMEONE-NO ONE-ANYONE</a:t>
            </a:r>
            <a:endParaRPr lang="en-US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oronavirus Social Distancing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67" y="1979861"/>
            <a:ext cx="4367479" cy="27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yone There GIF - AnyoneThere Looking Goofy - Discover &amp; Share GIFs |  Hello gif, Cartoon gifs,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8" y="3373902"/>
            <a:ext cx="38100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9891" y="757645"/>
            <a:ext cx="10554574" cy="51467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5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INDEFINITE PRONOUNS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sz="2000" b="1" dirty="0" smtClean="0"/>
              <a:t>SOMEONE, NO ONE, ANYONE: Are </a:t>
            </a:r>
            <a:r>
              <a:rPr lang="es-ES" sz="2000" b="1" dirty="0" err="1" smtClean="0"/>
              <a:t>indefinite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pronouns</a:t>
            </a:r>
            <a:r>
              <a:rPr lang="es-ES" sz="2000" b="1" dirty="0" smtClean="0"/>
              <a:t>. </a:t>
            </a:r>
            <a:r>
              <a:rPr lang="es-ES" sz="2000" b="1" dirty="0" err="1" smtClean="0"/>
              <a:t>Each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refers</a:t>
            </a:r>
            <a:r>
              <a:rPr lang="es-ES" sz="2000" b="1" dirty="0" smtClean="0"/>
              <a:t> to a </a:t>
            </a:r>
            <a:r>
              <a:rPr lang="es-ES" sz="2000" b="1" dirty="0" err="1" smtClean="0"/>
              <a:t>nunnamed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person</a:t>
            </a:r>
            <a:r>
              <a:rPr lang="es-ES" sz="2000" b="1" dirty="0" smtClean="0"/>
              <a:t>.</a:t>
            </a:r>
          </a:p>
          <a:p>
            <a:r>
              <a:rPr lang="es-ES" sz="2000" b="1" dirty="0" smtClean="0"/>
              <a:t>Use </a:t>
            </a:r>
            <a:r>
              <a:rPr lang="es-ES" sz="2000" b="1" dirty="0" err="1" smtClean="0"/>
              <a:t>indefinite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pronouns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when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identity</a:t>
            </a:r>
            <a:r>
              <a:rPr lang="es-ES" sz="2000" b="1" dirty="0" smtClean="0"/>
              <a:t> of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person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unknow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or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unimportant</a:t>
            </a:r>
            <a:r>
              <a:rPr lang="es-ES" sz="2000" b="1" dirty="0" smtClean="0"/>
              <a:t>. </a:t>
            </a:r>
          </a:p>
          <a:p>
            <a:pPr marL="0" indent="0">
              <a:buNone/>
            </a:pPr>
            <a:r>
              <a:rPr lang="es-ES" sz="2000" b="1" dirty="0" smtClean="0"/>
              <a:t>  </a:t>
            </a:r>
          </a:p>
          <a:p>
            <a:r>
              <a:rPr lang="es-ES" sz="2000" b="1" dirty="0" smtClean="0"/>
              <a:t>SOMEONE= ALGUNO, ALGUNA / PERSONAS                    </a:t>
            </a:r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AFFIRMATIVE SENTENCES </a:t>
            </a:r>
          </a:p>
          <a:p>
            <a:r>
              <a:rPr lang="es-ES" sz="2000" b="1" dirty="0" smtClean="0"/>
              <a:t>NO ONE</a:t>
            </a:r>
            <a:r>
              <a:rPr lang="es-ES" sz="2000" b="1" dirty="0"/>
              <a:t>= </a:t>
            </a:r>
            <a:r>
              <a:rPr lang="es-ES" sz="2000" b="1" dirty="0" smtClean="0"/>
              <a:t>NINGUNO, NINGUNA, NADIE </a:t>
            </a:r>
            <a:r>
              <a:rPr lang="es-ES" sz="2000" b="1" dirty="0"/>
              <a:t>/ </a:t>
            </a:r>
            <a:r>
              <a:rPr lang="es-ES" sz="2000" b="1" dirty="0" smtClean="0"/>
              <a:t>PERSONAS      </a:t>
            </a:r>
            <a:r>
              <a:rPr lang="es-E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AFFIRMATIVE SENTENCES </a:t>
            </a:r>
            <a:endParaRPr lang="es-ES" sz="2000" b="1" dirty="0" smtClean="0"/>
          </a:p>
          <a:p>
            <a:r>
              <a:rPr lang="es-ES" sz="2000" b="1" dirty="0" smtClean="0"/>
              <a:t>ANYONE= </a:t>
            </a:r>
            <a:r>
              <a:rPr lang="es-ES" sz="2000" b="1" dirty="0"/>
              <a:t>NINGUNO, </a:t>
            </a:r>
            <a:r>
              <a:rPr lang="es-ES" sz="2000" b="1" dirty="0" smtClean="0"/>
              <a:t>NINGUNA /PERSONAS                   </a:t>
            </a:r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NEGATIVE </a:t>
            </a:r>
            <a:r>
              <a:rPr lang="es-E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SENTENCES </a:t>
            </a:r>
            <a:endParaRPr lang="es-ES" sz="2000" b="1" dirty="0"/>
          </a:p>
          <a:p>
            <a:endParaRPr lang="es-ES" sz="2000" b="1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943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AFFIRMATIVE SENTENCES   </a:t>
            </a:r>
            <a:br>
              <a:rPr lang="es-ES" sz="3600" dirty="0" smtClean="0"/>
            </a:br>
            <a:r>
              <a:rPr lang="es-ES" sz="3600" dirty="0" smtClean="0"/>
              <a:t>SOMEONE   NO ONE 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529" y="2638697"/>
            <a:ext cx="11220939" cy="4702629"/>
          </a:xfrm>
        </p:spPr>
        <p:txBody>
          <a:bodyPr/>
          <a:lstStyle/>
          <a:p>
            <a:r>
              <a:rPr lang="es-ES" b="1" dirty="0" smtClean="0"/>
              <a:t>SOMEONE</a:t>
            </a:r>
            <a:r>
              <a:rPr lang="es-ES" dirty="0" smtClean="0"/>
              <a:t> IS AVAILABLE             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ALGUIEN ESTA DISPONIBLE </a:t>
            </a:r>
          </a:p>
          <a:p>
            <a:r>
              <a:rPr lang="es-ES" b="1" dirty="0" smtClean="0"/>
              <a:t>NO ONE </a:t>
            </a:r>
            <a:r>
              <a:rPr lang="es-ES" dirty="0" smtClean="0"/>
              <a:t>IS AVAILABLE                 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NADIE ESTA DISPONIBLE </a:t>
            </a:r>
          </a:p>
          <a:p>
            <a:pPr marL="0" indent="0">
              <a:buNone/>
            </a:pP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s-ES" b="1" dirty="0" smtClean="0"/>
              <a:t>SOMEONE</a:t>
            </a:r>
            <a:r>
              <a:rPr lang="es-ES" dirty="0" smtClean="0"/>
              <a:t> IS WAITING FOR THE MANICURIST       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ALGUIEN ESTA ESPERANDO POR EL MANICURISTA </a:t>
            </a:r>
          </a:p>
          <a:p>
            <a:r>
              <a:rPr lang="es-ES" b="1" dirty="0" smtClean="0"/>
              <a:t>NO ONE </a:t>
            </a:r>
            <a:r>
              <a:rPr lang="es-ES" dirty="0"/>
              <a:t>IS WAITING FOR THE </a:t>
            </a:r>
            <a:r>
              <a:rPr lang="es-ES" dirty="0" smtClean="0"/>
              <a:t>MANICURIST           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NADIE ESTA ESPERANDO POR EL MANICURISTA 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  <a:p>
            <a:r>
              <a:rPr lang="en-US" b="1" dirty="0"/>
              <a:t>Someone</a:t>
            </a:r>
            <a:r>
              <a:rPr lang="en-US" dirty="0"/>
              <a:t> is sleeping in my bed</a:t>
            </a:r>
            <a:r>
              <a:rPr lang="en-US" dirty="0" smtClean="0"/>
              <a:t>.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ALGUIEN ESTA DURMIENDO EN MI CAMA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No one</a:t>
            </a:r>
            <a:r>
              <a:rPr lang="en-US" dirty="0"/>
              <a:t> is sleeping in my bed</a:t>
            </a:r>
            <a:r>
              <a:rPr lang="en-US" dirty="0" smtClean="0"/>
              <a:t>.    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NADIE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ESTA DURMIENDO EN MI CAMA</a:t>
            </a:r>
            <a:endParaRPr lang="en-US" dirty="0"/>
          </a:p>
          <a:p>
            <a:endParaRPr lang="en-US" sz="1600" dirty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5" name="Picture 2" descr="Trabajo de manicurista en mi domicilio y comparto mis secretos (al mismo  tiempo te cuento p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404" y="602908"/>
            <a:ext cx="3357154" cy="22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NEGATIVE </a:t>
            </a:r>
            <a:r>
              <a:rPr lang="es-ES" dirty="0"/>
              <a:t>SENTENCES   </a:t>
            </a:r>
            <a:br>
              <a:rPr lang="es-ES" dirty="0"/>
            </a:br>
            <a:r>
              <a:rPr lang="es-ES" dirty="0" smtClean="0"/>
              <a:t>ANYONE   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658" y="1621396"/>
            <a:ext cx="10554574" cy="3636511"/>
          </a:xfrm>
        </p:spPr>
        <p:txBody>
          <a:bodyPr/>
          <a:lstStyle/>
          <a:p>
            <a:r>
              <a:rPr lang="es-ES" dirty="0" smtClean="0"/>
              <a:t>THERE ISN¨T </a:t>
            </a:r>
            <a:r>
              <a:rPr lang="es-ES" b="1" dirty="0" smtClean="0"/>
              <a:t>ANYONE</a:t>
            </a:r>
            <a:r>
              <a:rPr lang="es-ES" dirty="0" smtClean="0"/>
              <a:t> WAITING                          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HAY NADIE ESPERANDO</a:t>
            </a:r>
          </a:p>
          <a:p>
            <a:r>
              <a:rPr lang="es-ES" dirty="0" smtClean="0"/>
              <a:t>I DIDN</a:t>
            </a:r>
            <a:r>
              <a:rPr lang="en-US" dirty="0" smtClean="0"/>
              <a:t>¨T SEE </a:t>
            </a:r>
            <a:r>
              <a:rPr lang="en-US" b="1" dirty="0" smtClean="0"/>
              <a:t>ANYONE</a:t>
            </a:r>
            <a:r>
              <a:rPr lang="en-US" dirty="0" smtClean="0"/>
              <a:t> AT THE SALON           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VI A NADIE EN EL SALON </a:t>
            </a:r>
          </a:p>
          <a:p>
            <a:r>
              <a:rPr lang="en-US" dirty="0" smtClean="0"/>
              <a:t>THERE ISN’T </a:t>
            </a:r>
            <a:r>
              <a:rPr lang="en-US" b="1" dirty="0" smtClean="0"/>
              <a:t>ANYONE</a:t>
            </a:r>
            <a:r>
              <a:rPr lang="en-US" dirty="0" smtClean="0"/>
              <a:t> AT THE DOOR.            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HAY NADIE EN LA PUERTA</a:t>
            </a:r>
          </a:p>
          <a:p>
            <a:r>
              <a:rPr lang="en-US" dirty="0" smtClean="0"/>
              <a:t>SHE WILL NOT BRING </a:t>
            </a:r>
            <a:r>
              <a:rPr lang="en-US" b="1" dirty="0" smtClean="0"/>
              <a:t>ANYONE</a:t>
            </a:r>
            <a:r>
              <a:rPr lang="en-US" dirty="0" smtClean="0"/>
              <a:t> WITH HER    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ELLA NO TRAERA A NADIE CON ELLA </a:t>
            </a:r>
          </a:p>
          <a:p>
            <a:endParaRPr lang="es-E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n 3" descr="Salas de espera en hospitales: mejorando la calidad de vida de los  pacientes -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30" y="4185241"/>
            <a:ext cx="4539486" cy="235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7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QUESTIONS?   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SOMEONE/ANYONE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634" y="2730137"/>
            <a:ext cx="11266659" cy="3494421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CAN ANYONE WASH MY HAIR?         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PUEDE ALGUIEN LAVARME MI CABELLO?</a:t>
            </a:r>
          </a:p>
          <a:p>
            <a:r>
              <a:rPr lang="es-ES" dirty="0"/>
              <a:t>CAN </a:t>
            </a:r>
            <a:r>
              <a:rPr lang="es-ES" dirty="0" smtClean="0"/>
              <a:t>SOMEONE </a:t>
            </a:r>
            <a:r>
              <a:rPr lang="es-ES" dirty="0"/>
              <a:t>WASH MY HAIR</a:t>
            </a:r>
            <a:r>
              <a:rPr lang="es-ES" dirty="0" smtClean="0"/>
              <a:t>?      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PUEDE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ALGUIEN LAVARME MI CABELLO?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IS THERE ANYONE AT THE DESK?         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HAY ALGUIEN EN EL ESCRITORIO?</a:t>
            </a:r>
          </a:p>
          <a:p>
            <a:r>
              <a:rPr lang="es-ES" dirty="0" smtClean="0"/>
              <a:t>IS THERE SOMEONE AT THE DESK?       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HAY ALGUIEN EN EL ESCRITORIO?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DID YOU SEE ANYONE WAITING FOR THE SHAVE?   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VISTE A ALGUIEN ESPERANDO PARA AFEITARSE?</a:t>
            </a:r>
          </a:p>
          <a:p>
            <a:r>
              <a:rPr lang="es-ES" dirty="0"/>
              <a:t>DID YOU SEE </a:t>
            </a:r>
            <a:r>
              <a:rPr lang="es-ES" dirty="0"/>
              <a:t> </a:t>
            </a:r>
            <a:r>
              <a:rPr lang="es-ES" dirty="0" smtClean="0"/>
              <a:t>SOMEONE </a:t>
            </a:r>
            <a:r>
              <a:rPr lang="es-ES" dirty="0"/>
              <a:t>WAITING FOR THE SHAVE</a:t>
            </a:r>
            <a:r>
              <a:rPr lang="es-ES" dirty="0" smtClean="0"/>
              <a:t>?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VISTE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ALGUIEN ESPERANDO PARA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AFEITARSE?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n 3" descr="Barber Shop | Alejandro sp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35" y="2256971"/>
            <a:ext cx="2788864" cy="2053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277</TotalTime>
  <Words>244</Words>
  <Application>Microsoft Office PowerPoint</Application>
  <PresentationFormat>Panorámica</PresentationFormat>
  <Paragraphs>41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Citable</vt:lpstr>
      <vt:lpstr>SOMEONE-NO ONE-ANYONE</vt:lpstr>
      <vt:lpstr>Presentación de PowerPoint</vt:lpstr>
      <vt:lpstr>AFFIRMATIVE SENTENCES    SOMEONE   NO ONE </vt:lpstr>
      <vt:lpstr>NEGATIVE SENTENCES    ANYONE    </vt:lpstr>
      <vt:lpstr>QUESTIONS?    SOMEONE/ANYONE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SOMEONE-NO ONE-ANYONE</dc:title>
  <dc:creator>Mafersita82</dc:creator>
  <cp:lastModifiedBy>Mafersita82</cp:lastModifiedBy>
  <cp:revision>11</cp:revision>
  <dcterms:created xsi:type="dcterms:W3CDTF">2021-03-22T19:39:48Z</dcterms:created>
  <dcterms:modified xsi:type="dcterms:W3CDTF">2021-03-24T01:36:57Z</dcterms:modified>
</cp:coreProperties>
</file>