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86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1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7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9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1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1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4784" y="959957"/>
            <a:ext cx="9609786" cy="2379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Like..?</a:t>
            </a:r>
            <a:b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you 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rather?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EC" sz="6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Would You Rather? Nickelodeon VS Cartoon Network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4" y="2882447"/>
            <a:ext cx="4262908" cy="23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's go to a Restau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2729932"/>
            <a:ext cx="3535206" cy="26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43112" y="1084412"/>
            <a:ext cx="11141146" cy="129302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 use "would like"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“(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gustaria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7656" y="2194560"/>
            <a:ext cx="11325896" cy="4386544"/>
          </a:xfrm>
        </p:spPr>
        <p:txBody>
          <a:bodyPr/>
          <a:lstStyle/>
          <a:p>
            <a:r>
              <a:rPr lang="en-US" b="1" dirty="0"/>
              <a:t>Would like" has the meaning of  "want",  but it is used for </a:t>
            </a:r>
            <a:r>
              <a:rPr lang="en-US" b="1" u="sng" dirty="0"/>
              <a:t>more polite expressions.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In affirmative form </a:t>
            </a:r>
          </a:p>
          <a:p>
            <a:endParaRPr lang="en-US" b="1" dirty="0" smtClean="0"/>
          </a:p>
          <a:p>
            <a:r>
              <a:rPr lang="en-US" b="1" dirty="0" smtClean="0"/>
              <a:t>Example: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Do </a:t>
            </a:r>
            <a:r>
              <a:rPr lang="en-US" b="1" dirty="0"/>
              <a:t>you want  some coffee? </a:t>
            </a:r>
            <a:r>
              <a:rPr lang="en-US" dirty="0"/>
              <a:t> ( This is less formal and polite. We usually use this for </a:t>
            </a:r>
            <a:r>
              <a:rPr lang="en-US" dirty="0" smtClean="0"/>
              <a:t>        friends</a:t>
            </a:r>
            <a:r>
              <a:rPr lang="en-US" dirty="0"/>
              <a:t>, children, and etc.)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Would </a:t>
            </a:r>
            <a:r>
              <a:rPr lang="en-US" b="1" dirty="0"/>
              <a:t>you like some coffee?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(This is more polite and formal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s-EC" dirty="0"/>
          </a:p>
        </p:txBody>
      </p:sp>
      <p:pic>
        <p:nvPicPr>
          <p:cNvPr id="4" name="Imagen 3" descr="Resultado de imagen para ofrecer ca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98" y="4893099"/>
            <a:ext cx="3428723" cy="168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59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8983" y="1352282"/>
            <a:ext cx="11313017" cy="58985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Form</a:t>
            </a:r>
            <a: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endParaRPr lang="en-US" sz="59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Subject + would like + noun</a:t>
            </a:r>
            <a:b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5900" b="1" dirty="0"/>
              <a:t/>
            </a:r>
            <a:br>
              <a:rPr lang="en-US" sz="5900" b="1" dirty="0"/>
            </a:br>
            <a:r>
              <a:rPr lang="en-US" sz="5900" b="1" dirty="0"/>
              <a:t>I </a:t>
            </a:r>
            <a: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like</a:t>
            </a:r>
            <a:r>
              <a:rPr lang="en-US" sz="5900" b="1" dirty="0"/>
              <a:t> a glass of </a:t>
            </a:r>
            <a:r>
              <a:rPr lang="en-US" sz="5900" b="1" dirty="0" smtClean="0"/>
              <a:t>coke.</a:t>
            </a:r>
            <a:endParaRPr lang="en-US" sz="5900" dirty="0"/>
          </a:p>
          <a:p>
            <a:pPr marL="0" indent="0">
              <a:buNone/>
            </a:pPr>
            <a:r>
              <a:rPr lang="en-US" sz="5900" b="1" dirty="0" smtClean="0"/>
              <a:t>She</a:t>
            </a:r>
            <a:r>
              <a:rPr lang="en-US" sz="5900" b="1" dirty="0"/>
              <a:t> </a:t>
            </a:r>
            <a: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like</a:t>
            </a:r>
            <a:r>
              <a:rPr lang="en-US" sz="5900" b="1" dirty="0"/>
              <a:t> a piece of cake</a:t>
            </a:r>
            <a:r>
              <a:rPr lang="en-US" sz="5900" b="1" dirty="0" smtClean="0"/>
              <a:t>.</a:t>
            </a:r>
          </a:p>
          <a:p>
            <a:pPr marL="0" indent="0">
              <a:buNone/>
            </a:pPr>
            <a:r>
              <a:rPr lang="en-US" sz="5900" b="1" dirty="0" smtClean="0"/>
              <a:t>Peter </a:t>
            </a: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like </a:t>
            </a:r>
            <a:r>
              <a:rPr lang="en-US" sz="5900" b="1" dirty="0" smtClean="0"/>
              <a:t>some water </a:t>
            </a:r>
          </a:p>
          <a:p>
            <a:pPr marL="0" indent="0">
              <a:buNone/>
            </a:pP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Questions Form</a:t>
            </a:r>
            <a: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 </a:t>
            </a:r>
            <a:endParaRPr lang="en-US" sz="59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 + subject + like +noun?</a:t>
            </a:r>
          </a:p>
          <a:p>
            <a:pPr marL="0" indent="0">
              <a:buNone/>
            </a:pPr>
            <a:r>
              <a:rPr lang="en-US" sz="5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</a:t>
            </a:r>
            <a:r>
              <a:rPr lang="en-US" sz="5900" b="1" dirty="0"/>
              <a:t> you like some water</a:t>
            </a:r>
            <a:r>
              <a:rPr lang="en-US" sz="5900" b="1" dirty="0" smtClean="0"/>
              <a:t>?</a:t>
            </a:r>
          </a:p>
          <a:p>
            <a:pPr marL="0" indent="0">
              <a:buNone/>
            </a:pPr>
            <a:r>
              <a:rPr lang="en-US" sz="5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Would</a:t>
            </a:r>
            <a:r>
              <a:rPr lang="en-US" sz="5900" b="1" dirty="0"/>
              <a:t> you like </a:t>
            </a:r>
            <a:r>
              <a:rPr lang="en-US" sz="5900" b="1" dirty="0" smtClean="0"/>
              <a:t>a little of hot sauce?</a:t>
            </a:r>
          </a:p>
          <a:p>
            <a:pPr marL="0" indent="0">
              <a:buNone/>
            </a:pPr>
            <a:r>
              <a:rPr lang="en-US" sz="5900" b="1" dirty="0" smtClean="0"/>
              <a:t>Yes, I would </a:t>
            </a:r>
            <a:endParaRPr lang="en-US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  <a:p>
            <a:pPr marL="0" indent="0">
              <a:buNone/>
            </a:pPr>
            <a:endParaRPr lang="es-EC" sz="3200" dirty="0"/>
          </a:p>
        </p:txBody>
      </p:sp>
      <p:pic>
        <p:nvPicPr>
          <p:cNvPr id="4" name="Imagen 3" descr="Resultado de imagen para comer pastel dibu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91" y="879183"/>
            <a:ext cx="20066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54" y="3912450"/>
            <a:ext cx="22557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367" y="95305"/>
            <a:ext cx="10972800" cy="6563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to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"would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rather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“(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preferir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We use would + rather when express or ask preference between two or more activities</a:t>
            </a:r>
          </a:p>
          <a:p>
            <a:pPr marL="0" indent="0">
              <a:buNone/>
            </a:pPr>
            <a:r>
              <a:rPr lang="en-US" sz="2000" dirty="0" smtClean="0"/>
              <a:t>Example: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SUBJECT+WOULD+ RATHER+VERB BASE FORM+COMPLEMENT </a:t>
            </a:r>
          </a:p>
          <a:p>
            <a:r>
              <a:rPr lang="en-US" sz="2000" dirty="0"/>
              <a:t>I'd rather speak to him in person </a:t>
            </a:r>
            <a:r>
              <a:rPr lang="en-US" sz="2000" dirty="0" smtClean="0"/>
              <a:t>that discuss</a:t>
            </a:r>
            <a:r>
              <a:rPr lang="en-US" sz="2000" dirty="0"/>
              <a:t> things over the </a:t>
            </a:r>
            <a:r>
              <a:rPr lang="en-US" sz="2000" dirty="0" smtClean="0"/>
              <a:t>phone.</a:t>
            </a:r>
          </a:p>
          <a:p>
            <a:r>
              <a:rPr lang="en-US" sz="2000" dirty="0"/>
              <a:t>I’d rather stay at home than go out tonight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NEGATIVE FORM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SUBJECT+WOULD+RATHER+NOT+VERB BASE FORM+COMPLEMENT</a:t>
            </a:r>
          </a:p>
          <a:p>
            <a:pPr marL="0" indent="0">
              <a:buNone/>
            </a:pPr>
            <a:r>
              <a:rPr lang="en-US" sz="2000" dirty="0"/>
              <a:t>I’d rather </a:t>
            </a:r>
            <a:r>
              <a:rPr lang="en-US" sz="2000" dirty="0" smtClean="0"/>
              <a:t>not tell anyone.</a:t>
            </a:r>
          </a:p>
          <a:p>
            <a:pPr marL="0" indent="0">
              <a:buNone/>
            </a:pPr>
            <a:r>
              <a:rPr lang="en-US" sz="2000" i="1" dirty="0" smtClean="0"/>
              <a:t>They’d </a:t>
            </a:r>
            <a:r>
              <a:rPr lang="en-US" sz="2000" i="1" dirty="0"/>
              <a:t>rather </a:t>
            </a:r>
            <a:r>
              <a:rPr lang="en-US" sz="2000" i="1" dirty="0" smtClean="0"/>
              <a:t>not</a:t>
            </a:r>
            <a:r>
              <a:rPr lang="en-US" sz="2000" dirty="0"/>
              <a:t> </a:t>
            </a:r>
            <a:r>
              <a:rPr lang="en-US" sz="2000" dirty="0" smtClean="0"/>
              <a:t>go</a:t>
            </a:r>
            <a:r>
              <a:rPr lang="en-US" sz="2000" dirty="0"/>
              <a:t> </a:t>
            </a:r>
            <a:r>
              <a:rPr lang="en-US" sz="2000" i="1" dirty="0"/>
              <a:t>if you don’t mind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81220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formatica/English 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997343"/>
            <a:ext cx="6502802" cy="48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1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rende Inglés-Sila på Twitter: &quot;💡✔️I'd rather = I would rath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0" b="17853"/>
          <a:stretch/>
        </p:blipFill>
        <p:spPr bwMode="auto">
          <a:xfrm>
            <a:off x="3052295" y="1030310"/>
            <a:ext cx="6053070" cy="48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7965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226</TotalTime>
  <Words>59</Words>
  <Application>Microsoft Office PowerPoint</Application>
  <PresentationFormat>Panorámica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    Would You Like..? Would you rather? </vt:lpstr>
      <vt:lpstr>How to use "would like" “(gustaria)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Like..? Would you like + noun How to use "would like" with a noun?</dc:title>
  <dc:creator>Mafer Ponce</dc:creator>
  <cp:lastModifiedBy>Mafersita82</cp:lastModifiedBy>
  <cp:revision>16</cp:revision>
  <dcterms:created xsi:type="dcterms:W3CDTF">2017-12-03T19:20:05Z</dcterms:created>
  <dcterms:modified xsi:type="dcterms:W3CDTF">2021-01-12T22:16:18Z</dcterms:modified>
</cp:coreProperties>
</file>