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639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38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6849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609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9466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1735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370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21078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267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126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531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425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1165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7543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541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7006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2159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5D885FA-2B78-4B29-9E64-524CFEBDF4C1}" type="datetimeFigureOut">
              <a:rPr lang="es-EC" smtClean="0"/>
              <a:t>11/06/2020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83DBEB-8360-4FF1-8B1C-DE00AB0A758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458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2056" y="1052221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For - Since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English Grammar Rules</a:t>
            </a:r>
          </a:p>
          <a:p>
            <a:endParaRPr lang="es-EC" dirty="0"/>
          </a:p>
        </p:txBody>
      </p:sp>
      <p:pic>
        <p:nvPicPr>
          <p:cNvPr id="1026" name="Picture 2" descr="Resultado de imagen para for si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35" y="3278959"/>
            <a:ext cx="5911403" cy="21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5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1571" y="108735"/>
            <a:ext cx="10515600" cy="5655022"/>
          </a:xfrm>
        </p:spPr>
        <p:txBody>
          <a:bodyPr/>
          <a:lstStyle/>
          <a:p>
            <a:pPr marL="0" indent="0">
              <a:buNone/>
            </a:pP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and </a:t>
            </a:r>
            <a:r>
              <a:rPr lang="en-US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for Time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Using the present perfect, we can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use  (for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a period of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time), considering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its starting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 a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determinated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point in the time, and we can use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since + a point in time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A PERIOD OF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 six years, for a week, for a month, for hours, for two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hours</a:t>
            </a: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 have worked here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five years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   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 haven't smoked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weeks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 descr="Oficina De Trabajo, Ir A Trabajar, Cartoon, Equipo De Abogados PNG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45" y="2768958"/>
            <a:ext cx="1958326" cy="20477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39009" y="2022360"/>
            <a:ext cx="802239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FOR+period</a:t>
            </a:r>
            <a:r>
              <a:rPr lang="es-ES" dirty="0" smtClean="0">
                <a:latin typeface="Wingdings" panose="05000000000000000000" pitchFamily="2" charset="2"/>
              </a:rPr>
              <a:t>  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expresses</a:t>
            </a:r>
            <a:r>
              <a:rPr lang="es-ES" dirty="0"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(HOW LONG?)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</a:rPr>
            </a:br>
            <a:r>
              <a:rPr kumimoji="0" lang="es-E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SINCE + </a:t>
            </a:r>
            <a:r>
              <a:rPr kumimoji="0" lang="es-E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starting</a:t>
            </a:r>
            <a:r>
              <a:rPr kumimoji="0" lang="es-ES" sz="18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800" b="1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</a:rPr>
              <a:t>  </a:t>
            </a:r>
            <a:r>
              <a:rPr kumimoji="0" lang="es-ES" sz="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              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says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800" b="0" i="0" u="none" strike="noStrike" cap="none" normalizeH="0" baseline="0" dirty="0" err="1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began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(SINCE WHEN?)</a:t>
            </a:r>
            <a:r>
              <a:rPr kumimoji="0" lang="es-ES" sz="1800" b="0" i="0" u="none" strike="noStrike" cap="none" normalizeH="0" baseline="0" dirty="0" smtClean="0">
                <a:ln>
                  <a:noFill/>
                </a:ln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1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46532" y="0"/>
            <a:ext cx="10394707" cy="5051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+ A POINT IN </a:t>
            </a:r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since this morning, since last week, since yesterday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since I was a child, since Wednesday, since 2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o'clock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worked here since 1990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 haven't smoked since 2010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 descr="Fumar provoca la aparición de canas prematuras - VIX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1" y="2974384"/>
            <a:ext cx="3113429" cy="2077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9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87791" y="731762"/>
            <a:ext cx="93690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altLang="es-EC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8" descr="For vs. Since | Woodward Engl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997" y="287216"/>
            <a:ext cx="6289431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9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157766"/>
            <a:ext cx="10396882" cy="1151965"/>
          </a:xfrm>
        </p:spPr>
        <p:txBody>
          <a:bodyPr>
            <a:normAutofit/>
          </a:bodyPr>
          <a:lstStyle/>
          <a:p>
            <a:r>
              <a:rPr lang="es-ES" sz="4000" dirty="0" err="1" smtClean="0"/>
              <a:t>Other</a:t>
            </a:r>
            <a:r>
              <a:rPr lang="es-ES" sz="4000" dirty="0" smtClean="0"/>
              <a:t> </a:t>
            </a:r>
            <a:r>
              <a:rPr lang="es-ES" sz="4000" dirty="0" err="1" smtClean="0"/>
              <a:t>expressions</a:t>
            </a:r>
            <a:r>
              <a:rPr lang="es-ES" sz="4000" dirty="0" smtClean="0"/>
              <a:t> </a:t>
            </a:r>
            <a:endParaRPr lang="es-E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18941" y="579202"/>
            <a:ext cx="11340371" cy="353682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Lately= </a:t>
            </a:r>
            <a:r>
              <a:rPr lang="en-US" dirty="0" err="1" smtClean="0"/>
              <a:t>recientemente,ultimamente</a:t>
            </a:r>
            <a:r>
              <a:rPr lang="en-US" dirty="0" smtClean="0"/>
              <a:t>        </a:t>
            </a:r>
            <a:r>
              <a:rPr lang="en-US" sz="1800" dirty="0" smtClean="0"/>
              <a:t>they have </a:t>
            </a:r>
            <a:r>
              <a:rPr lang="en-US" sz="1800" dirty="0"/>
              <a:t>been watching too much television </a:t>
            </a:r>
            <a:r>
              <a:rPr lang="en-US" sz="1800" b="1" dirty="0">
                <a:solidFill>
                  <a:srgbClr val="FF0000"/>
                </a:solidFill>
              </a:rPr>
              <a:t>lately</a:t>
            </a:r>
            <a:r>
              <a:rPr lang="en-US" sz="1800" dirty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Just= </a:t>
            </a:r>
            <a:r>
              <a:rPr lang="es-ES" dirty="0"/>
              <a:t> “acabar de” o “justo</a:t>
            </a:r>
            <a:r>
              <a:rPr lang="es-ES" dirty="0" smtClean="0"/>
              <a:t>”                           </a:t>
            </a:r>
            <a:r>
              <a:rPr lang="en-US" sz="1800" dirty="0" smtClean="0"/>
              <a:t>Beth </a:t>
            </a:r>
            <a:r>
              <a:rPr lang="en-US" sz="1800" dirty="0"/>
              <a:t>has </a:t>
            </a:r>
            <a:r>
              <a:rPr lang="en-US" sz="1800" b="1" dirty="0">
                <a:solidFill>
                  <a:srgbClr val="FF0000"/>
                </a:solidFill>
              </a:rPr>
              <a:t>just</a:t>
            </a:r>
            <a:r>
              <a:rPr lang="en-US" sz="1800" dirty="0"/>
              <a:t> moved to New York.</a:t>
            </a:r>
            <a:endParaRPr lang="es-ES" sz="1800" dirty="0" smtClean="0"/>
          </a:p>
          <a:p>
            <a:r>
              <a:rPr lang="en-US" dirty="0" smtClean="0"/>
              <a:t>Still= </a:t>
            </a:r>
            <a:r>
              <a:rPr lang="es-ES" dirty="0"/>
              <a:t> “aún” o “todavía</a:t>
            </a:r>
            <a:r>
              <a:rPr lang="es-ES" sz="1800" dirty="0" smtClean="0"/>
              <a:t>”                                        </a:t>
            </a:r>
            <a:r>
              <a:rPr lang="en-US" sz="1800" dirty="0" smtClean="0"/>
              <a:t>They</a:t>
            </a:r>
            <a:r>
              <a:rPr lang="en-US" sz="1800" dirty="0"/>
              <a:t> </a:t>
            </a:r>
            <a:r>
              <a:rPr lang="en-US" sz="1800" b="1" dirty="0">
                <a:solidFill>
                  <a:srgbClr val="FF0000"/>
                </a:solidFill>
              </a:rPr>
              <a:t>still</a:t>
            </a:r>
            <a:r>
              <a:rPr lang="en-US" sz="1800" dirty="0"/>
              <a:t> haven’t finished their homework.</a:t>
            </a:r>
            <a:endParaRPr lang="es-ES" dirty="0" smtClean="0"/>
          </a:p>
          <a:p>
            <a:r>
              <a:rPr lang="en-US" dirty="0" smtClean="0"/>
              <a:t>So far= </a:t>
            </a:r>
            <a:r>
              <a:rPr lang="es-ES" dirty="0"/>
              <a:t>'hasta aquí', </a:t>
            </a:r>
            <a:r>
              <a:rPr lang="es-ES" dirty="0" smtClean="0"/>
              <a:t>'hasta ahora</a:t>
            </a:r>
            <a:r>
              <a:rPr lang="es-ES" sz="2400" dirty="0" smtClean="0"/>
              <a:t>‘         </a:t>
            </a:r>
            <a:r>
              <a:rPr lang="en-US" sz="1800" dirty="0" smtClean="0"/>
              <a:t>I </a:t>
            </a:r>
            <a:r>
              <a:rPr lang="en-US" sz="1800" dirty="0"/>
              <a:t>have </a:t>
            </a:r>
            <a:r>
              <a:rPr lang="en-US" sz="1800" dirty="0" smtClean="0"/>
              <a:t>met </a:t>
            </a:r>
            <a:r>
              <a:rPr lang="en-US" sz="1800" dirty="0"/>
              <a:t>half of the staff </a:t>
            </a:r>
            <a:r>
              <a:rPr lang="en-US" sz="1800" dirty="0">
                <a:solidFill>
                  <a:srgbClr val="FF0000"/>
                </a:solidFill>
              </a:rPr>
              <a:t>so far. </a:t>
            </a:r>
            <a:endParaRPr lang="es-ES" sz="1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Niño lindo feliz ver televisión con familia juntos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53" y="3852243"/>
            <a:ext cx="2950022" cy="16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435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111</TotalTime>
  <Words>68</Words>
  <Application>Microsoft Office PowerPoint</Application>
  <PresentationFormat>Panorámica</PresentationFormat>
  <Paragraphs>25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Impact</vt:lpstr>
      <vt:lpstr>Wingdings</vt:lpstr>
      <vt:lpstr>Evento principal</vt:lpstr>
      <vt:lpstr>Presentación de PowerPoint</vt:lpstr>
      <vt:lpstr>Presentación de PowerPoint</vt:lpstr>
      <vt:lpstr>Presentación de PowerPoint</vt:lpstr>
      <vt:lpstr>Presentación de PowerPoint</vt:lpstr>
      <vt:lpstr>Other expressions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Mafer Ponce</dc:creator>
  <cp:lastModifiedBy>PC</cp:lastModifiedBy>
  <cp:revision>11</cp:revision>
  <dcterms:created xsi:type="dcterms:W3CDTF">2017-11-28T18:14:14Z</dcterms:created>
  <dcterms:modified xsi:type="dcterms:W3CDTF">2020-06-11T20:53:56Z</dcterms:modified>
</cp:coreProperties>
</file>