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9" r:id="rId3"/>
    <p:sldId id="257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is Valle" initials="DV" lastIdx="3" clrIdx="0">
    <p:extLst>
      <p:ext uri="{19B8F6BF-5375-455C-9EA6-DF929625EA0E}">
        <p15:presenceInfo xmlns:p15="http://schemas.microsoft.com/office/powerpoint/2012/main" userId="Doris Va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50" autoAdjust="0"/>
    <p:restoredTop sz="86397" autoAdjust="0"/>
  </p:normalViewPr>
  <p:slideViewPr>
    <p:cSldViewPr snapToGrid="0">
      <p:cViewPr varScale="1">
        <p:scale>
          <a:sx n="59" d="100"/>
          <a:sy n="59" d="100"/>
        </p:scale>
        <p:origin x="53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738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708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1210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8182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1589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612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7673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97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527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62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7231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588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225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5803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692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972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C3780-0C9E-440D-B9F2-6A12EF0B75DB}" type="datetimeFigureOut">
              <a:rPr lang="es-EC" smtClean="0"/>
              <a:t>26/5/2021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8C4D51-013D-4E7F-8DE0-16857A230F1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1754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B04B7-8F33-4463-A235-B4F6E314D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3721" y="2597426"/>
            <a:ext cx="7655896" cy="622852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4292E"/>
                </a:solidFill>
                <a:effectLst/>
                <a:latin typeface="Lato"/>
              </a:rPr>
              <a:t>. </a:t>
            </a:r>
            <a:r>
              <a:rPr lang="en-US" b="1" i="0" dirty="0">
                <a:solidFill>
                  <a:srgbClr val="00B050"/>
                </a:solidFill>
                <a:effectLst/>
                <a:latin typeface="Bahnschrift Condensed" panose="020B0502040204020203" pitchFamily="34" charset="0"/>
              </a:rPr>
              <a:t>Welcome dear students to our    virtual classroom</a:t>
            </a:r>
            <a:br>
              <a:rPr lang="en-US" b="1" i="0" dirty="0">
                <a:solidFill>
                  <a:srgbClr val="24292E"/>
                </a:solidFill>
                <a:effectLst/>
                <a:latin typeface="Lato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847312-CF70-4B31-9344-E63339BBA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95746" y="235527"/>
            <a:ext cx="12593781" cy="1579418"/>
          </a:xfrm>
        </p:spPr>
        <p:txBody>
          <a:bodyPr/>
          <a:lstStyle/>
          <a:p>
            <a:endParaRPr lang="es-ES" dirty="0">
              <a:latin typeface="Algerian" panose="04020705040A02060702" pitchFamily="82" charset="0"/>
            </a:endParaRPr>
          </a:p>
          <a:p>
            <a:endParaRPr lang="es-EC" dirty="0"/>
          </a:p>
        </p:txBody>
      </p:sp>
      <p:pic>
        <p:nvPicPr>
          <p:cNvPr id="1026" name="Picture 2" descr="Happy indian young girl wear headphones watching listening online course">
            <a:extLst>
              <a:ext uri="{FF2B5EF4-FFF2-40B4-BE49-F238E27FC236}">
                <a16:creationId xmlns:a16="http://schemas.microsoft.com/office/drawing/2014/main" id="{E1F2DD29-6F32-4CD3-84B9-5BABA0C0E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295" y="2479964"/>
            <a:ext cx="9624747" cy="414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60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2AB1B-49D2-450C-8279-FA48A2F34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2050" name="Picture 2" descr="30 inspirational quotes for students">
            <a:extLst>
              <a:ext uri="{FF2B5EF4-FFF2-40B4-BE49-F238E27FC236}">
                <a16:creationId xmlns:a16="http://schemas.microsoft.com/office/drawing/2014/main" id="{27E119C4-D9F0-4A0D-B7D2-C0CEAFF08F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452719"/>
            <a:ext cx="10899778" cy="623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03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2D0C756-8435-4194-8E61-7324D642E8FB}"/>
              </a:ext>
            </a:extLst>
          </p:cNvPr>
          <p:cNvSpPr txBox="1"/>
          <p:nvPr/>
        </p:nvSpPr>
        <p:spPr>
          <a:xfrm>
            <a:off x="1323108" y="-12263"/>
            <a:ext cx="9954491" cy="5501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5" indent="-1925638">
              <a:lnSpc>
                <a:spcPct val="107000"/>
              </a:lnSpc>
              <a:spcAft>
                <a:spcPts val="300"/>
              </a:spcAft>
              <a:tabLst>
                <a:tab pos="499110" algn="l"/>
              </a:tabLst>
            </a:pPr>
            <a:r>
              <a:rPr lang="es-EC" sz="54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rules </a:t>
            </a:r>
            <a:r>
              <a:rPr lang="es-EC" sz="54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s-EC" sz="54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C" sz="54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zoom meeting</a:t>
            </a:r>
          </a:p>
          <a:p>
            <a:pPr indent="-342900">
              <a:lnSpc>
                <a:spcPct val="107000"/>
              </a:lnSpc>
              <a:spcAft>
                <a:spcPts val="300"/>
              </a:spcAft>
              <a:buFont typeface="+mj-lt"/>
              <a:buAutoNum type="arabicPeriod"/>
              <a:tabLst>
                <a:tab pos="499110" algn="l"/>
              </a:tabLst>
            </a:pP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Take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control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of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your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own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noise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and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respect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each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other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.  </a:t>
            </a:r>
          </a:p>
          <a:p>
            <a:pPr indent="-342900">
              <a:lnSpc>
                <a:spcPct val="107000"/>
              </a:lnSpc>
              <a:spcAft>
                <a:spcPts val="300"/>
              </a:spcAft>
              <a:buFont typeface="+mj-lt"/>
              <a:buAutoNum type="arabicPeriod"/>
              <a:tabLst>
                <a:tab pos="499110" algn="l"/>
              </a:tabLst>
            </a:pP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Give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everyone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an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opportunity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to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speak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300"/>
              </a:spcAft>
              <a:tabLst>
                <a:tab pos="499110" algn="l"/>
              </a:tabLst>
            </a:pP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3.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Participate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with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much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enthusiam</a:t>
            </a:r>
            <a:endParaRPr lang="es-EC" sz="5400" dirty="0">
              <a:latin typeface="Bahnschrift Condensed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  <a:tabLst>
                <a:tab pos="499110" algn="l"/>
              </a:tabLst>
            </a:pP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4.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Avoid</a:t>
            </a:r>
            <a:r>
              <a:rPr lang="es-EC" sz="5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s-EC" sz="54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multi-tasking</a:t>
            </a:r>
            <a:endParaRPr lang="es-EC" sz="5400" dirty="0">
              <a:latin typeface="Bahnschrift Condensed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0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CDF6B73-4154-425F-B5D9-25D66B4A818E}"/>
              </a:ext>
            </a:extLst>
          </p:cNvPr>
          <p:cNvSpPr txBox="1"/>
          <p:nvPr/>
        </p:nvSpPr>
        <p:spPr>
          <a:xfrm>
            <a:off x="678873" y="720435"/>
            <a:ext cx="11194472" cy="4425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sure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punctual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meetings. </a:t>
            </a:r>
            <a:endParaRPr lang="es-EC" sz="4000" b="1" dirty="0">
              <a:solidFill>
                <a:srgbClr val="202124"/>
              </a:solidFill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000" b="1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s-EC" sz="4000" b="1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s-EC" sz="4000" b="1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C" sz="4000" dirty="0">
                <a:solidFill>
                  <a:srgbClr val="202124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late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000" dirty="0">
                <a:solidFill>
                  <a:srgbClr val="202124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Joining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 </a:t>
            </a:r>
            <a:r>
              <a:rPr lang="es-EC" sz="4000" b="1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zoom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meeting late can be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distracting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*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s-EC" sz="4000" dirty="0" err="1">
                <a:solidFill>
                  <a:srgbClr val="202124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come off as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unprofessional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rude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 </a:t>
            </a:r>
            <a:r>
              <a:rPr lang="es-EC" sz="4000" b="1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s-EC" sz="4000" b="1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Forget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mute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yourself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s-EC" sz="4000" dirty="0" err="1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talking</a:t>
            </a:r>
            <a:r>
              <a:rPr lang="es-EC" sz="4000" dirty="0">
                <a:solidFill>
                  <a:srgbClr val="202124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C" sz="40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4774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089C0EC-79CD-4235-BF6B-2A2A7858399E}"/>
              </a:ext>
            </a:extLst>
          </p:cNvPr>
          <p:cNvSpPr/>
          <p:nvPr/>
        </p:nvSpPr>
        <p:spPr>
          <a:xfrm>
            <a:off x="660401" y="1766091"/>
            <a:ext cx="11201398" cy="50919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dirty="0"/>
              <a:t>*</a:t>
            </a:r>
            <a:r>
              <a:rPr lang="es-ES" sz="4800" dirty="0" err="1"/>
              <a:t>Submit</a:t>
            </a:r>
            <a:r>
              <a:rPr lang="es-ES" sz="4800" dirty="0"/>
              <a:t> </a:t>
            </a:r>
            <a:r>
              <a:rPr lang="es-ES" sz="4800" dirty="0" err="1"/>
              <a:t>your</a:t>
            </a:r>
            <a:r>
              <a:rPr lang="es-ES" sz="4800" dirty="0"/>
              <a:t> </a:t>
            </a:r>
            <a:r>
              <a:rPr lang="es-ES" sz="4800" dirty="0" err="1"/>
              <a:t>homework</a:t>
            </a:r>
            <a:r>
              <a:rPr lang="es-ES" sz="4800" dirty="0"/>
              <a:t> and </a:t>
            </a:r>
            <a:r>
              <a:rPr lang="es-ES" sz="4800" dirty="0" err="1"/>
              <a:t>researches</a:t>
            </a:r>
            <a:r>
              <a:rPr lang="es-ES" sz="4800" dirty="0"/>
              <a:t> </a:t>
            </a:r>
            <a:r>
              <a:rPr lang="es-ES" sz="4800" dirty="0" err="1"/>
              <a:t>on</a:t>
            </a:r>
            <a:r>
              <a:rPr lang="es-ES" sz="4800"/>
              <a:t> time.</a:t>
            </a:r>
            <a:endParaRPr lang="es-ES" sz="4800" dirty="0"/>
          </a:p>
          <a:p>
            <a:pPr algn="ctr"/>
            <a:r>
              <a:rPr lang="es-ES" sz="4800" dirty="0"/>
              <a:t>*</a:t>
            </a:r>
            <a:r>
              <a:rPr lang="es-ES" sz="4800" dirty="0" err="1"/>
              <a:t>Take</a:t>
            </a:r>
            <a:r>
              <a:rPr lang="es-ES" sz="4800" dirty="0"/>
              <a:t> </a:t>
            </a:r>
            <a:r>
              <a:rPr lang="es-ES" sz="4800" dirty="0" err="1"/>
              <a:t>your</a:t>
            </a:r>
            <a:r>
              <a:rPr lang="es-ES" sz="4800" dirty="0"/>
              <a:t> </a:t>
            </a:r>
            <a:r>
              <a:rPr lang="es-ES" sz="4800" dirty="0" err="1"/>
              <a:t>tests</a:t>
            </a:r>
            <a:r>
              <a:rPr lang="es-ES" sz="4800" dirty="0"/>
              <a:t> </a:t>
            </a:r>
            <a:r>
              <a:rPr lang="es-ES" sz="4800" dirty="0" err="1"/>
              <a:t>on</a:t>
            </a:r>
            <a:r>
              <a:rPr lang="es-ES" sz="4800" dirty="0"/>
              <a:t> real time and </a:t>
            </a:r>
            <a:r>
              <a:rPr lang="es-ES" sz="4800" dirty="0" err="1"/>
              <a:t>take</a:t>
            </a:r>
            <a:r>
              <a:rPr lang="es-ES" sz="4800" dirty="0"/>
              <a:t> </a:t>
            </a:r>
            <a:r>
              <a:rPr lang="es-ES" sz="4800" dirty="0" err="1"/>
              <a:t>honestly</a:t>
            </a:r>
            <a:r>
              <a:rPr lang="es-ES" sz="4800" dirty="0"/>
              <a:t>. </a:t>
            </a:r>
          </a:p>
          <a:p>
            <a:pPr algn="ctr"/>
            <a:r>
              <a:rPr lang="es-ES" sz="4800" dirty="0"/>
              <a:t>* </a:t>
            </a:r>
            <a:r>
              <a:rPr lang="es-ES" sz="4800" dirty="0" err="1"/>
              <a:t>Justify</a:t>
            </a:r>
            <a:r>
              <a:rPr lang="es-ES" sz="4800" dirty="0"/>
              <a:t> </a:t>
            </a:r>
            <a:r>
              <a:rPr lang="es-ES" sz="4800" dirty="0" err="1"/>
              <a:t>any</a:t>
            </a:r>
            <a:r>
              <a:rPr lang="es-ES" sz="4800" dirty="0"/>
              <a:t> </a:t>
            </a:r>
            <a:r>
              <a:rPr lang="es-ES" sz="4800" dirty="0" err="1"/>
              <a:t>inconvenience</a:t>
            </a:r>
            <a:r>
              <a:rPr lang="es-ES" sz="4800" dirty="0"/>
              <a:t> </a:t>
            </a:r>
            <a:r>
              <a:rPr lang="es-ES" sz="4800" dirty="0" err="1"/>
              <a:t>within</a:t>
            </a:r>
            <a:r>
              <a:rPr lang="es-ES" sz="4800" dirty="0"/>
              <a:t> </a:t>
            </a:r>
            <a:r>
              <a:rPr lang="es-ES" sz="4800" dirty="0" err="1"/>
              <a:t>the</a:t>
            </a:r>
            <a:r>
              <a:rPr lang="es-ES" sz="4800" dirty="0"/>
              <a:t> time </a:t>
            </a:r>
            <a:r>
              <a:rPr lang="es-ES" sz="4800" dirty="0" err="1"/>
              <a:t>limits</a:t>
            </a:r>
            <a:r>
              <a:rPr lang="es-ES" sz="4800" dirty="0"/>
              <a:t> </a:t>
            </a:r>
            <a:r>
              <a:rPr lang="es-ES" sz="4800" dirty="0" err="1"/>
              <a:t>requesting</a:t>
            </a:r>
            <a:r>
              <a:rPr lang="es-ES" sz="4800" dirty="0"/>
              <a:t>.  </a:t>
            </a:r>
          </a:p>
          <a:p>
            <a:pPr algn="ctr"/>
            <a:endParaRPr lang="es-EC" dirty="0"/>
          </a:p>
        </p:txBody>
      </p:sp>
      <p:pic>
        <p:nvPicPr>
          <p:cNvPr id="1028" name="Picture 4" descr="Homework | dafont.com">
            <a:extLst>
              <a:ext uri="{FF2B5EF4-FFF2-40B4-BE49-F238E27FC236}">
                <a16:creationId xmlns:a16="http://schemas.microsoft.com/office/drawing/2014/main" id="{88215330-27D0-41A2-886A-C659817A3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1" y="179185"/>
            <a:ext cx="8254999" cy="14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4054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129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Algerian</vt:lpstr>
      <vt:lpstr>Arial</vt:lpstr>
      <vt:lpstr>Bahnschrift Condensed</vt:lpstr>
      <vt:lpstr>Calibri</vt:lpstr>
      <vt:lpstr>Lato</vt:lpstr>
      <vt:lpstr>Trebuchet MS</vt:lpstr>
      <vt:lpstr>Wingdings 3</vt:lpstr>
      <vt:lpstr>Faceta</vt:lpstr>
      <vt:lpstr>. Welcome dear students to our    virtual classroom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Welcome dear students to your virtual classroom</dc:title>
  <dc:creator>Doris Valle</dc:creator>
  <cp:lastModifiedBy>Doris Valle</cp:lastModifiedBy>
  <cp:revision>16</cp:revision>
  <dcterms:created xsi:type="dcterms:W3CDTF">2021-05-13T14:58:03Z</dcterms:created>
  <dcterms:modified xsi:type="dcterms:W3CDTF">2021-05-26T15:31:51Z</dcterms:modified>
</cp:coreProperties>
</file>